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6/25/12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453" y="3741348"/>
            <a:ext cx="6979547" cy="1641959"/>
          </a:xfrm>
        </p:spPr>
        <p:txBody>
          <a:bodyPr>
            <a:noAutofit/>
          </a:bodyPr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b="1" dirty="0" smtClean="0"/>
              <a:t>IMPLEMENTATION OF PROJECT ACTIVITIES  OCTOBER 2011 – JUNE 2012 -</a:t>
            </a:r>
            <a:r>
              <a:rPr lang="en-US" sz="2400" i="1" dirty="0" smtClean="0"/>
              <a:t>Strategic </a:t>
            </a:r>
            <a:r>
              <a:rPr lang="en-US" sz="2400" i="1" dirty="0"/>
              <a:t>Support for the Development of Sustainable QA Structures at the Newly Public University in </a:t>
            </a:r>
            <a:r>
              <a:rPr lang="en-US" sz="2400" i="1" dirty="0" err="1" smtClean="0"/>
              <a:t>Kosova</a:t>
            </a:r>
            <a:r>
              <a:rPr lang="en-US" sz="2400" i="1" dirty="0" smtClean="0"/>
              <a:t> </a:t>
            </a:r>
            <a:r>
              <a:rPr lang="en-US" sz="2400" i="1" dirty="0"/>
              <a:t>no. 517482</a:t>
            </a:r>
            <a:r>
              <a:rPr lang="en-US" sz="2400" dirty="0"/>
              <a:t>- </a:t>
            </a:r>
            <a:r>
              <a:rPr lang="en-US" sz="2000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Mjellma Carabregu, WUS </a:t>
            </a:r>
            <a:r>
              <a:rPr lang="en-US" sz="2000" dirty="0" err="1" smtClean="0"/>
              <a:t>Kosova</a:t>
            </a:r>
            <a:endParaRPr lang="en-US" sz="2000" dirty="0"/>
          </a:p>
        </p:txBody>
      </p:sp>
      <p:pic>
        <p:nvPicPr>
          <p:cNvPr id="1025" name="Picture 1" descr="Temp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40" y="228600"/>
            <a:ext cx="1750165" cy="126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1" descr="Description: C:\Users\Alfred\Desktop\llogo UPPZ\New2\Llogo UPPZ_final vers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553" y="228600"/>
            <a:ext cx="2828555" cy="852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294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of </a:t>
            </a:r>
            <a:r>
              <a:rPr lang="en-US" dirty="0" err="1" smtClean="0"/>
              <a:t>QA@UPPz</a:t>
            </a:r>
            <a:r>
              <a:rPr lang="en-US" dirty="0"/>
              <a:t> </a:t>
            </a:r>
            <a:r>
              <a:rPr lang="en-US" dirty="0" smtClean="0"/>
              <a:t>implemented until 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Establishment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of 'Experts Team' for QA Strategy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(1.1) – May 2012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Drafting the status quo report (1.2) (on QA) – January 2012 </a:t>
            </a:r>
            <a:endParaRPr lang="en-US" sz="2400" dirty="0">
              <a:solidFill>
                <a:schemeClr val="bg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Kick off meeting (1.3) &amp;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training workshop: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December  7-8, 2011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Study visit &amp; Development of QA methodology (1.4) in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Osnabrueck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: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</a:rPr>
              <a:t> March 27 – 31, 2012</a:t>
            </a:r>
          </a:p>
          <a:p>
            <a:endParaRPr lang="en-US" sz="2400" dirty="0" smtClean="0">
              <a:solidFill>
                <a:schemeClr val="bg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8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Establishment of QA structures (2.1): March 2012  – (QA Officer appointed – </a:t>
            </a:r>
            <a:r>
              <a:rPr lang="en-US" dirty="0" err="1" smtClean="0"/>
              <a:t>Jasmin</a:t>
            </a:r>
            <a:r>
              <a:rPr lang="en-US" dirty="0" smtClean="0"/>
              <a:t> </a:t>
            </a:r>
            <a:r>
              <a:rPr lang="en-US" dirty="0" err="1" smtClean="0"/>
              <a:t>Jusufi</a:t>
            </a:r>
            <a:r>
              <a:rPr lang="en-US" dirty="0" smtClean="0"/>
              <a:t>, QA Office established,  QA model </a:t>
            </a:r>
            <a:r>
              <a:rPr lang="en-US" dirty="0" err="1" smtClean="0"/>
              <a:t>ToR</a:t>
            </a:r>
            <a:r>
              <a:rPr lang="en-US" dirty="0" smtClean="0"/>
              <a:t> sent by EU partner institutions, QA officer participated in the study visit in HSO)</a:t>
            </a:r>
          </a:p>
          <a:p>
            <a:r>
              <a:rPr lang="en-US" dirty="0" smtClean="0"/>
              <a:t>Establishment of International Relation Office (2.2): January 2012 – ongoing (International Relations Coordinator appointed – Mrs. </a:t>
            </a:r>
            <a:r>
              <a:rPr lang="en-US" dirty="0" err="1" smtClean="0"/>
              <a:t>Nuran</a:t>
            </a:r>
            <a:r>
              <a:rPr lang="en-US" dirty="0" smtClean="0"/>
              <a:t> </a:t>
            </a:r>
            <a:r>
              <a:rPr lang="en-US" dirty="0" err="1" smtClean="0"/>
              <a:t>Mallta</a:t>
            </a:r>
            <a:r>
              <a:rPr lang="en-US" dirty="0" smtClean="0"/>
              <a:t> – </a:t>
            </a:r>
            <a:r>
              <a:rPr lang="en-US" dirty="0" err="1" smtClean="0"/>
              <a:t>Muhaxheri</a:t>
            </a:r>
            <a:r>
              <a:rPr lang="en-US" dirty="0" smtClean="0"/>
              <a:t>, IRO model </a:t>
            </a:r>
            <a:r>
              <a:rPr lang="en-US" dirty="0" err="1" smtClean="0"/>
              <a:t>ToRs</a:t>
            </a:r>
            <a:r>
              <a:rPr lang="en-US" dirty="0" smtClean="0"/>
              <a:t> sent by the EU partners, IR Coordinator participated in the study visit @HSO)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Finalization of </a:t>
            </a:r>
            <a:r>
              <a:rPr lang="en-US" dirty="0" smtClean="0"/>
              <a:t>budget </a:t>
            </a:r>
            <a:r>
              <a:rPr lang="en-US" dirty="0"/>
              <a:t>&amp; contracting (MNGT); project website &amp; logo (DISS)</a:t>
            </a:r>
            <a:r>
              <a:rPr lang="en-US" dirty="0" smtClean="0"/>
              <a:t>.</a:t>
            </a:r>
          </a:p>
          <a:p>
            <a:r>
              <a:rPr lang="en-US" dirty="0" smtClean="0"/>
              <a:t>QA Strategy Development – 2</a:t>
            </a:r>
            <a:r>
              <a:rPr lang="en-US" baseline="30000" dirty="0" smtClean="0"/>
              <a:t>nd</a:t>
            </a:r>
            <a:r>
              <a:rPr lang="en-US" dirty="0" smtClean="0"/>
              <a:t> workshop (1.5) and a project meeting: </a:t>
            </a:r>
            <a:r>
              <a:rPr lang="en-US" dirty="0" smtClean="0"/>
              <a:t>June 26-27 in </a:t>
            </a:r>
            <a:r>
              <a:rPr lang="en-US" dirty="0" err="1" smtClean="0"/>
              <a:t>Prizren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23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1227</TotalTime>
  <Words>204</Words>
  <Application>Microsoft Macintosh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        IMPLEMENTATION OF PROJECT ACTIVITIES  OCTOBER 2011 – JUNE 2012 -Strategic Support for the Development of Sustainable QA Structures at the Newly Public University in Kosova no. 517482-  </vt:lpstr>
      <vt:lpstr>Activities of QA@UPPz implemented until June 2012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Mjellma Carabregu</dc:creator>
  <cp:lastModifiedBy>Mjellma Carabregu</cp:lastModifiedBy>
  <cp:revision>11</cp:revision>
  <dcterms:created xsi:type="dcterms:W3CDTF">2012-06-22T12:18:50Z</dcterms:created>
  <dcterms:modified xsi:type="dcterms:W3CDTF">2012-06-25T08:25:11Z</dcterms:modified>
</cp:coreProperties>
</file>