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969660-4EC0-4C6C-B156-814E9C2B595C}" type="datetimeFigureOut">
              <a:rPr lang="en-US" smtClean="0"/>
              <a:pPr/>
              <a:t>6/27/2012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74DA94-8FE5-4BE5-9CC3-67141D3BD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Quality Assurance Office</a:t>
            </a:r>
            <a:br>
              <a:rPr lang="en-US" dirty="0" smtClean="0"/>
            </a:br>
            <a:r>
              <a:rPr lang="en-US" dirty="0" smtClean="0"/>
              <a:t>Office for International Relations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Presentation by </a:t>
            </a:r>
          </a:p>
          <a:p>
            <a:r>
              <a:rPr lang="en-US" dirty="0" smtClean="0"/>
              <a:t>Jasmin Jusufi, QAO</a:t>
            </a:r>
          </a:p>
          <a:p>
            <a:endParaRPr lang="en-US" dirty="0" smtClean="0"/>
          </a:p>
          <a:p>
            <a:r>
              <a:rPr lang="en-US" dirty="0" smtClean="0"/>
              <a:t>June 2012</a:t>
            </a:r>
            <a:endParaRPr lang="en-US" dirty="0"/>
          </a:p>
        </p:txBody>
      </p:sp>
      <p:pic>
        <p:nvPicPr>
          <p:cNvPr id="1026" name="Picture 2" descr="C:\Users\user\Desktop\Logot\logo up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1524000" cy="1524001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University of </a:t>
            </a:r>
            <a:r>
              <a:rPr lang="en-US" dirty="0" err="1" smtClean="0"/>
              <a:t>Sakaraja</a:t>
            </a:r>
            <a:r>
              <a:rPr lang="en-US" b="1" dirty="0" smtClean="0"/>
              <a:t> - </a:t>
            </a:r>
            <a:r>
              <a:rPr lang="en-US" dirty="0" smtClean="0"/>
              <a:t>Turkey</a:t>
            </a:r>
          </a:p>
          <a:p>
            <a:pPr lvl="0"/>
            <a:r>
              <a:rPr lang="en-US" dirty="0" err="1" smtClean="0"/>
              <a:t>Universitety</a:t>
            </a:r>
            <a:r>
              <a:rPr lang="en-US" dirty="0" smtClean="0"/>
              <a:t> of </a:t>
            </a:r>
            <a:r>
              <a:rPr lang="en-US" dirty="0" err="1" smtClean="0"/>
              <a:t>Prishtina</a:t>
            </a:r>
            <a:r>
              <a:rPr lang="en-US" b="1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University of </a:t>
            </a:r>
            <a:r>
              <a:rPr lang="en-US" dirty="0" err="1" smtClean="0"/>
              <a:t>Bharath</a:t>
            </a:r>
            <a:r>
              <a:rPr lang="en-US" dirty="0" smtClean="0"/>
              <a:t> – India</a:t>
            </a:r>
          </a:p>
          <a:p>
            <a:pPr lvl="0"/>
            <a:r>
              <a:rPr lang="en-US" dirty="0" smtClean="0"/>
              <a:t>University of Sarajevo – Bosnia and Herzegovina</a:t>
            </a:r>
          </a:p>
          <a:p>
            <a:pPr lvl="0"/>
            <a:r>
              <a:rPr lang="it-IT" dirty="0" smtClean="0"/>
              <a:t>University of Shkodra – Albaniaia</a:t>
            </a:r>
            <a:endParaRPr lang="en-US" dirty="0" smtClean="0"/>
          </a:p>
          <a:p>
            <a:pPr lvl="0"/>
            <a:r>
              <a:rPr lang="en-US" dirty="0" smtClean="0"/>
              <a:t>State University of </a:t>
            </a:r>
            <a:r>
              <a:rPr lang="en-US" dirty="0" err="1" smtClean="0"/>
              <a:t>Tetova</a:t>
            </a:r>
            <a:r>
              <a:rPr lang="en-US" dirty="0" smtClean="0"/>
              <a:t> </a:t>
            </a:r>
            <a:r>
              <a:rPr lang="en-US" dirty="0" smtClean="0"/>
              <a:t>– Macedonia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Cooperation </a:t>
            </a:r>
            <a:r>
              <a:rPr lang="en-US" dirty="0" err="1" smtClean="0"/>
              <a:t>contratcs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End of February 2012</a:t>
            </a:r>
          </a:p>
          <a:p>
            <a:r>
              <a:rPr lang="en-US" dirty="0" smtClean="0"/>
              <a:t>Appointment of the Quality Assurance Officer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Establishment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Appointment of the Quality Assurance </a:t>
            </a:r>
            <a:r>
              <a:rPr lang="en-US" dirty="0" smtClean="0"/>
              <a:t>Commission </a:t>
            </a:r>
            <a:endParaRPr lang="en-US" dirty="0" smtClean="0"/>
          </a:p>
          <a:p>
            <a:r>
              <a:rPr lang="en-US" dirty="0" smtClean="0"/>
              <a:t>Commission for the strategy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Academics and Administration staff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</a:t>
            </a:r>
            <a:r>
              <a:rPr lang="en-US" dirty="0" smtClean="0"/>
              <a:t>visit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Workshops</a:t>
            </a:r>
            <a:endParaRPr lang="en-US" dirty="0" smtClean="0"/>
          </a:p>
          <a:p>
            <a:pPr lvl="5"/>
            <a:r>
              <a:rPr lang="en-US" sz="2400" dirty="0" smtClean="0"/>
              <a:t>Accreditation</a:t>
            </a:r>
          </a:p>
          <a:p>
            <a:pPr lvl="5"/>
            <a:r>
              <a:rPr lang="en-US" sz="2400" dirty="0" smtClean="0"/>
              <a:t>Syllabus</a:t>
            </a:r>
          </a:p>
          <a:p>
            <a:pPr lvl="5"/>
            <a:r>
              <a:rPr lang="en-US" sz="2400" dirty="0" smtClean="0"/>
              <a:t>Competence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Accreditation - Coordination</a:t>
            </a:r>
            <a:endParaRPr lang="en-US" dirty="0" smtClean="0"/>
          </a:p>
          <a:p>
            <a:r>
              <a:rPr lang="en-US" dirty="0" smtClean="0"/>
              <a:t>Self Evaluation Report – drafting and coordination</a:t>
            </a:r>
          </a:p>
          <a:p>
            <a:r>
              <a:rPr lang="en-US" dirty="0" smtClean="0"/>
              <a:t>Organizing of the One side visit for the expert team and the Accreditation Agency</a:t>
            </a:r>
          </a:p>
          <a:p>
            <a:r>
              <a:rPr lang="en-US" dirty="0" smtClean="0"/>
              <a:t>Finalizing </a:t>
            </a:r>
            <a:r>
              <a:rPr lang="en-US" smtClean="0"/>
              <a:t>the </a:t>
            </a:r>
            <a:r>
              <a:rPr lang="en-US" smtClean="0"/>
              <a:t>process </a:t>
            </a:r>
            <a:r>
              <a:rPr lang="en-US" dirty="0" smtClean="0"/>
              <a:t>of accreditation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Further qualification of the Quality Assurance officer and Quality assurance team</a:t>
            </a:r>
          </a:p>
          <a:p>
            <a:pPr lvl="2"/>
            <a:r>
              <a:rPr lang="en-US" dirty="0" smtClean="0"/>
              <a:t>Workshops</a:t>
            </a:r>
          </a:p>
          <a:p>
            <a:pPr lvl="2"/>
            <a:r>
              <a:rPr lang="en-US" dirty="0" smtClean="0"/>
              <a:t>Study visits</a:t>
            </a:r>
          </a:p>
          <a:p>
            <a:pPr lvl="2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be done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Priorities</a:t>
            </a:r>
          </a:p>
          <a:p>
            <a:r>
              <a:rPr lang="en-US" dirty="0" smtClean="0"/>
              <a:t>Long term </a:t>
            </a:r>
            <a:r>
              <a:rPr lang="en-US" dirty="0" smtClean="0"/>
              <a:t>Agenda</a:t>
            </a:r>
            <a:endParaRPr lang="en-US" dirty="0" smtClean="0"/>
          </a:p>
          <a:p>
            <a:r>
              <a:rPr lang="en-US" dirty="0" smtClean="0"/>
              <a:t>Draft of the Strategic development</a:t>
            </a:r>
          </a:p>
          <a:p>
            <a:r>
              <a:rPr lang="en-US" dirty="0" smtClean="0"/>
              <a:t>Implementing of the recommendations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and Program 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Establishment </a:t>
            </a:r>
            <a:r>
              <a:rPr lang="en-US" dirty="0" smtClean="0"/>
              <a:t>of the Office and appointment of the coordinator for International </a:t>
            </a:r>
            <a:r>
              <a:rPr lang="en-US" dirty="0" smtClean="0"/>
              <a:t>Affairs</a:t>
            </a:r>
          </a:p>
          <a:p>
            <a:r>
              <a:rPr lang="en-US" dirty="0" err="1" smtClean="0"/>
              <a:t>Nuran</a:t>
            </a:r>
            <a:r>
              <a:rPr lang="en-US" dirty="0" smtClean="0"/>
              <a:t> Malta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Office for the International Relations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relationships for The UPZ are </a:t>
            </a:r>
            <a:r>
              <a:rPr lang="en-US" dirty="0" smtClean="0"/>
              <a:t>priority</a:t>
            </a:r>
          </a:p>
          <a:p>
            <a:r>
              <a:rPr lang="en-US" dirty="0" smtClean="0"/>
              <a:t>A lot of things to be achieved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177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Quality Assurance Office Office for International Relations</vt:lpstr>
      <vt:lpstr>Establishment</vt:lpstr>
      <vt:lpstr>Slide 3</vt:lpstr>
      <vt:lpstr>Development</vt:lpstr>
      <vt:lpstr>Engagement</vt:lpstr>
      <vt:lpstr>Things to be done</vt:lpstr>
      <vt:lpstr>Plan and Program </vt:lpstr>
      <vt:lpstr>Office for the International Relations</vt:lpstr>
      <vt:lpstr>Engagement</vt:lpstr>
      <vt:lpstr>Cooperation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Assurance Office Office for International Relations</dc:title>
  <dc:creator>user</dc:creator>
  <cp:lastModifiedBy>user</cp:lastModifiedBy>
  <cp:revision>5</cp:revision>
  <dcterms:created xsi:type="dcterms:W3CDTF">2012-06-26T08:00:15Z</dcterms:created>
  <dcterms:modified xsi:type="dcterms:W3CDTF">2012-06-27T05:49:35Z</dcterms:modified>
</cp:coreProperties>
</file>