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  <p:sldMasterId id="2147483661" r:id="rId2"/>
  </p:sldMasterIdLst>
  <p:notesMasterIdLst>
    <p:notesMasterId r:id="rId17"/>
  </p:notesMasterIdLst>
  <p:sldIdLst>
    <p:sldId id="256" r:id="rId3"/>
    <p:sldId id="259" r:id="rId4"/>
    <p:sldId id="257" r:id="rId5"/>
    <p:sldId id="258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</p:sldIdLst>
  <p:sldSz cx="9144000" cy="6858000" type="screen4x3"/>
  <p:notesSz cx="6858000" cy="9144000"/>
  <p:defaultTextStyle>
    <a:defPPr marR="0" algn="l" rtl="0">
      <a:lnSpc>
        <a:spcPct val="100000"/>
      </a:lnSpc>
      <a:spcBef>
        <a:spcPts val="0"/>
      </a:spcBef>
      <a:spcAft>
        <a:spcPts val="0"/>
      </a:spcAft>
    </a:defPPr>
    <a:lvl1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1pPr>
    <a:lvl2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2pPr>
    <a:lvl3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3pPr>
    <a:lvl4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4pPr>
    <a:lvl5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5pPr>
    <a:lvl6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6pPr>
    <a:lvl7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7pPr>
    <a:lvl8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8pPr>
    <a:lvl9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90651C3A-4460-11DB-9652-00E08161165F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2752" y="-72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20" Type="http://schemas.openxmlformats.org/officeDocument/2006/relationships/viewProps" Target="viewProps.xml"/><Relationship Id="rId21" Type="http://schemas.openxmlformats.org/officeDocument/2006/relationships/theme" Target="theme/theme1.xml"/><Relationship Id="rId22" Type="http://schemas.openxmlformats.org/officeDocument/2006/relationships/tableStyles" Target="tableStyles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notesMaster" Target="notesMasters/notesMaster1.xml"/><Relationship Id="rId18" Type="http://schemas.openxmlformats.org/officeDocument/2006/relationships/printerSettings" Target="printerSettings/printerSettings1.bin"/><Relationship Id="rId1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" name="Shape 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defRPr sz="1100"/>
            </a:lvl1pPr>
            <a:lvl2pPr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522086754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Shape 55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6" name="Shape 5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Shape 61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2" name="Shape 6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" type="title">
  <p:cSld name="title">
    <p:spTree>
      <p:nvGrpSpPr>
        <p:cNvPr id="1" name="Shape 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8"/>
          <p:cNvSpPr/>
          <p:nvPr/>
        </p:nvSpPr>
        <p:spPr>
          <a:xfrm>
            <a:off x="0" y="0"/>
            <a:ext cx="9144000" cy="4691399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lIns="91425" tIns="45700" rIns="91425" bIns="45700" anchor="ctr" anchorCtr="0">
            <a:spAutoFit/>
          </a:bodyPr>
          <a:lstStyle/>
          <a:p>
            <a:endParaRPr/>
          </a:p>
        </p:txBody>
      </p:sp>
      <p:cxnSp>
        <p:nvCxnSpPr>
          <p:cNvPr id="9" name="Shape 9"/>
          <p:cNvCxnSpPr/>
          <p:nvPr/>
        </p:nvCxnSpPr>
        <p:spPr>
          <a:xfrm>
            <a:off x="0" y="4662139"/>
            <a:ext cx="9144000" cy="0"/>
          </a:xfrm>
          <a:prstGeom prst="straightConnector1">
            <a:avLst/>
          </a:prstGeom>
          <a:noFill/>
          <a:ln w="57150" cap="flat">
            <a:solidFill>
              <a:srgbClr val="000000">
                <a:alpha val="14901"/>
              </a:srgbClr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0" name="Shape 10"/>
          <p:cNvSpPr txBox="1">
            <a:spLocks noGrp="1"/>
          </p:cNvSpPr>
          <p:nvPr>
            <p:ph type="ctrTitle"/>
          </p:nvPr>
        </p:nvSpPr>
        <p:spPr>
          <a:xfrm>
            <a:off x="685800" y="2490375"/>
            <a:ext cx="7772400" cy="2198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457200" algn="l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72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indent="457200" algn="l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72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indent="457200" algn="l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72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indent="457200" algn="l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72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indent="457200" algn="l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72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indent="457200" algn="l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72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indent="457200" algn="l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72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indent="457200" algn="l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72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indent="457200" algn="l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72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" name="Shape 11"/>
          <p:cNvSpPr txBox="1">
            <a:spLocks noGrp="1"/>
          </p:cNvSpPr>
          <p:nvPr>
            <p:ph type="subTitle" idx="1"/>
          </p:nvPr>
        </p:nvSpPr>
        <p:spPr>
          <a:xfrm>
            <a:off x="685800" y="4836035"/>
            <a:ext cx="7772400" cy="10325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indent="190500" algn="l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indent="190500" algn="l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indent="190500" algn="l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indent="190500" algn="l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indent="190500" algn="l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indent="190500" algn="l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indent="190500" algn="l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indent="190500" algn="l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indent="190500" algn="l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Only" type="titleOnly">
  <p:cSld name="titleOnly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Shape 46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_ONLY">
  <p:cSld name="CAPTION_ONLY"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Shape 48"/>
          <p:cNvSpPr txBox="1">
            <a:spLocks noGrp="1"/>
          </p:cNvSpPr>
          <p:nvPr>
            <p:ph type="body" idx="1"/>
          </p:nvPr>
        </p:nvSpPr>
        <p:spPr>
          <a:xfrm>
            <a:off x="457200" y="5875078"/>
            <a:ext cx="8229600" cy="69269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285750" indent="-28575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66666"/>
              <a:buFont typeface="Arial"/>
              <a:buChar char="•"/>
              <a:defRPr sz="1800">
                <a:solidFill>
                  <a:schemeClr val="dk1"/>
                </a:solidFill>
              </a:defRPr>
            </a:lvl1pPr>
            <a:lvl2pPr marL="285750" indent="-28575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ourier New"/>
              <a:buChar char="o"/>
              <a:defRPr sz="1800">
                <a:solidFill>
                  <a:schemeClr val="dk1"/>
                </a:solidFill>
              </a:defRPr>
            </a:lvl2pPr>
            <a:lvl3pPr marL="285750" indent="-28575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Wingdings"/>
              <a:buChar char="§"/>
              <a:defRPr sz="1800">
                <a:solidFill>
                  <a:schemeClr val="dk1"/>
                </a:solidFill>
              </a:defRPr>
            </a:lvl3pPr>
            <a:lvl4pPr marL="285750" indent="-28575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66666"/>
              <a:buFont typeface="Arial"/>
              <a:buChar char="•"/>
              <a:defRPr sz="1800">
                <a:solidFill>
                  <a:schemeClr val="dk1"/>
                </a:solidFill>
              </a:defRPr>
            </a:lvl4pPr>
            <a:lvl5pPr marL="285750" indent="-28575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ourier New"/>
              <a:buChar char="o"/>
              <a:defRPr sz="1800">
                <a:solidFill>
                  <a:schemeClr val="dk1"/>
                </a:solidFill>
              </a:defRPr>
            </a:lvl5pPr>
            <a:lvl6pPr marL="285750" indent="-28575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Wingdings"/>
              <a:buChar char="§"/>
              <a:defRPr sz="1800">
                <a:solidFill>
                  <a:schemeClr val="dk1"/>
                </a:solidFill>
              </a:defRPr>
            </a:lvl6pPr>
            <a:lvl7pPr marL="285750" indent="-28575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66666"/>
              <a:buFont typeface="Arial"/>
              <a:buChar char="•"/>
              <a:defRPr sz="1800">
                <a:solidFill>
                  <a:schemeClr val="dk1"/>
                </a:solidFill>
              </a:defRPr>
            </a:lvl7pPr>
            <a:lvl8pPr marL="285750" indent="-28575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ourier New"/>
              <a:buChar char="o"/>
              <a:defRPr sz="1800">
                <a:solidFill>
                  <a:schemeClr val="dk1"/>
                </a:solidFill>
              </a:defRPr>
            </a:lvl8pPr>
            <a:lvl9pPr marL="285750" indent="-28575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Wingdings"/>
              <a:buChar char="§"/>
              <a:defRPr sz="1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x" type="tx">
  <p:cSld name="tx"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hape 13"/>
          <p:cNvSpPr/>
          <p:nvPr/>
        </p:nvSpPr>
        <p:spPr>
          <a:xfrm>
            <a:off x="0" y="0"/>
            <a:ext cx="9144000" cy="1532999"/>
          </a:xfrm>
          <a:prstGeom prst="rect">
            <a:avLst/>
          </a:prstGeom>
          <a:solidFill>
            <a:srgbClr val="2388DB"/>
          </a:solidFill>
          <a:ln>
            <a:noFill/>
          </a:ln>
        </p:spPr>
        <p:txBody>
          <a:bodyPr lIns="91425" tIns="45700" rIns="91425" bIns="45700" anchor="ctr" anchorCtr="0">
            <a:spAutoFit/>
          </a:bodyPr>
          <a:lstStyle/>
          <a:p>
            <a:endParaRPr/>
          </a:p>
        </p:txBody>
      </p:sp>
      <p:cxnSp>
        <p:nvCxnSpPr>
          <p:cNvPr id="14" name="Shape 14"/>
          <p:cNvCxnSpPr/>
          <p:nvPr/>
        </p:nvCxnSpPr>
        <p:spPr>
          <a:xfrm>
            <a:off x="0" y="1503833"/>
            <a:ext cx="9144000" cy="0"/>
          </a:xfrm>
          <a:prstGeom prst="straightConnector1">
            <a:avLst/>
          </a:prstGeom>
          <a:noFill/>
          <a:ln w="57150" cap="flat">
            <a:solidFill>
              <a:srgbClr val="000000">
                <a:alpha val="14901"/>
              </a:srgbClr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5" name="Shape 15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rtl="0">
              <a:defRPr sz="3600"/>
            </a:lvl1pPr>
            <a:lvl2pPr rtl="0">
              <a:defRPr sz="3600"/>
            </a:lvl2pPr>
            <a:lvl3pPr rtl="0">
              <a:defRPr sz="3600"/>
            </a:lvl3pPr>
            <a:lvl4pPr rtl="0">
              <a:defRPr sz="3600"/>
            </a:lvl4pPr>
            <a:lvl5pPr rtl="0">
              <a:defRPr sz="3600"/>
            </a:lvl5pPr>
            <a:lvl6pPr rtl="0">
              <a:defRPr sz="3600"/>
            </a:lvl6pPr>
            <a:lvl7pPr rtl="0">
              <a:defRPr sz="3600"/>
            </a:lvl7pPr>
            <a:lvl8pPr rtl="0">
              <a:defRPr sz="3600"/>
            </a:lvl8pPr>
            <a:lvl9pPr rtl="0">
              <a:defRPr sz="3600"/>
            </a:lvl9pPr>
          </a:lstStyle>
          <a:p>
            <a:endParaRPr/>
          </a:p>
        </p:txBody>
      </p:sp>
      <p:sp>
        <p:nvSpPr>
          <p:cNvPr id="16" name="Shape 16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ColTx" type="twoColTx">
  <p:cSld name="twoColTx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hape 18"/>
          <p:cNvSpPr/>
          <p:nvPr/>
        </p:nvSpPr>
        <p:spPr>
          <a:xfrm>
            <a:off x="0" y="0"/>
            <a:ext cx="9144000" cy="1532999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lIns="91425" tIns="45700" rIns="91425" bIns="45700" anchor="ctr" anchorCtr="0">
            <a:spAutoFit/>
          </a:bodyPr>
          <a:lstStyle/>
          <a:p>
            <a:endParaRPr/>
          </a:p>
        </p:txBody>
      </p:sp>
      <p:cxnSp>
        <p:nvCxnSpPr>
          <p:cNvPr id="19" name="Shape 19"/>
          <p:cNvCxnSpPr/>
          <p:nvPr/>
        </p:nvCxnSpPr>
        <p:spPr>
          <a:xfrm>
            <a:off x="0" y="1503833"/>
            <a:ext cx="9144000" cy="0"/>
          </a:xfrm>
          <a:prstGeom prst="straightConnector1">
            <a:avLst/>
          </a:prstGeom>
          <a:noFill/>
          <a:ln w="57150" cap="flat">
            <a:solidFill>
              <a:srgbClr val="000000">
                <a:alpha val="14901"/>
              </a:srgbClr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0" name="Shape 20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1" name="Shape 21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3994500" cy="4967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>
            <a:endParaRPr/>
          </a:p>
        </p:txBody>
      </p:sp>
      <p:sp>
        <p:nvSpPr>
          <p:cNvPr id="22" name="Shape 22"/>
          <p:cNvSpPr txBox="1">
            <a:spLocks noGrp="1"/>
          </p:cNvSpPr>
          <p:nvPr>
            <p:ph type="body" idx="2"/>
          </p:nvPr>
        </p:nvSpPr>
        <p:spPr>
          <a:xfrm>
            <a:off x="4692273" y="1600200"/>
            <a:ext cx="3994500" cy="4967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Only" type="titleOnly">
  <p:cSld name="titleOnly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hape 24"/>
          <p:cNvSpPr/>
          <p:nvPr/>
        </p:nvSpPr>
        <p:spPr>
          <a:xfrm>
            <a:off x="0" y="0"/>
            <a:ext cx="9144000" cy="1532999"/>
          </a:xfrm>
          <a:prstGeom prst="rect">
            <a:avLst/>
          </a:prstGeom>
          <a:solidFill>
            <a:srgbClr val="2388DB"/>
          </a:solidFill>
          <a:ln>
            <a:noFill/>
          </a:ln>
        </p:spPr>
        <p:txBody>
          <a:bodyPr lIns="91425" tIns="45700" rIns="91425" bIns="45700" anchor="ctr" anchorCtr="0">
            <a:spAutoFit/>
          </a:bodyPr>
          <a:lstStyle/>
          <a:p>
            <a:endParaRPr/>
          </a:p>
        </p:txBody>
      </p:sp>
      <p:cxnSp>
        <p:nvCxnSpPr>
          <p:cNvPr id="25" name="Shape 25"/>
          <p:cNvCxnSpPr/>
          <p:nvPr/>
        </p:nvCxnSpPr>
        <p:spPr>
          <a:xfrm>
            <a:off x="0" y="1503833"/>
            <a:ext cx="9144000" cy="0"/>
          </a:xfrm>
          <a:prstGeom prst="straightConnector1">
            <a:avLst/>
          </a:prstGeom>
          <a:noFill/>
          <a:ln w="57150" cap="flat">
            <a:solidFill>
              <a:srgbClr val="000000">
                <a:alpha val="14901"/>
              </a:srgbClr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6" name="Shape 26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_ONLY">
  <p:cSld name="CAPTION_ONLY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 txBox="1">
            <a:spLocks noGrp="1"/>
          </p:cNvSpPr>
          <p:nvPr>
            <p:ph type="body" idx="1"/>
          </p:nvPr>
        </p:nvSpPr>
        <p:spPr>
          <a:xfrm>
            <a:off x="457200" y="5875078"/>
            <a:ext cx="8229600" cy="692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28575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66666"/>
              <a:buFont typeface="Arial"/>
              <a:buChar char="•"/>
              <a:defRPr sz="1800" b="0">
                <a:solidFill>
                  <a:schemeClr val="dk2"/>
                </a:solidFill>
              </a:defRPr>
            </a:lvl1pPr>
            <a:lvl2pPr marL="28575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Courier New"/>
              <a:buChar char="o"/>
              <a:defRPr sz="1800" b="0">
                <a:solidFill>
                  <a:schemeClr val="dk2"/>
                </a:solidFill>
              </a:defRPr>
            </a:lvl2pPr>
            <a:lvl3pPr marL="28575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Wingdings"/>
              <a:buChar char="§"/>
              <a:defRPr sz="1800" b="0">
                <a:solidFill>
                  <a:schemeClr val="dk2"/>
                </a:solidFill>
              </a:defRPr>
            </a:lvl3pPr>
            <a:lvl4pPr marL="28575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66666"/>
              <a:buFont typeface="Arial"/>
              <a:buChar char="•"/>
              <a:defRPr sz="1800" b="0">
                <a:solidFill>
                  <a:schemeClr val="dk2"/>
                </a:solidFill>
              </a:defRPr>
            </a:lvl4pPr>
            <a:lvl5pPr marL="28575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Courier New"/>
              <a:buChar char="o"/>
              <a:defRPr sz="1800" b="0">
                <a:solidFill>
                  <a:schemeClr val="dk2"/>
                </a:solidFill>
              </a:defRPr>
            </a:lvl5pPr>
            <a:lvl6pPr marL="28575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Wingdings"/>
              <a:buChar char="§"/>
              <a:defRPr sz="1800" b="0">
                <a:solidFill>
                  <a:schemeClr val="dk2"/>
                </a:solidFill>
              </a:defRPr>
            </a:lvl6pPr>
            <a:lvl7pPr marL="28575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66666"/>
              <a:buFont typeface="Arial"/>
              <a:buChar char="•"/>
              <a:defRPr sz="1800" b="0">
                <a:solidFill>
                  <a:schemeClr val="dk2"/>
                </a:solidFill>
              </a:defRPr>
            </a:lvl7pPr>
            <a:lvl8pPr marL="28575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Courier New"/>
              <a:buChar char="o"/>
              <a:defRPr sz="1800" b="0">
                <a:solidFill>
                  <a:schemeClr val="dk2"/>
                </a:solidFill>
              </a:defRPr>
            </a:lvl8pPr>
            <a:lvl9pPr marL="28575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Wingdings"/>
              <a:buChar char="§"/>
              <a:defRPr sz="1800" b="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29" name="Shape 29"/>
          <p:cNvSpPr/>
          <p:nvPr/>
        </p:nvSpPr>
        <p:spPr>
          <a:xfrm>
            <a:off x="4274" y="0"/>
            <a:ext cx="9144000" cy="5875200"/>
          </a:xfrm>
          <a:prstGeom prst="rect">
            <a:avLst/>
          </a:prstGeom>
          <a:solidFill>
            <a:srgbClr val="2388DB"/>
          </a:solidFill>
          <a:ln>
            <a:noFill/>
          </a:ln>
        </p:spPr>
        <p:txBody>
          <a:bodyPr lIns="91425" tIns="45700" rIns="91425" bIns="45700" anchor="ctr" anchorCtr="0">
            <a:spAutoFit/>
          </a:bodyPr>
          <a:lstStyle/>
          <a:p>
            <a:endParaRPr/>
          </a:p>
        </p:txBody>
      </p:sp>
      <p:cxnSp>
        <p:nvCxnSpPr>
          <p:cNvPr id="30" name="Shape 30"/>
          <p:cNvCxnSpPr/>
          <p:nvPr/>
        </p:nvCxnSpPr>
        <p:spPr>
          <a:xfrm>
            <a:off x="0" y="5845828"/>
            <a:ext cx="9144000" cy="0"/>
          </a:xfrm>
          <a:prstGeom prst="straightConnector1">
            <a:avLst/>
          </a:prstGeom>
          <a:noFill/>
          <a:ln w="57150" cap="flat">
            <a:solidFill>
              <a:srgbClr val="000000">
                <a:alpha val="14901"/>
              </a:srgbClr>
            </a:solidFill>
            <a:prstDash val="solid"/>
            <a:round/>
            <a:headEnd type="none" w="med" len="med"/>
            <a:tailEnd type="none" w="med" len="med"/>
          </a:ln>
        </p:spPr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bg>
      <p:bgPr>
        <a:solidFill>
          <a:schemeClr val="dk2"/>
        </a:solidFill>
        <a:effectLst/>
      </p:bgPr>
    </p:bg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" type="title">
  <p:cSld name="title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 txBox="1">
            <a:spLocks noGrp="1"/>
          </p:cNvSpPr>
          <p:nvPr>
            <p:ph type="ctrTitle"/>
          </p:nvPr>
        </p:nvSpPr>
        <p:spPr>
          <a:xfrm>
            <a:off x="685800" y="2111123"/>
            <a:ext cx="7772400" cy="154647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304800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indent="304800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indent="304800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indent="304800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indent="304800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indent="304800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indent="304800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indent="304800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indent="304800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7" name="Shape 37"/>
          <p:cNvSpPr txBox="1">
            <a:spLocks noGrp="1"/>
          </p:cNvSpPr>
          <p:nvPr>
            <p:ph type="subTitle" idx="1"/>
          </p:nvPr>
        </p:nvSpPr>
        <p:spPr>
          <a:xfrm>
            <a:off x="685800" y="3786737"/>
            <a:ext cx="7772400" cy="104631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x" type="tx">
  <p:cSld name="tx">
    <p:spTree>
      <p:nvGrpSpPr>
        <p:cNvPr id="1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Shape 39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0" name="Shape 40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57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/>
            </a:lvl1pPr>
            <a:lvl2pPr marL="742950" indent="-285750" rtl="0">
              <a:defRPr/>
            </a:lvl2pPr>
            <a:lvl3pPr marL="1143000" indent="-228600" rtl="0">
              <a:defRPr/>
            </a:lvl3pPr>
            <a:lvl4pPr marL="1600200" indent="-228600"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ColTx" type="twoColTx">
  <p:cSld name="twoColTx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42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3" name="Shape 43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3994525" cy="496757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>
            <a:endParaRPr/>
          </a:p>
        </p:txBody>
      </p:sp>
      <p:sp>
        <p:nvSpPr>
          <p:cNvPr id="44" name="Shape 44"/>
          <p:cNvSpPr txBox="1">
            <a:spLocks noGrp="1"/>
          </p:cNvSpPr>
          <p:nvPr>
            <p:ph type="body" idx="2"/>
          </p:nvPr>
        </p:nvSpPr>
        <p:spPr>
          <a:xfrm>
            <a:off x="4692273" y="1600200"/>
            <a:ext cx="3994525" cy="496757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9.xml"/><Relationship Id="rId4" Type="http://schemas.openxmlformats.org/officeDocument/2006/relationships/slideLayout" Target="../slideLayouts/slideLayout10.xml"/><Relationship Id="rId5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2.xml"/><Relationship Id="rId7" Type="http://schemas.openxmlformats.org/officeDocument/2006/relationships/theme" Target="../theme/theme2.xml"/><Relationship Id="rId1" Type="http://schemas.openxmlformats.org/officeDocument/2006/relationships/slideLayout" Target="../slideLayouts/slideLayout7.xml"/><Relationship Id="rId2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5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228600" algn="l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indent="228600" algn="l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indent="228600" algn="l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indent="228600" algn="l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indent="228600" algn="l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indent="228600" algn="l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indent="228600" algn="l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indent="228600" algn="l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indent="228600" algn="l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" name="Shape 6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indent="-342900" algn="l" rtl="0">
              <a:spcBef>
                <a:spcPts val="600"/>
              </a:spcBef>
              <a:buClr>
                <a:schemeClr val="dk1"/>
              </a:buClr>
              <a:buSzPct val="166666"/>
              <a:buFont typeface="Arial"/>
              <a:buChar char="•"/>
              <a:defRPr sz="3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742950" indent="-285750" algn="l" rtl="0">
              <a:spcBef>
                <a:spcPts val="480"/>
              </a:spcBef>
              <a:buClr>
                <a:schemeClr val="dk1"/>
              </a:buClr>
              <a:buSzPct val="100000"/>
              <a:buFont typeface="Courier New"/>
              <a:buChar char="o"/>
              <a:defRPr sz="2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indent="-228600" algn="l" rtl="0">
              <a:spcBef>
                <a:spcPts val="480"/>
              </a:spcBef>
              <a:buClr>
                <a:schemeClr val="dk1"/>
              </a:buClr>
              <a:buSzPct val="100000"/>
              <a:buFont typeface="Wingdings"/>
              <a:buChar char="§"/>
              <a:defRPr sz="2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indent="-228600" algn="l" rtl="0">
              <a:spcBef>
                <a:spcPts val="360"/>
              </a:spcBef>
              <a:buClr>
                <a:schemeClr val="dk1"/>
              </a:buClr>
              <a:buSzPct val="166666"/>
              <a:buFont typeface="Arial"/>
              <a:buChar char="•"/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indent="-228600" algn="l" rtl="0">
              <a:spcBef>
                <a:spcPts val="360"/>
              </a:spcBef>
              <a:buClr>
                <a:schemeClr val="dk1"/>
              </a:buClr>
              <a:buSzPct val="100000"/>
              <a:buFont typeface="Courier New"/>
              <a:buChar char="o"/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indent="-228600" algn="l" rtl="0">
              <a:spcBef>
                <a:spcPts val="360"/>
              </a:spcBef>
              <a:buClr>
                <a:schemeClr val="dk1"/>
              </a:buClr>
              <a:buSzPct val="100000"/>
              <a:buFont typeface="Wingdings"/>
              <a:buChar char="§"/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indent="-228600" algn="l" rtl="0">
              <a:spcBef>
                <a:spcPts val="360"/>
              </a:spcBef>
              <a:buClr>
                <a:schemeClr val="dk1"/>
              </a:buClr>
              <a:buSzPct val="166666"/>
              <a:buFont typeface="Arial"/>
              <a:buChar char="•"/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indent="-228600" algn="l" rtl="0">
              <a:spcBef>
                <a:spcPts val="360"/>
              </a:spcBef>
              <a:buClr>
                <a:schemeClr val="dk1"/>
              </a:buClr>
              <a:buSzPct val="100000"/>
              <a:buFont typeface="Courier New"/>
              <a:buChar char="o"/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indent="-228600" algn="l" rtl="0">
              <a:spcBef>
                <a:spcPts val="360"/>
              </a:spcBef>
              <a:buClr>
                <a:schemeClr val="dk1"/>
              </a:buClr>
              <a:buSzPct val="100000"/>
              <a:buFont typeface="Wingdings"/>
              <a:buChar char="§"/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</p:sldLayoutIdLst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2286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indent="2286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indent="2286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indent="2286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indent="2286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indent="2286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indent="2286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indent="2286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indent="2286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4" name="Shape 34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57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indent="-342900" algn="l" rtl="0">
              <a:spcBef>
                <a:spcPts val="600"/>
              </a:spcBef>
              <a:buClr>
                <a:schemeClr val="dk1"/>
              </a:buClr>
              <a:buSzPct val="166666"/>
              <a:buFont typeface="Arial"/>
              <a:buChar char="•"/>
              <a:defRPr sz="3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742950" indent="-285750" algn="l" rtl="0">
              <a:spcBef>
                <a:spcPts val="480"/>
              </a:spcBef>
              <a:buClr>
                <a:schemeClr val="dk1"/>
              </a:buClr>
              <a:buSzPct val="100000"/>
              <a:buFont typeface="Courier New"/>
              <a:buChar char="o"/>
              <a:defRPr sz="2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indent="-228600" algn="l" rtl="0">
              <a:spcBef>
                <a:spcPts val="480"/>
              </a:spcBef>
              <a:buClr>
                <a:schemeClr val="dk1"/>
              </a:buClr>
              <a:buSzPct val="100000"/>
              <a:buFont typeface="Wingdings"/>
              <a:buChar char="§"/>
              <a:defRPr sz="2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indent="-228600" algn="l" rtl="0">
              <a:spcBef>
                <a:spcPts val="360"/>
              </a:spcBef>
              <a:buClr>
                <a:schemeClr val="dk1"/>
              </a:buClr>
              <a:buSzPct val="166666"/>
              <a:buFont typeface="Arial"/>
              <a:buChar char="•"/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indent="-228600" algn="l" rtl="0">
              <a:spcBef>
                <a:spcPts val="360"/>
              </a:spcBef>
              <a:buClr>
                <a:schemeClr val="dk1"/>
              </a:buClr>
              <a:buSzPct val="100000"/>
              <a:buFont typeface="Courier New"/>
              <a:buChar char="o"/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indent="-228600" algn="l" rtl="0">
              <a:spcBef>
                <a:spcPts val="360"/>
              </a:spcBef>
              <a:buClr>
                <a:schemeClr val="dk1"/>
              </a:buClr>
              <a:buSzPct val="100000"/>
              <a:buFont typeface="Wingdings"/>
              <a:buChar char="§"/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indent="-228600" algn="l" rtl="0">
              <a:spcBef>
                <a:spcPts val="360"/>
              </a:spcBef>
              <a:buClr>
                <a:schemeClr val="dk1"/>
              </a:buClr>
              <a:buSzPct val="166666"/>
              <a:buFont typeface="Arial"/>
              <a:buChar char="•"/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indent="-228600" algn="l" rtl="0">
              <a:spcBef>
                <a:spcPts val="360"/>
              </a:spcBef>
              <a:buClr>
                <a:schemeClr val="dk1"/>
              </a:buClr>
              <a:buSzPct val="100000"/>
              <a:buFont typeface="Courier New"/>
              <a:buChar char="o"/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indent="-228600" algn="l" rtl="0">
              <a:spcBef>
                <a:spcPts val="360"/>
              </a:spcBef>
              <a:buClr>
                <a:schemeClr val="dk1"/>
              </a:buClr>
              <a:buSzPct val="100000"/>
              <a:buFont typeface="Wingdings"/>
              <a:buChar char="§"/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4" r:id="rId1"/>
    <p:sldLayoutId id="2147483655" r:id="rId2"/>
    <p:sldLayoutId id="2147483656" r:id="rId3"/>
    <p:sldLayoutId id="2147483657" r:id="rId4"/>
    <p:sldLayoutId id="2147483658" r:id="rId5"/>
    <p:sldLayoutId id="2147483659" r:id="rId6"/>
  </p:sldLayoutIdLst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Shape 51"/>
          <p:cNvSpPr txBox="1">
            <a:spLocks noGrp="1"/>
          </p:cNvSpPr>
          <p:nvPr>
            <p:ph type="ctrTitle"/>
          </p:nvPr>
        </p:nvSpPr>
        <p:spPr>
          <a:xfrm>
            <a:off x="0" y="2519571"/>
            <a:ext cx="9144000" cy="1785074"/>
          </a:xfrm>
          <a:prstGeom prst="rect">
            <a:avLst/>
          </a:prstGeom>
        </p:spPr>
        <p:txBody>
          <a:bodyPr wrap="square" lIns="91425" tIns="91425" rIns="91425" bIns="91425" anchor="b" anchorCtr="0">
            <a:spAutoFit/>
          </a:bodyPr>
          <a:lstStyle/>
          <a:p>
            <a:r>
              <a:rPr lang="en" sz="3200" dirty="0" smtClean="0"/>
              <a:t>Presentation of the Project W</a:t>
            </a:r>
            <a:r>
              <a:rPr lang="en-US" sz="3200" dirty="0" smtClean="0"/>
              <a:t>e</a:t>
            </a:r>
            <a:r>
              <a:rPr lang="en" sz="3200" dirty="0" smtClean="0"/>
              <a:t>b-site</a:t>
            </a:r>
            <a:r>
              <a:rPr lang="en-US" sz="3200" dirty="0" smtClean="0"/>
              <a:t> - </a:t>
            </a:r>
            <a:r>
              <a:rPr lang="en-US" sz="2400" i="1" dirty="0" smtClean="0"/>
              <a:t>Strategic </a:t>
            </a:r>
            <a:r>
              <a:rPr lang="en-US" sz="2400" i="1" dirty="0"/>
              <a:t>Support for the Development of Sustainable QA Structures at the Newly Public University in </a:t>
            </a:r>
            <a:r>
              <a:rPr lang="en-US" sz="2400" i="1" dirty="0" err="1"/>
              <a:t>Kosova</a:t>
            </a:r>
            <a:r>
              <a:rPr lang="en-US" sz="2400" i="1" dirty="0"/>
              <a:t> no. 517482</a:t>
            </a:r>
            <a:endParaRPr lang="en" sz="2400" dirty="0"/>
          </a:p>
        </p:txBody>
      </p:sp>
      <p:sp>
        <p:nvSpPr>
          <p:cNvPr id="53" name="Shape 53"/>
          <p:cNvSpPr txBox="1"/>
          <p:nvPr/>
        </p:nvSpPr>
        <p:spPr>
          <a:xfrm>
            <a:off x="2590800" y="5934701"/>
            <a:ext cx="4267200" cy="830966"/>
          </a:xfrm>
          <a:prstGeom prst="rect">
            <a:avLst/>
          </a:prstGeom>
          <a:noFill/>
        </p:spPr>
        <p:txBody>
          <a:bodyPr wrap="square" lIns="91425" tIns="91425" rIns="91425" bIns="91425" anchor="t" anchorCtr="0">
            <a:spAutoFit/>
          </a:bodyPr>
          <a:lstStyle/>
          <a:p>
            <a:pPr marL="914400" indent="0" algn="ctr">
              <a:buNone/>
            </a:pPr>
            <a:endParaRPr lang="en-US" sz="2400" b="1" dirty="0" smtClean="0">
              <a:solidFill>
                <a:schemeClr val="tx2">
                  <a:lumMod val="50000"/>
                </a:schemeClr>
              </a:solidFill>
            </a:endParaRPr>
          </a:p>
          <a:p>
            <a:pPr marL="914400" indent="0" algn="ctr">
              <a:buNone/>
            </a:pPr>
            <a:r>
              <a:rPr lang="en-US" sz="1800" b="1" dirty="0" err="1" smtClean="0">
                <a:solidFill>
                  <a:schemeClr val="tx2">
                    <a:lumMod val="50000"/>
                  </a:schemeClr>
                </a:solidFill>
              </a:rPr>
              <a:t>Prizren</a:t>
            </a:r>
            <a:r>
              <a:rPr lang="en-US" sz="1800" b="1" dirty="0" smtClean="0">
                <a:solidFill>
                  <a:schemeClr val="tx2">
                    <a:lumMod val="50000"/>
                  </a:schemeClr>
                </a:solidFill>
              </a:rPr>
              <a:t>: </a:t>
            </a:r>
            <a:r>
              <a:rPr lang="en" sz="1800" b="1" dirty="0" smtClean="0">
                <a:solidFill>
                  <a:schemeClr val="tx2">
                    <a:lumMod val="50000"/>
                  </a:schemeClr>
                </a:solidFill>
              </a:rPr>
              <a:t>June</a:t>
            </a:r>
            <a:r>
              <a:rPr lang="en-US" sz="1800" b="1" dirty="0" smtClean="0">
                <a:solidFill>
                  <a:schemeClr val="tx2">
                    <a:lumMod val="50000"/>
                  </a:schemeClr>
                </a:solidFill>
              </a:rPr>
              <a:t> 26</a:t>
            </a:r>
            <a:r>
              <a:rPr lang="en" sz="1800" b="1" dirty="0" smtClean="0">
                <a:solidFill>
                  <a:schemeClr val="tx2">
                    <a:lumMod val="50000"/>
                  </a:schemeClr>
                </a:solidFill>
              </a:rPr>
              <a:t>, </a:t>
            </a:r>
            <a:r>
              <a:rPr lang="en" sz="1800" b="1" dirty="0">
                <a:solidFill>
                  <a:schemeClr val="tx2">
                    <a:lumMod val="50000"/>
                  </a:schemeClr>
                </a:solidFill>
              </a:rPr>
              <a:t>2012</a:t>
            </a:r>
          </a:p>
        </p:txBody>
      </p:sp>
      <p:pic>
        <p:nvPicPr>
          <p:cNvPr id="5" name="Picture 4" descr="D:\ALFRED Doc\WUS Kosova\WUS_ARROW_KOSOVA_2_ARROW_BLUE.pn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10200" y="304800"/>
            <a:ext cx="35052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" descr="C:\Users\Alfred\Desktop\llogo UPPZ\New2\Llogo UPPZ_final version.pn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81600" y="4876800"/>
            <a:ext cx="38100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Shape 53"/>
          <p:cNvSpPr txBox="1"/>
          <p:nvPr/>
        </p:nvSpPr>
        <p:spPr>
          <a:xfrm>
            <a:off x="228600" y="4876800"/>
            <a:ext cx="3657600" cy="1107965"/>
          </a:xfrm>
          <a:prstGeom prst="rect">
            <a:avLst/>
          </a:prstGeom>
          <a:noFill/>
        </p:spPr>
        <p:txBody>
          <a:bodyPr wrap="square" lIns="91425" tIns="91425" rIns="91425" bIns="91425" anchor="t" anchorCtr="0">
            <a:spAutoFit/>
          </a:bodyPr>
          <a:lstStyle/>
          <a:p>
            <a:pPr marL="914400" indent="0" algn="ctr">
              <a:buNone/>
            </a:pPr>
            <a:endParaRPr lang="en-US" sz="2400" b="1" dirty="0" smtClean="0">
              <a:solidFill>
                <a:schemeClr val="tx2">
                  <a:lumMod val="50000"/>
                </a:schemeClr>
              </a:solidFill>
            </a:endParaRPr>
          </a:p>
          <a:p>
            <a:pPr marL="914400" indent="0">
              <a:buNone/>
            </a:pPr>
            <a:r>
              <a:rPr lang="en-US" sz="1800" b="1" dirty="0" smtClean="0">
                <a:solidFill>
                  <a:schemeClr val="tx2">
                    <a:lumMod val="50000"/>
                  </a:schemeClr>
                </a:solidFill>
              </a:rPr>
              <a:t>Mjellma Carabregu, WUS </a:t>
            </a:r>
            <a:r>
              <a:rPr lang="en-US" sz="1800" b="1" dirty="0" err="1" smtClean="0">
                <a:solidFill>
                  <a:schemeClr val="tx2">
                    <a:lumMod val="50000"/>
                  </a:schemeClr>
                </a:solidFill>
              </a:rPr>
              <a:t>Kosova</a:t>
            </a:r>
            <a:endParaRPr lang="en" sz="1800" b="1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 xmlns:p14="http://schemas.microsoft.com/office/powerpoint/2010/main" spd="slow">
    <p:cut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Project Partners -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 descr="DOCUMENTS -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5" name="Picture 4" descr="Links -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 descr="Contact -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667000"/>
            <a:ext cx="8229600" cy="1143000"/>
          </a:xfrm>
        </p:spPr>
        <p:txBody>
          <a:bodyPr/>
          <a:lstStyle/>
          <a:p>
            <a:pPr algn="ctr"/>
            <a:r>
              <a:rPr lang="en-US" dirty="0" smtClean="0">
                <a:solidFill>
                  <a:schemeClr val="tx2">
                    <a:lumMod val="50000"/>
                  </a:schemeClr>
                </a:solidFill>
              </a:rPr>
              <a:t>Thank you for your attention!</a:t>
            </a:r>
            <a:endParaRPr lang="en-US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Project Logo</a:t>
            </a:r>
            <a:endParaRPr lang="en-US" dirty="0"/>
          </a:p>
        </p:txBody>
      </p:sp>
      <p:pic>
        <p:nvPicPr>
          <p:cNvPr id="4" name="Picture 3" descr="C:\Users\Alfred\Desktop\llogo UPPZ\New2\Llogo UPPZ_final version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2667000"/>
            <a:ext cx="6553200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Shape 58"/>
          <p:cNvSpPr txBox="1">
            <a:spLocks noGrp="1"/>
          </p:cNvSpPr>
          <p:nvPr>
            <p:ph type="title"/>
          </p:nvPr>
        </p:nvSpPr>
        <p:spPr>
          <a:xfrm>
            <a:off x="457200" y="679004"/>
            <a:ext cx="8229600" cy="738633"/>
          </a:xfrm>
          <a:prstGeom prst="rect">
            <a:avLst/>
          </a:prstGeom>
        </p:spPr>
        <p:txBody>
          <a:bodyPr lIns="91425" tIns="91425" rIns="91425" bIns="91425" anchor="b" anchorCtr="0">
            <a:spAutoFit/>
          </a:bodyPr>
          <a:lstStyle/>
          <a:p>
            <a:r>
              <a:rPr lang="en-US" dirty="0" smtClean="0"/>
              <a:t>Structure of the Web-site</a:t>
            </a:r>
            <a:endParaRPr dirty="0"/>
          </a:p>
        </p:txBody>
      </p:sp>
      <p:sp>
        <p:nvSpPr>
          <p:cNvPr id="59" name="Shape 59"/>
          <p:cNvSpPr txBox="1">
            <a:spLocks noGrp="1"/>
          </p:cNvSpPr>
          <p:nvPr>
            <p:ph type="body" idx="1"/>
          </p:nvPr>
        </p:nvSpPr>
        <p:spPr>
          <a:xfrm>
            <a:off x="457200" y="1530931"/>
            <a:ext cx="8229600" cy="5327069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r>
              <a:rPr lang="en-US" sz="1800" b="1" dirty="0" smtClean="0">
                <a:solidFill>
                  <a:schemeClr val="tx2">
                    <a:lumMod val="50000"/>
                  </a:schemeClr>
                </a:solidFill>
              </a:rPr>
              <a:t>Home</a:t>
            </a:r>
          </a:p>
          <a:p>
            <a:r>
              <a:rPr lang="en-US" sz="1800" b="1" dirty="0" smtClean="0">
                <a:solidFill>
                  <a:schemeClr val="tx2">
                    <a:lumMod val="50000"/>
                  </a:schemeClr>
                </a:solidFill>
              </a:rPr>
              <a:t>News &amp; Media</a:t>
            </a:r>
          </a:p>
          <a:p>
            <a:pPr lvl="1"/>
            <a:r>
              <a:rPr lang="en-US" sz="1800" dirty="0" smtClean="0">
                <a:solidFill>
                  <a:schemeClr val="tx2">
                    <a:lumMod val="50000"/>
                  </a:schemeClr>
                </a:solidFill>
              </a:rPr>
              <a:t>News Archive</a:t>
            </a:r>
          </a:p>
          <a:p>
            <a:pPr lvl="1"/>
            <a:r>
              <a:rPr lang="en-US" sz="1800" dirty="0" smtClean="0">
                <a:solidFill>
                  <a:schemeClr val="tx2">
                    <a:lumMod val="50000"/>
                  </a:schemeClr>
                </a:solidFill>
              </a:rPr>
              <a:t>Events</a:t>
            </a:r>
          </a:p>
          <a:p>
            <a:pPr lvl="1"/>
            <a:r>
              <a:rPr lang="en-US" sz="1800" dirty="0" smtClean="0">
                <a:solidFill>
                  <a:schemeClr val="tx2">
                    <a:lumMod val="50000"/>
                  </a:schemeClr>
                </a:solidFill>
              </a:rPr>
              <a:t>Press Releases</a:t>
            </a:r>
          </a:p>
          <a:p>
            <a:pPr lvl="1"/>
            <a:r>
              <a:rPr lang="en-US" sz="1800" dirty="0" smtClean="0">
                <a:solidFill>
                  <a:schemeClr val="tx2">
                    <a:lumMod val="50000"/>
                  </a:schemeClr>
                </a:solidFill>
              </a:rPr>
              <a:t>Project in the Media</a:t>
            </a:r>
          </a:p>
          <a:p>
            <a:r>
              <a:rPr lang="en-US" sz="1800" b="1" dirty="0" smtClean="0">
                <a:solidFill>
                  <a:schemeClr val="tx2">
                    <a:lumMod val="50000"/>
                  </a:schemeClr>
                </a:solidFill>
              </a:rPr>
              <a:t>About the Project</a:t>
            </a:r>
          </a:p>
          <a:p>
            <a:pPr lvl="1"/>
            <a:r>
              <a:rPr lang="en-US" sz="1800" dirty="0" smtClean="0">
                <a:solidFill>
                  <a:schemeClr val="tx2">
                    <a:lumMod val="50000"/>
                  </a:schemeClr>
                </a:solidFill>
              </a:rPr>
              <a:t>Background</a:t>
            </a:r>
          </a:p>
          <a:p>
            <a:pPr lvl="1"/>
            <a:r>
              <a:rPr lang="en-US" sz="1800" dirty="0" smtClean="0">
                <a:solidFill>
                  <a:schemeClr val="tx2">
                    <a:lumMod val="50000"/>
                  </a:schemeClr>
                </a:solidFill>
              </a:rPr>
              <a:t>Objectives</a:t>
            </a:r>
          </a:p>
          <a:p>
            <a:pPr lvl="1"/>
            <a:r>
              <a:rPr lang="en-US" sz="1800" dirty="0" smtClean="0">
                <a:solidFill>
                  <a:schemeClr val="tx2">
                    <a:lumMod val="50000"/>
                  </a:schemeClr>
                </a:solidFill>
              </a:rPr>
              <a:t>Project Facts</a:t>
            </a:r>
          </a:p>
          <a:p>
            <a:r>
              <a:rPr lang="en-US" sz="1800" b="1" dirty="0" smtClean="0">
                <a:solidFill>
                  <a:schemeClr val="tx2">
                    <a:lumMod val="50000"/>
                  </a:schemeClr>
                </a:solidFill>
              </a:rPr>
              <a:t>Project Activities</a:t>
            </a:r>
          </a:p>
          <a:p>
            <a:r>
              <a:rPr lang="en-US" sz="1800" b="1" dirty="0" smtClean="0">
                <a:solidFill>
                  <a:schemeClr val="tx2">
                    <a:lumMod val="50000"/>
                  </a:schemeClr>
                </a:solidFill>
              </a:rPr>
              <a:t>Project Partners</a:t>
            </a:r>
          </a:p>
          <a:p>
            <a:r>
              <a:rPr lang="en-US" sz="1800" b="1" dirty="0" smtClean="0">
                <a:solidFill>
                  <a:schemeClr val="tx2">
                    <a:lumMod val="50000"/>
                  </a:schemeClr>
                </a:solidFill>
              </a:rPr>
              <a:t>Documents</a:t>
            </a:r>
          </a:p>
          <a:p>
            <a:r>
              <a:rPr lang="en-US" sz="1800" b="1" dirty="0" smtClean="0">
                <a:solidFill>
                  <a:schemeClr val="tx2">
                    <a:lumMod val="50000"/>
                  </a:schemeClr>
                </a:solidFill>
              </a:rPr>
              <a:t>Links</a:t>
            </a:r>
          </a:p>
          <a:p>
            <a:r>
              <a:rPr lang="en-US" sz="1800" b="1" dirty="0" smtClean="0">
                <a:solidFill>
                  <a:schemeClr val="tx2">
                    <a:lumMod val="50000"/>
                  </a:schemeClr>
                </a:solidFill>
              </a:rPr>
              <a:t>Contact</a:t>
            </a:r>
            <a:endParaRPr sz="1800" b="1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 xmlns:p14="http://schemas.microsoft.com/office/powerpoint/2010/main" spd="slow">
    <p:cut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qauppz.net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News archive -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7086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Background -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52400"/>
            <a:ext cx="9144000" cy="701039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Objectives -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Project Facts -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PROJECT ACTIVITIES -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>
  <a:themeElements>
    <a:clrScheme name="Custom 233">
      <a:dk1>
        <a:srgbClr val="000000"/>
      </a:dk1>
      <a:lt1>
        <a:srgbClr val="FFFFFF"/>
      </a:lt1>
      <a:dk2>
        <a:srgbClr val="2388DB"/>
      </a:dk2>
      <a:lt2>
        <a:srgbClr val="BBD7F8"/>
      </a:lt2>
      <a:accent1>
        <a:srgbClr val="80B606"/>
      </a:accent1>
      <a:accent2>
        <a:srgbClr val="E29F1D"/>
      </a:accent2>
      <a:accent3>
        <a:srgbClr val="1D6FB2"/>
      </a:accent3>
      <a:accent4>
        <a:srgbClr val="3FAC98"/>
      </a:accent4>
      <a:accent5>
        <a:srgbClr val="5B57BB"/>
      </a:accent5>
      <a:accent6>
        <a:srgbClr val="D1505E"/>
      </a:accent6>
      <a:hlink>
        <a:srgbClr val="185DA2"/>
      </a:hlink>
      <a:folHlink>
        <a:srgbClr val="00487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Custom 347">
      <a:dk1>
        <a:srgbClr val="000000"/>
      </a:dk1>
      <a:lt1>
        <a:srgbClr val="FFFFFF"/>
      </a:lt1>
      <a:dk2>
        <a:srgbClr val="666666"/>
      </a:dk2>
      <a:lt2>
        <a:srgbClr val="CCCCCC"/>
      </a:lt2>
      <a:accent1>
        <a:srgbClr val="3A81BA"/>
      </a:accent1>
      <a:accent2>
        <a:srgbClr val="D89F39"/>
      </a:accent2>
      <a:accent3>
        <a:srgbClr val="8BAB42"/>
      </a:accent3>
      <a:accent4>
        <a:srgbClr val="57A7B5"/>
      </a:accent4>
      <a:accent5>
        <a:srgbClr val="8B81D2"/>
      </a:accent5>
      <a:accent6>
        <a:srgbClr val="963334"/>
      </a:accent6>
      <a:hlink>
        <a:srgbClr val="1155CC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475</TotalTime>
  <Words>79</Words>
  <Application>Microsoft Macintosh PowerPoint</Application>
  <PresentationFormat>On-screen Show (4:3)</PresentationFormat>
  <Paragraphs>23</Paragraphs>
  <Slides>14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14</vt:i4>
      </vt:variant>
    </vt:vector>
  </HeadingPairs>
  <TitlesOfParts>
    <vt:vector size="16" baseType="lpstr">
      <vt:lpstr/>
      <vt:lpstr/>
      <vt:lpstr>Presentation of the Project Web-site - Strategic Support for the Development of Sustainable QA Structures at the Newly Public University in Kosova no. 517482</vt:lpstr>
      <vt:lpstr>Project Logo</vt:lpstr>
      <vt:lpstr>Structure of the Web-site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Thank you for your attention!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of the Project Web-page</dc:title>
  <cp:lastModifiedBy>Mjellma Carabregu</cp:lastModifiedBy>
  <cp:revision>51</cp:revision>
  <dcterms:modified xsi:type="dcterms:W3CDTF">2012-06-25T11:43:16Z</dcterms:modified>
</cp:coreProperties>
</file>