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0" r:id="rId1"/>
    <p:sldMasterId id="2147483653" r:id="rId2"/>
    <p:sldMasterId id="2147483652" r:id="rId3"/>
  </p:sldMasterIdLst>
  <p:notesMasterIdLst>
    <p:notesMasterId r:id="rId30"/>
  </p:notesMasterIdLst>
  <p:sldIdLst>
    <p:sldId id="380" r:id="rId4"/>
    <p:sldId id="389" r:id="rId5"/>
    <p:sldId id="391" r:id="rId6"/>
    <p:sldId id="390" r:id="rId7"/>
    <p:sldId id="388" r:id="rId8"/>
    <p:sldId id="385" r:id="rId9"/>
    <p:sldId id="401" r:id="rId10"/>
    <p:sldId id="386" r:id="rId11"/>
    <p:sldId id="402" r:id="rId12"/>
    <p:sldId id="404" r:id="rId13"/>
    <p:sldId id="378" r:id="rId14"/>
    <p:sldId id="377" r:id="rId15"/>
    <p:sldId id="379" r:id="rId16"/>
    <p:sldId id="381" r:id="rId17"/>
    <p:sldId id="382" r:id="rId18"/>
    <p:sldId id="383" r:id="rId19"/>
    <p:sldId id="392" r:id="rId20"/>
    <p:sldId id="393" r:id="rId21"/>
    <p:sldId id="394" r:id="rId22"/>
    <p:sldId id="395" r:id="rId23"/>
    <p:sldId id="396" r:id="rId24"/>
    <p:sldId id="403" r:id="rId25"/>
    <p:sldId id="397" r:id="rId26"/>
    <p:sldId id="398" r:id="rId27"/>
    <p:sldId id="399" r:id="rId28"/>
    <p:sldId id="400" r:id="rId29"/>
  </p:sldIdLst>
  <p:sldSz cx="9144000" cy="6858000" type="screen4x3"/>
  <p:notesSz cx="7099300" cy="10234613"/>
  <p:defaultTextStyle>
    <a:defPPr>
      <a:defRPr lang="de-DE"/>
    </a:defPPr>
    <a:lvl1pPr algn="l" rtl="0" eaLnBrk="0" fontAlgn="base" hangingPunct="0">
      <a:spcBef>
        <a:spcPct val="0"/>
      </a:spcBef>
      <a:spcAft>
        <a:spcPct val="0"/>
      </a:spcAft>
      <a:defRPr sz="2400" kern="1200">
        <a:solidFill>
          <a:schemeClr val="tx1"/>
        </a:solidFill>
        <a:latin typeface="Times" pitchFamily="18"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ＭＳ Ｐゴシック" pitchFamily="34" charset="-128"/>
        <a:cs typeface="+mn-cs"/>
      </a:defRPr>
    </a:lvl5pPr>
    <a:lvl6pPr marL="2286000" algn="l" defTabSz="914400" rtl="0" eaLnBrk="1" latinLnBrk="0" hangingPunct="1">
      <a:defRPr sz="2400" kern="1200">
        <a:solidFill>
          <a:schemeClr val="tx1"/>
        </a:solidFill>
        <a:latin typeface="Times" pitchFamily="18" charset="0"/>
        <a:ea typeface="ＭＳ Ｐゴシック" pitchFamily="34" charset="-128"/>
        <a:cs typeface="+mn-cs"/>
      </a:defRPr>
    </a:lvl6pPr>
    <a:lvl7pPr marL="2743200" algn="l" defTabSz="914400" rtl="0" eaLnBrk="1" latinLnBrk="0" hangingPunct="1">
      <a:defRPr sz="2400" kern="1200">
        <a:solidFill>
          <a:schemeClr val="tx1"/>
        </a:solidFill>
        <a:latin typeface="Times" pitchFamily="18" charset="0"/>
        <a:ea typeface="ＭＳ Ｐゴシック" pitchFamily="34" charset="-128"/>
        <a:cs typeface="+mn-cs"/>
      </a:defRPr>
    </a:lvl7pPr>
    <a:lvl8pPr marL="3200400" algn="l" defTabSz="914400" rtl="0" eaLnBrk="1" latinLnBrk="0" hangingPunct="1">
      <a:defRPr sz="2400" kern="1200">
        <a:solidFill>
          <a:schemeClr val="tx1"/>
        </a:solidFill>
        <a:latin typeface="Times" pitchFamily="18" charset="0"/>
        <a:ea typeface="ＭＳ Ｐゴシック" pitchFamily="34" charset="-128"/>
        <a:cs typeface="+mn-cs"/>
      </a:defRPr>
    </a:lvl8pPr>
    <a:lvl9pPr marL="3657600" algn="l" defTabSz="914400" rtl="0" eaLnBrk="1" latinLnBrk="0" hangingPunct="1">
      <a:defRPr sz="2400" kern="1200">
        <a:solidFill>
          <a:schemeClr val="tx1"/>
        </a:solidFill>
        <a:latin typeface="Times" pitchFamily="18"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006600"/>
    <a:srgbClr val="003366"/>
    <a:srgbClr val="FF3300"/>
    <a:srgbClr val="339999"/>
    <a:srgbClr val="FFCC00"/>
    <a:srgbClr val="009999"/>
    <a:srgbClr val="EAEAE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103" d="100"/>
          <a:sy n="103" d="100"/>
        </p:scale>
        <p:origin x="-20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9048" tIns="49524" rIns="99048" bIns="49524" numCol="1" anchor="t" anchorCtr="0" compatLnSpc="1">
            <a:prstTxWarp prst="textNoShape">
              <a:avLst/>
            </a:prstTxWarp>
          </a:bodyPr>
          <a:lstStyle>
            <a:lvl1pPr defTabSz="990600">
              <a:defRPr sz="1300">
                <a:latin typeface="Times" charset="0"/>
                <a:ea typeface="ＭＳ Ｐゴシック" charset="0"/>
                <a:cs typeface="+mn-cs"/>
              </a:defRPr>
            </a:lvl1pPr>
          </a:lstStyle>
          <a:p>
            <a:pPr>
              <a:defRPr/>
            </a:pPr>
            <a:endParaRPr lang="de-DE"/>
          </a:p>
        </p:txBody>
      </p:sp>
      <p:sp>
        <p:nvSpPr>
          <p:cNvPr id="44035" name="Rectangle 3"/>
          <p:cNvSpPr>
            <a:spLocks noGrp="1" noChangeArrowheads="1"/>
          </p:cNvSpPr>
          <p:nvPr>
            <p:ph type="dt" idx="1"/>
          </p:nvPr>
        </p:nvSpPr>
        <p:spPr bwMode="auto">
          <a:xfrm>
            <a:off x="4022725" y="0"/>
            <a:ext cx="3076575" cy="511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9048" tIns="49524" rIns="99048" bIns="49524" numCol="1" anchor="t" anchorCtr="0" compatLnSpc="1">
            <a:prstTxWarp prst="textNoShape">
              <a:avLst/>
            </a:prstTxWarp>
          </a:bodyPr>
          <a:lstStyle>
            <a:lvl1pPr algn="r" defTabSz="990600">
              <a:defRPr sz="1300">
                <a:latin typeface="Times" charset="0"/>
                <a:ea typeface="ＭＳ Ｐゴシック" charset="0"/>
                <a:cs typeface="+mn-cs"/>
              </a:defRPr>
            </a:lvl1pPr>
          </a:lstStyle>
          <a:p>
            <a:pPr>
              <a:defRPr/>
            </a:pPr>
            <a:endParaRPr lang="de-DE"/>
          </a:p>
        </p:txBody>
      </p:sp>
      <p:sp>
        <p:nvSpPr>
          <p:cNvPr id="44036"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44037" name="Rectangle 5"/>
          <p:cNvSpPr>
            <a:spLocks noGrp="1" noChangeArrowheads="1"/>
          </p:cNvSpPr>
          <p:nvPr>
            <p:ph type="body" sz="quarter" idx="3"/>
          </p:nvPr>
        </p:nvSpPr>
        <p:spPr bwMode="auto">
          <a:xfrm>
            <a:off x="946150" y="4860925"/>
            <a:ext cx="5207000" cy="4605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9048" tIns="49524" rIns="99048" bIns="49524" numCol="1" anchor="t" anchorCtr="0" compatLnSpc="1">
            <a:prstTxWarp prst="textNoShape">
              <a:avLst/>
            </a:prstTxWarp>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44038" name="Rectangle 6"/>
          <p:cNvSpPr>
            <a:spLocks noGrp="1" noChangeArrowheads="1"/>
          </p:cNvSpPr>
          <p:nvPr>
            <p:ph type="ftr" sz="quarter" idx="4"/>
          </p:nvPr>
        </p:nvSpPr>
        <p:spPr bwMode="auto">
          <a:xfrm>
            <a:off x="0" y="9723438"/>
            <a:ext cx="3076575" cy="511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9048" tIns="49524" rIns="99048" bIns="49524" numCol="1" anchor="b" anchorCtr="0" compatLnSpc="1">
            <a:prstTxWarp prst="textNoShape">
              <a:avLst/>
            </a:prstTxWarp>
          </a:bodyPr>
          <a:lstStyle>
            <a:lvl1pPr defTabSz="990600">
              <a:defRPr sz="1300">
                <a:latin typeface="Times" charset="0"/>
                <a:ea typeface="ＭＳ Ｐゴシック" charset="0"/>
                <a:cs typeface="+mn-cs"/>
              </a:defRPr>
            </a:lvl1pPr>
          </a:lstStyle>
          <a:p>
            <a:pPr>
              <a:defRPr/>
            </a:pPr>
            <a:endParaRPr lang="de-DE"/>
          </a:p>
        </p:txBody>
      </p:sp>
      <p:sp>
        <p:nvSpPr>
          <p:cNvPr id="44039" name="Rectangle 7"/>
          <p:cNvSpPr>
            <a:spLocks noGrp="1" noChangeArrowheads="1"/>
          </p:cNvSpPr>
          <p:nvPr>
            <p:ph type="sldNum" sz="quarter" idx="5"/>
          </p:nvPr>
        </p:nvSpPr>
        <p:spPr bwMode="auto">
          <a:xfrm>
            <a:off x="4022725" y="9723438"/>
            <a:ext cx="3076575" cy="511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9048" tIns="49524" rIns="99048" bIns="49524" numCol="1" anchor="b" anchorCtr="0" compatLnSpc="1">
            <a:prstTxWarp prst="textNoShape">
              <a:avLst/>
            </a:prstTxWarp>
          </a:bodyPr>
          <a:lstStyle>
            <a:lvl1pPr algn="r" defTabSz="990600">
              <a:defRPr sz="1300"/>
            </a:lvl1pPr>
          </a:lstStyle>
          <a:p>
            <a:fld id="{635B4918-FF35-4045-8A10-7AE0EEFDF0BC}" type="slidenum">
              <a:rPr lang="de-DE"/>
              <a:pPr/>
              <a:t>‹#›</a:t>
            </a:fld>
            <a:endParaRPr lang="de-D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 name="Line 6"/>
          <p:cNvSpPr>
            <a:spLocks noChangeShapeType="1"/>
          </p:cNvSpPr>
          <p:nvPr/>
        </p:nvSpPr>
        <p:spPr bwMode="auto">
          <a:xfrm>
            <a:off x="684213" y="2244725"/>
            <a:ext cx="8459787" cy="0"/>
          </a:xfrm>
          <a:prstGeom prst="line">
            <a:avLst/>
          </a:prstGeom>
          <a:noFill/>
          <a:ln w="12700">
            <a:solidFill>
              <a:srgbClr val="99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de-DE">
              <a:latin typeface="Times" charset="0"/>
              <a:ea typeface="ＭＳ Ｐゴシック" charset="0"/>
            </a:endParaRPr>
          </a:p>
        </p:txBody>
      </p:sp>
      <p:sp>
        <p:nvSpPr>
          <p:cNvPr id="5" name="AutoShape 8"/>
          <p:cNvSpPr>
            <a:spLocks noChangeAspect="1" noChangeArrowheads="1" noTextEdit="1"/>
          </p:cNvSpPr>
          <p:nvPr/>
        </p:nvSpPr>
        <p:spPr bwMode="auto">
          <a:xfrm>
            <a:off x="709613" y="481013"/>
            <a:ext cx="3738562" cy="2108200"/>
          </a:xfrm>
          <a:prstGeom prst="rect">
            <a:avLst/>
          </a:prstGeom>
          <a:noFill/>
          <a:ln w="9525">
            <a:noFill/>
            <a:miter lim="800000"/>
            <a:headEnd/>
            <a:tailEnd/>
          </a:ln>
        </p:spPr>
        <p:txBody>
          <a:bodyPr/>
          <a:lstStyle/>
          <a:p>
            <a:endParaRPr lang="en-US"/>
          </a:p>
        </p:txBody>
      </p:sp>
      <p:sp>
        <p:nvSpPr>
          <p:cNvPr id="6" name="Freeform 10"/>
          <p:cNvSpPr>
            <a:spLocks/>
          </p:cNvSpPr>
          <p:nvPr/>
        </p:nvSpPr>
        <p:spPr bwMode="auto">
          <a:xfrm>
            <a:off x="709613" y="481013"/>
            <a:ext cx="1676400" cy="1676400"/>
          </a:xfrm>
          <a:custGeom>
            <a:avLst/>
            <a:gdLst>
              <a:gd name="T0" fmla="*/ 202115502 w 7661"/>
              <a:gd name="T1" fmla="*/ 366162897 h 7656"/>
              <a:gd name="T2" fmla="*/ 229169635 w 7661"/>
              <a:gd name="T3" fmla="*/ 361272302 h 7656"/>
              <a:gd name="T4" fmla="*/ 254691353 w 7661"/>
              <a:gd name="T5" fmla="*/ 352594041 h 7656"/>
              <a:gd name="T6" fmla="*/ 278393781 w 7661"/>
              <a:gd name="T7" fmla="*/ 340415836 h 7656"/>
              <a:gd name="T8" fmla="*/ 299989165 w 7661"/>
              <a:gd name="T9" fmla="*/ 325073141 h 7656"/>
              <a:gd name="T10" fmla="*/ 319094567 w 7661"/>
              <a:gd name="T11" fmla="*/ 306853678 h 7656"/>
              <a:gd name="T12" fmla="*/ 335470594 w 7661"/>
              <a:gd name="T13" fmla="*/ 286045166 h 7656"/>
              <a:gd name="T14" fmla="*/ 348686386 w 7661"/>
              <a:gd name="T15" fmla="*/ 262983279 h 7656"/>
              <a:gd name="T16" fmla="*/ 358550471 w 7661"/>
              <a:gd name="T17" fmla="*/ 238003474 h 7656"/>
              <a:gd name="T18" fmla="*/ 364679474 w 7661"/>
              <a:gd name="T19" fmla="*/ 211393471 h 7656"/>
              <a:gd name="T20" fmla="*/ 366834220 w 7661"/>
              <a:gd name="T21" fmla="*/ 183536897 h 7656"/>
              <a:gd name="T22" fmla="*/ 364679474 w 7661"/>
              <a:gd name="T23" fmla="*/ 155680322 h 7656"/>
              <a:gd name="T24" fmla="*/ 358550471 w 7661"/>
              <a:gd name="T25" fmla="*/ 129070319 h 7656"/>
              <a:gd name="T26" fmla="*/ 348686386 w 7661"/>
              <a:gd name="T27" fmla="*/ 104090514 h 7656"/>
              <a:gd name="T28" fmla="*/ 335470594 w 7661"/>
              <a:gd name="T29" fmla="*/ 81028628 h 7656"/>
              <a:gd name="T30" fmla="*/ 319094567 w 7661"/>
              <a:gd name="T31" fmla="*/ 60268069 h 7656"/>
              <a:gd name="T32" fmla="*/ 299989165 w 7661"/>
              <a:gd name="T33" fmla="*/ 42000652 h 7656"/>
              <a:gd name="T34" fmla="*/ 278393781 w 7661"/>
              <a:gd name="T35" fmla="*/ 26657957 h 7656"/>
              <a:gd name="T36" fmla="*/ 254691353 w 7661"/>
              <a:gd name="T37" fmla="*/ 14479752 h 7656"/>
              <a:gd name="T38" fmla="*/ 229169635 w 7661"/>
              <a:gd name="T39" fmla="*/ 5801491 h 7656"/>
              <a:gd name="T40" fmla="*/ 202115502 w 7661"/>
              <a:gd name="T41" fmla="*/ 958850 h 7656"/>
              <a:gd name="T42" fmla="*/ 174007957 w 7661"/>
              <a:gd name="T43" fmla="*/ 239767 h 7656"/>
              <a:gd name="T44" fmla="*/ 146522962 w 7661"/>
              <a:gd name="T45" fmla="*/ 3739712 h 7656"/>
              <a:gd name="T46" fmla="*/ 120426615 w 7661"/>
              <a:gd name="T47" fmla="*/ 11171402 h 7656"/>
              <a:gd name="T48" fmla="*/ 96101857 w 7661"/>
              <a:gd name="T49" fmla="*/ 22198943 h 7656"/>
              <a:gd name="T50" fmla="*/ 73836000 w 7661"/>
              <a:gd name="T51" fmla="*/ 36534834 h 7656"/>
              <a:gd name="T52" fmla="*/ 53820952 w 7661"/>
              <a:gd name="T53" fmla="*/ 53843183 h 7656"/>
              <a:gd name="T54" fmla="*/ 36487138 w 7661"/>
              <a:gd name="T55" fmla="*/ 73884659 h 7656"/>
              <a:gd name="T56" fmla="*/ 22170013 w 7661"/>
              <a:gd name="T57" fmla="*/ 96179509 h 7656"/>
              <a:gd name="T58" fmla="*/ 11156889 w 7661"/>
              <a:gd name="T59" fmla="*/ 120583872 h 7656"/>
              <a:gd name="T60" fmla="*/ 3734864 w 7661"/>
              <a:gd name="T61" fmla="*/ 146666607 h 7656"/>
              <a:gd name="T62" fmla="*/ 239392 w 7661"/>
              <a:gd name="T63" fmla="*/ 174139553 h 7656"/>
              <a:gd name="T64" fmla="*/ 957568 w 7661"/>
              <a:gd name="T65" fmla="*/ 202283848 h 7656"/>
              <a:gd name="T66" fmla="*/ 5793985 w 7661"/>
              <a:gd name="T67" fmla="*/ 229325214 h 7656"/>
              <a:gd name="T68" fmla="*/ 14460673 w 7661"/>
              <a:gd name="T69" fmla="*/ 254832507 h 7656"/>
              <a:gd name="T70" fmla="*/ 26623053 w 7661"/>
              <a:gd name="T71" fmla="*/ 278565741 h 7656"/>
              <a:gd name="T72" fmla="*/ 41993590 w 7661"/>
              <a:gd name="T73" fmla="*/ 300189243 h 7656"/>
              <a:gd name="T74" fmla="*/ 60237269 w 7661"/>
              <a:gd name="T75" fmla="*/ 319319603 h 7656"/>
              <a:gd name="T76" fmla="*/ 80970711 w 7661"/>
              <a:gd name="T77" fmla="*/ 335669321 h 7656"/>
              <a:gd name="T78" fmla="*/ 104050588 w 7661"/>
              <a:gd name="T79" fmla="*/ 348902283 h 7656"/>
              <a:gd name="T80" fmla="*/ 128997678 w 7661"/>
              <a:gd name="T81" fmla="*/ 358779160 h 7656"/>
              <a:gd name="T82" fmla="*/ 155573027 w 7661"/>
              <a:gd name="T83" fmla="*/ 364964279 h 7656"/>
              <a:gd name="T84" fmla="*/ 183440962 w 7661"/>
              <a:gd name="T85" fmla="*/ 367073793 h 765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661" h="7656">
                <a:moveTo>
                  <a:pt x="3831" y="7656"/>
                </a:moveTo>
                <a:lnTo>
                  <a:pt x="4027" y="7651"/>
                </a:lnTo>
                <a:lnTo>
                  <a:pt x="4221" y="7637"/>
                </a:lnTo>
                <a:lnTo>
                  <a:pt x="4412" y="7612"/>
                </a:lnTo>
                <a:lnTo>
                  <a:pt x="4600" y="7578"/>
                </a:lnTo>
                <a:lnTo>
                  <a:pt x="4786" y="7535"/>
                </a:lnTo>
                <a:lnTo>
                  <a:pt x="4968" y="7483"/>
                </a:lnTo>
                <a:lnTo>
                  <a:pt x="5145" y="7423"/>
                </a:lnTo>
                <a:lnTo>
                  <a:pt x="5319" y="7354"/>
                </a:lnTo>
                <a:lnTo>
                  <a:pt x="5489" y="7277"/>
                </a:lnTo>
                <a:lnTo>
                  <a:pt x="5654" y="7193"/>
                </a:lnTo>
                <a:lnTo>
                  <a:pt x="5814" y="7100"/>
                </a:lnTo>
                <a:lnTo>
                  <a:pt x="5970" y="7001"/>
                </a:lnTo>
                <a:lnTo>
                  <a:pt x="6120" y="6894"/>
                </a:lnTo>
                <a:lnTo>
                  <a:pt x="6265" y="6780"/>
                </a:lnTo>
                <a:lnTo>
                  <a:pt x="6404" y="6660"/>
                </a:lnTo>
                <a:lnTo>
                  <a:pt x="6537" y="6533"/>
                </a:lnTo>
                <a:lnTo>
                  <a:pt x="6664" y="6400"/>
                </a:lnTo>
                <a:lnTo>
                  <a:pt x="6785" y="6261"/>
                </a:lnTo>
                <a:lnTo>
                  <a:pt x="6898" y="6117"/>
                </a:lnTo>
                <a:lnTo>
                  <a:pt x="7006" y="5966"/>
                </a:lnTo>
                <a:lnTo>
                  <a:pt x="7105" y="5810"/>
                </a:lnTo>
                <a:lnTo>
                  <a:pt x="7198" y="5650"/>
                </a:lnTo>
                <a:lnTo>
                  <a:pt x="7282" y="5485"/>
                </a:lnTo>
                <a:lnTo>
                  <a:pt x="7359" y="5315"/>
                </a:lnTo>
                <a:lnTo>
                  <a:pt x="7429" y="5142"/>
                </a:lnTo>
                <a:lnTo>
                  <a:pt x="7488" y="4964"/>
                </a:lnTo>
                <a:lnTo>
                  <a:pt x="7541" y="4783"/>
                </a:lnTo>
                <a:lnTo>
                  <a:pt x="7583" y="4598"/>
                </a:lnTo>
                <a:lnTo>
                  <a:pt x="7616" y="4409"/>
                </a:lnTo>
                <a:lnTo>
                  <a:pt x="7641" y="4219"/>
                </a:lnTo>
                <a:lnTo>
                  <a:pt x="7656" y="4024"/>
                </a:lnTo>
                <a:lnTo>
                  <a:pt x="7661" y="3828"/>
                </a:lnTo>
                <a:lnTo>
                  <a:pt x="7656" y="3632"/>
                </a:lnTo>
                <a:lnTo>
                  <a:pt x="7641" y="3438"/>
                </a:lnTo>
                <a:lnTo>
                  <a:pt x="7616" y="3247"/>
                </a:lnTo>
                <a:lnTo>
                  <a:pt x="7583" y="3059"/>
                </a:lnTo>
                <a:lnTo>
                  <a:pt x="7541" y="2873"/>
                </a:lnTo>
                <a:lnTo>
                  <a:pt x="7488" y="2692"/>
                </a:lnTo>
                <a:lnTo>
                  <a:pt x="7429" y="2515"/>
                </a:lnTo>
                <a:lnTo>
                  <a:pt x="7359" y="2341"/>
                </a:lnTo>
                <a:lnTo>
                  <a:pt x="7282" y="2171"/>
                </a:lnTo>
                <a:lnTo>
                  <a:pt x="7198" y="2006"/>
                </a:lnTo>
                <a:lnTo>
                  <a:pt x="7105" y="1846"/>
                </a:lnTo>
                <a:lnTo>
                  <a:pt x="7006" y="1690"/>
                </a:lnTo>
                <a:lnTo>
                  <a:pt x="6898" y="1541"/>
                </a:lnTo>
                <a:lnTo>
                  <a:pt x="6785" y="1395"/>
                </a:lnTo>
                <a:lnTo>
                  <a:pt x="6664" y="1257"/>
                </a:lnTo>
                <a:lnTo>
                  <a:pt x="6537" y="1123"/>
                </a:lnTo>
                <a:lnTo>
                  <a:pt x="6404" y="996"/>
                </a:lnTo>
                <a:lnTo>
                  <a:pt x="6265" y="876"/>
                </a:lnTo>
                <a:lnTo>
                  <a:pt x="6120" y="762"/>
                </a:lnTo>
                <a:lnTo>
                  <a:pt x="5970" y="655"/>
                </a:lnTo>
                <a:lnTo>
                  <a:pt x="5814" y="556"/>
                </a:lnTo>
                <a:lnTo>
                  <a:pt x="5654" y="463"/>
                </a:lnTo>
                <a:lnTo>
                  <a:pt x="5489" y="379"/>
                </a:lnTo>
                <a:lnTo>
                  <a:pt x="5319" y="302"/>
                </a:lnTo>
                <a:lnTo>
                  <a:pt x="5145" y="233"/>
                </a:lnTo>
                <a:lnTo>
                  <a:pt x="4968" y="173"/>
                </a:lnTo>
                <a:lnTo>
                  <a:pt x="4786" y="121"/>
                </a:lnTo>
                <a:lnTo>
                  <a:pt x="4600" y="78"/>
                </a:lnTo>
                <a:lnTo>
                  <a:pt x="4412" y="45"/>
                </a:lnTo>
                <a:lnTo>
                  <a:pt x="4221" y="20"/>
                </a:lnTo>
                <a:lnTo>
                  <a:pt x="4027" y="5"/>
                </a:lnTo>
                <a:lnTo>
                  <a:pt x="3831" y="0"/>
                </a:lnTo>
                <a:lnTo>
                  <a:pt x="3634" y="5"/>
                </a:lnTo>
                <a:lnTo>
                  <a:pt x="3440" y="20"/>
                </a:lnTo>
                <a:lnTo>
                  <a:pt x="3249" y="45"/>
                </a:lnTo>
                <a:lnTo>
                  <a:pt x="3060" y="78"/>
                </a:lnTo>
                <a:lnTo>
                  <a:pt x="2875" y="121"/>
                </a:lnTo>
                <a:lnTo>
                  <a:pt x="2694" y="173"/>
                </a:lnTo>
                <a:lnTo>
                  <a:pt x="2515" y="233"/>
                </a:lnTo>
                <a:lnTo>
                  <a:pt x="2342" y="302"/>
                </a:lnTo>
                <a:lnTo>
                  <a:pt x="2173" y="379"/>
                </a:lnTo>
                <a:lnTo>
                  <a:pt x="2007" y="463"/>
                </a:lnTo>
                <a:lnTo>
                  <a:pt x="1847" y="556"/>
                </a:lnTo>
                <a:lnTo>
                  <a:pt x="1691" y="655"/>
                </a:lnTo>
                <a:lnTo>
                  <a:pt x="1542" y="762"/>
                </a:lnTo>
                <a:lnTo>
                  <a:pt x="1396" y="876"/>
                </a:lnTo>
                <a:lnTo>
                  <a:pt x="1258" y="996"/>
                </a:lnTo>
                <a:lnTo>
                  <a:pt x="1124" y="1123"/>
                </a:lnTo>
                <a:lnTo>
                  <a:pt x="997" y="1257"/>
                </a:lnTo>
                <a:lnTo>
                  <a:pt x="877" y="1395"/>
                </a:lnTo>
                <a:lnTo>
                  <a:pt x="762" y="1541"/>
                </a:lnTo>
                <a:lnTo>
                  <a:pt x="656" y="1690"/>
                </a:lnTo>
                <a:lnTo>
                  <a:pt x="556" y="1846"/>
                </a:lnTo>
                <a:lnTo>
                  <a:pt x="463" y="2006"/>
                </a:lnTo>
                <a:lnTo>
                  <a:pt x="379" y="2171"/>
                </a:lnTo>
                <a:lnTo>
                  <a:pt x="302" y="2341"/>
                </a:lnTo>
                <a:lnTo>
                  <a:pt x="233" y="2515"/>
                </a:lnTo>
                <a:lnTo>
                  <a:pt x="173" y="2692"/>
                </a:lnTo>
                <a:lnTo>
                  <a:pt x="121" y="2873"/>
                </a:lnTo>
                <a:lnTo>
                  <a:pt x="78" y="3059"/>
                </a:lnTo>
                <a:lnTo>
                  <a:pt x="44" y="3247"/>
                </a:lnTo>
                <a:lnTo>
                  <a:pt x="20" y="3438"/>
                </a:lnTo>
                <a:lnTo>
                  <a:pt x="5" y="3632"/>
                </a:lnTo>
                <a:lnTo>
                  <a:pt x="0" y="3828"/>
                </a:lnTo>
                <a:lnTo>
                  <a:pt x="5" y="4024"/>
                </a:lnTo>
                <a:lnTo>
                  <a:pt x="20" y="4219"/>
                </a:lnTo>
                <a:lnTo>
                  <a:pt x="44" y="4409"/>
                </a:lnTo>
                <a:lnTo>
                  <a:pt x="78" y="4598"/>
                </a:lnTo>
                <a:lnTo>
                  <a:pt x="121" y="4783"/>
                </a:lnTo>
                <a:lnTo>
                  <a:pt x="173" y="4964"/>
                </a:lnTo>
                <a:lnTo>
                  <a:pt x="233" y="5142"/>
                </a:lnTo>
                <a:lnTo>
                  <a:pt x="302" y="5315"/>
                </a:lnTo>
                <a:lnTo>
                  <a:pt x="379" y="5485"/>
                </a:lnTo>
                <a:lnTo>
                  <a:pt x="463" y="5650"/>
                </a:lnTo>
                <a:lnTo>
                  <a:pt x="556" y="5810"/>
                </a:lnTo>
                <a:lnTo>
                  <a:pt x="656" y="5966"/>
                </a:lnTo>
                <a:lnTo>
                  <a:pt x="762" y="6117"/>
                </a:lnTo>
                <a:lnTo>
                  <a:pt x="877" y="6261"/>
                </a:lnTo>
                <a:lnTo>
                  <a:pt x="997" y="6400"/>
                </a:lnTo>
                <a:lnTo>
                  <a:pt x="1124" y="6533"/>
                </a:lnTo>
                <a:lnTo>
                  <a:pt x="1258" y="6660"/>
                </a:lnTo>
                <a:lnTo>
                  <a:pt x="1396" y="6780"/>
                </a:lnTo>
                <a:lnTo>
                  <a:pt x="1542" y="6894"/>
                </a:lnTo>
                <a:lnTo>
                  <a:pt x="1691" y="7001"/>
                </a:lnTo>
                <a:lnTo>
                  <a:pt x="1847" y="7100"/>
                </a:lnTo>
                <a:lnTo>
                  <a:pt x="2007" y="7193"/>
                </a:lnTo>
                <a:lnTo>
                  <a:pt x="2173" y="7277"/>
                </a:lnTo>
                <a:lnTo>
                  <a:pt x="2342" y="7354"/>
                </a:lnTo>
                <a:lnTo>
                  <a:pt x="2515" y="7423"/>
                </a:lnTo>
                <a:lnTo>
                  <a:pt x="2694" y="7483"/>
                </a:lnTo>
                <a:lnTo>
                  <a:pt x="2875" y="7535"/>
                </a:lnTo>
                <a:lnTo>
                  <a:pt x="3060" y="7578"/>
                </a:lnTo>
                <a:lnTo>
                  <a:pt x="3249" y="7612"/>
                </a:lnTo>
                <a:lnTo>
                  <a:pt x="3440" y="7637"/>
                </a:lnTo>
                <a:lnTo>
                  <a:pt x="3634" y="7651"/>
                </a:lnTo>
                <a:lnTo>
                  <a:pt x="3831" y="7656"/>
                </a:lnTo>
                <a:close/>
              </a:path>
            </a:pathLst>
          </a:custGeom>
          <a:solidFill>
            <a:srgbClr val="990000"/>
          </a:solidFill>
          <a:ln w="9525">
            <a:noFill/>
            <a:round/>
            <a:headEnd/>
            <a:tailEnd/>
          </a:ln>
        </p:spPr>
        <p:txBody>
          <a:bodyPr/>
          <a:lstStyle/>
          <a:p>
            <a:endParaRPr lang="en-US"/>
          </a:p>
        </p:txBody>
      </p:sp>
      <p:sp>
        <p:nvSpPr>
          <p:cNvPr id="7" name="Freeform 11"/>
          <p:cNvSpPr>
            <a:spLocks noEditPoints="1"/>
          </p:cNvSpPr>
          <p:nvPr/>
        </p:nvSpPr>
        <p:spPr bwMode="auto">
          <a:xfrm>
            <a:off x="1104900" y="501650"/>
            <a:ext cx="1258888" cy="1404938"/>
          </a:xfrm>
          <a:custGeom>
            <a:avLst/>
            <a:gdLst>
              <a:gd name="T0" fmla="*/ 269350635 w 5756"/>
              <a:gd name="T1" fmla="*/ 160831877 h 6412"/>
              <a:gd name="T2" fmla="*/ 262606093 w 5756"/>
              <a:gd name="T3" fmla="*/ 134762740 h 6412"/>
              <a:gd name="T4" fmla="*/ 159046589 w 5756"/>
              <a:gd name="T5" fmla="*/ 28373525 h 6412"/>
              <a:gd name="T6" fmla="*/ 143500547 w 5756"/>
              <a:gd name="T7" fmla="*/ 22516476 h 6412"/>
              <a:gd name="T8" fmla="*/ 148236249 w 5756"/>
              <a:gd name="T9" fmla="*/ 23140503 h 6412"/>
              <a:gd name="T10" fmla="*/ 251795753 w 5756"/>
              <a:gd name="T11" fmla="*/ 144412595 h 6412"/>
              <a:gd name="T12" fmla="*/ 248208272 w 5756"/>
              <a:gd name="T13" fmla="*/ 137115113 h 6412"/>
              <a:gd name="T14" fmla="*/ 269398533 w 5756"/>
              <a:gd name="T15" fmla="*/ 142492309 h 6412"/>
              <a:gd name="T16" fmla="*/ 243759734 w 5756"/>
              <a:gd name="T17" fmla="*/ 125304825 h 6412"/>
              <a:gd name="T18" fmla="*/ 240794043 w 5756"/>
              <a:gd name="T19" fmla="*/ 118391443 h 6412"/>
              <a:gd name="T20" fmla="*/ 260884198 w 5756"/>
              <a:gd name="T21" fmla="*/ 114550651 h 6412"/>
              <a:gd name="T22" fmla="*/ 75959762 w 5756"/>
              <a:gd name="T23" fmla="*/ 1392230 h 6412"/>
              <a:gd name="T24" fmla="*/ 2582951 w 5756"/>
              <a:gd name="T25" fmla="*/ 39559785 h 6412"/>
              <a:gd name="T26" fmla="*/ 17124464 w 5756"/>
              <a:gd name="T27" fmla="*/ 32502447 h 6412"/>
              <a:gd name="T28" fmla="*/ 9710234 w 5756"/>
              <a:gd name="T29" fmla="*/ 45513023 h 6412"/>
              <a:gd name="T30" fmla="*/ 22864477 w 5756"/>
              <a:gd name="T31" fmla="*/ 41912377 h 6412"/>
              <a:gd name="T32" fmla="*/ 28030379 w 5756"/>
              <a:gd name="T33" fmla="*/ 27845468 h 6412"/>
              <a:gd name="T34" fmla="*/ 32383341 w 5756"/>
              <a:gd name="T35" fmla="*/ 22324316 h 6412"/>
              <a:gd name="T36" fmla="*/ 42237048 w 5756"/>
              <a:gd name="T37" fmla="*/ 19347916 h 6412"/>
              <a:gd name="T38" fmla="*/ 47450848 w 5756"/>
              <a:gd name="T39" fmla="*/ 12146403 h 6412"/>
              <a:gd name="T40" fmla="*/ 61514044 w 5756"/>
              <a:gd name="T41" fmla="*/ 15218993 h 6412"/>
              <a:gd name="T42" fmla="*/ 54291185 w 5756"/>
              <a:gd name="T43" fmla="*/ 24052661 h 6412"/>
              <a:gd name="T44" fmla="*/ 36401241 w 5756"/>
              <a:gd name="T45" fmla="*/ 33654751 h 6412"/>
              <a:gd name="T46" fmla="*/ 72706906 w 5756"/>
              <a:gd name="T47" fmla="*/ 22996548 h 6412"/>
              <a:gd name="T48" fmla="*/ 101837609 w 5756"/>
              <a:gd name="T49" fmla="*/ 12194389 h 6412"/>
              <a:gd name="T50" fmla="*/ 125754513 w 5756"/>
              <a:gd name="T51" fmla="*/ 10033957 h 6412"/>
              <a:gd name="T52" fmla="*/ 212333026 w 5756"/>
              <a:gd name="T53" fmla="*/ 76911153 h 6412"/>
              <a:gd name="T54" fmla="*/ 231801392 w 5756"/>
              <a:gd name="T55" fmla="*/ 296554760 h 6412"/>
              <a:gd name="T56" fmla="*/ 271598962 w 5756"/>
              <a:gd name="T57" fmla="*/ 179411591 h 6412"/>
              <a:gd name="T58" fmla="*/ 261888728 w 5756"/>
              <a:gd name="T59" fmla="*/ 166977057 h 6412"/>
              <a:gd name="T60" fmla="*/ 268633270 w 5756"/>
              <a:gd name="T61" fmla="*/ 171297920 h 6412"/>
              <a:gd name="T62" fmla="*/ 166460818 w 5756"/>
              <a:gd name="T63" fmla="*/ 21460143 h 6412"/>
              <a:gd name="T64" fmla="*/ 172535674 w 5756"/>
              <a:gd name="T65" fmla="*/ 38887772 h 6412"/>
              <a:gd name="T66" fmla="*/ 170478718 w 5756"/>
              <a:gd name="T67" fmla="*/ 27845468 h 6412"/>
              <a:gd name="T68" fmla="*/ 180284747 w 5756"/>
              <a:gd name="T69" fmla="*/ 31542304 h 6412"/>
              <a:gd name="T70" fmla="*/ 201809851 w 5756"/>
              <a:gd name="T71" fmla="*/ 55403024 h 6412"/>
              <a:gd name="T72" fmla="*/ 200996473 w 5756"/>
              <a:gd name="T73" fmla="*/ 41816187 h 6412"/>
              <a:gd name="T74" fmla="*/ 187985922 w 5756"/>
              <a:gd name="T75" fmla="*/ 44984967 h 6412"/>
              <a:gd name="T76" fmla="*/ 211280818 w 5756"/>
              <a:gd name="T77" fmla="*/ 49641727 h 6412"/>
              <a:gd name="T78" fmla="*/ 213146404 w 5756"/>
              <a:gd name="T79" fmla="*/ 60780002 h 6412"/>
              <a:gd name="T80" fmla="*/ 213050610 w 5756"/>
              <a:gd name="T81" fmla="*/ 73886548 h 6412"/>
              <a:gd name="T82" fmla="*/ 226156955 w 5756"/>
              <a:gd name="T83" fmla="*/ 67837339 h 6412"/>
              <a:gd name="T84" fmla="*/ 224769903 w 5756"/>
              <a:gd name="T85" fmla="*/ 86225112 h 6412"/>
              <a:gd name="T86" fmla="*/ 241750675 w 5756"/>
              <a:gd name="T87" fmla="*/ 91217988 h 6412"/>
              <a:gd name="T88" fmla="*/ 230557814 w 5756"/>
              <a:gd name="T89" fmla="*/ 91890220 h 6412"/>
              <a:gd name="T90" fmla="*/ 240698467 w 5756"/>
              <a:gd name="T91" fmla="*/ 96259069 h 6412"/>
              <a:gd name="T92" fmla="*/ 239550464 w 5756"/>
              <a:gd name="T93" fmla="*/ 109461586 h 6412"/>
              <a:gd name="T94" fmla="*/ 248973534 w 5756"/>
              <a:gd name="T95" fmla="*/ 98179355 h 6412"/>
              <a:gd name="T96" fmla="*/ 251221861 w 5756"/>
              <a:gd name="T97" fmla="*/ 222716197 h 6412"/>
              <a:gd name="T98" fmla="*/ 260979774 w 5756"/>
              <a:gd name="T99" fmla="*/ 209897562 h 6412"/>
              <a:gd name="T100" fmla="*/ 262367044 w 5756"/>
              <a:gd name="T101" fmla="*/ 202648064 h 6412"/>
              <a:gd name="T102" fmla="*/ 255957344 w 5756"/>
              <a:gd name="T103" fmla="*/ 190357705 h 6412"/>
              <a:gd name="T104" fmla="*/ 267963584 w 5756"/>
              <a:gd name="T105" fmla="*/ 183972380 h 6412"/>
              <a:gd name="T106" fmla="*/ 266289368 w 5756"/>
              <a:gd name="T107" fmla="*/ 195830872 h 6412"/>
              <a:gd name="T108" fmla="*/ 268872319 w 5756"/>
              <a:gd name="T109" fmla="*/ 219643607 h 6412"/>
              <a:gd name="T110" fmla="*/ 263658520 w 5756"/>
              <a:gd name="T111" fmla="*/ 220219649 h 6412"/>
              <a:gd name="T112" fmla="*/ 253039550 w 5756"/>
              <a:gd name="T113" fmla="*/ 261939866 h 6412"/>
              <a:gd name="T114" fmla="*/ 235675819 w 5756"/>
              <a:gd name="T115" fmla="*/ 271109650 h 6412"/>
              <a:gd name="T116" fmla="*/ 232805922 w 5756"/>
              <a:gd name="T117" fmla="*/ 282584041 h 6412"/>
              <a:gd name="T118" fmla="*/ 227257279 w 5756"/>
              <a:gd name="T119" fmla="*/ 267893105 h 6412"/>
              <a:gd name="T120" fmla="*/ 233666978 w 5756"/>
              <a:gd name="T121" fmla="*/ 256706844 h 6412"/>
              <a:gd name="T122" fmla="*/ 244668688 w 5756"/>
              <a:gd name="T123" fmla="*/ 242063894 h 6412"/>
              <a:gd name="T124" fmla="*/ 250791223 w 5756"/>
              <a:gd name="T125" fmla="*/ 239711521 h 641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56" h="6412">
                <a:moveTo>
                  <a:pt x="4815" y="1595"/>
                </a:moveTo>
                <a:lnTo>
                  <a:pt x="4825" y="1599"/>
                </a:lnTo>
                <a:lnTo>
                  <a:pt x="4838" y="1601"/>
                </a:lnTo>
                <a:lnTo>
                  <a:pt x="4853" y="1602"/>
                </a:lnTo>
                <a:lnTo>
                  <a:pt x="4869" y="1603"/>
                </a:lnTo>
                <a:lnTo>
                  <a:pt x="4895" y="1603"/>
                </a:lnTo>
                <a:lnTo>
                  <a:pt x="4907" y="1603"/>
                </a:lnTo>
                <a:lnTo>
                  <a:pt x="4911" y="1599"/>
                </a:lnTo>
                <a:lnTo>
                  <a:pt x="4921" y="1590"/>
                </a:lnTo>
                <a:lnTo>
                  <a:pt x="4925" y="1583"/>
                </a:lnTo>
                <a:lnTo>
                  <a:pt x="4928" y="1577"/>
                </a:lnTo>
                <a:lnTo>
                  <a:pt x="4929" y="1574"/>
                </a:lnTo>
                <a:lnTo>
                  <a:pt x="4930" y="1570"/>
                </a:lnTo>
                <a:lnTo>
                  <a:pt x="4929" y="1568"/>
                </a:lnTo>
                <a:lnTo>
                  <a:pt x="4928" y="1566"/>
                </a:lnTo>
                <a:lnTo>
                  <a:pt x="4926" y="1563"/>
                </a:lnTo>
                <a:lnTo>
                  <a:pt x="4923" y="1561"/>
                </a:lnTo>
                <a:lnTo>
                  <a:pt x="4918" y="1559"/>
                </a:lnTo>
                <a:lnTo>
                  <a:pt x="4912" y="1557"/>
                </a:lnTo>
                <a:lnTo>
                  <a:pt x="4898" y="1552"/>
                </a:lnTo>
                <a:lnTo>
                  <a:pt x="4885" y="1549"/>
                </a:lnTo>
                <a:lnTo>
                  <a:pt x="4858" y="1544"/>
                </a:lnTo>
                <a:lnTo>
                  <a:pt x="4846" y="1542"/>
                </a:lnTo>
                <a:lnTo>
                  <a:pt x="4839" y="1546"/>
                </a:lnTo>
                <a:lnTo>
                  <a:pt x="4824" y="1557"/>
                </a:lnTo>
                <a:lnTo>
                  <a:pt x="4808" y="1567"/>
                </a:lnTo>
                <a:lnTo>
                  <a:pt x="4801" y="1573"/>
                </a:lnTo>
                <a:lnTo>
                  <a:pt x="4801" y="1575"/>
                </a:lnTo>
                <a:lnTo>
                  <a:pt x="4801" y="1580"/>
                </a:lnTo>
                <a:lnTo>
                  <a:pt x="4802" y="1583"/>
                </a:lnTo>
                <a:lnTo>
                  <a:pt x="4806" y="1587"/>
                </a:lnTo>
                <a:lnTo>
                  <a:pt x="4810" y="1592"/>
                </a:lnTo>
                <a:lnTo>
                  <a:pt x="4815" y="1595"/>
                </a:lnTo>
                <a:close/>
                <a:moveTo>
                  <a:pt x="5302" y="3240"/>
                </a:moveTo>
                <a:lnTo>
                  <a:pt x="5318" y="3247"/>
                </a:lnTo>
                <a:lnTo>
                  <a:pt x="5334" y="3252"/>
                </a:lnTo>
                <a:lnTo>
                  <a:pt x="5351" y="3256"/>
                </a:lnTo>
                <a:lnTo>
                  <a:pt x="5368" y="3259"/>
                </a:lnTo>
                <a:lnTo>
                  <a:pt x="5386" y="3261"/>
                </a:lnTo>
                <a:lnTo>
                  <a:pt x="5403" y="3263"/>
                </a:lnTo>
                <a:lnTo>
                  <a:pt x="5422" y="3263"/>
                </a:lnTo>
                <a:lnTo>
                  <a:pt x="5439" y="3263"/>
                </a:lnTo>
                <a:lnTo>
                  <a:pt x="5475" y="3260"/>
                </a:lnTo>
                <a:lnTo>
                  <a:pt x="5511" y="3257"/>
                </a:lnTo>
                <a:lnTo>
                  <a:pt x="5546" y="3253"/>
                </a:lnTo>
                <a:lnTo>
                  <a:pt x="5582" y="3249"/>
                </a:lnTo>
                <a:lnTo>
                  <a:pt x="5588" y="3242"/>
                </a:lnTo>
                <a:lnTo>
                  <a:pt x="5601" y="3229"/>
                </a:lnTo>
                <a:lnTo>
                  <a:pt x="5614" y="3216"/>
                </a:lnTo>
                <a:lnTo>
                  <a:pt x="5620" y="3209"/>
                </a:lnTo>
                <a:lnTo>
                  <a:pt x="5643" y="3226"/>
                </a:lnTo>
                <a:lnTo>
                  <a:pt x="5665" y="3241"/>
                </a:lnTo>
                <a:lnTo>
                  <a:pt x="5669" y="3245"/>
                </a:lnTo>
                <a:lnTo>
                  <a:pt x="5672" y="3250"/>
                </a:lnTo>
                <a:lnTo>
                  <a:pt x="5676" y="3255"/>
                </a:lnTo>
                <a:lnTo>
                  <a:pt x="5678" y="3260"/>
                </a:lnTo>
                <a:lnTo>
                  <a:pt x="5680" y="3268"/>
                </a:lnTo>
                <a:lnTo>
                  <a:pt x="5680" y="3275"/>
                </a:lnTo>
                <a:lnTo>
                  <a:pt x="5680" y="3284"/>
                </a:lnTo>
                <a:lnTo>
                  <a:pt x="5678" y="3295"/>
                </a:lnTo>
                <a:lnTo>
                  <a:pt x="5668" y="3312"/>
                </a:lnTo>
                <a:lnTo>
                  <a:pt x="5659" y="3329"/>
                </a:lnTo>
                <a:lnTo>
                  <a:pt x="5650" y="3347"/>
                </a:lnTo>
                <a:lnTo>
                  <a:pt x="5643" y="3364"/>
                </a:lnTo>
                <a:lnTo>
                  <a:pt x="5639" y="3359"/>
                </a:lnTo>
                <a:lnTo>
                  <a:pt x="5635" y="3354"/>
                </a:lnTo>
                <a:lnTo>
                  <a:pt x="5631" y="3350"/>
                </a:lnTo>
                <a:lnTo>
                  <a:pt x="5625" y="3346"/>
                </a:lnTo>
                <a:lnTo>
                  <a:pt x="5619" y="3343"/>
                </a:lnTo>
                <a:lnTo>
                  <a:pt x="5613" y="3339"/>
                </a:lnTo>
                <a:lnTo>
                  <a:pt x="5605" y="3337"/>
                </a:lnTo>
                <a:lnTo>
                  <a:pt x="5598" y="3335"/>
                </a:lnTo>
                <a:lnTo>
                  <a:pt x="5581" y="3331"/>
                </a:lnTo>
                <a:lnTo>
                  <a:pt x="5561" y="3329"/>
                </a:lnTo>
                <a:lnTo>
                  <a:pt x="5541" y="3328"/>
                </a:lnTo>
                <a:lnTo>
                  <a:pt x="5521" y="3327"/>
                </a:lnTo>
                <a:lnTo>
                  <a:pt x="5477" y="3329"/>
                </a:lnTo>
                <a:lnTo>
                  <a:pt x="5433" y="3331"/>
                </a:lnTo>
                <a:lnTo>
                  <a:pt x="5393" y="3334"/>
                </a:lnTo>
                <a:lnTo>
                  <a:pt x="5359" y="3336"/>
                </a:lnTo>
                <a:lnTo>
                  <a:pt x="5354" y="3344"/>
                </a:lnTo>
                <a:lnTo>
                  <a:pt x="5345" y="3361"/>
                </a:lnTo>
                <a:lnTo>
                  <a:pt x="5335" y="3379"/>
                </a:lnTo>
                <a:lnTo>
                  <a:pt x="5331" y="3386"/>
                </a:lnTo>
                <a:lnTo>
                  <a:pt x="5319" y="3383"/>
                </a:lnTo>
                <a:lnTo>
                  <a:pt x="5309" y="3379"/>
                </a:lnTo>
                <a:lnTo>
                  <a:pt x="5302" y="3375"/>
                </a:lnTo>
                <a:lnTo>
                  <a:pt x="5296" y="3369"/>
                </a:lnTo>
                <a:lnTo>
                  <a:pt x="5284" y="3357"/>
                </a:lnTo>
                <a:lnTo>
                  <a:pt x="5270" y="3343"/>
                </a:lnTo>
                <a:lnTo>
                  <a:pt x="5270" y="3329"/>
                </a:lnTo>
                <a:lnTo>
                  <a:pt x="5271" y="3315"/>
                </a:lnTo>
                <a:lnTo>
                  <a:pt x="5274" y="3301"/>
                </a:lnTo>
                <a:lnTo>
                  <a:pt x="5277" y="3287"/>
                </a:lnTo>
                <a:lnTo>
                  <a:pt x="5282" y="3274"/>
                </a:lnTo>
                <a:lnTo>
                  <a:pt x="5287" y="3261"/>
                </a:lnTo>
                <a:lnTo>
                  <a:pt x="5293" y="3251"/>
                </a:lnTo>
                <a:lnTo>
                  <a:pt x="5302" y="3240"/>
                </a:lnTo>
                <a:close/>
                <a:moveTo>
                  <a:pt x="5386" y="2830"/>
                </a:moveTo>
                <a:lnTo>
                  <a:pt x="5348" y="2842"/>
                </a:lnTo>
                <a:lnTo>
                  <a:pt x="5311" y="2856"/>
                </a:lnTo>
                <a:lnTo>
                  <a:pt x="5301" y="2858"/>
                </a:lnTo>
                <a:lnTo>
                  <a:pt x="5291" y="2860"/>
                </a:lnTo>
                <a:lnTo>
                  <a:pt x="5283" y="2862"/>
                </a:lnTo>
                <a:lnTo>
                  <a:pt x="5273" y="2862"/>
                </a:lnTo>
                <a:lnTo>
                  <a:pt x="5265" y="2862"/>
                </a:lnTo>
                <a:lnTo>
                  <a:pt x="5256" y="2861"/>
                </a:lnTo>
                <a:lnTo>
                  <a:pt x="5248" y="2859"/>
                </a:lnTo>
                <a:lnTo>
                  <a:pt x="5239" y="2856"/>
                </a:lnTo>
                <a:lnTo>
                  <a:pt x="5234" y="2840"/>
                </a:lnTo>
                <a:lnTo>
                  <a:pt x="5230" y="2825"/>
                </a:lnTo>
                <a:lnTo>
                  <a:pt x="5230" y="2820"/>
                </a:lnTo>
                <a:lnTo>
                  <a:pt x="5230" y="2813"/>
                </a:lnTo>
                <a:lnTo>
                  <a:pt x="5230" y="2808"/>
                </a:lnTo>
                <a:lnTo>
                  <a:pt x="5232" y="2804"/>
                </a:lnTo>
                <a:lnTo>
                  <a:pt x="5234" y="2799"/>
                </a:lnTo>
                <a:lnTo>
                  <a:pt x="5236" y="2795"/>
                </a:lnTo>
                <a:lnTo>
                  <a:pt x="5238" y="2792"/>
                </a:lnTo>
                <a:lnTo>
                  <a:pt x="5240" y="2789"/>
                </a:lnTo>
                <a:lnTo>
                  <a:pt x="5246" y="2783"/>
                </a:lnTo>
                <a:lnTo>
                  <a:pt x="5255" y="2779"/>
                </a:lnTo>
                <a:lnTo>
                  <a:pt x="5272" y="2774"/>
                </a:lnTo>
                <a:lnTo>
                  <a:pt x="5291" y="2770"/>
                </a:lnTo>
                <a:lnTo>
                  <a:pt x="5300" y="2767"/>
                </a:lnTo>
                <a:lnTo>
                  <a:pt x="5309" y="2764"/>
                </a:lnTo>
                <a:lnTo>
                  <a:pt x="5317" y="2762"/>
                </a:lnTo>
                <a:lnTo>
                  <a:pt x="5324" y="2759"/>
                </a:lnTo>
                <a:lnTo>
                  <a:pt x="5334" y="2770"/>
                </a:lnTo>
                <a:lnTo>
                  <a:pt x="5355" y="2795"/>
                </a:lnTo>
                <a:lnTo>
                  <a:pt x="5377" y="2820"/>
                </a:lnTo>
                <a:lnTo>
                  <a:pt x="5386" y="2830"/>
                </a:lnTo>
                <a:close/>
                <a:moveTo>
                  <a:pt x="5505" y="2801"/>
                </a:moveTo>
                <a:lnTo>
                  <a:pt x="5497" y="2805"/>
                </a:lnTo>
                <a:lnTo>
                  <a:pt x="5490" y="2807"/>
                </a:lnTo>
                <a:lnTo>
                  <a:pt x="5481" y="2808"/>
                </a:lnTo>
                <a:lnTo>
                  <a:pt x="5473" y="2809"/>
                </a:lnTo>
                <a:lnTo>
                  <a:pt x="5464" y="2810"/>
                </a:lnTo>
                <a:lnTo>
                  <a:pt x="5456" y="2812"/>
                </a:lnTo>
                <a:lnTo>
                  <a:pt x="5448" y="2814"/>
                </a:lnTo>
                <a:lnTo>
                  <a:pt x="5443" y="2818"/>
                </a:lnTo>
                <a:lnTo>
                  <a:pt x="5446" y="2794"/>
                </a:lnTo>
                <a:lnTo>
                  <a:pt x="5449" y="2766"/>
                </a:lnTo>
                <a:lnTo>
                  <a:pt x="5451" y="2759"/>
                </a:lnTo>
                <a:lnTo>
                  <a:pt x="5454" y="2753"/>
                </a:lnTo>
                <a:lnTo>
                  <a:pt x="5456" y="2747"/>
                </a:lnTo>
                <a:lnTo>
                  <a:pt x="5459" y="2742"/>
                </a:lnTo>
                <a:lnTo>
                  <a:pt x="5463" y="2737"/>
                </a:lnTo>
                <a:lnTo>
                  <a:pt x="5469" y="2733"/>
                </a:lnTo>
                <a:lnTo>
                  <a:pt x="5474" y="2730"/>
                </a:lnTo>
                <a:lnTo>
                  <a:pt x="5481" y="2728"/>
                </a:lnTo>
                <a:lnTo>
                  <a:pt x="5489" y="2728"/>
                </a:lnTo>
                <a:lnTo>
                  <a:pt x="5494" y="2728"/>
                </a:lnTo>
                <a:lnTo>
                  <a:pt x="5499" y="2730"/>
                </a:lnTo>
                <a:lnTo>
                  <a:pt x="5503" y="2733"/>
                </a:lnTo>
                <a:lnTo>
                  <a:pt x="5506" y="2738"/>
                </a:lnTo>
                <a:lnTo>
                  <a:pt x="5507" y="2742"/>
                </a:lnTo>
                <a:lnTo>
                  <a:pt x="5508" y="2748"/>
                </a:lnTo>
                <a:lnTo>
                  <a:pt x="5508" y="2754"/>
                </a:lnTo>
                <a:lnTo>
                  <a:pt x="5506" y="2779"/>
                </a:lnTo>
                <a:lnTo>
                  <a:pt x="5505" y="2801"/>
                </a:lnTo>
                <a:close/>
                <a:moveTo>
                  <a:pt x="3271" y="608"/>
                </a:moveTo>
                <a:lnTo>
                  <a:pt x="3270" y="616"/>
                </a:lnTo>
                <a:lnTo>
                  <a:pt x="3268" y="632"/>
                </a:lnTo>
                <a:lnTo>
                  <a:pt x="3266" y="649"/>
                </a:lnTo>
                <a:lnTo>
                  <a:pt x="3265" y="656"/>
                </a:lnTo>
                <a:lnTo>
                  <a:pt x="3257" y="653"/>
                </a:lnTo>
                <a:lnTo>
                  <a:pt x="3240" y="645"/>
                </a:lnTo>
                <a:lnTo>
                  <a:pt x="3222" y="639"/>
                </a:lnTo>
                <a:lnTo>
                  <a:pt x="3215" y="636"/>
                </a:lnTo>
                <a:lnTo>
                  <a:pt x="3219" y="630"/>
                </a:lnTo>
                <a:lnTo>
                  <a:pt x="3230" y="619"/>
                </a:lnTo>
                <a:lnTo>
                  <a:pt x="3240" y="607"/>
                </a:lnTo>
                <a:lnTo>
                  <a:pt x="3245" y="602"/>
                </a:lnTo>
                <a:lnTo>
                  <a:pt x="3238" y="600"/>
                </a:lnTo>
                <a:lnTo>
                  <a:pt x="3223" y="593"/>
                </a:lnTo>
                <a:lnTo>
                  <a:pt x="3207" y="588"/>
                </a:lnTo>
                <a:lnTo>
                  <a:pt x="3201" y="585"/>
                </a:lnTo>
                <a:lnTo>
                  <a:pt x="3203" y="578"/>
                </a:lnTo>
                <a:lnTo>
                  <a:pt x="3209" y="563"/>
                </a:lnTo>
                <a:lnTo>
                  <a:pt x="3215" y="547"/>
                </a:lnTo>
                <a:lnTo>
                  <a:pt x="3218" y="541"/>
                </a:lnTo>
                <a:lnTo>
                  <a:pt x="3223" y="550"/>
                </a:lnTo>
                <a:lnTo>
                  <a:pt x="3231" y="559"/>
                </a:lnTo>
                <a:lnTo>
                  <a:pt x="3235" y="562"/>
                </a:lnTo>
                <a:lnTo>
                  <a:pt x="3240" y="565"/>
                </a:lnTo>
                <a:lnTo>
                  <a:pt x="3247" y="566"/>
                </a:lnTo>
                <a:lnTo>
                  <a:pt x="3254" y="568"/>
                </a:lnTo>
                <a:lnTo>
                  <a:pt x="3254" y="561"/>
                </a:lnTo>
                <a:lnTo>
                  <a:pt x="3255" y="547"/>
                </a:lnTo>
                <a:lnTo>
                  <a:pt x="3256" y="533"/>
                </a:lnTo>
                <a:lnTo>
                  <a:pt x="3257" y="527"/>
                </a:lnTo>
                <a:lnTo>
                  <a:pt x="3265" y="530"/>
                </a:lnTo>
                <a:lnTo>
                  <a:pt x="3283" y="537"/>
                </a:lnTo>
                <a:lnTo>
                  <a:pt x="3300" y="544"/>
                </a:lnTo>
                <a:lnTo>
                  <a:pt x="3309" y="546"/>
                </a:lnTo>
                <a:lnTo>
                  <a:pt x="3295" y="560"/>
                </a:lnTo>
                <a:lnTo>
                  <a:pt x="3281" y="574"/>
                </a:lnTo>
                <a:lnTo>
                  <a:pt x="3287" y="576"/>
                </a:lnTo>
                <a:lnTo>
                  <a:pt x="3302" y="582"/>
                </a:lnTo>
                <a:lnTo>
                  <a:pt x="3318" y="588"/>
                </a:lnTo>
                <a:lnTo>
                  <a:pt x="3325" y="591"/>
                </a:lnTo>
                <a:lnTo>
                  <a:pt x="3322" y="597"/>
                </a:lnTo>
                <a:lnTo>
                  <a:pt x="3316" y="612"/>
                </a:lnTo>
                <a:lnTo>
                  <a:pt x="3311" y="627"/>
                </a:lnTo>
                <a:lnTo>
                  <a:pt x="3308" y="634"/>
                </a:lnTo>
                <a:lnTo>
                  <a:pt x="3298" y="627"/>
                </a:lnTo>
                <a:lnTo>
                  <a:pt x="3290" y="621"/>
                </a:lnTo>
                <a:lnTo>
                  <a:pt x="3281" y="614"/>
                </a:lnTo>
                <a:lnTo>
                  <a:pt x="3271" y="608"/>
                </a:lnTo>
                <a:close/>
                <a:moveTo>
                  <a:pt x="3292" y="381"/>
                </a:moveTo>
                <a:lnTo>
                  <a:pt x="3298" y="389"/>
                </a:lnTo>
                <a:lnTo>
                  <a:pt x="3304" y="398"/>
                </a:lnTo>
                <a:lnTo>
                  <a:pt x="3309" y="401"/>
                </a:lnTo>
                <a:lnTo>
                  <a:pt x="3314" y="404"/>
                </a:lnTo>
                <a:lnTo>
                  <a:pt x="3320" y="406"/>
                </a:lnTo>
                <a:lnTo>
                  <a:pt x="3328" y="406"/>
                </a:lnTo>
                <a:lnTo>
                  <a:pt x="3328" y="400"/>
                </a:lnTo>
                <a:lnTo>
                  <a:pt x="3329" y="386"/>
                </a:lnTo>
                <a:lnTo>
                  <a:pt x="3330" y="372"/>
                </a:lnTo>
                <a:lnTo>
                  <a:pt x="3330" y="367"/>
                </a:lnTo>
                <a:lnTo>
                  <a:pt x="3338" y="369"/>
                </a:lnTo>
                <a:lnTo>
                  <a:pt x="3356" y="377"/>
                </a:lnTo>
                <a:lnTo>
                  <a:pt x="3373" y="383"/>
                </a:lnTo>
                <a:lnTo>
                  <a:pt x="3381" y="386"/>
                </a:lnTo>
                <a:lnTo>
                  <a:pt x="3367" y="399"/>
                </a:lnTo>
                <a:lnTo>
                  <a:pt x="3355" y="413"/>
                </a:lnTo>
                <a:lnTo>
                  <a:pt x="3361" y="415"/>
                </a:lnTo>
                <a:lnTo>
                  <a:pt x="3376" y="421"/>
                </a:lnTo>
                <a:lnTo>
                  <a:pt x="3391" y="427"/>
                </a:lnTo>
                <a:lnTo>
                  <a:pt x="3397" y="430"/>
                </a:lnTo>
                <a:lnTo>
                  <a:pt x="3395" y="436"/>
                </a:lnTo>
                <a:lnTo>
                  <a:pt x="3389" y="451"/>
                </a:lnTo>
                <a:lnTo>
                  <a:pt x="3383" y="466"/>
                </a:lnTo>
                <a:lnTo>
                  <a:pt x="3380" y="473"/>
                </a:lnTo>
                <a:lnTo>
                  <a:pt x="3372" y="466"/>
                </a:lnTo>
                <a:lnTo>
                  <a:pt x="3363" y="460"/>
                </a:lnTo>
                <a:lnTo>
                  <a:pt x="3355" y="453"/>
                </a:lnTo>
                <a:lnTo>
                  <a:pt x="3345" y="447"/>
                </a:lnTo>
                <a:lnTo>
                  <a:pt x="3344" y="454"/>
                </a:lnTo>
                <a:lnTo>
                  <a:pt x="3342" y="470"/>
                </a:lnTo>
                <a:lnTo>
                  <a:pt x="3340" y="486"/>
                </a:lnTo>
                <a:lnTo>
                  <a:pt x="3339" y="494"/>
                </a:lnTo>
                <a:lnTo>
                  <a:pt x="3331" y="491"/>
                </a:lnTo>
                <a:lnTo>
                  <a:pt x="3314" y="484"/>
                </a:lnTo>
                <a:lnTo>
                  <a:pt x="3297" y="477"/>
                </a:lnTo>
                <a:lnTo>
                  <a:pt x="3288" y="475"/>
                </a:lnTo>
                <a:lnTo>
                  <a:pt x="3294" y="469"/>
                </a:lnTo>
                <a:lnTo>
                  <a:pt x="3303" y="458"/>
                </a:lnTo>
                <a:lnTo>
                  <a:pt x="3314" y="446"/>
                </a:lnTo>
                <a:lnTo>
                  <a:pt x="3318" y="441"/>
                </a:lnTo>
                <a:lnTo>
                  <a:pt x="3312" y="437"/>
                </a:lnTo>
                <a:lnTo>
                  <a:pt x="3297" y="432"/>
                </a:lnTo>
                <a:lnTo>
                  <a:pt x="3282" y="427"/>
                </a:lnTo>
                <a:lnTo>
                  <a:pt x="3275" y="424"/>
                </a:lnTo>
                <a:lnTo>
                  <a:pt x="3278" y="417"/>
                </a:lnTo>
                <a:lnTo>
                  <a:pt x="3283" y="402"/>
                </a:lnTo>
                <a:lnTo>
                  <a:pt x="3290" y="387"/>
                </a:lnTo>
                <a:lnTo>
                  <a:pt x="3292" y="381"/>
                </a:lnTo>
                <a:close/>
                <a:moveTo>
                  <a:pt x="3086" y="510"/>
                </a:moveTo>
                <a:lnTo>
                  <a:pt x="3080" y="509"/>
                </a:lnTo>
                <a:lnTo>
                  <a:pt x="3075" y="508"/>
                </a:lnTo>
                <a:lnTo>
                  <a:pt x="3069" y="507"/>
                </a:lnTo>
                <a:lnTo>
                  <a:pt x="3062" y="504"/>
                </a:lnTo>
                <a:lnTo>
                  <a:pt x="3050" y="498"/>
                </a:lnTo>
                <a:lnTo>
                  <a:pt x="3038" y="491"/>
                </a:lnTo>
                <a:lnTo>
                  <a:pt x="3025" y="483"/>
                </a:lnTo>
                <a:lnTo>
                  <a:pt x="3012" y="476"/>
                </a:lnTo>
                <a:lnTo>
                  <a:pt x="3000" y="469"/>
                </a:lnTo>
                <a:lnTo>
                  <a:pt x="2990" y="465"/>
                </a:lnTo>
                <a:lnTo>
                  <a:pt x="2983" y="472"/>
                </a:lnTo>
                <a:lnTo>
                  <a:pt x="2979" y="478"/>
                </a:lnTo>
                <a:lnTo>
                  <a:pt x="2975" y="485"/>
                </a:lnTo>
                <a:lnTo>
                  <a:pt x="2972" y="493"/>
                </a:lnTo>
                <a:lnTo>
                  <a:pt x="2967" y="510"/>
                </a:lnTo>
                <a:lnTo>
                  <a:pt x="2965" y="527"/>
                </a:lnTo>
                <a:lnTo>
                  <a:pt x="2961" y="563"/>
                </a:lnTo>
                <a:lnTo>
                  <a:pt x="2956" y="598"/>
                </a:lnTo>
                <a:lnTo>
                  <a:pt x="2940" y="594"/>
                </a:lnTo>
                <a:lnTo>
                  <a:pt x="2905" y="584"/>
                </a:lnTo>
                <a:lnTo>
                  <a:pt x="2870" y="573"/>
                </a:lnTo>
                <a:lnTo>
                  <a:pt x="2855" y="569"/>
                </a:lnTo>
                <a:lnTo>
                  <a:pt x="2858" y="555"/>
                </a:lnTo>
                <a:lnTo>
                  <a:pt x="2865" y="542"/>
                </a:lnTo>
                <a:lnTo>
                  <a:pt x="2871" y="529"/>
                </a:lnTo>
                <a:lnTo>
                  <a:pt x="2880" y="515"/>
                </a:lnTo>
                <a:lnTo>
                  <a:pt x="2888" y="500"/>
                </a:lnTo>
                <a:lnTo>
                  <a:pt x="2896" y="483"/>
                </a:lnTo>
                <a:lnTo>
                  <a:pt x="2903" y="465"/>
                </a:lnTo>
                <a:lnTo>
                  <a:pt x="2909" y="444"/>
                </a:lnTo>
                <a:lnTo>
                  <a:pt x="2894" y="440"/>
                </a:lnTo>
                <a:lnTo>
                  <a:pt x="2877" y="437"/>
                </a:lnTo>
                <a:lnTo>
                  <a:pt x="2861" y="435"/>
                </a:lnTo>
                <a:lnTo>
                  <a:pt x="2844" y="433"/>
                </a:lnTo>
                <a:lnTo>
                  <a:pt x="2827" y="431"/>
                </a:lnTo>
                <a:lnTo>
                  <a:pt x="2811" y="428"/>
                </a:lnTo>
                <a:lnTo>
                  <a:pt x="2804" y="426"/>
                </a:lnTo>
                <a:lnTo>
                  <a:pt x="2797" y="422"/>
                </a:lnTo>
                <a:lnTo>
                  <a:pt x="2790" y="419"/>
                </a:lnTo>
                <a:lnTo>
                  <a:pt x="2785" y="416"/>
                </a:lnTo>
                <a:lnTo>
                  <a:pt x="2790" y="401"/>
                </a:lnTo>
                <a:lnTo>
                  <a:pt x="2802" y="368"/>
                </a:lnTo>
                <a:lnTo>
                  <a:pt x="2813" y="335"/>
                </a:lnTo>
                <a:lnTo>
                  <a:pt x="2819" y="320"/>
                </a:lnTo>
                <a:lnTo>
                  <a:pt x="2837" y="326"/>
                </a:lnTo>
                <a:lnTo>
                  <a:pt x="2877" y="343"/>
                </a:lnTo>
                <a:lnTo>
                  <a:pt x="2917" y="359"/>
                </a:lnTo>
                <a:lnTo>
                  <a:pt x="2935" y="367"/>
                </a:lnTo>
                <a:lnTo>
                  <a:pt x="2938" y="358"/>
                </a:lnTo>
                <a:lnTo>
                  <a:pt x="2941" y="350"/>
                </a:lnTo>
                <a:lnTo>
                  <a:pt x="2944" y="341"/>
                </a:lnTo>
                <a:lnTo>
                  <a:pt x="2945" y="333"/>
                </a:lnTo>
                <a:lnTo>
                  <a:pt x="2948" y="314"/>
                </a:lnTo>
                <a:lnTo>
                  <a:pt x="2949" y="293"/>
                </a:lnTo>
                <a:lnTo>
                  <a:pt x="2951" y="274"/>
                </a:lnTo>
                <a:lnTo>
                  <a:pt x="2953" y="255"/>
                </a:lnTo>
                <a:lnTo>
                  <a:pt x="2955" y="237"/>
                </a:lnTo>
                <a:lnTo>
                  <a:pt x="2961" y="219"/>
                </a:lnTo>
                <a:lnTo>
                  <a:pt x="2977" y="223"/>
                </a:lnTo>
                <a:lnTo>
                  <a:pt x="3010" y="233"/>
                </a:lnTo>
                <a:lnTo>
                  <a:pt x="3044" y="242"/>
                </a:lnTo>
                <a:lnTo>
                  <a:pt x="3060" y="246"/>
                </a:lnTo>
                <a:lnTo>
                  <a:pt x="3046" y="282"/>
                </a:lnTo>
                <a:lnTo>
                  <a:pt x="3030" y="316"/>
                </a:lnTo>
                <a:lnTo>
                  <a:pt x="3023" y="333"/>
                </a:lnTo>
                <a:lnTo>
                  <a:pt x="3016" y="350"/>
                </a:lnTo>
                <a:lnTo>
                  <a:pt x="3011" y="368"/>
                </a:lnTo>
                <a:lnTo>
                  <a:pt x="3008" y="385"/>
                </a:lnTo>
                <a:lnTo>
                  <a:pt x="3026" y="388"/>
                </a:lnTo>
                <a:lnTo>
                  <a:pt x="3064" y="396"/>
                </a:lnTo>
                <a:lnTo>
                  <a:pt x="3104" y="403"/>
                </a:lnTo>
                <a:lnTo>
                  <a:pt x="3121" y="406"/>
                </a:lnTo>
                <a:lnTo>
                  <a:pt x="3114" y="434"/>
                </a:lnTo>
                <a:lnTo>
                  <a:pt x="3108" y="458"/>
                </a:lnTo>
                <a:lnTo>
                  <a:pt x="3105" y="469"/>
                </a:lnTo>
                <a:lnTo>
                  <a:pt x="3099" y="482"/>
                </a:lnTo>
                <a:lnTo>
                  <a:pt x="3093" y="495"/>
                </a:lnTo>
                <a:lnTo>
                  <a:pt x="3086" y="510"/>
                </a:lnTo>
                <a:close/>
                <a:moveTo>
                  <a:pt x="5700" y="3070"/>
                </a:moveTo>
                <a:lnTo>
                  <a:pt x="5697" y="3073"/>
                </a:lnTo>
                <a:lnTo>
                  <a:pt x="5694" y="3075"/>
                </a:lnTo>
                <a:lnTo>
                  <a:pt x="5691" y="3076"/>
                </a:lnTo>
                <a:lnTo>
                  <a:pt x="5687" y="3077"/>
                </a:lnTo>
                <a:lnTo>
                  <a:pt x="5679" y="3078"/>
                </a:lnTo>
                <a:lnTo>
                  <a:pt x="5669" y="3078"/>
                </a:lnTo>
                <a:lnTo>
                  <a:pt x="5651" y="3078"/>
                </a:lnTo>
                <a:lnTo>
                  <a:pt x="5637" y="3078"/>
                </a:lnTo>
                <a:lnTo>
                  <a:pt x="5636" y="3091"/>
                </a:lnTo>
                <a:lnTo>
                  <a:pt x="5638" y="3102"/>
                </a:lnTo>
                <a:lnTo>
                  <a:pt x="5640" y="3114"/>
                </a:lnTo>
                <a:lnTo>
                  <a:pt x="5643" y="3126"/>
                </a:lnTo>
                <a:lnTo>
                  <a:pt x="5645" y="3138"/>
                </a:lnTo>
                <a:lnTo>
                  <a:pt x="5645" y="3150"/>
                </a:lnTo>
                <a:lnTo>
                  <a:pt x="5645" y="3157"/>
                </a:lnTo>
                <a:lnTo>
                  <a:pt x="5644" y="3163"/>
                </a:lnTo>
                <a:lnTo>
                  <a:pt x="5641" y="3170"/>
                </a:lnTo>
                <a:lnTo>
                  <a:pt x="5639" y="3176"/>
                </a:lnTo>
                <a:lnTo>
                  <a:pt x="5623" y="3170"/>
                </a:lnTo>
                <a:lnTo>
                  <a:pt x="5611" y="3163"/>
                </a:lnTo>
                <a:lnTo>
                  <a:pt x="5604" y="3159"/>
                </a:lnTo>
                <a:lnTo>
                  <a:pt x="5599" y="3156"/>
                </a:lnTo>
                <a:lnTo>
                  <a:pt x="5593" y="3152"/>
                </a:lnTo>
                <a:lnTo>
                  <a:pt x="5589" y="3146"/>
                </a:lnTo>
                <a:lnTo>
                  <a:pt x="5585" y="3142"/>
                </a:lnTo>
                <a:lnTo>
                  <a:pt x="5582" y="3137"/>
                </a:lnTo>
                <a:lnTo>
                  <a:pt x="5580" y="3130"/>
                </a:lnTo>
                <a:lnTo>
                  <a:pt x="5576" y="3124"/>
                </a:lnTo>
                <a:lnTo>
                  <a:pt x="5575" y="3116"/>
                </a:lnTo>
                <a:lnTo>
                  <a:pt x="5573" y="3109"/>
                </a:lnTo>
                <a:lnTo>
                  <a:pt x="5573" y="3100"/>
                </a:lnTo>
                <a:lnTo>
                  <a:pt x="5573" y="3091"/>
                </a:lnTo>
                <a:lnTo>
                  <a:pt x="5562" y="3093"/>
                </a:lnTo>
                <a:lnTo>
                  <a:pt x="5534" y="3097"/>
                </a:lnTo>
                <a:lnTo>
                  <a:pt x="5494" y="3102"/>
                </a:lnTo>
                <a:lnTo>
                  <a:pt x="5449" y="3109"/>
                </a:lnTo>
                <a:lnTo>
                  <a:pt x="5404" y="3116"/>
                </a:lnTo>
                <a:lnTo>
                  <a:pt x="5365" y="3122"/>
                </a:lnTo>
                <a:lnTo>
                  <a:pt x="5336" y="3126"/>
                </a:lnTo>
                <a:lnTo>
                  <a:pt x="5327" y="3127"/>
                </a:lnTo>
                <a:lnTo>
                  <a:pt x="5324" y="3134"/>
                </a:lnTo>
                <a:lnTo>
                  <a:pt x="5320" y="3149"/>
                </a:lnTo>
                <a:lnTo>
                  <a:pt x="5315" y="3165"/>
                </a:lnTo>
                <a:lnTo>
                  <a:pt x="5313" y="3172"/>
                </a:lnTo>
                <a:lnTo>
                  <a:pt x="5309" y="3175"/>
                </a:lnTo>
                <a:lnTo>
                  <a:pt x="5305" y="3177"/>
                </a:lnTo>
                <a:lnTo>
                  <a:pt x="5302" y="3179"/>
                </a:lnTo>
                <a:lnTo>
                  <a:pt x="5298" y="3179"/>
                </a:lnTo>
                <a:lnTo>
                  <a:pt x="5295" y="3178"/>
                </a:lnTo>
                <a:lnTo>
                  <a:pt x="5290" y="3177"/>
                </a:lnTo>
                <a:lnTo>
                  <a:pt x="5287" y="3175"/>
                </a:lnTo>
                <a:lnTo>
                  <a:pt x="5283" y="3173"/>
                </a:lnTo>
                <a:lnTo>
                  <a:pt x="5267" y="3161"/>
                </a:lnTo>
                <a:lnTo>
                  <a:pt x="5248" y="3149"/>
                </a:lnTo>
                <a:lnTo>
                  <a:pt x="5240" y="3141"/>
                </a:lnTo>
                <a:lnTo>
                  <a:pt x="5235" y="3132"/>
                </a:lnTo>
                <a:lnTo>
                  <a:pt x="5230" y="3124"/>
                </a:lnTo>
                <a:lnTo>
                  <a:pt x="5228" y="3115"/>
                </a:lnTo>
                <a:lnTo>
                  <a:pt x="5227" y="3106"/>
                </a:lnTo>
                <a:lnTo>
                  <a:pt x="5228" y="3097"/>
                </a:lnTo>
                <a:lnTo>
                  <a:pt x="5229" y="3089"/>
                </a:lnTo>
                <a:lnTo>
                  <a:pt x="5232" y="3079"/>
                </a:lnTo>
                <a:lnTo>
                  <a:pt x="5246" y="3044"/>
                </a:lnTo>
                <a:lnTo>
                  <a:pt x="5264" y="3008"/>
                </a:lnTo>
                <a:lnTo>
                  <a:pt x="5265" y="3016"/>
                </a:lnTo>
                <a:lnTo>
                  <a:pt x="5267" y="3024"/>
                </a:lnTo>
                <a:lnTo>
                  <a:pt x="5270" y="3030"/>
                </a:lnTo>
                <a:lnTo>
                  <a:pt x="5274" y="3035"/>
                </a:lnTo>
                <a:lnTo>
                  <a:pt x="5280" y="3040"/>
                </a:lnTo>
                <a:lnTo>
                  <a:pt x="5286" y="3043"/>
                </a:lnTo>
                <a:lnTo>
                  <a:pt x="5293" y="3046"/>
                </a:lnTo>
                <a:lnTo>
                  <a:pt x="5301" y="3048"/>
                </a:lnTo>
                <a:lnTo>
                  <a:pt x="5309" y="3049"/>
                </a:lnTo>
                <a:lnTo>
                  <a:pt x="5319" y="3050"/>
                </a:lnTo>
                <a:lnTo>
                  <a:pt x="5329" y="3050"/>
                </a:lnTo>
                <a:lnTo>
                  <a:pt x="5339" y="3049"/>
                </a:lnTo>
                <a:lnTo>
                  <a:pt x="5362" y="3047"/>
                </a:lnTo>
                <a:lnTo>
                  <a:pt x="5384" y="3044"/>
                </a:lnTo>
                <a:lnTo>
                  <a:pt x="5434" y="3033"/>
                </a:lnTo>
                <a:lnTo>
                  <a:pt x="5483" y="3020"/>
                </a:lnTo>
                <a:lnTo>
                  <a:pt x="5507" y="3015"/>
                </a:lnTo>
                <a:lnTo>
                  <a:pt x="5529" y="3011"/>
                </a:lnTo>
                <a:lnTo>
                  <a:pt x="5550" y="3008"/>
                </a:lnTo>
                <a:lnTo>
                  <a:pt x="5568" y="3005"/>
                </a:lnTo>
                <a:lnTo>
                  <a:pt x="5566" y="2995"/>
                </a:lnTo>
                <a:lnTo>
                  <a:pt x="5562" y="2980"/>
                </a:lnTo>
                <a:lnTo>
                  <a:pt x="5558" y="2964"/>
                </a:lnTo>
                <a:lnTo>
                  <a:pt x="5554" y="2947"/>
                </a:lnTo>
                <a:lnTo>
                  <a:pt x="5548" y="2930"/>
                </a:lnTo>
                <a:lnTo>
                  <a:pt x="5541" y="2914"/>
                </a:lnTo>
                <a:lnTo>
                  <a:pt x="5535" y="2901"/>
                </a:lnTo>
                <a:lnTo>
                  <a:pt x="5527" y="2890"/>
                </a:lnTo>
                <a:lnTo>
                  <a:pt x="5510" y="2888"/>
                </a:lnTo>
                <a:lnTo>
                  <a:pt x="5492" y="2888"/>
                </a:lnTo>
                <a:lnTo>
                  <a:pt x="5475" y="2889"/>
                </a:lnTo>
                <a:lnTo>
                  <a:pt x="5458" y="2890"/>
                </a:lnTo>
                <a:lnTo>
                  <a:pt x="5441" y="2893"/>
                </a:lnTo>
                <a:lnTo>
                  <a:pt x="5425" y="2898"/>
                </a:lnTo>
                <a:lnTo>
                  <a:pt x="5409" y="2902"/>
                </a:lnTo>
                <a:lnTo>
                  <a:pt x="5393" y="2907"/>
                </a:lnTo>
                <a:lnTo>
                  <a:pt x="5355" y="2920"/>
                </a:lnTo>
                <a:lnTo>
                  <a:pt x="5317" y="2935"/>
                </a:lnTo>
                <a:lnTo>
                  <a:pt x="5308" y="2939"/>
                </a:lnTo>
                <a:lnTo>
                  <a:pt x="5299" y="2945"/>
                </a:lnTo>
                <a:lnTo>
                  <a:pt x="5291" y="2950"/>
                </a:lnTo>
                <a:lnTo>
                  <a:pt x="5284" y="2957"/>
                </a:lnTo>
                <a:lnTo>
                  <a:pt x="5277" y="2965"/>
                </a:lnTo>
                <a:lnTo>
                  <a:pt x="5271" y="2973"/>
                </a:lnTo>
                <a:lnTo>
                  <a:pt x="5267" y="2983"/>
                </a:lnTo>
                <a:lnTo>
                  <a:pt x="5264" y="2995"/>
                </a:lnTo>
                <a:lnTo>
                  <a:pt x="5240" y="2984"/>
                </a:lnTo>
                <a:lnTo>
                  <a:pt x="5217" y="2973"/>
                </a:lnTo>
                <a:lnTo>
                  <a:pt x="5211" y="2970"/>
                </a:lnTo>
                <a:lnTo>
                  <a:pt x="5207" y="2966"/>
                </a:lnTo>
                <a:lnTo>
                  <a:pt x="5203" y="2963"/>
                </a:lnTo>
                <a:lnTo>
                  <a:pt x="5198" y="2957"/>
                </a:lnTo>
                <a:lnTo>
                  <a:pt x="5195" y="2952"/>
                </a:lnTo>
                <a:lnTo>
                  <a:pt x="5192" y="2946"/>
                </a:lnTo>
                <a:lnTo>
                  <a:pt x="5191" y="2939"/>
                </a:lnTo>
                <a:lnTo>
                  <a:pt x="5190" y="2931"/>
                </a:lnTo>
                <a:lnTo>
                  <a:pt x="5193" y="2923"/>
                </a:lnTo>
                <a:lnTo>
                  <a:pt x="5196" y="2917"/>
                </a:lnTo>
                <a:lnTo>
                  <a:pt x="5198" y="2909"/>
                </a:lnTo>
                <a:lnTo>
                  <a:pt x="5199" y="2903"/>
                </a:lnTo>
                <a:lnTo>
                  <a:pt x="5201" y="2896"/>
                </a:lnTo>
                <a:lnTo>
                  <a:pt x="5201" y="2889"/>
                </a:lnTo>
                <a:lnTo>
                  <a:pt x="5199" y="2882"/>
                </a:lnTo>
                <a:lnTo>
                  <a:pt x="5197" y="2875"/>
                </a:lnTo>
                <a:lnTo>
                  <a:pt x="5195" y="2869"/>
                </a:lnTo>
                <a:lnTo>
                  <a:pt x="5192" y="2862"/>
                </a:lnTo>
                <a:lnTo>
                  <a:pt x="5189" y="2856"/>
                </a:lnTo>
                <a:lnTo>
                  <a:pt x="5183" y="2851"/>
                </a:lnTo>
                <a:lnTo>
                  <a:pt x="5179" y="2844"/>
                </a:lnTo>
                <a:lnTo>
                  <a:pt x="5173" y="2839"/>
                </a:lnTo>
                <a:lnTo>
                  <a:pt x="5166" y="2834"/>
                </a:lnTo>
                <a:lnTo>
                  <a:pt x="5160" y="2829"/>
                </a:lnTo>
                <a:lnTo>
                  <a:pt x="5158" y="2821"/>
                </a:lnTo>
                <a:lnTo>
                  <a:pt x="5157" y="2813"/>
                </a:lnTo>
                <a:lnTo>
                  <a:pt x="5157" y="2806"/>
                </a:lnTo>
                <a:lnTo>
                  <a:pt x="5157" y="2798"/>
                </a:lnTo>
                <a:lnTo>
                  <a:pt x="5158" y="2785"/>
                </a:lnTo>
                <a:lnTo>
                  <a:pt x="5161" y="2771"/>
                </a:lnTo>
                <a:lnTo>
                  <a:pt x="5165" y="2758"/>
                </a:lnTo>
                <a:lnTo>
                  <a:pt x="5170" y="2744"/>
                </a:lnTo>
                <a:lnTo>
                  <a:pt x="5173" y="2730"/>
                </a:lnTo>
                <a:lnTo>
                  <a:pt x="5175" y="2715"/>
                </a:lnTo>
                <a:lnTo>
                  <a:pt x="5187" y="2716"/>
                </a:lnTo>
                <a:lnTo>
                  <a:pt x="5198" y="2717"/>
                </a:lnTo>
                <a:lnTo>
                  <a:pt x="5209" y="2718"/>
                </a:lnTo>
                <a:lnTo>
                  <a:pt x="5220" y="2717"/>
                </a:lnTo>
                <a:lnTo>
                  <a:pt x="5241" y="2716"/>
                </a:lnTo>
                <a:lnTo>
                  <a:pt x="5262" y="2712"/>
                </a:lnTo>
                <a:lnTo>
                  <a:pt x="5283" y="2706"/>
                </a:lnTo>
                <a:lnTo>
                  <a:pt x="5304" y="2698"/>
                </a:lnTo>
                <a:lnTo>
                  <a:pt x="5327" y="2689"/>
                </a:lnTo>
                <a:lnTo>
                  <a:pt x="5350" y="2678"/>
                </a:lnTo>
                <a:lnTo>
                  <a:pt x="5356" y="2690"/>
                </a:lnTo>
                <a:lnTo>
                  <a:pt x="5372" y="2717"/>
                </a:lnTo>
                <a:lnTo>
                  <a:pt x="5388" y="2745"/>
                </a:lnTo>
                <a:lnTo>
                  <a:pt x="5395" y="2758"/>
                </a:lnTo>
                <a:lnTo>
                  <a:pt x="5398" y="2748"/>
                </a:lnTo>
                <a:lnTo>
                  <a:pt x="5401" y="2740"/>
                </a:lnTo>
                <a:lnTo>
                  <a:pt x="5406" y="2730"/>
                </a:lnTo>
                <a:lnTo>
                  <a:pt x="5410" y="2719"/>
                </a:lnTo>
                <a:lnTo>
                  <a:pt x="5415" y="2710"/>
                </a:lnTo>
                <a:lnTo>
                  <a:pt x="5420" y="2700"/>
                </a:lnTo>
                <a:lnTo>
                  <a:pt x="5427" y="2692"/>
                </a:lnTo>
                <a:lnTo>
                  <a:pt x="5433" y="2683"/>
                </a:lnTo>
                <a:lnTo>
                  <a:pt x="5441" y="2675"/>
                </a:lnTo>
                <a:lnTo>
                  <a:pt x="5448" y="2668"/>
                </a:lnTo>
                <a:lnTo>
                  <a:pt x="5456" y="2662"/>
                </a:lnTo>
                <a:lnTo>
                  <a:pt x="5463" y="2657"/>
                </a:lnTo>
                <a:lnTo>
                  <a:pt x="5471" y="2653"/>
                </a:lnTo>
                <a:lnTo>
                  <a:pt x="5478" y="2651"/>
                </a:lnTo>
                <a:lnTo>
                  <a:pt x="5486" y="2650"/>
                </a:lnTo>
                <a:lnTo>
                  <a:pt x="5492" y="2652"/>
                </a:lnTo>
                <a:lnTo>
                  <a:pt x="5505" y="2654"/>
                </a:lnTo>
                <a:lnTo>
                  <a:pt x="5517" y="2658"/>
                </a:lnTo>
                <a:lnTo>
                  <a:pt x="5526" y="2661"/>
                </a:lnTo>
                <a:lnTo>
                  <a:pt x="5535" y="2665"/>
                </a:lnTo>
                <a:lnTo>
                  <a:pt x="5543" y="2670"/>
                </a:lnTo>
                <a:lnTo>
                  <a:pt x="5550" y="2676"/>
                </a:lnTo>
                <a:lnTo>
                  <a:pt x="5555" y="2681"/>
                </a:lnTo>
                <a:lnTo>
                  <a:pt x="5560" y="2687"/>
                </a:lnTo>
                <a:lnTo>
                  <a:pt x="5565" y="2694"/>
                </a:lnTo>
                <a:lnTo>
                  <a:pt x="5568" y="2701"/>
                </a:lnTo>
                <a:lnTo>
                  <a:pt x="5570" y="2708"/>
                </a:lnTo>
                <a:lnTo>
                  <a:pt x="5572" y="2716"/>
                </a:lnTo>
                <a:lnTo>
                  <a:pt x="5574" y="2732"/>
                </a:lnTo>
                <a:lnTo>
                  <a:pt x="5574" y="2749"/>
                </a:lnTo>
                <a:lnTo>
                  <a:pt x="5571" y="2787"/>
                </a:lnTo>
                <a:lnTo>
                  <a:pt x="5567" y="2825"/>
                </a:lnTo>
                <a:lnTo>
                  <a:pt x="5565" y="2844"/>
                </a:lnTo>
                <a:lnTo>
                  <a:pt x="5564" y="2864"/>
                </a:lnTo>
                <a:lnTo>
                  <a:pt x="5564" y="2882"/>
                </a:lnTo>
                <a:lnTo>
                  <a:pt x="5567" y="2900"/>
                </a:lnTo>
                <a:lnTo>
                  <a:pt x="5587" y="2921"/>
                </a:lnTo>
                <a:lnTo>
                  <a:pt x="5632" y="2968"/>
                </a:lnTo>
                <a:lnTo>
                  <a:pt x="5677" y="3015"/>
                </a:lnTo>
                <a:lnTo>
                  <a:pt x="5697" y="3036"/>
                </a:lnTo>
                <a:lnTo>
                  <a:pt x="5684" y="2965"/>
                </a:lnTo>
                <a:lnTo>
                  <a:pt x="5669" y="2894"/>
                </a:lnTo>
                <a:lnTo>
                  <a:pt x="5652" y="2825"/>
                </a:lnTo>
                <a:lnTo>
                  <a:pt x="5634" y="2756"/>
                </a:lnTo>
                <a:lnTo>
                  <a:pt x="5615" y="2689"/>
                </a:lnTo>
                <a:lnTo>
                  <a:pt x="5595" y="2621"/>
                </a:lnTo>
                <a:lnTo>
                  <a:pt x="5572" y="2555"/>
                </a:lnTo>
                <a:lnTo>
                  <a:pt x="5550" y="2490"/>
                </a:lnTo>
                <a:lnTo>
                  <a:pt x="5536" y="2490"/>
                </a:lnTo>
                <a:lnTo>
                  <a:pt x="5525" y="2490"/>
                </a:lnTo>
                <a:lnTo>
                  <a:pt x="5517" y="2492"/>
                </a:lnTo>
                <a:lnTo>
                  <a:pt x="5511" y="2495"/>
                </a:lnTo>
                <a:lnTo>
                  <a:pt x="5509" y="2500"/>
                </a:lnTo>
                <a:lnTo>
                  <a:pt x="5508" y="2505"/>
                </a:lnTo>
                <a:lnTo>
                  <a:pt x="5508" y="2510"/>
                </a:lnTo>
                <a:lnTo>
                  <a:pt x="5510" y="2517"/>
                </a:lnTo>
                <a:lnTo>
                  <a:pt x="5514" y="2531"/>
                </a:lnTo>
                <a:lnTo>
                  <a:pt x="5520" y="2546"/>
                </a:lnTo>
                <a:lnTo>
                  <a:pt x="5521" y="2553"/>
                </a:lnTo>
                <a:lnTo>
                  <a:pt x="5522" y="2561"/>
                </a:lnTo>
                <a:lnTo>
                  <a:pt x="5520" y="2568"/>
                </a:lnTo>
                <a:lnTo>
                  <a:pt x="5518" y="2574"/>
                </a:lnTo>
                <a:lnTo>
                  <a:pt x="5493" y="2564"/>
                </a:lnTo>
                <a:lnTo>
                  <a:pt x="5473" y="2554"/>
                </a:lnTo>
                <a:lnTo>
                  <a:pt x="5467" y="2551"/>
                </a:lnTo>
                <a:lnTo>
                  <a:pt x="5463" y="2548"/>
                </a:lnTo>
                <a:lnTo>
                  <a:pt x="5460" y="2543"/>
                </a:lnTo>
                <a:lnTo>
                  <a:pt x="5456" y="2538"/>
                </a:lnTo>
                <a:lnTo>
                  <a:pt x="5454" y="2533"/>
                </a:lnTo>
                <a:lnTo>
                  <a:pt x="5450" y="2526"/>
                </a:lnTo>
                <a:lnTo>
                  <a:pt x="5448" y="2519"/>
                </a:lnTo>
                <a:lnTo>
                  <a:pt x="5447" y="2509"/>
                </a:lnTo>
                <a:lnTo>
                  <a:pt x="5432" y="2514"/>
                </a:lnTo>
                <a:lnTo>
                  <a:pt x="5417" y="2518"/>
                </a:lnTo>
                <a:lnTo>
                  <a:pt x="5401" y="2523"/>
                </a:lnTo>
                <a:lnTo>
                  <a:pt x="5385" y="2528"/>
                </a:lnTo>
                <a:lnTo>
                  <a:pt x="5351" y="2541"/>
                </a:lnTo>
                <a:lnTo>
                  <a:pt x="5317" y="2556"/>
                </a:lnTo>
                <a:lnTo>
                  <a:pt x="5284" y="2570"/>
                </a:lnTo>
                <a:lnTo>
                  <a:pt x="5251" y="2584"/>
                </a:lnTo>
                <a:lnTo>
                  <a:pt x="5220" y="2596"/>
                </a:lnTo>
                <a:lnTo>
                  <a:pt x="5192" y="2604"/>
                </a:lnTo>
                <a:lnTo>
                  <a:pt x="5188" y="2607"/>
                </a:lnTo>
                <a:lnTo>
                  <a:pt x="5185" y="2610"/>
                </a:lnTo>
                <a:lnTo>
                  <a:pt x="5182" y="2614"/>
                </a:lnTo>
                <a:lnTo>
                  <a:pt x="5181" y="2617"/>
                </a:lnTo>
                <a:lnTo>
                  <a:pt x="5179" y="2625"/>
                </a:lnTo>
                <a:lnTo>
                  <a:pt x="5179" y="2633"/>
                </a:lnTo>
                <a:lnTo>
                  <a:pt x="5179" y="2641"/>
                </a:lnTo>
                <a:lnTo>
                  <a:pt x="5177" y="2648"/>
                </a:lnTo>
                <a:lnTo>
                  <a:pt x="5175" y="2650"/>
                </a:lnTo>
                <a:lnTo>
                  <a:pt x="5172" y="2653"/>
                </a:lnTo>
                <a:lnTo>
                  <a:pt x="5167" y="2655"/>
                </a:lnTo>
                <a:lnTo>
                  <a:pt x="5163" y="2657"/>
                </a:lnTo>
                <a:lnTo>
                  <a:pt x="5151" y="2652"/>
                </a:lnTo>
                <a:lnTo>
                  <a:pt x="5143" y="2650"/>
                </a:lnTo>
                <a:lnTo>
                  <a:pt x="5135" y="2649"/>
                </a:lnTo>
                <a:lnTo>
                  <a:pt x="5130" y="2648"/>
                </a:lnTo>
                <a:lnTo>
                  <a:pt x="5124" y="2647"/>
                </a:lnTo>
                <a:lnTo>
                  <a:pt x="5117" y="2644"/>
                </a:lnTo>
                <a:lnTo>
                  <a:pt x="5110" y="2638"/>
                </a:lnTo>
                <a:lnTo>
                  <a:pt x="5101" y="2630"/>
                </a:lnTo>
                <a:lnTo>
                  <a:pt x="5099" y="2623"/>
                </a:lnTo>
                <a:lnTo>
                  <a:pt x="5097" y="2616"/>
                </a:lnTo>
                <a:lnTo>
                  <a:pt x="5096" y="2610"/>
                </a:lnTo>
                <a:lnTo>
                  <a:pt x="5095" y="2603"/>
                </a:lnTo>
                <a:lnTo>
                  <a:pt x="5095" y="2590"/>
                </a:lnTo>
                <a:lnTo>
                  <a:pt x="5095" y="2578"/>
                </a:lnTo>
                <a:lnTo>
                  <a:pt x="5096" y="2565"/>
                </a:lnTo>
                <a:lnTo>
                  <a:pt x="5097" y="2551"/>
                </a:lnTo>
                <a:lnTo>
                  <a:pt x="5096" y="2537"/>
                </a:lnTo>
                <a:lnTo>
                  <a:pt x="5094" y="2522"/>
                </a:lnTo>
                <a:lnTo>
                  <a:pt x="5097" y="2518"/>
                </a:lnTo>
                <a:lnTo>
                  <a:pt x="5100" y="2516"/>
                </a:lnTo>
                <a:lnTo>
                  <a:pt x="5104" y="2514"/>
                </a:lnTo>
                <a:lnTo>
                  <a:pt x="5109" y="2514"/>
                </a:lnTo>
                <a:lnTo>
                  <a:pt x="5118" y="2515"/>
                </a:lnTo>
                <a:lnTo>
                  <a:pt x="5128" y="2519"/>
                </a:lnTo>
                <a:lnTo>
                  <a:pt x="5138" y="2523"/>
                </a:lnTo>
                <a:lnTo>
                  <a:pt x="5148" y="2528"/>
                </a:lnTo>
                <a:lnTo>
                  <a:pt x="5158" y="2533"/>
                </a:lnTo>
                <a:lnTo>
                  <a:pt x="5167" y="2534"/>
                </a:lnTo>
                <a:lnTo>
                  <a:pt x="5177" y="2531"/>
                </a:lnTo>
                <a:lnTo>
                  <a:pt x="5204" y="2520"/>
                </a:lnTo>
                <a:lnTo>
                  <a:pt x="5240" y="2505"/>
                </a:lnTo>
                <a:lnTo>
                  <a:pt x="5283" y="2489"/>
                </a:lnTo>
                <a:lnTo>
                  <a:pt x="5325" y="2472"/>
                </a:lnTo>
                <a:lnTo>
                  <a:pt x="5363" y="2457"/>
                </a:lnTo>
                <a:lnTo>
                  <a:pt x="5390" y="2447"/>
                </a:lnTo>
                <a:lnTo>
                  <a:pt x="5399" y="2443"/>
                </a:lnTo>
                <a:lnTo>
                  <a:pt x="5394" y="2432"/>
                </a:lnTo>
                <a:lnTo>
                  <a:pt x="5381" y="2410"/>
                </a:lnTo>
                <a:lnTo>
                  <a:pt x="5369" y="2387"/>
                </a:lnTo>
                <a:lnTo>
                  <a:pt x="5363" y="2377"/>
                </a:lnTo>
                <a:lnTo>
                  <a:pt x="5372" y="2368"/>
                </a:lnTo>
                <a:lnTo>
                  <a:pt x="5382" y="2361"/>
                </a:lnTo>
                <a:lnTo>
                  <a:pt x="5376" y="2354"/>
                </a:lnTo>
                <a:lnTo>
                  <a:pt x="5362" y="2338"/>
                </a:lnTo>
                <a:lnTo>
                  <a:pt x="5348" y="2322"/>
                </a:lnTo>
                <a:lnTo>
                  <a:pt x="5341" y="2314"/>
                </a:lnTo>
                <a:lnTo>
                  <a:pt x="5327" y="2316"/>
                </a:lnTo>
                <a:lnTo>
                  <a:pt x="5312" y="2320"/>
                </a:lnTo>
                <a:lnTo>
                  <a:pt x="5296" y="2325"/>
                </a:lnTo>
                <a:lnTo>
                  <a:pt x="5280" y="2330"/>
                </a:lnTo>
                <a:lnTo>
                  <a:pt x="5248" y="2343"/>
                </a:lnTo>
                <a:lnTo>
                  <a:pt x="5214" y="2358"/>
                </a:lnTo>
                <a:lnTo>
                  <a:pt x="5182" y="2375"/>
                </a:lnTo>
                <a:lnTo>
                  <a:pt x="5150" y="2391"/>
                </a:lnTo>
                <a:lnTo>
                  <a:pt x="5120" y="2407"/>
                </a:lnTo>
                <a:lnTo>
                  <a:pt x="5093" y="2422"/>
                </a:lnTo>
                <a:lnTo>
                  <a:pt x="5092" y="2425"/>
                </a:lnTo>
                <a:lnTo>
                  <a:pt x="5092" y="2429"/>
                </a:lnTo>
                <a:lnTo>
                  <a:pt x="5093" y="2434"/>
                </a:lnTo>
                <a:lnTo>
                  <a:pt x="5094" y="2438"/>
                </a:lnTo>
                <a:lnTo>
                  <a:pt x="5098" y="2446"/>
                </a:lnTo>
                <a:lnTo>
                  <a:pt x="5102" y="2456"/>
                </a:lnTo>
                <a:lnTo>
                  <a:pt x="5107" y="2464"/>
                </a:lnTo>
                <a:lnTo>
                  <a:pt x="5108" y="2472"/>
                </a:lnTo>
                <a:lnTo>
                  <a:pt x="5108" y="2476"/>
                </a:lnTo>
                <a:lnTo>
                  <a:pt x="5107" y="2479"/>
                </a:lnTo>
                <a:lnTo>
                  <a:pt x="5104" y="2483"/>
                </a:lnTo>
                <a:lnTo>
                  <a:pt x="5101" y="2485"/>
                </a:lnTo>
                <a:lnTo>
                  <a:pt x="5088" y="2480"/>
                </a:lnTo>
                <a:lnTo>
                  <a:pt x="5078" y="2478"/>
                </a:lnTo>
                <a:lnTo>
                  <a:pt x="5067" y="2478"/>
                </a:lnTo>
                <a:lnTo>
                  <a:pt x="5059" y="2478"/>
                </a:lnTo>
                <a:lnTo>
                  <a:pt x="5054" y="2477"/>
                </a:lnTo>
                <a:lnTo>
                  <a:pt x="5050" y="2477"/>
                </a:lnTo>
                <a:lnTo>
                  <a:pt x="5046" y="2475"/>
                </a:lnTo>
                <a:lnTo>
                  <a:pt x="5041" y="2473"/>
                </a:lnTo>
                <a:lnTo>
                  <a:pt x="5038" y="2470"/>
                </a:lnTo>
                <a:lnTo>
                  <a:pt x="5034" y="2466"/>
                </a:lnTo>
                <a:lnTo>
                  <a:pt x="5030" y="2459"/>
                </a:lnTo>
                <a:lnTo>
                  <a:pt x="5025" y="2453"/>
                </a:lnTo>
                <a:lnTo>
                  <a:pt x="5023" y="2446"/>
                </a:lnTo>
                <a:lnTo>
                  <a:pt x="5022" y="2440"/>
                </a:lnTo>
                <a:lnTo>
                  <a:pt x="5021" y="2434"/>
                </a:lnTo>
                <a:lnTo>
                  <a:pt x="5020" y="2426"/>
                </a:lnTo>
                <a:lnTo>
                  <a:pt x="5021" y="2411"/>
                </a:lnTo>
                <a:lnTo>
                  <a:pt x="5023" y="2396"/>
                </a:lnTo>
                <a:lnTo>
                  <a:pt x="5027" y="2380"/>
                </a:lnTo>
                <a:lnTo>
                  <a:pt x="5031" y="2365"/>
                </a:lnTo>
                <a:lnTo>
                  <a:pt x="5035" y="2349"/>
                </a:lnTo>
                <a:lnTo>
                  <a:pt x="5040" y="2334"/>
                </a:lnTo>
                <a:lnTo>
                  <a:pt x="5048" y="2336"/>
                </a:lnTo>
                <a:lnTo>
                  <a:pt x="5056" y="2336"/>
                </a:lnTo>
                <a:lnTo>
                  <a:pt x="5066" y="2336"/>
                </a:lnTo>
                <a:lnTo>
                  <a:pt x="5075" y="2335"/>
                </a:lnTo>
                <a:lnTo>
                  <a:pt x="5094" y="2333"/>
                </a:lnTo>
                <a:lnTo>
                  <a:pt x="5113" y="2329"/>
                </a:lnTo>
                <a:lnTo>
                  <a:pt x="5132" y="2323"/>
                </a:lnTo>
                <a:lnTo>
                  <a:pt x="5150" y="2316"/>
                </a:lnTo>
                <a:lnTo>
                  <a:pt x="5170" y="2308"/>
                </a:lnTo>
                <a:lnTo>
                  <a:pt x="5187" y="2299"/>
                </a:lnTo>
                <a:lnTo>
                  <a:pt x="5219" y="2283"/>
                </a:lnTo>
                <a:lnTo>
                  <a:pt x="5245" y="2267"/>
                </a:lnTo>
                <a:lnTo>
                  <a:pt x="5262" y="2256"/>
                </a:lnTo>
                <a:lnTo>
                  <a:pt x="5268" y="2252"/>
                </a:lnTo>
                <a:lnTo>
                  <a:pt x="5272" y="2250"/>
                </a:lnTo>
                <a:lnTo>
                  <a:pt x="5275" y="2248"/>
                </a:lnTo>
                <a:lnTo>
                  <a:pt x="5276" y="2246"/>
                </a:lnTo>
                <a:lnTo>
                  <a:pt x="5278" y="2243"/>
                </a:lnTo>
                <a:lnTo>
                  <a:pt x="5278" y="2236"/>
                </a:lnTo>
                <a:lnTo>
                  <a:pt x="5278" y="2230"/>
                </a:lnTo>
                <a:lnTo>
                  <a:pt x="5276" y="2222"/>
                </a:lnTo>
                <a:lnTo>
                  <a:pt x="5275" y="2215"/>
                </a:lnTo>
                <a:lnTo>
                  <a:pt x="5274" y="2207"/>
                </a:lnTo>
                <a:lnTo>
                  <a:pt x="5276" y="2201"/>
                </a:lnTo>
                <a:lnTo>
                  <a:pt x="5283" y="2197"/>
                </a:lnTo>
                <a:lnTo>
                  <a:pt x="5290" y="2193"/>
                </a:lnTo>
                <a:lnTo>
                  <a:pt x="5297" y="2192"/>
                </a:lnTo>
                <a:lnTo>
                  <a:pt x="5302" y="2191"/>
                </a:lnTo>
                <a:lnTo>
                  <a:pt x="5307" y="2192"/>
                </a:lnTo>
                <a:lnTo>
                  <a:pt x="5314" y="2195"/>
                </a:lnTo>
                <a:lnTo>
                  <a:pt x="5318" y="2197"/>
                </a:lnTo>
                <a:lnTo>
                  <a:pt x="5323" y="2200"/>
                </a:lnTo>
                <a:lnTo>
                  <a:pt x="5333" y="2206"/>
                </a:lnTo>
                <a:lnTo>
                  <a:pt x="5344" y="2214"/>
                </a:lnTo>
                <a:lnTo>
                  <a:pt x="5348" y="2216"/>
                </a:lnTo>
                <a:lnTo>
                  <a:pt x="5353" y="2219"/>
                </a:lnTo>
                <a:lnTo>
                  <a:pt x="5360" y="2220"/>
                </a:lnTo>
                <a:lnTo>
                  <a:pt x="5365" y="2220"/>
                </a:lnTo>
                <a:lnTo>
                  <a:pt x="5376" y="2224"/>
                </a:lnTo>
                <a:lnTo>
                  <a:pt x="5384" y="2230"/>
                </a:lnTo>
                <a:lnTo>
                  <a:pt x="5390" y="2236"/>
                </a:lnTo>
                <a:lnTo>
                  <a:pt x="5394" y="2244"/>
                </a:lnTo>
                <a:lnTo>
                  <a:pt x="5396" y="2251"/>
                </a:lnTo>
                <a:lnTo>
                  <a:pt x="5397" y="2259"/>
                </a:lnTo>
                <a:lnTo>
                  <a:pt x="5397" y="2268"/>
                </a:lnTo>
                <a:lnTo>
                  <a:pt x="5396" y="2277"/>
                </a:lnTo>
                <a:lnTo>
                  <a:pt x="5393" y="2296"/>
                </a:lnTo>
                <a:lnTo>
                  <a:pt x="5391" y="2314"/>
                </a:lnTo>
                <a:lnTo>
                  <a:pt x="5390" y="2324"/>
                </a:lnTo>
                <a:lnTo>
                  <a:pt x="5390" y="2332"/>
                </a:lnTo>
                <a:lnTo>
                  <a:pt x="5391" y="2340"/>
                </a:lnTo>
                <a:lnTo>
                  <a:pt x="5394" y="2347"/>
                </a:lnTo>
                <a:lnTo>
                  <a:pt x="5414" y="2360"/>
                </a:lnTo>
                <a:lnTo>
                  <a:pt x="5434" y="2373"/>
                </a:lnTo>
                <a:lnTo>
                  <a:pt x="5454" y="2386"/>
                </a:lnTo>
                <a:lnTo>
                  <a:pt x="5473" y="2399"/>
                </a:lnTo>
                <a:lnTo>
                  <a:pt x="5491" y="2414"/>
                </a:lnTo>
                <a:lnTo>
                  <a:pt x="5508" y="2429"/>
                </a:lnTo>
                <a:lnTo>
                  <a:pt x="5523" y="2445"/>
                </a:lnTo>
                <a:lnTo>
                  <a:pt x="5537" y="2461"/>
                </a:lnTo>
                <a:lnTo>
                  <a:pt x="5509" y="2387"/>
                </a:lnTo>
                <a:lnTo>
                  <a:pt x="5479" y="2312"/>
                </a:lnTo>
                <a:lnTo>
                  <a:pt x="5448" y="2238"/>
                </a:lnTo>
                <a:lnTo>
                  <a:pt x="5415" y="2165"/>
                </a:lnTo>
                <a:lnTo>
                  <a:pt x="5381" y="2093"/>
                </a:lnTo>
                <a:lnTo>
                  <a:pt x="5346" y="2022"/>
                </a:lnTo>
                <a:lnTo>
                  <a:pt x="5308" y="1950"/>
                </a:lnTo>
                <a:lnTo>
                  <a:pt x="5270" y="1881"/>
                </a:lnTo>
                <a:lnTo>
                  <a:pt x="5229" y="1812"/>
                </a:lnTo>
                <a:lnTo>
                  <a:pt x="5188" y="1743"/>
                </a:lnTo>
                <a:lnTo>
                  <a:pt x="5145" y="1676"/>
                </a:lnTo>
                <a:lnTo>
                  <a:pt x="5100" y="1610"/>
                </a:lnTo>
                <a:lnTo>
                  <a:pt x="5055" y="1545"/>
                </a:lnTo>
                <a:lnTo>
                  <a:pt x="5007" y="1480"/>
                </a:lnTo>
                <a:lnTo>
                  <a:pt x="4959" y="1417"/>
                </a:lnTo>
                <a:lnTo>
                  <a:pt x="4909" y="1354"/>
                </a:lnTo>
                <a:lnTo>
                  <a:pt x="4858" y="1293"/>
                </a:lnTo>
                <a:lnTo>
                  <a:pt x="4806" y="1232"/>
                </a:lnTo>
                <a:lnTo>
                  <a:pt x="4751" y="1174"/>
                </a:lnTo>
                <a:lnTo>
                  <a:pt x="4697" y="1115"/>
                </a:lnTo>
                <a:lnTo>
                  <a:pt x="4639" y="1058"/>
                </a:lnTo>
                <a:lnTo>
                  <a:pt x="4581" y="1002"/>
                </a:lnTo>
                <a:lnTo>
                  <a:pt x="4522" y="947"/>
                </a:lnTo>
                <a:lnTo>
                  <a:pt x="4462" y="894"/>
                </a:lnTo>
                <a:lnTo>
                  <a:pt x="4400" y="842"/>
                </a:lnTo>
                <a:lnTo>
                  <a:pt x="4336" y="791"/>
                </a:lnTo>
                <a:lnTo>
                  <a:pt x="4272" y="740"/>
                </a:lnTo>
                <a:lnTo>
                  <a:pt x="4206" y="691"/>
                </a:lnTo>
                <a:lnTo>
                  <a:pt x="4138" y="644"/>
                </a:lnTo>
                <a:lnTo>
                  <a:pt x="4070" y="598"/>
                </a:lnTo>
                <a:lnTo>
                  <a:pt x="4001" y="554"/>
                </a:lnTo>
                <a:lnTo>
                  <a:pt x="3930" y="511"/>
                </a:lnTo>
                <a:lnTo>
                  <a:pt x="3888" y="486"/>
                </a:lnTo>
                <a:lnTo>
                  <a:pt x="3847" y="464"/>
                </a:lnTo>
                <a:lnTo>
                  <a:pt x="3806" y="442"/>
                </a:lnTo>
                <a:lnTo>
                  <a:pt x="3765" y="420"/>
                </a:lnTo>
                <a:lnTo>
                  <a:pt x="3724" y="399"/>
                </a:lnTo>
                <a:lnTo>
                  <a:pt x="3682" y="379"/>
                </a:lnTo>
                <a:lnTo>
                  <a:pt x="3642" y="359"/>
                </a:lnTo>
                <a:lnTo>
                  <a:pt x="3600" y="340"/>
                </a:lnTo>
                <a:lnTo>
                  <a:pt x="3559" y="322"/>
                </a:lnTo>
                <a:lnTo>
                  <a:pt x="3518" y="304"/>
                </a:lnTo>
                <a:lnTo>
                  <a:pt x="3475" y="287"/>
                </a:lnTo>
                <a:lnTo>
                  <a:pt x="3434" y="270"/>
                </a:lnTo>
                <a:lnTo>
                  <a:pt x="3347" y="237"/>
                </a:lnTo>
                <a:lnTo>
                  <a:pt x="3260" y="206"/>
                </a:lnTo>
                <a:lnTo>
                  <a:pt x="3161" y="172"/>
                </a:lnTo>
                <a:lnTo>
                  <a:pt x="3061" y="141"/>
                </a:lnTo>
                <a:lnTo>
                  <a:pt x="2960" y="112"/>
                </a:lnTo>
                <a:lnTo>
                  <a:pt x="2857" y="87"/>
                </a:lnTo>
                <a:lnTo>
                  <a:pt x="2755" y="66"/>
                </a:lnTo>
                <a:lnTo>
                  <a:pt x="2650" y="47"/>
                </a:lnTo>
                <a:lnTo>
                  <a:pt x="2545" y="32"/>
                </a:lnTo>
                <a:lnTo>
                  <a:pt x="2440" y="19"/>
                </a:lnTo>
                <a:lnTo>
                  <a:pt x="2334" y="11"/>
                </a:lnTo>
                <a:lnTo>
                  <a:pt x="2227" y="4"/>
                </a:lnTo>
                <a:lnTo>
                  <a:pt x="2120" y="1"/>
                </a:lnTo>
                <a:lnTo>
                  <a:pt x="2014" y="0"/>
                </a:lnTo>
                <a:lnTo>
                  <a:pt x="1907" y="3"/>
                </a:lnTo>
                <a:lnTo>
                  <a:pt x="1800" y="8"/>
                </a:lnTo>
                <a:lnTo>
                  <a:pt x="1693" y="17"/>
                </a:lnTo>
                <a:lnTo>
                  <a:pt x="1588" y="29"/>
                </a:lnTo>
                <a:lnTo>
                  <a:pt x="1481" y="44"/>
                </a:lnTo>
                <a:lnTo>
                  <a:pt x="1376" y="61"/>
                </a:lnTo>
                <a:lnTo>
                  <a:pt x="1272" y="81"/>
                </a:lnTo>
                <a:lnTo>
                  <a:pt x="1168" y="103"/>
                </a:lnTo>
                <a:lnTo>
                  <a:pt x="1065" y="130"/>
                </a:lnTo>
                <a:lnTo>
                  <a:pt x="962" y="159"/>
                </a:lnTo>
                <a:lnTo>
                  <a:pt x="862" y="190"/>
                </a:lnTo>
                <a:lnTo>
                  <a:pt x="762" y="224"/>
                </a:lnTo>
                <a:lnTo>
                  <a:pt x="664" y="261"/>
                </a:lnTo>
                <a:lnTo>
                  <a:pt x="567" y="301"/>
                </a:lnTo>
                <a:lnTo>
                  <a:pt x="472" y="343"/>
                </a:lnTo>
                <a:lnTo>
                  <a:pt x="378" y="389"/>
                </a:lnTo>
                <a:lnTo>
                  <a:pt x="286" y="436"/>
                </a:lnTo>
                <a:lnTo>
                  <a:pt x="197" y="488"/>
                </a:lnTo>
                <a:lnTo>
                  <a:pt x="108" y="541"/>
                </a:lnTo>
                <a:lnTo>
                  <a:pt x="23" y="596"/>
                </a:lnTo>
                <a:lnTo>
                  <a:pt x="24" y="607"/>
                </a:lnTo>
                <a:lnTo>
                  <a:pt x="26" y="616"/>
                </a:lnTo>
                <a:lnTo>
                  <a:pt x="28" y="621"/>
                </a:lnTo>
                <a:lnTo>
                  <a:pt x="30" y="624"/>
                </a:lnTo>
                <a:lnTo>
                  <a:pt x="33" y="625"/>
                </a:lnTo>
                <a:lnTo>
                  <a:pt x="36" y="625"/>
                </a:lnTo>
                <a:lnTo>
                  <a:pt x="40" y="624"/>
                </a:lnTo>
                <a:lnTo>
                  <a:pt x="44" y="621"/>
                </a:lnTo>
                <a:lnTo>
                  <a:pt x="52" y="614"/>
                </a:lnTo>
                <a:lnTo>
                  <a:pt x="62" y="607"/>
                </a:lnTo>
                <a:lnTo>
                  <a:pt x="67" y="604"/>
                </a:lnTo>
                <a:lnTo>
                  <a:pt x="73" y="601"/>
                </a:lnTo>
                <a:lnTo>
                  <a:pt x="78" y="600"/>
                </a:lnTo>
                <a:lnTo>
                  <a:pt x="83" y="600"/>
                </a:lnTo>
                <a:lnTo>
                  <a:pt x="90" y="603"/>
                </a:lnTo>
                <a:lnTo>
                  <a:pt x="96" y="607"/>
                </a:lnTo>
                <a:lnTo>
                  <a:pt x="101" y="613"/>
                </a:lnTo>
                <a:lnTo>
                  <a:pt x="105" y="620"/>
                </a:lnTo>
                <a:lnTo>
                  <a:pt x="107" y="626"/>
                </a:lnTo>
                <a:lnTo>
                  <a:pt x="107" y="634"/>
                </a:lnTo>
                <a:lnTo>
                  <a:pt x="107" y="637"/>
                </a:lnTo>
                <a:lnTo>
                  <a:pt x="106" y="641"/>
                </a:lnTo>
                <a:lnTo>
                  <a:pt x="105" y="644"/>
                </a:lnTo>
                <a:lnTo>
                  <a:pt x="103" y="646"/>
                </a:lnTo>
                <a:lnTo>
                  <a:pt x="108" y="651"/>
                </a:lnTo>
                <a:lnTo>
                  <a:pt x="113" y="652"/>
                </a:lnTo>
                <a:lnTo>
                  <a:pt x="119" y="652"/>
                </a:lnTo>
                <a:lnTo>
                  <a:pt x="125" y="650"/>
                </a:lnTo>
                <a:lnTo>
                  <a:pt x="136" y="644"/>
                </a:lnTo>
                <a:lnTo>
                  <a:pt x="146" y="640"/>
                </a:lnTo>
                <a:lnTo>
                  <a:pt x="153" y="650"/>
                </a:lnTo>
                <a:lnTo>
                  <a:pt x="157" y="659"/>
                </a:lnTo>
                <a:lnTo>
                  <a:pt x="156" y="671"/>
                </a:lnTo>
                <a:lnTo>
                  <a:pt x="154" y="682"/>
                </a:lnTo>
                <a:lnTo>
                  <a:pt x="151" y="692"/>
                </a:lnTo>
                <a:lnTo>
                  <a:pt x="147" y="703"/>
                </a:lnTo>
                <a:lnTo>
                  <a:pt x="143" y="714"/>
                </a:lnTo>
                <a:lnTo>
                  <a:pt x="138" y="723"/>
                </a:lnTo>
                <a:lnTo>
                  <a:pt x="133" y="733"/>
                </a:lnTo>
                <a:lnTo>
                  <a:pt x="126" y="743"/>
                </a:lnTo>
                <a:lnTo>
                  <a:pt x="119" y="751"/>
                </a:lnTo>
                <a:lnTo>
                  <a:pt x="111" y="760"/>
                </a:lnTo>
                <a:lnTo>
                  <a:pt x="103" y="767"/>
                </a:lnTo>
                <a:lnTo>
                  <a:pt x="94" y="773"/>
                </a:lnTo>
                <a:lnTo>
                  <a:pt x="84" y="780"/>
                </a:lnTo>
                <a:lnTo>
                  <a:pt x="75" y="786"/>
                </a:lnTo>
                <a:lnTo>
                  <a:pt x="65" y="792"/>
                </a:lnTo>
                <a:lnTo>
                  <a:pt x="55" y="796"/>
                </a:lnTo>
                <a:lnTo>
                  <a:pt x="54" y="805"/>
                </a:lnTo>
                <a:lnTo>
                  <a:pt x="54" y="814"/>
                </a:lnTo>
                <a:lnTo>
                  <a:pt x="54" y="824"/>
                </a:lnTo>
                <a:lnTo>
                  <a:pt x="55" y="832"/>
                </a:lnTo>
                <a:lnTo>
                  <a:pt x="56" y="840"/>
                </a:lnTo>
                <a:lnTo>
                  <a:pt x="58" y="848"/>
                </a:lnTo>
                <a:lnTo>
                  <a:pt x="61" y="856"/>
                </a:lnTo>
                <a:lnTo>
                  <a:pt x="64" y="863"/>
                </a:lnTo>
                <a:lnTo>
                  <a:pt x="72" y="867"/>
                </a:lnTo>
                <a:lnTo>
                  <a:pt x="80" y="871"/>
                </a:lnTo>
                <a:lnTo>
                  <a:pt x="89" y="873"/>
                </a:lnTo>
                <a:lnTo>
                  <a:pt x="96" y="874"/>
                </a:lnTo>
                <a:lnTo>
                  <a:pt x="105" y="875"/>
                </a:lnTo>
                <a:lnTo>
                  <a:pt x="112" y="874"/>
                </a:lnTo>
                <a:lnTo>
                  <a:pt x="121" y="872"/>
                </a:lnTo>
                <a:lnTo>
                  <a:pt x="128" y="869"/>
                </a:lnTo>
                <a:lnTo>
                  <a:pt x="136" y="866"/>
                </a:lnTo>
                <a:lnTo>
                  <a:pt x="143" y="862"/>
                </a:lnTo>
                <a:lnTo>
                  <a:pt x="150" y="857"/>
                </a:lnTo>
                <a:lnTo>
                  <a:pt x="156" y="852"/>
                </a:lnTo>
                <a:lnTo>
                  <a:pt x="161" y="846"/>
                </a:lnTo>
                <a:lnTo>
                  <a:pt x="167" y="841"/>
                </a:lnTo>
                <a:lnTo>
                  <a:pt x="172" y="834"/>
                </a:lnTo>
                <a:lnTo>
                  <a:pt x="175" y="828"/>
                </a:lnTo>
                <a:lnTo>
                  <a:pt x="183" y="813"/>
                </a:lnTo>
                <a:lnTo>
                  <a:pt x="190" y="799"/>
                </a:lnTo>
                <a:lnTo>
                  <a:pt x="199" y="785"/>
                </a:lnTo>
                <a:lnTo>
                  <a:pt x="207" y="770"/>
                </a:lnTo>
                <a:lnTo>
                  <a:pt x="224" y="744"/>
                </a:lnTo>
                <a:lnTo>
                  <a:pt x="243" y="716"/>
                </a:lnTo>
                <a:lnTo>
                  <a:pt x="251" y="702"/>
                </a:lnTo>
                <a:lnTo>
                  <a:pt x="260" y="688"/>
                </a:lnTo>
                <a:lnTo>
                  <a:pt x="267" y="674"/>
                </a:lnTo>
                <a:lnTo>
                  <a:pt x="273" y="660"/>
                </a:lnTo>
                <a:lnTo>
                  <a:pt x="279" y="645"/>
                </a:lnTo>
                <a:lnTo>
                  <a:pt x="284" y="630"/>
                </a:lnTo>
                <a:lnTo>
                  <a:pt x="288" y="616"/>
                </a:lnTo>
                <a:lnTo>
                  <a:pt x="291" y="600"/>
                </a:lnTo>
                <a:lnTo>
                  <a:pt x="293" y="592"/>
                </a:lnTo>
                <a:lnTo>
                  <a:pt x="296" y="586"/>
                </a:lnTo>
                <a:lnTo>
                  <a:pt x="299" y="579"/>
                </a:lnTo>
                <a:lnTo>
                  <a:pt x="302" y="573"/>
                </a:lnTo>
                <a:lnTo>
                  <a:pt x="307" y="568"/>
                </a:lnTo>
                <a:lnTo>
                  <a:pt x="312" y="562"/>
                </a:lnTo>
                <a:lnTo>
                  <a:pt x="316" y="558"/>
                </a:lnTo>
                <a:lnTo>
                  <a:pt x="322" y="554"/>
                </a:lnTo>
                <a:lnTo>
                  <a:pt x="333" y="546"/>
                </a:lnTo>
                <a:lnTo>
                  <a:pt x="346" y="540"/>
                </a:lnTo>
                <a:lnTo>
                  <a:pt x="358" y="534"/>
                </a:lnTo>
                <a:lnTo>
                  <a:pt x="371" y="529"/>
                </a:lnTo>
                <a:lnTo>
                  <a:pt x="391" y="529"/>
                </a:lnTo>
                <a:lnTo>
                  <a:pt x="407" y="529"/>
                </a:lnTo>
                <a:lnTo>
                  <a:pt x="413" y="531"/>
                </a:lnTo>
                <a:lnTo>
                  <a:pt x="421" y="537"/>
                </a:lnTo>
                <a:lnTo>
                  <a:pt x="428" y="543"/>
                </a:lnTo>
                <a:lnTo>
                  <a:pt x="436" y="553"/>
                </a:lnTo>
                <a:lnTo>
                  <a:pt x="439" y="559"/>
                </a:lnTo>
                <a:lnTo>
                  <a:pt x="440" y="564"/>
                </a:lnTo>
                <a:lnTo>
                  <a:pt x="441" y="570"/>
                </a:lnTo>
                <a:lnTo>
                  <a:pt x="441" y="574"/>
                </a:lnTo>
                <a:lnTo>
                  <a:pt x="440" y="577"/>
                </a:lnTo>
                <a:lnTo>
                  <a:pt x="438" y="580"/>
                </a:lnTo>
                <a:lnTo>
                  <a:pt x="436" y="584"/>
                </a:lnTo>
                <a:lnTo>
                  <a:pt x="433" y="587"/>
                </a:lnTo>
                <a:lnTo>
                  <a:pt x="417" y="595"/>
                </a:lnTo>
                <a:lnTo>
                  <a:pt x="401" y="603"/>
                </a:lnTo>
                <a:lnTo>
                  <a:pt x="391" y="623"/>
                </a:lnTo>
                <a:lnTo>
                  <a:pt x="380" y="641"/>
                </a:lnTo>
                <a:lnTo>
                  <a:pt x="370" y="659"/>
                </a:lnTo>
                <a:lnTo>
                  <a:pt x="358" y="677"/>
                </a:lnTo>
                <a:lnTo>
                  <a:pt x="335" y="713"/>
                </a:lnTo>
                <a:lnTo>
                  <a:pt x="315" y="749"/>
                </a:lnTo>
                <a:lnTo>
                  <a:pt x="305" y="767"/>
                </a:lnTo>
                <a:lnTo>
                  <a:pt x="298" y="785"/>
                </a:lnTo>
                <a:lnTo>
                  <a:pt x="292" y="804"/>
                </a:lnTo>
                <a:lnTo>
                  <a:pt x="286" y="825"/>
                </a:lnTo>
                <a:lnTo>
                  <a:pt x="283" y="845"/>
                </a:lnTo>
                <a:lnTo>
                  <a:pt x="281" y="866"/>
                </a:lnTo>
                <a:lnTo>
                  <a:pt x="281" y="877"/>
                </a:lnTo>
                <a:lnTo>
                  <a:pt x="282" y="888"/>
                </a:lnTo>
                <a:lnTo>
                  <a:pt x="283" y="899"/>
                </a:lnTo>
                <a:lnTo>
                  <a:pt x="284" y="911"/>
                </a:lnTo>
                <a:lnTo>
                  <a:pt x="295" y="935"/>
                </a:lnTo>
                <a:lnTo>
                  <a:pt x="309" y="961"/>
                </a:lnTo>
                <a:lnTo>
                  <a:pt x="312" y="968"/>
                </a:lnTo>
                <a:lnTo>
                  <a:pt x="314" y="974"/>
                </a:lnTo>
                <a:lnTo>
                  <a:pt x="315" y="980"/>
                </a:lnTo>
                <a:lnTo>
                  <a:pt x="315" y="987"/>
                </a:lnTo>
                <a:lnTo>
                  <a:pt x="313" y="992"/>
                </a:lnTo>
                <a:lnTo>
                  <a:pt x="311" y="998"/>
                </a:lnTo>
                <a:lnTo>
                  <a:pt x="307" y="1002"/>
                </a:lnTo>
                <a:lnTo>
                  <a:pt x="300" y="1006"/>
                </a:lnTo>
                <a:lnTo>
                  <a:pt x="287" y="1009"/>
                </a:lnTo>
                <a:lnTo>
                  <a:pt x="275" y="1012"/>
                </a:lnTo>
                <a:lnTo>
                  <a:pt x="269" y="1014"/>
                </a:lnTo>
                <a:lnTo>
                  <a:pt x="263" y="1012"/>
                </a:lnTo>
                <a:lnTo>
                  <a:pt x="260" y="1011"/>
                </a:lnTo>
                <a:lnTo>
                  <a:pt x="257" y="1010"/>
                </a:lnTo>
                <a:lnTo>
                  <a:pt x="254" y="1008"/>
                </a:lnTo>
                <a:lnTo>
                  <a:pt x="252" y="1006"/>
                </a:lnTo>
                <a:lnTo>
                  <a:pt x="248" y="1007"/>
                </a:lnTo>
                <a:lnTo>
                  <a:pt x="243" y="1009"/>
                </a:lnTo>
                <a:lnTo>
                  <a:pt x="238" y="1012"/>
                </a:lnTo>
                <a:lnTo>
                  <a:pt x="235" y="1016"/>
                </a:lnTo>
                <a:lnTo>
                  <a:pt x="228" y="1023"/>
                </a:lnTo>
                <a:lnTo>
                  <a:pt x="222" y="1032"/>
                </a:lnTo>
                <a:lnTo>
                  <a:pt x="212" y="1051"/>
                </a:lnTo>
                <a:lnTo>
                  <a:pt x="202" y="1070"/>
                </a:lnTo>
                <a:lnTo>
                  <a:pt x="198" y="1079"/>
                </a:lnTo>
                <a:lnTo>
                  <a:pt x="191" y="1085"/>
                </a:lnTo>
                <a:lnTo>
                  <a:pt x="189" y="1088"/>
                </a:lnTo>
                <a:lnTo>
                  <a:pt x="186" y="1091"/>
                </a:lnTo>
                <a:lnTo>
                  <a:pt x="183" y="1094"/>
                </a:lnTo>
                <a:lnTo>
                  <a:pt x="178" y="1095"/>
                </a:lnTo>
                <a:lnTo>
                  <a:pt x="175" y="1096"/>
                </a:lnTo>
                <a:lnTo>
                  <a:pt x="171" y="1096"/>
                </a:lnTo>
                <a:lnTo>
                  <a:pt x="166" y="1096"/>
                </a:lnTo>
                <a:lnTo>
                  <a:pt x="161" y="1095"/>
                </a:lnTo>
                <a:lnTo>
                  <a:pt x="156" y="1092"/>
                </a:lnTo>
                <a:lnTo>
                  <a:pt x="151" y="1090"/>
                </a:lnTo>
                <a:lnTo>
                  <a:pt x="144" y="1086"/>
                </a:lnTo>
                <a:lnTo>
                  <a:pt x="138" y="1082"/>
                </a:lnTo>
                <a:lnTo>
                  <a:pt x="136" y="1075"/>
                </a:lnTo>
                <a:lnTo>
                  <a:pt x="135" y="1069"/>
                </a:lnTo>
                <a:lnTo>
                  <a:pt x="135" y="1064"/>
                </a:lnTo>
                <a:lnTo>
                  <a:pt x="136" y="1057"/>
                </a:lnTo>
                <a:lnTo>
                  <a:pt x="139" y="1046"/>
                </a:lnTo>
                <a:lnTo>
                  <a:pt x="143" y="1035"/>
                </a:lnTo>
                <a:lnTo>
                  <a:pt x="151" y="1024"/>
                </a:lnTo>
                <a:lnTo>
                  <a:pt x="158" y="1014"/>
                </a:lnTo>
                <a:lnTo>
                  <a:pt x="167" y="1003"/>
                </a:lnTo>
                <a:lnTo>
                  <a:pt x="175" y="993"/>
                </a:lnTo>
                <a:lnTo>
                  <a:pt x="184" y="983"/>
                </a:lnTo>
                <a:lnTo>
                  <a:pt x="191" y="973"/>
                </a:lnTo>
                <a:lnTo>
                  <a:pt x="197" y="963"/>
                </a:lnTo>
                <a:lnTo>
                  <a:pt x="202" y="953"/>
                </a:lnTo>
                <a:lnTo>
                  <a:pt x="203" y="948"/>
                </a:lnTo>
                <a:lnTo>
                  <a:pt x="204" y="943"/>
                </a:lnTo>
                <a:lnTo>
                  <a:pt x="204" y="939"/>
                </a:lnTo>
                <a:lnTo>
                  <a:pt x="203" y="933"/>
                </a:lnTo>
                <a:lnTo>
                  <a:pt x="202" y="928"/>
                </a:lnTo>
                <a:lnTo>
                  <a:pt x="199" y="924"/>
                </a:lnTo>
                <a:lnTo>
                  <a:pt x="196" y="919"/>
                </a:lnTo>
                <a:lnTo>
                  <a:pt x="191" y="913"/>
                </a:lnTo>
                <a:lnTo>
                  <a:pt x="188" y="921"/>
                </a:lnTo>
                <a:lnTo>
                  <a:pt x="184" y="928"/>
                </a:lnTo>
                <a:lnTo>
                  <a:pt x="180" y="935"/>
                </a:lnTo>
                <a:lnTo>
                  <a:pt x="175" y="941"/>
                </a:lnTo>
                <a:lnTo>
                  <a:pt x="166" y="952"/>
                </a:lnTo>
                <a:lnTo>
                  <a:pt x="154" y="961"/>
                </a:lnTo>
                <a:lnTo>
                  <a:pt x="142" y="970"/>
                </a:lnTo>
                <a:lnTo>
                  <a:pt x="130" y="977"/>
                </a:lnTo>
                <a:lnTo>
                  <a:pt x="118" y="985"/>
                </a:lnTo>
                <a:lnTo>
                  <a:pt x="105" y="992"/>
                </a:lnTo>
                <a:lnTo>
                  <a:pt x="92" y="999"/>
                </a:lnTo>
                <a:lnTo>
                  <a:pt x="80" y="1006"/>
                </a:lnTo>
                <a:lnTo>
                  <a:pt x="70" y="1015"/>
                </a:lnTo>
                <a:lnTo>
                  <a:pt x="59" y="1023"/>
                </a:lnTo>
                <a:lnTo>
                  <a:pt x="50" y="1033"/>
                </a:lnTo>
                <a:lnTo>
                  <a:pt x="42" y="1044"/>
                </a:lnTo>
                <a:lnTo>
                  <a:pt x="39" y="1051"/>
                </a:lnTo>
                <a:lnTo>
                  <a:pt x="36" y="1057"/>
                </a:lnTo>
                <a:lnTo>
                  <a:pt x="34" y="1065"/>
                </a:lnTo>
                <a:lnTo>
                  <a:pt x="32" y="1072"/>
                </a:lnTo>
                <a:lnTo>
                  <a:pt x="26" y="1076"/>
                </a:lnTo>
                <a:lnTo>
                  <a:pt x="20" y="1081"/>
                </a:lnTo>
                <a:lnTo>
                  <a:pt x="16" y="1086"/>
                </a:lnTo>
                <a:lnTo>
                  <a:pt x="12" y="1090"/>
                </a:lnTo>
                <a:lnTo>
                  <a:pt x="9" y="1096"/>
                </a:lnTo>
                <a:lnTo>
                  <a:pt x="7" y="1101"/>
                </a:lnTo>
                <a:lnTo>
                  <a:pt x="4" y="1106"/>
                </a:lnTo>
                <a:lnTo>
                  <a:pt x="2" y="1113"/>
                </a:lnTo>
                <a:lnTo>
                  <a:pt x="1" y="1124"/>
                </a:lnTo>
                <a:lnTo>
                  <a:pt x="0" y="1136"/>
                </a:lnTo>
                <a:lnTo>
                  <a:pt x="1" y="1149"/>
                </a:lnTo>
                <a:lnTo>
                  <a:pt x="3" y="1162"/>
                </a:lnTo>
                <a:lnTo>
                  <a:pt x="8" y="1186"/>
                </a:lnTo>
                <a:lnTo>
                  <a:pt x="10" y="1211"/>
                </a:lnTo>
                <a:lnTo>
                  <a:pt x="10" y="1223"/>
                </a:lnTo>
                <a:lnTo>
                  <a:pt x="9" y="1233"/>
                </a:lnTo>
                <a:lnTo>
                  <a:pt x="8" y="1239"/>
                </a:lnTo>
                <a:lnTo>
                  <a:pt x="5" y="1244"/>
                </a:lnTo>
                <a:lnTo>
                  <a:pt x="3" y="1248"/>
                </a:lnTo>
                <a:lnTo>
                  <a:pt x="0" y="1252"/>
                </a:lnTo>
                <a:lnTo>
                  <a:pt x="67" y="1200"/>
                </a:lnTo>
                <a:lnTo>
                  <a:pt x="136" y="1148"/>
                </a:lnTo>
                <a:lnTo>
                  <a:pt x="171" y="1122"/>
                </a:lnTo>
                <a:lnTo>
                  <a:pt x="206" y="1098"/>
                </a:lnTo>
                <a:lnTo>
                  <a:pt x="241" y="1073"/>
                </a:lnTo>
                <a:lnTo>
                  <a:pt x="278" y="1049"/>
                </a:lnTo>
                <a:lnTo>
                  <a:pt x="314" y="1025"/>
                </a:lnTo>
                <a:lnTo>
                  <a:pt x="350" y="1002"/>
                </a:lnTo>
                <a:lnTo>
                  <a:pt x="388" y="979"/>
                </a:lnTo>
                <a:lnTo>
                  <a:pt x="424" y="957"/>
                </a:lnTo>
                <a:lnTo>
                  <a:pt x="461" y="936"/>
                </a:lnTo>
                <a:lnTo>
                  <a:pt x="499" y="915"/>
                </a:lnTo>
                <a:lnTo>
                  <a:pt x="537" y="895"/>
                </a:lnTo>
                <a:lnTo>
                  <a:pt x="575" y="876"/>
                </a:lnTo>
                <a:lnTo>
                  <a:pt x="549" y="880"/>
                </a:lnTo>
                <a:lnTo>
                  <a:pt x="525" y="882"/>
                </a:lnTo>
                <a:lnTo>
                  <a:pt x="514" y="882"/>
                </a:lnTo>
                <a:lnTo>
                  <a:pt x="502" y="880"/>
                </a:lnTo>
                <a:lnTo>
                  <a:pt x="490" y="877"/>
                </a:lnTo>
                <a:lnTo>
                  <a:pt x="478" y="873"/>
                </a:lnTo>
                <a:lnTo>
                  <a:pt x="478" y="866"/>
                </a:lnTo>
                <a:lnTo>
                  <a:pt x="476" y="861"/>
                </a:lnTo>
                <a:lnTo>
                  <a:pt x="473" y="857"/>
                </a:lnTo>
                <a:lnTo>
                  <a:pt x="469" y="853"/>
                </a:lnTo>
                <a:lnTo>
                  <a:pt x="458" y="849"/>
                </a:lnTo>
                <a:lnTo>
                  <a:pt x="445" y="846"/>
                </a:lnTo>
                <a:lnTo>
                  <a:pt x="433" y="844"/>
                </a:lnTo>
                <a:lnTo>
                  <a:pt x="421" y="839"/>
                </a:lnTo>
                <a:lnTo>
                  <a:pt x="415" y="835"/>
                </a:lnTo>
                <a:lnTo>
                  <a:pt x="411" y="831"/>
                </a:lnTo>
                <a:lnTo>
                  <a:pt x="408" y="826"/>
                </a:lnTo>
                <a:lnTo>
                  <a:pt x="406" y="818"/>
                </a:lnTo>
                <a:lnTo>
                  <a:pt x="411" y="811"/>
                </a:lnTo>
                <a:lnTo>
                  <a:pt x="423" y="796"/>
                </a:lnTo>
                <a:lnTo>
                  <a:pt x="435" y="781"/>
                </a:lnTo>
                <a:lnTo>
                  <a:pt x="440" y="773"/>
                </a:lnTo>
                <a:lnTo>
                  <a:pt x="441" y="769"/>
                </a:lnTo>
                <a:lnTo>
                  <a:pt x="442" y="764"/>
                </a:lnTo>
                <a:lnTo>
                  <a:pt x="441" y="760"/>
                </a:lnTo>
                <a:lnTo>
                  <a:pt x="440" y="756"/>
                </a:lnTo>
                <a:lnTo>
                  <a:pt x="435" y="749"/>
                </a:lnTo>
                <a:lnTo>
                  <a:pt x="429" y="743"/>
                </a:lnTo>
                <a:lnTo>
                  <a:pt x="422" y="736"/>
                </a:lnTo>
                <a:lnTo>
                  <a:pt x="414" y="730"/>
                </a:lnTo>
                <a:lnTo>
                  <a:pt x="412" y="727"/>
                </a:lnTo>
                <a:lnTo>
                  <a:pt x="409" y="722"/>
                </a:lnTo>
                <a:lnTo>
                  <a:pt x="407" y="718"/>
                </a:lnTo>
                <a:lnTo>
                  <a:pt x="406" y="714"/>
                </a:lnTo>
                <a:lnTo>
                  <a:pt x="422" y="705"/>
                </a:lnTo>
                <a:lnTo>
                  <a:pt x="439" y="699"/>
                </a:lnTo>
                <a:lnTo>
                  <a:pt x="454" y="695"/>
                </a:lnTo>
                <a:lnTo>
                  <a:pt x="470" y="691"/>
                </a:lnTo>
                <a:lnTo>
                  <a:pt x="484" y="689"/>
                </a:lnTo>
                <a:lnTo>
                  <a:pt x="499" y="688"/>
                </a:lnTo>
                <a:lnTo>
                  <a:pt x="514" y="688"/>
                </a:lnTo>
                <a:lnTo>
                  <a:pt x="528" y="689"/>
                </a:lnTo>
                <a:lnTo>
                  <a:pt x="557" y="691"/>
                </a:lnTo>
                <a:lnTo>
                  <a:pt x="589" y="692"/>
                </a:lnTo>
                <a:lnTo>
                  <a:pt x="605" y="693"/>
                </a:lnTo>
                <a:lnTo>
                  <a:pt x="623" y="692"/>
                </a:lnTo>
                <a:lnTo>
                  <a:pt x="641" y="691"/>
                </a:lnTo>
                <a:lnTo>
                  <a:pt x="660" y="688"/>
                </a:lnTo>
                <a:lnTo>
                  <a:pt x="666" y="682"/>
                </a:lnTo>
                <a:lnTo>
                  <a:pt x="673" y="675"/>
                </a:lnTo>
                <a:lnTo>
                  <a:pt x="681" y="669"/>
                </a:lnTo>
                <a:lnTo>
                  <a:pt x="691" y="661"/>
                </a:lnTo>
                <a:lnTo>
                  <a:pt x="711" y="646"/>
                </a:lnTo>
                <a:lnTo>
                  <a:pt x="733" y="630"/>
                </a:lnTo>
                <a:lnTo>
                  <a:pt x="742" y="622"/>
                </a:lnTo>
                <a:lnTo>
                  <a:pt x="752" y="614"/>
                </a:lnTo>
                <a:lnTo>
                  <a:pt x="761" y="606"/>
                </a:lnTo>
                <a:lnTo>
                  <a:pt x="769" y="596"/>
                </a:lnTo>
                <a:lnTo>
                  <a:pt x="775" y="588"/>
                </a:lnTo>
                <a:lnTo>
                  <a:pt x="781" y="579"/>
                </a:lnTo>
                <a:lnTo>
                  <a:pt x="784" y="571"/>
                </a:lnTo>
                <a:lnTo>
                  <a:pt x="785" y="561"/>
                </a:lnTo>
                <a:lnTo>
                  <a:pt x="766" y="557"/>
                </a:lnTo>
                <a:lnTo>
                  <a:pt x="724" y="547"/>
                </a:lnTo>
                <a:lnTo>
                  <a:pt x="682" y="538"/>
                </a:lnTo>
                <a:lnTo>
                  <a:pt x="664" y="532"/>
                </a:lnTo>
                <a:lnTo>
                  <a:pt x="656" y="542"/>
                </a:lnTo>
                <a:lnTo>
                  <a:pt x="647" y="552"/>
                </a:lnTo>
                <a:lnTo>
                  <a:pt x="636" y="555"/>
                </a:lnTo>
                <a:lnTo>
                  <a:pt x="626" y="558"/>
                </a:lnTo>
                <a:lnTo>
                  <a:pt x="615" y="562"/>
                </a:lnTo>
                <a:lnTo>
                  <a:pt x="605" y="568"/>
                </a:lnTo>
                <a:lnTo>
                  <a:pt x="586" y="580"/>
                </a:lnTo>
                <a:lnTo>
                  <a:pt x="567" y="592"/>
                </a:lnTo>
                <a:lnTo>
                  <a:pt x="559" y="598"/>
                </a:lnTo>
                <a:lnTo>
                  <a:pt x="549" y="603"/>
                </a:lnTo>
                <a:lnTo>
                  <a:pt x="538" y="608"/>
                </a:lnTo>
                <a:lnTo>
                  <a:pt x="529" y="611"/>
                </a:lnTo>
                <a:lnTo>
                  <a:pt x="519" y="612"/>
                </a:lnTo>
                <a:lnTo>
                  <a:pt x="508" y="613"/>
                </a:lnTo>
                <a:lnTo>
                  <a:pt x="497" y="612"/>
                </a:lnTo>
                <a:lnTo>
                  <a:pt x="485" y="609"/>
                </a:lnTo>
                <a:lnTo>
                  <a:pt x="486" y="598"/>
                </a:lnTo>
                <a:lnTo>
                  <a:pt x="485" y="586"/>
                </a:lnTo>
                <a:lnTo>
                  <a:pt x="486" y="579"/>
                </a:lnTo>
                <a:lnTo>
                  <a:pt x="487" y="574"/>
                </a:lnTo>
                <a:lnTo>
                  <a:pt x="490" y="569"/>
                </a:lnTo>
                <a:lnTo>
                  <a:pt x="494" y="564"/>
                </a:lnTo>
                <a:lnTo>
                  <a:pt x="499" y="557"/>
                </a:lnTo>
                <a:lnTo>
                  <a:pt x="501" y="550"/>
                </a:lnTo>
                <a:lnTo>
                  <a:pt x="501" y="545"/>
                </a:lnTo>
                <a:lnTo>
                  <a:pt x="501" y="540"/>
                </a:lnTo>
                <a:lnTo>
                  <a:pt x="499" y="537"/>
                </a:lnTo>
                <a:lnTo>
                  <a:pt x="497" y="532"/>
                </a:lnTo>
                <a:lnTo>
                  <a:pt x="492" y="529"/>
                </a:lnTo>
                <a:lnTo>
                  <a:pt x="488" y="526"/>
                </a:lnTo>
                <a:lnTo>
                  <a:pt x="478" y="521"/>
                </a:lnTo>
                <a:lnTo>
                  <a:pt x="469" y="516"/>
                </a:lnTo>
                <a:lnTo>
                  <a:pt x="464" y="513"/>
                </a:lnTo>
                <a:lnTo>
                  <a:pt x="459" y="511"/>
                </a:lnTo>
                <a:lnTo>
                  <a:pt x="456" y="508"/>
                </a:lnTo>
                <a:lnTo>
                  <a:pt x="453" y="505"/>
                </a:lnTo>
                <a:lnTo>
                  <a:pt x="451" y="499"/>
                </a:lnTo>
                <a:lnTo>
                  <a:pt x="447" y="494"/>
                </a:lnTo>
                <a:lnTo>
                  <a:pt x="446" y="490"/>
                </a:lnTo>
                <a:lnTo>
                  <a:pt x="446" y="484"/>
                </a:lnTo>
                <a:lnTo>
                  <a:pt x="447" y="479"/>
                </a:lnTo>
                <a:lnTo>
                  <a:pt x="450" y="475"/>
                </a:lnTo>
                <a:lnTo>
                  <a:pt x="452" y="470"/>
                </a:lnTo>
                <a:lnTo>
                  <a:pt x="456" y="466"/>
                </a:lnTo>
                <a:lnTo>
                  <a:pt x="461" y="464"/>
                </a:lnTo>
                <a:lnTo>
                  <a:pt x="466" y="462"/>
                </a:lnTo>
                <a:lnTo>
                  <a:pt x="470" y="460"/>
                </a:lnTo>
                <a:lnTo>
                  <a:pt x="473" y="458"/>
                </a:lnTo>
                <a:lnTo>
                  <a:pt x="480" y="451"/>
                </a:lnTo>
                <a:lnTo>
                  <a:pt x="483" y="444"/>
                </a:lnTo>
                <a:lnTo>
                  <a:pt x="486" y="435"/>
                </a:lnTo>
                <a:lnTo>
                  <a:pt x="488" y="427"/>
                </a:lnTo>
                <a:lnTo>
                  <a:pt x="489" y="417"/>
                </a:lnTo>
                <a:lnTo>
                  <a:pt x="490" y="408"/>
                </a:lnTo>
                <a:lnTo>
                  <a:pt x="491" y="398"/>
                </a:lnTo>
                <a:lnTo>
                  <a:pt x="492" y="388"/>
                </a:lnTo>
                <a:lnTo>
                  <a:pt x="494" y="379"/>
                </a:lnTo>
                <a:lnTo>
                  <a:pt x="497" y="369"/>
                </a:lnTo>
                <a:lnTo>
                  <a:pt x="501" y="361"/>
                </a:lnTo>
                <a:lnTo>
                  <a:pt x="506" y="352"/>
                </a:lnTo>
                <a:lnTo>
                  <a:pt x="509" y="349"/>
                </a:lnTo>
                <a:lnTo>
                  <a:pt x="514" y="346"/>
                </a:lnTo>
                <a:lnTo>
                  <a:pt x="518" y="342"/>
                </a:lnTo>
                <a:lnTo>
                  <a:pt x="523" y="339"/>
                </a:lnTo>
                <a:lnTo>
                  <a:pt x="537" y="353"/>
                </a:lnTo>
                <a:lnTo>
                  <a:pt x="566" y="384"/>
                </a:lnTo>
                <a:lnTo>
                  <a:pt x="596" y="414"/>
                </a:lnTo>
                <a:lnTo>
                  <a:pt x="610" y="428"/>
                </a:lnTo>
                <a:lnTo>
                  <a:pt x="617" y="428"/>
                </a:lnTo>
                <a:lnTo>
                  <a:pt x="626" y="428"/>
                </a:lnTo>
                <a:lnTo>
                  <a:pt x="638" y="438"/>
                </a:lnTo>
                <a:lnTo>
                  <a:pt x="649" y="448"/>
                </a:lnTo>
                <a:lnTo>
                  <a:pt x="663" y="458"/>
                </a:lnTo>
                <a:lnTo>
                  <a:pt x="677" y="465"/>
                </a:lnTo>
                <a:lnTo>
                  <a:pt x="691" y="472"/>
                </a:lnTo>
                <a:lnTo>
                  <a:pt x="706" y="477"/>
                </a:lnTo>
                <a:lnTo>
                  <a:pt x="721" y="482"/>
                </a:lnTo>
                <a:lnTo>
                  <a:pt x="737" y="486"/>
                </a:lnTo>
                <a:lnTo>
                  <a:pt x="769" y="494"/>
                </a:lnTo>
                <a:lnTo>
                  <a:pt x="801" y="499"/>
                </a:lnTo>
                <a:lnTo>
                  <a:pt x="833" y="504"/>
                </a:lnTo>
                <a:lnTo>
                  <a:pt x="865" y="507"/>
                </a:lnTo>
                <a:lnTo>
                  <a:pt x="860" y="497"/>
                </a:lnTo>
                <a:lnTo>
                  <a:pt x="856" y="486"/>
                </a:lnTo>
                <a:lnTo>
                  <a:pt x="853" y="476"/>
                </a:lnTo>
                <a:lnTo>
                  <a:pt x="851" y="464"/>
                </a:lnTo>
                <a:lnTo>
                  <a:pt x="850" y="452"/>
                </a:lnTo>
                <a:lnTo>
                  <a:pt x="851" y="441"/>
                </a:lnTo>
                <a:lnTo>
                  <a:pt x="852" y="435"/>
                </a:lnTo>
                <a:lnTo>
                  <a:pt x="853" y="430"/>
                </a:lnTo>
                <a:lnTo>
                  <a:pt x="855" y="425"/>
                </a:lnTo>
                <a:lnTo>
                  <a:pt x="859" y="418"/>
                </a:lnTo>
                <a:lnTo>
                  <a:pt x="864" y="416"/>
                </a:lnTo>
                <a:lnTo>
                  <a:pt x="869" y="415"/>
                </a:lnTo>
                <a:lnTo>
                  <a:pt x="873" y="415"/>
                </a:lnTo>
                <a:lnTo>
                  <a:pt x="878" y="415"/>
                </a:lnTo>
                <a:lnTo>
                  <a:pt x="881" y="416"/>
                </a:lnTo>
                <a:lnTo>
                  <a:pt x="884" y="418"/>
                </a:lnTo>
                <a:lnTo>
                  <a:pt x="887" y="420"/>
                </a:lnTo>
                <a:lnTo>
                  <a:pt x="889" y="424"/>
                </a:lnTo>
                <a:lnTo>
                  <a:pt x="895" y="431"/>
                </a:lnTo>
                <a:lnTo>
                  <a:pt x="898" y="440"/>
                </a:lnTo>
                <a:lnTo>
                  <a:pt x="901" y="450"/>
                </a:lnTo>
                <a:lnTo>
                  <a:pt x="904" y="460"/>
                </a:lnTo>
                <a:lnTo>
                  <a:pt x="909" y="469"/>
                </a:lnTo>
                <a:lnTo>
                  <a:pt x="913" y="479"/>
                </a:lnTo>
                <a:lnTo>
                  <a:pt x="915" y="483"/>
                </a:lnTo>
                <a:lnTo>
                  <a:pt x="918" y="488"/>
                </a:lnTo>
                <a:lnTo>
                  <a:pt x="922" y="491"/>
                </a:lnTo>
                <a:lnTo>
                  <a:pt x="925" y="494"/>
                </a:lnTo>
                <a:lnTo>
                  <a:pt x="929" y="496"/>
                </a:lnTo>
                <a:lnTo>
                  <a:pt x="933" y="498"/>
                </a:lnTo>
                <a:lnTo>
                  <a:pt x="939" y="499"/>
                </a:lnTo>
                <a:lnTo>
                  <a:pt x="944" y="499"/>
                </a:lnTo>
                <a:lnTo>
                  <a:pt x="950" y="498"/>
                </a:lnTo>
                <a:lnTo>
                  <a:pt x="957" y="497"/>
                </a:lnTo>
                <a:lnTo>
                  <a:pt x="964" y="495"/>
                </a:lnTo>
                <a:lnTo>
                  <a:pt x="973" y="492"/>
                </a:lnTo>
                <a:lnTo>
                  <a:pt x="982" y="490"/>
                </a:lnTo>
                <a:lnTo>
                  <a:pt x="991" y="488"/>
                </a:lnTo>
                <a:lnTo>
                  <a:pt x="999" y="485"/>
                </a:lnTo>
                <a:lnTo>
                  <a:pt x="1007" y="482"/>
                </a:lnTo>
                <a:lnTo>
                  <a:pt x="1014" y="478"/>
                </a:lnTo>
                <a:lnTo>
                  <a:pt x="1021" y="474"/>
                </a:lnTo>
                <a:lnTo>
                  <a:pt x="1028" y="469"/>
                </a:lnTo>
                <a:lnTo>
                  <a:pt x="1034" y="464"/>
                </a:lnTo>
                <a:lnTo>
                  <a:pt x="1046" y="453"/>
                </a:lnTo>
                <a:lnTo>
                  <a:pt x="1057" y="442"/>
                </a:lnTo>
                <a:lnTo>
                  <a:pt x="1068" y="429"/>
                </a:lnTo>
                <a:lnTo>
                  <a:pt x="1078" y="415"/>
                </a:lnTo>
                <a:lnTo>
                  <a:pt x="1045" y="413"/>
                </a:lnTo>
                <a:lnTo>
                  <a:pt x="1013" y="411"/>
                </a:lnTo>
                <a:lnTo>
                  <a:pt x="997" y="412"/>
                </a:lnTo>
                <a:lnTo>
                  <a:pt x="982" y="415"/>
                </a:lnTo>
                <a:lnTo>
                  <a:pt x="974" y="417"/>
                </a:lnTo>
                <a:lnTo>
                  <a:pt x="966" y="420"/>
                </a:lnTo>
                <a:lnTo>
                  <a:pt x="959" y="424"/>
                </a:lnTo>
                <a:lnTo>
                  <a:pt x="950" y="428"/>
                </a:lnTo>
                <a:lnTo>
                  <a:pt x="929" y="418"/>
                </a:lnTo>
                <a:lnTo>
                  <a:pt x="907" y="411"/>
                </a:lnTo>
                <a:lnTo>
                  <a:pt x="883" y="403"/>
                </a:lnTo>
                <a:lnTo>
                  <a:pt x="861" y="395"/>
                </a:lnTo>
                <a:lnTo>
                  <a:pt x="849" y="389"/>
                </a:lnTo>
                <a:lnTo>
                  <a:pt x="838" y="384"/>
                </a:lnTo>
                <a:lnTo>
                  <a:pt x="829" y="378"/>
                </a:lnTo>
                <a:lnTo>
                  <a:pt x="819" y="370"/>
                </a:lnTo>
                <a:lnTo>
                  <a:pt x="810" y="363"/>
                </a:lnTo>
                <a:lnTo>
                  <a:pt x="803" y="353"/>
                </a:lnTo>
                <a:lnTo>
                  <a:pt x="797" y="342"/>
                </a:lnTo>
                <a:lnTo>
                  <a:pt x="791" y="330"/>
                </a:lnTo>
                <a:lnTo>
                  <a:pt x="789" y="326"/>
                </a:lnTo>
                <a:lnTo>
                  <a:pt x="787" y="323"/>
                </a:lnTo>
                <a:lnTo>
                  <a:pt x="784" y="322"/>
                </a:lnTo>
                <a:lnTo>
                  <a:pt x="781" y="320"/>
                </a:lnTo>
                <a:lnTo>
                  <a:pt x="773" y="319"/>
                </a:lnTo>
                <a:lnTo>
                  <a:pt x="765" y="319"/>
                </a:lnTo>
                <a:lnTo>
                  <a:pt x="760" y="318"/>
                </a:lnTo>
                <a:lnTo>
                  <a:pt x="757" y="318"/>
                </a:lnTo>
                <a:lnTo>
                  <a:pt x="754" y="317"/>
                </a:lnTo>
                <a:lnTo>
                  <a:pt x="752" y="315"/>
                </a:lnTo>
                <a:lnTo>
                  <a:pt x="750" y="313"/>
                </a:lnTo>
                <a:lnTo>
                  <a:pt x="749" y="308"/>
                </a:lnTo>
                <a:lnTo>
                  <a:pt x="749" y="304"/>
                </a:lnTo>
                <a:lnTo>
                  <a:pt x="750" y="298"/>
                </a:lnTo>
                <a:lnTo>
                  <a:pt x="754" y="292"/>
                </a:lnTo>
                <a:lnTo>
                  <a:pt x="759" y="288"/>
                </a:lnTo>
                <a:lnTo>
                  <a:pt x="765" y="285"/>
                </a:lnTo>
                <a:lnTo>
                  <a:pt x="771" y="282"/>
                </a:lnTo>
                <a:lnTo>
                  <a:pt x="784" y="277"/>
                </a:lnTo>
                <a:lnTo>
                  <a:pt x="798" y="273"/>
                </a:lnTo>
                <a:lnTo>
                  <a:pt x="804" y="271"/>
                </a:lnTo>
                <a:lnTo>
                  <a:pt x="810" y="269"/>
                </a:lnTo>
                <a:lnTo>
                  <a:pt x="816" y="266"/>
                </a:lnTo>
                <a:lnTo>
                  <a:pt x="821" y="262"/>
                </a:lnTo>
                <a:lnTo>
                  <a:pt x="825" y="259"/>
                </a:lnTo>
                <a:lnTo>
                  <a:pt x="828" y="254"/>
                </a:lnTo>
                <a:lnTo>
                  <a:pt x="830" y="249"/>
                </a:lnTo>
                <a:lnTo>
                  <a:pt x="830" y="241"/>
                </a:lnTo>
                <a:lnTo>
                  <a:pt x="828" y="238"/>
                </a:lnTo>
                <a:lnTo>
                  <a:pt x="828" y="235"/>
                </a:lnTo>
                <a:lnTo>
                  <a:pt x="829" y="230"/>
                </a:lnTo>
                <a:lnTo>
                  <a:pt x="831" y="226"/>
                </a:lnTo>
                <a:lnTo>
                  <a:pt x="833" y="223"/>
                </a:lnTo>
                <a:lnTo>
                  <a:pt x="837" y="221"/>
                </a:lnTo>
                <a:lnTo>
                  <a:pt x="841" y="221"/>
                </a:lnTo>
                <a:lnTo>
                  <a:pt x="846" y="222"/>
                </a:lnTo>
                <a:lnTo>
                  <a:pt x="852" y="224"/>
                </a:lnTo>
                <a:lnTo>
                  <a:pt x="859" y="226"/>
                </a:lnTo>
                <a:lnTo>
                  <a:pt x="865" y="226"/>
                </a:lnTo>
                <a:lnTo>
                  <a:pt x="870" y="226"/>
                </a:lnTo>
                <a:lnTo>
                  <a:pt x="875" y="225"/>
                </a:lnTo>
                <a:lnTo>
                  <a:pt x="880" y="224"/>
                </a:lnTo>
                <a:lnTo>
                  <a:pt x="883" y="221"/>
                </a:lnTo>
                <a:lnTo>
                  <a:pt x="887" y="219"/>
                </a:lnTo>
                <a:lnTo>
                  <a:pt x="895" y="211"/>
                </a:lnTo>
                <a:lnTo>
                  <a:pt x="900" y="203"/>
                </a:lnTo>
                <a:lnTo>
                  <a:pt x="907" y="193"/>
                </a:lnTo>
                <a:lnTo>
                  <a:pt x="913" y="183"/>
                </a:lnTo>
                <a:lnTo>
                  <a:pt x="924" y="187"/>
                </a:lnTo>
                <a:lnTo>
                  <a:pt x="933" y="191"/>
                </a:lnTo>
                <a:lnTo>
                  <a:pt x="943" y="196"/>
                </a:lnTo>
                <a:lnTo>
                  <a:pt x="952" y="202"/>
                </a:lnTo>
                <a:lnTo>
                  <a:pt x="960" y="209"/>
                </a:lnTo>
                <a:lnTo>
                  <a:pt x="967" y="217"/>
                </a:lnTo>
                <a:lnTo>
                  <a:pt x="975" y="225"/>
                </a:lnTo>
                <a:lnTo>
                  <a:pt x="981" y="234"/>
                </a:lnTo>
                <a:lnTo>
                  <a:pt x="988" y="243"/>
                </a:lnTo>
                <a:lnTo>
                  <a:pt x="992" y="253"/>
                </a:lnTo>
                <a:lnTo>
                  <a:pt x="997" y="263"/>
                </a:lnTo>
                <a:lnTo>
                  <a:pt x="1002" y="274"/>
                </a:lnTo>
                <a:lnTo>
                  <a:pt x="1009" y="295"/>
                </a:lnTo>
                <a:lnTo>
                  <a:pt x="1014" y="317"/>
                </a:lnTo>
                <a:lnTo>
                  <a:pt x="1020" y="320"/>
                </a:lnTo>
                <a:lnTo>
                  <a:pt x="1024" y="323"/>
                </a:lnTo>
                <a:lnTo>
                  <a:pt x="1028" y="326"/>
                </a:lnTo>
                <a:lnTo>
                  <a:pt x="1031" y="330"/>
                </a:lnTo>
                <a:lnTo>
                  <a:pt x="1039" y="338"/>
                </a:lnTo>
                <a:lnTo>
                  <a:pt x="1045" y="346"/>
                </a:lnTo>
                <a:lnTo>
                  <a:pt x="1049" y="349"/>
                </a:lnTo>
                <a:lnTo>
                  <a:pt x="1053" y="351"/>
                </a:lnTo>
                <a:lnTo>
                  <a:pt x="1057" y="353"/>
                </a:lnTo>
                <a:lnTo>
                  <a:pt x="1061" y="355"/>
                </a:lnTo>
                <a:lnTo>
                  <a:pt x="1067" y="356"/>
                </a:lnTo>
                <a:lnTo>
                  <a:pt x="1073" y="355"/>
                </a:lnTo>
                <a:lnTo>
                  <a:pt x="1081" y="354"/>
                </a:lnTo>
                <a:lnTo>
                  <a:pt x="1088" y="352"/>
                </a:lnTo>
                <a:lnTo>
                  <a:pt x="1097" y="352"/>
                </a:lnTo>
                <a:lnTo>
                  <a:pt x="1104" y="351"/>
                </a:lnTo>
                <a:lnTo>
                  <a:pt x="1113" y="349"/>
                </a:lnTo>
                <a:lnTo>
                  <a:pt x="1120" y="347"/>
                </a:lnTo>
                <a:lnTo>
                  <a:pt x="1136" y="341"/>
                </a:lnTo>
                <a:lnTo>
                  <a:pt x="1151" y="334"/>
                </a:lnTo>
                <a:lnTo>
                  <a:pt x="1164" y="325"/>
                </a:lnTo>
                <a:lnTo>
                  <a:pt x="1177" y="316"/>
                </a:lnTo>
                <a:lnTo>
                  <a:pt x="1188" y="305"/>
                </a:lnTo>
                <a:lnTo>
                  <a:pt x="1199" y="294"/>
                </a:lnTo>
                <a:lnTo>
                  <a:pt x="1202" y="289"/>
                </a:lnTo>
                <a:lnTo>
                  <a:pt x="1204" y="283"/>
                </a:lnTo>
                <a:lnTo>
                  <a:pt x="1207" y="275"/>
                </a:lnTo>
                <a:lnTo>
                  <a:pt x="1207" y="268"/>
                </a:lnTo>
                <a:lnTo>
                  <a:pt x="1207" y="252"/>
                </a:lnTo>
                <a:lnTo>
                  <a:pt x="1205" y="235"/>
                </a:lnTo>
                <a:lnTo>
                  <a:pt x="1204" y="226"/>
                </a:lnTo>
                <a:lnTo>
                  <a:pt x="1204" y="219"/>
                </a:lnTo>
                <a:lnTo>
                  <a:pt x="1205" y="211"/>
                </a:lnTo>
                <a:lnTo>
                  <a:pt x="1207" y="204"/>
                </a:lnTo>
                <a:lnTo>
                  <a:pt x="1210" y="197"/>
                </a:lnTo>
                <a:lnTo>
                  <a:pt x="1213" y="192"/>
                </a:lnTo>
                <a:lnTo>
                  <a:pt x="1218" y="188"/>
                </a:lnTo>
                <a:lnTo>
                  <a:pt x="1225" y="183"/>
                </a:lnTo>
                <a:lnTo>
                  <a:pt x="1249" y="180"/>
                </a:lnTo>
                <a:lnTo>
                  <a:pt x="1274" y="177"/>
                </a:lnTo>
                <a:lnTo>
                  <a:pt x="1299" y="174"/>
                </a:lnTo>
                <a:lnTo>
                  <a:pt x="1324" y="173"/>
                </a:lnTo>
                <a:lnTo>
                  <a:pt x="1336" y="173"/>
                </a:lnTo>
                <a:lnTo>
                  <a:pt x="1347" y="175"/>
                </a:lnTo>
                <a:lnTo>
                  <a:pt x="1359" y="177"/>
                </a:lnTo>
                <a:lnTo>
                  <a:pt x="1370" y="180"/>
                </a:lnTo>
                <a:lnTo>
                  <a:pt x="1381" y="186"/>
                </a:lnTo>
                <a:lnTo>
                  <a:pt x="1391" y="192"/>
                </a:lnTo>
                <a:lnTo>
                  <a:pt x="1401" y="199"/>
                </a:lnTo>
                <a:lnTo>
                  <a:pt x="1410" y="209"/>
                </a:lnTo>
                <a:lnTo>
                  <a:pt x="1403" y="215"/>
                </a:lnTo>
                <a:lnTo>
                  <a:pt x="1396" y="222"/>
                </a:lnTo>
                <a:lnTo>
                  <a:pt x="1388" y="226"/>
                </a:lnTo>
                <a:lnTo>
                  <a:pt x="1382" y="230"/>
                </a:lnTo>
                <a:lnTo>
                  <a:pt x="1367" y="237"/>
                </a:lnTo>
                <a:lnTo>
                  <a:pt x="1353" y="244"/>
                </a:lnTo>
                <a:lnTo>
                  <a:pt x="1341" y="253"/>
                </a:lnTo>
                <a:lnTo>
                  <a:pt x="1330" y="262"/>
                </a:lnTo>
                <a:lnTo>
                  <a:pt x="1321" y="273"/>
                </a:lnTo>
                <a:lnTo>
                  <a:pt x="1311" y="284"/>
                </a:lnTo>
                <a:lnTo>
                  <a:pt x="1302" y="294"/>
                </a:lnTo>
                <a:lnTo>
                  <a:pt x="1293" y="305"/>
                </a:lnTo>
                <a:lnTo>
                  <a:pt x="1286" y="317"/>
                </a:lnTo>
                <a:lnTo>
                  <a:pt x="1279" y="329"/>
                </a:lnTo>
                <a:lnTo>
                  <a:pt x="1273" y="341"/>
                </a:lnTo>
                <a:lnTo>
                  <a:pt x="1267" y="353"/>
                </a:lnTo>
                <a:lnTo>
                  <a:pt x="1263" y="366"/>
                </a:lnTo>
                <a:lnTo>
                  <a:pt x="1261" y="380"/>
                </a:lnTo>
                <a:lnTo>
                  <a:pt x="1259" y="393"/>
                </a:lnTo>
                <a:lnTo>
                  <a:pt x="1258" y="406"/>
                </a:lnTo>
                <a:lnTo>
                  <a:pt x="1259" y="420"/>
                </a:lnTo>
                <a:lnTo>
                  <a:pt x="1260" y="434"/>
                </a:lnTo>
                <a:lnTo>
                  <a:pt x="1268" y="436"/>
                </a:lnTo>
                <a:lnTo>
                  <a:pt x="1275" y="436"/>
                </a:lnTo>
                <a:lnTo>
                  <a:pt x="1282" y="435"/>
                </a:lnTo>
                <a:lnTo>
                  <a:pt x="1289" y="434"/>
                </a:lnTo>
                <a:lnTo>
                  <a:pt x="1295" y="433"/>
                </a:lnTo>
                <a:lnTo>
                  <a:pt x="1303" y="431"/>
                </a:lnTo>
                <a:lnTo>
                  <a:pt x="1310" y="431"/>
                </a:lnTo>
                <a:lnTo>
                  <a:pt x="1318" y="431"/>
                </a:lnTo>
                <a:lnTo>
                  <a:pt x="1329" y="435"/>
                </a:lnTo>
                <a:lnTo>
                  <a:pt x="1341" y="442"/>
                </a:lnTo>
                <a:lnTo>
                  <a:pt x="1352" y="449"/>
                </a:lnTo>
                <a:lnTo>
                  <a:pt x="1361" y="459"/>
                </a:lnTo>
                <a:lnTo>
                  <a:pt x="1370" y="468"/>
                </a:lnTo>
                <a:lnTo>
                  <a:pt x="1377" y="479"/>
                </a:lnTo>
                <a:lnTo>
                  <a:pt x="1380" y="485"/>
                </a:lnTo>
                <a:lnTo>
                  <a:pt x="1382" y="492"/>
                </a:lnTo>
                <a:lnTo>
                  <a:pt x="1384" y="498"/>
                </a:lnTo>
                <a:lnTo>
                  <a:pt x="1385" y="505"/>
                </a:lnTo>
                <a:lnTo>
                  <a:pt x="1386" y="511"/>
                </a:lnTo>
                <a:lnTo>
                  <a:pt x="1387" y="516"/>
                </a:lnTo>
                <a:lnTo>
                  <a:pt x="1386" y="521"/>
                </a:lnTo>
                <a:lnTo>
                  <a:pt x="1385" y="525"/>
                </a:lnTo>
                <a:lnTo>
                  <a:pt x="1383" y="527"/>
                </a:lnTo>
                <a:lnTo>
                  <a:pt x="1380" y="529"/>
                </a:lnTo>
                <a:lnTo>
                  <a:pt x="1375" y="531"/>
                </a:lnTo>
                <a:lnTo>
                  <a:pt x="1371" y="532"/>
                </a:lnTo>
                <a:lnTo>
                  <a:pt x="1352" y="534"/>
                </a:lnTo>
                <a:lnTo>
                  <a:pt x="1334" y="539"/>
                </a:lnTo>
                <a:lnTo>
                  <a:pt x="1333" y="548"/>
                </a:lnTo>
                <a:lnTo>
                  <a:pt x="1334" y="561"/>
                </a:lnTo>
                <a:lnTo>
                  <a:pt x="1334" y="568"/>
                </a:lnTo>
                <a:lnTo>
                  <a:pt x="1331" y="574"/>
                </a:lnTo>
                <a:lnTo>
                  <a:pt x="1330" y="577"/>
                </a:lnTo>
                <a:lnTo>
                  <a:pt x="1328" y="579"/>
                </a:lnTo>
                <a:lnTo>
                  <a:pt x="1326" y="581"/>
                </a:lnTo>
                <a:lnTo>
                  <a:pt x="1324" y="584"/>
                </a:lnTo>
                <a:lnTo>
                  <a:pt x="1315" y="585"/>
                </a:lnTo>
                <a:lnTo>
                  <a:pt x="1308" y="585"/>
                </a:lnTo>
                <a:lnTo>
                  <a:pt x="1302" y="584"/>
                </a:lnTo>
                <a:lnTo>
                  <a:pt x="1294" y="582"/>
                </a:lnTo>
                <a:lnTo>
                  <a:pt x="1288" y="580"/>
                </a:lnTo>
                <a:lnTo>
                  <a:pt x="1281" y="578"/>
                </a:lnTo>
                <a:lnTo>
                  <a:pt x="1276" y="575"/>
                </a:lnTo>
                <a:lnTo>
                  <a:pt x="1271" y="572"/>
                </a:lnTo>
                <a:lnTo>
                  <a:pt x="1260" y="563"/>
                </a:lnTo>
                <a:lnTo>
                  <a:pt x="1250" y="553"/>
                </a:lnTo>
                <a:lnTo>
                  <a:pt x="1242" y="541"/>
                </a:lnTo>
                <a:lnTo>
                  <a:pt x="1234" y="528"/>
                </a:lnTo>
                <a:lnTo>
                  <a:pt x="1220" y="501"/>
                </a:lnTo>
                <a:lnTo>
                  <a:pt x="1208" y="474"/>
                </a:lnTo>
                <a:lnTo>
                  <a:pt x="1202" y="460"/>
                </a:lnTo>
                <a:lnTo>
                  <a:pt x="1196" y="447"/>
                </a:lnTo>
                <a:lnTo>
                  <a:pt x="1189" y="436"/>
                </a:lnTo>
                <a:lnTo>
                  <a:pt x="1184" y="426"/>
                </a:lnTo>
                <a:lnTo>
                  <a:pt x="1172" y="445"/>
                </a:lnTo>
                <a:lnTo>
                  <a:pt x="1160" y="463"/>
                </a:lnTo>
                <a:lnTo>
                  <a:pt x="1148" y="482"/>
                </a:lnTo>
                <a:lnTo>
                  <a:pt x="1135" y="501"/>
                </a:lnTo>
                <a:lnTo>
                  <a:pt x="1124" y="522"/>
                </a:lnTo>
                <a:lnTo>
                  <a:pt x="1115" y="542"/>
                </a:lnTo>
                <a:lnTo>
                  <a:pt x="1112" y="553"/>
                </a:lnTo>
                <a:lnTo>
                  <a:pt x="1108" y="563"/>
                </a:lnTo>
                <a:lnTo>
                  <a:pt x="1105" y="575"/>
                </a:lnTo>
                <a:lnTo>
                  <a:pt x="1104" y="587"/>
                </a:lnTo>
                <a:lnTo>
                  <a:pt x="1096" y="598"/>
                </a:lnTo>
                <a:lnTo>
                  <a:pt x="1087" y="608"/>
                </a:lnTo>
                <a:lnTo>
                  <a:pt x="1077" y="617"/>
                </a:lnTo>
                <a:lnTo>
                  <a:pt x="1067" y="625"/>
                </a:lnTo>
                <a:lnTo>
                  <a:pt x="1056" y="632"/>
                </a:lnTo>
                <a:lnTo>
                  <a:pt x="1044" y="638"/>
                </a:lnTo>
                <a:lnTo>
                  <a:pt x="1034" y="643"/>
                </a:lnTo>
                <a:lnTo>
                  <a:pt x="1021" y="648"/>
                </a:lnTo>
                <a:lnTo>
                  <a:pt x="996" y="655"/>
                </a:lnTo>
                <a:lnTo>
                  <a:pt x="972" y="661"/>
                </a:lnTo>
                <a:lnTo>
                  <a:pt x="946" y="667"/>
                </a:lnTo>
                <a:lnTo>
                  <a:pt x="922" y="672"/>
                </a:lnTo>
                <a:lnTo>
                  <a:pt x="916" y="670"/>
                </a:lnTo>
                <a:lnTo>
                  <a:pt x="910" y="666"/>
                </a:lnTo>
                <a:lnTo>
                  <a:pt x="904" y="661"/>
                </a:lnTo>
                <a:lnTo>
                  <a:pt x="900" y="656"/>
                </a:lnTo>
                <a:lnTo>
                  <a:pt x="896" y="650"/>
                </a:lnTo>
                <a:lnTo>
                  <a:pt x="894" y="643"/>
                </a:lnTo>
                <a:lnTo>
                  <a:pt x="894" y="640"/>
                </a:lnTo>
                <a:lnTo>
                  <a:pt x="894" y="636"/>
                </a:lnTo>
                <a:lnTo>
                  <a:pt x="895" y="632"/>
                </a:lnTo>
                <a:lnTo>
                  <a:pt x="897" y="628"/>
                </a:lnTo>
                <a:lnTo>
                  <a:pt x="900" y="621"/>
                </a:lnTo>
                <a:lnTo>
                  <a:pt x="905" y="616"/>
                </a:lnTo>
                <a:lnTo>
                  <a:pt x="910" y="610"/>
                </a:lnTo>
                <a:lnTo>
                  <a:pt x="916" y="607"/>
                </a:lnTo>
                <a:lnTo>
                  <a:pt x="923" y="605"/>
                </a:lnTo>
                <a:lnTo>
                  <a:pt x="929" y="603"/>
                </a:lnTo>
                <a:lnTo>
                  <a:pt x="935" y="602"/>
                </a:lnTo>
                <a:lnTo>
                  <a:pt x="943" y="602"/>
                </a:lnTo>
                <a:lnTo>
                  <a:pt x="972" y="604"/>
                </a:lnTo>
                <a:lnTo>
                  <a:pt x="998" y="606"/>
                </a:lnTo>
                <a:lnTo>
                  <a:pt x="1004" y="605"/>
                </a:lnTo>
                <a:lnTo>
                  <a:pt x="1009" y="604"/>
                </a:lnTo>
                <a:lnTo>
                  <a:pt x="1014" y="603"/>
                </a:lnTo>
                <a:lnTo>
                  <a:pt x="1019" y="600"/>
                </a:lnTo>
                <a:lnTo>
                  <a:pt x="1026" y="593"/>
                </a:lnTo>
                <a:lnTo>
                  <a:pt x="1033" y="585"/>
                </a:lnTo>
                <a:lnTo>
                  <a:pt x="1043" y="568"/>
                </a:lnTo>
                <a:lnTo>
                  <a:pt x="1053" y="552"/>
                </a:lnTo>
                <a:lnTo>
                  <a:pt x="1036" y="561"/>
                </a:lnTo>
                <a:lnTo>
                  <a:pt x="1018" y="568"/>
                </a:lnTo>
                <a:lnTo>
                  <a:pt x="998" y="573"/>
                </a:lnTo>
                <a:lnTo>
                  <a:pt x="979" y="578"/>
                </a:lnTo>
                <a:lnTo>
                  <a:pt x="941" y="586"/>
                </a:lnTo>
                <a:lnTo>
                  <a:pt x="901" y="594"/>
                </a:lnTo>
                <a:lnTo>
                  <a:pt x="883" y="600"/>
                </a:lnTo>
                <a:lnTo>
                  <a:pt x="865" y="606"/>
                </a:lnTo>
                <a:lnTo>
                  <a:pt x="848" y="613"/>
                </a:lnTo>
                <a:lnTo>
                  <a:pt x="832" y="622"/>
                </a:lnTo>
                <a:lnTo>
                  <a:pt x="824" y="627"/>
                </a:lnTo>
                <a:lnTo>
                  <a:pt x="817" y="634"/>
                </a:lnTo>
                <a:lnTo>
                  <a:pt x="809" y="640"/>
                </a:lnTo>
                <a:lnTo>
                  <a:pt x="803" y="646"/>
                </a:lnTo>
                <a:lnTo>
                  <a:pt x="798" y="654"/>
                </a:lnTo>
                <a:lnTo>
                  <a:pt x="791" y="662"/>
                </a:lnTo>
                <a:lnTo>
                  <a:pt x="786" y="672"/>
                </a:lnTo>
                <a:lnTo>
                  <a:pt x="782" y="682"/>
                </a:lnTo>
                <a:lnTo>
                  <a:pt x="776" y="689"/>
                </a:lnTo>
                <a:lnTo>
                  <a:pt x="769" y="695"/>
                </a:lnTo>
                <a:lnTo>
                  <a:pt x="761" y="701"/>
                </a:lnTo>
                <a:lnTo>
                  <a:pt x="754" y="706"/>
                </a:lnTo>
                <a:lnTo>
                  <a:pt x="738" y="716"/>
                </a:lnTo>
                <a:lnTo>
                  <a:pt x="721" y="727"/>
                </a:lnTo>
                <a:lnTo>
                  <a:pt x="712" y="732"/>
                </a:lnTo>
                <a:lnTo>
                  <a:pt x="705" y="737"/>
                </a:lnTo>
                <a:lnTo>
                  <a:pt x="698" y="744"/>
                </a:lnTo>
                <a:lnTo>
                  <a:pt x="692" y="750"/>
                </a:lnTo>
                <a:lnTo>
                  <a:pt x="686" y="757"/>
                </a:lnTo>
                <a:lnTo>
                  <a:pt x="681" y="766"/>
                </a:lnTo>
                <a:lnTo>
                  <a:pt x="678" y="776"/>
                </a:lnTo>
                <a:lnTo>
                  <a:pt x="677" y="786"/>
                </a:lnTo>
                <a:lnTo>
                  <a:pt x="670" y="789"/>
                </a:lnTo>
                <a:lnTo>
                  <a:pt x="664" y="793"/>
                </a:lnTo>
                <a:lnTo>
                  <a:pt x="658" y="797"/>
                </a:lnTo>
                <a:lnTo>
                  <a:pt x="652" y="802"/>
                </a:lnTo>
                <a:lnTo>
                  <a:pt x="641" y="814"/>
                </a:lnTo>
                <a:lnTo>
                  <a:pt x="631" y="827"/>
                </a:lnTo>
                <a:lnTo>
                  <a:pt x="622" y="840"/>
                </a:lnTo>
                <a:lnTo>
                  <a:pt x="612" y="851"/>
                </a:lnTo>
                <a:lnTo>
                  <a:pt x="602" y="862"/>
                </a:lnTo>
                <a:lnTo>
                  <a:pt x="594" y="869"/>
                </a:lnTo>
                <a:lnTo>
                  <a:pt x="633" y="850"/>
                </a:lnTo>
                <a:lnTo>
                  <a:pt x="672" y="832"/>
                </a:lnTo>
                <a:lnTo>
                  <a:pt x="711" y="813"/>
                </a:lnTo>
                <a:lnTo>
                  <a:pt x="751" y="795"/>
                </a:lnTo>
                <a:lnTo>
                  <a:pt x="790" y="777"/>
                </a:lnTo>
                <a:lnTo>
                  <a:pt x="830" y="759"/>
                </a:lnTo>
                <a:lnTo>
                  <a:pt x="869" y="741"/>
                </a:lnTo>
                <a:lnTo>
                  <a:pt x="909" y="724"/>
                </a:lnTo>
                <a:lnTo>
                  <a:pt x="914" y="713"/>
                </a:lnTo>
                <a:lnTo>
                  <a:pt x="919" y="700"/>
                </a:lnTo>
                <a:lnTo>
                  <a:pt x="923" y="693"/>
                </a:lnTo>
                <a:lnTo>
                  <a:pt x="926" y="687"/>
                </a:lnTo>
                <a:lnTo>
                  <a:pt x="931" y="683"/>
                </a:lnTo>
                <a:lnTo>
                  <a:pt x="939" y="678"/>
                </a:lnTo>
                <a:lnTo>
                  <a:pt x="942" y="676"/>
                </a:lnTo>
                <a:lnTo>
                  <a:pt x="945" y="674"/>
                </a:lnTo>
                <a:lnTo>
                  <a:pt x="948" y="674"/>
                </a:lnTo>
                <a:lnTo>
                  <a:pt x="951" y="674"/>
                </a:lnTo>
                <a:lnTo>
                  <a:pt x="958" y="675"/>
                </a:lnTo>
                <a:lnTo>
                  <a:pt x="964" y="678"/>
                </a:lnTo>
                <a:lnTo>
                  <a:pt x="974" y="688"/>
                </a:lnTo>
                <a:lnTo>
                  <a:pt x="982" y="698"/>
                </a:lnTo>
                <a:lnTo>
                  <a:pt x="1038" y="680"/>
                </a:lnTo>
                <a:lnTo>
                  <a:pt x="1093" y="662"/>
                </a:lnTo>
                <a:lnTo>
                  <a:pt x="1150" y="648"/>
                </a:lnTo>
                <a:lnTo>
                  <a:pt x="1207" y="633"/>
                </a:lnTo>
                <a:lnTo>
                  <a:pt x="1263" y="620"/>
                </a:lnTo>
                <a:lnTo>
                  <a:pt x="1321" y="606"/>
                </a:lnTo>
                <a:lnTo>
                  <a:pt x="1378" y="593"/>
                </a:lnTo>
                <a:lnTo>
                  <a:pt x="1435" y="580"/>
                </a:lnTo>
                <a:lnTo>
                  <a:pt x="1439" y="517"/>
                </a:lnTo>
                <a:lnTo>
                  <a:pt x="1443" y="456"/>
                </a:lnTo>
                <a:lnTo>
                  <a:pt x="1446" y="396"/>
                </a:lnTo>
                <a:lnTo>
                  <a:pt x="1449" y="336"/>
                </a:lnTo>
                <a:lnTo>
                  <a:pt x="1453" y="276"/>
                </a:lnTo>
                <a:lnTo>
                  <a:pt x="1457" y="217"/>
                </a:lnTo>
                <a:lnTo>
                  <a:pt x="1462" y="156"/>
                </a:lnTo>
                <a:lnTo>
                  <a:pt x="1467" y="95"/>
                </a:lnTo>
                <a:lnTo>
                  <a:pt x="1472" y="95"/>
                </a:lnTo>
                <a:lnTo>
                  <a:pt x="1477" y="95"/>
                </a:lnTo>
                <a:lnTo>
                  <a:pt x="1489" y="210"/>
                </a:lnTo>
                <a:lnTo>
                  <a:pt x="1499" y="297"/>
                </a:lnTo>
                <a:lnTo>
                  <a:pt x="1507" y="361"/>
                </a:lnTo>
                <a:lnTo>
                  <a:pt x="1513" y="408"/>
                </a:lnTo>
                <a:lnTo>
                  <a:pt x="1517" y="445"/>
                </a:lnTo>
                <a:lnTo>
                  <a:pt x="1520" y="479"/>
                </a:lnTo>
                <a:lnTo>
                  <a:pt x="1523" y="516"/>
                </a:lnTo>
                <a:lnTo>
                  <a:pt x="1525" y="564"/>
                </a:lnTo>
                <a:lnTo>
                  <a:pt x="1532" y="562"/>
                </a:lnTo>
                <a:lnTo>
                  <a:pt x="1550" y="559"/>
                </a:lnTo>
                <a:lnTo>
                  <a:pt x="1567" y="556"/>
                </a:lnTo>
                <a:lnTo>
                  <a:pt x="1575" y="554"/>
                </a:lnTo>
                <a:lnTo>
                  <a:pt x="1579" y="496"/>
                </a:lnTo>
                <a:lnTo>
                  <a:pt x="1585" y="426"/>
                </a:lnTo>
                <a:lnTo>
                  <a:pt x="1591" y="350"/>
                </a:lnTo>
                <a:lnTo>
                  <a:pt x="1596" y="274"/>
                </a:lnTo>
                <a:lnTo>
                  <a:pt x="1603" y="205"/>
                </a:lnTo>
                <a:lnTo>
                  <a:pt x="1607" y="148"/>
                </a:lnTo>
                <a:lnTo>
                  <a:pt x="1610" y="109"/>
                </a:lnTo>
                <a:lnTo>
                  <a:pt x="1611" y="95"/>
                </a:lnTo>
                <a:lnTo>
                  <a:pt x="1618" y="134"/>
                </a:lnTo>
                <a:lnTo>
                  <a:pt x="1623" y="172"/>
                </a:lnTo>
                <a:lnTo>
                  <a:pt x="1626" y="208"/>
                </a:lnTo>
                <a:lnTo>
                  <a:pt x="1629" y="242"/>
                </a:lnTo>
                <a:lnTo>
                  <a:pt x="1633" y="276"/>
                </a:lnTo>
                <a:lnTo>
                  <a:pt x="1636" y="311"/>
                </a:lnTo>
                <a:lnTo>
                  <a:pt x="1639" y="348"/>
                </a:lnTo>
                <a:lnTo>
                  <a:pt x="1643" y="387"/>
                </a:lnTo>
                <a:lnTo>
                  <a:pt x="1647" y="377"/>
                </a:lnTo>
                <a:lnTo>
                  <a:pt x="1659" y="349"/>
                </a:lnTo>
                <a:lnTo>
                  <a:pt x="1677" y="309"/>
                </a:lnTo>
                <a:lnTo>
                  <a:pt x="1699" y="263"/>
                </a:lnTo>
                <a:lnTo>
                  <a:pt x="1721" y="214"/>
                </a:lnTo>
                <a:lnTo>
                  <a:pt x="1743" y="170"/>
                </a:lnTo>
                <a:lnTo>
                  <a:pt x="1761" y="132"/>
                </a:lnTo>
                <a:lnTo>
                  <a:pt x="1773" y="108"/>
                </a:lnTo>
                <a:lnTo>
                  <a:pt x="1788" y="137"/>
                </a:lnTo>
                <a:lnTo>
                  <a:pt x="1802" y="166"/>
                </a:lnTo>
                <a:lnTo>
                  <a:pt x="1816" y="197"/>
                </a:lnTo>
                <a:lnTo>
                  <a:pt x="1830" y="227"/>
                </a:lnTo>
                <a:lnTo>
                  <a:pt x="1844" y="257"/>
                </a:lnTo>
                <a:lnTo>
                  <a:pt x="1857" y="286"/>
                </a:lnTo>
                <a:lnTo>
                  <a:pt x="1870" y="314"/>
                </a:lnTo>
                <a:lnTo>
                  <a:pt x="1882" y="339"/>
                </a:lnTo>
                <a:lnTo>
                  <a:pt x="1887" y="308"/>
                </a:lnTo>
                <a:lnTo>
                  <a:pt x="1890" y="279"/>
                </a:lnTo>
                <a:lnTo>
                  <a:pt x="1893" y="253"/>
                </a:lnTo>
                <a:lnTo>
                  <a:pt x="1895" y="226"/>
                </a:lnTo>
                <a:lnTo>
                  <a:pt x="1898" y="199"/>
                </a:lnTo>
                <a:lnTo>
                  <a:pt x="1902" y="170"/>
                </a:lnTo>
                <a:lnTo>
                  <a:pt x="1905" y="138"/>
                </a:lnTo>
                <a:lnTo>
                  <a:pt x="1911" y="101"/>
                </a:lnTo>
                <a:lnTo>
                  <a:pt x="1918" y="137"/>
                </a:lnTo>
                <a:lnTo>
                  <a:pt x="1923" y="167"/>
                </a:lnTo>
                <a:lnTo>
                  <a:pt x="1926" y="196"/>
                </a:lnTo>
                <a:lnTo>
                  <a:pt x="1928" y="224"/>
                </a:lnTo>
                <a:lnTo>
                  <a:pt x="1930" y="252"/>
                </a:lnTo>
                <a:lnTo>
                  <a:pt x="1934" y="279"/>
                </a:lnTo>
                <a:lnTo>
                  <a:pt x="1936" y="308"/>
                </a:lnTo>
                <a:lnTo>
                  <a:pt x="1940" y="339"/>
                </a:lnTo>
                <a:lnTo>
                  <a:pt x="1954" y="307"/>
                </a:lnTo>
                <a:lnTo>
                  <a:pt x="1968" y="277"/>
                </a:lnTo>
                <a:lnTo>
                  <a:pt x="1982" y="247"/>
                </a:lnTo>
                <a:lnTo>
                  <a:pt x="1994" y="220"/>
                </a:lnTo>
                <a:lnTo>
                  <a:pt x="2007" y="191"/>
                </a:lnTo>
                <a:lnTo>
                  <a:pt x="2020" y="162"/>
                </a:lnTo>
                <a:lnTo>
                  <a:pt x="2035" y="132"/>
                </a:lnTo>
                <a:lnTo>
                  <a:pt x="2051" y="101"/>
                </a:lnTo>
                <a:lnTo>
                  <a:pt x="2068" y="133"/>
                </a:lnTo>
                <a:lnTo>
                  <a:pt x="2084" y="163"/>
                </a:lnTo>
                <a:lnTo>
                  <a:pt x="2099" y="194"/>
                </a:lnTo>
                <a:lnTo>
                  <a:pt x="2114" y="224"/>
                </a:lnTo>
                <a:lnTo>
                  <a:pt x="2129" y="254"/>
                </a:lnTo>
                <a:lnTo>
                  <a:pt x="2144" y="284"/>
                </a:lnTo>
                <a:lnTo>
                  <a:pt x="2160" y="314"/>
                </a:lnTo>
                <a:lnTo>
                  <a:pt x="2177" y="345"/>
                </a:lnTo>
                <a:lnTo>
                  <a:pt x="2177" y="334"/>
                </a:lnTo>
                <a:lnTo>
                  <a:pt x="2180" y="306"/>
                </a:lnTo>
                <a:lnTo>
                  <a:pt x="2185" y="266"/>
                </a:lnTo>
                <a:lnTo>
                  <a:pt x="2189" y="220"/>
                </a:lnTo>
                <a:lnTo>
                  <a:pt x="2193" y="174"/>
                </a:lnTo>
                <a:lnTo>
                  <a:pt x="2197" y="134"/>
                </a:lnTo>
                <a:lnTo>
                  <a:pt x="2199" y="106"/>
                </a:lnTo>
                <a:lnTo>
                  <a:pt x="2201" y="95"/>
                </a:lnTo>
                <a:lnTo>
                  <a:pt x="2204" y="95"/>
                </a:lnTo>
                <a:lnTo>
                  <a:pt x="2208" y="95"/>
                </a:lnTo>
                <a:lnTo>
                  <a:pt x="2213" y="138"/>
                </a:lnTo>
                <a:lnTo>
                  <a:pt x="2215" y="175"/>
                </a:lnTo>
                <a:lnTo>
                  <a:pt x="2218" y="208"/>
                </a:lnTo>
                <a:lnTo>
                  <a:pt x="2219" y="239"/>
                </a:lnTo>
                <a:lnTo>
                  <a:pt x="2220" y="269"/>
                </a:lnTo>
                <a:lnTo>
                  <a:pt x="2222" y="298"/>
                </a:lnTo>
                <a:lnTo>
                  <a:pt x="2224" y="313"/>
                </a:lnTo>
                <a:lnTo>
                  <a:pt x="2227" y="327"/>
                </a:lnTo>
                <a:lnTo>
                  <a:pt x="2230" y="343"/>
                </a:lnTo>
                <a:lnTo>
                  <a:pt x="2235" y="359"/>
                </a:lnTo>
                <a:lnTo>
                  <a:pt x="2239" y="352"/>
                </a:lnTo>
                <a:lnTo>
                  <a:pt x="2249" y="332"/>
                </a:lnTo>
                <a:lnTo>
                  <a:pt x="2264" y="302"/>
                </a:lnTo>
                <a:lnTo>
                  <a:pt x="2283" y="266"/>
                </a:lnTo>
                <a:lnTo>
                  <a:pt x="2303" y="225"/>
                </a:lnTo>
                <a:lnTo>
                  <a:pt x="2323" y="185"/>
                </a:lnTo>
                <a:lnTo>
                  <a:pt x="2341" y="147"/>
                </a:lnTo>
                <a:lnTo>
                  <a:pt x="2356" y="115"/>
                </a:lnTo>
                <a:lnTo>
                  <a:pt x="2362" y="126"/>
                </a:lnTo>
                <a:lnTo>
                  <a:pt x="2375" y="155"/>
                </a:lnTo>
                <a:lnTo>
                  <a:pt x="2394" y="196"/>
                </a:lnTo>
                <a:lnTo>
                  <a:pt x="2415" y="243"/>
                </a:lnTo>
                <a:lnTo>
                  <a:pt x="2436" y="291"/>
                </a:lnTo>
                <a:lnTo>
                  <a:pt x="2455" y="333"/>
                </a:lnTo>
                <a:lnTo>
                  <a:pt x="2467" y="362"/>
                </a:lnTo>
                <a:lnTo>
                  <a:pt x="2473" y="372"/>
                </a:lnTo>
                <a:lnTo>
                  <a:pt x="2479" y="343"/>
                </a:lnTo>
                <a:lnTo>
                  <a:pt x="2483" y="316"/>
                </a:lnTo>
                <a:lnTo>
                  <a:pt x="2488" y="288"/>
                </a:lnTo>
                <a:lnTo>
                  <a:pt x="2491" y="258"/>
                </a:lnTo>
                <a:lnTo>
                  <a:pt x="2493" y="226"/>
                </a:lnTo>
                <a:lnTo>
                  <a:pt x="2497" y="191"/>
                </a:lnTo>
                <a:lnTo>
                  <a:pt x="2502" y="150"/>
                </a:lnTo>
                <a:lnTo>
                  <a:pt x="2507" y="105"/>
                </a:lnTo>
                <a:lnTo>
                  <a:pt x="2514" y="160"/>
                </a:lnTo>
                <a:lnTo>
                  <a:pt x="2520" y="217"/>
                </a:lnTo>
                <a:lnTo>
                  <a:pt x="2524" y="272"/>
                </a:lnTo>
                <a:lnTo>
                  <a:pt x="2527" y="327"/>
                </a:lnTo>
                <a:lnTo>
                  <a:pt x="2530" y="384"/>
                </a:lnTo>
                <a:lnTo>
                  <a:pt x="2531" y="442"/>
                </a:lnTo>
                <a:lnTo>
                  <a:pt x="2531" y="499"/>
                </a:lnTo>
                <a:lnTo>
                  <a:pt x="2531" y="558"/>
                </a:lnTo>
                <a:lnTo>
                  <a:pt x="2538" y="562"/>
                </a:lnTo>
                <a:lnTo>
                  <a:pt x="2545" y="565"/>
                </a:lnTo>
                <a:lnTo>
                  <a:pt x="2555" y="568"/>
                </a:lnTo>
                <a:lnTo>
                  <a:pt x="2565" y="570"/>
                </a:lnTo>
                <a:lnTo>
                  <a:pt x="2586" y="574"/>
                </a:lnTo>
                <a:lnTo>
                  <a:pt x="2609" y="580"/>
                </a:lnTo>
                <a:lnTo>
                  <a:pt x="2613" y="521"/>
                </a:lnTo>
                <a:lnTo>
                  <a:pt x="2615" y="459"/>
                </a:lnTo>
                <a:lnTo>
                  <a:pt x="2618" y="396"/>
                </a:lnTo>
                <a:lnTo>
                  <a:pt x="2620" y="333"/>
                </a:lnTo>
                <a:lnTo>
                  <a:pt x="2624" y="271"/>
                </a:lnTo>
                <a:lnTo>
                  <a:pt x="2629" y="209"/>
                </a:lnTo>
                <a:lnTo>
                  <a:pt x="2634" y="148"/>
                </a:lnTo>
                <a:lnTo>
                  <a:pt x="2641" y="89"/>
                </a:lnTo>
                <a:lnTo>
                  <a:pt x="2647" y="121"/>
                </a:lnTo>
                <a:lnTo>
                  <a:pt x="2652" y="156"/>
                </a:lnTo>
                <a:lnTo>
                  <a:pt x="2657" y="193"/>
                </a:lnTo>
                <a:lnTo>
                  <a:pt x="2663" y="230"/>
                </a:lnTo>
                <a:lnTo>
                  <a:pt x="2671" y="308"/>
                </a:lnTo>
                <a:lnTo>
                  <a:pt x="2679" y="384"/>
                </a:lnTo>
                <a:lnTo>
                  <a:pt x="2684" y="454"/>
                </a:lnTo>
                <a:lnTo>
                  <a:pt x="2689" y="515"/>
                </a:lnTo>
                <a:lnTo>
                  <a:pt x="2695" y="560"/>
                </a:lnTo>
                <a:lnTo>
                  <a:pt x="2698" y="587"/>
                </a:lnTo>
                <a:lnTo>
                  <a:pt x="2747" y="600"/>
                </a:lnTo>
                <a:lnTo>
                  <a:pt x="2797" y="611"/>
                </a:lnTo>
                <a:lnTo>
                  <a:pt x="2849" y="624"/>
                </a:lnTo>
                <a:lnTo>
                  <a:pt x="2900" y="637"/>
                </a:lnTo>
                <a:lnTo>
                  <a:pt x="2951" y="651"/>
                </a:lnTo>
                <a:lnTo>
                  <a:pt x="3002" y="666"/>
                </a:lnTo>
                <a:lnTo>
                  <a:pt x="3027" y="673"/>
                </a:lnTo>
                <a:lnTo>
                  <a:pt x="3051" y="682"/>
                </a:lnTo>
                <a:lnTo>
                  <a:pt x="3076" y="691"/>
                </a:lnTo>
                <a:lnTo>
                  <a:pt x="3101" y="701"/>
                </a:lnTo>
                <a:lnTo>
                  <a:pt x="3113" y="688"/>
                </a:lnTo>
                <a:lnTo>
                  <a:pt x="3126" y="675"/>
                </a:lnTo>
                <a:lnTo>
                  <a:pt x="3131" y="673"/>
                </a:lnTo>
                <a:lnTo>
                  <a:pt x="3136" y="672"/>
                </a:lnTo>
                <a:lnTo>
                  <a:pt x="3140" y="672"/>
                </a:lnTo>
                <a:lnTo>
                  <a:pt x="3145" y="672"/>
                </a:lnTo>
                <a:lnTo>
                  <a:pt x="3154" y="673"/>
                </a:lnTo>
                <a:lnTo>
                  <a:pt x="3162" y="676"/>
                </a:lnTo>
                <a:lnTo>
                  <a:pt x="3171" y="682"/>
                </a:lnTo>
                <a:lnTo>
                  <a:pt x="3178" y="687"/>
                </a:lnTo>
                <a:lnTo>
                  <a:pt x="3185" y="693"/>
                </a:lnTo>
                <a:lnTo>
                  <a:pt x="3190" y="701"/>
                </a:lnTo>
                <a:lnTo>
                  <a:pt x="3188" y="708"/>
                </a:lnTo>
                <a:lnTo>
                  <a:pt x="3187" y="715"/>
                </a:lnTo>
                <a:lnTo>
                  <a:pt x="3187" y="720"/>
                </a:lnTo>
                <a:lnTo>
                  <a:pt x="3188" y="725"/>
                </a:lnTo>
                <a:lnTo>
                  <a:pt x="3190" y="729"/>
                </a:lnTo>
                <a:lnTo>
                  <a:pt x="3193" y="732"/>
                </a:lnTo>
                <a:lnTo>
                  <a:pt x="3198" y="734"/>
                </a:lnTo>
                <a:lnTo>
                  <a:pt x="3202" y="736"/>
                </a:lnTo>
                <a:lnTo>
                  <a:pt x="3212" y="739"/>
                </a:lnTo>
                <a:lnTo>
                  <a:pt x="3221" y="743"/>
                </a:lnTo>
                <a:lnTo>
                  <a:pt x="3227" y="744"/>
                </a:lnTo>
                <a:lnTo>
                  <a:pt x="3231" y="746"/>
                </a:lnTo>
                <a:lnTo>
                  <a:pt x="3234" y="749"/>
                </a:lnTo>
                <a:lnTo>
                  <a:pt x="3238" y="752"/>
                </a:lnTo>
                <a:lnTo>
                  <a:pt x="3310" y="781"/>
                </a:lnTo>
                <a:lnTo>
                  <a:pt x="3382" y="812"/>
                </a:lnTo>
                <a:lnTo>
                  <a:pt x="3453" y="845"/>
                </a:lnTo>
                <a:lnTo>
                  <a:pt x="3522" y="880"/>
                </a:lnTo>
                <a:lnTo>
                  <a:pt x="3592" y="916"/>
                </a:lnTo>
                <a:lnTo>
                  <a:pt x="3660" y="955"/>
                </a:lnTo>
                <a:lnTo>
                  <a:pt x="3726" y="995"/>
                </a:lnTo>
                <a:lnTo>
                  <a:pt x="3792" y="1038"/>
                </a:lnTo>
                <a:lnTo>
                  <a:pt x="3857" y="1082"/>
                </a:lnTo>
                <a:lnTo>
                  <a:pt x="3920" y="1128"/>
                </a:lnTo>
                <a:lnTo>
                  <a:pt x="3983" y="1175"/>
                </a:lnTo>
                <a:lnTo>
                  <a:pt x="4045" y="1223"/>
                </a:lnTo>
                <a:lnTo>
                  <a:pt x="4105" y="1273"/>
                </a:lnTo>
                <a:lnTo>
                  <a:pt x="4164" y="1325"/>
                </a:lnTo>
                <a:lnTo>
                  <a:pt x="4222" y="1377"/>
                </a:lnTo>
                <a:lnTo>
                  <a:pt x="4278" y="1432"/>
                </a:lnTo>
                <a:lnTo>
                  <a:pt x="4334" y="1487"/>
                </a:lnTo>
                <a:lnTo>
                  <a:pt x="4387" y="1545"/>
                </a:lnTo>
                <a:lnTo>
                  <a:pt x="4439" y="1602"/>
                </a:lnTo>
                <a:lnTo>
                  <a:pt x="4491" y="1661"/>
                </a:lnTo>
                <a:lnTo>
                  <a:pt x="4540" y="1722"/>
                </a:lnTo>
                <a:lnTo>
                  <a:pt x="4588" y="1783"/>
                </a:lnTo>
                <a:lnTo>
                  <a:pt x="4635" y="1846"/>
                </a:lnTo>
                <a:lnTo>
                  <a:pt x="4680" y="1909"/>
                </a:lnTo>
                <a:lnTo>
                  <a:pt x="4722" y="1973"/>
                </a:lnTo>
                <a:lnTo>
                  <a:pt x="4764" y="2038"/>
                </a:lnTo>
                <a:lnTo>
                  <a:pt x="4804" y="2104"/>
                </a:lnTo>
                <a:lnTo>
                  <a:pt x="4843" y="2170"/>
                </a:lnTo>
                <a:lnTo>
                  <a:pt x="4879" y="2237"/>
                </a:lnTo>
                <a:lnTo>
                  <a:pt x="4914" y="2306"/>
                </a:lnTo>
                <a:lnTo>
                  <a:pt x="4948" y="2374"/>
                </a:lnTo>
                <a:lnTo>
                  <a:pt x="4980" y="2443"/>
                </a:lnTo>
                <a:lnTo>
                  <a:pt x="5021" y="2537"/>
                </a:lnTo>
                <a:lnTo>
                  <a:pt x="5059" y="2632"/>
                </a:lnTo>
                <a:lnTo>
                  <a:pt x="5094" y="2730"/>
                </a:lnTo>
                <a:lnTo>
                  <a:pt x="5125" y="2829"/>
                </a:lnTo>
                <a:lnTo>
                  <a:pt x="5151" y="2930"/>
                </a:lnTo>
                <a:lnTo>
                  <a:pt x="5175" y="3032"/>
                </a:lnTo>
                <a:lnTo>
                  <a:pt x="5195" y="3136"/>
                </a:lnTo>
                <a:lnTo>
                  <a:pt x="5212" y="3240"/>
                </a:lnTo>
                <a:lnTo>
                  <a:pt x="5225" y="3346"/>
                </a:lnTo>
                <a:lnTo>
                  <a:pt x="5235" y="3451"/>
                </a:lnTo>
                <a:lnTo>
                  <a:pt x="5241" y="3558"/>
                </a:lnTo>
                <a:lnTo>
                  <a:pt x="5243" y="3665"/>
                </a:lnTo>
                <a:lnTo>
                  <a:pt x="5243" y="3772"/>
                </a:lnTo>
                <a:lnTo>
                  <a:pt x="5239" y="3879"/>
                </a:lnTo>
                <a:lnTo>
                  <a:pt x="5232" y="3986"/>
                </a:lnTo>
                <a:lnTo>
                  <a:pt x="5221" y="4093"/>
                </a:lnTo>
                <a:lnTo>
                  <a:pt x="5207" y="4199"/>
                </a:lnTo>
                <a:lnTo>
                  <a:pt x="5190" y="4305"/>
                </a:lnTo>
                <a:lnTo>
                  <a:pt x="5170" y="4409"/>
                </a:lnTo>
                <a:lnTo>
                  <a:pt x="5146" y="4514"/>
                </a:lnTo>
                <a:lnTo>
                  <a:pt x="5120" y="4616"/>
                </a:lnTo>
                <a:lnTo>
                  <a:pt x="5091" y="4718"/>
                </a:lnTo>
                <a:lnTo>
                  <a:pt x="5057" y="4818"/>
                </a:lnTo>
                <a:lnTo>
                  <a:pt x="5022" y="4916"/>
                </a:lnTo>
                <a:lnTo>
                  <a:pt x="4983" y="5012"/>
                </a:lnTo>
                <a:lnTo>
                  <a:pt x="4941" y="5106"/>
                </a:lnTo>
                <a:lnTo>
                  <a:pt x="4896" y="5199"/>
                </a:lnTo>
                <a:lnTo>
                  <a:pt x="4848" y="5289"/>
                </a:lnTo>
                <a:lnTo>
                  <a:pt x="4797" y="5376"/>
                </a:lnTo>
                <a:lnTo>
                  <a:pt x="4744" y="5460"/>
                </a:lnTo>
                <a:lnTo>
                  <a:pt x="4687" y="5542"/>
                </a:lnTo>
                <a:lnTo>
                  <a:pt x="4628" y="5621"/>
                </a:lnTo>
                <a:lnTo>
                  <a:pt x="4626" y="5674"/>
                </a:lnTo>
                <a:lnTo>
                  <a:pt x="4625" y="5726"/>
                </a:lnTo>
                <a:lnTo>
                  <a:pt x="4624" y="5777"/>
                </a:lnTo>
                <a:lnTo>
                  <a:pt x="4624" y="5828"/>
                </a:lnTo>
                <a:lnTo>
                  <a:pt x="4623" y="5880"/>
                </a:lnTo>
                <a:lnTo>
                  <a:pt x="4623" y="5930"/>
                </a:lnTo>
                <a:lnTo>
                  <a:pt x="4623" y="5980"/>
                </a:lnTo>
                <a:lnTo>
                  <a:pt x="4623" y="6030"/>
                </a:lnTo>
                <a:lnTo>
                  <a:pt x="4623" y="6079"/>
                </a:lnTo>
                <a:lnTo>
                  <a:pt x="4624" y="6128"/>
                </a:lnTo>
                <a:lnTo>
                  <a:pt x="4624" y="6176"/>
                </a:lnTo>
                <a:lnTo>
                  <a:pt x="4624" y="6224"/>
                </a:lnTo>
                <a:lnTo>
                  <a:pt x="4625" y="6272"/>
                </a:lnTo>
                <a:lnTo>
                  <a:pt x="4625" y="6319"/>
                </a:lnTo>
                <a:lnTo>
                  <a:pt x="4625" y="6365"/>
                </a:lnTo>
                <a:lnTo>
                  <a:pt x="4625" y="6412"/>
                </a:lnTo>
                <a:lnTo>
                  <a:pt x="4664" y="6373"/>
                </a:lnTo>
                <a:lnTo>
                  <a:pt x="4701" y="6334"/>
                </a:lnTo>
                <a:lnTo>
                  <a:pt x="4738" y="6296"/>
                </a:lnTo>
                <a:lnTo>
                  <a:pt x="4775" y="6256"/>
                </a:lnTo>
                <a:lnTo>
                  <a:pt x="4811" y="6217"/>
                </a:lnTo>
                <a:lnTo>
                  <a:pt x="4846" y="6177"/>
                </a:lnTo>
                <a:lnTo>
                  <a:pt x="4880" y="6137"/>
                </a:lnTo>
                <a:lnTo>
                  <a:pt x="4914" y="6097"/>
                </a:lnTo>
                <a:lnTo>
                  <a:pt x="4948" y="6057"/>
                </a:lnTo>
                <a:lnTo>
                  <a:pt x="4981" y="6015"/>
                </a:lnTo>
                <a:lnTo>
                  <a:pt x="5013" y="5975"/>
                </a:lnTo>
                <a:lnTo>
                  <a:pt x="5045" y="5933"/>
                </a:lnTo>
                <a:lnTo>
                  <a:pt x="5075" y="5891"/>
                </a:lnTo>
                <a:lnTo>
                  <a:pt x="5106" y="5850"/>
                </a:lnTo>
                <a:lnTo>
                  <a:pt x="5134" y="5807"/>
                </a:lnTo>
                <a:lnTo>
                  <a:pt x="5163" y="5764"/>
                </a:lnTo>
                <a:lnTo>
                  <a:pt x="5191" y="5722"/>
                </a:lnTo>
                <a:lnTo>
                  <a:pt x="5219" y="5678"/>
                </a:lnTo>
                <a:lnTo>
                  <a:pt x="5245" y="5634"/>
                </a:lnTo>
                <a:lnTo>
                  <a:pt x="5272" y="5589"/>
                </a:lnTo>
                <a:lnTo>
                  <a:pt x="5298" y="5546"/>
                </a:lnTo>
                <a:lnTo>
                  <a:pt x="5322" y="5500"/>
                </a:lnTo>
                <a:lnTo>
                  <a:pt x="5347" y="5455"/>
                </a:lnTo>
                <a:lnTo>
                  <a:pt x="5370" y="5409"/>
                </a:lnTo>
                <a:lnTo>
                  <a:pt x="5393" y="5362"/>
                </a:lnTo>
                <a:lnTo>
                  <a:pt x="5415" y="5316"/>
                </a:lnTo>
                <a:lnTo>
                  <a:pt x="5436" y="5268"/>
                </a:lnTo>
                <a:lnTo>
                  <a:pt x="5457" y="5220"/>
                </a:lnTo>
                <a:lnTo>
                  <a:pt x="5477" y="5172"/>
                </a:lnTo>
                <a:lnTo>
                  <a:pt x="5496" y="5124"/>
                </a:lnTo>
                <a:lnTo>
                  <a:pt x="5514" y="5075"/>
                </a:lnTo>
                <a:lnTo>
                  <a:pt x="5533" y="5025"/>
                </a:lnTo>
                <a:lnTo>
                  <a:pt x="5541" y="4998"/>
                </a:lnTo>
                <a:lnTo>
                  <a:pt x="5549" y="4973"/>
                </a:lnTo>
                <a:lnTo>
                  <a:pt x="5557" y="4946"/>
                </a:lnTo>
                <a:lnTo>
                  <a:pt x="5566" y="4920"/>
                </a:lnTo>
                <a:lnTo>
                  <a:pt x="5573" y="4894"/>
                </a:lnTo>
                <a:lnTo>
                  <a:pt x="5582" y="4867"/>
                </a:lnTo>
                <a:lnTo>
                  <a:pt x="5590" y="4840"/>
                </a:lnTo>
                <a:lnTo>
                  <a:pt x="5600" y="4813"/>
                </a:lnTo>
                <a:lnTo>
                  <a:pt x="5613" y="4770"/>
                </a:lnTo>
                <a:lnTo>
                  <a:pt x="5625" y="4727"/>
                </a:lnTo>
                <a:lnTo>
                  <a:pt x="5637" y="4685"/>
                </a:lnTo>
                <a:lnTo>
                  <a:pt x="5648" y="4641"/>
                </a:lnTo>
                <a:lnTo>
                  <a:pt x="5659" y="4597"/>
                </a:lnTo>
                <a:lnTo>
                  <a:pt x="5669" y="4553"/>
                </a:lnTo>
                <a:lnTo>
                  <a:pt x="5679" y="4510"/>
                </a:lnTo>
                <a:lnTo>
                  <a:pt x="5687" y="4465"/>
                </a:lnTo>
                <a:lnTo>
                  <a:pt x="5696" y="4420"/>
                </a:lnTo>
                <a:lnTo>
                  <a:pt x="5703" y="4375"/>
                </a:lnTo>
                <a:lnTo>
                  <a:pt x="5711" y="4330"/>
                </a:lnTo>
                <a:lnTo>
                  <a:pt x="5717" y="4285"/>
                </a:lnTo>
                <a:lnTo>
                  <a:pt x="5724" y="4240"/>
                </a:lnTo>
                <a:lnTo>
                  <a:pt x="5729" y="4194"/>
                </a:lnTo>
                <a:lnTo>
                  <a:pt x="5734" y="4148"/>
                </a:lnTo>
                <a:lnTo>
                  <a:pt x="5739" y="4102"/>
                </a:lnTo>
                <a:lnTo>
                  <a:pt x="5746" y="4010"/>
                </a:lnTo>
                <a:lnTo>
                  <a:pt x="5751" y="3918"/>
                </a:lnTo>
                <a:lnTo>
                  <a:pt x="5755" y="3826"/>
                </a:lnTo>
                <a:lnTo>
                  <a:pt x="5756" y="3733"/>
                </a:lnTo>
                <a:lnTo>
                  <a:pt x="5756" y="3641"/>
                </a:lnTo>
                <a:lnTo>
                  <a:pt x="5753" y="3548"/>
                </a:lnTo>
                <a:lnTo>
                  <a:pt x="5748" y="3457"/>
                </a:lnTo>
                <a:lnTo>
                  <a:pt x="5742" y="3366"/>
                </a:lnTo>
                <a:lnTo>
                  <a:pt x="5739" y="3330"/>
                </a:lnTo>
                <a:lnTo>
                  <a:pt x="5735" y="3295"/>
                </a:lnTo>
                <a:lnTo>
                  <a:pt x="5731" y="3260"/>
                </a:lnTo>
                <a:lnTo>
                  <a:pt x="5728" y="3226"/>
                </a:lnTo>
                <a:lnTo>
                  <a:pt x="5723" y="3191"/>
                </a:lnTo>
                <a:lnTo>
                  <a:pt x="5716" y="3154"/>
                </a:lnTo>
                <a:lnTo>
                  <a:pt x="5709" y="3114"/>
                </a:lnTo>
                <a:lnTo>
                  <a:pt x="5700" y="3070"/>
                </a:lnTo>
                <a:close/>
                <a:moveTo>
                  <a:pt x="5678" y="3737"/>
                </a:moveTo>
                <a:lnTo>
                  <a:pt x="5672" y="3740"/>
                </a:lnTo>
                <a:lnTo>
                  <a:pt x="5668" y="3744"/>
                </a:lnTo>
                <a:lnTo>
                  <a:pt x="5654" y="3734"/>
                </a:lnTo>
                <a:lnTo>
                  <a:pt x="5638" y="3722"/>
                </a:lnTo>
                <a:lnTo>
                  <a:pt x="5622" y="3710"/>
                </a:lnTo>
                <a:lnTo>
                  <a:pt x="5605" y="3696"/>
                </a:lnTo>
                <a:lnTo>
                  <a:pt x="5589" y="3682"/>
                </a:lnTo>
                <a:lnTo>
                  <a:pt x="5574" y="3667"/>
                </a:lnTo>
                <a:lnTo>
                  <a:pt x="5560" y="3653"/>
                </a:lnTo>
                <a:lnTo>
                  <a:pt x="5548" y="3639"/>
                </a:lnTo>
                <a:lnTo>
                  <a:pt x="5542" y="3642"/>
                </a:lnTo>
                <a:lnTo>
                  <a:pt x="5536" y="3647"/>
                </a:lnTo>
                <a:lnTo>
                  <a:pt x="5532" y="3651"/>
                </a:lnTo>
                <a:lnTo>
                  <a:pt x="5527" y="3655"/>
                </a:lnTo>
                <a:lnTo>
                  <a:pt x="5520" y="3666"/>
                </a:lnTo>
                <a:lnTo>
                  <a:pt x="5513" y="3676"/>
                </a:lnTo>
                <a:lnTo>
                  <a:pt x="5504" y="3701"/>
                </a:lnTo>
                <a:lnTo>
                  <a:pt x="5494" y="3724"/>
                </a:lnTo>
                <a:lnTo>
                  <a:pt x="5476" y="3720"/>
                </a:lnTo>
                <a:lnTo>
                  <a:pt x="5459" y="3718"/>
                </a:lnTo>
                <a:lnTo>
                  <a:pt x="5442" y="3718"/>
                </a:lnTo>
                <a:lnTo>
                  <a:pt x="5426" y="3718"/>
                </a:lnTo>
                <a:lnTo>
                  <a:pt x="5411" y="3718"/>
                </a:lnTo>
                <a:lnTo>
                  <a:pt x="5395" y="3719"/>
                </a:lnTo>
                <a:lnTo>
                  <a:pt x="5378" y="3718"/>
                </a:lnTo>
                <a:lnTo>
                  <a:pt x="5361" y="3717"/>
                </a:lnTo>
                <a:lnTo>
                  <a:pt x="5352" y="3702"/>
                </a:lnTo>
                <a:lnTo>
                  <a:pt x="5344" y="3689"/>
                </a:lnTo>
                <a:lnTo>
                  <a:pt x="5337" y="3679"/>
                </a:lnTo>
                <a:lnTo>
                  <a:pt x="5330" y="3669"/>
                </a:lnTo>
                <a:lnTo>
                  <a:pt x="5313" y="3651"/>
                </a:lnTo>
                <a:lnTo>
                  <a:pt x="5289" y="3628"/>
                </a:lnTo>
                <a:lnTo>
                  <a:pt x="5291" y="3616"/>
                </a:lnTo>
                <a:lnTo>
                  <a:pt x="5293" y="3603"/>
                </a:lnTo>
                <a:lnTo>
                  <a:pt x="5298" y="3590"/>
                </a:lnTo>
                <a:lnTo>
                  <a:pt x="5301" y="3576"/>
                </a:lnTo>
                <a:lnTo>
                  <a:pt x="5309" y="3548"/>
                </a:lnTo>
                <a:lnTo>
                  <a:pt x="5315" y="3521"/>
                </a:lnTo>
                <a:lnTo>
                  <a:pt x="5317" y="3507"/>
                </a:lnTo>
                <a:lnTo>
                  <a:pt x="5317" y="3493"/>
                </a:lnTo>
                <a:lnTo>
                  <a:pt x="5316" y="3480"/>
                </a:lnTo>
                <a:lnTo>
                  <a:pt x="5313" y="3467"/>
                </a:lnTo>
                <a:lnTo>
                  <a:pt x="5311" y="3461"/>
                </a:lnTo>
                <a:lnTo>
                  <a:pt x="5307" y="3455"/>
                </a:lnTo>
                <a:lnTo>
                  <a:pt x="5304" y="3448"/>
                </a:lnTo>
                <a:lnTo>
                  <a:pt x="5300" y="3443"/>
                </a:lnTo>
                <a:lnTo>
                  <a:pt x="5295" y="3436"/>
                </a:lnTo>
                <a:lnTo>
                  <a:pt x="5289" y="3431"/>
                </a:lnTo>
                <a:lnTo>
                  <a:pt x="5283" y="3426"/>
                </a:lnTo>
                <a:lnTo>
                  <a:pt x="5276" y="3419"/>
                </a:lnTo>
                <a:lnTo>
                  <a:pt x="5281" y="3411"/>
                </a:lnTo>
                <a:lnTo>
                  <a:pt x="5285" y="3401"/>
                </a:lnTo>
                <a:lnTo>
                  <a:pt x="5292" y="3407"/>
                </a:lnTo>
                <a:lnTo>
                  <a:pt x="5311" y="3421"/>
                </a:lnTo>
                <a:lnTo>
                  <a:pt x="5335" y="3442"/>
                </a:lnTo>
                <a:lnTo>
                  <a:pt x="5365" y="3465"/>
                </a:lnTo>
                <a:lnTo>
                  <a:pt x="5394" y="3490"/>
                </a:lnTo>
                <a:lnTo>
                  <a:pt x="5419" y="3510"/>
                </a:lnTo>
                <a:lnTo>
                  <a:pt x="5438" y="3525"/>
                </a:lnTo>
                <a:lnTo>
                  <a:pt x="5444" y="3530"/>
                </a:lnTo>
                <a:lnTo>
                  <a:pt x="5453" y="3527"/>
                </a:lnTo>
                <a:lnTo>
                  <a:pt x="5458" y="3523"/>
                </a:lnTo>
                <a:lnTo>
                  <a:pt x="5463" y="3518"/>
                </a:lnTo>
                <a:lnTo>
                  <a:pt x="5466" y="3512"/>
                </a:lnTo>
                <a:lnTo>
                  <a:pt x="5471" y="3500"/>
                </a:lnTo>
                <a:lnTo>
                  <a:pt x="5474" y="3489"/>
                </a:lnTo>
                <a:lnTo>
                  <a:pt x="5475" y="3478"/>
                </a:lnTo>
                <a:lnTo>
                  <a:pt x="5478" y="3468"/>
                </a:lnTo>
                <a:lnTo>
                  <a:pt x="5481" y="3465"/>
                </a:lnTo>
                <a:lnTo>
                  <a:pt x="5485" y="3463"/>
                </a:lnTo>
                <a:lnTo>
                  <a:pt x="5489" y="3461"/>
                </a:lnTo>
                <a:lnTo>
                  <a:pt x="5495" y="3461"/>
                </a:lnTo>
                <a:lnTo>
                  <a:pt x="5504" y="3459"/>
                </a:lnTo>
                <a:lnTo>
                  <a:pt x="5511" y="3458"/>
                </a:lnTo>
                <a:lnTo>
                  <a:pt x="5520" y="3458"/>
                </a:lnTo>
                <a:lnTo>
                  <a:pt x="5527" y="3459"/>
                </a:lnTo>
                <a:lnTo>
                  <a:pt x="5543" y="3461"/>
                </a:lnTo>
                <a:lnTo>
                  <a:pt x="5558" y="3463"/>
                </a:lnTo>
                <a:lnTo>
                  <a:pt x="5566" y="3464"/>
                </a:lnTo>
                <a:lnTo>
                  <a:pt x="5572" y="3464"/>
                </a:lnTo>
                <a:lnTo>
                  <a:pt x="5580" y="3464"/>
                </a:lnTo>
                <a:lnTo>
                  <a:pt x="5586" y="3463"/>
                </a:lnTo>
                <a:lnTo>
                  <a:pt x="5592" y="3461"/>
                </a:lnTo>
                <a:lnTo>
                  <a:pt x="5599" y="3457"/>
                </a:lnTo>
                <a:lnTo>
                  <a:pt x="5605" y="3452"/>
                </a:lnTo>
                <a:lnTo>
                  <a:pt x="5612" y="3446"/>
                </a:lnTo>
                <a:lnTo>
                  <a:pt x="5620" y="3452"/>
                </a:lnTo>
                <a:lnTo>
                  <a:pt x="5625" y="3459"/>
                </a:lnTo>
                <a:lnTo>
                  <a:pt x="5629" y="3465"/>
                </a:lnTo>
                <a:lnTo>
                  <a:pt x="5630" y="3472"/>
                </a:lnTo>
                <a:lnTo>
                  <a:pt x="5631" y="3478"/>
                </a:lnTo>
                <a:lnTo>
                  <a:pt x="5632" y="3486"/>
                </a:lnTo>
                <a:lnTo>
                  <a:pt x="5633" y="3494"/>
                </a:lnTo>
                <a:lnTo>
                  <a:pt x="5637" y="3505"/>
                </a:lnTo>
                <a:lnTo>
                  <a:pt x="5647" y="3518"/>
                </a:lnTo>
                <a:lnTo>
                  <a:pt x="5668" y="3546"/>
                </a:lnTo>
                <a:lnTo>
                  <a:pt x="5691" y="3575"/>
                </a:lnTo>
                <a:lnTo>
                  <a:pt x="5700" y="3588"/>
                </a:lnTo>
                <a:lnTo>
                  <a:pt x="5684" y="3622"/>
                </a:lnTo>
                <a:lnTo>
                  <a:pt x="5667" y="3662"/>
                </a:lnTo>
                <a:lnTo>
                  <a:pt x="5664" y="3671"/>
                </a:lnTo>
                <a:lnTo>
                  <a:pt x="5662" y="3681"/>
                </a:lnTo>
                <a:lnTo>
                  <a:pt x="5662" y="3691"/>
                </a:lnTo>
                <a:lnTo>
                  <a:pt x="5662" y="3701"/>
                </a:lnTo>
                <a:lnTo>
                  <a:pt x="5663" y="3711"/>
                </a:lnTo>
                <a:lnTo>
                  <a:pt x="5666" y="3719"/>
                </a:lnTo>
                <a:lnTo>
                  <a:pt x="5671" y="3729"/>
                </a:lnTo>
                <a:lnTo>
                  <a:pt x="5678" y="3737"/>
                </a:lnTo>
                <a:close/>
                <a:moveTo>
                  <a:pt x="5598" y="3636"/>
                </a:moveTo>
                <a:lnTo>
                  <a:pt x="5580" y="3619"/>
                </a:lnTo>
                <a:lnTo>
                  <a:pt x="5555" y="3599"/>
                </a:lnTo>
                <a:lnTo>
                  <a:pt x="5543" y="3588"/>
                </a:lnTo>
                <a:lnTo>
                  <a:pt x="5533" y="3577"/>
                </a:lnTo>
                <a:lnTo>
                  <a:pt x="5529" y="3572"/>
                </a:lnTo>
                <a:lnTo>
                  <a:pt x="5526" y="3567"/>
                </a:lnTo>
                <a:lnTo>
                  <a:pt x="5524" y="3561"/>
                </a:lnTo>
                <a:lnTo>
                  <a:pt x="5523" y="3557"/>
                </a:lnTo>
                <a:lnTo>
                  <a:pt x="5527" y="3544"/>
                </a:lnTo>
                <a:lnTo>
                  <a:pt x="5532" y="3536"/>
                </a:lnTo>
                <a:lnTo>
                  <a:pt x="5534" y="3532"/>
                </a:lnTo>
                <a:lnTo>
                  <a:pt x="5537" y="3529"/>
                </a:lnTo>
                <a:lnTo>
                  <a:pt x="5540" y="3528"/>
                </a:lnTo>
                <a:lnTo>
                  <a:pt x="5542" y="3526"/>
                </a:lnTo>
                <a:lnTo>
                  <a:pt x="5549" y="3525"/>
                </a:lnTo>
                <a:lnTo>
                  <a:pt x="5555" y="3525"/>
                </a:lnTo>
                <a:lnTo>
                  <a:pt x="5561" y="3527"/>
                </a:lnTo>
                <a:lnTo>
                  <a:pt x="5568" y="3530"/>
                </a:lnTo>
                <a:lnTo>
                  <a:pt x="5582" y="3538"/>
                </a:lnTo>
                <a:lnTo>
                  <a:pt x="5595" y="3546"/>
                </a:lnTo>
                <a:lnTo>
                  <a:pt x="5601" y="3551"/>
                </a:lnTo>
                <a:lnTo>
                  <a:pt x="5607" y="3554"/>
                </a:lnTo>
                <a:lnTo>
                  <a:pt x="5614" y="3555"/>
                </a:lnTo>
                <a:lnTo>
                  <a:pt x="5619" y="3556"/>
                </a:lnTo>
                <a:lnTo>
                  <a:pt x="5616" y="3568"/>
                </a:lnTo>
                <a:lnTo>
                  <a:pt x="5608" y="3595"/>
                </a:lnTo>
                <a:lnTo>
                  <a:pt x="5601" y="3623"/>
                </a:lnTo>
                <a:lnTo>
                  <a:pt x="5598" y="3636"/>
                </a:lnTo>
                <a:close/>
                <a:moveTo>
                  <a:pt x="5459" y="3651"/>
                </a:moveTo>
                <a:lnTo>
                  <a:pt x="5445" y="3650"/>
                </a:lnTo>
                <a:lnTo>
                  <a:pt x="5413" y="3648"/>
                </a:lnTo>
                <a:lnTo>
                  <a:pt x="5382" y="3646"/>
                </a:lnTo>
                <a:lnTo>
                  <a:pt x="5368" y="3644"/>
                </a:lnTo>
                <a:lnTo>
                  <a:pt x="5371" y="3630"/>
                </a:lnTo>
                <a:lnTo>
                  <a:pt x="5381" y="3596"/>
                </a:lnTo>
                <a:lnTo>
                  <a:pt x="5390" y="3563"/>
                </a:lnTo>
                <a:lnTo>
                  <a:pt x="5394" y="3548"/>
                </a:lnTo>
                <a:lnTo>
                  <a:pt x="5417" y="3568"/>
                </a:lnTo>
                <a:lnTo>
                  <a:pt x="5448" y="3590"/>
                </a:lnTo>
                <a:lnTo>
                  <a:pt x="5456" y="3598"/>
                </a:lnTo>
                <a:lnTo>
                  <a:pt x="5461" y="3604"/>
                </a:lnTo>
                <a:lnTo>
                  <a:pt x="5465" y="3611"/>
                </a:lnTo>
                <a:lnTo>
                  <a:pt x="5469" y="3618"/>
                </a:lnTo>
                <a:lnTo>
                  <a:pt x="5470" y="3626"/>
                </a:lnTo>
                <a:lnTo>
                  <a:pt x="5469" y="3634"/>
                </a:lnTo>
                <a:lnTo>
                  <a:pt x="5467" y="3638"/>
                </a:lnTo>
                <a:lnTo>
                  <a:pt x="5465" y="3642"/>
                </a:lnTo>
                <a:lnTo>
                  <a:pt x="5462" y="3647"/>
                </a:lnTo>
                <a:lnTo>
                  <a:pt x="5459" y="3651"/>
                </a:lnTo>
                <a:close/>
                <a:moveTo>
                  <a:pt x="3465" y="818"/>
                </a:moveTo>
                <a:lnTo>
                  <a:pt x="3464" y="811"/>
                </a:lnTo>
                <a:lnTo>
                  <a:pt x="3461" y="804"/>
                </a:lnTo>
                <a:lnTo>
                  <a:pt x="3459" y="797"/>
                </a:lnTo>
                <a:lnTo>
                  <a:pt x="3457" y="791"/>
                </a:lnTo>
                <a:lnTo>
                  <a:pt x="3450" y="777"/>
                </a:lnTo>
                <a:lnTo>
                  <a:pt x="3441" y="764"/>
                </a:lnTo>
                <a:lnTo>
                  <a:pt x="3430" y="752"/>
                </a:lnTo>
                <a:lnTo>
                  <a:pt x="3418" y="740"/>
                </a:lnTo>
                <a:lnTo>
                  <a:pt x="3405" y="731"/>
                </a:lnTo>
                <a:lnTo>
                  <a:pt x="3391" y="723"/>
                </a:lnTo>
                <a:lnTo>
                  <a:pt x="3375" y="721"/>
                </a:lnTo>
                <a:lnTo>
                  <a:pt x="3358" y="720"/>
                </a:lnTo>
                <a:lnTo>
                  <a:pt x="3349" y="721"/>
                </a:lnTo>
                <a:lnTo>
                  <a:pt x="3341" y="722"/>
                </a:lnTo>
                <a:lnTo>
                  <a:pt x="3333" y="725"/>
                </a:lnTo>
                <a:lnTo>
                  <a:pt x="3328" y="730"/>
                </a:lnTo>
                <a:lnTo>
                  <a:pt x="3320" y="723"/>
                </a:lnTo>
                <a:lnTo>
                  <a:pt x="3314" y="717"/>
                </a:lnTo>
                <a:lnTo>
                  <a:pt x="3331" y="707"/>
                </a:lnTo>
                <a:lnTo>
                  <a:pt x="3351" y="698"/>
                </a:lnTo>
                <a:lnTo>
                  <a:pt x="3374" y="688"/>
                </a:lnTo>
                <a:lnTo>
                  <a:pt x="3396" y="680"/>
                </a:lnTo>
                <a:lnTo>
                  <a:pt x="3420" y="670"/>
                </a:lnTo>
                <a:lnTo>
                  <a:pt x="3443" y="661"/>
                </a:lnTo>
                <a:lnTo>
                  <a:pt x="3465" y="654"/>
                </a:lnTo>
                <a:lnTo>
                  <a:pt x="3484" y="646"/>
                </a:lnTo>
                <a:lnTo>
                  <a:pt x="3485" y="641"/>
                </a:lnTo>
                <a:lnTo>
                  <a:pt x="3486" y="636"/>
                </a:lnTo>
                <a:lnTo>
                  <a:pt x="3485" y="630"/>
                </a:lnTo>
                <a:lnTo>
                  <a:pt x="3484" y="625"/>
                </a:lnTo>
                <a:lnTo>
                  <a:pt x="3478" y="616"/>
                </a:lnTo>
                <a:lnTo>
                  <a:pt x="3472" y="605"/>
                </a:lnTo>
                <a:lnTo>
                  <a:pt x="3456" y="586"/>
                </a:lnTo>
                <a:lnTo>
                  <a:pt x="3441" y="566"/>
                </a:lnTo>
                <a:lnTo>
                  <a:pt x="3457" y="536"/>
                </a:lnTo>
                <a:lnTo>
                  <a:pt x="3472" y="507"/>
                </a:lnTo>
                <a:lnTo>
                  <a:pt x="3477" y="493"/>
                </a:lnTo>
                <a:lnTo>
                  <a:pt x="3481" y="478"/>
                </a:lnTo>
                <a:lnTo>
                  <a:pt x="3482" y="470"/>
                </a:lnTo>
                <a:lnTo>
                  <a:pt x="3482" y="463"/>
                </a:lnTo>
                <a:lnTo>
                  <a:pt x="3482" y="456"/>
                </a:lnTo>
                <a:lnTo>
                  <a:pt x="3480" y="447"/>
                </a:lnTo>
                <a:lnTo>
                  <a:pt x="3487" y="452"/>
                </a:lnTo>
                <a:lnTo>
                  <a:pt x="3494" y="457"/>
                </a:lnTo>
                <a:lnTo>
                  <a:pt x="3502" y="460"/>
                </a:lnTo>
                <a:lnTo>
                  <a:pt x="3509" y="462"/>
                </a:lnTo>
                <a:lnTo>
                  <a:pt x="3518" y="464"/>
                </a:lnTo>
                <a:lnTo>
                  <a:pt x="3527" y="465"/>
                </a:lnTo>
                <a:lnTo>
                  <a:pt x="3536" y="465"/>
                </a:lnTo>
                <a:lnTo>
                  <a:pt x="3546" y="464"/>
                </a:lnTo>
                <a:lnTo>
                  <a:pt x="3583" y="459"/>
                </a:lnTo>
                <a:lnTo>
                  <a:pt x="3619" y="452"/>
                </a:lnTo>
                <a:lnTo>
                  <a:pt x="3638" y="450"/>
                </a:lnTo>
                <a:lnTo>
                  <a:pt x="3652" y="449"/>
                </a:lnTo>
                <a:lnTo>
                  <a:pt x="3660" y="450"/>
                </a:lnTo>
                <a:lnTo>
                  <a:pt x="3667" y="451"/>
                </a:lnTo>
                <a:lnTo>
                  <a:pt x="3674" y="453"/>
                </a:lnTo>
                <a:lnTo>
                  <a:pt x="3679" y="457"/>
                </a:lnTo>
                <a:lnTo>
                  <a:pt x="3685" y="460"/>
                </a:lnTo>
                <a:lnTo>
                  <a:pt x="3689" y="465"/>
                </a:lnTo>
                <a:lnTo>
                  <a:pt x="3693" y="472"/>
                </a:lnTo>
                <a:lnTo>
                  <a:pt x="3696" y="479"/>
                </a:lnTo>
                <a:lnTo>
                  <a:pt x="3698" y="488"/>
                </a:lnTo>
                <a:lnTo>
                  <a:pt x="3699" y="498"/>
                </a:lnTo>
                <a:lnTo>
                  <a:pt x="3701" y="510"/>
                </a:lnTo>
                <a:lnTo>
                  <a:pt x="3701" y="524"/>
                </a:lnTo>
                <a:lnTo>
                  <a:pt x="3702" y="528"/>
                </a:lnTo>
                <a:lnTo>
                  <a:pt x="3703" y="532"/>
                </a:lnTo>
                <a:lnTo>
                  <a:pt x="3705" y="536"/>
                </a:lnTo>
                <a:lnTo>
                  <a:pt x="3708" y="540"/>
                </a:lnTo>
                <a:lnTo>
                  <a:pt x="3714" y="546"/>
                </a:lnTo>
                <a:lnTo>
                  <a:pt x="3721" y="552"/>
                </a:lnTo>
                <a:lnTo>
                  <a:pt x="3727" y="558"/>
                </a:lnTo>
                <a:lnTo>
                  <a:pt x="3733" y="564"/>
                </a:lnTo>
                <a:lnTo>
                  <a:pt x="3735" y="568"/>
                </a:lnTo>
                <a:lnTo>
                  <a:pt x="3736" y="572"/>
                </a:lnTo>
                <a:lnTo>
                  <a:pt x="3736" y="576"/>
                </a:lnTo>
                <a:lnTo>
                  <a:pt x="3736" y="580"/>
                </a:lnTo>
                <a:lnTo>
                  <a:pt x="3730" y="585"/>
                </a:lnTo>
                <a:lnTo>
                  <a:pt x="3724" y="588"/>
                </a:lnTo>
                <a:lnTo>
                  <a:pt x="3718" y="591"/>
                </a:lnTo>
                <a:lnTo>
                  <a:pt x="3711" y="593"/>
                </a:lnTo>
                <a:lnTo>
                  <a:pt x="3697" y="595"/>
                </a:lnTo>
                <a:lnTo>
                  <a:pt x="3683" y="598"/>
                </a:lnTo>
                <a:lnTo>
                  <a:pt x="3676" y="600"/>
                </a:lnTo>
                <a:lnTo>
                  <a:pt x="3670" y="602"/>
                </a:lnTo>
                <a:lnTo>
                  <a:pt x="3663" y="604"/>
                </a:lnTo>
                <a:lnTo>
                  <a:pt x="3658" y="607"/>
                </a:lnTo>
                <a:lnTo>
                  <a:pt x="3652" y="610"/>
                </a:lnTo>
                <a:lnTo>
                  <a:pt x="3648" y="616"/>
                </a:lnTo>
                <a:lnTo>
                  <a:pt x="3645" y="621"/>
                </a:lnTo>
                <a:lnTo>
                  <a:pt x="3643" y="628"/>
                </a:lnTo>
                <a:lnTo>
                  <a:pt x="3651" y="634"/>
                </a:lnTo>
                <a:lnTo>
                  <a:pt x="3660" y="639"/>
                </a:lnTo>
                <a:lnTo>
                  <a:pt x="3666" y="646"/>
                </a:lnTo>
                <a:lnTo>
                  <a:pt x="3673" y="654"/>
                </a:lnTo>
                <a:lnTo>
                  <a:pt x="3682" y="670"/>
                </a:lnTo>
                <a:lnTo>
                  <a:pt x="3691" y="685"/>
                </a:lnTo>
                <a:lnTo>
                  <a:pt x="3682" y="692"/>
                </a:lnTo>
                <a:lnTo>
                  <a:pt x="3675" y="700"/>
                </a:lnTo>
                <a:lnTo>
                  <a:pt x="3669" y="708"/>
                </a:lnTo>
                <a:lnTo>
                  <a:pt x="3662" y="717"/>
                </a:lnTo>
                <a:lnTo>
                  <a:pt x="3652" y="735"/>
                </a:lnTo>
                <a:lnTo>
                  <a:pt x="3644" y="754"/>
                </a:lnTo>
                <a:lnTo>
                  <a:pt x="3635" y="772"/>
                </a:lnTo>
                <a:lnTo>
                  <a:pt x="3626" y="789"/>
                </a:lnTo>
                <a:lnTo>
                  <a:pt x="3620" y="797"/>
                </a:lnTo>
                <a:lnTo>
                  <a:pt x="3614" y="804"/>
                </a:lnTo>
                <a:lnTo>
                  <a:pt x="3607" y="810"/>
                </a:lnTo>
                <a:lnTo>
                  <a:pt x="3598" y="815"/>
                </a:lnTo>
                <a:lnTo>
                  <a:pt x="3590" y="813"/>
                </a:lnTo>
                <a:lnTo>
                  <a:pt x="3580" y="811"/>
                </a:lnTo>
                <a:lnTo>
                  <a:pt x="3571" y="810"/>
                </a:lnTo>
                <a:lnTo>
                  <a:pt x="3564" y="809"/>
                </a:lnTo>
                <a:lnTo>
                  <a:pt x="3547" y="810"/>
                </a:lnTo>
                <a:lnTo>
                  <a:pt x="3531" y="811"/>
                </a:lnTo>
                <a:lnTo>
                  <a:pt x="3515" y="813"/>
                </a:lnTo>
                <a:lnTo>
                  <a:pt x="3498" y="815"/>
                </a:lnTo>
                <a:lnTo>
                  <a:pt x="3482" y="817"/>
                </a:lnTo>
                <a:lnTo>
                  <a:pt x="3465" y="818"/>
                </a:lnTo>
                <a:close/>
                <a:moveTo>
                  <a:pt x="3566" y="759"/>
                </a:moveTo>
                <a:lnTo>
                  <a:pt x="3572" y="746"/>
                </a:lnTo>
                <a:lnTo>
                  <a:pt x="3590" y="719"/>
                </a:lnTo>
                <a:lnTo>
                  <a:pt x="3606" y="692"/>
                </a:lnTo>
                <a:lnTo>
                  <a:pt x="3613" y="680"/>
                </a:lnTo>
                <a:lnTo>
                  <a:pt x="3607" y="671"/>
                </a:lnTo>
                <a:lnTo>
                  <a:pt x="3599" y="665"/>
                </a:lnTo>
                <a:lnTo>
                  <a:pt x="3592" y="661"/>
                </a:lnTo>
                <a:lnTo>
                  <a:pt x="3583" y="658"/>
                </a:lnTo>
                <a:lnTo>
                  <a:pt x="3575" y="658"/>
                </a:lnTo>
                <a:lnTo>
                  <a:pt x="3565" y="659"/>
                </a:lnTo>
                <a:lnTo>
                  <a:pt x="3555" y="660"/>
                </a:lnTo>
                <a:lnTo>
                  <a:pt x="3545" y="664"/>
                </a:lnTo>
                <a:lnTo>
                  <a:pt x="3523" y="671"/>
                </a:lnTo>
                <a:lnTo>
                  <a:pt x="3502" y="680"/>
                </a:lnTo>
                <a:lnTo>
                  <a:pt x="3491" y="684"/>
                </a:lnTo>
                <a:lnTo>
                  <a:pt x="3481" y="687"/>
                </a:lnTo>
                <a:lnTo>
                  <a:pt x="3471" y="690"/>
                </a:lnTo>
                <a:lnTo>
                  <a:pt x="3460" y="692"/>
                </a:lnTo>
                <a:lnTo>
                  <a:pt x="3466" y="695"/>
                </a:lnTo>
                <a:lnTo>
                  <a:pt x="3471" y="698"/>
                </a:lnTo>
                <a:lnTo>
                  <a:pt x="3475" y="700"/>
                </a:lnTo>
                <a:lnTo>
                  <a:pt x="3478" y="703"/>
                </a:lnTo>
                <a:lnTo>
                  <a:pt x="3485" y="711"/>
                </a:lnTo>
                <a:lnTo>
                  <a:pt x="3490" y="719"/>
                </a:lnTo>
                <a:lnTo>
                  <a:pt x="3494" y="728"/>
                </a:lnTo>
                <a:lnTo>
                  <a:pt x="3501" y="738"/>
                </a:lnTo>
                <a:lnTo>
                  <a:pt x="3507" y="748"/>
                </a:lnTo>
                <a:lnTo>
                  <a:pt x="3517" y="759"/>
                </a:lnTo>
                <a:lnTo>
                  <a:pt x="3523" y="757"/>
                </a:lnTo>
                <a:lnTo>
                  <a:pt x="3539" y="756"/>
                </a:lnTo>
                <a:lnTo>
                  <a:pt x="3548" y="755"/>
                </a:lnTo>
                <a:lnTo>
                  <a:pt x="3556" y="755"/>
                </a:lnTo>
                <a:lnTo>
                  <a:pt x="3562" y="756"/>
                </a:lnTo>
                <a:lnTo>
                  <a:pt x="3566" y="759"/>
                </a:lnTo>
                <a:close/>
                <a:moveTo>
                  <a:pt x="3631" y="499"/>
                </a:moveTo>
                <a:lnTo>
                  <a:pt x="3625" y="505"/>
                </a:lnTo>
                <a:lnTo>
                  <a:pt x="3617" y="510"/>
                </a:lnTo>
                <a:lnTo>
                  <a:pt x="3610" y="514"/>
                </a:lnTo>
                <a:lnTo>
                  <a:pt x="3601" y="517"/>
                </a:lnTo>
                <a:lnTo>
                  <a:pt x="3585" y="524"/>
                </a:lnTo>
                <a:lnTo>
                  <a:pt x="3568" y="530"/>
                </a:lnTo>
                <a:lnTo>
                  <a:pt x="3551" y="537"/>
                </a:lnTo>
                <a:lnTo>
                  <a:pt x="3536" y="543"/>
                </a:lnTo>
                <a:lnTo>
                  <a:pt x="3529" y="547"/>
                </a:lnTo>
                <a:lnTo>
                  <a:pt x="3522" y="553"/>
                </a:lnTo>
                <a:lnTo>
                  <a:pt x="3516" y="558"/>
                </a:lnTo>
                <a:lnTo>
                  <a:pt x="3511" y="564"/>
                </a:lnTo>
                <a:lnTo>
                  <a:pt x="3515" y="570"/>
                </a:lnTo>
                <a:lnTo>
                  <a:pt x="3520" y="574"/>
                </a:lnTo>
                <a:lnTo>
                  <a:pt x="3525" y="577"/>
                </a:lnTo>
                <a:lnTo>
                  <a:pt x="3532" y="579"/>
                </a:lnTo>
                <a:lnTo>
                  <a:pt x="3539" y="581"/>
                </a:lnTo>
                <a:lnTo>
                  <a:pt x="3547" y="581"/>
                </a:lnTo>
                <a:lnTo>
                  <a:pt x="3555" y="581"/>
                </a:lnTo>
                <a:lnTo>
                  <a:pt x="3564" y="580"/>
                </a:lnTo>
                <a:lnTo>
                  <a:pt x="3602" y="574"/>
                </a:lnTo>
                <a:lnTo>
                  <a:pt x="3643" y="570"/>
                </a:lnTo>
                <a:lnTo>
                  <a:pt x="3641" y="554"/>
                </a:lnTo>
                <a:lnTo>
                  <a:pt x="3640" y="532"/>
                </a:lnTo>
                <a:lnTo>
                  <a:pt x="3638" y="522"/>
                </a:lnTo>
                <a:lnTo>
                  <a:pt x="3636" y="511"/>
                </a:lnTo>
                <a:lnTo>
                  <a:pt x="3634" y="504"/>
                </a:lnTo>
                <a:lnTo>
                  <a:pt x="3631" y="499"/>
                </a:lnTo>
                <a:close/>
                <a:moveTo>
                  <a:pt x="3767" y="864"/>
                </a:moveTo>
                <a:lnTo>
                  <a:pt x="3752" y="849"/>
                </a:lnTo>
                <a:lnTo>
                  <a:pt x="3736" y="835"/>
                </a:lnTo>
                <a:lnTo>
                  <a:pt x="3734" y="842"/>
                </a:lnTo>
                <a:lnTo>
                  <a:pt x="3730" y="858"/>
                </a:lnTo>
                <a:lnTo>
                  <a:pt x="3726" y="873"/>
                </a:lnTo>
                <a:lnTo>
                  <a:pt x="3725" y="880"/>
                </a:lnTo>
                <a:lnTo>
                  <a:pt x="3718" y="876"/>
                </a:lnTo>
                <a:lnTo>
                  <a:pt x="3702" y="867"/>
                </a:lnTo>
                <a:lnTo>
                  <a:pt x="3686" y="859"/>
                </a:lnTo>
                <a:lnTo>
                  <a:pt x="3678" y="856"/>
                </a:lnTo>
                <a:lnTo>
                  <a:pt x="3683" y="850"/>
                </a:lnTo>
                <a:lnTo>
                  <a:pt x="3694" y="841"/>
                </a:lnTo>
                <a:lnTo>
                  <a:pt x="3706" y="831"/>
                </a:lnTo>
                <a:lnTo>
                  <a:pt x="3711" y="826"/>
                </a:lnTo>
                <a:lnTo>
                  <a:pt x="3705" y="823"/>
                </a:lnTo>
                <a:lnTo>
                  <a:pt x="3691" y="815"/>
                </a:lnTo>
                <a:lnTo>
                  <a:pt x="3677" y="809"/>
                </a:lnTo>
                <a:lnTo>
                  <a:pt x="3672" y="805"/>
                </a:lnTo>
                <a:lnTo>
                  <a:pt x="3675" y="799"/>
                </a:lnTo>
                <a:lnTo>
                  <a:pt x="3682" y="785"/>
                </a:lnTo>
                <a:lnTo>
                  <a:pt x="3689" y="771"/>
                </a:lnTo>
                <a:lnTo>
                  <a:pt x="3692" y="766"/>
                </a:lnTo>
                <a:lnTo>
                  <a:pt x="3697" y="775"/>
                </a:lnTo>
                <a:lnTo>
                  <a:pt x="3703" y="784"/>
                </a:lnTo>
                <a:lnTo>
                  <a:pt x="3706" y="787"/>
                </a:lnTo>
                <a:lnTo>
                  <a:pt x="3711" y="791"/>
                </a:lnTo>
                <a:lnTo>
                  <a:pt x="3717" y="794"/>
                </a:lnTo>
                <a:lnTo>
                  <a:pt x="3723" y="795"/>
                </a:lnTo>
                <a:lnTo>
                  <a:pt x="3725" y="788"/>
                </a:lnTo>
                <a:lnTo>
                  <a:pt x="3727" y="776"/>
                </a:lnTo>
                <a:lnTo>
                  <a:pt x="3729" y="763"/>
                </a:lnTo>
                <a:lnTo>
                  <a:pt x="3732" y="756"/>
                </a:lnTo>
                <a:lnTo>
                  <a:pt x="3738" y="761"/>
                </a:lnTo>
                <a:lnTo>
                  <a:pt x="3754" y="768"/>
                </a:lnTo>
                <a:lnTo>
                  <a:pt x="3770" y="777"/>
                </a:lnTo>
                <a:lnTo>
                  <a:pt x="3777" y="781"/>
                </a:lnTo>
                <a:lnTo>
                  <a:pt x="3762" y="793"/>
                </a:lnTo>
                <a:lnTo>
                  <a:pt x="3749" y="803"/>
                </a:lnTo>
                <a:lnTo>
                  <a:pt x="3755" y="807"/>
                </a:lnTo>
                <a:lnTo>
                  <a:pt x="3768" y="814"/>
                </a:lnTo>
                <a:lnTo>
                  <a:pt x="3782" y="821"/>
                </a:lnTo>
                <a:lnTo>
                  <a:pt x="3788" y="825"/>
                </a:lnTo>
                <a:lnTo>
                  <a:pt x="3785" y="831"/>
                </a:lnTo>
                <a:lnTo>
                  <a:pt x="3777" y="844"/>
                </a:lnTo>
                <a:lnTo>
                  <a:pt x="3770" y="858"/>
                </a:lnTo>
                <a:lnTo>
                  <a:pt x="3767" y="864"/>
                </a:lnTo>
                <a:close/>
                <a:moveTo>
                  <a:pt x="3817" y="730"/>
                </a:moveTo>
                <a:lnTo>
                  <a:pt x="3809" y="725"/>
                </a:lnTo>
                <a:lnTo>
                  <a:pt x="3793" y="717"/>
                </a:lnTo>
                <a:lnTo>
                  <a:pt x="3777" y="708"/>
                </a:lnTo>
                <a:lnTo>
                  <a:pt x="3770" y="705"/>
                </a:lnTo>
                <a:lnTo>
                  <a:pt x="3774" y="700"/>
                </a:lnTo>
                <a:lnTo>
                  <a:pt x="3786" y="690"/>
                </a:lnTo>
                <a:lnTo>
                  <a:pt x="3798" y="680"/>
                </a:lnTo>
                <a:lnTo>
                  <a:pt x="3803" y="674"/>
                </a:lnTo>
                <a:lnTo>
                  <a:pt x="3797" y="671"/>
                </a:lnTo>
                <a:lnTo>
                  <a:pt x="3783" y="664"/>
                </a:lnTo>
                <a:lnTo>
                  <a:pt x="3769" y="657"/>
                </a:lnTo>
                <a:lnTo>
                  <a:pt x="3762" y="653"/>
                </a:lnTo>
                <a:lnTo>
                  <a:pt x="3766" y="648"/>
                </a:lnTo>
                <a:lnTo>
                  <a:pt x="3773" y="634"/>
                </a:lnTo>
                <a:lnTo>
                  <a:pt x="3781" y="620"/>
                </a:lnTo>
                <a:lnTo>
                  <a:pt x="3784" y="613"/>
                </a:lnTo>
                <a:lnTo>
                  <a:pt x="3788" y="622"/>
                </a:lnTo>
                <a:lnTo>
                  <a:pt x="3794" y="632"/>
                </a:lnTo>
                <a:lnTo>
                  <a:pt x="3798" y="636"/>
                </a:lnTo>
                <a:lnTo>
                  <a:pt x="3803" y="639"/>
                </a:lnTo>
                <a:lnTo>
                  <a:pt x="3808" y="641"/>
                </a:lnTo>
                <a:lnTo>
                  <a:pt x="3816" y="642"/>
                </a:lnTo>
                <a:lnTo>
                  <a:pt x="3817" y="637"/>
                </a:lnTo>
                <a:lnTo>
                  <a:pt x="3819" y="623"/>
                </a:lnTo>
                <a:lnTo>
                  <a:pt x="3822" y="610"/>
                </a:lnTo>
                <a:lnTo>
                  <a:pt x="3823" y="604"/>
                </a:lnTo>
                <a:lnTo>
                  <a:pt x="3831" y="608"/>
                </a:lnTo>
                <a:lnTo>
                  <a:pt x="3847" y="617"/>
                </a:lnTo>
                <a:lnTo>
                  <a:pt x="3863" y="625"/>
                </a:lnTo>
                <a:lnTo>
                  <a:pt x="3870" y="628"/>
                </a:lnTo>
                <a:lnTo>
                  <a:pt x="3855" y="640"/>
                </a:lnTo>
                <a:lnTo>
                  <a:pt x="3840" y="652"/>
                </a:lnTo>
                <a:lnTo>
                  <a:pt x="3847" y="655"/>
                </a:lnTo>
                <a:lnTo>
                  <a:pt x="3862" y="662"/>
                </a:lnTo>
                <a:lnTo>
                  <a:pt x="3876" y="670"/>
                </a:lnTo>
                <a:lnTo>
                  <a:pt x="3882" y="673"/>
                </a:lnTo>
                <a:lnTo>
                  <a:pt x="3878" y="680"/>
                </a:lnTo>
                <a:lnTo>
                  <a:pt x="3870" y="693"/>
                </a:lnTo>
                <a:lnTo>
                  <a:pt x="3863" y="707"/>
                </a:lnTo>
                <a:lnTo>
                  <a:pt x="3860" y="714"/>
                </a:lnTo>
                <a:lnTo>
                  <a:pt x="3844" y="699"/>
                </a:lnTo>
                <a:lnTo>
                  <a:pt x="3828" y="684"/>
                </a:lnTo>
                <a:lnTo>
                  <a:pt x="3827" y="691"/>
                </a:lnTo>
                <a:lnTo>
                  <a:pt x="3822" y="707"/>
                </a:lnTo>
                <a:lnTo>
                  <a:pt x="3818" y="722"/>
                </a:lnTo>
                <a:lnTo>
                  <a:pt x="3817" y="730"/>
                </a:lnTo>
                <a:close/>
                <a:moveTo>
                  <a:pt x="4303" y="1405"/>
                </a:moveTo>
                <a:lnTo>
                  <a:pt x="4303" y="1392"/>
                </a:lnTo>
                <a:lnTo>
                  <a:pt x="4303" y="1365"/>
                </a:lnTo>
                <a:lnTo>
                  <a:pt x="4302" y="1336"/>
                </a:lnTo>
                <a:lnTo>
                  <a:pt x="4302" y="1323"/>
                </a:lnTo>
                <a:lnTo>
                  <a:pt x="4297" y="1315"/>
                </a:lnTo>
                <a:lnTo>
                  <a:pt x="4286" y="1299"/>
                </a:lnTo>
                <a:lnTo>
                  <a:pt x="4275" y="1284"/>
                </a:lnTo>
                <a:lnTo>
                  <a:pt x="4270" y="1277"/>
                </a:lnTo>
                <a:lnTo>
                  <a:pt x="4257" y="1279"/>
                </a:lnTo>
                <a:lnTo>
                  <a:pt x="4229" y="1286"/>
                </a:lnTo>
                <a:lnTo>
                  <a:pt x="4201" y="1292"/>
                </a:lnTo>
                <a:lnTo>
                  <a:pt x="4188" y="1294"/>
                </a:lnTo>
                <a:lnTo>
                  <a:pt x="4186" y="1288"/>
                </a:lnTo>
                <a:lnTo>
                  <a:pt x="4183" y="1281"/>
                </a:lnTo>
                <a:lnTo>
                  <a:pt x="4180" y="1276"/>
                </a:lnTo>
                <a:lnTo>
                  <a:pt x="4176" y="1271"/>
                </a:lnTo>
                <a:lnTo>
                  <a:pt x="4167" y="1260"/>
                </a:lnTo>
                <a:lnTo>
                  <a:pt x="4160" y="1251"/>
                </a:lnTo>
                <a:lnTo>
                  <a:pt x="4156" y="1246"/>
                </a:lnTo>
                <a:lnTo>
                  <a:pt x="4153" y="1241"/>
                </a:lnTo>
                <a:lnTo>
                  <a:pt x="4151" y="1235"/>
                </a:lnTo>
                <a:lnTo>
                  <a:pt x="4149" y="1230"/>
                </a:lnTo>
                <a:lnTo>
                  <a:pt x="4149" y="1224"/>
                </a:lnTo>
                <a:lnTo>
                  <a:pt x="4150" y="1216"/>
                </a:lnTo>
                <a:lnTo>
                  <a:pt x="4151" y="1209"/>
                </a:lnTo>
                <a:lnTo>
                  <a:pt x="4155" y="1200"/>
                </a:lnTo>
                <a:lnTo>
                  <a:pt x="4169" y="1194"/>
                </a:lnTo>
                <a:lnTo>
                  <a:pt x="4183" y="1185"/>
                </a:lnTo>
                <a:lnTo>
                  <a:pt x="4196" y="1177"/>
                </a:lnTo>
                <a:lnTo>
                  <a:pt x="4209" y="1166"/>
                </a:lnTo>
                <a:lnTo>
                  <a:pt x="4219" y="1154"/>
                </a:lnTo>
                <a:lnTo>
                  <a:pt x="4230" y="1142"/>
                </a:lnTo>
                <a:lnTo>
                  <a:pt x="4241" y="1129"/>
                </a:lnTo>
                <a:lnTo>
                  <a:pt x="4250" y="1116"/>
                </a:lnTo>
                <a:lnTo>
                  <a:pt x="4270" y="1088"/>
                </a:lnTo>
                <a:lnTo>
                  <a:pt x="4289" y="1062"/>
                </a:lnTo>
                <a:lnTo>
                  <a:pt x="4298" y="1048"/>
                </a:lnTo>
                <a:lnTo>
                  <a:pt x="4309" y="1035"/>
                </a:lnTo>
                <a:lnTo>
                  <a:pt x="4320" y="1023"/>
                </a:lnTo>
                <a:lnTo>
                  <a:pt x="4330" y="1012"/>
                </a:lnTo>
                <a:lnTo>
                  <a:pt x="4328" y="1004"/>
                </a:lnTo>
                <a:lnTo>
                  <a:pt x="4324" y="993"/>
                </a:lnTo>
                <a:lnTo>
                  <a:pt x="4319" y="981"/>
                </a:lnTo>
                <a:lnTo>
                  <a:pt x="4311" y="968"/>
                </a:lnTo>
                <a:lnTo>
                  <a:pt x="4303" y="955"/>
                </a:lnTo>
                <a:lnTo>
                  <a:pt x="4294" y="944"/>
                </a:lnTo>
                <a:lnTo>
                  <a:pt x="4290" y="940"/>
                </a:lnTo>
                <a:lnTo>
                  <a:pt x="4286" y="936"/>
                </a:lnTo>
                <a:lnTo>
                  <a:pt x="4281" y="932"/>
                </a:lnTo>
                <a:lnTo>
                  <a:pt x="4277" y="931"/>
                </a:lnTo>
                <a:lnTo>
                  <a:pt x="4270" y="939"/>
                </a:lnTo>
                <a:lnTo>
                  <a:pt x="4250" y="961"/>
                </a:lnTo>
                <a:lnTo>
                  <a:pt x="4223" y="993"/>
                </a:lnTo>
                <a:lnTo>
                  <a:pt x="4191" y="1028"/>
                </a:lnTo>
                <a:lnTo>
                  <a:pt x="4159" y="1065"/>
                </a:lnTo>
                <a:lnTo>
                  <a:pt x="4131" y="1096"/>
                </a:lnTo>
                <a:lnTo>
                  <a:pt x="4112" y="1118"/>
                </a:lnTo>
                <a:lnTo>
                  <a:pt x="4104" y="1127"/>
                </a:lnTo>
                <a:lnTo>
                  <a:pt x="4107" y="1132"/>
                </a:lnTo>
                <a:lnTo>
                  <a:pt x="4115" y="1144"/>
                </a:lnTo>
                <a:lnTo>
                  <a:pt x="4122" y="1155"/>
                </a:lnTo>
                <a:lnTo>
                  <a:pt x="4125" y="1161"/>
                </a:lnTo>
                <a:lnTo>
                  <a:pt x="4119" y="1160"/>
                </a:lnTo>
                <a:lnTo>
                  <a:pt x="4112" y="1161"/>
                </a:lnTo>
                <a:lnTo>
                  <a:pt x="4105" y="1161"/>
                </a:lnTo>
                <a:lnTo>
                  <a:pt x="4098" y="1162"/>
                </a:lnTo>
                <a:lnTo>
                  <a:pt x="4085" y="1166"/>
                </a:lnTo>
                <a:lnTo>
                  <a:pt x="4071" y="1169"/>
                </a:lnTo>
                <a:lnTo>
                  <a:pt x="4064" y="1170"/>
                </a:lnTo>
                <a:lnTo>
                  <a:pt x="4057" y="1170"/>
                </a:lnTo>
                <a:lnTo>
                  <a:pt x="4050" y="1170"/>
                </a:lnTo>
                <a:lnTo>
                  <a:pt x="4043" y="1169"/>
                </a:lnTo>
                <a:lnTo>
                  <a:pt x="4036" y="1167"/>
                </a:lnTo>
                <a:lnTo>
                  <a:pt x="4029" y="1163"/>
                </a:lnTo>
                <a:lnTo>
                  <a:pt x="4023" y="1159"/>
                </a:lnTo>
                <a:lnTo>
                  <a:pt x="4015" y="1151"/>
                </a:lnTo>
                <a:lnTo>
                  <a:pt x="4013" y="1137"/>
                </a:lnTo>
                <a:lnTo>
                  <a:pt x="4012" y="1123"/>
                </a:lnTo>
                <a:lnTo>
                  <a:pt x="4012" y="1112"/>
                </a:lnTo>
                <a:lnTo>
                  <a:pt x="4014" y="1100"/>
                </a:lnTo>
                <a:lnTo>
                  <a:pt x="4017" y="1095"/>
                </a:lnTo>
                <a:lnTo>
                  <a:pt x="4020" y="1090"/>
                </a:lnTo>
                <a:lnTo>
                  <a:pt x="4023" y="1086"/>
                </a:lnTo>
                <a:lnTo>
                  <a:pt x="4027" y="1082"/>
                </a:lnTo>
                <a:lnTo>
                  <a:pt x="4033" y="1079"/>
                </a:lnTo>
                <a:lnTo>
                  <a:pt x="4039" y="1075"/>
                </a:lnTo>
                <a:lnTo>
                  <a:pt x="4045" y="1073"/>
                </a:lnTo>
                <a:lnTo>
                  <a:pt x="4054" y="1072"/>
                </a:lnTo>
                <a:lnTo>
                  <a:pt x="4060" y="1065"/>
                </a:lnTo>
                <a:lnTo>
                  <a:pt x="4077" y="1044"/>
                </a:lnTo>
                <a:lnTo>
                  <a:pt x="4102" y="1016"/>
                </a:lnTo>
                <a:lnTo>
                  <a:pt x="4130" y="983"/>
                </a:lnTo>
                <a:lnTo>
                  <a:pt x="4157" y="949"/>
                </a:lnTo>
                <a:lnTo>
                  <a:pt x="4181" y="921"/>
                </a:lnTo>
                <a:lnTo>
                  <a:pt x="4198" y="900"/>
                </a:lnTo>
                <a:lnTo>
                  <a:pt x="4204" y="893"/>
                </a:lnTo>
                <a:lnTo>
                  <a:pt x="4204" y="883"/>
                </a:lnTo>
                <a:lnTo>
                  <a:pt x="4202" y="871"/>
                </a:lnTo>
                <a:lnTo>
                  <a:pt x="4201" y="864"/>
                </a:lnTo>
                <a:lnTo>
                  <a:pt x="4199" y="858"/>
                </a:lnTo>
                <a:lnTo>
                  <a:pt x="4196" y="853"/>
                </a:lnTo>
                <a:lnTo>
                  <a:pt x="4192" y="850"/>
                </a:lnTo>
                <a:lnTo>
                  <a:pt x="4154" y="879"/>
                </a:lnTo>
                <a:lnTo>
                  <a:pt x="4116" y="907"/>
                </a:lnTo>
                <a:lnTo>
                  <a:pt x="4076" y="933"/>
                </a:lnTo>
                <a:lnTo>
                  <a:pt x="4037" y="958"/>
                </a:lnTo>
                <a:lnTo>
                  <a:pt x="4017" y="970"/>
                </a:lnTo>
                <a:lnTo>
                  <a:pt x="3996" y="980"/>
                </a:lnTo>
                <a:lnTo>
                  <a:pt x="3975" y="991"/>
                </a:lnTo>
                <a:lnTo>
                  <a:pt x="3955" y="1002"/>
                </a:lnTo>
                <a:lnTo>
                  <a:pt x="3933" y="1011"/>
                </a:lnTo>
                <a:lnTo>
                  <a:pt x="3912" y="1020"/>
                </a:lnTo>
                <a:lnTo>
                  <a:pt x="3890" y="1028"/>
                </a:lnTo>
                <a:lnTo>
                  <a:pt x="3868" y="1037"/>
                </a:lnTo>
                <a:lnTo>
                  <a:pt x="3862" y="1032"/>
                </a:lnTo>
                <a:lnTo>
                  <a:pt x="3853" y="1027"/>
                </a:lnTo>
                <a:lnTo>
                  <a:pt x="3850" y="1025"/>
                </a:lnTo>
                <a:lnTo>
                  <a:pt x="3847" y="1023"/>
                </a:lnTo>
                <a:lnTo>
                  <a:pt x="3845" y="1021"/>
                </a:lnTo>
                <a:lnTo>
                  <a:pt x="3844" y="1018"/>
                </a:lnTo>
                <a:lnTo>
                  <a:pt x="3855" y="978"/>
                </a:lnTo>
                <a:lnTo>
                  <a:pt x="3868" y="940"/>
                </a:lnTo>
                <a:lnTo>
                  <a:pt x="3881" y="901"/>
                </a:lnTo>
                <a:lnTo>
                  <a:pt x="3895" y="864"/>
                </a:lnTo>
                <a:lnTo>
                  <a:pt x="3909" y="827"/>
                </a:lnTo>
                <a:lnTo>
                  <a:pt x="3922" y="789"/>
                </a:lnTo>
                <a:lnTo>
                  <a:pt x="3934" y="750"/>
                </a:lnTo>
                <a:lnTo>
                  <a:pt x="3946" y="711"/>
                </a:lnTo>
                <a:lnTo>
                  <a:pt x="3943" y="705"/>
                </a:lnTo>
                <a:lnTo>
                  <a:pt x="3936" y="691"/>
                </a:lnTo>
                <a:lnTo>
                  <a:pt x="3930" y="678"/>
                </a:lnTo>
                <a:lnTo>
                  <a:pt x="3927" y="672"/>
                </a:lnTo>
                <a:lnTo>
                  <a:pt x="3946" y="667"/>
                </a:lnTo>
                <a:lnTo>
                  <a:pt x="3967" y="660"/>
                </a:lnTo>
                <a:lnTo>
                  <a:pt x="3988" y="655"/>
                </a:lnTo>
                <a:lnTo>
                  <a:pt x="4008" y="652"/>
                </a:lnTo>
                <a:lnTo>
                  <a:pt x="4018" y="651"/>
                </a:lnTo>
                <a:lnTo>
                  <a:pt x="4027" y="652"/>
                </a:lnTo>
                <a:lnTo>
                  <a:pt x="4037" y="653"/>
                </a:lnTo>
                <a:lnTo>
                  <a:pt x="4045" y="656"/>
                </a:lnTo>
                <a:lnTo>
                  <a:pt x="4053" y="660"/>
                </a:lnTo>
                <a:lnTo>
                  <a:pt x="4060" y="667"/>
                </a:lnTo>
                <a:lnTo>
                  <a:pt x="4068" y="675"/>
                </a:lnTo>
                <a:lnTo>
                  <a:pt x="4073" y="685"/>
                </a:lnTo>
                <a:lnTo>
                  <a:pt x="4078" y="690"/>
                </a:lnTo>
                <a:lnTo>
                  <a:pt x="4082" y="695"/>
                </a:lnTo>
                <a:lnTo>
                  <a:pt x="4082" y="698"/>
                </a:lnTo>
                <a:lnTo>
                  <a:pt x="4081" y="701"/>
                </a:lnTo>
                <a:lnTo>
                  <a:pt x="4077" y="704"/>
                </a:lnTo>
                <a:lnTo>
                  <a:pt x="4073" y="707"/>
                </a:lnTo>
                <a:lnTo>
                  <a:pt x="4068" y="709"/>
                </a:lnTo>
                <a:lnTo>
                  <a:pt x="4062" y="712"/>
                </a:lnTo>
                <a:lnTo>
                  <a:pt x="4049" y="716"/>
                </a:lnTo>
                <a:lnTo>
                  <a:pt x="4037" y="722"/>
                </a:lnTo>
                <a:lnTo>
                  <a:pt x="4032" y="725"/>
                </a:lnTo>
                <a:lnTo>
                  <a:pt x="4027" y="729"/>
                </a:lnTo>
                <a:lnTo>
                  <a:pt x="4024" y="733"/>
                </a:lnTo>
                <a:lnTo>
                  <a:pt x="4022" y="738"/>
                </a:lnTo>
                <a:lnTo>
                  <a:pt x="4014" y="760"/>
                </a:lnTo>
                <a:lnTo>
                  <a:pt x="4001" y="787"/>
                </a:lnTo>
                <a:lnTo>
                  <a:pt x="3983" y="819"/>
                </a:lnTo>
                <a:lnTo>
                  <a:pt x="3966" y="855"/>
                </a:lnTo>
                <a:lnTo>
                  <a:pt x="3949" y="890"/>
                </a:lnTo>
                <a:lnTo>
                  <a:pt x="3935" y="922"/>
                </a:lnTo>
                <a:lnTo>
                  <a:pt x="3930" y="937"/>
                </a:lnTo>
                <a:lnTo>
                  <a:pt x="3926" y="951"/>
                </a:lnTo>
                <a:lnTo>
                  <a:pt x="3924" y="961"/>
                </a:lnTo>
                <a:lnTo>
                  <a:pt x="3924" y="971"/>
                </a:lnTo>
                <a:lnTo>
                  <a:pt x="3927" y="967"/>
                </a:lnTo>
                <a:lnTo>
                  <a:pt x="3931" y="962"/>
                </a:lnTo>
                <a:lnTo>
                  <a:pt x="3936" y="958"/>
                </a:lnTo>
                <a:lnTo>
                  <a:pt x="3942" y="953"/>
                </a:lnTo>
                <a:lnTo>
                  <a:pt x="3957" y="942"/>
                </a:lnTo>
                <a:lnTo>
                  <a:pt x="3975" y="930"/>
                </a:lnTo>
                <a:lnTo>
                  <a:pt x="4015" y="904"/>
                </a:lnTo>
                <a:lnTo>
                  <a:pt x="4056" y="875"/>
                </a:lnTo>
                <a:lnTo>
                  <a:pt x="4073" y="860"/>
                </a:lnTo>
                <a:lnTo>
                  <a:pt x="4089" y="845"/>
                </a:lnTo>
                <a:lnTo>
                  <a:pt x="4096" y="837"/>
                </a:lnTo>
                <a:lnTo>
                  <a:pt x="4101" y="830"/>
                </a:lnTo>
                <a:lnTo>
                  <a:pt x="4105" y="823"/>
                </a:lnTo>
                <a:lnTo>
                  <a:pt x="4108" y="815"/>
                </a:lnTo>
                <a:lnTo>
                  <a:pt x="4111" y="808"/>
                </a:lnTo>
                <a:lnTo>
                  <a:pt x="4111" y="800"/>
                </a:lnTo>
                <a:lnTo>
                  <a:pt x="4109" y="793"/>
                </a:lnTo>
                <a:lnTo>
                  <a:pt x="4106" y="785"/>
                </a:lnTo>
                <a:lnTo>
                  <a:pt x="4102" y="778"/>
                </a:lnTo>
                <a:lnTo>
                  <a:pt x="4096" y="771"/>
                </a:lnTo>
                <a:lnTo>
                  <a:pt x="4087" y="765"/>
                </a:lnTo>
                <a:lnTo>
                  <a:pt x="4076" y="757"/>
                </a:lnTo>
                <a:lnTo>
                  <a:pt x="4080" y="753"/>
                </a:lnTo>
                <a:lnTo>
                  <a:pt x="4083" y="749"/>
                </a:lnTo>
                <a:lnTo>
                  <a:pt x="4086" y="746"/>
                </a:lnTo>
                <a:lnTo>
                  <a:pt x="4089" y="743"/>
                </a:lnTo>
                <a:lnTo>
                  <a:pt x="4099" y="738"/>
                </a:lnTo>
                <a:lnTo>
                  <a:pt x="4108" y="736"/>
                </a:lnTo>
                <a:lnTo>
                  <a:pt x="4130" y="735"/>
                </a:lnTo>
                <a:lnTo>
                  <a:pt x="4151" y="733"/>
                </a:lnTo>
                <a:lnTo>
                  <a:pt x="4168" y="755"/>
                </a:lnTo>
                <a:lnTo>
                  <a:pt x="4186" y="780"/>
                </a:lnTo>
                <a:lnTo>
                  <a:pt x="4195" y="794"/>
                </a:lnTo>
                <a:lnTo>
                  <a:pt x="4201" y="808"/>
                </a:lnTo>
                <a:lnTo>
                  <a:pt x="4204" y="815"/>
                </a:lnTo>
                <a:lnTo>
                  <a:pt x="4206" y="823"/>
                </a:lnTo>
                <a:lnTo>
                  <a:pt x="4208" y="830"/>
                </a:lnTo>
                <a:lnTo>
                  <a:pt x="4208" y="839"/>
                </a:lnTo>
                <a:lnTo>
                  <a:pt x="4222" y="839"/>
                </a:lnTo>
                <a:lnTo>
                  <a:pt x="4254" y="837"/>
                </a:lnTo>
                <a:lnTo>
                  <a:pt x="4286" y="837"/>
                </a:lnTo>
                <a:lnTo>
                  <a:pt x="4299" y="837"/>
                </a:lnTo>
                <a:lnTo>
                  <a:pt x="4304" y="849"/>
                </a:lnTo>
                <a:lnTo>
                  <a:pt x="4311" y="875"/>
                </a:lnTo>
                <a:lnTo>
                  <a:pt x="4319" y="901"/>
                </a:lnTo>
                <a:lnTo>
                  <a:pt x="4322" y="913"/>
                </a:lnTo>
                <a:lnTo>
                  <a:pt x="4334" y="914"/>
                </a:lnTo>
                <a:lnTo>
                  <a:pt x="4358" y="917"/>
                </a:lnTo>
                <a:lnTo>
                  <a:pt x="4384" y="921"/>
                </a:lnTo>
                <a:lnTo>
                  <a:pt x="4394" y="923"/>
                </a:lnTo>
                <a:lnTo>
                  <a:pt x="4396" y="930"/>
                </a:lnTo>
                <a:lnTo>
                  <a:pt x="4397" y="937"/>
                </a:lnTo>
                <a:lnTo>
                  <a:pt x="4399" y="944"/>
                </a:lnTo>
                <a:lnTo>
                  <a:pt x="4402" y="952"/>
                </a:lnTo>
                <a:lnTo>
                  <a:pt x="4408" y="967"/>
                </a:lnTo>
                <a:lnTo>
                  <a:pt x="4415" y="981"/>
                </a:lnTo>
                <a:lnTo>
                  <a:pt x="4418" y="989"/>
                </a:lnTo>
                <a:lnTo>
                  <a:pt x="4420" y="996"/>
                </a:lnTo>
                <a:lnTo>
                  <a:pt x="4422" y="1003"/>
                </a:lnTo>
                <a:lnTo>
                  <a:pt x="4423" y="1010"/>
                </a:lnTo>
                <a:lnTo>
                  <a:pt x="4423" y="1017"/>
                </a:lnTo>
                <a:lnTo>
                  <a:pt x="4422" y="1022"/>
                </a:lnTo>
                <a:lnTo>
                  <a:pt x="4420" y="1028"/>
                </a:lnTo>
                <a:lnTo>
                  <a:pt x="4417" y="1034"/>
                </a:lnTo>
                <a:lnTo>
                  <a:pt x="4405" y="1043"/>
                </a:lnTo>
                <a:lnTo>
                  <a:pt x="4393" y="1053"/>
                </a:lnTo>
                <a:lnTo>
                  <a:pt x="4383" y="1063"/>
                </a:lnTo>
                <a:lnTo>
                  <a:pt x="4372" y="1073"/>
                </a:lnTo>
                <a:lnTo>
                  <a:pt x="4350" y="1098"/>
                </a:lnTo>
                <a:lnTo>
                  <a:pt x="4328" y="1122"/>
                </a:lnTo>
                <a:lnTo>
                  <a:pt x="4308" y="1149"/>
                </a:lnTo>
                <a:lnTo>
                  <a:pt x="4288" y="1176"/>
                </a:lnTo>
                <a:lnTo>
                  <a:pt x="4270" y="1202"/>
                </a:lnTo>
                <a:lnTo>
                  <a:pt x="4251" y="1228"/>
                </a:lnTo>
                <a:lnTo>
                  <a:pt x="4256" y="1236"/>
                </a:lnTo>
                <a:lnTo>
                  <a:pt x="4262" y="1246"/>
                </a:lnTo>
                <a:lnTo>
                  <a:pt x="4271" y="1257"/>
                </a:lnTo>
                <a:lnTo>
                  <a:pt x="4281" y="1266"/>
                </a:lnTo>
                <a:lnTo>
                  <a:pt x="4302" y="1287"/>
                </a:lnTo>
                <a:lnTo>
                  <a:pt x="4318" y="1303"/>
                </a:lnTo>
                <a:lnTo>
                  <a:pt x="4325" y="1295"/>
                </a:lnTo>
                <a:lnTo>
                  <a:pt x="4344" y="1275"/>
                </a:lnTo>
                <a:lnTo>
                  <a:pt x="4372" y="1246"/>
                </a:lnTo>
                <a:lnTo>
                  <a:pt x="4404" y="1214"/>
                </a:lnTo>
                <a:lnTo>
                  <a:pt x="4435" y="1181"/>
                </a:lnTo>
                <a:lnTo>
                  <a:pt x="4463" y="1152"/>
                </a:lnTo>
                <a:lnTo>
                  <a:pt x="4483" y="1132"/>
                </a:lnTo>
                <a:lnTo>
                  <a:pt x="4491" y="1124"/>
                </a:lnTo>
                <a:lnTo>
                  <a:pt x="4492" y="1120"/>
                </a:lnTo>
                <a:lnTo>
                  <a:pt x="4492" y="1115"/>
                </a:lnTo>
                <a:lnTo>
                  <a:pt x="4490" y="1111"/>
                </a:lnTo>
                <a:lnTo>
                  <a:pt x="4487" y="1107"/>
                </a:lnTo>
                <a:lnTo>
                  <a:pt x="4482" y="1099"/>
                </a:lnTo>
                <a:lnTo>
                  <a:pt x="4476" y="1091"/>
                </a:lnTo>
                <a:lnTo>
                  <a:pt x="4469" y="1085"/>
                </a:lnTo>
                <a:lnTo>
                  <a:pt x="4466" y="1078"/>
                </a:lnTo>
                <a:lnTo>
                  <a:pt x="4465" y="1074"/>
                </a:lnTo>
                <a:lnTo>
                  <a:pt x="4466" y="1070"/>
                </a:lnTo>
                <a:lnTo>
                  <a:pt x="4468" y="1067"/>
                </a:lnTo>
                <a:lnTo>
                  <a:pt x="4472" y="1064"/>
                </a:lnTo>
                <a:lnTo>
                  <a:pt x="4480" y="1066"/>
                </a:lnTo>
                <a:lnTo>
                  <a:pt x="4487" y="1067"/>
                </a:lnTo>
                <a:lnTo>
                  <a:pt x="4496" y="1067"/>
                </a:lnTo>
                <a:lnTo>
                  <a:pt x="4503" y="1067"/>
                </a:lnTo>
                <a:lnTo>
                  <a:pt x="4520" y="1066"/>
                </a:lnTo>
                <a:lnTo>
                  <a:pt x="4536" y="1064"/>
                </a:lnTo>
                <a:lnTo>
                  <a:pt x="4543" y="1064"/>
                </a:lnTo>
                <a:lnTo>
                  <a:pt x="4550" y="1065"/>
                </a:lnTo>
                <a:lnTo>
                  <a:pt x="4557" y="1067"/>
                </a:lnTo>
                <a:lnTo>
                  <a:pt x="4562" y="1070"/>
                </a:lnTo>
                <a:lnTo>
                  <a:pt x="4566" y="1075"/>
                </a:lnTo>
                <a:lnTo>
                  <a:pt x="4570" y="1082"/>
                </a:lnTo>
                <a:lnTo>
                  <a:pt x="4573" y="1090"/>
                </a:lnTo>
                <a:lnTo>
                  <a:pt x="4574" y="1101"/>
                </a:lnTo>
                <a:lnTo>
                  <a:pt x="4574" y="1108"/>
                </a:lnTo>
                <a:lnTo>
                  <a:pt x="4576" y="1116"/>
                </a:lnTo>
                <a:lnTo>
                  <a:pt x="4578" y="1123"/>
                </a:lnTo>
                <a:lnTo>
                  <a:pt x="4581" y="1131"/>
                </a:lnTo>
                <a:lnTo>
                  <a:pt x="4585" y="1137"/>
                </a:lnTo>
                <a:lnTo>
                  <a:pt x="4586" y="1144"/>
                </a:lnTo>
                <a:lnTo>
                  <a:pt x="4586" y="1147"/>
                </a:lnTo>
                <a:lnTo>
                  <a:pt x="4585" y="1151"/>
                </a:lnTo>
                <a:lnTo>
                  <a:pt x="4582" y="1154"/>
                </a:lnTo>
                <a:lnTo>
                  <a:pt x="4580" y="1158"/>
                </a:lnTo>
                <a:lnTo>
                  <a:pt x="4567" y="1166"/>
                </a:lnTo>
                <a:lnTo>
                  <a:pt x="4555" y="1176"/>
                </a:lnTo>
                <a:lnTo>
                  <a:pt x="4542" y="1186"/>
                </a:lnTo>
                <a:lnTo>
                  <a:pt x="4529" y="1196"/>
                </a:lnTo>
                <a:lnTo>
                  <a:pt x="4504" y="1218"/>
                </a:lnTo>
                <a:lnTo>
                  <a:pt x="4480" y="1243"/>
                </a:lnTo>
                <a:lnTo>
                  <a:pt x="4456" y="1266"/>
                </a:lnTo>
                <a:lnTo>
                  <a:pt x="4433" y="1291"/>
                </a:lnTo>
                <a:lnTo>
                  <a:pt x="4411" y="1315"/>
                </a:lnTo>
                <a:lnTo>
                  <a:pt x="4389" y="1339"/>
                </a:lnTo>
                <a:lnTo>
                  <a:pt x="4388" y="1347"/>
                </a:lnTo>
                <a:lnTo>
                  <a:pt x="4389" y="1355"/>
                </a:lnTo>
                <a:lnTo>
                  <a:pt x="4391" y="1363"/>
                </a:lnTo>
                <a:lnTo>
                  <a:pt x="4393" y="1371"/>
                </a:lnTo>
                <a:lnTo>
                  <a:pt x="4396" y="1379"/>
                </a:lnTo>
                <a:lnTo>
                  <a:pt x="4398" y="1386"/>
                </a:lnTo>
                <a:lnTo>
                  <a:pt x="4399" y="1393"/>
                </a:lnTo>
                <a:lnTo>
                  <a:pt x="4399" y="1399"/>
                </a:lnTo>
                <a:lnTo>
                  <a:pt x="4387" y="1404"/>
                </a:lnTo>
                <a:lnTo>
                  <a:pt x="4374" y="1407"/>
                </a:lnTo>
                <a:lnTo>
                  <a:pt x="4362" y="1409"/>
                </a:lnTo>
                <a:lnTo>
                  <a:pt x="4351" y="1410"/>
                </a:lnTo>
                <a:lnTo>
                  <a:pt x="4339" y="1411"/>
                </a:lnTo>
                <a:lnTo>
                  <a:pt x="4327" y="1410"/>
                </a:lnTo>
                <a:lnTo>
                  <a:pt x="4315" y="1408"/>
                </a:lnTo>
                <a:lnTo>
                  <a:pt x="4303" y="1405"/>
                </a:lnTo>
                <a:close/>
                <a:moveTo>
                  <a:pt x="4643" y="1784"/>
                </a:moveTo>
                <a:lnTo>
                  <a:pt x="4638" y="1775"/>
                </a:lnTo>
                <a:lnTo>
                  <a:pt x="4634" y="1768"/>
                </a:lnTo>
                <a:lnTo>
                  <a:pt x="4630" y="1759"/>
                </a:lnTo>
                <a:lnTo>
                  <a:pt x="4626" y="1751"/>
                </a:lnTo>
                <a:lnTo>
                  <a:pt x="4621" y="1734"/>
                </a:lnTo>
                <a:lnTo>
                  <a:pt x="4617" y="1717"/>
                </a:lnTo>
                <a:lnTo>
                  <a:pt x="4612" y="1698"/>
                </a:lnTo>
                <a:lnTo>
                  <a:pt x="4608" y="1680"/>
                </a:lnTo>
                <a:lnTo>
                  <a:pt x="4603" y="1663"/>
                </a:lnTo>
                <a:lnTo>
                  <a:pt x="4596" y="1646"/>
                </a:lnTo>
                <a:lnTo>
                  <a:pt x="4596" y="1641"/>
                </a:lnTo>
                <a:lnTo>
                  <a:pt x="4598" y="1637"/>
                </a:lnTo>
                <a:lnTo>
                  <a:pt x="4601" y="1634"/>
                </a:lnTo>
                <a:lnTo>
                  <a:pt x="4604" y="1632"/>
                </a:lnTo>
                <a:lnTo>
                  <a:pt x="4611" y="1630"/>
                </a:lnTo>
                <a:lnTo>
                  <a:pt x="4621" y="1630"/>
                </a:lnTo>
                <a:lnTo>
                  <a:pt x="4632" y="1631"/>
                </a:lnTo>
                <a:lnTo>
                  <a:pt x="4641" y="1631"/>
                </a:lnTo>
                <a:lnTo>
                  <a:pt x="4646" y="1631"/>
                </a:lnTo>
                <a:lnTo>
                  <a:pt x="4651" y="1630"/>
                </a:lnTo>
                <a:lnTo>
                  <a:pt x="4655" y="1628"/>
                </a:lnTo>
                <a:lnTo>
                  <a:pt x="4658" y="1626"/>
                </a:lnTo>
                <a:lnTo>
                  <a:pt x="4681" y="1608"/>
                </a:lnTo>
                <a:lnTo>
                  <a:pt x="4704" y="1589"/>
                </a:lnTo>
                <a:lnTo>
                  <a:pt x="4729" y="1568"/>
                </a:lnTo>
                <a:lnTo>
                  <a:pt x="4753" y="1547"/>
                </a:lnTo>
                <a:lnTo>
                  <a:pt x="4765" y="1536"/>
                </a:lnTo>
                <a:lnTo>
                  <a:pt x="4776" y="1525"/>
                </a:lnTo>
                <a:lnTo>
                  <a:pt x="4787" y="1512"/>
                </a:lnTo>
                <a:lnTo>
                  <a:pt x="4797" y="1500"/>
                </a:lnTo>
                <a:lnTo>
                  <a:pt x="4807" y="1487"/>
                </a:lnTo>
                <a:lnTo>
                  <a:pt x="4815" y="1474"/>
                </a:lnTo>
                <a:lnTo>
                  <a:pt x="4823" y="1461"/>
                </a:lnTo>
                <a:lnTo>
                  <a:pt x="4829" y="1447"/>
                </a:lnTo>
                <a:lnTo>
                  <a:pt x="4784" y="1466"/>
                </a:lnTo>
                <a:lnTo>
                  <a:pt x="4737" y="1485"/>
                </a:lnTo>
                <a:lnTo>
                  <a:pt x="4713" y="1494"/>
                </a:lnTo>
                <a:lnTo>
                  <a:pt x="4688" y="1502"/>
                </a:lnTo>
                <a:lnTo>
                  <a:pt x="4664" y="1510"/>
                </a:lnTo>
                <a:lnTo>
                  <a:pt x="4638" y="1516"/>
                </a:lnTo>
                <a:lnTo>
                  <a:pt x="4612" y="1522"/>
                </a:lnTo>
                <a:lnTo>
                  <a:pt x="4587" y="1528"/>
                </a:lnTo>
                <a:lnTo>
                  <a:pt x="4560" y="1532"/>
                </a:lnTo>
                <a:lnTo>
                  <a:pt x="4534" y="1536"/>
                </a:lnTo>
                <a:lnTo>
                  <a:pt x="4508" y="1538"/>
                </a:lnTo>
                <a:lnTo>
                  <a:pt x="4481" y="1539"/>
                </a:lnTo>
                <a:lnTo>
                  <a:pt x="4454" y="1539"/>
                </a:lnTo>
                <a:lnTo>
                  <a:pt x="4428" y="1538"/>
                </a:lnTo>
                <a:lnTo>
                  <a:pt x="4424" y="1532"/>
                </a:lnTo>
                <a:lnTo>
                  <a:pt x="4422" y="1525"/>
                </a:lnTo>
                <a:lnTo>
                  <a:pt x="4422" y="1518"/>
                </a:lnTo>
                <a:lnTo>
                  <a:pt x="4424" y="1511"/>
                </a:lnTo>
                <a:lnTo>
                  <a:pt x="4428" y="1502"/>
                </a:lnTo>
                <a:lnTo>
                  <a:pt x="4431" y="1495"/>
                </a:lnTo>
                <a:lnTo>
                  <a:pt x="4436" y="1486"/>
                </a:lnTo>
                <a:lnTo>
                  <a:pt x="4441" y="1479"/>
                </a:lnTo>
                <a:lnTo>
                  <a:pt x="4453" y="1462"/>
                </a:lnTo>
                <a:lnTo>
                  <a:pt x="4466" y="1443"/>
                </a:lnTo>
                <a:lnTo>
                  <a:pt x="4471" y="1435"/>
                </a:lnTo>
                <a:lnTo>
                  <a:pt x="4477" y="1426"/>
                </a:lnTo>
                <a:lnTo>
                  <a:pt x="4481" y="1418"/>
                </a:lnTo>
                <a:lnTo>
                  <a:pt x="4484" y="1408"/>
                </a:lnTo>
                <a:lnTo>
                  <a:pt x="4492" y="1394"/>
                </a:lnTo>
                <a:lnTo>
                  <a:pt x="4500" y="1381"/>
                </a:lnTo>
                <a:lnTo>
                  <a:pt x="4509" y="1368"/>
                </a:lnTo>
                <a:lnTo>
                  <a:pt x="4518" y="1355"/>
                </a:lnTo>
                <a:lnTo>
                  <a:pt x="4536" y="1330"/>
                </a:lnTo>
                <a:lnTo>
                  <a:pt x="4555" y="1305"/>
                </a:lnTo>
                <a:lnTo>
                  <a:pt x="4563" y="1292"/>
                </a:lnTo>
                <a:lnTo>
                  <a:pt x="4570" y="1278"/>
                </a:lnTo>
                <a:lnTo>
                  <a:pt x="4576" y="1265"/>
                </a:lnTo>
                <a:lnTo>
                  <a:pt x="4580" y="1250"/>
                </a:lnTo>
                <a:lnTo>
                  <a:pt x="4582" y="1235"/>
                </a:lnTo>
                <a:lnTo>
                  <a:pt x="4583" y="1220"/>
                </a:lnTo>
                <a:lnTo>
                  <a:pt x="4582" y="1212"/>
                </a:lnTo>
                <a:lnTo>
                  <a:pt x="4581" y="1203"/>
                </a:lnTo>
                <a:lnTo>
                  <a:pt x="4580" y="1195"/>
                </a:lnTo>
                <a:lnTo>
                  <a:pt x="4577" y="1186"/>
                </a:lnTo>
                <a:lnTo>
                  <a:pt x="4620" y="1190"/>
                </a:lnTo>
                <a:lnTo>
                  <a:pt x="4662" y="1190"/>
                </a:lnTo>
                <a:lnTo>
                  <a:pt x="4671" y="1192"/>
                </a:lnTo>
                <a:lnTo>
                  <a:pt x="4680" y="1195"/>
                </a:lnTo>
                <a:lnTo>
                  <a:pt x="4683" y="1197"/>
                </a:lnTo>
                <a:lnTo>
                  <a:pt x="4686" y="1199"/>
                </a:lnTo>
                <a:lnTo>
                  <a:pt x="4689" y="1202"/>
                </a:lnTo>
                <a:lnTo>
                  <a:pt x="4691" y="1206"/>
                </a:lnTo>
                <a:lnTo>
                  <a:pt x="4693" y="1210"/>
                </a:lnTo>
                <a:lnTo>
                  <a:pt x="4696" y="1214"/>
                </a:lnTo>
                <a:lnTo>
                  <a:pt x="4697" y="1219"/>
                </a:lnTo>
                <a:lnTo>
                  <a:pt x="4697" y="1225"/>
                </a:lnTo>
                <a:lnTo>
                  <a:pt x="4697" y="1239"/>
                </a:lnTo>
                <a:lnTo>
                  <a:pt x="4694" y="1255"/>
                </a:lnTo>
                <a:lnTo>
                  <a:pt x="4680" y="1276"/>
                </a:lnTo>
                <a:lnTo>
                  <a:pt x="4664" y="1296"/>
                </a:lnTo>
                <a:lnTo>
                  <a:pt x="4646" y="1314"/>
                </a:lnTo>
                <a:lnTo>
                  <a:pt x="4629" y="1333"/>
                </a:lnTo>
                <a:lnTo>
                  <a:pt x="4613" y="1351"/>
                </a:lnTo>
                <a:lnTo>
                  <a:pt x="4597" y="1370"/>
                </a:lnTo>
                <a:lnTo>
                  <a:pt x="4590" y="1381"/>
                </a:lnTo>
                <a:lnTo>
                  <a:pt x="4582" y="1391"/>
                </a:lnTo>
                <a:lnTo>
                  <a:pt x="4576" y="1403"/>
                </a:lnTo>
                <a:lnTo>
                  <a:pt x="4570" y="1415"/>
                </a:lnTo>
                <a:lnTo>
                  <a:pt x="4562" y="1425"/>
                </a:lnTo>
                <a:lnTo>
                  <a:pt x="4545" y="1450"/>
                </a:lnTo>
                <a:lnTo>
                  <a:pt x="4528" y="1473"/>
                </a:lnTo>
                <a:lnTo>
                  <a:pt x="4520" y="1484"/>
                </a:lnTo>
                <a:lnTo>
                  <a:pt x="4541" y="1478"/>
                </a:lnTo>
                <a:lnTo>
                  <a:pt x="4569" y="1468"/>
                </a:lnTo>
                <a:lnTo>
                  <a:pt x="4601" y="1458"/>
                </a:lnTo>
                <a:lnTo>
                  <a:pt x="4636" y="1447"/>
                </a:lnTo>
                <a:lnTo>
                  <a:pt x="4670" y="1436"/>
                </a:lnTo>
                <a:lnTo>
                  <a:pt x="4701" y="1424"/>
                </a:lnTo>
                <a:lnTo>
                  <a:pt x="4716" y="1418"/>
                </a:lnTo>
                <a:lnTo>
                  <a:pt x="4728" y="1413"/>
                </a:lnTo>
                <a:lnTo>
                  <a:pt x="4739" y="1407"/>
                </a:lnTo>
                <a:lnTo>
                  <a:pt x="4748" y="1403"/>
                </a:lnTo>
                <a:lnTo>
                  <a:pt x="4744" y="1388"/>
                </a:lnTo>
                <a:lnTo>
                  <a:pt x="4733" y="1356"/>
                </a:lnTo>
                <a:lnTo>
                  <a:pt x="4722" y="1323"/>
                </a:lnTo>
                <a:lnTo>
                  <a:pt x="4718" y="1309"/>
                </a:lnTo>
                <a:lnTo>
                  <a:pt x="4737" y="1309"/>
                </a:lnTo>
                <a:lnTo>
                  <a:pt x="4753" y="1308"/>
                </a:lnTo>
                <a:lnTo>
                  <a:pt x="4770" y="1308"/>
                </a:lnTo>
                <a:lnTo>
                  <a:pt x="4792" y="1308"/>
                </a:lnTo>
                <a:lnTo>
                  <a:pt x="4798" y="1322"/>
                </a:lnTo>
                <a:lnTo>
                  <a:pt x="4804" y="1336"/>
                </a:lnTo>
                <a:lnTo>
                  <a:pt x="4809" y="1350"/>
                </a:lnTo>
                <a:lnTo>
                  <a:pt x="4813" y="1363"/>
                </a:lnTo>
                <a:lnTo>
                  <a:pt x="4820" y="1392"/>
                </a:lnTo>
                <a:lnTo>
                  <a:pt x="4828" y="1420"/>
                </a:lnTo>
                <a:lnTo>
                  <a:pt x="4832" y="1434"/>
                </a:lnTo>
                <a:lnTo>
                  <a:pt x="4838" y="1447"/>
                </a:lnTo>
                <a:lnTo>
                  <a:pt x="4844" y="1458"/>
                </a:lnTo>
                <a:lnTo>
                  <a:pt x="4851" y="1469"/>
                </a:lnTo>
                <a:lnTo>
                  <a:pt x="4861" y="1480"/>
                </a:lnTo>
                <a:lnTo>
                  <a:pt x="4872" y="1489"/>
                </a:lnTo>
                <a:lnTo>
                  <a:pt x="4877" y="1494"/>
                </a:lnTo>
                <a:lnTo>
                  <a:pt x="4885" y="1497"/>
                </a:lnTo>
                <a:lnTo>
                  <a:pt x="4892" y="1501"/>
                </a:lnTo>
                <a:lnTo>
                  <a:pt x="4899" y="1503"/>
                </a:lnTo>
                <a:lnTo>
                  <a:pt x="4912" y="1509"/>
                </a:lnTo>
                <a:lnTo>
                  <a:pt x="4939" y="1519"/>
                </a:lnTo>
                <a:lnTo>
                  <a:pt x="4967" y="1530"/>
                </a:lnTo>
                <a:lnTo>
                  <a:pt x="4980" y="1535"/>
                </a:lnTo>
                <a:lnTo>
                  <a:pt x="4978" y="1554"/>
                </a:lnTo>
                <a:lnTo>
                  <a:pt x="4977" y="1574"/>
                </a:lnTo>
                <a:lnTo>
                  <a:pt x="4974" y="1593"/>
                </a:lnTo>
                <a:lnTo>
                  <a:pt x="4971" y="1611"/>
                </a:lnTo>
                <a:lnTo>
                  <a:pt x="4967" y="1629"/>
                </a:lnTo>
                <a:lnTo>
                  <a:pt x="4960" y="1645"/>
                </a:lnTo>
                <a:lnTo>
                  <a:pt x="4953" y="1661"/>
                </a:lnTo>
                <a:lnTo>
                  <a:pt x="4944" y="1675"/>
                </a:lnTo>
                <a:lnTo>
                  <a:pt x="4932" y="1675"/>
                </a:lnTo>
                <a:lnTo>
                  <a:pt x="4917" y="1674"/>
                </a:lnTo>
                <a:lnTo>
                  <a:pt x="4901" y="1673"/>
                </a:lnTo>
                <a:lnTo>
                  <a:pt x="4883" y="1670"/>
                </a:lnTo>
                <a:lnTo>
                  <a:pt x="4847" y="1663"/>
                </a:lnTo>
                <a:lnTo>
                  <a:pt x="4810" y="1659"/>
                </a:lnTo>
                <a:lnTo>
                  <a:pt x="4791" y="1658"/>
                </a:lnTo>
                <a:lnTo>
                  <a:pt x="4772" y="1658"/>
                </a:lnTo>
                <a:lnTo>
                  <a:pt x="4755" y="1659"/>
                </a:lnTo>
                <a:lnTo>
                  <a:pt x="4739" y="1662"/>
                </a:lnTo>
                <a:lnTo>
                  <a:pt x="4731" y="1665"/>
                </a:lnTo>
                <a:lnTo>
                  <a:pt x="4723" y="1669"/>
                </a:lnTo>
                <a:lnTo>
                  <a:pt x="4717" y="1672"/>
                </a:lnTo>
                <a:lnTo>
                  <a:pt x="4711" y="1677"/>
                </a:lnTo>
                <a:lnTo>
                  <a:pt x="4704" y="1681"/>
                </a:lnTo>
                <a:lnTo>
                  <a:pt x="4699" y="1688"/>
                </a:lnTo>
                <a:lnTo>
                  <a:pt x="4693" y="1694"/>
                </a:lnTo>
                <a:lnTo>
                  <a:pt x="4689" y="1702"/>
                </a:lnTo>
                <a:lnTo>
                  <a:pt x="4692" y="1714"/>
                </a:lnTo>
                <a:lnTo>
                  <a:pt x="4698" y="1726"/>
                </a:lnTo>
                <a:lnTo>
                  <a:pt x="4703" y="1737"/>
                </a:lnTo>
                <a:lnTo>
                  <a:pt x="4711" y="1746"/>
                </a:lnTo>
                <a:lnTo>
                  <a:pt x="4717" y="1756"/>
                </a:lnTo>
                <a:lnTo>
                  <a:pt x="4723" y="1767"/>
                </a:lnTo>
                <a:lnTo>
                  <a:pt x="4730" y="1777"/>
                </a:lnTo>
                <a:lnTo>
                  <a:pt x="4734" y="1789"/>
                </a:lnTo>
                <a:lnTo>
                  <a:pt x="4721" y="1792"/>
                </a:lnTo>
                <a:lnTo>
                  <a:pt x="4709" y="1794"/>
                </a:lnTo>
                <a:lnTo>
                  <a:pt x="4699" y="1796"/>
                </a:lnTo>
                <a:lnTo>
                  <a:pt x="4688" y="1796"/>
                </a:lnTo>
                <a:lnTo>
                  <a:pt x="4678" y="1794"/>
                </a:lnTo>
                <a:lnTo>
                  <a:pt x="4667" y="1791"/>
                </a:lnTo>
                <a:lnTo>
                  <a:pt x="4656" y="1788"/>
                </a:lnTo>
                <a:lnTo>
                  <a:pt x="4643" y="1784"/>
                </a:lnTo>
                <a:close/>
                <a:moveTo>
                  <a:pt x="4749" y="1865"/>
                </a:moveTo>
                <a:lnTo>
                  <a:pt x="4751" y="1862"/>
                </a:lnTo>
                <a:lnTo>
                  <a:pt x="4754" y="1858"/>
                </a:lnTo>
                <a:lnTo>
                  <a:pt x="4757" y="1855"/>
                </a:lnTo>
                <a:lnTo>
                  <a:pt x="4761" y="1853"/>
                </a:lnTo>
                <a:lnTo>
                  <a:pt x="4769" y="1849"/>
                </a:lnTo>
                <a:lnTo>
                  <a:pt x="4778" y="1847"/>
                </a:lnTo>
                <a:lnTo>
                  <a:pt x="4798" y="1842"/>
                </a:lnTo>
                <a:lnTo>
                  <a:pt x="4816" y="1837"/>
                </a:lnTo>
                <a:lnTo>
                  <a:pt x="4825" y="1832"/>
                </a:lnTo>
                <a:lnTo>
                  <a:pt x="4845" y="1820"/>
                </a:lnTo>
                <a:lnTo>
                  <a:pt x="4874" y="1803"/>
                </a:lnTo>
                <a:lnTo>
                  <a:pt x="4908" y="1784"/>
                </a:lnTo>
                <a:lnTo>
                  <a:pt x="4941" y="1764"/>
                </a:lnTo>
                <a:lnTo>
                  <a:pt x="4971" y="1746"/>
                </a:lnTo>
                <a:lnTo>
                  <a:pt x="4991" y="1735"/>
                </a:lnTo>
                <a:lnTo>
                  <a:pt x="4999" y="1730"/>
                </a:lnTo>
                <a:lnTo>
                  <a:pt x="4998" y="1719"/>
                </a:lnTo>
                <a:lnTo>
                  <a:pt x="4996" y="1693"/>
                </a:lnTo>
                <a:lnTo>
                  <a:pt x="4993" y="1666"/>
                </a:lnTo>
                <a:lnTo>
                  <a:pt x="4992" y="1655"/>
                </a:lnTo>
                <a:lnTo>
                  <a:pt x="5015" y="1662"/>
                </a:lnTo>
                <a:lnTo>
                  <a:pt x="5036" y="1668"/>
                </a:lnTo>
                <a:lnTo>
                  <a:pt x="5047" y="1671"/>
                </a:lnTo>
                <a:lnTo>
                  <a:pt x="5057" y="1675"/>
                </a:lnTo>
                <a:lnTo>
                  <a:pt x="5067" y="1680"/>
                </a:lnTo>
                <a:lnTo>
                  <a:pt x="5078" y="1688"/>
                </a:lnTo>
                <a:lnTo>
                  <a:pt x="5080" y="1710"/>
                </a:lnTo>
                <a:lnTo>
                  <a:pt x="5083" y="1729"/>
                </a:lnTo>
                <a:lnTo>
                  <a:pt x="5083" y="1739"/>
                </a:lnTo>
                <a:lnTo>
                  <a:pt x="5083" y="1749"/>
                </a:lnTo>
                <a:lnTo>
                  <a:pt x="5082" y="1758"/>
                </a:lnTo>
                <a:lnTo>
                  <a:pt x="5078" y="1767"/>
                </a:lnTo>
                <a:lnTo>
                  <a:pt x="5082" y="1771"/>
                </a:lnTo>
                <a:lnTo>
                  <a:pt x="5087" y="1774"/>
                </a:lnTo>
                <a:lnTo>
                  <a:pt x="5093" y="1776"/>
                </a:lnTo>
                <a:lnTo>
                  <a:pt x="5099" y="1777"/>
                </a:lnTo>
                <a:lnTo>
                  <a:pt x="5112" y="1781"/>
                </a:lnTo>
                <a:lnTo>
                  <a:pt x="5125" y="1783"/>
                </a:lnTo>
                <a:lnTo>
                  <a:pt x="5130" y="1784"/>
                </a:lnTo>
                <a:lnTo>
                  <a:pt x="5136" y="1786"/>
                </a:lnTo>
                <a:lnTo>
                  <a:pt x="5142" y="1788"/>
                </a:lnTo>
                <a:lnTo>
                  <a:pt x="5147" y="1791"/>
                </a:lnTo>
                <a:lnTo>
                  <a:pt x="5151" y="1796"/>
                </a:lnTo>
                <a:lnTo>
                  <a:pt x="5156" y="1801"/>
                </a:lnTo>
                <a:lnTo>
                  <a:pt x="5159" y="1807"/>
                </a:lnTo>
                <a:lnTo>
                  <a:pt x="5161" y="1815"/>
                </a:lnTo>
                <a:lnTo>
                  <a:pt x="5158" y="1823"/>
                </a:lnTo>
                <a:lnTo>
                  <a:pt x="5154" y="1832"/>
                </a:lnTo>
                <a:lnTo>
                  <a:pt x="5149" y="1841"/>
                </a:lnTo>
                <a:lnTo>
                  <a:pt x="5144" y="1850"/>
                </a:lnTo>
                <a:lnTo>
                  <a:pt x="5139" y="1860"/>
                </a:lnTo>
                <a:lnTo>
                  <a:pt x="5133" y="1870"/>
                </a:lnTo>
                <a:lnTo>
                  <a:pt x="5129" y="1880"/>
                </a:lnTo>
                <a:lnTo>
                  <a:pt x="5126" y="1890"/>
                </a:lnTo>
                <a:lnTo>
                  <a:pt x="5119" y="1895"/>
                </a:lnTo>
                <a:lnTo>
                  <a:pt x="5112" y="1898"/>
                </a:lnTo>
                <a:lnTo>
                  <a:pt x="5104" y="1900"/>
                </a:lnTo>
                <a:lnTo>
                  <a:pt x="5097" y="1901"/>
                </a:lnTo>
                <a:lnTo>
                  <a:pt x="5080" y="1901"/>
                </a:lnTo>
                <a:lnTo>
                  <a:pt x="5063" y="1900"/>
                </a:lnTo>
                <a:lnTo>
                  <a:pt x="5054" y="1900"/>
                </a:lnTo>
                <a:lnTo>
                  <a:pt x="5046" y="1900"/>
                </a:lnTo>
                <a:lnTo>
                  <a:pt x="5038" y="1902"/>
                </a:lnTo>
                <a:lnTo>
                  <a:pt x="5031" y="1904"/>
                </a:lnTo>
                <a:lnTo>
                  <a:pt x="5024" y="1908"/>
                </a:lnTo>
                <a:lnTo>
                  <a:pt x="5019" y="1913"/>
                </a:lnTo>
                <a:lnTo>
                  <a:pt x="5015" y="1919"/>
                </a:lnTo>
                <a:lnTo>
                  <a:pt x="5011" y="1929"/>
                </a:lnTo>
                <a:lnTo>
                  <a:pt x="4996" y="1928"/>
                </a:lnTo>
                <a:lnTo>
                  <a:pt x="4987" y="1927"/>
                </a:lnTo>
                <a:lnTo>
                  <a:pt x="4984" y="1924"/>
                </a:lnTo>
                <a:lnTo>
                  <a:pt x="4982" y="1919"/>
                </a:lnTo>
                <a:lnTo>
                  <a:pt x="4980" y="1913"/>
                </a:lnTo>
                <a:lnTo>
                  <a:pt x="4977" y="1902"/>
                </a:lnTo>
                <a:lnTo>
                  <a:pt x="4976" y="1894"/>
                </a:lnTo>
                <a:lnTo>
                  <a:pt x="4975" y="1885"/>
                </a:lnTo>
                <a:lnTo>
                  <a:pt x="4976" y="1879"/>
                </a:lnTo>
                <a:lnTo>
                  <a:pt x="4977" y="1872"/>
                </a:lnTo>
                <a:lnTo>
                  <a:pt x="4981" y="1867"/>
                </a:lnTo>
                <a:lnTo>
                  <a:pt x="4985" y="1864"/>
                </a:lnTo>
                <a:lnTo>
                  <a:pt x="4990" y="1861"/>
                </a:lnTo>
                <a:lnTo>
                  <a:pt x="4999" y="1858"/>
                </a:lnTo>
                <a:lnTo>
                  <a:pt x="5003" y="1855"/>
                </a:lnTo>
                <a:lnTo>
                  <a:pt x="5008" y="1853"/>
                </a:lnTo>
                <a:lnTo>
                  <a:pt x="5014" y="1852"/>
                </a:lnTo>
                <a:lnTo>
                  <a:pt x="5020" y="1852"/>
                </a:lnTo>
                <a:lnTo>
                  <a:pt x="5032" y="1854"/>
                </a:lnTo>
                <a:lnTo>
                  <a:pt x="5045" y="1856"/>
                </a:lnTo>
                <a:lnTo>
                  <a:pt x="5051" y="1857"/>
                </a:lnTo>
                <a:lnTo>
                  <a:pt x="5056" y="1857"/>
                </a:lnTo>
                <a:lnTo>
                  <a:pt x="5062" y="1857"/>
                </a:lnTo>
                <a:lnTo>
                  <a:pt x="5067" y="1856"/>
                </a:lnTo>
                <a:lnTo>
                  <a:pt x="5071" y="1854"/>
                </a:lnTo>
                <a:lnTo>
                  <a:pt x="5076" y="1850"/>
                </a:lnTo>
                <a:lnTo>
                  <a:pt x="5079" y="1845"/>
                </a:lnTo>
                <a:lnTo>
                  <a:pt x="5081" y="1837"/>
                </a:lnTo>
                <a:lnTo>
                  <a:pt x="5072" y="1822"/>
                </a:lnTo>
                <a:lnTo>
                  <a:pt x="5065" y="1810"/>
                </a:lnTo>
                <a:lnTo>
                  <a:pt x="5056" y="1802"/>
                </a:lnTo>
                <a:lnTo>
                  <a:pt x="5049" y="1797"/>
                </a:lnTo>
                <a:lnTo>
                  <a:pt x="5040" y="1793"/>
                </a:lnTo>
                <a:lnTo>
                  <a:pt x="5033" y="1792"/>
                </a:lnTo>
                <a:lnTo>
                  <a:pt x="5025" y="1792"/>
                </a:lnTo>
                <a:lnTo>
                  <a:pt x="5018" y="1794"/>
                </a:lnTo>
                <a:lnTo>
                  <a:pt x="5011" y="1798"/>
                </a:lnTo>
                <a:lnTo>
                  <a:pt x="5004" y="1802"/>
                </a:lnTo>
                <a:lnTo>
                  <a:pt x="4997" y="1806"/>
                </a:lnTo>
                <a:lnTo>
                  <a:pt x="4991" y="1812"/>
                </a:lnTo>
                <a:lnTo>
                  <a:pt x="4980" y="1820"/>
                </a:lnTo>
                <a:lnTo>
                  <a:pt x="4970" y="1825"/>
                </a:lnTo>
                <a:lnTo>
                  <a:pt x="4967" y="1829"/>
                </a:lnTo>
                <a:lnTo>
                  <a:pt x="4962" y="1832"/>
                </a:lnTo>
                <a:lnTo>
                  <a:pt x="4957" y="1835"/>
                </a:lnTo>
                <a:lnTo>
                  <a:pt x="4951" y="1837"/>
                </a:lnTo>
                <a:lnTo>
                  <a:pt x="4937" y="1842"/>
                </a:lnTo>
                <a:lnTo>
                  <a:pt x="4921" y="1849"/>
                </a:lnTo>
                <a:lnTo>
                  <a:pt x="4904" y="1854"/>
                </a:lnTo>
                <a:lnTo>
                  <a:pt x="4886" y="1861"/>
                </a:lnTo>
                <a:lnTo>
                  <a:pt x="4869" y="1867"/>
                </a:lnTo>
                <a:lnTo>
                  <a:pt x="4854" y="1874"/>
                </a:lnTo>
                <a:lnTo>
                  <a:pt x="4846" y="1879"/>
                </a:lnTo>
                <a:lnTo>
                  <a:pt x="4840" y="1883"/>
                </a:lnTo>
                <a:lnTo>
                  <a:pt x="4834" y="1887"/>
                </a:lnTo>
                <a:lnTo>
                  <a:pt x="4829" y="1893"/>
                </a:lnTo>
                <a:lnTo>
                  <a:pt x="4826" y="1897"/>
                </a:lnTo>
                <a:lnTo>
                  <a:pt x="4823" y="1902"/>
                </a:lnTo>
                <a:lnTo>
                  <a:pt x="4822" y="1908"/>
                </a:lnTo>
                <a:lnTo>
                  <a:pt x="4820" y="1914"/>
                </a:lnTo>
                <a:lnTo>
                  <a:pt x="4822" y="1920"/>
                </a:lnTo>
                <a:lnTo>
                  <a:pt x="4825" y="1927"/>
                </a:lnTo>
                <a:lnTo>
                  <a:pt x="4829" y="1934"/>
                </a:lnTo>
                <a:lnTo>
                  <a:pt x="4834" y="1942"/>
                </a:lnTo>
                <a:lnTo>
                  <a:pt x="4842" y="1949"/>
                </a:lnTo>
                <a:lnTo>
                  <a:pt x="4851" y="1958"/>
                </a:lnTo>
                <a:lnTo>
                  <a:pt x="4863" y="1967"/>
                </a:lnTo>
                <a:lnTo>
                  <a:pt x="4877" y="1976"/>
                </a:lnTo>
                <a:lnTo>
                  <a:pt x="4875" y="1980"/>
                </a:lnTo>
                <a:lnTo>
                  <a:pt x="4872" y="1983"/>
                </a:lnTo>
                <a:lnTo>
                  <a:pt x="4869" y="1987"/>
                </a:lnTo>
                <a:lnTo>
                  <a:pt x="4864" y="1989"/>
                </a:lnTo>
                <a:lnTo>
                  <a:pt x="4855" y="1993"/>
                </a:lnTo>
                <a:lnTo>
                  <a:pt x="4845" y="1995"/>
                </a:lnTo>
                <a:lnTo>
                  <a:pt x="4833" y="1996"/>
                </a:lnTo>
                <a:lnTo>
                  <a:pt x="4822" y="1996"/>
                </a:lnTo>
                <a:lnTo>
                  <a:pt x="4811" y="1994"/>
                </a:lnTo>
                <a:lnTo>
                  <a:pt x="4800" y="1992"/>
                </a:lnTo>
                <a:lnTo>
                  <a:pt x="4794" y="1987"/>
                </a:lnTo>
                <a:lnTo>
                  <a:pt x="4787" y="1980"/>
                </a:lnTo>
                <a:lnTo>
                  <a:pt x="4782" y="1974"/>
                </a:lnTo>
                <a:lnTo>
                  <a:pt x="4778" y="1966"/>
                </a:lnTo>
                <a:lnTo>
                  <a:pt x="4774" y="1959"/>
                </a:lnTo>
                <a:lnTo>
                  <a:pt x="4769" y="1951"/>
                </a:lnTo>
                <a:lnTo>
                  <a:pt x="4766" y="1943"/>
                </a:lnTo>
                <a:lnTo>
                  <a:pt x="4763" y="1934"/>
                </a:lnTo>
                <a:lnTo>
                  <a:pt x="4759" y="1917"/>
                </a:lnTo>
                <a:lnTo>
                  <a:pt x="4754" y="1900"/>
                </a:lnTo>
                <a:lnTo>
                  <a:pt x="4751" y="1882"/>
                </a:lnTo>
                <a:lnTo>
                  <a:pt x="4749" y="1865"/>
                </a:lnTo>
                <a:close/>
                <a:moveTo>
                  <a:pt x="4912" y="2224"/>
                </a:moveTo>
                <a:lnTo>
                  <a:pt x="4915" y="2207"/>
                </a:lnTo>
                <a:lnTo>
                  <a:pt x="4919" y="2191"/>
                </a:lnTo>
                <a:lnTo>
                  <a:pt x="4920" y="2173"/>
                </a:lnTo>
                <a:lnTo>
                  <a:pt x="4919" y="2156"/>
                </a:lnTo>
                <a:lnTo>
                  <a:pt x="4917" y="2138"/>
                </a:lnTo>
                <a:lnTo>
                  <a:pt x="4912" y="2122"/>
                </a:lnTo>
                <a:lnTo>
                  <a:pt x="4907" y="2106"/>
                </a:lnTo>
                <a:lnTo>
                  <a:pt x="4899" y="2090"/>
                </a:lnTo>
                <a:lnTo>
                  <a:pt x="4896" y="2083"/>
                </a:lnTo>
                <a:lnTo>
                  <a:pt x="4893" y="2076"/>
                </a:lnTo>
                <a:lnTo>
                  <a:pt x="4888" y="2072"/>
                </a:lnTo>
                <a:lnTo>
                  <a:pt x="4881" y="2068"/>
                </a:lnTo>
                <a:lnTo>
                  <a:pt x="4869" y="2063"/>
                </a:lnTo>
                <a:lnTo>
                  <a:pt x="4855" y="2060"/>
                </a:lnTo>
                <a:lnTo>
                  <a:pt x="4848" y="2059"/>
                </a:lnTo>
                <a:lnTo>
                  <a:pt x="4842" y="2058"/>
                </a:lnTo>
                <a:lnTo>
                  <a:pt x="4838" y="2056"/>
                </a:lnTo>
                <a:lnTo>
                  <a:pt x="4833" y="2053"/>
                </a:lnTo>
                <a:lnTo>
                  <a:pt x="4831" y="2049"/>
                </a:lnTo>
                <a:lnTo>
                  <a:pt x="4830" y="2044"/>
                </a:lnTo>
                <a:lnTo>
                  <a:pt x="4832" y="2039"/>
                </a:lnTo>
                <a:lnTo>
                  <a:pt x="4835" y="2030"/>
                </a:lnTo>
                <a:lnTo>
                  <a:pt x="4858" y="2032"/>
                </a:lnTo>
                <a:lnTo>
                  <a:pt x="4881" y="2036"/>
                </a:lnTo>
                <a:lnTo>
                  <a:pt x="4905" y="2040"/>
                </a:lnTo>
                <a:lnTo>
                  <a:pt x="4929" y="2044"/>
                </a:lnTo>
                <a:lnTo>
                  <a:pt x="4954" y="2048"/>
                </a:lnTo>
                <a:lnTo>
                  <a:pt x="4977" y="2052"/>
                </a:lnTo>
                <a:lnTo>
                  <a:pt x="5000" y="2053"/>
                </a:lnTo>
                <a:lnTo>
                  <a:pt x="5021" y="2053"/>
                </a:lnTo>
                <a:lnTo>
                  <a:pt x="5021" y="2037"/>
                </a:lnTo>
                <a:lnTo>
                  <a:pt x="5023" y="2024"/>
                </a:lnTo>
                <a:lnTo>
                  <a:pt x="5025" y="2017"/>
                </a:lnTo>
                <a:lnTo>
                  <a:pt x="5027" y="2013"/>
                </a:lnTo>
                <a:lnTo>
                  <a:pt x="5030" y="2009"/>
                </a:lnTo>
                <a:lnTo>
                  <a:pt x="5032" y="2005"/>
                </a:lnTo>
                <a:lnTo>
                  <a:pt x="5038" y="1998"/>
                </a:lnTo>
                <a:lnTo>
                  <a:pt x="5045" y="1994"/>
                </a:lnTo>
                <a:lnTo>
                  <a:pt x="5052" y="1990"/>
                </a:lnTo>
                <a:lnTo>
                  <a:pt x="5061" y="1988"/>
                </a:lnTo>
                <a:lnTo>
                  <a:pt x="5078" y="1984"/>
                </a:lnTo>
                <a:lnTo>
                  <a:pt x="5094" y="1979"/>
                </a:lnTo>
                <a:lnTo>
                  <a:pt x="5101" y="1976"/>
                </a:lnTo>
                <a:lnTo>
                  <a:pt x="5108" y="1972"/>
                </a:lnTo>
                <a:lnTo>
                  <a:pt x="5113" y="1965"/>
                </a:lnTo>
                <a:lnTo>
                  <a:pt x="5117" y="1957"/>
                </a:lnTo>
                <a:lnTo>
                  <a:pt x="5126" y="1945"/>
                </a:lnTo>
                <a:lnTo>
                  <a:pt x="5133" y="1936"/>
                </a:lnTo>
                <a:lnTo>
                  <a:pt x="5140" y="1931"/>
                </a:lnTo>
                <a:lnTo>
                  <a:pt x="5145" y="1928"/>
                </a:lnTo>
                <a:lnTo>
                  <a:pt x="5150" y="1927"/>
                </a:lnTo>
                <a:lnTo>
                  <a:pt x="5156" y="1928"/>
                </a:lnTo>
                <a:lnTo>
                  <a:pt x="5160" y="1930"/>
                </a:lnTo>
                <a:lnTo>
                  <a:pt x="5164" y="1933"/>
                </a:lnTo>
                <a:lnTo>
                  <a:pt x="5173" y="1943"/>
                </a:lnTo>
                <a:lnTo>
                  <a:pt x="5182" y="1952"/>
                </a:lnTo>
                <a:lnTo>
                  <a:pt x="5187" y="1958"/>
                </a:lnTo>
                <a:lnTo>
                  <a:pt x="5193" y="1962"/>
                </a:lnTo>
                <a:lnTo>
                  <a:pt x="5198" y="1965"/>
                </a:lnTo>
                <a:lnTo>
                  <a:pt x="5206" y="1967"/>
                </a:lnTo>
                <a:lnTo>
                  <a:pt x="5229" y="1975"/>
                </a:lnTo>
                <a:lnTo>
                  <a:pt x="5255" y="1982"/>
                </a:lnTo>
                <a:lnTo>
                  <a:pt x="5267" y="1987"/>
                </a:lnTo>
                <a:lnTo>
                  <a:pt x="5276" y="1993"/>
                </a:lnTo>
                <a:lnTo>
                  <a:pt x="5281" y="1996"/>
                </a:lnTo>
                <a:lnTo>
                  <a:pt x="5284" y="2000"/>
                </a:lnTo>
                <a:lnTo>
                  <a:pt x="5287" y="2006"/>
                </a:lnTo>
                <a:lnTo>
                  <a:pt x="5288" y="2011"/>
                </a:lnTo>
                <a:lnTo>
                  <a:pt x="5286" y="2039"/>
                </a:lnTo>
                <a:lnTo>
                  <a:pt x="5284" y="2070"/>
                </a:lnTo>
                <a:lnTo>
                  <a:pt x="5284" y="2077"/>
                </a:lnTo>
                <a:lnTo>
                  <a:pt x="5285" y="2084"/>
                </a:lnTo>
                <a:lnTo>
                  <a:pt x="5286" y="2090"/>
                </a:lnTo>
                <a:lnTo>
                  <a:pt x="5288" y="2096"/>
                </a:lnTo>
                <a:lnTo>
                  <a:pt x="5291" y="2101"/>
                </a:lnTo>
                <a:lnTo>
                  <a:pt x="5296" y="2105"/>
                </a:lnTo>
                <a:lnTo>
                  <a:pt x="5301" y="2108"/>
                </a:lnTo>
                <a:lnTo>
                  <a:pt x="5307" y="2109"/>
                </a:lnTo>
                <a:lnTo>
                  <a:pt x="5307" y="2124"/>
                </a:lnTo>
                <a:lnTo>
                  <a:pt x="5307" y="2138"/>
                </a:lnTo>
                <a:lnTo>
                  <a:pt x="5285" y="2134"/>
                </a:lnTo>
                <a:lnTo>
                  <a:pt x="5235" y="2123"/>
                </a:lnTo>
                <a:lnTo>
                  <a:pt x="5186" y="2113"/>
                </a:lnTo>
                <a:lnTo>
                  <a:pt x="5163" y="2108"/>
                </a:lnTo>
                <a:lnTo>
                  <a:pt x="5160" y="2116"/>
                </a:lnTo>
                <a:lnTo>
                  <a:pt x="5158" y="2123"/>
                </a:lnTo>
                <a:lnTo>
                  <a:pt x="5157" y="2129"/>
                </a:lnTo>
                <a:lnTo>
                  <a:pt x="5157" y="2137"/>
                </a:lnTo>
                <a:lnTo>
                  <a:pt x="5158" y="2150"/>
                </a:lnTo>
                <a:lnTo>
                  <a:pt x="5159" y="2164"/>
                </a:lnTo>
                <a:lnTo>
                  <a:pt x="5161" y="2176"/>
                </a:lnTo>
                <a:lnTo>
                  <a:pt x="5162" y="2190"/>
                </a:lnTo>
                <a:lnTo>
                  <a:pt x="5162" y="2197"/>
                </a:lnTo>
                <a:lnTo>
                  <a:pt x="5162" y="2204"/>
                </a:lnTo>
                <a:lnTo>
                  <a:pt x="5161" y="2211"/>
                </a:lnTo>
                <a:lnTo>
                  <a:pt x="5160" y="2218"/>
                </a:lnTo>
                <a:lnTo>
                  <a:pt x="5142" y="2224"/>
                </a:lnTo>
                <a:lnTo>
                  <a:pt x="5126" y="2233"/>
                </a:lnTo>
                <a:lnTo>
                  <a:pt x="5111" y="2242"/>
                </a:lnTo>
                <a:lnTo>
                  <a:pt x="5096" y="2252"/>
                </a:lnTo>
                <a:lnTo>
                  <a:pt x="5069" y="2275"/>
                </a:lnTo>
                <a:lnTo>
                  <a:pt x="5040" y="2300"/>
                </a:lnTo>
                <a:lnTo>
                  <a:pt x="5008" y="2280"/>
                </a:lnTo>
                <a:lnTo>
                  <a:pt x="4977" y="2260"/>
                </a:lnTo>
                <a:lnTo>
                  <a:pt x="4961" y="2250"/>
                </a:lnTo>
                <a:lnTo>
                  <a:pt x="4945" y="2240"/>
                </a:lnTo>
                <a:lnTo>
                  <a:pt x="4928" y="2232"/>
                </a:lnTo>
                <a:lnTo>
                  <a:pt x="4912" y="2224"/>
                </a:lnTo>
                <a:close/>
                <a:moveTo>
                  <a:pt x="4967" y="2107"/>
                </a:moveTo>
                <a:lnTo>
                  <a:pt x="4967" y="2119"/>
                </a:lnTo>
                <a:lnTo>
                  <a:pt x="4968" y="2133"/>
                </a:lnTo>
                <a:lnTo>
                  <a:pt x="4971" y="2148"/>
                </a:lnTo>
                <a:lnTo>
                  <a:pt x="4976" y="2164"/>
                </a:lnTo>
                <a:lnTo>
                  <a:pt x="4983" y="2180"/>
                </a:lnTo>
                <a:lnTo>
                  <a:pt x="4991" y="2196"/>
                </a:lnTo>
                <a:lnTo>
                  <a:pt x="4997" y="2203"/>
                </a:lnTo>
                <a:lnTo>
                  <a:pt x="5002" y="2211"/>
                </a:lnTo>
                <a:lnTo>
                  <a:pt x="5008" y="2218"/>
                </a:lnTo>
                <a:lnTo>
                  <a:pt x="5015" y="2224"/>
                </a:lnTo>
                <a:lnTo>
                  <a:pt x="5024" y="2221"/>
                </a:lnTo>
                <a:lnTo>
                  <a:pt x="5036" y="2218"/>
                </a:lnTo>
                <a:lnTo>
                  <a:pt x="5048" y="2213"/>
                </a:lnTo>
                <a:lnTo>
                  <a:pt x="5060" y="2207"/>
                </a:lnTo>
                <a:lnTo>
                  <a:pt x="5070" y="2202"/>
                </a:lnTo>
                <a:lnTo>
                  <a:pt x="5080" y="2196"/>
                </a:lnTo>
                <a:lnTo>
                  <a:pt x="5083" y="2192"/>
                </a:lnTo>
                <a:lnTo>
                  <a:pt x="5086" y="2189"/>
                </a:lnTo>
                <a:lnTo>
                  <a:pt x="5088" y="2186"/>
                </a:lnTo>
                <a:lnTo>
                  <a:pt x="5091" y="2183"/>
                </a:lnTo>
                <a:lnTo>
                  <a:pt x="5093" y="2177"/>
                </a:lnTo>
                <a:lnTo>
                  <a:pt x="5094" y="2173"/>
                </a:lnTo>
                <a:lnTo>
                  <a:pt x="5095" y="2169"/>
                </a:lnTo>
                <a:lnTo>
                  <a:pt x="5095" y="2165"/>
                </a:lnTo>
                <a:lnTo>
                  <a:pt x="5094" y="2160"/>
                </a:lnTo>
                <a:lnTo>
                  <a:pt x="5093" y="2156"/>
                </a:lnTo>
                <a:lnTo>
                  <a:pt x="5091" y="2153"/>
                </a:lnTo>
                <a:lnTo>
                  <a:pt x="5088" y="2150"/>
                </a:lnTo>
                <a:lnTo>
                  <a:pt x="5082" y="2143"/>
                </a:lnTo>
                <a:lnTo>
                  <a:pt x="5074" y="2137"/>
                </a:lnTo>
                <a:lnTo>
                  <a:pt x="5064" y="2132"/>
                </a:lnTo>
                <a:lnTo>
                  <a:pt x="5053" y="2127"/>
                </a:lnTo>
                <a:lnTo>
                  <a:pt x="5030" y="2120"/>
                </a:lnTo>
                <a:lnTo>
                  <a:pt x="5006" y="2115"/>
                </a:lnTo>
                <a:lnTo>
                  <a:pt x="4984" y="2110"/>
                </a:lnTo>
                <a:lnTo>
                  <a:pt x="4967" y="2107"/>
                </a:lnTo>
                <a:close/>
                <a:moveTo>
                  <a:pt x="5203" y="2013"/>
                </a:moveTo>
                <a:lnTo>
                  <a:pt x="5193" y="2011"/>
                </a:lnTo>
                <a:lnTo>
                  <a:pt x="5185" y="2010"/>
                </a:lnTo>
                <a:lnTo>
                  <a:pt x="5176" y="2009"/>
                </a:lnTo>
                <a:lnTo>
                  <a:pt x="5169" y="2009"/>
                </a:lnTo>
                <a:lnTo>
                  <a:pt x="5162" y="2010"/>
                </a:lnTo>
                <a:lnTo>
                  <a:pt x="5156" y="2011"/>
                </a:lnTo>
                <a:lnTo>
                  <a:pt x="5149" y="2012"/>
                </a:lnTo>
                <a:lnTo>
                  <a:pt x="5144" y="2014"/>
                </a:lnTo>
                <a:lnTo>
                  <a:pt x="5133" y="2021"/>
                </a:lnTo>
                <a:lnTo>
                  <a:pt x="5124" y="2027"/>
                </a:lnTo>
                <a:lnTo>
                  <a:pt x="5115" y="2035"/>
                </a:lnTo>
                <a:lnTo>
                  <a:pt x="5108" y="2043"/>
                </a:lnTo>
                <a:lnTo>
                  <a:pt x="5109" y="2048"/>
                </a:lnTo>
                <a:lnTo>
                  <a:pt x="5112" y="2053"/>
                </a:lnTo>
                <a:lnTo>
                  <a:pt x="5115" y="2056"/>
                </a:lnTo>
                <a:lnTo>
                  <a:pt x="5120" y="2059"/>
                </a:lnTo>
                <a:lnTo>
                  <a:pt x="5126" y="2062"/>
                </a:lnTo>
                <a:lnTo>
                  <a:pt x="5132" y="2064"/>
                </a:lnTo>
                <a:lnTo>
                  <a:pt x="5139" y="2067"/>
                </a:lnTo>
                <a:lnTo>
                  <a:pt x="5146" y="2068"/>
                </a:lnTo>
                <a:lnTo>
                  <a:pt x="5178" y="2073"/>
                </a:lnTo>
                <a:lnTo>
                  <a:pt x="5206" y="2077"/>
                </a:lnTo>
                <a:lnTo>
                  <a:pt x="5206" y="2068"/>
                </a:lnTo>
                <a:lnTo>
                  <a:pt x="5205" y="2045"/>
                </a:lnTo>
                <a:lnTo>
                  <a:pt x="5204" y="2023"/>
                </a:lnTo>
                <a:lnTo>
                  <a:pt x="5203" y="2013"/>
                </a:lnTo>
                <a:close/>
                <a:moveTo>
                  <a:pt x="5454" y="4766"/>
                </a:moveTo>
                <a:lnTo>
                  <a:pt x="5445" y="4769"/>
                </a:lnTo>
                <a:lnTo>
                  <a:pt x="5436" y="4771"/>
                </a:lnTo>
                <a:lnTo>
                  <a:pt x="5427" y="4771"/>
                </a:lnTo>
                <a:lnTo>
                  <a:pt x="5416" y="4770"/>
                </a:lnTo>
                <a:lnTo>
                  <a:pt x="5396" y="4768"/>
                </a:lnTo>
                <a:lnTo>
                  <a:pt x="5377" y="4767"/>
                </a:lnTo>
                <a:lnTo>
                  <a:pt x="5368" y="4768"/>
                </a:lnTo>
                <a:lnTo>
                  <a:pt x="5361" y="4771"/>
                </a:lnTo>
                <a:lnTo>
                  <a:pt x="5357" y="4773"/>
                </a:lnTo>
                <a:lnTo>
                  <a:pt x="5355" y="4776"/>
                </a:lnTo>
                <a:lnTo>
                  <a:pt x="5353" y="4780"/>
                </a:lnTo>
                <a:lnTo>
                  <a:pt x="5351" y="4784"/>
                </a:lnTo>
                <a:lnTo>
                  <a:pt x="5350" y="4789"/>
                </a:lnTo>
                <a:lnTo>
                  <a:pt x="5349" y="4796"/>
                </a:lnTo>
                <a:lnTo>
                  <a:pt x="5349" y="4802"/>
                </a:lnTo>
                <a:lnTo>
                  <a:pt x="5350" y="4810"/>
                </a:lnTo>
                <a:lnTo>
                  <a:pt x="5352" y="4828"/>
                </a:lnTo>
                <a:lnTo>
                  <a:pt x="5359" y="4851"/>
                </a:lnTo>
                <a:lnTo>
                  <a:pt x="5354" y="4860"/>
                </a:lnTo>
                <a:lnTo>
                  <a:pt x="5350" y="4866"/>
                </a:lnTo>
                <a:lnTo>
                  <a:pt x="5345" y="4872"/>
                </a:lnTo>
                <a:lnTo>
                  <a:pt x="5340" y="4879"/>
                </a:lnTo>
                <a:lnTo>
                  <a:pt x="5335" y="4883"/>
                </a:lnTo>
                <a:lnTo>
                  <a:pt x="5330" y="4887"/>
                </a:lnTo>
                <a:lnTo>
                  <a:pt x="5323" y="4891"/>
                </a:lnTo>
                <a:lnTo>
                  <a:pt x="5318" y="4894"/>
                </a:lnTo>
                <a:lnTo>
                  <a:pt x="5305" y="4898"/>
                </a:lnTo>
                <a:lnTo>
                  <a:pt x="5292" y="4900"/>
                </a:lnTo>
                <a:lnTo>
                  <a:pt x="5278" y="4901"/>
                </a:lnTo>
                <a:lnTo>
                  <a:pt x="5265" y="4901"/>
                </a:lnTo>
                <a:lnTo>
                  <a:pt x="5235" y="4897"/>
                </a:lnTo>
                <a:lnTo>
                  <a:pt x="5205" y="4894"/>
                </a:lnTo>
                <a:lnTo>
                  <a:pt x="5190" y="4892"/>
                </a:lnTo>
                <a:lnTo>
                  <a:pt x="5174" y="4892"/>
                </a:lnTo>
                <a:lnTo>
                  <a:pt x="5159" y="4892"/>
                </a:lnTo>
                <a:lnTo>
                  <a:pt x="5145" y="4894"/>
                </a:lnTo>
                <a:lnTo>
                  <a:pt x="5143" y="4892"/>
                </a:lnTo>
                <a:lnTo>
                  <a:pt x="5142" y="4890"/>
                </a:lnTo>
                <a:lnTo>
                  <a:pt x="5141" y="4887"/>
                </a:lnTo>
                <a:lnTo>
                  <a:pt x="5141" y="4884"/>
                </a:lnTo>
                <a:lnTo>
                  <a:pt x="5142" y="4880"/>
                </a:lnTo>
                <a:lnTo>
                  <a:pt x="5142" y="4876"/>
                </a:lnTo>
                <a:lnTo>
                  <a:pt x="5182" y="4848"/>
                </a:lnTo>
                <a:lnTo>
                  <a:pt x="5221" y="4821"/>
                </a:lnTo>
                <a:lnTo>
                  <a:pt x="5238" y="4807"/>
                </a:lnTo>
                <a:lnTo>
                  <a:pt x="5255" y="4791"/>
                </a:lnTo>
                <a:lnTo>
                  <a:pt x="5264" y="4783"/>
                </a:lnTo>
                <a:lnTo>
                  <a:pt x="5271" y="4774"/>
                </a:lnTo>
                <a:lnTo>
                  <a:pt x="5278" y="4765"/>
                </a:lnTo>
                <a:lnTo>
                  <a:pt x="5285" y="4754"/>
                </a:lnTo>
                <a:lnTo>
                  <a:pt x="5296" y="4741"/>
                </a:lnTo>
                <a:lnTo>
                  <a:pt x="5304" y="4731"/>
                </a:lnTo>
                <a:lnTo>
                  <a:pt x="5308" y="4720"/>
                </a:lnTo>
                <a:lnTo>
                  <a:pt x="5312" y="4710"/>
                </a:lnTo>
                <a:lnTo>
                  <a:pt x="5312" y="4702"/>
                </a:lnTo>
                <a:lnTo>
                  <a:pt x="5311" y="4694"/>
                </a:lnTo>
                <a:lnTo>
                  <a:pt x="5307" y="4687"/>
                </a:lnTo>
                <a:lnTo>
                  <a:pt x="5303" y="4680"/>
                </a:lnTo>
                <a:lnTo>
                  <a:pt x="5298" y="4674"/>
                </a:lnTo>
                <a:lnTo>
                  <a:pt x="5291" y="4669"/>
                </a:lnTo>
                <a:lnTo>
                  <a:pt x="5285" y="4663"/>
                </a:lnTo>
                <a:lnTo>
                  <a:pt x="5277" y="4658"/>
                </a:lnTo>
                <a:lnTo>
                  <a:pt x="5264" y="4648"/>
                </a:lnTo>
                <a:lnTo>
                  <a:pt x="5252" y="4639"/>
                </a:lnTo>
                <a:lnTo>
                  <a:pt x="5246" y="4636"/>
                </a:lnTo>
                <a:lnTo>
                  <a:pt x="5241" y="4632"/>
                </a:lnTo>
                <a:lnTo>
                  <a:pt x="5236" y="4629"/>
                </a:lnTo>
                <a:lnTo>
                  <a:pt x="5230" y="4625"/>
                </a:lnTo>
                <a:lnTo>
                  <a:pt x="5226" y="4621"/>
                </a:lnTo>
                <a:lnTo>
                  <a:pt x="5223" y="4616"/>
                </a:lnTo>
                <a:lnTo>
                  <a:pt x="5220" y="4611"/>
                </a:lnTo>
                <a:lnTo>
                  <a:pt x="5218" y="4606"/>
                </a:lnTo>
                <a:lnTo>
                  <a:pt x="5217" y="4599"/>
                </a:lnTo>
                <a:lnTo>
                  <a:pt x="5217" y="4594"/>
                </a:lnTo>
                <a:lnTo>
                  <a:pt x="5218" y="4590"/>
                </a:lnTo>
                <a:lnTo>
                  <a:pt x="5221" y="4585"/>
                </a:lnTo>
                <a:lnTo>
                  <a:pt x="5224" y="4581"/>
                </a:lnTo>
                <a:lnTo>
                  <a:pt x="5228" y="4577"/>
                </a:lnTo>
                <a:lnTo>
                  <a:pt x="5233" y="4574"/>
                </a:lnTo>
                <a:lnTo>
                  <a:pt x="5237" y="4572"/>
                </a:lnTo>
                <a:lnTo>
                  <a:pt x="5240" y="4571"/>
                </a:lnTo>
                <a:lnTo>
                  <a:pt x="5243" y="4571"/>
                </a:lnTo>
                <a:lnTo>
                  <a:pt x="5246" y="4572"/>
                </a:lnTo>
                <a:lnTo>
                  <a:pt x="5251" y="4573"/>
                </a:lnTo>
                <a:lnTo>
                  <a:pt x="5258" y="4577"/>
                </a:lnTo>
                <a:lnTo>
                  <a:pt x="5266" y="4582"/>
                </a:lnTo>
                <a:lnTo>
                  <a:pt x="5282" y="4598"/>
                </a:lnTo>
                <a:lnTo>
                  <a:pt x="5298" y="4615"/>
                </a:lnTo>
                <a:lnTo>
                  <a:pt x="5305" y="4623"/>
                </a:lnTo>
                <a:lnTo>
                  <a:pt x="5312" y="4628"/>
                </a:lnTo>
                <a:lnTo>
                  <a:pt x="5318" y="4632"/>
                </a:lnTo>
                <a:lnTo>
                  <a:pt x="5323" y="4635"/>
                </a:lnTo>
                <a:lnTo>
                  <a:pt x="5325" y="4633"/>
                </a:lnTo>
                <a:lnTo>
                  <a:pt x="5328" y="4632"/>
                </a:lnTo>
                <a:lnTo>
                  <a:pt x="5330" y="4631"/>
                </a:lnTo>
                <a:lnTo>
                  <a:pt x="5332" y="4628"/>
                </a:lnTo>
                <a:lnTo>
                  <a:pt x="5334" y="4620"/>
                </a:lnTo>
                <a:lnTo>
                  <a:pt x="5335" y="4606"/>
                </a:lnTo>
                <a:lnTo>
                  <a:pt x="5339" y="4594"/>
                </a:lnTo>
                <a:lnTo>
                  <a:pt x="5341" y="4581"/>
                </a:lnTo>
                <a:lnTo>
                  <a:pt x="5341" y="4568"/>
                </a:lnTo>
                <a:lnTo>
                  <a:pt x="5343" y="4556"/>
                </a:lnTo>
                <a:lnTo>
                  <a:pt x="5339" y="4530"/>
                </a:lnTo>
                <a:lnTo>
                  <a:pt x="5335" y="4503"/>
                </a:lnTo>
                <a:lnTo>
                  <a:pt x="5331" y="4478"/>
                </a:lnTo>
                <a:lnTo>
                  <a:pt x="5327" y="4454"/>
                </a:lnTo>
                <a:lnTo>
                  <a:pt x="5324" y="4443"/>
                </a:lnTo>
                <a:lnTo>
                  <a:pt x="5324" y="4431"/>
                </a:lnTo>
                <a:lnTo>
                  <a:pt x="5324" y="4420"/>
                </a:lnTo>
                <a:lnTo>
                  <a:pt x="5325" y="4410"/>
                </a:lnTo>
                <a:lnTo>
                  <a:pt x="5331" y="4410"/>
                </a:lnTo>
                <a:lnTo>
                  <a:pt x="5335" y="4412"/>
                </a:lnTo>
                <a:lnTo>
                  <a:pt x="5339" y="4413"/>
                </a:lnTo>
                <a:lnTo>
                  <a:pt x="5343" y="4415"/>
                </a:lnTo>
                <a:lnTo>
                  <a:pt x="5349" y="4420"/>
                </a:lnTo>
                <a:lnTo>
                  <a:pt x="5353" y="4428"/>
                </a:lnTo>
                <a:lnTo>
                  <a:pt x="5361" y="4445"/>
                </a:lnTo>
                <a:lnTo>
                  <a:pt x="5368" y="4460"/>
                </a:lnTo>
                <a:lnTo>
                  <a:pt x="5368" y="4471"/>
                </a:lnTo>
                <a:lnTo>
                  <a:pt x="5368" y="4483"/>
                </a:lnTo>
                <a:lnTo>
                  <a:pt x="5375" y="4480"/>
                </a:lnTo>
                <a:lnTo>
                  <a:pt x="5382" y="4476"/>
                </a:lnTo>
                <a:lnTo>
                  <a:pt x="5388" y="4471"/>
                </a:lnTo>
                <a:lnTo>
                  <a:pt x="5395" y="4466"/>
                </a:lnTo>
                <a:lnTo>
                  <a:pt x="5409" y="4454"/>
                </a:lnTo>
                <a:lnTo>
                  <a:pt x="5420" y="4441"/>
                </a:lnTo>
                <a:lnTo>
                  <a:pt x="5432" y="4428"/>
                </a:lnTo>
                <a:lnTo>
                  <a:pt x="5442" y="4413"/>
                </a:lnTo>
                <a:lnTo>
                  <a:pt x="5450" y="4398"/>
                </a:lnTo>
                <a:lnTo>
                  <a:pt x="5457" y="4384"/>
                </a:lnTo>
                <a:lnTo>
                  <a:pt x="5456" y="4372"/>
                </a:lnTo>
                <a:lnTo>
                  <a:pt x="5454" y="4360"/>
                </a:lnTo>
                <a:lnTo>
                  <a:pt x="5450" y="4346"/>
                </a:lnTo>
                <a:lnTo>
                  <a:pt x="5445" y="4334"/>
                </a:lnTo>
                <a:lnTo>
                  <a:pt x="5443" y="4327"/>
                </a:lnTo>
                <a:lnTo>
                  <a:pt x="5440" y="4322"/>
                </a:lnTo>
                <a:lnTo>
                  <a:pt x="5435" y="4317"/>
                </a:lnTo>
                <a:lnTo>
                  <a:pt x="5431" y="4312"/>
                </a:lnTo>
                <a:lnTo>
                  <a:pt x="5427" y="4308"/>
                </a:lnTo>
                <a:lnTo>
                  <a:pt x="5423" y="4305"/>
                </a:lnTo>
                <a:lnTo>
                  <a:pt x="5416" y="4303"/>
                </a:lnTo>
                <a:lnTo>
                  <a:pt x="5411" y="4302"/>
                </a:lnTo>
                <a:lnTo>
                  <a:pt x="5402" y="4304"/>
                </a:lnTo>
                <a:lnTo>
                  <a:pt x="5395" y="4305"/>
                </a:lnTo>
                <a:lnTo>
                  <a:pt x="5387" y="4305"/>
                </a:lnTo>
                <a:lnTo>
                  <a:pt x="5380" y="4305"/>
                </a:lnTo>
                <a:lnTo>
                  <a:pt x="5366" y="4302"/>
                </a:lnTo>
                <a:lnTo>
                  <a:pt x="5351" y="4296"/>
                </a:lnTo>
                <a:lnTo>
                  <a:pt x="5337" y="4290"/>
                </a:lnTo>
                <a:lnTo>
                  <a:pt x="5323" y="4285"/>
                </a:lnTo>
                <a:lnTo>
                  <a:pt x="5309" y="4279"/>
                </a:lnTo>
                <a:lnTo>
                  <a:pt x="5295" y="4277"/>
                </a:lnTo>
                <a:lnTo>
                  <a:pt x="5292" y="4271"/>
                </a:lnTo>
                <a:lnTo>
                  <a:pt x="5292" y="4265"/>
                </a:lnTo>
                <a:lnTo>
                  <a:pt x="5292" y="4261"/>
                </a:lnTo>
                <a:lnTo>
                  <a:pt x="5295" y="4256"/>
                </a:lnTo>
                <a:lnTo>
                  <a:pt x="5300" y="4248"/>
                </a:lnTo>
                <a:lnTo>
                  <a:pt x="5307" y="4241"/>
                </a:lnTo>
                <a:lnTo>
                  <a:pt x="5311" y="4238"/>
                </a:lnTo>
                <a:lnTo>
                  <a:pt x="5313" y="4234"/>
                </a:lnTo>
                <a:lnTo>
                  <a:pt x="5315" y="4231"/>
                </a:lnTo>
                <a:lnTo>
                  <a:pt x="5316" y="4227"/>
                </a:lnTo>
                <a:lnTo>
                  <a:pt x="5315" y="4224"/>
                </a:lnTo>
                <a:lnTo>
                  <a:pt x="5313" y="4220"/>
                </a:lnTo>
                <a:lnTo>
                  <a:pt x="5309" y="4215"/>
                </a:lnTo>
                <a:lnTo>
                  <a:pt x="5304" y="4210"/>
                </a:lnTo>
                <a:lnTo>
                  <a:pt x="5302" y="4206"/>
                </a:lnTo>
                <a:lnTo>
                  <a:pt x="5301" y="4201"/>
                </a:lnTo>
                <a:lnTo>
                  <a:pt x="5301" y="4197"/>
                </a:lnTo>
                <a:lnTo>
                  <a:pt x="5302" y="4194"/>
                </a:lnTo>
                <a:lnTo>
                  <a:pt x="5303" y="4192"/>
                </a:lnTo>
                <a:lnTo>
                  <a:pt x="5305" y="4189"/>
                </a:lnTo>
                <a:lnTo>
                  <a:pt x="5307" y="4188"/>
                </a:lnTo>
                <a:lnTo>
                  <a:pt x="5309" y="4185"/>
                </a:lnTo>
                <a:lnTo>
                  <a:pt x="5316" y="4183"/>
                </a:lnTo>
                <a:lnTo>
                  <a:pt x="5322" y="4183"/>
                </a:lnTo>
                <a:lnTo>
                  <a:pt x="5330" y="4184"/>
                </a:lnTo>
                <a:lnTo>
                  <a:pt x="5337" y="4185"/>
                </a:lnTo>
                <a:lnTo>
                  <a:pt x="5339" y="4182"/>
                </a:lnTo>
                <a:lnTo>
                  <a:pt x="5340" y="4178"/>
                </a:lnTo>
                <a:lnTo>
                  <a:pt x="5340" y="4175"/>
                </a:lnTo>
                <a:lnTo>
                  <a:pt x="5340" y="4170"/>
                </a:lnTo>
                <a:lnTo>
                  <a:pt x="5339" y="4162"/>
                </a:lnTo>
                <a:lnTo>
                  <a:pt x="5340" y="4152"/>
                </a:lnTo>
                <a:lnTo>
                  <a:pt x="5359" y="4153"/>
                </a:lnTo>
                <a:lnTo>
                  <a:pt x="5378" y="4154"/>
                </a:lnTo>
                <a:lnTo>
                  <a:pt x="5397" y="4158"/>
                </a:lnTo>
                <a:lnTo>
                  <a:pt x="5416" y="4162"/>
                </a:lnTo>
                <a:lnTo>
                  <a:pt x="5426" y="4164"/>
                </a:lnTo>
                <a:lnTo>
                  <a:pt x="5435" y="4168"/>
                </a:lnTo>
                <a:lnTo>
                  <a:pt x="5443" y="4173"/>
                </a:lnTo>
                <a:lnTo>
                  <a:pt x="5451" y="4177"/>
                </a:lnTo>
                <a:lnTo>
                  <a:pt x="5458" y="4183"/>
                </a:lnTo>
                <a:lnTo>
                  <a:pt x="5465" y="4190"/>
                </a:lnTo>
                <a:lnTo>
                  <a:pt x="5471" y="4198"/>
                </a:lnTo>
                <a:lnTo>
                  <a:pt x="5475" y="4207"/>
                </a:lnTo>
                <a:lnTo>
                  <a:pt x="5480" y="4213"/>
                </a:lnTo>
                <a:lnTo>
                  <a:pt x="5485" y="4221"/>
                </a:lnTo>
                <a:lnTo>
                  <a:pt x="5487" y="4228"/>
                </a:lnTo>
                <a:lnTo>
                  <a:pt x="5489" y="4237"/>
                </a:lnTo>
                <a:lnTo>
                  <a:pt x="5489" y="4253"/>
                </a:lnTo>
                <a:lnTo>
                  <a:pt x="5488" y="4270"/>
                </a:lnTo>
                <a:lnTo>
                  <a:pt x="5487" y="4286"/>
                </a:lnTo>
                <a:lnTo>
                  <a:pt x="5486" y="4301"/>
                </a:lnTo>
                <a:lnTo>
                  <a:pt x="5487" y="4307"/>
                </a:lnTo>
                <a:lnTo>
                  <a:pt x="5489" y="4313"/>
                </a:lnTo>
                <a:lnTo>
                  <a:pt x="5492" y="4318"/>
                </a:lnTo>
                <a:lnTo>
                  <a:pt x="5496" y="4322"/>
                </a:lnTo>
                <a:lnTo>
                  <a:pt x="5493" y="4305"/>
                </a:lnTo>
                <a:lnTo>
                  <a:pt x="5493" y="4288"/>
                </a:lnTo>
                <a:lnTo>
                  <a:pt x="5493" y="4271"/>
                </a:lnTo>
                <a:lnTo>
                  <a:pt x="5494" y="4255"/>
                </a:lnTo>
                <a:lnTo>
                  <a:pt x="5498" y="4221"/>
                </a:lnTo>
                <a:lnTo>
                  <a:pt x="5503" y="4188"/>
                </a:lnTo>
                <a:lnTo>
                  <a:pt x="5504" y="4170"/>
                </a:lnTo>
                <a:lnTo>
                  <a:pt x="5505" y="4154"/>
                </a:lnTo>
                <a:lnTo>
                  <a:pt x="5505" y="4138"/>
                </a:lnTo>
                <a:lnTo>
                  <a:pt x="5503" y="4122"/>
                </a:lnTo>
                <a:lnTo>
                  <a:pt x="5499" y="4106"/>
                </a:lnTo>
                <a:lnTo>
                  <a:pt x="5493" y="4091"/>
                </a:lnTo>
                <a:lnTo>
                  <a:pt x="5490" y="4084"/>
                </a:lnTo>
                <a:lnTo>
                  <a:pt x="5486" y="4077"/>
                </a:lnTo>
                <a:lnTo>
                  <a:pt x="5480" y="4069"/>
                </a:lnTo>
                <a:lnTo>
                  <a:pt x="5475" y="4062"/>
                </a:lnTo>
                <a:lnTo>
                  <a:pt x="5466" y="4065"/>
                </a:lnTo>
                <a:lnTo>
                  <a:pt x="5458" y="4069"/>
                </a:lnTo>
                <a:lnTo>
                  <a:pt x="5449" y="4074"/>
                </a:lnTo>
                <a:lnTo>
                  <a:pt x="5441" y="4080"/>
                </a:lnTo>
                <a:lnTo>
                  <a:pt x="5424" y="4093"/>
                </a:lnTo>
                <a:lnTo>
                  <a:pt x="5407" y="4104"/>
                </a:lnTo>
                <a:lnTo>
                  <a:pt x="5398" y="4110"/>
                </a:lnTo>
                <a:lnTo>
                  <a:pt x="5388" y="4114"/>
                </a:lnTo>
                <a:lnTo>
                  <a:pt x="5380" y="4118"/>
                </a:lnTo>
                <a:lnTo>
                  <a:pt x="5370" y="4119"/>
                </a:lnTo>
                <a:lnTo>
                  <a:pt x="5361" y="4120"/>
                </a:lnTo>
                <a:lnTo>
                  <a:pt x="5351" y="4119"/>
                </a:lnTo>
                <a:lnTo>
                  <a:pt x="5341" y="4115"/>
                </a:lnTo>
                <a:lnTo>
                  <a:pt x="5332" y="4110"/>
                </a:lnTo>
                <a:lnTo>
                  <a:pt x="5337" y="4105"/>
                </a:lnTo>
                <a:lnTo>
                  <a:pt x="5341" y="4101"/>
                </a:lnTo>
                <a:lnTo>
                  <a:pt x="5345" y="4097"/>
                </a:lnTo>
                <a:lnTo>
                  <a:pt x="5348" y="4094"/>
                </a:lnTo>
                <a:lnTo>
                  <a:pt x="5349" y="4089"/>
                </a:lnTo>
                <a:lnTo>
                  <a:pt x="5350" y="4086"/>
                </a:lnTo>
                <a:lnTo>
                  <a:pt x="5351" y="4083"/>
                </a:lnTo>
                <a:lnTo>
                  <a:pt x="5350" y="4079"/>
                </a:lnTo>
                <a:lnTo>
                  <a:pt x="5348" y="4073"/>
                </a:lnTo>
                <a:lnTo>
                  <a:pt x="5345" y="4067"/>
                </a:lnTo>
                <a:lnTo>
                  <a:pt x="5340" y="4062"/>
                </a:lnTo>
                <a:lnTo>
                  <a:pt x="5335" y="4056"/>
                </a:lnTo>
                <a:lnTo>
                  <a:pt x="5330" y="4052"/>
                </a:lnTo>
                <a:lnTo>
                  <a:pt x="5324" y="4047"/>
                </a:lnTo>
                <a:lnTo>
                  <a:pt x="5321" y="4041"/>
                </a:lnTo>
                <a:lnTo>
                  <a:pt x="5319" y="4036"/>
                </a:lnTo>
                <a:lnTo>
                  <a:pt x="5319" y="4034"/>
                </a:lnTo>
                <a:lnTo>
                  <a:pt x="5320" y="4031"/>
                </a:lnTo>
                <a:lnTo>
                  <a:pt x="5321" y="4029"/>
                </a:lnTo>
                <a:lnTo>
                  <a:pt x="5323" y="4025"/>
                </a:lnTo>
                <a:lnTo>
                  <a:pt x="5330" y="4019"/>
                </a:lnTo>
                <a:lnTo>
                  <a:pt x="5340" y="4013"/>
                </a:lnTo>
                <a:lnTo>
                  <a:pt x="5339" y="4005"/>
                </a:lnTo>
                <a:lnTo>
                  <a:pt x="5338" y="3990"/>
                </a:lnTo>
                <a:lnTo>
                  <a:pt x="5337" y="3974"/>
                </a:lnTo>
                <a:lnTo>
                  <a:pt x="5337" y="3967"/>
                </a:lnTo>
                <a:lnTo>
                  <a:pt x="5351" y="3965"/>
                </a:lnTo>
                <a:lnTo>
                  <a:pt x="5365" y="3965"/>
                </a:lnTo>
                <a:lnTo>
                  <a:pt x="5380" y="3966"/>
                </a:lnTo>
                <a:lnTo>
                  <a:pt x="5394" y="3968"/>
                </a:lnTo>
                <a:lnTo>
                  <a:pt x="5408" y="3972"/>
                </a:lnTo>
                <a:lnTo>
                  <a:pt x="5422" y="3977"/>
                </a:lnTo>
                <a:lnTo>
                  <a:pt x="5434" y="3984"/>
                </a:lnTo>
                <a:lnTo>
                  <a:pt x="5447" y="3991"/>
                </a:lnTo>
                <a:lnTo>
                  <a:pt x="5450" y="4001"/>
                </a:lnTo>
                <a:lnTo>
                  <a:pt x="5455" y="4011"/>
                </a:lnTo>
                <a:lnTo>
                  <a:pt x="5458" y="4016"/>
                </a:lnTo>
                <a:lnTo>
                  <a:pt x="5462" y="4019"/>
                </a:lnTo>
                <a:lnTo>
                  <a:pt x="5466" y="4021"/>
                </a:lnTo>
                <a:lnTo>
                  <a:pt x="5472" y="4022"/>
                </a:lnTo>
                <a:lnTo>
                  <a:pt x="5474" y="4018"/>
                </a:lnTo>
                <a:lnTo>
                  <a:pt x="5475" y="4014"/>
                </a:lnTo>
                <a:lnTo>
                  <a:pt x="5476" y="4007"/>
                </a:lnTo>
                <a:lnTo>
                  <a:pt x="5476" y="4002"/>
                </a:lnTo>
                <a:lnTo>
                  <a:pt x="5475" y="3997"/>
                </a:lnTo>
                <a:lnTo>
                  <a:pt x="5474" y="3991"/>
                </a:lnTo>
                <a:lnTo>
                  <a:pt x="5472" y="3986"/>
                </a:lnTo>
                <a:lnTo>
                  <a:pt x="5469" y="3983"/>
                </a:lnTo>
                <a:lnTo>
                  <a:pt x="5461" y="3975"/>
                </a:lnTo>
                <a:lnTo>
                  <a:pt x="5455" y="3967"/>
                </a:lnTo>
                <a:lnTo>
                  <a:pt x="5448" y="3958"/>
                </a:lnTo>
                <a:lnTo>
                  <a:pt x="5443" y="3950"/>
                </a:lnTo>
                <a:lnTo>
                  <a:pt x="5438" y="3941"/>
                </a:lnTo>
                <a:lnTo>
                  <a:pt x="5433" y="3931"/>
                </a:lnTo>
                <a:lnTo>
                  <a:pt x="5429" y="3922"/>
                </a:lnTo>
                <a:lnTo>
                  <a:pt x="5425" y="3912"/>
                </a:lnTo>
                <a:lnTo>
                  <a:pt x="5418" y="3892"/>
                </a:lnTo>
                <a:lnTo>
                  <a:pt x="5414" y="3872"/>
                </a:lnTo>
                <a:lnTo>
                  <a:pt x="5412" y="3851"/>
                </a:lnTo>
                <a:lnTo>
                  <a:pt x="5411" y="3830"/>
                </a:lnTo>
                <a:lnTo>
                  <a:pt x="5418" y="3832"/>
                </a:lnTo>
                <a:lnTo>
                  <a:pt x="5425" y="3837"/>
                </a:lnTo>
                <a:lnTo>
                  <a:pt x="5432" y="3842"/>
                </a:lnTo>
                <a:lnTo>
                  <a:pt x="5439" y="3847"/>
                </a:lnTo>
                <a:lnTo>
                  <a:pt x="5444" y="3853"/>
                </a:lnTo>
                <a:lnTo>
                  <a:pt x="5451" y="3857"/>
                </a:lnTo>
                <a:lnTo>
                  <a:pt x="5455" y="3858"/>
                </a:lnTo>
                <a:lnTo>
                  <a:pt x="5458" y="3858"/>
                </a:lnTo>
                <a:lnTo>
                  <a:pt x="5462" y="3858"/>
                </a:lnTo>
                <a:lnTo>
                  <a:pt x="5465" y="3858"/>
                </a:lnTo>
                <a:lnTo>
                  <a:pt x="5469" y="3855"/>
                </a:lnTo>
                <a:lnTo>
                  <a:pt x="5471" y="3850"/>
                </a:lnTo>
                <a:lnTo>
                  <a:pt x="5473" y="3845"/>
                </a:lnTo>
                <a:lnTo>
                  <a:pt x="5474" y="3841"/>
                </a:lnTo>
                <a:lnTo>
                  <a:pt x="5477" y="3830"/>
                </a:lnTo>
                <a:lnTo>
                  <a:pt x="5480" y="3819"/>
                </a:lnTo>
                <a:lnTo>
                  <a:pt x="5482" y="3815"/>
                </a:lnTo>
                <a:lnTo>
                  <a:pt x="5485" y="3812"/>
                </a:lnTo>
                <a:lnTo>
                  <a:pt x="5488" y="3810"/>
                </a:lnTo>
                <a:lnTo>
                  <a:pt x="5491" y="3808"/>
                </a:lnTo>
                <a:lnTo>
                  <a:pt x="5495" y="3808"/>
                </a:lnTo>
                <a:lnTo>
                  <a:pt x="5499" y="3810"/>
                </a:lnTo>
                <a:lnTo>
                  <a:pt x="5505" y="3813"/>
                </a:lnTo>
                <a:lnTo>
                  <a:pt x="5511" y="3817"/>
                </a:lnTo>
                <a:lnTo>
                  <a:pt x="5521" y="3831"/>
                </a:lnTo>
                <a:lnTo>
                  <a:pt x="5529" y="3845"/>
                </a:lnTo>
                <a:lnTo>
                  <a:pt x="5538" y="3841"/>
                </a:lnTo>
                <a:lnTo>
                  <a:pt x="5546" y="3837"/>
                </a:lnTo>
                <a:lnTo>
                  <a:pt x="5557" y="3833"/>
                </a:lnTo>
                <a:lnTo>
                  <a:pt x="5568" y="3831"/>
                </a:lnTo>
                <a:lnTo>
                  <a:pt x="5578" y="3829"/>
                </a:lnTo>
                <a:lnTo>
                  <a:pt x="5590" y="3830"/>
                </a:lnTo>
                <a:lnTo>
                  <a:pt x="5596" y="3831"/>
                </a:lnTo>
                <a:lnTo>
                  <a:pt x="5602" y="3832"/>
                </a:lnTo>
                <a:lnTo>
                  <a:pt x="5607" y="3834"/>
                </a:lnTo>
                <a:lnTo>
                  <a:pt x="5613" y="3837"/>
                </a:lnTo>
                <a:lnTo>
                  <a:pt x="5604" y="3846"/>
                </a:lnTo>
                <a:lnTo>
                  <a:pt x="5597" y="3856"/>
                </a:lnTo>
                <a:lnTo>
                  <a:pt x="5590" y="3866"/>
                </a:lnTo>
                <a:lnTo>
                  <a:pt x="5586" y="3877"/>
                </a:lnTo>
                <a:lnTo>
                  <a:pt x="5582" y="3889"/>
                </a:lnTo>
                <a:lnTo>
                  <a:pt x="5581" y="3902"/>
                </a:lnTo>
                <a:lnTo>
                  <a:pt x="5581" y="3914"/>
                </a:lnTo>
                <a:lnTo>
                  <a:pt x="5582" y="3927"/>
                </a:lnTo>
                <a:lnTo>
                  <a:pt x="5581" y="3937"/>
                </a:lnTo>
                <a:lnTo>
                  <a:pt x="5578" y="3958"/>
                </a:lnTo>
                <a:lnTo>
                  <a:pt x="5575" y="3978"/>
                </a:lnTo>
                <a:lnTo>
                  <a:pt x="5574" y="3988"/>
                </a:lnTo>
                <a:lnTo>
                  <a:pt x="5588" y="3963"/>
                </a:lnTo>
                <a:lnTo>
                  <a:pt x="5605" y="3929"/>
                </a:lnTo>
                <a:lnTo>
                  <a:pt x="5615" y="3913"/>
                </a:lnTo>
                <a:lnTo>
                  <a:pt x="5624" y="3901"/>
                </a:lnTo>
                <a:lnTo>
                  <a:pt x="5629" y="3896"/>
                </a:lnTo>
                <a:lnTo>
                  <a:pt x="5633" y="3892"/>
                </a:lnTo>
                <a:lnTo>
                  <a:pt x="5638" y="3891"/>
                </a:lnTo>
                <a:lnTo>
                  <a:pt x="5643" y="3891"/>
                </a:lnTo>
                <a:lnTo>
                  <a:pt x="5649" y="3891"/>
                </a:lnTo>
                <a:lnTo>
                  <a:pt x="5655" y="3891"/>
                </a:lnTo>
                <a:lnTo>
                  <a:pt x="5655" y="3894"/>
                </a:lnTo>
                <a:lnTo>
                  <a:pt x="5655" y="3897"/>
                </a:lnTo>
                <a:lnTo>
                  <a:pt x="5666" y="3892"/>
                </a:lnTo>
                <a:lnTo>
                  <a:pt x="5675" y="3891"/>
                </a:lnTo>
                <a:lnTo>
                  <a:pt x="5678" y="3890"/>
                </a:lnTo>
                <a:lnTo>
                  <a:pt x="5680" y="3891"/>
                </a:lnTo>
                <a:lnTo>
                  <a:pt x="5682" y="3892"/>
                </a:lnTo>
                <a:lnTo>
                  <a:pt x="5684" y="3893"/>
                </a:lnTo>
                <a:lnTo>
                  <a:pt x="5686" y="3897"/>
                </a:lnTo>
                <a:lnTo>
                  <a:pt x="5688" y="3903"/>
                </a:lnTo>
                <a:lnTo>
                  <a:pt x="5688" y="3908"/>
                </a:lnTo>
                <a:lnTo>
                  <a:pt x="5688" y="3915"/>
                </a:lnTo>
                <a:lnTo>
                  <a:pt x="5688" y="3922"/>
                </a:lnTo>
                <a:lnTo>
                  <a:pt x="5690" y="3928"/>
                </a:lnTo>
                <a:lnTo>
                  <a:pt x="5691" y="3934"/>
                </a:lnTo>
                <a:lnTo>
                  <a:pt x="5693" y="3939"/>
                </a:lnTo>
                <a:lnTo>
                  <a:pt x="5695" y="3941"/>
                </a:lnTo>
                <a:lnTo>
                  <a:pt x="5697" y="3942"/>
                </a:lnTo>
                <a:lnTo>
                  <a:pt x="5699" y="3943"/>
                </a:lnTo>
                <a:lnTo>
                  <a:pt x="5702" y="3944"/>
                </a:lnTo>
                <a:lnTo>
                  <a:pt x="5711" y="3943"/>
                </a:lnTo>
                <a:lnTo>
                  <a:pt x="5723" y="3940"/>
                </a:lnTo>
                <a:lnTo>
                  <a:pt x="5715" y="3947"/>
                </a:lnTo>
                <a:lnTo>
                  <a:pt x="5710" y="3956"/>
                </a:lnTo>
                <a:lnTo>
                  <a:pt x="5704" y="3966"/>
                </a:lnTo>
                <a:lnTo>
                  <a:pt x="5700" y="3974"/>
                </a:lnTo>
                <a:lnTo>
                  <a:pt x="5693" y="3994"/>
                </a:lnTo>
                <a:lnTo>
                  <a:pt x="5686" y="4014"/>
                </a:lnTo>
                <a:lnTo>
                  <a:pt x="5682" y="4023"/>
                </a:lnTo>
                <a:lnTo>
                  <a:pt x="5677" y="4032"/>
                </a:lnTo>
                <a:lnTo>
                  <a:pt x="5671" y="4040"/>
                </a:lnTo>
                <a:lnTo>
                  <a:pt x="5665" y="4048"/>
                </a:lnTo>
                <a:lnTo>
                  <a:pt x="5657" y="4054"/>
                </a:lnTo>
                <a:lnTo>
                  <a:pt x="5648" y="4061"/>
                </a:lnTo>
                <a:lnTo>
                  <a:pt x="5637" y="4065"/>
                </a:lnTo>
                <a:lnTo>
                  <a:pt x="5624" y="4067"/>
                </a:lnTo>
                <a:lnTo>
                  <a:pt x="5614" y="4067"/>
                </a:lnTo>
                <a:lnTo>
                  <a:pt x="5603" y="4067"/>
                </a:lnTo>
                <a:lnTo>
                  <a:pt x="5595" y="4068"/>
                </a:lnTo>
                <a:lnTo>
                  <a:pt x="5586" y="4070"/>
                </a:lnTo>
                <a:lnTo>
                  <a:pt x="5578" y="4072"/>
                </a:lnTo>
                <a:lnTo>
                  <a:pt x="5572" y="4075"/>
                </a:lnTo>
                <a:lnTo>
                  <a:pt x="5567" y="4079"/>
                </a:lnTo>
                <a:lnTo>
                  <a:pt x="5562" y="4083"/>
                </a:lnTo>
                <a:lnTo>
                  <a:pt x="5558" y="4087"/>
                </a:lnTo>
                <a:lnTo>
                  <a:pt x="5554" y="4093"/>
                </a:lnTo>
                <a:lnTo>
                  <a:pt x="5552" y="4098"/>
                </a:lnTo>
                <a:lnTo>
                  <a:pt x="5550" y="4103"/>
                </a:lnTo>
                <a:lnTo>
                  <a:pt x="5546" y="4116"/>
                </a:lnTo>
                <a:lnTo>
                  <a:pt x="5544" y="4130"/>
                </a:lnTo>
                <a:lnTo>
                  <a:pt x="5544" y="4160"/>
                </a:lnTo>
                <a:lnTo>
                  <a:pt x="5546" y="4191"/>
                </a:lnTo>
                <a:lnTo>
                  <a:pt x="5548" y="4206"/>
                </a:lnTo>
                <a:lnTo>
                  <a:pt x="5546" y="4221"/>
                </a:lnTo>
                <a:lnTo>
                  <a:pt x="5545" y="4234"/>
                </a:lnTo>
                <a:lnTo>
                  <a:pt x="5542" y="4247"/>
                </a:lnTo>
                <a:lnTo>
                  <a:pt x="5549" y="4265"/>
                </a:lnTo>
                <a:lnTo>
                  <a:pt x="5552" y="4282"/>
                </a:lnTo>
                <a:lnTo>
                  <a:pt x="5554" y="4298"/>
                </a:lnTo>
                <a:lnTo>
                  <a:pt x="5553" y="4314"/>
                </a:lnTo>
                <a:lnTo>
                  <a:pt x="5551" y="4328"/>
                </a:lnTo>
                <a:lnTo>
                  <a:pt x="5546" y="4343"/>
                </a:lnTo>
                <a:lnTo>
                  <a:pt x="5541" y="4356"/>
                </a:lnTo>
                <a:lnTo>
                  <a:pt x="5535" y="4369"/>
                </a:lnTo>
                <a:lnTo>
                  <a:pt x="5520" y="4394"/>
                </a:lnTo>
                <a:lnTo>
                  <a:pt x="5503" y="4418"/>
                </a:lnTo>
                <a:lnTo>
                  <a:pt x="5494" y="4431"/>
                </a:lnTo>
                <a:lnTo>
                  <a:pt x="5486" y="4443"/>
                </a:lnTo>
                <a:lnTo>
                  <a:pt x="5478" y="4455"/>
                </a:lnTo>
                <a:lnTo>
                  <a:pt x="5472" y="4468"/>
                </a:lnTo>
                <a:lnTo>
                  <a:pt x="5481" y="4461"/>
                </a:lnTo>
                <a:lnTo>
                  <a:pt x="5491" y="4455"/>
                </a:lnTo>
                <a:lnTo>
                  <a:pt x="5502" y="4449"/>
                </a:lnTo>
                <a:lnTo>
                  <a:pt x="5513" y="4445"/>
                </a:lnTo>
                <a:lnTo>
                  <a:pt x="5524" y="4440"/>
                </a:lnTo>
                <a:lnTo>
                  <a:pt x="5536" y="4437"/>
                </a:lnTo>
                <a:lnTo>
                  <a:pt x="5549" y="4434"/>
                </a:lnTo>
                <a:lnTo>
                  <a:pt x="5560" y="4432"/>
                </a:lnTo>
                <a:lnTo>
                  <a:pt x="5585" y="4429"/>
                </a:lnTo>
                <a:lnTo>
                  <a:pt x="5611" y="4428"/>
                </a:lnTo>
                <a:lnTo>
                  <a:pt x="5635" y="4429"/>
                </a:lnTo>
                <a:lnTo>
                  <a:pt x="5659" y="4432"/>
                </a:lnTo>
                <a:lnTo>
                  <a:pt x="5660" y="4436"/>
                </a:lnTo>
                <a:lnTo>
                  <a:pt x="5661" y="4440"/>
                </a:lnTo>
                <a:lnTo>
                  <a:pt x="5661" y="4445"/>
                </a:lnTo>
                <a:lnTo>
                  <a:pt x="5661" y="4449"/>
                </a:lnTo>
                <a:lnTo>
                  <a:pt x="5659" y="4455"/>
                </a:lnTo>
                <a:lnTo>
                  <a:pt x="5655" y="4463"/>
                </a:lnTo>
                <a:lnTo>
                  <a:pt x="5645" y="4475"/>
                </a:lnTo>
                <a:lnTo>
                  <a:pt x="5632" y="4486"/>
                </a:lnTo>
                <a:lnTo>
                  <a:pt x="5625" y="4493"/>
                </a:lnTo>
                <a:lnTo>
                  <a:pt x="5621" y="4498"/>
                </a:lnTo>
                <a:lnTo>
                  <a:pt x="5617" y="4504"/>
                </a:lnTo>
                <a:lnTo>
                  <a:pt x="5615" y="4511"/>
                </a:lnTo>
                <a:lnTo>
                  <a:pt x="5614" y="4514"/>
                </a:lnTo>
                <a:lnTo>
                  <a:pt x="5615" y="4517"/>
                </a:lnTo>
                <a:lnTo>
                  <a:pt x="5615" y="4521"/>
                </a:lnTo>
                <a:lnTo>
                  <a:pt x="5617" y="4525"/>
                </a:lnTo>
                <a:lnTo>
                  <a:pt x="5619" y="4529"/>
                </a:lnTo>
                <a:lnTo>
                  <a:pt x="5622" y="4532"/>
                </a:lnTo>
                <a:lnTo>
                  <a:pt x="5625" y="4537"/>
                </a:lnTo>
                <a:lnTo>
                  <a:pt x="5631" y="4542"/>
                </a:lnTo>
                <a:lnTo>
                  <a:pt x="5628" y="4545"/>
                </a:lnTo>
                <a:lnTo>
                  <a:pt x="5627" y="4549"/>
                </a:lnTo>
                <a:lnTo>
                  <a:pt x="5625" y="4553"/>
                </a:lnTo>
                <a:lnTo>
                  <a:pt x="5624" y="4558"/>
                </a:lnTo>
                <a:lnTo>
                  <a:pt x="5624" y="4563"/>
                </a:lnTo>
                <a:lnTo>
                  <a:pt x="5624" y="4567"/>
                </a:lnTo>
                <a:lnTo>
                  <a:pt x="5623" y="4572"/>
                </a:lnTo>
                <a:lnTo>
                  <a:pt x="5621" y="4575"/>
                </a:lnTo>
                <a:lnTo>
                  <a:pt x="5617" y="4576"/>
                </a:lnTo>
                <a:lnTo>
                  <a:pt x="5614" y="4576"/>
                </a:lnTo>
                <a:lnTo>
                  <a:pt x="5611" y="4576"/>
                </a:lnTo>
                <a:lnTo>
                  <a:pt x="5607" y="4575"/>
                </a:lnTo>
                <a:lnTo>
                  <a:pt x="5602" y="4571"/>
                </a:lnTo>
                <a:lnTo>
                  <a:pt x="5598" y="4565"/>
                </a:lnTo>
                <a:lnTo>
                  <a:pt x="5593" y="4560"/>
                </a:lnTo>
                <a:lnTo>
                  <a:pt x="5590" y="4555"/>
                </a:lnTo>
                <a:lnTo>
                  <a:pt x="5587" y="4551"/>
                </a:lnTo>
                <a:lnTo>
                  <a:pt x="5585" y="4550"/>
                </a:lnTo>
                <a:lnTo>
                  <a:pt x="5582" y="4548"/>
                </a:lnTo>
                <a:lnTo>
                  <a:pt x="5578" y="4547"/>
                </a:lnTo>
                <a:lnTo>
                  <a:pt x="5569" y="4550"/>
                </a:lnTo>
                <a:lnTo>
                  <a:pt x="5559" y="4551"/>
                </a:lnTo>
                <a:lnTo>
                  <a:pt x="5550" y="4551"/>
                </a:lnTo>
                <a:lnTo>
                  <a:pt x="5540" y="4550"/>
                </a:lnTo>
                <a:lnTo>
                  <a:pt x="5522" y="4545"/>
                </a:lnTo>
                <a:lnTo>
                  <a:pt x="5504" y="4537"/>
                </a:lnTo>
                <a:lnTo>
                  <a:pt x="5495" y="4534"/>
                </a:lnTo>
                <a:lnTo>
                  <a:pt x="5486" y="4531"/>
                </a:lnTo>
                <a:lnTo>
                  <a:pt x="5477" y="4528"/>
                </a:lnTo>
                <a:lnTo>
                  <a:pt x="5467" y="4526"/>
                </a:lnTo>
                <a:lnTo>
                  <a:pt x="5458" y="4526"/>
                </a:lnTo>
                <a:lnTo>
                  <a:pt x="5449" y="4526"/>
                </a:lnTo>
                <a:lnTo>
                  <a:pt x="5439" y="4528"/>
                </a:lnTo>
                <a:lnTo>
                  <a:pt x="5429" y="4532"/>
                </a:lnTo>
                <a:lnTo>
                  <a:pt x="5420" y="4541"/>
                </a:lnTo>
                <a:lnTo>
                  <a:pt x="5414" y="4549"/>
                </a:lnTo>
                <a:lnTo>
                  <a:pt x="5408" y="4559"/>
                </a:lnTo>
                <a:lnTo>
                  <a:pt x="5402" y="4568"/>
                </a:lnTo>
                <a:lnTo>
                  <a:pt x="5397" y="4579"/>
                </a:lnTo>
                <a:lnTo>
                  <a:pt x="5393" y="4590"/>
                </a:lnTo>
                <a:lnTo>
                  <a:pt x="5390" y="4600"/>
                </a:lnTo>
                <a:lnTo>
                  <a:pt x="5386" y="4611"/>
                </a:lnTo>
                <a:lnTo>
                  <a:pt x="5382" y="4635"/>
                </a:lnTo>
                <a:lnTo>
                  <a:pt x="5379" y="4657"/>
                </a:lnTo>
                <a:lnTo>
                  <a:pt x="5377" y="4680"/>
                </a:lnTo>
                <a:lnTo>
                  <a:pt x="5375" y="4703"/>
                </a:lnTo>
                <a:lnTo>
                  <a:pt x="5380" y="4707"/>
                </a:lnTo>
                <a:lnTo>
                  <a:pt x="5391" y="4715"/>
                </a:lnTo>
                <a:lnTo>
                  <a:pt x="5396" y="4718"/>
                </a:lnTo>
                <a:lnTo>
                  <a:pt x="5402" y="4720"/>
                </a:lnTo>
                <a:lnTo>
                  <a:pt x="5404" y="4721"/>
                </a:lnTo>
                <a:lnTo>
                  <a:pt x="5408" y="4721"/>
                </a:lnTo>
                <a:lnTo>
                  <a:pt x="5410" y="4720"/>
                </a:lnTo>
                <a:lnTo>
                  <a:pt x="5411" y="4718"/>
                </a:lnTo>
                <a:lnTo>
                  <a:pt x="5415" y="4699"/>
                </a:lnTo>
                <a:lnTo>
                  <a:pt x="5419" y="4678"/>
                </a:lnTo>
                <a:lnTo>
                  <a:pt x="5426" y="4658"/>
                </a:lnTo>
                <a:lnTo>
                  <a:pt x="5431" y="4639"/>
                </a:lnTo>
                <a:lnTo>
                  <a:pt x="5436" y="4619"/>
                </a:lnTo>
                <a:lnTo>
                  <a:pt x="5440" y="4598"/>
                </a:lnTo>
                <a:lnTo>
                  <a:pt x="5441" y="4589"/>
                </a:lnTo>
                <a:lnTo>
                  <a:pt x="5441" y="4578"/>
                </a:lnTo>
                <a:lnTo>
                  <a:pt x="5440" y="4567"/>
                </a:lnTo>
                <a:lnTo>
                  <a:pt x="5438" y="4557"/>
                </a:lnTo>
                <a:lnTo>
                  <a:pt x="5445" y="4557"/>
                </a:lnTo>
                <a:lnTo>
                  <a:pt x="5451" y="4558"/>
                </a:lnTo>
                <a:lnTo>
                  <a:pt x="5457" y="4560"/>
                </a:lnTo>
                <a:lnTo>
                  <a:pt x="5463" y="4563"/>
                </a:lnTo>
                <a:lnTo>
                  <a:pt x="5474" y="4571"/>
                </a:lnTo>
                <a:lnTo>
                  <a:pt x="5486" y="4579"/>
                </a:lnTo>
                <a:lnTo>
                  <a:pt x="5490" y="4582"/>
                </a:lnTo>
                <a:lnTo>
                  <a:pt x="5495" y="4585"/>
                </a:lnTo>
                <a:lnTo>
                  <a:pt x="5501" y="4588"/>
                </a:lnTo>
                <a:lnTo>
                  <a:pt x="5507" y="4588"/>
                </a:lnTo>
                <a:lnTo>
                  <a:pt x="5512" y="4587"/>
                </a:lnTo>
                <a:lnTo>
                  <a:pt x="5518" y="4583"/>
                </a:lnTo>
                <a:lnTo>
                  <a:pt x="5524" y="4579"/>
                </a:lnTo>
                <a:lnTo>
                  <a:pt x="5529" y="4572"/>
                </a:lnTo>
                <a:lnTo>
                  <a:pt x="5538" y="4572"/>
                </a:lnTo>
                <a:lnTo>
                  <a:pt x="5545" y="4572"/>
                </a:lnTo>
                <a:lnTo>
                  <a:pt x="5545" y="4580"/>
                </a:lnTo>
                <a:lnTo>
                  <a:pt x="5546" y="4599"/>
                </a:lnTo>
                <a:lnTo>
                  <a:pt x="5548" y="4617"/>
                </a:lnTo>
                <a:lnTo>
                  <a:pt x="5548" y="4626"/>
                </a:lnTo>
                <a:lnTo>
                  <a:pt x="5557" y="4626"/>
                </a:lnTo>
                <a:lnTo>
                  <a:pt x="5566" y="4628"/>
                </a:lnTo>
                <a:lnTo>
                  <a:pt x="5574" y="4631"/>
                </a:lnTo>
                <a:lnTo>
                  <a:pt x="5582" y="4637"/>
                </a:lnTo>
                <a:lnTo>
                  <a:pt x="5588" y="4643"/>
                </a:lnTo>
                <a:lnTo>
                  <a:pt x="5593" y="4651"/>
                </a:lnTo>
                <a:lnTo>
                  <a:pt x="5599" y="4658"/>
                </a:lnTo>
                <a:lnTo>
                  <a:pt x="5603" y="4665"/>
                </a:lnTo>
                <a:lnTo>
                  <a:pt x="5595" y="4672"/>
                </a:lnTo>
                <a:lnTo>
                  <a:pt x="5587" y="4679"/>
                </a:lnTo>
                <a:lnTo>
                  <a:pt x="5578" y="4688"/>
                </a:lnTo>
                <a:lnTo>
                  <a:pt x="5571" y="4696"/>
                </a:lnTo>
                <a:lnTo>
                  <a:pt x="5556" y="4715"/>
                </a:lnTo>
                <a:lnTo>
                  <a:pt x="5540" y="4733"/>
                </a:lnTo>
                <a:lnTo>
                  <a:pt x="5532" y="4741"/>
                </a:lnTo>
                <a:lnTo>
                  <a:pt x="5522" y="4749"/>
                </a:lnTo>
                <a:lnTo>
                  <a:pt x="5512" y="4756"/>
                </a:lnTo>
                <a:lnTo>
                  <a:pt x="5503" y="4762"/>
                </a:lnTo>
                <a:lnTo>
                  <a:pt x="5492" y="4765"/>
                </a:lnTo>
                <a:lnTo>
                  <a:pt x="5480" y="4767"/>
                </a:lnTo>
                <a:lnTo>
                  <a:pt x="5467" y="4768"/>
                </a:lnTo>
                <a:lnTo>
                  <a:pt x="5454" y="4766"/>
                </a:lnTo>
                <a:close/>
                <a:moveTo>
                  <a:pt x="5417" y="5221"/>
                </a:moveTo>
                <a:lnTo>
                  <a:pt x="5416" y="5230"/>
                </a:lnTo>
                <a:lnTo>
                  <a:pt x="5414" y="5236"/>
                </a:lnTo>
                <a:lnTo>
                  <a:pt x="5410" y="5241"/>
                </a:lnTo>
                <a:lnTo>
                  <a:pt x="5406" y="5244"/>
                </a:lnTo>
                <a:lnTo>
                  <a:pt x="5394" y="5247"/>
                </a:lnTo>
                <a:lnTo>
                  <a:pt x="5381" y="5249"/>
                </a:lnTo>
                <a:lnTo>
                  <a:pt x="5364" y="5244"/>
                </a:lnTo>
                <a:lnTo>
                  <a:pt x="5325" y="5231"/>
                </a:lnTo>
                <a:lnTo>
                  <a:pt x="5288" y="5218"/>
                </a:lnTo>
                <a:lnTo>
                  <a:pt x="5271" y="5213"/>
                </a:lnTo>
                <a:lnTo>
                  <a:pt x="5255" y="5229"/>
                </a:lnTo>
                <a:lnTo>
                  <a:pt x="5238" y="5245"/>
                </a:lnTo>
                <a:lnTo>
                  <a:pt x="5220" y="5259"/>
                </a:lnTo>
                <a:lnTo>
                  <a:pt x="5202" y="5273"/>
                </a:lnTo>
                <a:lnTo>
                  <a:pt x="5182" y="5286"/>
                </a:lnTo>
                <a:lnTo>
                  <a:pt x="5164" y="5299"/>
                </a:lnTo>
                <a:lnTo>
                  <a:pt x="5147" y="5312"/>
                </a:lnTo>
                <a:lnTo>
                  <a:pt x="5131" y="5326"/>
                </a:lnTo>
                <a:lnTo>
                  <a:pt x="5131" y="5331"/>
                </a:lnTo>
                <a:lnTo>
                  <a:pt x="5131" y="5335"/>
                </a:lnTo>
                <a:lnTo>
                  <a:pt x="5142" y="5341"/>
                </a:lnTo>
                <a:lnTo>
                  <a:pt x="5154" y="5345"/>
                </a:lnTo>
                <a:lnTo>
                  <a:pt x="5165" y="5349"/>
                </a:lnTo>
                <a:lnTo>
                  <a:pt x="5178" y="5354"/>
                </a:lnTo>
                <a:lnTo>
                  <a:pt x="5202" y="5361"/>
                </a:lnTo>
                <a:lnTo>
                  <a:pt x="5225" y="5370"/>
                </a:lnTo>
                <a:lnTo>
                  <a:pt x="5236" y="5374"/>
                </a:lnTo>
                <a:lnTo>
                  <a:pt x="5246" y="5380"/>
                </a:lnTo>
                <a:lnTo>
                  <a:pt x="5256" y="5387"/>
                </a:lnTo>
                <a:lnTo>
                  <a:pt x="5265" y="5394"/>
                </a:lnTo>
                <a:lnTo>
                  <a:pt x="5273" y="5404"/>
                </a:lnTo>
                <a:lnTo>
                  <a:pt x="5280" y="5413"/>
                </a:lnTo>
                <a:lnTo>
                  <a:pt x="5285" y="5426"/>
                </a:lnTo>
                <a:lnTo>
                  <a:pt x="5289" y="5440"/>
                </a:lnTo>
                <a:lnTo>
                  <a:pt x="5290" y="5456"/>
                </a:lnTo>
                <a:lnTo>
                  <a:pt x="5291" y="5474"/>
                </a:lnTo>
                <a:lnTo>
                  <a:pt x="5291" y="5478"/>
                </a:lnTo>
                <a:lnTo>
                  <a:pt x="5290" y="5483"/>
                </a:lnTo>
                <a:lnTo>
                  <a:pt x="5289" y="5486"/>
                </a:lnTo>
                <a:lnTo>
                  <a:pt x="5288" y="5489"/>
                </a:lnTo>
                <a:lnTo>
                  <a:pt x="5285" y="5491"/>
                </a:lnTo>
                <a:lnTo>
                  <a:pt x="5282" y="5493"/>
                </a:lnTo>
                <a:lnTo>
                  <a:pt x="5276" y="5494"/>
                </a:lnTo>
                <a:lnTo>
                  <a:pt x="5271" y="5496"/>
                </a:lnTo>
                <a:lnTo>
                  <a:pt x="5267" y="5492"/>
                </a:lnTo>
                <a:lnTo>
                  <a:pt x="5261" y="5489"/>
                </a:lnTo>
                <a:lnTo>
                  <a:pt x="5258" y="5493"/>
                </a:lnTo>
                <a:lnTo>
                  <a:pt x="5256" y="5498"/>
                </a:lnTo>
                <a:lnTo>
                  <a:pt x="5254" y="5503"/>
                </a:lnTo>
                <a:lnTo>
                  <a:pt x="5252" y="5508"/>
                </a:lnTo>
                <a:lnTo>
                  <a:pt x="5248" y="5520"/>
                </a:lnTo>
                <a:lnTo>
                  <a:pt x="5244" y="5531"/>
                </a:lnTo>
                <a:lnTo>
                  <a:pt x="5242" y="5536"/>
                </a:lnTo>
                <a:lnTo>
                  <a:pt x="5239" y="5540"/>
                </a:lnTo>
                <a:lnTo>
                  <a:pt x="5236" y="5544"/>
                </a:lnTo>
                <a:lnTo>
                  <a:pt x="5233" y="5547"/>
                </a:lnTo>
                <a:lnTo>
                  <a:pt x="5228" y="5548"/>
                </a:lnTo>
                <a:lnTo>
                  <a:pt x="5223" y="5549"/>
                </a:lnTo>
                <a:lnTo>
                  <a:pt x="5218" y="5548"/>
                </a:lnTo>
                <a:lnTo>
                  <a:pt x="5210" y="5545"/>
                </a:lnTo>
                <a:lnTo>
                  <a:pt x="5207" y="5540"/>
                </a:lnTo>
                <a:lnTo>
                  <a:pt x="5205" y="5535"/>
                </a:lnTo>
                <a:lnTo>
                  <a:pt x="5197" y="5540"/>
                </a:lnTo>
                <a:lnTo>
                  <a:pt x="5192" y="5547"/>
                </a:lnTo>
                <a:lnTo>
                  <a:pt x="5187" y="5554"/>
                </a:lnTo>
                <a:lnTo>
                  <a:pt x="5181" y="5562"/>
                </a:lnTo>
                <a:lnTo>
                  <a:pt x="5176" y="5569"/>
                </a:lnTo>
                <a:lnTo>
                  <a:pt x="5171" y="5578"/>
                </a:lnTo>
                <a:lnTo>
                  <a:pt x="5165" y="5584"/>
                </a:lnTo>
                <a:lnTo>
                  <a:pt x="5159" y="5590"/>
                </a:lnTo>
                <a:lnTo>
                  <a:pt x="5149" y="5572"/>
                </a:lnTo>
                <a:lnTo>
                  <a:pt x="5140" y="5553"/>
                </a:lnTo>
                <a:lnTo>
                  <a:pt x="5129" y="5532"/>
                </a:lnTo>
                <a:lnTo>
                  <a:pt x="5122" y="5509"/>
                </a:lnTo>
                <a:lnTo>
                  <a:pt x="5118" y="5499"/>
                </a:lnTo>
                <a:lnTo>
                  <a:pt x="5116" y="5487"/>
                </a:lnTo>
                <a:lnTo>
                  <a:pt x="5115" y="5476"/>
                </a:lnTo>
                <a:lnTo>
                  <a:pt x="5116" y="5465"/>
                </a:lnTo>
                <a:lnTo>
                  <a:pt x="5117" y="5454"/>
                </a:lnTo>
                <a:lnTo>
                  <a:pt x="5122" y="5443"/>
                </a:lnTo>
                <a:lnTo>
                  <a:pt x="5127" y="5433"/>
                </a:lnTo>
                <a:lnTo>
                  <a:pt x="5134" y="5422"/>
                </a:lnTo>
                <a:lnTo>
                  <a:pt x="5127" y="5406"/>
                </a:lnTo>
                <a:lnTo>
                  <a:pt x="5120" y="5390"/>
                </a:lnTo>
                <a:lnTo>
                  <a:pt x="5107" y="5389"/>
                </a:lnTo>
                <a:lnTo>
                  <a:pt x="5093" y="5390"/>
                </a:lnTo>
                <a:lnTo>
                  <a:pt x="5080" y="5392"/>
                </a:lnTo>
                <a:lnTo>
                  <a:pt x="5068" y="5395"/>
                </a:lnTo>
                <a:lnTo>
                  <a:pt x="5056" y="5401"/>
                </a:lnTo>
                <a:lnTo>
                  <a:pt x="5045" y="5406"/>
                </a:lnTo>
                <a:lnTo>
                  <a:pt x="5034" y="5413"/>
                </a:lnTo>
                <a:lnTo>
                  <a:pt x="5023" y="5421"/>
                </a:lnTo>
                <a:lnTo>
                  <a:pt x="5004" y="5438"/>
                </a:lnTo>
                <a:lnTo>
                  <a:pt x="4985" y="5457"/>
                </a:lnTo>
                <a:lnTo>
                  <a:pt x="4968" y="5476"/>
                </a:lnTo>
                <a:lnTo>
                  <a:pt x="4952" y="5496"/>
                </a:lnTo>
                <a:lnTo>
                  <a:pt x="4951" y="5503"/>
                </a:lnTo>
                <a:lnTo>
                  <a:pt x="4948" y="5523"/>
                </a:lnTo>
                <a:lnTo>
                  <a:pt x="4942" y="5552"/>
                </a:lnTo>
                <a:lnTo>
                  <a:pt x="4938" y="5585"/>
                </a:lnTo>
                <a:lnTo>
                  <a:pt x="4933" y="5618"/>
                </a:lnTo>
                <a:lnTo>
                  <a:pt x="4927" y="5647"/>
                </a:lnTo>
                <a:lnTo>
                  <a:pt x="4924" y="5667"/>
                </a:lnTo>
                <a:lnTo>
                  <a:pt x="4923" y="5675"/>
                </a:lnTo>
                <a:lnTo>
                  <a:pt x="4927" y="5677"/>
                </a:lnTo>
                <a:lnTo>
                  <a:pt x="4930" y="5679"/>
                </a:lnTo>
                <a:lnTo>
                  <a:pt x="4936" y="5680"/>
                </a:lnTo>
                <a:lnTo>
                  <a:pt x="4940" y="5681"/>
                </a:lnTo>
                <a:lnTo>
                  <a:pt x="4950" y="5682"/>
                </a:lnTo>
                <a:lnTo>
                  <a:pt x="4961" y="5681"/>
                </a:lnTo>
                <a:lnTo>
                  <a:pt x="4983" y="5678"/>
                </a:lnTo>
                <a:lnTo>
                  <a:pt x="5003" y="5677"/>
                </a:lnTo>
                <a:lnTo>
                  <a:pt x="5016" y="5681"/>
                </a:lnTo>
                <a:lnTo>
                  <a:pt x="5029" y="5687"/>
                </a:lnTo>
                <a:lnTo>
                  <a:pt x="5040" y="5693"/>
                </a:lnTo>
                <a:lnTo>
                  <a:pt x="5052" y="5699"/>
                </a:lnTo>
                <a:lnTo>
                  <a:pt x="5056" y="5704"/>
                </a:lnTo>
                <a:lnTo>
                  <a:pt x="5062" y="5708"/>
                </a:lnTo>
                <a:lnTo>
                  <a:pt x="5066" y="5713"/>
                </a:lnTo>
                <a:lnTo>
                  <a:pt x="5069" y="5719"/>
                </a:lnTo>
                <a:lnTo>
                  <a:pt x="5072" y="5725"/>
                </a:lnTo>
                <a:lnTo>
                  <a:pt x="5076" y="5732"/>
                </a:lnTo>
                <a:lnTo>
                  <a:pt x="5078" y="5740"/>
                </a:lnTo>
                <a:lnTo>
                  <a:pt x="5079" y="5747"/>
                </a:lnTo>
                <a:lnTo>
                  <a:pt x="5074" y="5763"/>
                </a:lnTo>
                <a:lnTo>
                  <a:pt x="5069" y="5781"/>
                </a:lnTo>
                <a:lnTo>
                  <a:pt x="5065" y="5790"/>
                </a:lnTo>
                <a:lnTo>
                  <a:pt x="5062" y="5796"/>
                </a:lnTo>
                <a:lnTo>
                  <a:pt x="5059" y="5800"/>
                </a:lnTo>
                <a:lnTo>
                  <a:pt x="5056" y="5803"/>
                </a:lnTo>
                <a:lnTo>
                  <a:pt x="5052" y="5804"/>
                </a:lnTo>
                <a:lnTo>
                  <a:pt x="5049" y="5806"/>
                </a:lnTo>
                <a:lnTo>
                  <a:pt x="5047" y="5801"/>
                </a:lnTo>
                <a:lnTo>
                  <a:pt x="5045" y="5795"/>
                </a:lnTo>
                <a:lnTo>
                  <a:pt x="5043" y="5791"/>
                </a:lnTo>
                <a:lnTo>
                  <a:pt x="5039" y="5787"/>
                </a:lnTo>
                <a:lnTo>
                  <a:pt x="5034" y="5781"/>
                </a:lnTo>
                <a:lnTo>
                  <a:pt x="5027" y="5778"/>
                </a:lnTo>
                <a:lnTo>
                  <a:pt x="5019" y="5776"/>
                </a:lnTo>
                <a:lnTo>
                  <a:pt x="5011" y="5775"/>
                </a:lnTo>
                <a:lnTo>
                  <a:pt x="5002" y="5775"/>
                </a:lnTo>
                <a:lnTo>
                  <a:pt x="4992" y="5776"/>
                </a:lnTo>
                <a:lnTo>
                  <a:pt x="4974" y="5778"/>
                </a:lnTo>
                <a:lnTo>
                  <a:pt x="4956" y="5778"/>
                </a:lnTo>
                <a:lnTo>
                  <a:pt x="4949" y="5777"/>
                </a:lnTo>
                <a:lnTo>
                  <a:pt x="4940" y="5775"/>
                </a:lnTo>
                <a:lnTo>
                  <a:pt x="4937" y="5773"/>
                </a:lnTo>
                <a:lnTo>
                  <a:pt x="4934" y="5771"/>
                </a:lnTo>
                <a:lnTo>
                  <a:pt x="4930" y="5768"/>
                </a:lnTo>
                <a:lnTo>
                  <a:pt x="4927" y="5764"/>
                </a:lnTo>
                <a:lnTo>
                  <a:pt x="4917" y="5755"/>
                </a:lnTo>
                <a:lnTo>
                  <a:pt x="4907" y="5748"/>
                </a:lnTo>
                <a:lnTo>
                  <a:pt x="4903" y="5746"/>
                </a:lnTo>
                <a:lnTo>
                  <a:pt x="4898" y="5745"/>
                </a:lnTo>
                <a:lnTo>
                  <a:pt x="4895" y="5745"/>
                </a:lnTo>
                <a:lnTo>
                  <a:pt x="4891" y="5745"/>
                </a:lnTo>
                <a:lnTo>
                  <a:pt x="4888" y="5746"/>
                </a:lnTo>
                <a:lnTo>
                  <a:pt x="4885" y="5747"/>
                </a:lnTo>
                <a:lnTo>
                  <a:pt x="4882" y="5749"/>
                </a:lnTo>
                <a:lnTo>
                  <a:pt x="4879" y="5752"/>
                </a:lnTo>
                <a:lnTo>
                  <a:pt x="4874" y="5758"/>
                </a:lnTo>
                <a:lnTo>
                  <a:pt x="4870" y="5765"/>
                </a:lnTo>
                <a:lnTo>
                  <a:pt x="4862" y="5783"/>
                </a:lnTo>
                <a:lnTo>
                  <a:pt x="4857" y="5801"/>
                </a:lnTo>
                <a:lnTo>
                  <a:pt x="4851" y="5818"/>
                </a:lnTo>
                <a:lnTo>
                  <a:pt x="4846" y="5828"/>
                </a:lnTo>
                <a:lnTo>
                  <a:pt x="4855" y="5847"/>
                </a:lnTo>
                <a:lnTo>
                  <a:pt x="4862" y="5866"/>
                </a:lnTo>
                <a:lnTo>
                  <a:pt x="4867" y="5886"/>
                </a:lnTo>
                <a:lnTo>
                  <a:pt x="4871" y="5905"/>
                </a:lnTo>
                <a:lnTo>
                  <a:pt x="4872" y="5916"/>
                </a:lnTo>
                <a:lnTo>
                  <a:pt x="4872" y="5925"/>
                </a:lnTo>
                <a:lnTo>
                  <a:pt x="4872" y="5935"/>
                </a:lnTo>
                <a:lnTo>
                  <a:pt x="4871" y="5945"/>
                </a:lnTo>
                <a:lnTo>
                  <a:pt x="4869" y="5953"/>
                </a:lnTo>
                <a:lnTo>
                  <a:pt x="4865" y="5962"/>
                </a:lnTo>
                <a:lnTo>
                  <a:pt x="4862" y="5970"/>
                </a:lnTo>
                <a:lnTo>
                  <a:pt x="4858" y="5978"/>
                </a:lnTo>
                <a:lnTo>
                  <a:pt x="4840" y="5993"/>
                </a:lnTo>
                <a:lnTo>
                  <a:pt x="4822" y="6006"/>
                </a:lnTo>
                <a:lnTo>
                  <a:pt x="4802" y="6016"/>
                </a:lnTo>
                <a:lnTo>
                  <a:pt x="4783" y="6027"/>
                </a:lnTo>
                <a:lnTo>
                  <a:pt x="4745" y="6045"/>
                </a:lnTo>
                <a:lnTo>
                  <a:pt x="4705" y="6062"/>
                </a:lnTo>
                <a:lnTo>
                  <a:pt x="4717" y="6038"/>
                </a:lnTo>
                <a:lnTo>
                  <a:pt x="4730" y="6013"/>
                </a:lnTo>
                <a:lnTo>
                  <a:pt x="4743" y="5986"/>
                </a:lnTo>
                <a:lnTo>
                  <a:pt x="4755" y="5959"/>
                </a:lnTo>
                <a:lnTo>
                  <a:pt x="4761" y="5945"/>
                </a:lnTo>
                <a:lnTo>
                  <a:pt x="4765" y="5931"/>
                </a:lnTo>
                <a:lnTo>
                  <a:pt x="4769" y="5917"/>
                </a:lnTo>
                <a:lnTo>
                  <a:pt x="4772" y="5902"/>
                </a:lnTo>
                <a:lnTo>
                  <a:pt x="4775" y="5888"/>
                </a:lnTo>
                <a:lnTo>
                  <a:pt x="4776" y="5874"/>
                </a:lnTo>
                <a:lnTo>
                  <a:pt x="4775" y="5860"/>
                </a:lnTo>
                <a:lnTo>
                  <a:pt x="4772" y="5847"/>
                </a:lnTo>
                <a:lnTo>
                  <a:pt x="4761" y="5848"/>
                </a:lnTo>
                <a:lnTo>
                  <a:pt x="4751" y="5847"/>
                </a:lnTo>
                <a:lnTo>
                  <a:pt x="4741" y="5844"/>
                </a:lnTo>
                <a:lnTo>
                  <a:pt x="4734" y="5840"/>
                </a:lnTo>
                <a:lnTo>
                  <a:pt x="4727" y="5835"/>
                </a:lnTo>
                <a:lnTo>
                  <a:pt x="4720" y="5827"/>
                </a:lnTo>
                <a:lnTo>
                  <a:pt x="4715" y="5820"/>
                </a:lnTo>
                <a:lnTo>
                  <a:pt x="4709" y="5811"/>
                </a:lnTo>
                <a:lnTo>
                  <a:pt x="4699" y="5794"/>
                </a:lnTo>
                <a:lnTo>
                  <a:pt x="4688" y="5776"/>
                </a:lnTo>
                <a:lnTo>
                  <a:pt x="4683" y="5768"/>
                </a:lnTo>
                <a:lnTo>
                  <a:pt x="4675" y="5760"/>
                </a:lnTo>
                <a:lnTo>
                  <a:pt x="4668" y="5754"/>
                </a:lnTo>
                <a:lnTo>
                  <a:pt x="4659" y="5747"/>
                </a:lnTo>
                <a:lnTo>
                  <a:pt x="4667" y="5742"/>
                </a:lnTo>
                <a:lnTo>
                  <a:pt x="4670" y="5737"/>
                </a:lnTo>
                <a:lnTo>
                  <a:pt x="4671" y="5731"/>
                </a:lnTo>
                <a:lnTo>
                  <a:pt x="4670" y="5727"/>
                </a:lnTo>
                <a:lnTo>
                  <a:pt x="4668" y="5723"/>
                </a:lnTo>
                <a:lnTo>
                  <a:pt x="4667" y="5716"/>
                </a:lnTo>
                <a:lnTo>
                  <a:pt x="4666" y="5710"/>
                </a:lnTo>
                <a:lnTo>
                  <a:pt x="4667" y="5701"/>
                </a:lnTo>
                <a:lnTo>
                  <a:pt x="4668" y="5690"/>
                </a:lnTo>
                <a:lnTo>
                  <a:pt x="4670" y="5679"/>
                </a:lnTo>
                <a:lnTo>
                  <a:pt x="4672" y="5671"/>
                </a:lnTo>
                <a:lnTo>
                  <a:pt x="4674" y="5662"/>
                </a:lnTo>
                <a:lnTo>
                  <a:pt x="4677" y="5653"/>
                </a:lnTo>
                <a:lnTo>
                  <a:pt x="4683" y="5645"/>
                </a:lnTo>
                <a:lnTo>
                  <a:pt x="4688" y="5636"/>
                </a:lnTo>
                <a:lnTo>
                  <a:pt x="4696" y="5628"/>
                </a:lnTo>
                <a:lnTo>
                  <a:pt x="4701" y="5635"/>
                </a:lnTo>
                <a:lnTo>
                  <a:pt x="4705" y="5643"/>
                </a:lnTo>
                <a:lnTo>
                  <a:pt x="4718" y="5621"/>
                </a:lnTo>
                <a:lnTo>
                  <a:pt x="4728" y="5601"/>
                </a:lnTo>
                <a:lnTo>
                  <a:pt x="4730" y="5597"/>
                </a:lnTo>
                <a:lnTo>
                  <a:pt x="4733" y="5593"/>
                </a:lnTo>
                <a:lnTo>
                  <a:pt x="4737" y="5588"/>
                </a:lnTo>
                <a:lnTo>
                  <a:pt x="4740" y="5585"/>
                </a:lnTo>
                <a:lnTo>
                  <a:pt x="4746" y="5582"/>
                </a:lnTo>
                <a:lnTo>
                  <a:pt x="4751" y="5580"/>
                </a:lnTo>
                <a:lnTo>
                  <a:pt x="4757" y="5577"/>
                </a:lnTo>
                <a:lnTo>
                  <a:pt x="4765" y="5574"/>
                </a:lnTo>
                <a:lnTo>
                  <a:pt x="4767" y="5588"/>
                </a:lnTo>
                <a:lnTo>
                  <a:pt x="4770" y="5600"/>
                </a:lnTo>
                <a:lnTo>
                  <a:pt x="4774" y="5612"/>
                </a:lnTo>
                <a:lnTo>
                  <a:pt x="4778" y="5622"/>
                </a:lnTo>
                <a:lnTo>
                  <a:pt x="4786" y="5642"/>
                </a:lnTo>
                <a:lnTo>
                  <a:pt x="4794" y="5661"/>
                </a:lnTo>
                <a:lnTo>
                  <a:pt x="4798" y="5669"/>
                </a:lnTo>
                <a:lnTo>
                  <a:pt x="4800" y="5678"/>
                </a:lnTo>
                <a:lnTo>
                  <a:pt x="4802" y="5688"/>
                </a:lnTo>
                <a:lnTo>
                  <a:pt x="4803" y="5697"/>
                </a:lnTo>
                <a:lnTo>
                  <a:pt x="4803" y="5707"/>
                </a:lnTo>
                <a:lnTo>
                  <a:pt x="4801" y="5717"/>
                </a:lnTo>
                <a:lnTo>
                  <a:pt x="4798" y="5729"/>
                </a:lnTo>
                <a:lnTo>
                  <a:pt x="4794" y="5742"/>
                </a:lnTo>
                <a:lnTo>
                  <a:pt x="4803" y="5727"/>
                </a:lnTo>
                <a:lnTo>
                  <a:pt x="4814" y="5711"/>
                </a:lnTo>
                <a:lnTo>
                  <a:pt x="4824" y="5695"/>
                </a:lnTo>
                <a:lnTo>
                  <a:pt x="4832" y="5678"/>
                </a:lnTo>
                <a:lnTo>
                  <a:pt x="4841" y="5661"/>
                </a:lnTo>
                <a:lnTo>
                  <a:pt x="4849" y="5644"/>
                </a:lnTo>
                <a:lnTo>
                  <a:pt x="4856" y="5626"/>
                </a:lnTo>
                <a:lnTo>
                  <a:pt x="4862" y="5606"/>
                </a:lnTo>
                <a:lnTo>
                  <a:pt x="4866" y="5588"/>
                </a:lnTo>
                <a:lnTo>
                  <a:pt x="4871" y="5569"/>
                </a:lnTo>
                <a:lnTo>
                  <a:pt x="4873" y="5550"/>
                </a:lnTo>
                <a:lnTo>
                  <a:pt x="4874" y="5532"/>
                </a:lnTo>
                <a:lnTo>
                  <a:pt x="4874" y="5513"/>
                </a:lnTo>
                <a:lnTo>
                  <a:pt x="4872" y="5493"/>
                </a:lnTo>
                <a:lnTo>
                  <a:pt x="4867" y="5474"/>
                </a:lnTo>
                <a:lnTo>
                  <a:pt x="4862" y="5456"/>
                </a:lnTo>
                <a:lnTo>
                  <a:pt x="4860" y="5453"/>
                </a:lnTo>
                <a:lnTo>
                  <a:pt x="4857" y="5450"/>
                </a:lnTo>
                <a:lnTo>
                  <a:pt x="4854" y="5448"/>
                </a:lnTo>
                <a:lnTo>
                  <a:pt x="4849" y="5445"/>
                </a:lnTo>
                <a:lnTo>
                  <a:pt x="4841" y="5442"/>
                </a:lnTo>
                <a:lnTo>
                  <a:pt x="4832" y="5440"/>
                </a:lnTo>
                <a:lnTo>
                  <a:pt x="4828" y="5439"/>
                </a:lnTo>
                <a:lnTo>
                  <a:pt x="4825" y="5437"/>
                </a:lnTo>
                <a:lnTo>
                  <a:pt x="4822" y="5436"/>
                </a:lnTo>
                <a:lnTo>
                  <a:pt x="4819" y="5433"/>
                </a:lnTo>
                <a:lnTo>
                  <a:pt x="4817" y="5430"/>
                </a:lnTo>
                <a:lnTo>
                  <a:pt x="4817" y="5426"/>
                </a:lnTo>
                <a:lnTo>
                  <a:pt x="4817" y="5422"/>
                </a:lnTo>
                <a:lnTo>
                  <a:pt x="4819" y="5417"/>
                </a:lnTo>
                <a:lnTo>
                  <a:pt x="4822" y="5413"/>
                </a:lnTo>
                <a:lnTo>
                  <a:pt x="4824" y="5410"/>
                </a:lnTo>
                <a:lnTo>
                  <a:pt x="4827" y="5408"/>
                </a:lnTo>
                <a:lnTo>
                  <a:pt x="4830" y="5406"/>
                </a:lnTo>
                <a:lnTo>
                  <a:pt x="4836" y="5405"/>
                </a:lnTo>
                <a:lnTo>
                  <a:pt x="4845" y="5406"/>
                </a:lnTo>
                <a:lnTo>
                  <a:pt x="4854" y="5408"/>
                </a:lnTo>
                <a:lnTo>
                  <a:pt x="4861" y="5410"/>
                </a:lnTo>
                <a:lnTo>
                  <a:pt x="4869" y="5411"/>
                </a:lnTo>
                <a:lnTo>
                  <a:pt x="4875" y="5411"/>
                </a:lnTo>
                <a:lnTo>
                  <a:pt x="4877" y="5406"/>
                </a:lnTo>
                <a:lnTo>
                  <a:pt x="4878" y="5401"/>
                </a:lnTo>
                <a:lnTo>
                  <a:pt x="4879" y="5395"/>
                </a:lnTo>
                <a:lnTo>
                  <a:pt x="4879" y="5390"/>
                </a:lnTo>
                <a:lnTo>
                  <a:pt x="4878" y="5378"/>
                </a:lnTo>
                <a:lnTo>
                  <a:pt x="4877" y="5368"/>
                </a:lnTo>
                <a:lnTo>
                  <a:pt x="4877" y="5362"/>
                </a:lnTo>
                <a:lnTo>
                  <a:pt x="4878" y="5358"/>
                </a:lnTo>
                <a:lnTo>
                  <a:pt x="4879" y="5354"/>
                </a:lnTo>
                <a:lnTo>
                  <a:pt x="4881" y="5350"/>
                </a:lnTo>
                <a:lnTo>
                  <a:pt x="4885" y="5347"/>
                </a:lnTo>
                <a:lnTo>
                  <a:pt x="4889" y="5345"/>
                </a:lnTo>
                <a:lnTo>
                  <a:pt x="4893" y="5343"/>
                </a:lnTo>
                <a:lnTo>
                  <a:pt x="4901" y="5343"/>
                </a:lnTo>
                <a:lnTo>
                  <a:pt x="4906" y="5342"/>
                </a:lnTo>
                <a:lnTo>
                  <a:pt x="4910" y="5342"/>
                </a:lnTo>
                <a:lnTo>
                  <a:pt x="4912" y="5343"/>
                </a:lnTo>
                <a:lnTo>
                  <a:pt x="4914" y="5345"/>
                </a:lnTo>
                <a:lnTo>
                  <a:pt x="4915" y="5348"/>
                </a:lnTo>
                <a:lnTo>
                  <a:pt x="4917" y="5350"/>
                </a:lnTo>
                <a:lnTo>
                  <a:pt x="4919" y="5353"/>
                </a:lnTo>
                <a:lnTo>
                  <a:pt x="4922" y="5355"/>
                </a:lnTo>
                <a:lnTo>
                  <a:pt x="4921" y="5366"/>
                </a:lnTo>
                <a:lnTo>
                  <a:pt x="4921" y="5380"/>
                </a:lnTo>
                <a:lnTo>
                  <a:pt x="4921" y="5387"/>
                </a:lnTo>
                <a:lnTo>
                  <a:pt x="4923" y="5393"/>
                </a:lnTo>
                <a:lnTo>
                  <a:pt x="4924" y="5395"/>
                </a:lnTo>
                <a:lnTo>
                  <a:pt x="4925" y="5397"/>
                </a:lnTo>
                <a:lnTo>
                  <a:pt x="4927" y="5398"/>
                </a:lnTo>
                <a:lnTo>
                  <a:pt x="4929" y="5400"/>
                </a:lnTo>
                <a:lnTo>
                  <a:pt x="4938" y="5397"/>
                </a:lnTo>
                <a:lnTo>
                  <a:pt x="4946" y="5394"/>
                </a:lnTo>
                <a:lnTo>
                  <a:pt x="4956" y="5390"/>
                </a:lnTo>
                <a:lnTo>
                  <a:pt x="4966" y="5386"/>
                </a:lnTo>
                <a:lnTo>
                  <a:pt x="4985" y="5375"/>
                </a:lnTo>
                <a:lnTo>
                  <a:pt x="5004" y="5363"/>
                </a:lnTo>
                <a:lnTo>
                  <a:pt x="5021" y="5349"/>
                </a:lnTo>
                <a:lnTo>
                  <a:pt x="5038" y="5334"/>
                </a:lnTo>
                <a:lnTo>
                  <a:pt x="5052" y="5321"/>
                </a:lnTo>
                <a:lnTo>
                  <a:pt x="5065" y="5306"/>
                </a:lnTo>
                <a:lnTo>
                  <a:pt x="5067" y="5297"/>
                </a:lnTo>
                <a:lnTo>
                  <a:pt x="5070" y="5287"/>
                </a:lnTo>
                <a:lnTo>
                  <a:pt x="5071" y="5277"/>
                </a:lnTo>
                <a:lnTo>
                  <a:pt x="5072" y="5267"/>
                </a:lnTo>
                <a:lnTo>
                  <a:pt x="5074" y="5246"/>
                </a:lnTo>
                <a:lnTo>
                  <a:pt x="5072" y="5223"/>
                </a:lnTo>
                <a:lnTo>
                  <a:pt x="5068" y="5177"/>
                </a:lnTo>
                <a:lnTo>
                  <a:pt x="5063" y="5130"/>
                </a:lnTo>
                <a:lnTo>
                  <a:pt x="5062" y="5106"/>
                </a:lnTo>
                <a:lnTo>
                  <a:pt x="5062" y="5084"/>
                </a:lnTo>
                <a:lnTo>
                  <a:pt x="5063" y="5073"/>
                </a:lnTo>
                <a:lnTo>
                  <a:pt x="5064" y="5062"/>
                </a:lnTo>
                <a:lnTo>
                  <a:pt x="5066" y="5053"/>
                </a:lnTo>
                <a:lnTo>
                  <a:pt x="5068" y="5042"/>
                </a:lnTo>
                <a:lnTo>
                  <a:pt x="5071" y="5033"/>
                </a:lnTo>
                <a:lnTo>
                  <a:pt x="5076" y="5024"/>
                </a:lnTo>
                <a:lnTo>
                  <a:pt x="5080" y="5014"/>
                </a:lnTo>
                <a:lnTo>
                  <a:pt x="5085" y="5007"/>
                </a:lnTo>
                <a:lnTo>
                  <a:pt x="5093" y="4998"/>
                </a:lnTo>
                <a:lnTo>
                  <a:pt x="5100" y="4992"/>
                </a:lnTo>
                <a:lnTo>
                  <a:pt x="5109" y="4984"/>
                </a:lnTo>
                <a:lnTo>
                  <a:pt x="5118" y="4979"/>
                </a:lnTo>
                <a:lnTo>
                  <a:pt x="5124" y="4977"/>
                </a:lnTo>
                <a:lnTo>
                  <a:pt x="5128" y="4977"/>
                </a:lnTo>
                <a:lnTo>
                  <a:pt x="5131" y="4978"/>
                </a:lnTo>
                <a:lnTo>
                  <a:pt x="5134" y="4979"/>
                </a:lnTo>
                <a:lnTo>
                  <a:pt x="5136" y="4981"/>
                </a:lnTo>
                <a:lnTo>
                  <a:pt x="5139" y="4984"/>
                </a:lnTo>
                <a:lnTo>
                  <a:pt x="5140" y="4987"/>
                </a:lnTo>
                <a:lnTo>
                  <a:pt x="5141" y="4991"/>
                </a:lnTo>
                <a:lnTo>
                  <a:pt x="5142" y="4998"/>
                </a:lnTo>
                <a:lnTo>
                  <a:pt x="5141" y="5006"/>
                </a:lnTo>
                <a:lnTo>
                  <a:pt x="5140" y="5013"/>
                </a:lnTo>
                <a:lnTo>
                  <a:pt x="5138" y="5019"/>
                </a:lnTo>
                <a:lnTo>
                  <a:pt x="5130" y="5024"/>
                </a:lnTo>
                <a:lnTo>
                  <a:pt x="5125" y="5030"/>
                </a:lnTo>
                <a:lnTo>
                  <a:pt x="5119" y="5036"/>
                </a:lnTo>
                <a:lnTo>
                  <a:pt x="5115" y="5042"/>
                </a:lnTo>
                <a:lnTo>
                  <a:pt x="5112" y="5049"/>
                </a:lnTo>
                <a:lnTo>
                  <a:pt x="5110" y="5054"/>
                </a:lnTo>
                <a:lnTo>
                  <a:pt x="5108" y="5060"/>
                </a:lnTo>
                <a:lnTo>
                  <a:pt x="5106" y="5068"/>
                </a:lnTo>
                <a:lnTo>
                  <a:pt x="5104" y="5081"/>
                </a:lnTo>
                <a:lnTo>
                  <a:pt x="5104" y="5094"/>
                </a:lnTo>
                <a:lnTo>
                  <a:pt x="5107" y="5108"/>
                </a:lnTo>
                <a:lnTo>
                  <a:pt x="5109" y="5122"/>
                </a:lnTo>
                <a:lnTo>
                  <a:pt x="5116" y="5152"/>
                </a:lnTo>
                <a:lnTo>
                  <a:pt x="5123" y="5182"/>
                </a:lnTo>
                <a:lnTo>
                  <a:pt x="5125" y="5196"/>
                </a:lnTo>
                <a:lnTo>
                  <a:pt x="5126" y="5211"/>
                </a:lnTo>
                <a:lnTo>
                  <a:pt x="5125" y="5226"/>
                </a:lnTo>
                <a:lnTo>
                  <a:pt x="5123" y="5241"/>
                </a:lnTo>
                <a:lnTo>
                  <a:pt x="5127" y="5242"/>
                </a:lnTo>
                <a:lnTo>
                  <a:pt x="5132" y="5242"/>
                </a:lnTo>
                <a:lnTo>
                  <a:pt x="5138" y="5242"/>
                </a:lnTo>
                <a:lnTo>
                  <a:pt x="5144" y="5239"/>
                </a:lnTo>
                <a:lnTo>
                  <a:pt x="5155" y="5235"/>
                </a:lnTo>
                <a:lnTo>
                  <a:pt x="5165" y="5229"/>
                </a:lnTo>
                <a:lnTo>
                  <a:pt x="5188" y="5213"/>
                </a:lnTo>
                <a:lnTo>
                  <a:pt x="5207" y="5197"/>
                </a:lnTo>
                <a:lnTo>
                  <a:pt x="5210" y="5191"/>
                </a:lnTo>
                <a:lnTo>
                  <a:pt x="5211" y="5186"/>
                </a:lnTo>
                <a:lnTo>
                  <a:pt x="5212" y="5181"/>
                </a:lnTo>
                <a:lnTo>
                  <a:pt x="5212" y="5175"/>
                </a:lnTo>
                <a:lnTo>
                  <a:pt x="5212" y="5166"/>
                </a:lnTo>
                <a:lnTo>
                  <a:pt x="5209" y="5157"/>
                </a:lnTo>
                <a:lnTo>
                  <a:pt x="5206" y="5149"/>
                </a:lnTo>
                <a:lnTo>
                  <a:pt x="5201" y="5140"/>
                </a:lnTo>
                <a:lnTo>
                  <a:pt x="5195" y="5132"/>
                </a:lnTo>
                <a:lnTo>
                  <a:pt x="5190" y="5123"/>
                </a:lnTo>
                <a:lnTo>
                  <a:pt x="5185" y="5116"/>
                </a:lnTo>
                <a:lnTo>
                  <a:pt x="5179" y="5107"/>
                </a:lnTo>
                <a:lnTo>
                  <a:pt x="5175" y="5098"/>
                </a:lnTo>
                <a:lnTo>
                  <a:pt x="5172" y="5088"/>
                </a:lnTo>
                <a:lnTo>
                  <a:pt x="5170" y="5077"/>
                </a:lnTo>
                <a:lnTo>
                  <a:pt x="5170" y="5066"/>
                </a:lnTo>
                <a:lnTo>
                  <a:pt x="5171" y="5059"/>
                </a:lnTo>
                <a:lnTo>
                  <a:pt x="5172" y="5053"/>
                </a:lnTo>
                <a:lnTo>
                  <a:pt x="5174" y="5046"/>
                </a:lnTo>
                <a:lnTo>
                  <a:pt x="5177" y="5039"/>
                </a:lnTo>
                <a:lnTo>
                  <a:pt x="5176" y="5034"/>
                </a:lnTo>
                <a:lnTo>
                  <a:pt x="5177" y="5029"/>
                </a:lnTo>
                <a:lnTo>
                  <a:pt x="5179" y="5025"/>
                </a:lnTo>
                <a:lnTo>
                  <a:pt x="5182" y="5021"/>
                </a:lnTo>
                <a:lnTo>
                  <a:pt x="5189" y="5013"/>
                </a:lnTo>
                <a:lnTo>
                  <a:pt x="5196" y="5006"/>
                </a:lnTo>
                <a:lnTo>
                  <a:pt x="5201" y="5005"/>
                </a:lnTo>
                <a:lnTo>
                  <a:pt x="5205" y="5006"/>
                </a:lnTo>
                <a:lnTo>
                  <a:pt x="5209" y="5008"/>
                </a:lnTo>
                <a:lnTo>
                  <a:pt x="5213" y="5010"/>
                </a:lnTo>
                <a:lnTo>
                  <a:pt x="5217" y="5013"/>
                </a:lnTo>
                <a:lnTo>
                  <a:pt x="5220" y="5016"/>
                </a:lnTo>
                <a:lnTo>
                  <a:pt x="5222" y="5020"/>
                </a:lnTo>
                <a:lnTo>
                  <a:pt x="5223" y="5024"/>
                </a:lnTo>
                <a:lnTo>
                  <a:pt x="5226" y="5023"/>
                </a:lnTo>
                <a:lnTo>
                  <a:pt x="5229" y="5022"/>
                </a:lnTo>
                <a:lnTo>
                  <a:pt x="5230" y="5020"/>
                </a:lnTo>
                <a:lnTo>
                  <a:pt x="5233" y="5018"/>
                </a:lnTo>
                <a:lnTo>
                  <a:pt x="5233" y="5011"/>
                </a:lnTo>
                <a:lnTo>
                  <a:pt x="5233" y="5005"/>
                </a:lnTo>
                <a:lnTo>
                  <a:pt x="5234" y="4998"/>
                </a:lnTo>
                <a:lnTo>
                  <a:pt x="5235" y="4994"/>
                </a:lnTo>
                <a:lnTo>
                  <a:pt x="5237" y="4993"/>
                </a:lnTo>
                <a:lnTo>
                  <a:pt x="5239" y="4993"/>
                </a:lnTo>
                <a:lnTo>
                  <a:pt x="5243" y="4993"/>
                </a:lnTo>
                <a:lnTo>
                  <a:pt x="5248" y="4995"/>
                </a:lnTo>
                <a:lnTo>
                  <a:pt x="5257" y="5005"/>
                </a:lnTo>
                <a:lnTo>
                  <a:pt x="5267" y="5015"/>
                </a:lnTo>
                <a:lnTo>
                  <a:pt x="5270" y="5010"/>
                </a:lnTo>
                <a:lnTo>
                  <a:pt x="5273" y="5004"/>
                </a:lnTo>
                <a:lnTo>
                  <a:pt x="5277" y="4998"/>
                </a:lnTo>
                <a:lnTo>
                  <a:pt x="5282" y="4992"/>
                </a:lnTo>
                <a:lnTo>
                  <a:pt x="5287" y="4988"/>
                </a:lnTo>
                <a:lnTo>
                  <a:pt x="5292" y="4982"/>
                </a:lnTo>
                <a:lnTo>
                  <a:pt x="5298" y="4979"/>
                </a:lnTo>
                <a:lnTo>
                  <a:pt x="5303" y="4976"/>
                </a:lnTo>
                <a:lnTo>
                  <a:pt x="5309" y="4974"/>
                </a:lnTo>
                <a:lnTo>
                  <a:pt x="5315" y="4973"/>
                </a:lnTo>
                <a:lnTo>
                  <a:pt x="5320" y="4974"/>
                </a:lnTo>
                <a:lnTo>
                  <a:pt x="5325" y="4975"/>
                </a:lnTo>
                <a:lnTo>
                  <a:pt x="5330" y="4979"/>
                </a:lnTo>
                <a:lnTo>
                  <a:pt x="5334" y="4983"/>
                </a:lnTo>
                <a:lnTo>
                  <a:pt x="5338" y="4991"/>
                </a:lnTo>
                <a:lnTo>
                  <a:pt x="5341" y="5000"/>
                </a:lnTo>
                <a:lnTo>
                  <a:pt x="5344" y="5014"/>
                </a:lnTo>
                <a:lnTo>
                  <a:pt x="5345" y="5027"/>
                </a:lnTo>
                <a:lnTo>
                  <a:pt x="5345" y="5041"/>
                </a:lnTo>
                <a:lnTo>
                  <a:pt x="5343" y="5054"/>
                </a:lnTo>
                <a:lnTo>
                  <a:pt x="5339" y="5067"/>
                </a:lnTo>
                <a:lnTo>
                  <a:pt x="5334" y="5079"/>
                </a:lnTo>
                <a:lnTo>
                  <a:pt x="5328" y="5092"/>
                </a:lnTo>
                <a:lnTo>
                  <a:pt x="5319" y="5105"/>
                </a:lnTo>
                <a:lnTo>
                  <a:pt x="5332" y="5103"/>
                </a:lnTo>
                <a:lnTo>
                  <a:pt x="5345" y="5100"/>
                </a:lnTo>
                <a:lnTo>
                  <a:pt x="5357" y="5094"/>
                </a:lnTo>
                <a:lnTo>
                  <a:pt x="5369" y="5089"/>
                </a:lnTo>
                <a:lnTo>
                  <a:pt x="5394" y="5077"/>
                </a:lnTo>
                <a:lnTo>
                  <a:pt x="5417" y="5065"/>
                </a:lnTo>
                <a:lnTo>
                  <a:pt x="5422" y="5070"/>
                </a:lnTo>
                <a:lnTo>
                  <a:pt x="5424" y="5075"/>
                </a:lnTo>
                <a:lnTo>
                  <a:pt x="5424" y="5081"/>
                </a:lnTo>
                <a:lnTo>
                  <a:pt x="5424" y="5086"/>
                </a:lnTo>
                <a:lnTo>
                  <a:pt x="5420" y="5095"/>
                </a:lnTo>
                <a:lnTo>
                  <a:pt x="5415" y="5105"/>
                </a:lnTo>
                <a:lnTo>
                  <a:pt x="5413" y="5109"/>
                </a:lnTo>
                <a:lnTo>
                  <a:pt x="5411" y="5115"/>
                </a:lnTo>
                <a:lnTo>
                  <a:pt x="5411" y="5119"/>
                </a:lnTo>
                <a:lnTo>
                  <a:pt x="5411" y="5123"/>
                </a:lnTo>
                <a:lnTo>
                  <a:pt x="5412" y="5127"/>
                </a:lnTo>
                <a:lnTo>
                  <a:pt x="5416" y="5131"/>
                </a:lnTo>
                <a:lnTo>
                  <a:pt x="5422" y="5135"/>
                </a:lnTo>
                <a:lnTo>
                  <a:pt x="5429" y="5138"/>
                </a:lnTo>
                <a:lnTo>
                  <a:pt x="5431" y="5145"/>
                </a:lnTo>
                <a:lnTo>
                  <a:pt x="5430" y="5150"/>
                </a:lnTo>
                <a:lnTo>
                  <a:pt x="5429" y="5154"/>
                </a:lnTo>
                <a:lnTo>
                  <a:pt x="5427" y="5159"/>
                </a:lnTo>
                <a:lnTo>
                  <a:pt x="5420" y="5169"/>
                </a:lnTo>
                <a:lnTo>
                  <a:pt x="5413" y="5178"/>
                </a:lnTo>
                <a:lnTo>
                  <a:pt x="5410" y="5183"/>
                </a:lnTo>
                <a:lnTo>
                  <a:pt x="5407" y="5187"/>
                </a:lnTo>
                <a:lnTo>
                  <a:pt x="5404" y="5193"/>
                </a:lnTo>
                <a:lnTo>
                  <a:pt x="5403" y="5198"/>
                </a:lnTo>
                <a:lnTo>
                  <a:pt x="5404" y="5203"/>
                </a:lnTo>
                <a:lnTo>
                  <a:pt x="5407" y="5209"/>
                </a:lnTo>
                <a:lnTo>
                  <a:pt x="5411" y="5215"/>
                </a:lnTo>
                <a:lnTo>
                  <a:pt x="5417" y="5221"/>
                </a:lnTo>
                <a:close/>
              </a:path>
            </a:pathLst>
          </a:custGeom>
          <a:solidFill>
            <a:srgbClr val="FFFFFF"/>
          </a:solidFill>
          <a:ln w="9525">
            <a:noFill/>
            <a:round/>
            <a:headEnd/>
            <a:tailEnd/>
          </a:ln>
        </p:spPr>
        <p:txBody>
          <a:bodyPr/>
          <a:lstStyle/>
          <a:p>
            <a:endParaRPr lang="en-US"/>
          </a:p>
        </p:txBody>
      </p:sp>
      <p:sp>
        <p:nvSpPr>
          <p:cNvPr id="8" name="Freeform 12"/>
          <p:cNvSpPr>
            <a:spLocks/>
          </p:cNvSpPr>
          <p:nvPr/>
        </p:nvSpPr>
        <p:spPr bwMode="auto">
          <a:xfrm>
            <a:off x="996950" y="1130300"/>
            <a:ext cx="1101725" cy="808038"/>
          </a:xfrm>
          <a:custGeom>
            <a:avLst/>
            <a:gdLst>
              <a:gd name="T0" fmla="*/ 240928122 w 5032"/>
              <a:gd name="T1" fmla="*/ 88663627 h 3693"/>
              <a:gd name="T2" fmla="*/ 240880173 w 5032"/>
              <a:gd name="T3" fmla="*/ 106042242 h 3693"/>
              <a:gd name="T4" fmla="*/ 240832224 w 5032"/>
              <a:gd name="T5" fmla="*/ 130601740 h 3693"/>
              <a:gd name="T6" fmla="*/ 240736546 w 5032"/>
              <a:gd name="T7" fmla="*/ 155209374 h 3693"/>
              <a:gd name="T8" fmla="*/ 240688597 w 5032"/>
              <a:gd name="T9" fmla="*/ 172540072 h 3693"/>
              <a:gd name="T10" fmla="*/ 239873689 w 5032"/>
              <a:gd name="T11" fmla="*/ 176513527 h 3693"/>
              <a:gd name="T12" fmla="*/ 235607351 w 5032"/>
              <a:gd name="T13" fmla="*/ 176800815 h 3693"/>
              <a:gd name="T14" fmla="*/ 213892071 w 5032"/>
              <a:gd name="T15" fmla="*/ 176800815 h 3693"/>
              <a:gd name="T16" fmla="*/ 161066196 w 5032"/>
              <a:gd name="T17" fmla="*/ 176704979 h 3693"/>
              <a:gd name="T18" fmla="*/ 95872845 w 5032"/>
              <a:gd name="T19" fmla="*/ 176513527 h 3693"/>
              <a:gd name="T20" fmla="*/ 36815174 w 5032"/>
              <a:gd name="T21" fmla="*/ 176417910 h 3693"/>
              <a:gd name="T22" fmla="*/ 2684469 w 5032"/>
              <a:gd name="T23" fmla="*/ 176322075 h 3693"/>
              <a:gd name="T24" fmla="*/ 479268 w 5032"/>
              <a:gd name="T25" fmla="*/ 176322075 h 3693"/>
              <a:gd name="T26" fmla="*/ 719011 w 5032"/>
              <a:gd name="T27" fmla="*/ 174023991 h 3693"/>
              <a:gd name="T28" fmla="*/ 766960 w 5032"/>
              <a:gd name="T29" fmla="*/ 166172697 h 3693"/>
              <a:gd name="T30" fmla="*/ 814909 w 5032"/>
              <a:gd name="T31" fmla="*/ 133474399 h 3693"/>
              <a:gd name="T32" fmla="*/ 862857 w 5032"/>
              <a:gd name="T33" fmla="*/ 87035954 h 3693"/>
              <a:gd name="T34" fmla="*/ 862857 w 5032"/>
              <a:gd name="T35" fmla="*/ 40597728 h 3693"/>
              <a:gd name="T36" fmla="*/ 910806 w 5032"/>
              <a:gd name="T37" fmla="*/ 7947129 h 3693"/>
              <a:gd name="T38" fmla="*/ 1246447 w 5032"/>
              <a:gd name="T39" fmla="*/ 335206 h 3693"/>
              <a:gd name="T40" fmla="*/ 1917509 w 5032"/>
              <a:gd name="T41" fmla="*/ 0 h 3693"/>
              <a:gd name="T42" fmla="*/ 2396777 w 5032"/>
              <a:gd name="T43" fmla="*/ 3447016 h 3693"/>
              <a:gd name="T44" fmla="*/ 2492675 w 5032"/>
              <a:gd name="T45" fmla="*/ 14458038 h 3693"/>
              <a:gd name="T46" fmla="*/ 2444726 w 5032"/>
              <a:gd name="T47" fmla="*/ 25948019 h 3693"/>
              <a:gd name="T48" fmla="*/ 2396777 w 5032"/>
              <a:gd name="T49" fmla="*/ 36001780 h 3693"/>
              <a:gd name="T50" fmla="*/ 2348829 w 5032"/>
              <a:gd name="T51" fmla="*/ 63529554 h 3693"/>
              <a:gd name="T52" fmla="*/ 2300880 w 5032"/>
              <a:gd name="T53" fmla="*/ 102643144 h 3693"/>
              <a:gd name="T54" fmla="*/ 2204983 w 5032"/>
              <a:gd name="T55" fmla="*/ 141660899 h 3693"/>
              <a:gd name="T56" fmla="*/ 2157034 w 5032"/>
              <a:gd name="T57" fmla="*/ 169188672 h 3693"/>
              <a:gd name="T58" fmla="*/ 2013407 w 5032"/>
              <a:gd name="T59" fmla="*/ 175508129 h 3693"/>
              <a:gd name="T60" fmla="*/ 12032054 w 5032"/>
              <a:gd name="T61" fmla="*/ 175603965 h 3693"/>
              <a:gd name="T62" fmla="*/ 56900418 w 5032"/>
              <a:gd name="T63" fmla="*/ 175699800 h 3693"/>
              <a:gd name="T64" fmla="*/ 120560068 w 5032"/>
              <a:gd name="T65" fmla="*/ 175939170 h 3693"/>
              <a:gd name="T66" fmla="*/ 184219499 w 5032"/>
              <a:gd name="T67" fmla="*/ 176082705 h 3693"/>
              <a:gd name="T68" fmla="*/ 229087862 w 5032"/>
              <a:gd name="T69" fmla="*/ 176178540 h 3693"/>
              <a:gd name="T70" fmla="*/ 239394202 w 5032"/>
              <a:gd name="T71" fmla="*/ 173689004 h 3693"/>
              <a:gd name="T72" fmla="*/ 239633945 w 5032"/>
              <a:gd name="T73" fmla="*/ 166124780 h 3693"/>
              <a:gd name="T74" fmla="*/ 239681894 w 5032"/>
              <a:gd name="T75" fmla="*/ 158560555 h 3693"/>
              <a:gd name="T76" fmla="*/ 239681894 w 5032"/>
              <a:gd name="T77" fmla="*/ 151044248 h 3693"/>
              <a:gd name="T78" fmla="*/ 239729843 w 5032"/>
              <a:gd name="T79" fmla="*/ 143623777 h 3693"/>
              <a:gd name="T80" fmla="*/ 239729843 w 5032"/>
              <a:gd name="T81" fmla="*/ 136251004 h 3693"/>
              <a:gd name="T82" fmla="*/ 239873689 w 5032"/>
              <a:gd name="T83" fmla="*/ 131272151 h 3693"/>
              <a:gd name="T84" fmla="*/ 239873689 w 5032"/>
              <a:gd name="T85" fmla="*/ 119782170 h 3693"/>
              <a:gd name="T86" fmla="*/ 239873689 w 5032"/>
              <a:gd name="T87" fmla="*/ 109010518 h 3693"/>
              <a:gd name="T88" fmla="*/ 239873689 w 5032"/>
              <a:gd name="T89" fmla="*/ 98573853 h 3693"/>
              <a:gd name="T90" fmla="*/ 239921637 w 5032"/>
              <a:gd name="T91" fmla="*/ 88280722 h 3693"/>
              <a:gd name="T92" fmla="*/ 240017316 w 5032"/>
              <a:gd name="T93" fmla="*/ 77604687 h 3693"/>
              <a:gd name="T94" fmla="*/ 240065264 w 5032"/>
              <a:gd name="T95" fmla="*/ 72529999 h 3693"/>
              <a:gd name="T96" fmla="*/ 240065264 w 5032"/>
              <a:gd name="T97" fmla="*/ 60321907 h 3693"/>
              <a:gd name="T98" fmla="*/ 240113213 w 5032"/>
              <a:gd name="T99" fmla="*/ 45241376 h 3693"/>
              <a:gd name="T100" fmla="*/ 240113213 w 5032"/>
              <a:gd name="T101" fmla="*/ 31597283 h 3693"/>
              <a:gd name="T102" fmla="*/ 240161162 w 5032"/>
              <a:gd name="T103" fmla="*/ 23697853 h 3693"/>
              <a:gd name="T104" fmla="*/ 240448854 w 5032"/>
              <a:gd name="T105" fmla="*/ 22118098 h 3693"/>
              <a:gd name="T106" fmla="*/ 240640649 w 5032"/>
              <a:gd name="T107" fmla="*/ 22070181 h 3693"/>
              <a:gd name="T108" fmla="*/ 241215814 w 5032"/>
              <a:gd name="T109" fmla="*/ 23314949 h 3693"/>
              <a:gd name="T110" fmla="*/ 241167865 w 5032"/>
              <a:gd name="T111" fmla="*/ 28964213 h 3693"/>
              <a:gd name="T112" fmla="*/ 241119917 w 5032"/>
              <a:gd name="T113" fmla="*/ 42752059 h 3693"/>
              <a:gd name="T114" fmla="*/ 241071968 w 5032"/>
              <a:gd name="T115" fmla="*/ 59747551 h 3693"/>
              <a:gd name="T116" fmla="*/ 240976070 w 5032"/>
              <a:gd name="T117" fmla="*/ 75163069 h 3693"/>
              <a:gd name="T118" fmla="*/ 240976070 w 5032"/>
              <a:gd name="T119" fmla="*/ 84067678 h 36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32" h="3693">
                <a:moveTo>
                  <a:pt x="5027" y="1770"/>
                </a:moveTo>
                <a:lnTo>
                  <a:pt x="5026" y="1791"/>
                </a:lnTo>
                <a:lnTo>
                  <a:pt x="5026" y="1852"/>
                </a:lnTo>
                <a:lnTo>
                  <a:pt x="5026" y="1947"/>
                </a:lnTo>
                <a:lnTo>
                  <a:pt x="5026" y="2070"/>
                </a:lnTo>
                <a:lnTo>
                  <a:pt x="5025" y="2215"/>
                </a:lnTo>
                <a:lnTo>
                  <a:pt x="5025" y="2377"/>
                </a:lnTo>
                <a:lnTo>
                  <a:pt x="5024" y="2550"/>
                </a:lnTo>
                <a:lnTo>
                  <a:pt x="5024" y="2728"/>
                </a:lnTo>
                <a:lnTo>
                  <a:pt x="5023" y="2907"/>
                </a:lnTo>
                <a:lnTo>
                  <a:pt x="5023" y="3080"/>
                </a:lnTo>
                <a:lnTo>
                  <a:pt x="5022" y="3242"/>
                </a:lnTo>
                <a:lnTo>
                  <a:pt x="5022" y="3388"/>
                </a:lnTo>
                <a:lnTo>
                  <a:pt x="5021" y="3510"/>
                </a:lnTo>
                <a:lnTo>
                  <a:pt x="5021" y="3604"/>
                </a:lnTo>
                <a:lnTo>
                  <a:pt x="5021" y="3665"/>
                </a:lnTo>
                <a:lnTo>
                  <a:pt x="5021" y="3686"/>
                </a:lnTo>
                <a:lnTo>
                  <a:pt x="5004" y="3687"/>
                </a:lnTo>
                <a:lnTo>
                  <a:pt x="4968" y="3689"/>
                </a:lnTo>
                <a:lnTo>
                  <a:pt x="4931" y="3693"/>
                </a:lnTo>
                <a:lnTo>
                  <a:pt x="4915" y="3693"/>
                </a:lnTo>
                <a:lnTo>
                  <a:pt x="4860" y="3693"/>
                </a:lnTo>
                <a:lnTo>
                  <a:pt x="4704" y="3693"/>
                </a:lnTo>
                <a:lnTo>
                  <a:pt x="4462" y="3693"/>
                </a:lnTo>
                <a:lnTo>
                  <a:pt x="4148" y="3692"/>
                </a:lnTo>
                <a:lnTo>
                  <a:pt x="3775" y="3691"/>
                </a:lnTo>
                <a:lnTo>
                  <a:pt x="3360" y="3691"/>
                </a:lnTo>
                <a:lnTo>
                  <a:pt x="2916" y="3689"/>
                </a:lnTo>
                <a:lnTo>
                  <a:pt x="2458" y="3688"/>
                </a:lnTo>
                <a:lnTo>
                  <a:pt x="2000" y="3687"/>
                </a:lnTo>
                <a:lnTo>
                  <a:pt x="1556" y="3686"/>
                </a:lnTo>
                <a:lnTo>
                  <a:pt x="1140" y="3685"/>
                </a:lnTo>
                <a:lnTo>
                  <a:pt x="768" y="3685"/>
                </a:lnTo>
                <a:lnTo>
                  <a:pt x="454" y="3684"/>
                </a:lnTo>
                <a:lnTo>
                  <a:pt x="211" y="3684"/>
                </a:lnTo>
                <a:lnTo>
                  <a:pt x="56" y="3683"/>
                </a:lnTo>
                <a:lnTo>
                  <a:pt x="0" y="3683"/>
                </a:lnTo>
                <a:lnTo>
                  <a:pt x="5" y="3683"/>
                </a:lnTo>
                <a:lnTo>
                  <a:pt x="10" y="3683"/>
                </a:lnTo>
                <a:lnTo>
                  <a:pt x="11" y="3675"/>
                </a:lnTo>
                <a:lnTo>
                  <a:pt x="13" y="3655"/>
                </a:lnTo>
                <a:lnTo>
                  <a:pt x="15" y="3635"/>
                </a:lnTo>
                <a:lnTo>
                  <a:pt x="16" y="3627"/>
                </a:lnTo>
                <a:lnTo>
                  <a:pt x="16" y="3586"/>
                </a:lnTo>
                <a:lnTo>
                  <a:pt x="16" y="3471"/>
                </a:lnTo>
                <a:lnTo>
                  <a:pt x="16" y="3293"/>
                </a:lnTo>
                <a:lnTo>
                  <a:pt x="17" y="3061"/>
                </a:lnTo>
                <a:lnTo>
                  <a:pt x="17" y="2788"/>
                </a:lnTo>
                <a:lnTo>
                  <a:pt x="17" y="2482"/>
                </a:lnTo>
                <a:lnTo>
                  <a:pt x="17" y="2155"/>
                </a:lnTo>
                <a:lnTo>
                  <a:pt x="18" y="1818"/>
                </a:lnTo>
                <a:lnTo>
                  <a:pt x="18" y="1481"/>
                </a:lnTo>
                <a:lnTo>
                  <a:pt x="18" y="1155"/>
                </a:lnTo>
                <a:lnTo>
                  <a:pt x="18" y="848"/>
                </a:lnTo>
                <a:lnTo>
                  <a:pt x="19" y="575"/>
                </a:lnTo>
                <a:lnTo>
                  <a:pt x="19" y="344"/>
                </a:lnTo>
                <a:lnTo>
                  <a:pt x="19" y="166"/>
                </a:lnTo>
                <a:lnTo>
                  <a:pt x="19" y="50"/>
                </a:lnTo>
                <a:lnTo>
                  <a:pt x="19" y="10"/>
                </a:lnTo>
                <a:lnTo>
                  <a:pt x="26" y="7"/>
                </a:lnTo>
                <a:lnTo>
                  <a:pt x="32" y="2"/>
                </a:lnTo>
                <a:lnTo>
                  <a:pt x="35" y="1"/>
                </a:lnTo>
                <a:lnTo>
                  <a:pt x="40" y="0"/>
                </a:lnTo>
                <a:lnTo>
                  <a:pt x="44" y="0"/>
                </a:lnTo>
                <a:lnTo>
                  <a:pt x="48" y="0"/>
                </a:lnTo>
                <a:lnTo>
                  <a:pt x="50" y="72"/>
                </a:lnTo>
                <a:lnTo>
                  <a:pt x="51" y="146"/>
                </a:lnTo>
                <a:lnTo>
                  <a:pt x="51" y="223"/>
                </a:lnTo>
                <a:lnTo>
                  <a:pt x="52" y="302"/>
                </a:lnTo>
                <a:lnTo>
                  <a:pt x="51" y="381"/>
                </a:lnTo>
                <a:lnTo>
                  <a:pt x="51" y="461"/>
                </a:lnTo>
                <a:lnTo>
                  <a:pt x="51" y="542"/>
                </a:lnTo>
                <a:lnTo>
                  <a:pt x="51" y="622"/>
                </a:lnTo>
                <a:lnTo>
                  <a:pt x="51" y="656"/>
                </a:lnTo>
                <a:lnTo>
                  <a:pt x="50" y="752"/>
                </a:lnTo>
                <a:lnTo>
                  <a:pt x="50" y="903"/>
                </a:lnTo>
                <a:lnTo>
                  <a:pt x="50" y="1097"/>
                </a:lnTo>
                <a:lnTo>
                  <a:pt x="49" y="1327"/>
                </a:lnTo>
                <a:lnTo>
                  <a:pt x="49" y="1585"/>
                </a:lnTo>
                <a:lnTo>
                  <a:pt x="48" y="1860"/>
                </a:lnTo>
                <a:lnTo>
                  <a:pt x="48" y="2144"/>
                </a:lnTo>
                <a:lnTo>
                  <a:pt x="47" y="2427"/>
                </a:lnTo>
                <a:lnTo>
                  <a:pt x="47" y="2702"/>
                </a:lnTo>
                <a:lnTo>
                  <a:pt x="46" y="2959"/>
                </a:lnTo>
                <a:lnTo>
                  <a:pt x="46" y="3189"/>
                </a:lnTo>
                <a:lnTo>
                  <a:pt x="45" y="3383"/>
                </a:lnTo>
                <a:lnTo>
                  <a:pt x="45" y="3534"/>
                </a:lnTo>
                <a:lnTo>
                  <a:pt x="45" y="3630"/>
                </a:lnTo>
                <a:lnTo>
                  <a:pt x="45" y="3664"/>
                </a:lnTo>
                <a:lnTo>
                  <a:pt x="42" y="3666"/>
                </a:lnTo>
                <a:lnTo>
                  <a:pt x="38" y="3668"/>
                </a:lnTo>
                <a:lnTo>
                  <a:pt x="94" y="3668"/>
                </a:lnTo>
                <a:lnTo>
                  <a:pt x="251" y="3668"/>
                </a:lnTo>
                <a:lnTo>
                  <a:pt x="495" y="3669"/>
                </a:lnTo>
                <a:lnTo>
                  <a:pt x="813" y="3670"/>
                </a:lnTo>
                <a:lnTo>
                  <a:pt x="1187" y="3670"/>
                </a:lnTo>
                <a:lnTo>
                  <a:pt x="1606" y="3671"/>
                </a:lnTo>
                <a:lnTo>
                  <a:pt x="2053" y="3672"/>
                </a:lnTo>
                <a:lnTo>
                  <a:pt x="2515" y="3675"/>
                </a:lnTo>
                <a:lnTo>
                  <a:pt x="2977" y="3676"/>
                </a:lnTo>
                <a:lnTo>
                  <a:pt x="3425" y="3677"/>
                </a:lnTo>
                <a:lnTo>
                  <a:pt x="3843" y="3678"/>
                </a:lnTo>
                <a:lnTo>
                  <a:pt x="4218" y="3679"/>
                </a:lnTo>
                <a:lnTo>
                  <a:pt x="4534" y="3679"/>
                </a:lnTo>
                <a:lnTo>
                  <a:pt x="4779" y="3680"/>
                </a:lnTo>
                <a:lnTo>
                  <a:pt x="4937" y="3680"/>
                </a:lnTo>
                <a:lnTo>
                  <a:pt x="4992" y="3680"/>
                </a:lnTo>
                <a:lnTo>
                  <a:pt x="4994" y="3628"/>
                </a:lnTo>
                <a:lnTo>
                  <a:pt x="4995" y="3574"/>
                </a:lnTo>
                <a:lnTo>
                  <a:pt x="4998" y="3522"/>
                </a:lnTo>
                <a:lnTo>
                  <a:pt x="4999" y="3470"/>
                </a:lnTo>
                <a:lnTo>
                  <a:pt x="4999" y="3416"/>
                </a:lnTo>
                <a:lnTo>
                  <a:pt x="5000" y="3364"/>
                </a:lnTo>
                <a:lnTo>
                  <a:pt x="5000" y="3312"/>
                </a:lnTo>
                <a:lnTo>
                  <a:pt x="5000" y="3260"/>
                </a:lnTo>
                <a:lnTo>
                  <a:pt x="5000" y="3207"/>
                </a:lnTo>
                <a:lnTo>
                  <a:pt x="5000" y="3155"/>
                </a:lnTo>
                <a:lnTo>
                  <a:pt x="5000" y="3104"/>
                </a:lnTo>
                <a:lnTo>
                  <a:pt x="5000" y="3051"/>
                </a:lnTo>
                <a:lnTo>
                  <a:pt x="5001" y="3000"/>
                </a:lnTo>
                <a:lnTo>
                  <a:pt x="5001" y="2948"/>
                </a:lnTo>
                <a:lnTo>
                  <a:pt x="5001" y="2897"/>
                </a:lnTo>
                <a:lnTo>
                  <a:pt x="5001" y="2846"/>
                </a:lnTo>
                <a:lnTo>
                  <a:pt x="5003" y="2836"/>
                </a:lnTo>
                <a:lnTo>
                  <a:pt x="5005" y="2826"/>
                </a:lnTo>
                <a:lnTo>
                  <a:pt x="5004" y="2742"/>
                </a:lnTo>
                <a:lnTo>
                  <a:pt x="5004" y="2660"/>
                </a:lnTo>
                <a:lnTo>
                  <a:pt x="5004" y="2580"/>
                </a:lnTo>
                <a:lnTo>
                  <a:pt x="5004" y="2502"/>
                </a:lnTo>
                <a:lnTo>
                  <a:pt x="5004" y="2425"/>
                </a:lnTo>
                <a:lnTo>
                  <a:pt x="5004" y="2351"/>
                </a:lnTo>
                <a:lnTo>
                  <a:pt x="5004" y="2277"/>
                </a:lnTo>
                <a:lnTo>
                  <a:pt x="5004" y="2203"/>
                </a:lnTo>
                <a:lnTo>
                  <a:pt x="5004" y="2132"/>
                </a:lnTo>
                <a:lnTo>
                  <a:pt x="5004" y="2059"/>
                </a:lnTo>
                <a:lnTo>
                  <a:pt x="5004" y="1988"/>
                </a:lnTo>
                <a:lnTo>
                  <a:pt x="5004" y="1916"/>
                </a:lnTo>
                <a:lnTo>
                  <a:pt x="5005" y="1844"/>
                </a:lnTo>
                <a:lnTo>
                  <a:pt x="5006" y="1770"/>
                </a:lnTo>
                <a:lnTo>
                  <a:pt x="5006" y="1695"/>
                </a:lnTo>
                <a:lnTo>
                  <a:pt x="5007" y="1621"/>
                </a:lnTo>
                <a:lnTo>
                  <a:pt x="5007" y="1608"/>
                </a:lnTo>
                <a:lnTo>
                  <a:pt x="5007" y="1572"/>
                </a:lnTo>
                <a:lnTo>
                  <a:pt x="5008" y="1515"/>
                </a:lnTo>
                <a:lnTo>
                  <a:pt x="5008" y="1443"/>
                </a:lnTo>
                <a:lnTo>
                  <a:pt x="5008" y="1356"/>
                </a:lnTo>
                <a:lnTo>
                  <a:pt x="5008" y="1260"/>
                </a:lnTo>
                <a:lnTo>
                  <a:pt x="5008" y="1158"/>
                </a:lnTo>
                <a:lnTo>
                  <a:pt x="5009" y="1051"/>
                </a:lnTo>
                <a:lnTo>
                  <a:pt x="5009" y="945"/>
                </a:lnTo>
                <a:lnTo>
                  <a:pt x="5009" y="842"/>
                </a:lnTo>
                <a:lnTo>
                  <a:pt x="5009" y="746"/>
                </a:lnTo>
                <a:lnTo>
                  <a:pt x="5009" y="660"/>
                </a:lnTo>
                <a:lnTo>
                  <a:pt x="5010" y="587"/>
                </a:lnTo>
                <a:lnTo>
                  <a:pt x="5010" y="530"/>
                </a:lnTo>
                <a:lnTo>
                  <a:pt x="5010" y="495"/>
                </a:lnTo>
                <a:lnTo>
                  <a:pt x="5010" y="482"/>
                </a:lnTo>
                <a:lnTo>
                  <a:pt x="5013" y="469"/>
                </a:lnTo>
                <a:lnTo>
                  <a:pt x="5016" y="462"/>
                </a:lnTo>
                <a:lnTo>
                  <a:pt x="5017" y="460"/>
                </a:lnTo>
                <a:lnTo>
                  <a:pt x="5019" y="460"/>
                </a:lnTo>
                <a:lnTo>
                  <a:pt x="5020" y="461"/>
                </a:lnTo>
                <a:lnTo>
                  <a:pt x="5022" y="463"/>
                </a:lnTo>
                <a:lnTo>
                  <a:pt x="5027" y="475"/>
                </a:lnTo>
                <a:lnTo>
                  <a:pt x="5032" y="487"/>
                </a:lnTo>
                <a:lnTo>
                  <a:pt x="5032" y="502"/>
                </a:lnTo>
                <a:lnTo>
                  <a:pt x="5032" y="542"/>
                </a:lnTo>
                <a:lnTo>
                  <a:pt x="5031" y="605"/>
                </a:lnTo>
                <a:lnTo>
                  <a:pt x="5031" y="687"/>
                </a:lnTo>
                <a:lnTo>
                  <a:pt x="5031" y="784"/>
                </a:lnTo>
                <a:lnTo>
                  <a:pt x="5030" y="893"/>
                </a:lnTo>
                <a:lnTo>
                  <a:pt x="5030" y="1008"/>
                </a:lnTo>
                <a:lnTo>
                  <a:pt x="5030" y="1129"/>
                </a:lnTo>
                <a:lnTo>
                  <a:pt x="5029" y="1248"/>
                </a:lnTo>
                <a:lnTo>
                  <a:pt x="5029" y="1365"/>
                </a:lnTo>
                <a:lnTo>
                  <a:pt x="5027" y="1472"/>
                </a:lnTo>
                <a:lnTo>
                  <a:pt x="5027" y="1570"/>
                </a:lnTo>
                <a:lnTo>
                  <a:pt x="5027" y="1652"/>
                </a:lnTo>
                <a:lnTo>
                  <a:pt x="5027" y="1716"/>
                </a:lnTo>
                <a:lnTo>
                  <a:pt x="5027" y="1756"/>
                </a:lnTo>
                <a:lnTo>
                  <a:pt x="5027" y="1770"/>
                </a:lnTo>
                <a:close/>
              </a:path>
            </a:pathLst>
          </a:custGeom>
          <a:solidFill>
            <a:srgbClr val="FFFFFF"/>
          </a:solidFill>
          <a:ln w="9525">
            <a:noFill/>
            <a:round/>
            <a:headEnd/>
            <a:tailEnd/>
          </a:ln>
        </p:spPr>
        <p:txBody>
          <a:bodyPr/>
          <a:lstStyle/>
          <a:p>
            <a:endParaRPr lang="en-US"/>
          </a:p>
        </p:txBody>
      </p:sp>
      <p:sp>
        <p:nvSpPr>
          <p:cNvPr id="9" name="Freeform 13"/>
          <p:cNvSpPr>
            <a:spLocks/>
          </p:cNvSpPr>
          <p:nvPr/>
        </p:nvSpPr>
        <p:spPr bwMode="auto">
          <a:xfrm>
            <a:off x="1398588" y="1641475"/>
            <a:ext cx="61912" cy="157163"/>
          </a:xfrm>
          <a:custGeom>
            <a:avLst/>
            <a:gdLst>
              <a:gd name="T0" fmla="*/ 13309360 w 288"/>
              <a:gd name="T1" fmla="*/ 0 h 716"/>
              <a:gd name="T2" fmla="*/ 12662294 w 288"/>
              <a:gd name="T3" fmla="*/ 2216306 h 716"/>
              <a:gd name="T4" fmla="*/ 12015442 w 288"/>
              <a:gd name="T5" fmla="*/ 4384540 h 716"/>
              <a:gd name="T6" fmla="*/ 11414595 w 288"/>
              <a:gd name="T7" fmla="*/ 6600846 h 716"/>
              <a:gd name="T8" fmla="*/ 10859967 w 288"/>
              <a:gd name="T9" fmla="*/ 8768861 h 716"/>
              <a:gd name="T10" fmla="*/ 9750925 w 288"/>
              <a:gd name="T11" fmla="*/ 13153402 h 716"/>
              <a:gd name="T12" fmla="*/ 8549445 w 288"/>
              <a:gd name="T13" fmla="*/ 17586013 h 716"/>
              <a:gd name="T14" fmla="*/ 7948598 w 288"/>
              <a:gd name="T15" fmla="*/ 19754248 h 716"/>
              <a:gd name="T16" fmla="*/ 7394185 w 288"/>
              <a:gd name="T17" fmla="*/ 21970553 h 716"/>
              <a:gd name="T18" fmla="*/ 6700899 w 288"/>
              <a:gd name="T19" fmla="*/ 24138569 h 716"/>
              <a:gd name="T20" fmla="*/ 6007614 w 288"/>
              <a:gd name="T21" fmla="*/ 26210442 h 716"/>
              <a:gd name="T22" fmla="*/ 5268324 w 288"/>
              <a:gd name="T23" fmla="*/ 28330387 h 716"/>
              <a:gd name="T24" fmla="*/ 4482601 w 288"/>
              <a:gd name="T25" fmla="*/ 30402041 h 716"/>
              <a:gd name="T26" fmla="*/ 3558435 w 288"/>
              <a:gd name="T27" fmla="*/ 32473915 h 716"/>
              <a:gd name="T28" fmla="*/ 2680274 w 288"/>
              <a:gd name="T29" fmla="*/ 34449208 h 716"/>
              <a:gd name="T30" fmla="*/ 2403174 w 288"/>
              <a:gd name="T31" fmla="*/ 34497498 h 716"/>
              <a:gd name="T32" fmla="*/ 2033422 w 288"/>
              <a:gd name="T33" fmla="*/ 34497498 h 716"/>
              <a:gd name="T34" fmla="*/ 1756108 w 288"/>
              <a:gd name="T35" fmla="*/ 34449208 h 716"/>
              <a:gd name="T36" fmla="*/ 1386356 w 288"/>
              <a:gd name="T37" fmla="*/ 34352847 h 716"/>
              <a:gd name="T38" fmla="*/ 693285 w 288"/>
              <a:gd name="T39" fmla="*/ 34015692 h 716"/>
              <a:gd name="T40" fmla="*/ 0 w 288"/>
              <a:gd name="T41" fmla="*/ 33533887 h 716"/>
              <a:gd name="T42" fmla="*/ 877947 w 288"/>
              <a:gd name="T43" fmla="*/ 31895748 h 716"/>
              <a:gd name="T44" fmla="*/ 1756108 w 288"/>
              <a:gd name="T45" fmla="*/ 30209319 h 716"/>
              <a:gd name="T46" fmla="*/ 2172079 w 288"/>
              <a:gd name="T47" fmla="*/ 29293998 h 716"/>
              <a:gd name="T48" fmla="*/ 2634055 w 288"/>
              <a:gd name="T49" fmla="*/ 28426748 h 716"/>
              <a:gd name="T50" fmla="*/ 3050026 w 288"/>
              <a:gd name="T51" fmla="*/ 27559498 h 716"/>
              <a:gd name="T52" fmla="*/ 3373559 w 288"/>
              <a:gd name="T53" fmla="*/ 26643958 h 716"/>
              <a:gd name="T54" fmla="*/ 4066845 w 288"/>
              <a:gd name="T55" fmla="*/ 25005819 h 716"/>
              <a:gd name="T56" fmla="*/ 4667477 w 288"/>
              <a:gd name="T57" fmla="*/ 23319609 h 716"/>
              <a:gd name="T58" fmla="*/ 5222105 w 288"/>
              <a:gd name="T59" fmla="*/ 21536819 h 716"/>
              <a:gd name="T60" fmla="*/ 5684296 w 288"/>
              <a:gd name="T61" fmla="*/ 19802318 h 716"/>
              <a:gd name="T62" fmla="*/ 6562242 w 288"/>
              <a:gd name="T63" fmla="*/ 16333318 h 716"/>
              <a:gd name="T64" fmla="*/ 7486623 w 288"/>
              <a:gd name="T65" fmla="*/ 12767957 h 716"/>
              <a:gd name="T66" fmla="*/ 7902379 w 288"/>
              <a:gd name="T67" fmla="*/ 11033457 h 716"/>
              <a:gd name="T68" fmla="*/ 8457007 w 288"/>
              <a:gd name="T69" fmla="*/ 9298957 h 716"/>
              <a:gd name="T70" fmla="*/ 9011636 w 288"/>
              <a:gd name="T71" fmla="*/ 7612528 h 716"/>
              <a:gd name="T72" fmla="*/ 9658487 w 288"/>
              <a:gd name="T73" fmla="*/ 6022679 h 716"/>
              <a:gd name="T74" fmla="*/ 10028239 w 288"/>
              <a:gd name="T75" fmla="*/ 5203500 h 716"/>
              <a:gd name="T76" fmla="*/ 10397991 w 288"/>
              <a:gd name="T77" fmla="*/ 4432611 h 716"/>
              <a:gd name="T78" fmla="*/ 10767744 w 288"/>
              <a:gd name="T79" fmla="*/ 3661722 h 716"/>
              <a:gd name="T80" fmla="*/ 11229719 w 288"/>
              <a:gd name="T81" fmla="*/ 2890833 h 716"/>
              <a:gd name="T82" fmla="*/ 11691909 w 288"/>
              <a:gd name="T83" fmla="*/ 2168235 h 716"/>
              <a:gd name="T84" fmla="*/ 12200319 w 288"/>
              <a:gd name="T85" fmla="*/ 1397346 h 716"/>
              <a:gd name="T86" fmla="*/ 12708513 w 288"/>
              <a:gd name="T87" fmla="*/ 722818 h 716"/>
              <a:gd name="T88" fmla="*/ 13309360 w 288"/>
              <a:gd name="T89" fmla="*/ 0 h 71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88" h="716">
                <a:moveTo>
                  <a:pt x="288" y="0"/>
                </a:moveTo>
                <a:lnTo>
                  <a:pt x="274" y="46"/>
                </a:lnTo>
                <a:lnTo>
                  <a:pt x="260" y="91"/>
                </a:lnTo>
                <a:lnTo>
                  <a:pt x="247" y="137"/>
                </a:lnTo>
                <a:lnTo>
                  <a:pt x="235" y="182"/>
                </a:lnTo>
                <a:lnTo>
                  <a:pt x="211" y="273"/>
                </a:lnTo>
                <a:lnTo>
                  <a:pt x="185" y="365"/>
                </a:lnTo>
                <a:lnTo>
                  <a:pt x="172" y="410"/>
                </a:lnTo>
                <a:lnTo>
                  <a:pt x="160" y="456"/>
                </a:lnTo>
                <a:lnTo>
                  <a:pt x="145" y="501"/>
                </a:lnTo>
                <a:lnTo>
                  <a:pt x="130" y="544"/>
                </a:lnTo>
                <a:lnTo>
                  <a:pt x="114" y="588"/>
                </a:lnTo>
                <a:lnTo>
                  <a:pt x="97" y="631"/>
                </a:lnTo>
                <a:lnTo>
                  <a:pt x="77" y="674"/>
                </a:lnTo>
                <a:lnTo>
                  <a:pt x="58" y="715"/>
                </a:lnTo>
                <a:lnTo>
                  <a:pt x="52" y="716"/>
                </a:lnTo>
                <a:lnTo>
                  <a:pt x="44" y="716"/>
                </a:lnTo>
                <a:lnTo>
                  <a:pt x="38" y="715"/>
                </a:lnTo>
                <a:lnTo>
                  <a:pt x="30" y="713"/>
                </a:lnTo>
                <a:lnTo>
                  <a:pt x="15" y="706"/>
                </a:lnTo>
                <a:lnTo>
                  <a:pt x="0" y="696"/>
                </a:lnTo>
                <a:lnTo>
                  <a:pt x="19" y="662"/>
                </a:lnTo>
                <a:lnTo>
                  <a:pt x="38" y="627"/>
                </a:lnTo>
                <a:lnTo>
                  <a:pt x="47" y="608"/>
                </a:lnTo>
                <a:lnTo>
                  <a:pt x="57" y="590"/>
                </a:lnTo>
                <a:lnTo>
                  <a:pt x="66" y="572"/>
                </a:lnTo>
                <a:lnTo>
                  <a:pt x="73" y="553"/>
                </a:lnTo>
                <a:lnTo>
                  <a:pt x="88" y="519"/>
                </a:lnTo>
                <a:lnTo>
                  <a:pt x="101" y="484"/>
                </a:lnTo>
                <a:lnTo>
                  <a:pt x="113" y="447"/>
                </a:lnTo>
                <a:lnTo>
                  <a:pt x="123" y="411"/>
                </a:lnTo>
                <a:lnTo>
                  <a:pt x="142" y="339"/>
                </a:lnTo>
                <a:lnTo>
                  <a:pt x="162" y="265"/>
                </a:lnTo>
                <a:lnTo>
                  <a:pt x="171" y="229"/>
                </a:lnTo>
                <a:lnTo>
                  <a:pt x="183" y="193"/>
                </a:lnTo>
                <a:lnTo>
                  <a:pt x="195" y="158"/>
                </a:lnTo>
                <a:lnTo>
                  <a:pt x="209" y="125"/>
                </a:lnTo>
                <a:lnTo>
                  <a:pt x="217" y="108"/>
                </a:lnTo>
                <a:lnTo>
                  <a:pt x="225" y="92"/>
                </a:lnTo>
                <a:lnTo>
                  <a:pt x="233" y="76"/>
                </a:lnTo>
                <a:lnTo>
                  <a:pt x="243" y="60"/>
                </a:lnTo>
                <a:lnTo>
                  <a:pt x="253" y="45"/>
                </a:lnTo>
                <a:lnTo>
                  <a:pt x="264" y="29"/>
                </a:lnTo>
                <a:lnTo>
                  <a:pt x="275" y="15"/>
                </a:lnTo>
                <a:lnTo>
                  <a:pt x="288" y="0"/>
                </a:lnTo>
                <a:close/>
              </a:path>
            </a:pathLst>
          </a:custGeom>
          <a:solidFill>
            <a:srgbClr val="FFFFFF"/>
          </a:solidFill>
          <a:ln w="9525">
            <a:noFill/>
            <a:round/>
            <a:headEnd/>
            <a:tailEnd/>
          </a:ln>
        </p:spPr>
        <p:txBody>
          <a:bodyPr/>
          <a:lstStyle/>
          <a:p>
            <a:endParaRPr lang="en-US"/>
          </a:p>
        </p:txBody>
      </p:sp>
      <p:sp>
        <p:nvSpPr>
          <p:cNvPr id="10" name="Freeform 14"/>
          <p:cNvSpPr>
            <a:spLocks/>
          </p:cNvSpPr>
          <p:nvPr/>
        </p:nvSpPr>
        <p:spPr bwMode="auto">
          <a:xfrm>
            <a:off x="1939925" y="1679575"/>
            <a:ext cx="58738" cy="36513"/>
          </a:xfrm>
          <a:custGeom>
            <a:avLst/>
            <a:gdLst>
              <a:gd name="T0" fmla="*/ 0 w 284"/>
              <a:gd name="T1" fmla="*/ 7618281 h 175"/>
              <a:gd name="T2" fmla="*/ 256669 w 284"/>
              <a:gd name="T3" fmla="*/ 6921822 h 175"/>
              <a:gd name="T4" fmla="*/ 427712 w 284"/>
              <a:gd name="T5" fmla="*/ 6225154 h 175"/>
              <a:gd name="T6" fmla="*/ 556150 w 284"/>
              <a:gd name="T7" fmla="*/ 5528694 h 175"/>
              <a:gd name="T8" fmla="*/ 684380 w 284"/>
              <a:gd name="T9" fmla="*/ 4788628 h 175"/>
              <a:gd name="T10" fmla="*/ 898236 w 284"/>
              <a:gd name="T11" fmla="*/ 4135567 h 175"/>
              <a:gd name="T12" fmla="*/ 1154905 w 284"/>
              <a:gd name="T13" fmla="*/ 3439107 h 175"/>
              <a:gd name="T14" fmla="*/ 1283343 w 284"/>
              <a:gd name="T15" fmla="*/ 3090878 h 175"/>
              <a:gd name="T16" fmla="*/ 1497199 w 284"/>
              <a:gd name="T17" fmla="*/ 2829653 h 175"/>
              <a:gd name="T18" fmla="*/ 1711054 w 284"/>
              <a:gd name="T19" fmla="*/ 2524822 h 175"/>
              <a:gd name="T20" fmla="*/ 1924910 w 284"/>
              <a:gd name="T21" fmla="*/ 2220199 h 175"/>
              <a:gd name="T22" fmla="*/ 2951585 w 284"/>
              <a:gd name="T23" fmla="*/ 2045980 h 175"/>
              <a:gd name="T24" fmla="*/ 3935446 w 284"/>
              <a:gd name="T25" fmla="*/ 1828362 h 175"/>
              <a:gd name="T26" fmla="*/ 4962120 w 284"/>
              <a:gd name="T27" fmla="*/ 1523740 h 175"/>
              <a:gd name="T28" fmla="*/ 5945982 w 284"/>
              <a:gd name="T29" fmla="*/ 1218908 h 175"/>
              <a:gd name="T30" fmla="*/ 6929636 w 284"/>
              <a:gd name="T31" fmla="*/ 870679 h 175"/>
              <a:gd name="T32" fmla="*/ 7913498 w 284"/>
              <a:gd name="T33" fmla="*/ 609454 h 175"/>
              <a:gd name="T34" fmla="*/ 8854754 w 284"/>
              <a:gd name="T35" fmla="*/ 261224 h 175"/>
              <a:gd name="T36" fmla="*/ 9838615 w 284"/>
              <a:gd name="T37" fmla="*/ 0 h 175"/>
              <a:gd name="T38" fmla="*/ 10180702 w 284"/>
              <a:gd name="T39" fmla="*/ 565847 h 175"/>
              <a:gd name="T40" fmla="*/ 10522995 w 284"/>
              <a:gd name="T41" fmla="*/ 1175301 h 175"/>
              <a:gd name="T42" fmla="*/ 10822270 w 284"/>
              <a:gd name="T43" fmla="*/ 1741357 h 175"/>
              <a:gd name="T44" fmla="*/ 11121751 w 284"/>
              <a:gd name="T45" fmla="*/ 2394418 h 175"/>
              <a:gd name="T46" fmla="*/ 11677900 w 284"/>
              <a:gd name="T47" fmla="*/ 3743939 h 175"/>
              <a:gd name="T48" fmla="*/ 12148425 w 284"/>
              <a:gd name="T49" fmla="*/ 5093459 h 175"/>
              <a:gd name="T50" fmla="*/ 11421232 w 284"/>
              <a:gd name="T51" fmla="*/ 5398082 h 175"/>
              <a:gd name="T52" fmla="*/ 10694039 w 284"/>
              <a:gd name="T53" fmla="*/ 5659306 h 175"/>
              <a:gd name="T54" fmla="*/ 9966846 w 284"/>
              <a:gd name="T55" fmla="*/ 5833526 h 175"/>
              <a:gd name="T56" fmla="*/ 9196840 w 284"/>
              <a:gd name="T57" fmla="*/ 6051143 h 175"/>
              <a:gd name="T58" fmla="*/ 7699642 w 284"/>
              <a:gd name="T59" fmla="*/ 6355766 h 175"/>
              <a:gd name="T60" fmla="*/ 6117025 w 284"/>
              <a:gd name="T61" fmla="*/ 6616990 h 175"/>
              <a:gd name="T62" fmla="*/ 4619826 w 284"/>
              <a:gd name="T63" fmla="*/ 6878215 h 175"/>
              <a:gd name="T64" fmla="*/ 3079815 w 284"/>
              <a:gd name="T65" fmla="*/ 7095832 h 175"/>
              <a:gd name="T66" fmla="*/ 1540011 w 284"/>
              <a:gd name="T67" fmla="*/ 7313450 h 175"/>
              <a:gd name="T68" fmla="*/ 0 w 284"/>
              <a:gd name="T69" fmla="*/ 7618281 h 17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84" h="175">
                <a:moveTo>
                  <a:pt x="0" y="175"/>
                </a:moveTo>
                <a:lnTo>
                  <a:pt x="6" y="159"/>
                </a:lnTo>
                <a:lnTo>
                  <a:pt x="10" y="143"/>
                </a:lnTo>
                <a:lnTo>
                  <a:pt x="13" y="127"/>
                </a:lnTo>
                <a:lnTo>
                  <a:pt x="16" y="110"/>
                </a:lnTo>
                <a:lnTo>
                  <a:pt x="21" y="95"/>
                </a:lnTo>
                <a:lnTo>
                  <a:pt x="27" y="79"/>
                </a:lnTo>
                <a:lnTo>
                  <a:pt x="30" y="71"/>
                </a:lnTo>
                <a:lnTo>
                  <a:pt x="35" y="65"/>
                </a:lnTo>
                <a:lnTo>
                  <a:pt x="40" y="58"/>
                </a:lnTo>
                <a:lnTo>
                  <a:pt x="45" y="51"/>
                </a:lnTo>
                <a:lnTo>
                  <a:pt x="69" y="47"/>
                </a:lnTo>
                <a:lnTo>
                  <a:pt x="92" y="42"/>
                </a:lnTo>
                <a:lnTo>
                  <a:pt x="116" y="35"/>
                </a:lnTo>
                <a:lnTo>
                  <a:pt x="139" y="28"/>
                </a:lnTo>
                <a:lnTo>
                  <a:pt x="162" y="20"/>
                </a:lnTo>
                <a:lnTo>
                  <a:pt x="185" y="14"/>
                </a:lnTo>
                <a:lnTo>
                  <a:pt x="207" y="6"/>
                </a:lnTo>
                <a:lnTo>
                  <a:pt x="230" y="0"/>
                </a:lnTo>
                <a:lnTo>
                  <a:pt x="238" y="13"/>
                </a:lnTo>
                <a:lnTo>
                  <a:pt x="246" y="27"/>
                </a:lnTo>
                <a:lnTo>
                  <a:pt x="253" y="40"/>
                </a:lnTo>
                <a:lnTo>
                  <a:pt x="260" y="55"/>
                </a:lnTo>
                <a:lnTo>
                  <a:pt x="273" y="86"/>
                </a:lnTo>
                <a:lnTo>
                  <a:pt x="284" y="117"/>
                </a:lnTo>
                <a:lnTo>
                  <a:pt x="267" y="124"/>
                </a:lnTo>
                <a:lnTo>
                  <a:pt x="250" y="130"/>
                </a:lnTo>
                <a:lnTo>
                  <a:pt x="233" y="134"/>
                </a:lnTo>
                <a:lnTo>
                  <a:pt x="215" y="139"/>
                </a:lnTo>
                <a:lnTo>
                  <a:pt x="180" y="146"/>
                </a:lnTo>
                <a:lnTo>
                  <a:pt x="143" y="152"/>
                </a:lnTo>
                <a:lnTo>
                  <a:pt x="108" y="158"/>
                </a:lnTo>
                <a:lnTo>
                  <a:pt x="72" y="163"/>
                </a:lnTo>
                <a:lnTo>
                  <a:pt x="36" y="168"/>
                </a:lnTo>
                <a:lnTo>
                  <a:pt x="0" y="175"/>
                </a:lnTo>
                <a:close/>
              </a:path>
            </a:pathLst>
          </a:custGeom>
          <a:solidFill>
            <a:srgbClr val="FFFFFF"/>
          </a:solidFill>
          <a:ln w="9525">
            <a:noFill/>
            <a:round/>
            <a:headEnd/>
            <a:tailEnd/>
          </a:ln>
        </p:spPr>
        <p:txBody>
          <a:bodyPr/>
          <a:lstStyle/>
          <a:p>
            <a:endParaRPr lang="en-US"/>
          </a:p>
        </p:txBody>
      </p:sp>
      <p:sp>
        <p:nvSpPr>
          <p:cNvPr id="11" name="Freeform 15"/>
          <p:cNvSpPr>
            <a:spLocks/>
          </p:cNvSpPr>
          <p:nvPr/>
        </p:nvSpPr>
        <p:spPr bwMode="auto">
          <a:xfrm>
            <a:off x="1936750" y="1711325"/>
            <a:ext cx="65088" cy="12700"/>
          </a:xfrm>
          <a:custGeom>
            <a:avLst/>
            <a:gdLst>
              <a:gd name="T0" fmla="*/ 13981676 w 303"/>
              <a:gd name="T1" fmla="*/ 905669 h 64"/>
              <a:gd name="T2" fmla="*/ 13381706 w 303"/>
              <a:gd name="T3" fmla="*/ 984448 h 64"/>
              <a:gd name="T4" fmla="*/ 11812935 w 303"/>
              <a:gd name="T5" fmla="*/ 1142008 h 64"/>
              <a:gd name="T6" fmla="*/ 9551825 w 303"/>
              <a:gd name="T7" fmla="*/ 1417638 h 64"/>
              <a:gd name="T8" fmla="*/ 6967853 w 303"/>
              <a:gd name="T9" fmla="*/ 1693267 h 64"/>
              <a:gd name="T10" fmla="*/ 4429851 w 303"/>
              <a:gd name="T11" fmla="*/ 2008188 h 64"/>
              <a:gd name="T12" fmla="*/ 2214925 w 303"/>
              <a:gd name="T13" fmla="*/ 2283817 h 64"/>
              <a:gd name="T14" fmla="*/ 553785 w 303"/>
              <a:gd name="T15" fmla="*/ 2441377 h 64"/>
              <a:gd name="T16" fmla="*/ 0 w 303"/>
              <a:gd name="T17" fmla="*/ 2520156 h 64"/>
              <a:gd name="T18" fmla="*/ 0 w 303"/>
              <a:gd name="T19" fmla="*/ 2165747 h 64"/>
              <a:gd name="T20" fmla="*/ 0 w 303"/>
              <a:gd name="T21" fmla="*/ 1772047 h 64"/>
              <a:gd name="T22" fmla="*/ 1661140 w 303"/>
              <a:gd name="T23" fmla="*/ 1614488 h 64"/>
              <a:gd name="T24" fmla="*/ 3368465 w 303"/>
              <a:gd name="T25" fmla="*/ 1456928 h 64"/>
              <a:gd name="T26" fmla="*/ 5168159 w 303"/>
              <a:gd name="T27" fmla="*/ 1220788 h 64"/>
              <a:gd name="T28" fmla="*/ 6967853 w 303"/>
              <a:gd name="T29" fmla="*/ 1023739 h 64"/>
              <a:gd name="T30" fmla="*/ 8767332 w 303"/>
              <a:gd name="T31" fmla="*/ 826889 h 64"/>
              <a:gd name="T32" fmla="*/ 10520842 w 303"/>
              <a:gd name="T33" fmla="*/ 551259 h 64"/>
              <a:gd name="T34" fmla="*/ 12228166 w 303"/>
              <a:gd name="T35" fmla="*/ 315119 h 64"/>
              <a:gd name="T36" fmla="*/ 13843337 w 303"/>
              <a:gd name="T37" fmla="*/ 0 h 64"/>
              <a:gd name="T38" fmla="*/ 13889307 w 303"/>
              <a:gd name="T39" fmla="*/ 196850 h 64"/>
              <a:gd name="T40" fmla="*/ 13981676 w 303"/>
              <a:gd name="T41" fmla="*/ 393700 h 64"/>
              <a:gd name="T42" fmla="*/ 13981676 w 303"/>
              <a:gd name="T43" fmla="*/ 630039 h 64"/>
              <a:gd name="T44" fmla="*/ 13981676 w 303"/>
              <a:gd name="T45" fmla="*/ 905669 h 6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03" h="64">
                <a:moveTo>
                  <a:pt x="303" y="23"/>
                </a:moveTo>
                <a:lnTo>
                  <a:pt x="290" y="25"/>
                </a:lnTo>
                <a:lnTo>
                  <a:pt x="256" y="29"/>
                </a:lnTo>
                <a:lnTo>
                  <a:pt x="207" y="36"/>
                </a:lnTo>
                <a:lnTo>
                  <a:pt x="151" y="43"/>
                </a:lnTo>
                <a:lnTo>
                  <a:pt x="96" y="51"/>
                </a:lnTo>
                <a:lnTo>
                  <a:pt x="48" y="58"/>
                </a:lnTo>
                <a:lnTo>
                  <a:pt x="12" y="62"/>
                </a:lnTo>
                <a:lnTo>
                  <a:pt x="0" y="64"/>
                </a:lnTo>
                <a:lnTo>
                  <a:pt x="0" y="55"/>
                </a:lnTo>
                <a:lnTo>
                  <a:pt x="0" y="45"/>
                </a:lnTo>
                <a:lnTo>
                  <a:pt x="36" y="41"/>
                </a:lnTo>
                <a:lnTo>
                  <a:pt x="73" y="37"/>
                </a:lnTo>
                <a:lnTo>
                  <a:pt x="112" y="31"/>
                </a:lnTo>
                <a:lnTo>
                  <a:pt x="151" y="26"/>
                </a:lnTo>
                <a:lnTo>
                  <a:pt x="190" y="21"/>
                </a:lnTo>
                <a:lnTo>
                  <a:pt x="228" y="14"/>
                </a:lnTo>
                <a:lnTo>
                  <a:pt x="265" y="8"/>
                </a:lnTo>
                <a:lnTo>
                  <a:pt x="300" y="0"/>
                </a:lnTo>
                <a:lnTo>
                  <a:pt x="301" y="5"/>
                </a:lnTo>
                <a:lnTo>
                  <a:pt x="303" y="10"/>
                </a:lnTo>
                <a:lnTo>
                  <a:pt x="303" y="16"/>
                </a:lnTo>
                <a:lnTo>
                  <a:pt x="303" y="23"/>
                </a:lnTo>
                <a:close/>
              </a:path>
            </a:pathLst>
          </a:custGeom>
          <a:solidFill>
            <a:srgbClr val="FFFFFF"/>
          </a:solidFill>
          <a:ln w="9525">
            <a:noFill/>
            <a:round/>
            <a:headEnd/>
            <a:tailEnd/>
          </a:ln>
        </p:spPr>
        <p:txBody>
          <a:bodyPr/>
          <a:lstStyle/>
          <a:p>
            <a:endParaRPr lang="en-US"/>
          </a:p>
        </p:txBody>
      </p:sp>
      <p:sp>
        <p:nvSpPr>
          <p:cNvPr id="12" name="Freeform 16"/>
          <p:cNvSpPr>
            <a:spLocks/>
          </p:cNvSpPr>
          <p:nvPr/>
        </p:nvSpPr>
        <p:spPr bwMode="auto">
          <a:xfrm>
            <a:off x="1876425" y="1719263"/>
            <a:ext cx="53975" cy="46037"/>
          </a:xfrm>
          <a:custGeom>
            <a:avLst/>
            <a:gdLst>
              <a:gd name="T0" fmla="*/ 1741028 w 242"/>
              <a:gd name="T1" fmla="*/ 9806536 h 211"/>
              <a:gd name="T2" fmla="*/ 1542079 w 242"/>
              <a:gd name="T3" fmla="*/ 9997011 h 211"/>
              <a:gd name="T4" fmla="*/ 1293393 w 242"/>
              <a:gd name="T5" fmla="*/ 10044575 h 211"/>
              <a:gd name="T6" fmla="*/ 1094443 w 242"/>
              <a:gd name="T7" fmla="*/ 9997011 h 211"/>
              <a:gd name="T8" fmla="*/ 895494 w 242"/>
              <a:gd name="T9" fmla="*/ 9854100 h 211"/>
              <a:gd name="T10" fmla="*/ 447636 w 242"/>
              <a:gd name="T11" fmla="*/ 9616060 h 211"/>
              <a:gd name="T12" fmla="*/ 0 w 242"/>
              <a:gd name="T13" fmla="*/ 9378021 h 211"/>
              <a:gd name="T14" fmla="*/ 547110 w 242"/>
              <a:gd name="T15" fmla="*/ 8711684 h 211"/>
              <a:gd name="T16" fmla="*/ 1144181 w 242"/>
              <a:gd name="T17" fmla="*/ 8045129 h 211"/>
              <a:gd name="T18" fmla="*/ 1741028 w 242"/>
              <a:gd name="T19" fmla="*/ 7331010 h 211"/>
              <a:gd name="T20" fmla="*/ 2437573 w 242"/>
              <a:gd name="T21" fmla="*/ 6664674 h 211"/>
              <a:gd name="T22" fmla="*/ 3133896 w 242"/>
              <a:gd name="T23" fmla="*/ 6045684 h 211"/>
              <a:gd name="T24" fmla="*/ 3780703 w 242"/>
              <a:gd name="T25" fmla="*/ 5426911 h 211"/>
              <a:gd name="T26" fmla="*/ 4526763 w 242"/>
              <a:gd name="T27" fmla="*/ 4808139 h 211"/>
              <a:gd name="T28" fmla="*/ 5273045 w 242"/>
              <a:gd name="T29" fmla="*/ 4189149 h 211"/>
              <a:gd name="T30" fmla="*/ 6069065 w 242"/>
              <a:gd name="T31" fmla="*/ 3570377 h 211"/>
              <a:gd name="T32" fmla="*/ 6864862 w 242"/>
              <a:gd name="T33" fmla="*/ 2999169 h 211"/>
              <a:gd name="T34" fmla="*/ 7710619 w 242"/>
              <a:gd name="T35" fmla="*/ 2475525 h 211"/>
              <a:gd name="T36" fmla="*/ 8506415 w 242"/>
              <a:gd name="T37" fmla="*/ 1904099 h 211"/>
              <a:gd name="T38" fmla="*/ 9451647 w 242"/>
              <a:gd name="T39" fmla="*/ 1380455 h 211"/>
              <a:gd name="T40" fmla="*/ 10297404 w 242"/>
              <a:gd name="T41" fmla="*/ 904594 h 211"/>
              <a:gd name="T42" fmla="*/ 11142938 w 242"/>
              <a:gd name="T43" fmla="*/ 428515 h 211"/>
              <a:gd name="T44" fmla="*/ 12038432 w 242"/>
              <a:gd name="T45" fmla="*/ 0 h 211"/>
              <a:gd name="T46" fmla="*/ 11938958 w 242"/>
              <a:gd name="T47" fmla="*/ 333168 h 211"/>
              <a:gd name="T48" fmla="*/ 11740009 w 242"/>
              <a:gd name="T49" fmla="*/ 1094851 h 211"/>
              <a:gd name="T50" fmla="*/ 11491322 w 242"/>
              <a:gd name="T51" fmla="*/ 1808970 h 211"/>
              <a:gd name="T52" fmla="*/ 11441585 w 242"/>
              <a:gd name="T53" fmla="*/ 2142139 h 211"/>
              <a:gd name="T54" fmla="*/ 11043463 w 242"/>
              <a:gd name="T55" fmla="*/ 2475525 h 211"/>
              <a:gd name="T56" fmla="*/ 9899283 w 242"/>
              <a:gd name="T57" fmla="*/ 3332337 h 211"/>
              <a:gd name="T58" fmla="*/ 8357204 w 242"/>
              <a:gd name="T59" fmla="*/ 4522535 h 211"/>
              <a:gd name="T60" fmla="*/ 6566438 w 242"/>
              <a:gd name="T61" fmla="*/ 5950555 h 211"/>
              <a:gd name="T62" fmla="*/ 4825410 w 242"/>
              <a:gd name="T63" fmla="*/ 7378793 h 211"/>
              <a:gd name="T64" fmla="*/ 3283107 w 242"/>
              <a:gd name="T65" fmla="*/ 8616337 h 211"/>
              <a:gd name="T66" fmla="*/ 2139150 w 242"/>
              <a:gd name="T67" fmla="*/ 9473367 h 211"/>
              <a:gd name="T68" fmla="*/ 1741028 w 242"/>
              <a:gd name="T69" fmla="*/ 9806536 h 2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42" h="211">
                <a:moveTo>
                  <a:pt x="35" y="206"/>
                </a:moveTo>
                <a:lnTo>
                  <a:pt x="31" y="210"/>
                </a:lnTo>
                <a:lnTo>
                  <a:pt x="26" y="211"/>
                </a:lnTo>
                <a:lnTo>
                  <a:pt x="22" y="210"/>
                </a:lnTo>
                <a:lnTo>
                  <a:pt x="18" y="207"/>
                </a:lnTo>
                <a:lnTo>
                  <a:pt x="9" y="202"/>
                </a:lnTo>
                <a:lnTo>
                  <a:pt x="0" y="197"/>
                </a:lnTo>
                <a:lnTo>
                  <a:pt x="11" y="183"/>
                </a:lnTo>
                <a:lnTo>
                  <a:pt x="23" y="169"/>
                </a:lnTo>
                <a:lnTo>
                  <a:pt x="35" y="154"/>
                </a:lnTo>
                <a:lnTo>
                  <a:pt x="49" y="140"/>
                </a:lnTo>
                <a:lnTo>
                  <a:pt x="63" y="127"/>
                </a:lnTo>
                <a:lnTo>
                  <a:pt x="76" y="114"/>
                </a:lnTo>
                <a:lnTo>
                  <a:pt x="91" y="101"/>
                </a:lnTo>
                <a:lnTo>
                  <a:pt x="106" y="88"/>
                </a:lnTo>
                <a:lnTo>
                  <a:pt x="122" y="75"/>
                </a:lnTo>
                <a:lnTo>
                  <a:pt x="138" y="63"/>
                </a:lnTo>
                <a:lnTo>
                  <a:pt x="155" y="52"/>
                </a:lnTo>
                <a:lnTo>
                  <a:pt x="171" y="40"/>
                </a:lnTo>
                <a:lnTo>
                  <a:pt x="190" y="29"/>
                </a:lnTo>
                <a:lnTo>
                  <a:pt x="207" y="19"/>
                </a:lnTo>
                <a:lnTo>
                  <a:pt x="224" y="9"/>
                </a:lnTo>
                <a:lnTo>
                  <a:pt x="242" y="0"/>
                </a:lnTo>
                <a:lnTo>
                  <a:pt x="240" y="7"/>
                </a:lnTo>
                <a:lnTo>
                  <a:pt x="236" y="23"/>
                </a:lnTo>
                <a:lnTo>
                  <a:pt x="231" y="38"/>
                </a:lnTo>
                <a:lnTo>
                  <a:pt x="230" y="45"/>
                </a:lnTo>
                <a:lnTo>
                  <a:pt x="222" y="52"/>
                </a:lnTo>
                <a:lnTo>
                  <a:pt x="199" y="70"/>
                </a:lnTo>
                <a:lnTo>
                  <a:pt x="168" y="95"/>
                </a:lnTo>
                <a:lnTo>
                  <a:pt x="132" y="125"/>
                </a:lnTo>
                <a:lnTo>
                  <a:pt x="97" y="155"/>
                </a:lnTo>
                <a:lnTo>
                  <a:pt x="66" y="181"/>
                </a:lnTo>
                <a:lnTo>
                  <a:pt x="43" y="199"/>
                </a:lnTo>
                <a:lnTo>
                  <a:pt x="35" y="206"/>
                </a:lnTo>
                <a:close/>
              </a:path>
            </a:pathLst>
          </a:custGeom>
          <a:solidFill>
            <a:srgbClr val="FFFFFF"/>
          </a:solidFill>
          <a:ln w="9525">
            <a:noFill/>
            <a:round/>
            <a:headEnd/>
            <a:tailEnd/>
          </a:ln>
        </p:spPr>
        <p:txBody>
          <a:bodyPr/>
          <a:lstStyle/>
          <a:p>
            <a:endParaRPr lang="en-US"/>
          </a:p>
        </p:txBody>
      </p:sp>
      <p:sp>
        <p:nvSpPr>
          <p:cNvPr id="13" name="Freeform 17"/>
          <p:cNvSpPr>
            <a:spLocks/>
          </p:cNvSpPr>
          <p:nvPr/>
        </p:nvSpPr>
        <p:spPr bwMode="auto">
          <a:xfrm>
            <a:off x="1933575" y="1722438"/>
            <a:ext cx="65088" cy="7937"/>
          </a:xfrm>
          <a:custGeom>
            <a:avLst/>
            <a:gdLst>
              <a:gd name="T0" fmla="*/ 0 w 303"/>
              <a:gd name="T1" fmla="*/ 1536487 h 41"/>
              <a:gd name="T2" fmla="*/ 1614956 w 303"/>
              <a:gd name="T3" fmla="*/ 1311541 h 41"/>
              <a:gd name="T4" fmla="*/ 3368465 w 303"/>
              <a:gd name="T5" fmla="*/ 1086788 h 41"/>
              <a:gd name="T6" fmla="*/ 5121974 w 303"/>
              <a:gd name="T7" fmla="*/ 936953 h 41"/>
              <a:gd name="T8" fmla="*/ 6967853 w 303"/>
              <a:gd name="T9" fmla="*/ 786925 h 41"/>
              <a:gd name="T10" fmla="*/ 8767332 w 303"/>
              <a:gd name="T11" fmla="*/ 599534 h 41"/>
              <a:gd name="T12" fmla="*/ 10613211 w 303"/>
              <a:gd name="T13" fmla="*/ 449699 h 41"/>
              <a:gd name="T14" fmla="*/ 12320535 w 303"/>
              <a:gd name="T15" fmla="*/ 262308 h 41"/>
              <a:gd name="T16" fmla="*/ 13981676 w 303"/>
              <a:gd name="T17" fmla="*/ 0 h 41"/>
              <a:gd name="T18" fmla="*/ 13981676 w 303"/>
              <a:gd name="T19" fmla="*/ 187391 h 41"/>
              <a:gd name="T20" fmla="*/ 13981676 w 303"/>
              <a:gd name="T21" fmla="*/ 337226 h 41"/>
              <a:gd name="T22" fmla="*/ 13427891 w 303"/>
              <a:gd name="T23" fmla="*/ 412143 h 41"/>
              <a:gd name="T24" fmla="*/ 11812935 w 303"/>
              <a:gd name="T25" fmla="*/ 524616 h 41"/>
              <a:gd name="T26" fmla="*/ 9551825 w 303"/>
              <a:gd name="T27" fmla="*/ 749563 h 41"/>
              <a:gd name="T28" fmla="*/ 7013823 w 303"/>
              <a:gd name="T29" fmla="*/ 936953 h 41"/>
              <a:gd name="T30" fmla="*/ 4429851 w 303"/>
              <a:gd name="T31" fmla="*/ 1161706 h 41"/>
              <a:gd name="T32" fmla="*/ 2168741 w 303"/>
              <a:gd name="T33" fmla="*/ 1386652 h 41"/>
              <a:gd name="T34" fmla="*/ 599970 w 303"/>
              <a:gd name="T35" fmla="*/ 1498931 h 41"/>
              <a:gd name="T36" fmla="*/ 0 w 303"/>
              <a:gd name="T37" fmla="*/ 1536487 h 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3" h="41">
                <a:moveTo>
                  <a:pt x="0" y="41"/>
                </a:moveTo>
                <a:lnTo>
                  <a:pt x="35" y="35"/>
                </a:lnTo>
                <a:lnTo>
                  <a:pt x="73" y="29"/>
                </a:lnTo>
                <a:lnTo>
                  <a:pt x="111" y="25"/>
                </a:lnTo>
                <a:lnTo>
                  <a:pt x="151" y="21"/>
                </a:lnTo>
                <a:lnTo>
                  <a:pt x="190" y="16"/>
                </a:lnTo>
                <a:lnTo>
                  <a:pt x="230" y="12"/>
                </a:lnTo>
                <a:lnTo>
                  <a:pt x="267" y="7"/>
                </a:lnTo>
                <a:lnTo>
                  <a:pt x="303" y="0"/>
                </a:lnTo>
                <a:lnTo>
                  <a:pt x="303" y="5"/>
                </a:lnTo>
                <a:lnTo>
                  <a:pt x="303" y="9"/>
                </a:lnTo>
                <a:lnTo>
                  <a:pt x="291" y="11"/>
                </a:lnTo>
                <a:lnTo>
                  <a:pt x="256" y="14"/>
                </a:lnTo>
                <a:lnTo>
                  <a:pt x="207" y="20"/>
                </a:lnTo>
                <a:lnTo>
                  <a:pt x="152" y="25"/>
                </a:lnTo>
                <a:lnTo>
                  <a:pt x="96" y="31"/>
                </a:lnTo>
                <a:lnTo>
                  <a:pt x="47" y="37"/>
                </a:lnTo>
                <a:lnTo>
                  <a:pt x="13" y="40"/>
                </a:lnTo>
                <a:lnTo>
                  <a:pt x="0" y="41"/>
                </a:lnTo>
                <a:close/>
              </a:path>
            </a:pathLst>
          </a:custGeom>
          <a:solidFill>
            <a:srgbClr val="FFFFFF"/>
          </a:solidFill>
          <a:ln w="9525">
            <a:noFill/>
            <a:round/>
            <a:headEnd/>
            <a:tailEnd/>
          </a:ln>
        </p:spPr>
        <p:txBody>
          <a:bodyPr/>
          <a:lstStyle/>
          <a:p>
            <a:endParaRPr lang="en-US"/>
          </a:p>
        </p:txBody>
      </p:sp>
      <p:sp>
        <p:nvSpPr>
          <p:cNvPr id="14" name="Freeform 18"/>
          <p:cNvSpPr>
            <a:spLocks/>
          </p:cNvSpPr>
          <p:nvPr/>
        </p:nvSpPr>
        <p:spPr bwMode="auto">
          <a:xfrm>
            <a:off x="1116013" y="1724025"/>
            <a:ext cx="63500" cy="38100"/>
          </a:xfrm>
          <a:custGeom>
            <a:avLst/>
            <a:gdLst>
              <a:gd name="T0" fmla="*/ 14349644 w 281"/>
              <a:gd name="T1" fmla="*/ 5212570 h 171"/>
              <a:gd name="T2" fmla="*/ 13481434 w 281"/>
              <a:gd name="T3" fmla="*/ 5609612 h 171"/>
              <a:gd name="T4" fmla="*/ 12613450 w 281"/>
              <a:gd name="T5" fmla="*/ 6006877 h 171"/>
              <a:gd name="T6" fmla="*/ 11745240 w 281"/>
              <a:gd name="T7" fmla="*/ 6354233 h 171"/>
              <a:gd name="T8" fmla="*/ 10928101 w 281"/>
              <a:gd name="T9" fmla="*/ 6701812 h 171"/>
              <a:gd name="T10" fmla="*/ 10060117 w 281"/>
              <a:gd name="T11" fmla="*/ 6999705 h 171"/>
              <a:gd name="T12" fmla="*/ 9191907 w 281"/>
              <a:gd name="T13" fmla="*/ 7247912 h 171"/>
              <a:gd name="T14" fmla="*/ 8272852 w 281"/>
              <a:gd name="T15" fmla="*/ 7496119 h 171"/>
              <a:gd name="T16" fmla="*/ 7404642 w 281"/>
              <a:gd name="T17" fmla="*/ 7694640 h 171"/>
              <a:gd name="T18" fmla="*/ 6485361 w 281"/>
              <a:gd name="T19" fmla="*/ 7893161 h 171"/>
              <a:gd name="T20" fmla="*/ 5617377 w 281"/>
              <a:gd name="T21" fmla="*/ 8042219 h 171"/>
              <a:gd name="T22" fmla="*/ 4698096 w 281"/>
              <a:gd name="T23" fmla="*/ 8240740 h 171"/>
              <a:gd name="T24" fmla="*/ 3727744 w 281"/>
              <a:gd name="T25" fmla="*/ 8340112 h 171"/>
              <a:gd name="T26" fmla="*/ 1838336 w 281"/>
              <a:gd name="T27" fmla="*/ 8439261 h 171"/>
              <a:gd name="T28" fmla="*/ 0 w 281"/>
              <a:gd name="T29" fmla="*/ 8488947 h 171"/>
              <a:gd name="T30" fmla="*/ 0 w 281"/>
              <a:gd name="T31" fmla="*/ 7843698 h 171"/>
              <a:gd name="T32" fmla="*/ 51071 w 281"/>
              <a:gd name="T33" fmla="*/ 7198226 h 171"/>
              <a:gd name="T34" fmla="*/ 153214 w 281"/>
              <a:gd name="T35" fmla="*/ 6602440 h 171"/>
              <a:gd name="T36" fmla="*/ 255356 w 281"/>
              <a:gd name="T37" fmla="*/ 5957191 h 171"/>
              <a:gd name="T38" fmla="*/ 459641 w 281"/>
              <a:gd name="T39" fmla="*/ 5311719 h 171"/>
              <a:gd name="T40" fmla="*/ 663925 w 281"/>
              <a:gd name="T41" fmla="*/ 4666470 h 171"/>
              <a:gd name="T42" fmla="*/ 919281 w 281"/>
              <a:gd name="T43" fmla="*/ 4070684 h 171"/>
              <a:gd name="T44" fmla="*/ 1174637 w 281"/>
              <a:gd name="T45" fmla="*/ 3474898 h 171"/>
              <a:gd name="T46" fmla="*/ 1531909 w 281"/>
              <a:gd name="T47" fmla="*/ 2929021 h 171"/>
              <a:gd name="T48" fmla="*/ 1889407 w 281"/>
              <a:gd name="T49" fmla="*/ 2333235 h 171"/>
              <a:gd name="T50" fmla="*/ 2297977 w 281"/>
              <a:gd name="T51" fmla="*/ 1886507 h 171"/>
              <a:gd name="T52" fmla="*/ 2706546 w 281"/>
              <a:gd name="T53" fmla="*/ 1390093 h 171"/>
              <a:gd name="T54" fmla="*/ 3217258 w 281"/>
              <a:gd name="T55" fmla="*/ 943142 h 171"/>
              <a:gd name="T56" fmla="*/ 3676673 w 281"/>
              <a:gd name="T57" fmla="*/ 595786 h 171"/>
              <a:gd name="T58" fmla="*/ 4289527 w 281"/>
              <a:gd name="T59" fmla="*/ 297893 h 171"/>
              <a:gd name="T60" fmla="*/ 4902381 w 281"/>
              <a:gd name="T61" fmla="*/ 0 h 171"/>
              <a:gd name="T62" fmla="*/ 5515235 w 281"/>
              <a:gd name="T63" fmla="*/ 99372 h 171"/>
              <a:gd name="T64" fmla="*/ 6230005 w 281"/>
              <a:gd name="T65" fmla="*/ 248207 h 171"/>
              <a:gd name="T66" fmla="*/ 6893931 w 281"/>
              <a:gd name="T67" fmla="*/ 297893 h 171"/>
              <a:gd name="T68" fmla="*/ 7608927 w 281"/>
              <a:gd name="T69" fmla="*/ 347579 h 171"/>
              <a:gd name="T70" fmla="*/ 9089765 w 281"/>
              <a:gd name="T71" fmla="*/ 347579 h 171"/>
              <a:gd name="T72" fmla="*/ 10570829 w 281"/>
              <a:gd name="T73" fmla="*/ 446728 h 171"/>
              <a:gd name="T74" fmla="*/ 11285600 w 281"/>
              <a:gd name="T75" fmla="*/ 595786 h 171"/>
              <a:gd name="T76" fmla="*/ 11898454 w 281"/>
              <a:gd name="T77" fmla="*/ 744621 h 171"/>
              <a:gd name="T78" fmla="*/ 12460237 w 281"/>
              <a:gd name="T79" fmla="*/ 943142 h 171"/>
              <a:gd name="T80" fmla="*/ 13022020 w 281"/>
              <a:gd name="T81" fmla="*/ 1340407 h 171"/>
              <a:gd name="T82" fmla="*/ 13226078 w 281"/>
              <a:gd name="T83" fmla="*/ 1489242 h 171"/>
              <a:gd name="T84" fmla="*/ 13481434 w 281"/>
              <a:gd name="T85" fmla="*/ 1737449 h 171"/>
              <a:gd name="T86" fmla="*/ 13685719 w 281"/>
              <a:gd name="T87" fmla="*/ 2035342 h 171"/>
              <a:gd name="T88" fmla="*/ 13838932 w 281"/>
              <a:gd name="T89" fmla="*/ 2283549 h 171"/>
              <a:gd name="T90" fmla="*/ 13992146 w 281"/>
              <a:gd name="T91" fmla="*/ 2631128 h 171"/>
              <a:gd name="T92" fmla="*/ 14094288 w 281"/>
              <a:gd name="T93" fmla="*/ 2978484 h 171"/>
              <a:gd name="T94" fmla="*/ 14196431 w 281"/>
              <a:gd name="T95" fmla="*/ 3375749 h 171"/>
              <a:gd name="T96" fmla="*/ 14349644 w 281"/>
              <a:gd name="T97" fmla="*/ 3772791 h 171"/>
              <a:gd name="T98" fmla="*/ 14349644 w 281"/>
              <a:gd name="T99" fmla="*/ 4467949 h 171"/>
              <a:gd name="T100" fmla="*/ 14349644 w 281"/>
              <a:gd name="T101" fmla="*/ 5212570 h 17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81" h="171">
                <a:moveTo>
                  <a:pt x="281" y="105"/>
                </a:moveTo>
                <a:lnTo>
                  <a:pt x="264" y="113"/>
                </a:lnTo>
                <a:lnTo>
                  <a:pt x="247" y="121"/>
                </a:lnTo>
                <a:lnTo>
                  <a:pt x="230" y="128"/>
                </a:lnTo>
                <a:lnTo>
                  <a:pt x="214" y="135"/>
                </a:lnTo>
                <a:lnTo>
                  <a:pt x="197" y="141"/>
                </a:lnTo>
                <a:lnTo>
                  <a:pt x="180" y="146"/>
                </a:lnTo>
                <a:lnTo>
                  <a:pt x="162" y="151"/>
                </a:lnTo>
                <a:lnTo>
                  <a:pt x="145" y="155"/>
                </a:lnTo>
                <a:lnTo>
                  <a:pt x="127" y="159"/>
                </a:lnTo>
                <a:lnTo>
                  <a:pt x="110" y="162"/>
                </a:lnTo>
                <a:lnTo>
                  <a:pt x="92" y="166"/>
                </a:lnTo>
                <a:lnTo>
                  <a:pt x="73" y="168"/>
                </a:lnTo>
                <a:lnTo>
                  <a:pt x="36" y="170"/>
                </a:lnTo>
                <a:lnTo>
                  <a:pt x="0" y="171"/>
                </a:lnTo>
                <a:lnTo>
                  <a:pt x="0" y="158"/>
                </a:lnTo>
                <a:lnTo>
                  <a:pt x="1" y="145"/>
                </a:lnTo>
                <a:lnTo>
                  <a:pt x="3" y="133"/>
                </a:lnTo>
                <a:lnTo>
                  <a:pt x="5" y="120"/>
                </a:lnTo>
                <a:lnTo>
                  <a:pt x="9" y="107"/>
                </a:lnTo>
                <a:lnTo>
                  <a:pt x="13" y="94"/>
                </a:lnTo>
                <a:lnTo>
                  <a:pt x="18" y="82"/>
                </a:lnTo>
                <a:lnTo>
                  <a:pt x="23" y="70"/>
                </a:lnTo>
                <a:lnTo>
                  <a:pt x="30" y="59"/>
                </a:lnTo>
                <a:lnTo>
                  <a:pt x="37" y="47"/>
                </a:lnTo>
                <a:lnTo>
                  <a:pt x="45" y="38"/>
                </a:lnTo>
                <a:lnTo>
                  <a:pt x="53" y="28"/>
                </a:lnTo>
                <a:lnTo>
                  <a:pt x="63" y="19"/>
                </a:lnTo>
                <a:lnTo>
                  <a:pt x="72" y="12"/>
                </a:lnTo>
                <a:lnTo>
                  <a:pt x="84" y="6"/>
                </a:lnTo>
                <a:lnTo>
                  <a:pt x="96" y="0"/>
                </a:lnTo>
                <a:lnTo>
                  <a:pt x="108" y="2"/>
                </a:lnTo>
                <a:lnTo>
                  <a:pt x="122" y="5"/>
                </a:lnTo>
                <a:lnTo>
                  <a:pt x="135" y="6"/>
                </a:lnTo>
                <a:lnTo>
                  <a:pt x="149" y="7"/>
                </a:lnTo>
                <a:lnTo>
                  <a:pt x="178" y="7"/>
                </a:lnTo>
                <a:lnTo>
                  <a:pt x="207" y="9"/>
                </a:lnTo>
                <a:lnTo>
                  <a:pt x="221" y="12"/>
                </a:lnTo>
                <a:lnTo>
                  <a:pt x="233" y="15"/>
                </a:lnTo>
                <a:lnTo>
                  <a:pt x="244" y="19"/>
                </a:lnTo>
                <a:lnTo>
                  <a:pt x="255" y="27"/>
                </a:lnTo>
                <a:lnTo>
                  <a:pt x="259" y="30"/>
                </a:lnTo>
                <a:lnTo>
                  <a:pt x="264" y="35"/>
                </a:lnTo>
                <a:lnTo>
                  <a:pt x="268" y="41"/>
                </a:lnTo>
                <a:lnTo>
                  <a:pt x="271" y="46"/>
                </a:lnTo>
                <a:lnTo>
                  <a:pt x="274" y="53"/>
                </a:lnTo>
                <a:lnTo>
                  <a:pt x="276" y="60"/>
                </a:lnTo>
                <a:lnTo>
                  <a:pt x="278" y="68"/>
                </a:lnTo>
                <a:lnTo>
                  <a:pt x="281" y="76"/>
                </a:lnTo>
                <a:lnTo>
                  <a:pt x="281" y="90"/>
                </a:lnTo>
                <a:lnTo>
                  <a:pt x="281" y="105"/>
                </a:lnTo>
                <a:close/>
              </a:path>
            </a:pathLst>
          </a:custGeom>
          <a:solidFill>
            <a:srgbClr val="FFFFFF"/>
          </a:solidFill>
          <a:ln w="9525">
            <a:noFill/>
            <a:round/>
            <a:headEnd/>
            <a:tailEnd/>
          </a:ln>
        </p:spPr>
        <p:txBody>
          <a:bodyPr/>
          <a:lstStyle/>
          <a:p>
            <a:endParaRPr lang="en-US"/>
          </a:p>
        </p:txBody>
      </p:sp>
      <p:sp>
        <p:nvSpPr>
          <p:cNvPr id="15" name="Freeform 19"/>
          <p:cNvSpPr>
            <a:spLocks/>
          </p:cNvSpPr>
          <p:nvPr/>
        </p:nvSpPr>
        <p:spPr bwMode="auto">
          <a:xfrm>
            <a:off x="1952625" y="1730375"/>
            <a:ext cx="38100" cy="88900"/>
          </a:xfrm>
          <a:custGeom>
            <a:avLst/>
            <a:gdLst>
              <a:gd name="T0" fmla="*/ 6778099 w 175"/>
              <a:gd name="T1" fmla="*/ 802339 h 397"/>
              <a:gd name="T2" fmla="*/ 6446302 w 175"/>
              <a:gd name="T3" fmla="*/ 1905416 h 397"/>
              <a:gd name="T4" fmla="*/ 6209429 w 175"/>
              <a:gd name="T5" fmla="*/ 3109037 h 397"/>
              <a:gd name="T6" fmla="*/ 6019800 w 175"/>
              <a:gd name="T7" fmla="*/ 4262274 h 397"/>
              <a:gd name="T8" fmla="*/ 5830171 w 175"/>
              <a:gd name="T9" fmla="*/ 5415510 h 397"/>
              <a:gd name="T10" fmla="*/ 5593080 w 175"/>
              <a:gd name="T11" fmla="*/ 6568971 h 397"/>
              <a:gd name="T12" fmla="*/ 5403451 w 175"/>
              <a:gd name="T13" fmla="*/ 7772368 h 397"/>
              <a:gd name="T14" fmla="*/ 5166578 w 175"/>
              <a:gd name="T15" fmla="*/ 8875669 h 397"/>
              <a:gd name="T16" fmla="*/ 4787319 w 175"/>
              <a:gd name="T17" fmla="*/ 10028905 h 397"/>
              <a:gd name="T18" fmla="*/ 4692614 w 175"/>
              <a:gd name="T19" fmla="*/ 10429963 h 397"/>
              <a:gd name="T20" fmla="*/ 4313355 w 175"/>
              <a:gd name="T21" fmla="*/ 11483103 h 397"/>
              <a:gd name="T22" fmla="*/ 3791930 w 175"/>
              <a:gd name="T23" fmla="*/ 12987461 h 397"/>
              <a:gd name="T24" fmla="*/ 3175798 w 175"/>
              <a:gd name="T25" fmla="*/ 14692237 h 397"/>
              <a:gd name="T26" fmla="*/ 2559667 w 175"/>
              <a:gd name="T27" fmla="*/ 16447396 h 397"/>
              <a:gd name="T28" fmla="*/ 2038241 w 175"/>
              <a:gd name="T29" fmla="*/ 17901594 h 397"/>
              <a:gd name="T30" fmla="*/ 1658983 w 175"/>
              <a:gd name="T31" fmla="*/ 19004670 h 397"/>
              <a:gd name="T32" fmla="*/ 1516815 w 175"/>
              <a:gd name="T33" fmla="*/ 19405952 h 397"/>
              <a:gd name="T34" fmla="*/ 900684 w 175"/>
              <a:gd name="T35" fmla="*/ 19656529 h 397"/>
              <a:gd name="T36" fmla="*/ 284335 w 175"/>
              <a:gd name="T37" fmla="*/ 19907330 h 397"/>
              <a:gd name="T38" fmla="*/ 142167 w 175"/>
              <a:gd name="T39" fmla="*/ 19456112 h 397"/>
              <a:gd name="T40" fmla="*/ 0 w 175"/>
              <a:gd name="T41" fmla="*/ 19104991 h 397"/>
              <a:gd name="T42" fmla="*/ 568887 w 175"/>
              <a:gd name="T43" fmla="*/ 16748133 h 397"/>
              <a:gd name="T44" fmla="*/ 1185019 w 175"/>
              <a:gd name="T45" fmla="*/ 14491820 h 397"/>
              <a:gd name="T46" fmla="*/ 1801150 w 175"/>
              <a:gd name="T47" fmla="*/ 12235282 h 397"/>
              <a:gd name="T48" fmla="*/ 2417282 w 175"/>
              <a:gd name="T49" fmla="*/ 10028905 h 397"/>
              <a:gd name="T50" fmla="*/ 3033631 w 175"/>
              <a:gd name="T51" fmla="*/ 7772368 h 397"/>
              <a:gd name="T52" fmla="*/ 3602301 w 175"/>
              <a:gd name="T53" fmla="*/ 5465671 h 397"/>
              <a:gd name="T54" fmla="*/ 4076265 w 175"/>
              <a:gd name="T55" fmla="*/ 3109037 h 397"/>
              <a:gd name="T56" fmla="*/ 4502985 w 175"/>
              <a:gd name="T57" fmla="*/ 651859 h 397"/>
              <a:gd name="T58" fmla="*/ 5403451 w 175"/>
              <a:gd name="T59" fmla="*/ 551538 h 397"/>
              <a:gd name="T60" fmla="*/ 6351597 w 175"/>
              <a:gd name="T61" fmla="*/ 351121 h 397"/>
              <a:gd name="T62" fmla="*/ 7346986 w 175"/>
              <a:gd name="T63" fmla="*/ 200641 h 397"/>
              <a:gd name="T64" fmla="*/ 8294914 w 175"/>
              <a:gd name="T65" fmla="*/ 0 h 397"/>
              <a:gd name="T66" fmla="*/ 8010579 w 175"/>
              <a:gd name="T67" fmla="*/ 752179 h 397"/>
              <a:gd name="T68" fmla="*/ 7678783 w 175"/>
              <a:gd name="T69" fmla="*/ 1454198 h 397"/>
              <a:gd name="T70" fmla="*/ 7252063 w 175"/>
              <a:gd name="T71" fmla="*/ 1103077 h 397"/>
              <a:gd name="T72" fmla="*/ 6778099 w 175"/>
              <a:gd name="T73" fmla="*/ 802339 h 3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75" h="397">
                <a:moveTo>
                  <a:pt x="143" y="16"/>
                </a:moveTo>
                <a:lnTo>
                  <a:pt x="136" y="38"/>
                </a:lnTo>
                <a:lnTo>
                  <a:pt x="131" y="62"/>
                </a:lnTo>
                <a:lnTo>
                  <a:pt x="127" y="85"/>
                </a:lnTo>
                <a:lnTo>
                  <a:pt x="123" y="108"/>
                </a:lnTo>
                <a:lnTo>
                  <a:pt x="118" y="131"/>
                </a:lnTo>
                <a:lnTo>
                  <a:pt x="114" y="155"/>
                </a:lnTo>
                <a:lnTo>
                  <a:pt x="109" y="177"/>
                </a:lnTo>
                <a:lnTo>
                  <a:pt x="101" y="200"/>
                </a:lnTo>
                <a:lnTo>
                  <a:pt x="99" y="208"/>
                </a:lnTo>
                <a:lnTo>
                  <a:pt x="91" y="229"/>
                </a:lnTo>
                <a:lnTo>
                  <a:pt x="80" y="259"/>
                </a:lnTo>
                <a:lnTo>
                  <a:pt x="67" y="293"/>
                </a:lnTo>
                <a:lnTo>
                  <a:pt x="54" y="328"/>
                </a:lnTo>
                <a:lnTo>
                  <a:pt x="43" y="357"/>
                </a:lnTo>
                <a:lnTo>
                  <a:pt x="35" y="379"/>
                </a:lnTo>
                <a:lnTo>
                  <a:pt x="32" y="387"/>
                </a:lnTo>
                <a:lnTo>
                  <a:pt x="19" y="392"/>
                </a:lnTo>
                <a:lnTo>
                  <a:pt x="6" y="397"/>
                </a:lnTo>
                <a:lnTo>
                  <a:pt x="3" y="388"/>
                </a:lnTo>
                <a:lnTo>
                  <a:pt x="0" y="381"/>
                </a:lnTo>
                <a:lnTo>
                  <a:pt x="12" y="334"/>
                </a:lnTo>
                <a:lnTo>
                  <a:pt x="25" y="289"/>
                </a:lnTo>
                <a:lnTo>
                  <a:pt x="38" y="244"/>
                </a:lnTo>
                <a:lnTo>
                  <a:pt x="51" y="200"/>
                </a:lnTo>
                <a:lnTo>
                  <a:pt x="64" y="155"/>
                </a:lnTo>
                <a:lnTo>
                  <a:pt x="76" y="109"/>
                </a:lnTo>
                <a:lnTo>
                  <a:pt x="86" y="62"/>
                </a:lnTo>
                <a:lnTo>
                  <a:pt x="95" y="13"/>
                </a:lnTo>
                <a:lnTo>
                  <a:pt x="114" y="11"/>
                </a:lnTo>
                <a:lnTo>
                  <a:pt x="134" y="7"/>
                </a:lnTo>
                <a:lnTo>
                  <a:pt x="155" y="4"/>
                </a:lnTo>
                <a:lnTo>
                  <a:pt x="175" y="0"/>
                </a:lnTo>
                <a:lnTo>
                  <a:pt x="169" y="15"/>
                </a:lnTo>
                <a:lnTo>
                  <a:pt x="162" y="29"/>
                </a:lnTo>
                <a:lnTo>
                  <a:pt x="153" y="22"/>
                </a:lnTo>
                <a:lnTo>
                  <a:pt x="143" y="16"/>
                </a:lnTo>
                <a:close/>
              </a:path>
            </a:pathLst>
          </a:custGeom>
          <a:solidFill>
            <a:srgbClr val="FFFFFF"/>
          </a:solidFill>
          <a:ln w="9525">
            <a:noFill/>
            <a:round/>
            <a:headEnd/>
            <a:tailEnd/>
          </a:ln>
        </p:spPr>
        <p:txBody>
          <a:bodyPr/>
          <a:lstStyle/>
          <a:p>
            <a:endParaRPr lang="en-US"/>
          </a:p>
        </p:txBody>
      </p:sp>
      <p:sp>
        <p:nvSpPr>
          <p:cNvPr id="16" name="Freeform 20"/>
          <p:cNvSpPr>
            <a:spLocks/>
          </p:cNvSpPr>
          <p:nvPr/>
        </p:nvSpPr>
        <p:spPr bwMode="auto">
          <a:xfrm>
            <a:off x="1184275" y="1733550"/>
            <a:ext cx="6350" cy="14288"/>
          </a:xfrm>
          <a:custGeom>
            <a:avLst/>
            <a:gdLst>
              <a:gd name="T0" fmla="*/ 0 w 32"/>
              <a:gd name="T1" fmla="*/ 0 h 59"/>
              <a:gd name="T2" fmla="*/ 354409 w 32"/>
              <a:gd name="T3" fmla="*/ 703745 h 59"/>
              <a:gd name="T4" fmla="*/ 787598 w 32"/>
              <a:gd name="T5" fmla="*/ 1524699 h 59"/>
              <a:gd name="T6" fmla="*/ 1023739 w 32"/>
              <a:gd name="T7" fmla="*/ 1876571 h 59"/>
              <a:gd name="T8" fmla="*/ 1142008 w 32"/>
              <a:gd name="T9" fmla="*/ 2345896 h 59"/>
              <a:gd name="T10" fmla="*/ 1220788 w 32"/>
              <a:gd name="T11" fmla="*/ 2580316 h 59"/>
              <a:gd name="T12" fmla="*/ 1260078 w 32"/>
              <a:gd name="T13" fmla="*/ 2814978 h 59"/>
              <a:gd name="T14" fmla="*/ 1260078 w 32"/>
              <a:gd name="T15" fmla="*/ 3049640 h 59"/>
              <a:gd name="T16" fmla="*/ 1260078 w 32"/>
              <a:gd name="T17" fmla="*/ 3401513 h 59"/>
              <a:gd name="T18" fmla="*/ 1023739 w 32"/>
              <a:gd name="T19" fmla="*/ 3460118 h 59"/>
              <a:gd name="T20" fmla="*/ 787598 w 32"/>
              <a:gd name="T21" fmla="*/ 3460118 h 59"/>
              <a:gd name="T22" fmla="*/ 630039 w 32"/>
              <a:gd name="T23" fmla="*/ 3342908 h 59"/>
              <a:gd name="T24" fmla="*/ 511969 w 32"/>
              <a:gd name="T25" fmla="*/ 3166850 h 59"/>
              <a:gd name="T26" fmla="*/ 393700 w 32"/>
              <a:gd name="T27" fmla="*/ 3049640 h 59"/>
              <a:gd name="T28" fmla="*/ 315119 w 32"/>
              <a:gd name="T29" fmla="*/ 2814978 h 59"/>
              <a:gd name="T30" fmla="*/ 236339 w 32"/>
              <a:gd name="T31" fmla="*/ 2580316 h 59"/>
              <a:gd name="T32" fmla="*/ 157559 w 32"/>
              <a:gd name="T33" fmla="*/ 2228444 h 59"/>
              <a:gd name="T34" fmla="*/ 78780 w 32"/>
              <a:gd name="T35" fmla="*/ 1055617 h 59"/>
              <a:gd name="T36" fmla="*/ 0 w 32"/>
              <a:gd name="T37" fmla="*/ 0 h 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 h="59">
                <a:moveTo>
                  <a:pt x="0" y="0"/>
                </a:moveTo>
                <a:lnTo>
                  <a:pt x="9" y="12"/>
                </a:lnTo>
                <a:lnTo>
                  <a:pt x="20" y="26"/>
                </a:lnTo>
                <a:lnTo>
                  <a:pt x="26" y="32"/>
                </a:lnTo>
                <a:lnTo>
                  <a:pt x="29" y="40"/>
                </a:lnTo>
                <a:lnTo>
                  <a:pt x="31" y="44"/>
                </a:lnTo>
                <a:lnTo>
                  <a:pt x="32" y="48"/>
                </a:lnTo>
                <a:lnTo>
                  <a:pt x="32" y="52"/>
                </a:lnTo>
                <a:lnTo>
                  <a:pt x="32" y="58"/>
                </a:lnTo>
                <a:lnTo>
                  <a:pt x="26" y="59"/>
                </a:lnTo>
                <a:lnTo>
                  <a:pt x="20" y="59"/>
                </a:lnTo>
                <a:lnTo>
                  <a:pt x="16" y="57"/>
                </a:lnTo>
                <a:lnTo>
                  <a:pt x="13" y="54"/>
                </a:lnTo>
                <a:lnTo>
                  <a:pt x="10" y="52"/>
                </a:lnTo>
                <a:lnTo>
                  <a:pt x="8" y="48"/>
                </a:lnTo>
                <a:lnTo>
                  <a:pt x="6" y="44"/>
                </a:lnTo>
                <a:lnTo>
                  <a:pt x="4" y="38"/>
                </a:lnTo>
                <a:lnTo>
                  <a:pt x="2" y="18"/>
                </a:lnTo>
                <a:lnTo>
                  <a:pt x="0" y="0"/>
                </a:lnTo>
                <a:close/>
              </a:path>
            </a:pathLst>
          </a:custGeom>
          <a:solidFill>
            <a:srgbClr val="FFFFFF"/>
          </a:solidFill>
          <a:ln w="9525">
            <a:noFill/>
            <a:round/>
            <a:headEnd/>
            <a:tailEnd/>
          </a:ln>
        </p:spPr>
        <p:txBody>
          <a:bodyPr/>
          <a:lstStyle/>
          <a:p>
            <a:endParaRPr lang="en-US"/>
          </a:p>
        </p:txBody>
      </p:sp>
      <p:sp>
        <p:nvSpPr>
          <p:cNvPr id="17" name="Freeform 21"/>
          <p:cNvSpPr>
            <a:spLocks/>
          </p:cNvSpPr>
          <p:nvPr/>
        </p:nvSpPr>
        <p:spPr bwMode="auto">
          <a:xfrm>
            <a:off x="1941513" y="1733550"/>
            <a:ext cx="25400" cy="87313"/>
          </a:xfrm>
          <a:custGeom>
            <a:avLst/>
            <a:gdLst>
              <a:gd name="T0" fmla="*/ 1776719 w 119"/>
              <a:gd name="T1" fmla="*/ 18849336 h 391"/>
              <a:gd name="T2" fmla="*/ 1731255 w 119"/>
              <a:gd name="T3" fmla="*/ 18998952 h 391"/>
              <a:gd name="T4" fmla="*/ 1594650 w 119"/>
              <a:gd name="T5" fmla="*/ 19098770 h 391"/>
              <a:gd name="T6" fmla="*/ 1503509 w 119"/>
              <a:gd name="T7" fmla="*/ 19148567 h 391"/>
              <a:gd name="T8" fmla="*/ 1412368 w 119"/>
              <a:gd name="T9" fmla="*/ 19198365 h 391"/>
              <a:gd name="T10" fmla="*/ 1184622 w 119"/>
              <a:gd name="T11" fmla="*/ 19248162 h 391"/>
              <a:gd name="T12" fmla="*/ 911198 w 119"/>
              <a:gd name="T13" fmla="*/ 19248162 h 391"/>
              <a:gd name="T14" fmla="*/ 683452 w 119"/>
              <a:gd name="T15" fmla="*/ 19248162 h 391"/>
              <a:gd name="T16" fmla="*/ 455492 w 119"/>
              <a:gd name="T17" fmla="*/ 19248162 h 391"/>
              <a:gd name="T18" fmla="*/ 182282 w 119"/>
              <a:gd name="T19" fmla="*/ 19298183 h 391"/>
              <a:gd name="T20" fmla="*/ 0 w 119"/>
              <a:gd name="T21" fmla="*/ 19497596 h 391"/>
              <a:gd name="T22" fmla="*/ 318887 w 119"/>
              <a:gd name="T23" fmla="*/ 17004374 h 391"/>
              <a:gd name="T24" fmla="*/ 546634 w 119"/>
              <a:gd name="T25" fmla="*/ 14610748 h 391"/>
              <a:gd name="T26" fmla="*/ 865521 w 119"/>
              <a:gd name="T27" fmla="*/ 12167323 h 391"/>
              <a:gd name="T28" fmla="*/ 1184622 w 119"/>
              <a:gd name="T29" fmla="*/ 9773697 h 391"/>
              <a:gd name="T30" fmla="*/ 1548973 w 119"/>
              <a:gd name="T31" fmla="*/ 7380070 h 391"/>
              <a:gd name="T32" fmla="*/ 1959002 w 119"/>
              <a:gd name="T33" fmla="*/ 5036464 h 391"/>
              <a:gd name="T34" fmla="*/ 2369030 w 119"/>
              <a:gd name="T35" fmla="*/ 2792453 h 391"/>
              <a:gd name="T36" fmla="*/ 2915877 w 119"/>
              <a:gd name="T37" fmla="*/ 498644 h 391"/>
              <a:gd name="T38" fmla="*/ 3462511 w 119"/>
              <a:gd name="T39" fmla="*/ 299231 h 391"/>
              <a:gd name="T40" fmla="*/ 4054822 w 119"/>
              <a:gd name="T41" fmla="*/ 99818 h 391"/>
              <a:gd name="T42" fmla="*/ 4328032 w 119"/>
              <a:gd name="T43" fmla="*/ 49797 h 391"/>
              <a:gd name="T44" fmla="*/ 4692597 w 119"/>
              <a:gd name="T45" fmla="*/ 0 h 391"/>
              <a:gd name="T46" fmla="*/ 5011484 w 119"/>
              <a:gd name="T47" fmla="*/ 0 h 391"/>
              <a:gd name="T48" fmla="*/ 5421513 w 119"/>
              <a:gd name="T49" fmla="*/ 0 h 391"/>
              <a:gd name="T50" fmla="*/ 4920343 w 119"/>
              <a:gd name="T51" fmla="*/ 2343606 h 391"/>
              <a:gd name="T52" fmla="*/ 4419173 w 119"/>
              <a:gd name="T53" fmla="*/ 4687435 h 391"/>
              <a:gd name="T54" fmla="*/ 4009145 w 119"/>
              <a:gd name="T55" fmla="*/ 7081062 h 391"/>
              <a:gd name="T56" fmla="*/ 3507975 w 119"/>
              <a:gd name="T57" fmla="*/ 9424668 h 391"/>
              <a:gd name="T58" fmla="*/ 3052482 w 119"/>
              <a:gd name="T59" fmla="*/ 11768274 h 391"/>
              <a:gd name="T60" fmla="*/ 2642454 w 119"/>
              <a:gd name="T61" fmla="*/ 14112103 h 391"/>
              <a:gd name="T62" fmla="*/ 2186748 w 119"/>
              <a:gd name="T63" fmla="*/ 16505730 h 391"/>
              <a:gd name="T64" fmla="*/ 1776719 w 119"/>
              <a:gd name="T65" fmla="*/ 18849336 h 3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9" h="391">
                <a:moveTo>
                  <a:pt x="39" y="378"/>
                </a:moveTo>
                <a:lnTo>
                  <a:pt x="38" y="381"/>
                </a:lnTo>
                <a:lnTo>
                  <a:pt x="35" y="383"/>
                </a:lnTo>
                <a:lnTo>
                  <a:pt x="33" y="384"/>
                </a:lnTo>
                <a:lnTo>
                  <a:pt x="31" y="385"/>
                </a:lnTo>
                <a:lnTo>
                  <a:pt x="26" y="386"/>
                </a:lnTo>
                <a:lnTo>
                  <a:pt x="20" y="386"/>
                </a:lnTo>
                <a:lnTo>
                  <a:pt x="15" y="386"/>
                </a:lnTo>
                <a:lnTo>
                  <a:pt x="10" y="386"/>
                </a:lnTo>
                <a:lnTo>
                  <a:pt x="4" y="387"/>
                </a:lnTo>
                <a:lnTo>
                  <a:pt x="0" y="391"/>
                </a:lnTo>
                <a:lnTo>
                  <a:pt x="7" y="341"/>
                </a:lnTo>
                <a:lnTo>
                  <a:pt x="12" y="293"/>
                </a:lnTo>
                <a:lnTo>
                  <a:pt x="19" y="244"/>
                </a:lnTo>
                <a:lnTo>
                  <a:pt x="26" y="196"/>
                </a:lnTo>
                <a:lnTo>
                  <a:pt x="34" y="148"/>
                </a:lnTo>
                <a:lnTo>
                  <a:pt x="43" y="101"/>
                </a:lnTo>
                <a:lnTo>
                  <a:pt x="52" y="56"/>
                </a:lnTo>
                <a:lnTo>
                  <a:pt x="64" y="10"/>
                </a:lnTo>
                <a:lnTo>
                  <a:pt x="76" y="6"/>
                </a:lnTo>
                <a:lnTo>
                  <a:pt x="89" y="2"/>
                </a:lnTo>
                <a:lnTo>
                  <a:pt x="95" y="1"/>
                </a:lnTo>
                <a:lnTo>
                  <a:pt x="103" y="0"/>
                </a:lnTo>
                <a:lnTo>
                  <a:pt x="110" y="0"/>
                </a:lnTo>
                <a:lnTo>
                  <a:pt x="119" y="0"/>
                </a:lnTo>
                <a:lnTo>
                  <a:pt x="108" y="47"/>
                </a:lnTo>
                <a:lnTo>
                  <a:pt x="97" y="94"/>
                </a:lnTo>
                <a:lnTo>
                  <a:pt x="88" y="142"/>
                </a:lnTo>
                <a:lnTo>
                  <a:pt x="77" y="189"/>
                </a:lnTo>
                <a:lnTo>
                  <a:pt x="67" y="236"/>
                </a:lnTo>
                <a:lnTo>
                  <a:pt x="58" y="283"/>
                </a:lnTo>
                <a:lnTo>
                  <a:pt x="48" y="331"/>
                </a:lnTo>
                <a:lnTo>
                  <a:pt x="39" y="378"/>
                </a:lnTo>
                <a:close/>
              </a:path>
            </a:pathLst>
          </a:custGeom>
          <a:solidFill>
            <a:srgbClr val="FFFFFF"/>
          </a:solidFill>
          <a:ln w="9525">
            <a:noFill/>
            <a:round/>
            <a:headEnd/>
            <a:tailEnd/>
          </a:ln>
        </p:spPr>
        <p:txBody>
          <a:bodyPr/>
          <a:lstStyle/>
          <a:p>
            <a:endParaRPr lang="en-US"/>
          </a:p>
        </p:txBody>
      </p:sp>
      <p:sp>
        <p:nvSpPr>
          <p:cNvPr id="18" name="Freeform 22"/>
          <p:cNvSpPr>
            <a:spLocks/>
          </p:cNvSpPr>
          <p:nvPr/>
        </p:nvSpPr>
        <p:spPr bwMode="auto">
          <a:xfrm>
            <a:off x="1884363" y="1736725"/>
            <a:ext cx="49212" cy="33338"/>
          </a:xfrm>
          <a:custGeom>
            <a:avLst/>
            <a:gdLst>
              <a:gd name="T0" fmla="*/ 1057598 w 214"/>
              <a:gd name="T1" fmla="*/ 6990077 h 159"/>
              <a:gd name="T2" fmla="*/ 476023 w 214"/>
              <a:gd name="T3" fmla="*/ 6682277 h 159"/>
              <a:gd name="T4" fmla="*/ 0 w 214"/>
              <a:gd name="T5" fmla="*/ 6418509 h 159"/>
              <a:gd name="T6" fmla="*/ 1110489 w 214"/>
              <a:gd name="T7" fmla="*/ 5583171 h 159"/>
              <a:gd name="T8" fmla="*/ 2220979 w 214"/>
              <a:gd name="T9" fmla="*/ 4748044 h 159"/>
              <a:gd name="T10" fmla="*/ 3384590 w 214"/>
              <a:gd name="T11" fmla="*/ 4000560 h 159"/>
              <a:gd name="T12" fmla="*/ 4600862 w 214"/>
              <a:gd name="T13" fmla="*/ 3253286 h 159"/>
              <a:gd name="T14" fmla="*/ 5817134 w 214"/>
              <a:gd name="T15" fmla="*/ 2461980 h 159"/>
              <a:gd name="T16" fmla="*/ 7086298 w 214"/>
              <a:gd name="T17" fmla="*/ 1714496 h 159"/>
              <a:gd name="T18" fmla="*/ 8302570 w 214"/>
              <a:gd name="T19" fmla="*/ 879159 h 159"/>
              <a:gd name="T20" fmla="*/ 9518843 w 214"/>
              <a:gd name="T21" fmla="*/ 0 h 159"/>
              <a:gd name="T22" fmla="*/ 9783300 w 214"/>
              <a:gd name="T23" fmla="*/ 44031 h 159"/>
              <a:gd name="T24" fmla="*/ 10417996 w 214"/>
              <a:gd name="T25" fmla="*/ 175916 h 159"/>
              <a:gd name="T26" fmla="*/ 11052463 w 214"/>
              <a:gd name="T27" fmla="*/ 351622 h 159"/>
              <a:gd name="T28" fmla="*/ 11316920 w 214"/>
              <a:gd name="T29" fmla="*/ 395653 h 159"/>
              <a:gd name="T30" fmla="*/ 10999572 w 214"/>
              <a:gd name="T31" fmla="*/ 923190 h 159"/>
              <a:gd name="T32" fmla="*/ 10629332 w 214"/>
              <a:gd name="T33" fmla="*/ 1406906 h 159"/>
              <a:gd name="T34" fmla="*/ 10259322 w 214"/>
              <a:gd name="T35" fmla="*/ 1626643 h 159"/>
              <a:gd name="T36" fmla="*/ 9148833 w 214"/>
              <a:gd name="T37" fmla="*/ 2242033 h 159"/>
              <a:gd name="T38" fmla="*/ 7668103 w 214"/>
              <a:gd name="T39" fmla="*/ 3165223 h 159"/>
              <a:gd name="T40" fmla="*/ 5817134 w 214"/>
              <a:gd name="T41" fmla="*/ 4176476 h 159"/>
              <a:gd name="T42" fmla="*/ 4071948 w 214"/>
              <a:gd name="T43" fmla="*/ 5187519 h 159"/>
              <a:gd name="T44" fmla="*/ 2538327 w 214"/>
              <a:gd name="T45" fmla="*/ 6066887 h 159"/>
              <a:gd name="T46" fmla="*/ 1480729 w 214"/>
              <a:gd name="T47" fmla="*/ 6682277 h 159"/>
              <a:gd name="T48" fmla="*/ 1057598 w 214"/>
              <a:gd name="T49" fmla="*/ 6990077 h 15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14" h="159">
                <a:moveTo>
                  <a:pt x="20" y="159"/>
                </a:moveTo>
                <a:lnTo>
                  <a:pt x="9" y="152"/>
                </a:lnTo>
                <a:lnTo>
                  <a:pt x="0" y="146"/>
                </a:lnTo>
                <a:lnTo>
                  <a:pt x="21" y="127"/>
                </a:lnTo>
                <a:lnTo>
                  <a:pt x="42" y="108"/>
                </a:lnTo>
                <a:lnTo>
                  <a:pt x="64" y="91"/>
                </a:lnTo>
                <a:lnTo>
                  <a:pt x="87" y="74"/>
                </a:lnTo>
                <a:lnTo>
                  <a:pt x="110" y="56"/>
                </a:lnTo>
                <a:lnTo>
                  <a:pt x="134" y="39"/>
                </a:lnTo>
                <a:lnTo>
                  <a:pt x="157" y="20"/>
                </a:lnTo>
                <a:lnTo>
                  <a:pt x="180" y="0"/>
                </a:lnTo>
                <a:lnTo>
                  <a:pt x="185" y="1"/>
                </a:lnTo>
                <a:lnTo>
                  <a:pt x="197" y="4"/>
                </a:lnTo>
                <a:lnTo>
                  <a:pt x="209" y="8"/>
                </a:lnTo>
                <a:lnTo>
                  <a:pt x="214" y="9"/>
                </a:lnTo>
                <a:lnTo>
                  <a:pt x="208" y="21"/>
                </a:lnTo>
                <a:lnTo>
                  <a:pt x="201" y="32"/>
                </a:lnTo>
                <a:lnTo>
                  <a:pt x="194" y="37"/>
                </a:lnTo>
                <a:lnTo>
                  <a:pt x="173" y="51"/>
                </a:lnTo>
                <a:lnTo>
                  <a:pt x="145" y="72"/>
                </a:lnTo>
                <a:lnTo>
                  <a:pt x="110" y="95"/>
                </a:lnTo>
                <a:lnTo>
                  <a:pt x="77" y="118"/>
                </a:lnTo>
                <a:lnTo>
                  <a:pt x="48" y="138"/>
                </a:lnTo>
                <a:lnTo>
                  <a:pt x="28" y="152"/>
                </a:lnTo>
                <a:lnTo>
                  <a:pt x="20" y="159"/>
                </a:lnTo>
                <a:close/>
              </a:path>
            </a:pathLst>
          </a:custGeom>
          <a:solidFill>
            <a:srgbClr val="FFFFFF"/>
          </a:solidFill>
          <a:ln w="9525">
            <a:noFill/>
            <a:round/>
            <a:headEnd/>
            <a:tailEnd/>
          </a:ln>
        </p:spPr>
        <p:txBody>
          <a:bodyPr/>
          <a:lstStyle/>
          <a:p>
            <a:endParaRPr lang="en-US"/>
          </a:p>
        </p:txBody>
      </p:sp>
      <p:sp>
        <p:nvSpPr>
          <p:cNvPr id="19" name="Freeform 23"/>
          <p:cNvSpPr>
            <a:spLocks/>
          </p:cNvSpPr>
          <p:nvPr/>
        </p:nvSpPr>
        <p:spPr bwMode="auto">
          <a:xfrm>
            <a:off x="1925638" y="1736725"/>
            <a:ext cx="22225" cy="84138"/>
          </a:xfrm>
          <a:custGeom>
            <a:avLst/>
            <a:gdLst>
              <a:gd name="T0" fmla="*/ 2025048 w 95"/>
              <a:gd name="T1" fmla="*/ 17492897 h 388"/>
              <a:gd name="T2" fmla="*/ 2025048 w 95"/>
              <a:gd name="T3" fmla="*/ 17634067 h 388"/>
              <a:gd name="T4" fmla="*/ 1970305 w 95"/>
              <a:gd name="T5" fmla="*/ 17728180 h 388"/>
              <a:gd name="T6" fmla="*/ 1915561 w 95"/>
              <a:gd name="T7" fmla="*/ 17822076 h 388"/>
              <a:gd name="T8" fmla="*/ 1860817 w 95"/>
              <a:gd name="T9" fmla="*/ 17963246 h 388"/>
              <a:gd name="T10" fmla="*/ 1641843 w 95"/>
              <a:gd name="T11" fmla="*/ 18010303 h 388"/>
              <a:gd name="T12" fmla="*/ 1423102 w 95"/>
              <a:gd name="T13" fmla="*/ 18057359 h 388"/>
              <a:gd name="T14" fmla="*/ 1149383 w 95"/>
              <a:gd name="T15" fmla="*/ 18057359 h 388"/>
              <a:gd name="T16" fmla="*/ 875665 w 95"/>
              <a:gd name="T17" fmla="*/ 18057359 h 388"/>
              <a:gd name="T18" fmla="*/ 656690 w 95"/>
              <a:gd name="T19" fmla="*/ 18104199 h 388"/>
              <a:gd name="T20" fmla="*/ 547203 w 95"/>
              <a:gd name="T21" fmla="*/ 18245369 h 388"/>
              <a:gd name="T22" fmla="*/ 218975 w 95"/>
              <a:gd name="T23" fmla="*/ 18104199 h 388"/>
              <a:gd name="T24" fmla="*/ 0 w 95"/>
              <a:gd name="T25" fmla="*/ 17963246 h 388"/>
              <a:gd name="T26" fmla="*/ 0 w 95"/>
              <a:gd name="T27" fmla="*/ 16787700 h 388"/>
              <a:gd name="T28" fmla="*/ 54744 w 95"/>
              <a:gd name="T29" fmla="*/ 15706049 h 388"/>
              <a:gd name="T30" fmla="*/ 164231 w 95"/>
              <a:gd name="T31" fmla="*/ 14577559 h 388"/>
              <a:gd name="T32" fmla="*/ 328462 w 95"/>
              <a:gd name="T33" fmla="*/ 13495909 h 388"/>
              <a:gd name="T34" fmla="*/ 711434 w 95"/>
              <a:gd name="T35" fmla="*/ 11332825 h 388"/>
              <a:gd name="T36" fmla="*/ 1149383 w 95"/>
              <a:gd name="T37" fmla="*/ 9169741 h 388"/>
              <a:gd name="T38" fmla="*/ 1696586 w 95"/>
              <a:gd name="T39" fmla="*/ 7006657 h 388"/>
              <a:gd name="T40" fmla="*/ 2134536 w 95"/>
              <a:gd name="T41" fmla="*/ 4890413 h 388"/>
              <a:gd name="T42" fmla="*/ 2572485 w 95"/>
              <a:gd name="T43" fmla="*/ 2680272 h 388"/>
              <a:gd name="T44" fmla="*/ 2900713 w 95"/>
              <a:gd name="T45" fmla="*/ 470349 h 388"/>
              <a:gd name="T46" fmla="*/ 3229176 w 95"/>
              <a:gd name="T47" fmla="*/ 329179 h 388"/>
              <a:gd name="T48" fmla="*/ 3448150 w 95"/>
              <a:gd name="T49" fmla="*/ 188009 h 388"/>
              <a:gd name="T50" fmla="*/ 3721635 w 95"/>
              <a:gd name="T51" fmla="*/ 94113 h 388"/>
              <a:gd name="T52" fmla="*/ 3995353 w 95"/>
              <a:gd name="T53" fmla="*/ 47057 h 388"/>
              <a:gd name="T54" fmla="*/ 4542790 w 95"/>
              <a:gd name="T55" fmla="*/ 0 h 388"/>
              <a:gd name="T56" fmla="*/ 5199480 w 95"/>
              <a:gd name="T57" fmla="*/ 47057 h 388"/>
              <a:gd name="T58" fmla="*/ 4925762 w 95"/>
              <a:gd name="T59" fmla="*/ 2210140 h 388"/>
              <a:gd name="T60" fmla="*/ 4597534 w 95"/>
              <a:gd name="T61" fmla="*/ 4373224 h 388"/>
              <a:gd name="T62" fmla="*/ 4269072 w 95"/>
              <a:gd name="T63" fmla="*/ 6583365 h 388"/>
              <a:gd name="T64" fmla="*/ 3940609 w 95"/>
              <a:gd name="T65" fmla="*/ 8746449 h 388"/>
              <a:gd name="T66" fmla="*/ 3502894 w 95"/>
              <a:gd name="T67" fmla="*/ 10956589 h 388"/>
              <a:gd name="T68" fmla="*/ 3064944 w 95"/>
              <a:gd name="T69" fmla="*/ 13119673 h 388"/>
              <a:gd name="T70" fmla="*/ 2572485 w 95"/>
              <a:gd name="T71" fmla="*/ 15329813 h 388"/>
              <a:gd name="T72" fmla="*/ 2025048 w 95"/>
              <a:gd name="T73" fmla="*/ 17492897 h 3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5" h="388">
                <a:moveTo>
                  <a:pt x="37" y="372"/>
                </a:moveTo>
                <a:lnTo>
                  <a:pt x="37" y="375"/>
                </a:lnTo>
                <a:lnTo>
                  <a:pt x="36" y="377"/>
                </a:lnTo>
                <a:lnTo>
                  <a:pt x="35" y="379"/>
                </a:lnTo>
                <a:lnTo>
                  <a:pt x="34" y="382"/>
                </a:lnTo>
                <a:lnTo>
                  <a:pt x="30" y="383"/>
                </a:lnTo>
                <a:lnTo>
                  <a:pt x="26" y="384"/>
                </a:lnTo>
                <a:lnTo>
                  <a:pt x="21" y="384"/>
                </a:lnTo>
                <a:lnTo>
                  <a:pt x="16" y="384"/>
                </a:lnTo>
                <a:lnTo>
                  <a:pt x="12" y="385"/>
                </a:lnTo>
                <a:lnTo>
                  <a:pt x="10" y="388"/>
                </a:lnTo>
                <a:lnTo>
                  <a:pt x="4" y="385"/>
                </a:lnTo>
                <a:lnTo>
                  <a:pt x="0" y="382"/>
                </a:lnTo>
                <a:lnTo>
                  <a:pt x="0" y="357"/>
                </a:lnTo>
                <a:lnTo>
                  <a:pt x="1" y="334"/>
                </a:lnTo>
                <a:lnTo>
                  <a:pt x="3" y="310"/>
                </a:lnTo>
                <a:lnTo>
                  <a:pt x="6" y="287"/>
                </a:lnTo>
                <a:lnTo>
                  <a:pt x="13" y="241"/>
                </a:lnTo>
                <a:lnTo>
                  <a:pt x="21" y="195"/>
                </a:lnTo>
                <a:lnTo>
                  <a:pt x="31" y="149"/>
                </a:lnTo>
                <a:lnTo>
                  <a:pt x="39" y="104"/>
                </a:lnTo>
                <a:lnTo>
                  <a:pt x="47" y="57"/>
                </a:lnTo>
                <a:lnTo>
                  <a:pt x="53" y="10"/>
                </a:lnTo>
                <a:lnTo>
                  <a:pt x="59" y="7"/>
                </a:lnTo>
                <a:lnTo>
                  <a:pt x="63" y="4"/>
                </a:lnTo>
                <a:lnTo>
                  <a:pt x="68" y="2"/>
                </a:lnTo>
                <a:lnTo>
                  <a:pt x="73" y="1"/>
                </a:lnTo>
                <a:lnTo>
                  <a:pt x="83" y="0"/>
                </a:lnTo>
                <a:lnTo>
                  <a:pt x="95" y="1"/>
                </a:lnTo>
                <a:lnTo>
                  <a:pt x="90" y="47"/>
                </a:lnTo>
                <a:lnTo>
                  <a:pt x="84" y="93"/>
                </a:lnTo>
                <a:lnTo>
                  <a:pt x="78" y="140"/>
                </a:lnTo>
                <a:lnTo>
                  <a:pt x="72" y="186"/>
                </a:lnTo>
                <a:lnTo>
                  <a:pt x="64" y="233"/>
                </a:lnTo>
                <a:lnTo>
                  <a:pt x="56" y="279"/>
                </a:lnTo>
                <a:lnTo>
                  <a:pt x="47" y="326"/>
                </a:lnTo>
                <a:lnTo>
                  <a:pt x="37" y="372"/>
                </a:lnTo>
                <a:close/>
              </a:path>
            </a:pathLst>
          </a:custGeom>
          <a:solidFill>
            <a:srgbClr val="FFFFFF"/>
          </a:solidFill>
          <a:ln w="9525">
            <a:noFill/>
            <a:round/>
            <a:headEnd/>
            <a:tailEnd/>
          </a:ln>
        </p:spPr>
        <p:txBody>
          <a:bodyPr/>
          <a:lstStyle/>
          <a:p>
            <a:endParaRPr lang="en-US"/>
          </a:p>
        </p:txBody>
      </p:sp>
      <p:sp>
        <p:nvSpPr>
          <p:cNvPr id="20" name="Freeform 24"/>
          <p:cNvSpPr>
            <a:spLocks/>
          </p:cNvSpPr>
          <p:nvPr/>
        </p:nvSpPr>
        <p:spPr bwMode="auto">
          <a:xfrm>
            <a:off x="1187450" y="1752600"/>
            <a:ext cx="34925" cy="28575"/>
          </a:xfrm>
          <a:custGeom>
            <a:avLst/>
            <a:gdLst>
              <a:gd name="T0" fmla="*/ 7293685 w 161"/>
              <a:gd name="T1" fmla="*/ 5832362 h 140"/>
              <a:gd name="T2" fmla="*/ 5364567 w 161"/>
              <a:gd name="T3" fmla="*/ 4624251 h 140"/>
              <a:gd name="T4" fmla="*/ 3529160 w 161"/>
              <a:gd name="T5" fmla="*/ 3416141 h 140"/>
              <a:gd name="T6" fmla="*/ 1741044 w 161"/>
              <a:gd name="T7" fmla="*/ 2208031 h 140"/>
              <a:gd name="T8" fmla="*/ 94146 w 161"/>
              <a:gd name="T9" fmla="*/ 1083197 h 140"/>
              <a:gd name="T10" fmla="*/ 47073 w 161"/>
              <a:gd name="T11" fmla="*/ 916441 h 140"/>
              <a:gd name="T12" fmla="*/ 0 w 161"/>
              <a:gd name="T13" fmla="*/ 749890 h 140"/>
              <a:gd name="T14" fmla="*/ 47073 w 161"/>
              <a:gd name="T15" fmla="*/ 583338 h 140"/>
              <a:gd name="T16" fmla="*/ 94146 w 161"/>
              <a:gd name="T17" fmla="*/ 458221 h 140"/>
              <a:gd name="T18" fmla="*/ 141218 w 161"/>
              <a:gd name="T19" fmla="*/ 291669 h 140"/>
              <a:gd name="T20" fmla="*/ 235364 w 161"/>
              <a:gd name="T21" fmla="*/ 166551 h 140"/>
              <a:gd name="T22" fmla="*/ 423439 w 161"/>
              <a:gd name="T23" fmla="*/ 83276 h 140"/>
              <a:gd name="T24" fmla="*/ 564657 w 161"/>
              <a:gd name="T25" fmla="*/ 0 h 140"/>
              <a:gd name="T26" fmla="*/ 1082241 w 161"/>
              <a:gd name="T27" fmla="*/ 166551 h 140"/>
              <a:gd name="T28" fmla="*/ 1552969 w 161"/>
              <a:gd name="T29" fmla="*/ 374945 h 140"/>
              <a:gd name="T30" fmla="*/ 2070554 w 161"/>
              <a:gd name="T31" fmla="*/ 583338 h 140"/>
              <a:gd name="T32" fmla="*/ 2588138 w 161"/>
              <a:gd name="T33" fmla="*/ 833165 h 140"/>
              <a:gd name="T34" fmla="*/ 3529160 w 161"/>
              <a:gd name="T35" fmla="*/ 1416504 h 140"/>
              <a:gd name="T36" fmla="*/ 4376254 w 161"/>
              <a:gd name="T37" fmla="*/ 2082913 h 140"/>
              <a:gd name="T38" fmla="*/ 6070225 w 161"/>
              <a:gd name="T39" fmla="*/ 3541055 h 140"/>
              <a:gd name="T40" fmla="*/ 7576122 w 161"/>
              <a:gd name="T41" fmla="*/ 5040834 h 140"/>
              <a:gd name="T42" fmla="*/ 7434903 w 161"/>
              <a:gd name="T43" fmla="*/ 5415779 h 140"/>
              <a:gd name="T44" fmla="*/ 7293685 w 161"/>
              <a:gd name="T45" fmla="*/ 5832362 h 1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1" h="140">
                <a:moveTo>
                  <a:pt x="155" y="140"/>
                </a:moveTo>
                <a:lnTo>
                  <a:pt x="114" y="111"/>
                </a:lnTo>
                <a:lnTo>
                  <a:pt x="75" y="82"/>
                </a:lnTo>
                <a:lnTo>
                  <a:pt x="37" y="53"/>
                </a:lnTo>
                <a:lnTo>
                  <a:pt x="2" y="26"/>
                </a:lnTo>
                <a:lnTo>
                  <a:pt x="1" y="22"/>
                </a:lnTo>
                <a:lnTo>
                  <a:pt x="0" y="18"/>
                </a:lnTo>
                <a:lnTo>
                  <a:pt x="1" y="14"/>
                </a:lnTo>
                <a:lnTo>
                  <a:pt x="2" y="11"/>
                </a:lnTo>
                <a:lnTo>
                  <a:pt x="3" y="7"/>
                </a:lnTo>
                <a:lnTo>
                  <a:pt x="5" y="4"/>
                </a:lnTo>
                <a:lnTo>
                  <a:pt x="9" y="2"/>
                </a:lnTo>
                <a:lnTo>
                  <a:pt x="12" y="0"/>
                </a:lnTo>
                <a:lnTo>
                  <a:pt x="23" y="4"/>
                </a:lnTo>
                <a:lnTo>
                  <a:pt x="33" y="9"/>
                </a:lnTo>
                <a:lnTo>
                  <a:pt x="44" y="14"/>
                </a:lnTo>
                <a:lnTo>
                  <a:pt x="55" y="20"/>
                </a:lnTo>
                <a:lnTo>
                  <a:pt x="75" y="34"/>
                </a:lnTo>
                <a:lnTo>
                  <a:pt x="93" y="50"/>
                </a:lnTo>
                <a:lnTo>
                  <a:pt x="129" y="85"/>
                </a:lnTo>
                <a:lnTo>
                  <a:pt x="161" y="121"/>
                </a:lnTo>
                <a:lnTo>
                  <a:pt x="158" y="130"/>
                </a:lnTo>
                <a:lnTo>
                  <a:pt x="155" y="140"/>
                </a:lnTo>
                <a:close/>
              </a:path>
            </a:pathLst>
          </a:custGeom>
          <a:solidFill>
            <a:srgbClr val="FFFFFF"/>
          </a:solidFill>
          <a:ln w="9525">
            <a:noFill/>
            <a:round/>
            <a:headEnd/>
            <a:tailEnd/>
          </a:ln>
        </p:spPr>
        <p:txBody>
          <a:bodyPr/>
          <a:lstStyle/>
          <a:p>
            <a:endParaRPr lang="en-US"/>
          </a:p>
        </p:txBody>
      </p:sp>
      <p:sp>
        <p:nvSpPr>
          <p:cNvPr id="21" name="Freeform 25"/>
          <p:cNvSpPr>
            <a:spLocks/>
          </p:cNvSpPr>
          <p:nvPr/>
        </p:nvSpPr>
        <p:spPr bwMode="auto">
          <a:xfrm>
            <a:off x="1893888" y="1752600"/>
            <a:ext cx="36512" cy="31750"/>
          </a:xfrm>
          <a:custGeom>
            <a:avLst/>
            <a:gdLst>
              <a:gd name="T0" fmla="*/ 0 w 173"/>
              <a:gd name="T1" fmla="*/ 4540033 h 146"/>
              <a:gd name="T2" fmla="*/ 356256 w 173"/>
              <a:gd name="T3" fmla="*/ 4350837 h 146"/>
              <a:gd name="T4" fmla="*/ 1202574 w 173"/>
              <a:gd name="T5" fmla="*/ 3830659 h 146"/>
              <a:gd name="T6" fmla="*/ 2405360 w 173"/>
              <a:gd name="T7" fmla="*/ 3073878 h 146"/>
              <a:gd name="T8" fmla="*/ 3786062 w 173"/>
              <a:gd name="T9" fmla="*/ 2269908 h 146"/>
              <a:gd name="T10" fmla="*/ 5166976 w 173"/>
              <a:gd name="T11" fmla="*/ 1465937 h 146"/>
              <a:gd name="T12" fmla="*/ 6325018 w 173"/>
              <a:gd name="T13" fmla="*/ 709373 h 146"/>
              <a:gd name="T14" fmla="*/ 7171337 w 173"/>
              <a:gd name="T15" fmla="*/ 189195 h 146"/>
              <a:gd name="T16" fmla="*/ 7527804 w 173"/>
              <a:gd name="T17" fmla="*/ 0 h 146"/>
              <a:gd name="T18" fmla="*/ 7661399 w 173"/>
              <a:gd name="T19" fmla="*/ 756563 h 146"/>
              <a:gd name="T20" fmla="*/ 7705931 w 173"/>
              <a:gd name="T21" fmla="*/ 1418747 h 146"/>
              <a:gd name="T22" fmla="*/ 7616868 w 173"/>
              <a:gd name="T23" fmla="*/ 2080712 h 146"/>
              <a:gd name="T24" fmla="*/ 7483272 w 173"/>
              <a:gd name="T25" fmla="*/ 2601108 h 146"/>
              <a:gd name="T26" fmla="*/ 7305144 w 173"/>
              <a:gd name="T27" fmla="*/ 3168476 h 146"/>
              <a:gd name="T28" fmla="*/ 6993209 w 173"/>
              <a:gd name="T29" fmla="*/ 3688654 h 146"/>
              <a:gd name="T30" fmla="*/ 6636953 w 173"/>
              <a:gd name="T31" fmla="*/ 4114452 h 146"/>
              <a:gd name="T32" fmla="*/ 6235954 w 173"/>
              <a:gd name="T33" fmla="*/ 4540033 h 146"/>
              <a:gd name="T34" fmla="*/ 5746102 w 173"/>
              <a:gd name="T35" fmla="*/ 4965613 h 146"/>
              <a:gd name="T36" fmla="*/ 5300572 w 173"/>
              <a:gd name="T37" fmla="*/ 5296596 h 146"/>
              <a:gd name="T38" fmla="*/ 4766188 w 173"/>
              <a:gd name="T39" fmla="*/ 5580389 h 146"/>
              <a:gd name="T40" fmla="*/ 4231593 w 173"/>
              <a:gd name="T41" fmla="*/ 5911372 h 146"/>
              <a:gd name="T42" fmla="*/ 3207147 w 173"/>
              <a:gd name="T43" fmla="*/ 6478957 h 146"/>
              <a:gd name="T44" fmla="*/ 2137957 w 173"/>
              <a:gd name="T45" fmla="*/ 6904538 h 146"/>
              <a:gd name="T46" fmla="*/ 1826233 w 173"/>
              <a:gd name="T47" fmla="*/ 6573555 h 146"/>
              <a:gd name="T48" fmla="*/ 1068978 w 173"/>
              <a:gd name="T49" fmla="*/ 5769584 h 146"/>
              <a:gd name="T50" fmla="*/ 356256 w 173"/>
              <a:gd name="T51" fmla="*/ 4871015 h 146"/>
              <a:gd name="T52" fmla="*/ 0 w 173"/>
              <a:gd name="T53" fmla="*/ 4540033 h 14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3" h="146">
                <a:moveTo>
                  <a:pt x="0" y="96"/>
                </a:moveTo>
                <a:lnTo>
                  <a:pt x="8" y="92"/>
                </a:lnTo>
                <a:lnTo>
                  <a:pt x="27" y="81"/>
                </a:lnTo>
                <a:lnTo>
                  <a:pt x="54" y="65"/>
                </a:lnTo>
                <a:lnTo>
                  <a:pt x="85" y="48"/>
                </a:lnTo>
                <a:lnTo>
                  <a:pt x="116" y="31"/>
                </a:lnTo>
                <a:lnTo>
                  <a:pt x="142" y="15"/>
                </a:lnTo>
                <a:lnTo>
                  <a:pt x="161" y="4"/>
                </a:lnTo>
                <a:lnTo>
                  <a:pt x="169" y="0"/>
                </a:lnTo>
                <a:lnTo>
                  <a:pt x="172" y="16"/>
                </a:lnTo>
                <a:lnTo>
                  <a:pt x="173" y="30"/>
                </a:lnTo>
                <a:lnTo>
                  <a:pt x="171" y="44"/>
                </a:lnTo>
                <a:lnTo>
                  <a:pt x="168" y="55"/>
                </a:lnTo>
                <a:lnTo>
                  <a:pt x="164" y="67"/>
                </a:lnTo>
                <a:lnTo>
                  <a:pt x="157" y="78"/>
                </a:lnTo>
                <a:lnTo>
                  <a:pt x="149" y="87"/>
                </a:lnTo>
                <a:lnTo>
                  <a:pt x="140" y="96"/>
                </a:lnTo>
                <a:lnTo>
                  <a:pt x="129" y="105"/>
                </a:lnTo>
                <a:lnTo>
                  <a:pt x="119" y="112"/>
                </a:lnTo>
                <a:lnTo>
                  <a:pt x="107" y="118"/>
                </a:lnTo>
                <a:lnTo>
                  <a:pt x="95" y="125"/>
                </a:lnTo>
                <a:lnTo>
                  <a:pt x="72" y="137"/>
                </a:lnTo>
                <a:lnTo>
                  <a:pt x="48" y="146"/>
                </a:lnTo>
                <a:lnTo>
                  <a:pt x="41" y="139"/>
                </a:lnTo>
                <a:lnTo>
                  <a:pt x="24" y="122"/>
                </a:lnTo>
                <a:lnTo>
                  <a:pt x="8" y="103"/>
                </a:lnTo>
                <a:lnTo>
                  <a:pt x="0" y="96"/>
                </a:lnTo>
                <a:close/>
              </a:path>
            </a:pathLst>
          </a:custGeom>
          <a:solidFill>
            <a:srgbClr val="FFFFFF"/>
          </a:solidFill>
          <a:ln w="9525">
            <a:noFill/>
            <a:round/>
            <a:headEnd/>
            <a:tailEnd/>
          </a:ln>
        </p:spPr>
        <p:txBody>
          <a:bodyPr/>
          <a:lstStyle/>
          <a:p>
            <a:endParaRPr lang="en-US"/>
          </a:p>
        </p:txBody>
      </p:sp>
      <p:sp>
        <p:nvSpPr>
          <p:cNvPr id="22" name="Freeform 26"/>
          <p:cNvSpPr>
            <a:spLocks/>
          </p:cNvSpPr>
          <p:nvPr/>
        </p:nvSpPr>
        <p:spPr bwMode="auto">
          <a:xfrm>
            <a:off x="1114425" y="1751013"/>
            <a:ext cx="65088" cy="39687"/>
          </a:xfrm>
          <a:custGeom>
            <a:avLst/>
            <a:gdLst>
              <a:gd name="T0" fmla="*/ 13934238 w 301"/>
              <a:gd name="T1" fmla="*/ 0 h 174"/>
              <a:gd name="T2" fmla="*/ 13981162 w 301"/>
              <a:gd name="T3" fmla="*/ 676276 h 174"/>
              <a:gd name="T4" fmla="*/ 14027870 w 301"/>
              <a:gd name="T5" fmla="*/ 1404555 h 174"/>
              <a:gd name="T6" fmla="*/ 14074577 w 301"/>
              <a:gd name="T7" fmla="*/ 2237070 h 174"/>
              <a:gd name="T8" fmla="*/ 14074577 w 301"/>
              <a:gd name="T9" fmla="*/ 2965349 h 174"/>
              <a:gd name="T10" fmla="*/ 13279682 w 301"/>
              <a:gd name="T11" fmla="*/ 3693628 h 174"/>
              <a:gd name="T12" fmla="*/ 12531494 w 301"/>
              <a:gd name="T13" fmla="*/ 4317900 h 174"/>
              <a:gd name="T14" fmla="*/ 11736599 w 301"/>
              <a:gd name="T15" fmla="*/ 4942172 h 174"/>
              <a:gd name="T16" fmla="*/ 10941704 w 301"/>
              <a:gd name="T17" fmla="*/ 5410433 h 174"/>
              <a:gd name="T18" fmla="*/ 10100101 w 301"/>
              <a:gd name="T19" fmla="*/ 5930698 h 174"/>
              <a:gd name="T20" fmla="*/ 9258281 w 301"/>
              <a:gd name="T21" fmla="*/ 6398959 h 174"/>
              <a:gd name="T22" fmla="*/ 8369971 w 301"/>
              <a:gd name="T23" fmla="*/ 6762984 h 174"/>
              <a:gd name="T24" fmla="*/ 7528368 w 301"/>
              <a:gd name="T25" fmla="*/ 7127238 h 174"/>
              <a:gd name="T26" fmla="*/ 6639841 w 301"/>
              <a:gd name="T27" fmla="*/ 7491263 h 174"/>
              <a:gd name="T28" fmla="*/ 5798238 w 301"/>
              <a:gd name="T29" fmla="*/ 7751510 h 174"/>
              <a:gd name="T30" fmla="*/ 4909711 w 301"/>
              <a:gd name="T31" fmla="*/ 8063532 h 174"/>
              <a:gd name="T32" fmla="*/ 4021400 w 301"/>
              <a:gd name="T33" fmla="*/ 8271774 h 174"/>
              <a:gd name="T34" fmla="*/ 2197639 w 301"/>
              <a:gd name="T35" fmla="*/ 8687804 h 174"/>
              <a:gd name="T36" fmla="*/ 374094 w 301"/>
              <a:gd name="T37" fmla="*/ 9052057 h 174"/>
              <a:gd name="T38" fmla="*/ 187047 w 301"/>
              <a:gd name="T39" fmla="*/ 8063532 h 174"/>
              <a:gd name="T40" fmla="*/ 0 w 301"/>
              <a:gd name="T41" fmla="*/ 7023230 h 174"/>
              <a:gd name="T42" fmla="*/ 0 w 301"/>
              <a:gd name="T43" fmla="*/ 6554970 h 174"/>
              <a:gd name="T44" fmla="*/ 0 w 301"/>
              <a:gd name="T45" fmla="*/ 6034705 h 174"/>
              <a:gd name="T46" fmla="*/ 46708 w 301"/>
              <a:gd name="T47" fmla="*/ 5826690 h 174"/>
              <a:gd name="T48" fmla="*/ 93415 w 301"/>
              <a:gd name="T49" fmla="*/ 5618448 h 174"/>
              <a:gd name="T50" fmla="*/ 187047 w 301"/>
              <a:gd name="T51" fmla="*/ 5358429 h 174"/>
              <a:gd name="T52" fmla="*/ 374094 w 301"/>
              <a:gd name="T53" fmla="*/ 5150415 h 174"/>
              <a:gd name="T54" fmla="*/ 467509 w 301"/>
              <a:gd name="T55" fmla="*/ 4994176 h 174"/>
              <a:gd name="T56" fmla="*/ 701480 w 301"/>
              <a:gd name="T57" fmla="*/ 4890168 h 174"/>
              <a:gd name="T58" fmla="*/ 888527 w 301"/>
              <a:gd name="T59" fmla="*/ 4786161 h 174"/>
              <a:gd name="T60" fmla="*/ 1122281 w 301"/>
              <a:gd name="T61" fmla="*/ 4734157 h 174"/>
              <a:gd name="T62" fmla="*/ 1917177 w 301"/>
              <a:gd name="T63" fmla="*/ 4526143 h 174"/>
              <a:gd name="T64" fmla="*/ 2337978 w 301"/>
              <a:gd name="T65" fmla="*/ 4526143 h 174"/>
              <a:gd name="T66" fmla="*/ 3834354 w 301"/>
              <a:gd name="T67" fmla="*/ 4109885 h 174"/>
              <a:gd name="T68" fmla="*/ 5330513 w 301"/>
              <a:gd name="T69" fmla="*/ 3693628 h 174"/>
              <a:gd name="T70" fmla="*/ 6780180 w 301"/>
              <a:gd name="T71" fmla="*/ 3277371 h 174"/>
              <a:gd name="T72" fmla="*/ 8182924 w 301"/>
              <a:gd name="T73" fmla="*/ 2705102 h 174"/>
              <a:gd name="T74" fmla="*/ 9632375 w 301"/>
              <a:gd name="T75" fmla="*/ 2133062 h 174"/>
              <a:gd name="T76" fmla="*/ 11035119 w 301"/>
              <a:gd name="T77" fmla="*/ 1560794 h 174"/>
              <a:gd name="T78" fmla="*/ 12484787 w 301"/>
              <a:gd name="T79" fmla="*/ 832287 h 174"/>
              <a:gd name="T80" fmla="*/ 13934238 w 301"/>
              <a:gd name="T81" fmla="*/ 0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01" h="174">
                <a:moveTo>
                  <a:pt x="298" y="0"/>
                </a:moveTo>
                <a:lnTo>
                  <a:pt x="299" y="13"/>
                </a:lnTo>
                <a:lnTo>
                  <a:pt x="300" y="27"/>
                </a:lnTo>
                <a:lnTo>
                  <a:pt x="301" y="43"/>
                </a:lnTo>
                <a:lnTo>
                  <a:pt x="301" y="57"/>
                </a:lnTo>
                <a:lnTo>
                  <a:pt x="284" y="71"/>
                </a:lnTo>
                <a:lnTo>
                  <a:pt x="268" y="83"/>
                </a:lnTo>
                <a:lnTo>
                  <a:pt x="251" y="95"/>
                </a:lnTo>
                <a:lnTo>
                  <a:pt x="234" y="104"/>
                </a:lnTo>
                <a:lnTo>
                  <a:pt x="216" y="114"/>
                </a:lnTo>
                <a:lnTo>
                  <a:pt x="198" y="123"/>
                </a:lnTo>
                <a:lnTo>
                  <a:pt x="179" y="130"/>
                </a:lnTo>
                <a:lnTo>
                  <a:pt x="161" y="137"/>
                </a:lnTo>
                <a:lnTo>
                  <a:pt x="142" y="144"/>
                </a:lnTo>
                <a:lnTo>
                  <a:pt x="124" y="149"/>
                </a:lnTo>
                <a:lnTo>
                  <a:pt x="105" y="155"/>
                </a:lnTo>
                <a:lnTo>
                  <a:pt x="86" y="159"/>
                </a:lnTo>
                <a:lnTo>
                  <a:pt x="47" y="167"/>
                </a:lnTo>
                <a:lnTo>
                  <a:pt x="8" y="174"/>
                </a:lnTo>
                <a:lnTo>
                  <a:pt x="4" y="155"/>
                </a:lnTo>
                <a:lnTo>
                  <a:pt x="0" y="135"/>
                </a:lnTo>
                <a:lnTo>
                  <a:pt x="0" y="126"/>
                </a:lnTo>
                <a:lnTo>
                  <a:pt x="0" y="116"/>
                </a:lnTo>
                <a:lnTo>
                  <a:pt x="1" y="112"/>
                </a:lnTo>
                <a:lnTo>
                  <a:pt x="2" y="108"/>
                </a:lnTo>
                <a:lnTo>
                  <a:pt x="4" y="103"/>
                </a:lnTo>
                <a:lnTo>
                  <a:pt x="8" y="99"/>
                </a:lnTo>
                <a:lnTo>
                  <a:pt x="10" y="96"/>
                </a:lnTo>
                <a:lnTo>
                  <a:pt x="15" y="94"/>
                </a:lnTo>
                <a:lnTo>
                  <a:pt x="19" y="92"/>
                </a:lnTo>
                <a:lnTo>
                  <a:pt x="24" y="91"/>
                </a:lnTo>
                <a:lnTo>
                  <a:pt x="41" y="87"/>
                </a:lnTo>
                <a:lnTo>
                  <a:pt x="50" y="87"/>
                </a:lnTo>
                <a:lnTo>
                  <a:pt x="82" y="79"/>
                </a:lnTo>
                <a:lnTo>
                  <a:pt x="114" y="71"/>
                </a:lnTo>
                <a:lnTo>
                  <a:pt x="145" y="63"/>
                </a:lnTo>
                <a:lnTo>
                  <a:pt x="175" y="52"/>
                </a:lnTo>
                <a:lnTo>
                  <a:pt x="206" y="41"/>
                </a:lnTo>
                <a:lnTo>
                  <a:pt x="236" y="30"/>
                </a:lnTo>
                <a:lnTo>
                  <a:pt x="267" y="16"/>
                </a:lnTo>
                <a:lnTo>
                  <a:pt x="298" y="0"/>
                </a:lnTo>
                <a:close/>
              </a:path>
            </a:pathLst>
          </a:custGeom>
          <a:solidFill>
            <a:srgbClr val="FFFFFF"/>
          </a:solidFill>
          <a:ln w="9525">
            <a:noFill/>
            <a:round/>
            <a:headEnd/>
            <a:tailEnd/>
          </a:ln>
        </p:spPr>
        <p:txBody>
          <a:bodyPr/>
          <a:lstStyle/>
          <a:p>
            <a:endParaRPr lang="en-US"/>
          </a:p>
        </p:txBody>
      </p:sp>
      <p:sp>
        <p:nvSpPr>
          <p:cNvPr id="23" name="Freeform 27"/>
          <p:cNvSpPr>
            <a:spLocks/>
          </p:cNvSpPr>
          <p:nvPr/>
        </p:nvSpPr>
        <p:spPr bwMode="auto">
          <a:xfrm>
            <a:off x="1187450" y="1765300"/>
            <a:ext cx="25400" cy="25400"/>
          </a:xfrm>
          <a:custGeom>
            <a:avLst/>
            <a:gdLst>
              <a:gd name="T0" fmla="*/ 4783394 w 124"/>
              <a:gd name="T1" fmla="*/ 5610087 h 115"/>
              <a:gd name="T2" fmla="*/ 4489655 w 124"/>
              <a:gd name="T3" fmla="*/ 5219810 h 115"/>
              <a:gd name="T4" fmla="*/ 4111932 w 124"/>
              <a:gd name="T5" fmla="*/ 4975970 h 115"/>
              <a:gd name="T6" fmla="*/ 3734415 w 124"/>
              <a:gd name="T7" fmla="*/ 4634506 h 115"/>
              <a:gd name="T8" fmla="*/ 3272708 w 124"/>
              <a:gd name="T9" fmla="*/ 4390445 h 115"/>
              <a:gd name="T10" fmla="*/ 2433689 w 124"/>
              <a:gd name="T11" fmla="*/ 3853953 h 115"/>
              <a:gd name="T12" fmla="*/ 1594465 w 124"/>
              <a:gd name="T13" fmla="*/ 3366052 h 115"/>
              <a:gd name="T14" fmla="*/ 1174750 w 124"/>
              <a:gd name="T15" fmla="*/ 3024588 h 115"/>
              <a:gd name="T16" fmla="*/ 797232 w 124"/>
              <a:gd name="T17" fmla="*/ 2731936 h 115"/>
              <a:gd name="T18" fmla="*/ 545485 w 124"/>
              <a:gd name="T19" fmla="*/ 2341659 h 115"/>
              <a:gd name="T20" fmla="*/ 293739 w 124"/>
              <a:gd name="T21" fmla="*/ 2000195 h 115"/>
              <a:gd name="T22" fmla="*/ 167763 w 124"/>
              <a:gd name="T23" fmla="*/ 1804946 h 115"/>
              <a:gd name="T24" fmla="*/ 83984 w 124"/>
              <a:gd name="T25" fmla="*/ 1561106 h 115"/>
              <a:gd name="T26" fmla="*/ 41992 w 124"/>
              <a:gd name="T27" fmla="*/ 1365857 h 115"/>
              <a:gd name="T28" fmla="*/ 0 w 124"/>
              <a:gd name="T29" fmla="*/ 1122017 h 115"/>
              <a:gd name="T30" fmla="*/ 0 w 124"/>
              <a:gd name="T31" fmla="*/ 829365 h 115"/>
              <a:gd name="T32" fmla="*/ 0 w 124"/>
              <a:gd name="T33" fmla="*/ 585304 h 115"/>
              <a:gd name="T34" fmla="*/ 41992 w 124"/>
              <a:gd name="T35" fmla="*/ 341464 h 115"/>
              <a:gd name="T36" fmla="*/ 125976 w 124"/>
              <a:gd name="T37" fmla="*/ 0 h 115"/>
              <a:gd name="T38" fmla="*/ 923003 w 124"/>
              <a:gd name="T39" fmla="*/ 780553 h 115"/>
              <a:gd name="T40" fmla="*/ 2643444 w 124"/>
              <a:gd name="T41" fmla="*/ 2585499 h 115"/>
              <a:gd name="T42" fmla="*/ 4405671 w 124"/>
              <a:gd name="T43" fmla="*/ 4341633 h 115"/>
              <a:gd name="T44" fmla="*/ 5202903 w 124"/>
              <a:gd name="T45" fmla="*/ 5122186 h 115"/>
              <a:gd name="T46" fmla="*/ 5035140 w 124"/>
              <a:gd name="T47" fmla="*/ 5317435 h 115"/>
              <a:gd name="T48" fmla="*/ 4783394 w 124"/>
              <a:gd name="T49" fmla="*/ 5610087 h 11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4" h="115">
                <a:moveTo>
                  <a:pt x="114" y="115"/>
                </a:moveTo>
                <a:lnTo>
                  <a:pt x="107" y="107"/>
                </a:lnTo>
                <a:lnTo>
                  <a:pt x="98" y="102"/>
                </a:lnTo>
                <a:lnTo>
                  <a:pt x="89" y="95"/>
                </a:lnTo>
                <a:lnTo>
                  <a:pt x="78" y="90"/>
                </a:lnTo>
                <a:lnTo>
                  <a:pt x="58" y="79"/>
                </a:lnTo>
                <a:lnTo>
                  <a:pt x="38" y="69"/>
                </a:lnTo>
                <a:lnTo>
                  <a:pt x="28" y="62"/>
                </a:lnTo>
                <a:lnTo>
                  <a:pt x="19" y="56"/>
                </a:lnTo>
                <a:lnTo>
                  <a:pt x="13" y="48"/>
                </a:lnTo>
                <a:lnTo>
                  <a:pt x="7" y="41"/>
                </a:lnTo>
                <a:lnTo>
                  <a:pt x="4" y="37"/>
                </a:lnTo>
                <a:lnTo>
                  <a:pt x="2" y="32"/>
                </a:lnTo>
                <a:lnTo>
                  <a:pt x="1" y="28"/>
                </a:lnTo>
                <a:lnTo>
                  <a:pt x="0" y="23"/>
                </a:lnTo>
                <a:lnTo>
                  <a:pt x="0" y="17"/>
                </a:lnTo>
                <a:lnTo>
                  <a:pt x="0" y="12"/>
                </a:lnTo>
                <a:lnTo>
                  <a:pt x="1" y="7"/>
                </a:lnTo>
                <a:lnTo>
                  <a:pt x="3" y="0"/>
                </a:lnTo>
                <a:lnTo>
                  <a:pt x="22" y="16"/>
                </a:lnTo>
                <a:lnTo>
                  <a:pt x="63" y="53"/>
                </a:lnTo>
                <a:lnTo>
                  <a:pt x="105" y="89"/>
                </a:lnTo>
                <a:lnTo>
                  <a:pt x="124" y="105"/>
                </a:lnTo>
                <a:lnTo>
                  <a:pt x="120" y="109"/>
                </a:lnTo>
                <a:lnTo>
                  <a:pt x="114" y="115"/>
                </a:lnTo>
                <a:close/>
              </a:path>
            </a:pathLst>
          </a:custGeom>
          <a:solidFill>
            <a:srgbClr val="FFFFFF"/>
          </a:solidFill>
          <a:ln w="9525">
            <a:noFill/>
            <a:round/>
            <a:headEnd/>
            <a:tailEnd/>
          </a:ln>
        </p:spPr>
        <p:txBody>
          <a:bodyPr/>
          <a:lstStyle/>
          <a:p>
            <a:endParaRPr lang="en-US"/>
          </a:p>
        </p:txBody>
      </p:sp>
      <p:sp>
        <p:nvSpPr>
          <p:cNvPr id="24" name="Freeform 28"/>
          <p:cNvSpPr>
            <a:spLocks/>
          </p:cNvSpPr>
          <p:nvPr/>
        </p:nvSpPr>
        <p:spPr bwMode="auto">
          <a:xfrm>
            <a:off x="1298575" y="1766888"/>
            <a:ext cx="25400" cy="12700"/>
          </a:xfrm>
          <a:custGeom>
            <a:avLst/>
            <a:gdLst>
              <a:gd name="T0" fmla="*/ 5973704 w 108"/>
              <a:gd name="T1" fmla="*/ 2286000 h 42"/>
              <a:gd name="T2" fmla="*/ 5973704 w 108"/>
              <a:gd name="T3" fmla="*/ 3108779 h 42"/>
              <a:gd name="T4" fmla="*/ 5973704 w 108"/>
              <a:gd name="T5" fmla="*/ 3840238 h 42"/>
              <a:gd name="T6" fmla="*/ 5033433 w 108"/>
              <a:gd name="T7" fmla="*/ 3748919 h 42"/>
              <a:gd name="T8" fmla="*/ 2931583 w 108"/>
              <a:gd name="T9" fmla="*/ 3474357 h 42"/>
              <a:gd name="T10" fmla="*/ 885002 w 108"/>
              <a:gd name="T11" fmla="*/ 3200098 h 42"/>
              <a:gd name="T12" fmla="*/ 0 w 108"/>
              <a:gd name="T13" fmla="*/ 3108779 h 42"/>
              <a:gd name="T14" fmla="*/ 55269 w 108"/>
              <a:gd name="T15" fmla="*/ 2560260 h 42"/>
              <a:gd name="T16" fmla="*/ 166041 w 108"/>
              <a:gd name="T17" fmla="*/ 1554238 h 42"/>
              <a:gd name="T18" fmla="*/ 276578 w 108"/>
              <a:gd name="T19" fmla="*/ 457200 h 42"/>
              <a:gd name="T20" fmla="*/ 331846 w 108"/>
              <a:gd name="T21" fmla="*/ 0 h 42"/>
              <a:gd name="T22" fmla="*/ 608424 w 108"/>
              <a:gd name="T23" fmla="*/ 640140 h 42"/>
              <a:gd name="T24" fmla="*/ 940270 w 108"/>
              <a:gd name="T25" fmla="*/ 1097340 h 42"/>
              <a:gd name="T26" fmla="*/ 1272117 w 108"/>
              <a:gd name="T27" fmla="*/ 1554238 h 42"/>
              <a:gd name="T28" fmla="*/ 1659467 w 108"/>
              <a:gd name="T29" fmla="*/ 1920119 h 42"/>
              <a:gd name="T30" fmla="*/ 1991313 w 108"/>
              <a:gd name="T31" fmla="*/ 2103060 h 42"/>
              <a:gd name="T32" fmla="*/ 2323159 w 108"/>
              <a:gd name="T33" fmla="*/ 2194379 h 42"/>
              <a:gd name="T34" fmla="*/ 2765543 w 108"/>
              <a:gd name="T35" fmla="*/ 2286000 h 42"/>
              <a:gd name="T36" fmla="*/ 3097389 w 108"/>
              <a:gd name="T37" fmla="*/ 2286000 h 42"/>
              <a:gd name="T38" fmla="*/ 3871854 w 108"/>
              <a:gd name="T39" fmla="*/ 2194379 h 42"/>
              <a:gd name="T40" fmla="*/ 4646319 w 108"/>
              <a:gd name="T41" fmla="*/ 2103060 h 42"/>
              <a:gd name="T42" fmla="*/ 5310011 w 108"/>
              <a:gd name="T43" fmla="*/ 2103060 h 42"/>
              <a:gd name="T44" fmla="*/ 5973704 w 108"/>
              <a:gd name="T45" fmla="*/ 2286000 h 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8" h="42">
                <a:moveTo>
                  <a:pt x="108" y="25"/>
                </a:moveTo>
                <a:lnTo>
                  <a:pt x="108" y="34"/>
                </a:lnTo>
                <a:lnTo>
                  <a:pt x="108" y="42"/>
                </a:lnTo>
                <a:lnTo>
                  <a:pt x="91" y="41"/>
                </a:lnTo>
                <a:lnTo>
                  <a:pt x="53" y="38"/>
                </a:lnTo>
                <a:lnTo>
                  <a:pt x="16" y="35"/>
                </a:lnTo>
                <a:lnTo>
                  <a:pt x="0" y="34"/>
                </a:lnTo>
                <a:lnTo>
                  <a:pt x="1" y="28"/>
                </a:lnTo>
                <a:lnTo>
                  <a:pt x="3" y="17"/>
                </a:lnTo>
                <a:lnTo>
                  <a:pt x="5" y="5"/>
                </a:lnTo>
                <a:lnTo>
                  <a:pt x="6" y="0"/>
                </a:lnTo>
                <a:lnTo>
                  <a:pt x="11" y="7"/>
                </a:lnTo>
                <a:lnTo>
                  <a:pt x="17" y="12"/>
                </a:lnTo>
                <a:lnTo>
                  <a:pt x="23" y="17"/>
                </a:lnTo>
                <a:lnTo>
                  <a:pt x="30" y="21"/>
                </a:lnTo>
                <a:lnTo>
                  <a:pt x="36" y="23"/>
                </a:lnTo>
                <a:lnTo>
                  <a:pt x="42" y="24"/>
                </a:lnTo>
                <a:lnTo>
                  <a:pt x="50" y="25"/>
                </a:lnTo>
                <a:lnTo>
                  <a:pt x="56" y="25"/>
                </a:lnTo>
                <a:lnTo>
                  <a:pt x="70" y="24"/>
                </a:lnTo>
                <a:lnTo>
                  <a:pt x="84" y="23"/>
                </a:lnTo>
                <a:lnTo>
                  <a:pt x="96" y="23"/>
                </a:lnTo>
                <a:lnTo>
                  <a:pt x="108" y="25"/>
                </a:lnTo>
                <a:close/>
              </a:path>
            </a:pathLst>
          </a:custGeom>
          <a:solidFill>
            <a:srgbClr val="FFFFFF"/>
          </a:solidFill>
          <a:ln w="9525">
            <a:noFill/>
            <a:round/>
            <a:headEnd/>
            <a:tailEnd/>
          </a:ln>
        </p:spPr>
        <p:txBody>
          <a:bodyPr/>
          <a:lstStyle/>
          <a:p>
            <a:endParaRPr lang="en-US"/>
          </a:p>
        </p:txBody>
      </p:sp>
      <p:sp>
        <p:nvSpPr>
          <p:cNvPr id="25" name="Freeform 29"/>
          <p:cNvSpPr>
            <a:spLocks/>
          </p:cNvSpPr>
          <p:nvPr/>
        </p:nvSpPr>
        <p:spPr bwMode="auto">
          <a:xfrm>
            <a:off x="1858963" y="1766888"/>
            <a:ext cx="31750" cy="23812"/>
          </a:xfrm>
          <a:custGeom>
            <a:avLst/>
            <a:gdLst>
              <a:gd name="T0" fmla="*/ 6675911 w 151"/>
              <a:gd name="T1" fmla="*/ 3722537 h 109"/>
              <a:gd name="T2" fmla="*/ 6278089 w 151"/>
              <a:gd name="T3" fmla="*/ 3770161 h 109"/>
              <a:gd name="T4" fmla="*/ 5924214 w 151"/>
              <a:gd name="T5" fmla="*/ 3913469 h 109"/>
              <a:gd name="T6" fmla="*/ 5482237 w 151"/>
              <a:gd name="T7" fmla="*/ 4056560 h 109"/>
              <a:gd name="T8" fmla="*/ 5084205 w 151"/>
              <a:gd name="T9" fmla="*/ 4247493 h 109"/>
              <a:gd name="T10" fmla="*/ 4111730 w 151"/>
              <a:gd name="T11" fmla="*/ 4724607 h 109"/>
              <a:gd name="T12" fmla="*/ 3139045 w 151"/>
              <a:gd name="T13" fmla="*/ 5058848 h 109"/>
              <a:gd name="T14" fmla="*/ 2652702 w 151"/>
              <a:gd name="T15" fmla="*/ 5201939 h 109"/>
              <a:gd name="T16" fmla="*/ 2210515 w 151"/>
              <a:gd name="T17" fmla="*/ 5201939 h 109"/>
              <a:gd name="T18" fmla="*/ 1989526 w 151"/>
              <a:gd name="T19" fmla="*/ 5201939 h 109"/>
              <a:gd name="T20" fmla="*/ 1768538 w 151"/>
              <a:gd name="T21" fmla="*/ 5154315 h 109"/>
              <a:gd name="T22" fmla="*/ 1591705 w 151"/>
              <a:gd name="T23" fmla="*/ 5106472 h 109"/>
              <a:gd name="T24" fmla="*/ 1370507 w 151"/>
              <a:gd name="T25" fmla="*/ 5011006 h 109"/>
              <a:gd name="T26" fmla="*/ 1149518 w 151"/>
              <a:gd name="T27" fmla="*/ 4915540 h 109"/>
              <a:gd name="T28" fmla="*/ 972685 w 151"/>
              <a:gd name="T29" fmla="*/ 4772449 h 109"/>
              <a:gd name="T30" fmla="*/ 751697 w 151"/>
              <a:gd name="T31" fmla="*/ 4533892 h 109"/>
              <a:gd name="T32" fmla="*/ 619020 w 151"/>
              <a:gd name="T33" fmla="*/ 4342959 h 109"/>
              <a:gd name="T34" fmla="*/ 442187 w 151"/>
              <a:gd name="T35" fmla="*/ 4056560 h 109"/>
              <a:gd name="T36" fmla="*/ 309510 w 151"/>
              <a:gd name="T37" fmla="*/ 3722537 h 109"/>
              <a:gd name="T38" fmla="*/ 176833 w 151"/>
              <a:gd name="T39" fmla="*/ 3388513 h 109"/>
              <a:gd name="T40" fmla="*/ 44156 w 151"/>
              <a:gd name="T41" fmla="*/ 2958805 h 109"/>
              <a:gd name="T42" fmla="*/ 0 w 151"/>
              <a:gd name="T43" fmla="*/ 2768090 h 109"/>
              <a:gd name="T44" fmla="*/ 0 w 151"/>
              <a:gd name="T45" fmla="*/ 2577157 h 109"/>
              <a:gd name="T46" fmla="*/ 44156 w 151"/>
              <a:gd name="T47" fmla="*/ 2386225 h 109"/>
              <a:gd name="T48" fmla="*/ 176833 w 151"/>
              <a:gd name="T49" fmla="*/ 2147668 h 109"/>
              <a:gd name="T50" fmla="*/ 486343 w 151"/>
              <a:gd name="T51" fmla="*/ 1718178 h 109"/>
              <a:gd name="T52" fmla="*/ 928530 w 151"/>
              <a:gd name="T53" fmla="*/ 1288470 h 109"/>
              <a:gd name="T54" fmla="*/ 1414662 w 151"/>
              <a:gd name="T55" fmla="*/ 906822 h 109"/>
              <a:gd name="T56" fmla="*/ 1945371 w 151"/>
              <a:gd name="T57" fmla="*/ 524956 h 109"/>
              <a:gd name="T58" fmla="*/ 2431714 w 151"/>
              <a:gd name="T59" fmla="*/ 286399 h 109"/>
              <a:gd name="T60" fmla="*/ 2785379 w 151"/>
              <a:gd name="T61" fmla="*/ 0 h 109"/>
              <a:gd name="T62" fmla="*/ 3360033 w 151"/>
              <a:gd name="T63" fmla="*/ 620423 h 109"/>
              <a:gd name="T64" fmla="*/ 4730540 w 151"/>
              <a:gd name="T65" fmla="*/ 1908892 h 109"/>
              <a:gd name="T66" fmla="*/ 6056891 w 151"/>
              <a:gd name="T67" fmla="*/ 3197580 h 109"/>
              <a:gd name="T68" fmla="*/ 6675911 w 151"/>
              <a:gd name="T69" fmla="*/ 3722537 h 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1" h="109">
                <a:moveTo>
                  <a:pt x="151" y="78"/>
                </a:moveTo>
                <a:lnTo>
                  <a:pt x="142" y="79"/>
                </a:lnTo>
                <a:lnTo>
                  <a:pt x="134" y="82"/>
                </a:lnTo>
                <a:lnTo>
                  <a:pt x="124" y="85"/>
                </a:lnTo>
                <a:lnTo>
                  <a:pt x="115" y="89"/>
                </a:lnTo>
                <a:lnTo>
                  <a:pt x="93" y="99"/>
                </a:lnTo>
                <a:lnTo>
                  <a:pt x="71" y="106"/>
                </a:lnTo>
                <a:lnTo>
                  <a:pt x="60" y="109"/>
                </a:lnTo>
                <a:lnTo>
                  <a:pt x="50" y="109"/>
                </a:lnTo>
                <a:lnTo>
                  <a:pt x="45" y="109"/>
                </a:lnTo>
                <a:lnTo>
                  <a:pt x="40" y="108"/>
                </a:lnTo>
                <a:lnTo>
                  <a:pt x="36" y="107"/>
                </a:lnTo>
                <a:lnTo>
                  <a:pt x="31" y="105"/>
                </a:lnTo>
                <a:lnTo>
                  <a:pt x="26" y="103"/>
                </a:lnTo>
                <a:lnTo>
                  <a:pt x="22" y="100"/>
                </a:lnTo>
                <a:lnTo>
                  <a:pt x="17" y="95"/>
                </a:lnTo>
                <a:lnTo>
                  <a:pt x="14" y="91"/>
                </a:lnTo>
                <a:lnTo>
                  <a:pt x="10" y="85"/>
                </a:lnTo>
                <a:lnTo>
                  <a:pt x="7" y="78"/>
                </a:lnTo>
                <a:lnTo>
                  <a:pt x="4" y="71"/>
                </a:lnTo>
                <a:lnTo>
                  <a:pt x="1" y="62"/>
                </a:lnTo>
                <a:lnTo>
                  <a:pt x="0" y="58"/>
                </a:lnTo>
                <a:lnTo>
                  <a:pt x="0" y="54"/>
                </a:lnTo>
                <a:lnTo>
                  <a:pt x="1" y="50"/>
                </a:lnTo>
                <a:lnTo>
                  <a:pt x="4" y="45"/>
                </a:lnTo>
                <a:lnTo>
                  <a:pt x="11" y="36"/>
                </a:lnTo>
                <a:lnTo>
                  <a:pt x="21" y="27"/>
                </a:lnTo>
                <a:lnTo>
                  <a:pt x="32" y="19"/>
                </a:lnTo>
                <a:lnTo>
                  <a:pt x="44" y="11"/>
                </a:lnTo>
                <a:lnTo>
                  <a:pt x="55" y="6"/>
                </a:lnTo>
                <a:lnTo>
                  <a:pt x="63" y="0"/>
                </a:lnTo>
                <a:lnTo>
                  <a:pt x="76" y="13"/>
                </a:lnTo>
                <a:lnTo>
                  <a:pt x="107" y="40"/>
                </a:lnTo>
                <a:lnTo>
                  <a:pt x="137" y="67"/>
                </a:lnTo>
                <a:lnTo>
                  <a:pt x="151" y="78"/>
                </a:lnTo>
                <a:close/>
              </a:path>
            </a:pathLst>
          </a:custGeom>
          <a:solidFill>
            <a:srgbClr val="FFFFFF"/>
          </a:solidFill>
          <a:ln w="9525">
            <a:noFill/>
            <a:round/>
            <a:headEnd/>
            <a:tailEnd/>
          </a:ln>
        </p:spPr>
        <p:txBody>
          <a:bodyPr/>
          <a:lstStyle/>
          <a:p>
            <a:endParaRPr lang="en-US"/>
          </a:p>
        </p:txBody>
      </p:sp>
      <p:sp>
        <p:nvSpPr>
          <p:cNvPr id="26" name="Freeform 30"/>
          <p:cNvSpPr>
            <a:spLocks/>
          </p:cNvSpPr>
          <p:nvPr/>
        </p:nvSpPr>
        <p:spPr bwMode="auto">
          <a:xfrm>
            <a:off x="1184275" y="1776413"/>
            <a:ext cx="23813" cy="19050"/>
          </a:xfrm>
          <a:custGeom>
            <a:avLst/>
            <a:gdLst>
              <a:gd name="T0" fmla="*/ 4326910 w 108"/>
              <a:gd name="T1" fmla="*/ 3820026 h 95"/>
              <a:gd name="T2" fmla="*/ 4132437 w 108"/>
              <a:gd name="T3" fmla="*/ 3618898 h 95"/>
              <a:gd name="T4" fmla="*/ 3792000 w 108"/>
              <a:gd name="T5" fmla="*/ 3417971 h 95"/>
              <a:gd name="T6" fmla="*/ 3500291 w 108"/>
              <a:gd name="T7" fmla="*/ 3257149 h 95"/>
              <a:gd name="T8" fmla="*/ 3111345 w 108"/>
              <a:gd name="T9" fmla="*/ 3096327 h 95"/>
              <a:gd name="T10" fmla="*/ 2382182 w 108"/>
              <a:gd name="T11" fmla="*/ 2774482 h 95"/>
              <a:gd name="T12" fmla="*/ 1653019 w 108"/>
              <a:gd name="T13" fmla="*/ 2493144 h 95"/>
              <a:gd name="T14" fmla="*/ 1361310 w 108"/>
              <a:gd name="T15" fmla="*/ 2372427 h 95"/>
              <a:gd name="T16" fmla="*/ 1069601 w 108"/>
              <a:gd name="T17" fmla="*/ 2171299 h 95"/>
              <a:gd name="T18" fmla="*/ 729163 w 108"/>
              <a:gd name="T19" fmla="*/ 1970372 h 95"/>
              <a:gd name="T20" fmla="*/ 486182 w 108"/>
              <a:gd name="T21" fmla="*/ 1769244 h 95"/>
              <a:gd name="T22" fmla="*/ 291709 w 108"/>
              <a:gd name="T23" fmla="*/ 1528011 h 95"/>
              <a:gd name="T24" fmla="*/ 97236 w 108"/>
              <a:gd name="T25" fmla="*/ 1246472 h 95"/>
              <a:gd name="T26" fmla="*/ 0 w 108"/>
              <a:gd name="T27" fmla="*/ 924827 h 95"/>
              <a:gd name="T28" fmla="*/ 0 w 108"/>
              <a:gd name="T29" fmla="*/ 603183 h 95"/>
              <a:gd name="T30" fmla="*/ 145744 w 108"/>
              <a:gd name="T31" fmla="*/ 281539 h 95"/>
              <a:gd name="T32" fmla="*/ 340217 w 108"/>
              <a:gd name="T33" fmla="*/ 0 h 95"/>
              <a:gd name="T34" fmla="*/ 1118109 w 108"/>
              <a:gd name="T35" fmla="*/ 442361 h 95"/>
              <a:gd name="T36" fmla="*/ 2771128 w 108"/>
              <a:gd name="T37" fmla="*/ 1447599 h 95"/>
              <a:gd name="T38" fmla="*/ 4472655 w 108"/>
              <a:gd name="T39" fmla="*/ 2493144 h 95"/>
              <a:gd name="T40" fmla="*/ 5250546 w 108"/>
              <a:gd name="T41" fmla="*/ 2935304 h 95"/>
              <a:gd name="T42" fmla="*/ 5104802 w 108"/>
              <a:gd name="T43" fmla="*/ 3015715 h 95"/>
              <a:gd name="T44" fmla="*/ 5007565 w 108"/>
              <a:gd name="T45" fmla="*/ 3096327 h 95"/>
              <a:gd name="T46" fmla="*/ 4910329 w 108"/>
              <a:gd name="T47" fmla="*/ 3216843 h 95"/>
              <a:gd name="T48" fmla="*/ 4764364 w 108"/>
              <a:gd name="T49" fmla="*/ 3337560 h 95"/>
              <a:gd name="T50" fmla="*/ 4569891 w 108"/>
              <a:gd name="T51" fmla="*/ 3618898 h 95"/>
              <a:gd name="T52" fmla="*/ 4326910 w 108"/>
              <a:gd name="T53" fmla="*/ 3820026 h 9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08" h="95">
                <a:moveTo>
                  <a:pt x="89" y="95"/>
                </a:moveTo>
                <a:lnTo>
                  <a:pt x="85" y="90"/>
                </a:lnTo>
                <a:lnTo>
                  <a:pt x="78" y="85"/>
                </a:lnTo>
                <a:lnTo>
                  <a:pt x="72" y="81"/>
                </a:lnTo>
                <a:lnTo>
                  <a:pt x="64" y="77"/>
                </a:lnTo>
                <a:lnTo>
                  <a:pt x="49" y="69"/>
                </a:lnTo>
                <a:lnTo>
                  <a:pt x="34" y="62"/>
                </a:lnTo>
                <a:lnTo>
                  <a:pt x="28" y="59"/>
                </a:lnTo>
                <a:lnTo>
                  <a:pt x="22" y="54"/>
                </a:lnTo>
                <a:lnTo>
                  <a:pt x="15" y="49"/>
                </a:lnTo>
                <a:lnTo>
                  <a:pt x="10" y="44"/>
                </a:lnTo>
                <a:lnTo>
                  <a:pt x="6" y="38"/>
                </a:lnTo>
                <a:lnTo>
                  <a:pt x="2" y="31"/>
                </a:lnTo>
                <a:lnTo>
                  <a:pt x="0" y="23"/>
                </a:lnTo>
                <a:lnTo>
                  <a:pt x="0" y="15"/>
                </a:lnTo>
                <a:lnTo>
                  <a:pt x="3" y="7"/>
                </a:lnTo>
                <a:lnTo>
                  <a:pt x="7" y="0"/>
                </a:lnTo>
                <a:lnTo>
                  <a:pt x="23" y="11"/>
                </a:lnTo>
                <a:lnTo>
                  <a:pt x="57" y="36"/>
                </a:lnTo>
                <a:lnTo>
                  <a:pt x="92" y="62"/>
                </a:lnTo>
                <a:lnTo>
                  <a:pt x="108" y="73"/>
                </a:lnTo>
                <a:lnTo>
                  <a:pt x="105" y="75"/>
                </a:lnTo>
                <a:lnTo>
                  <a:pt x="103" y="77"/>
                </a:lnTo>
                <a:lnTo>
                  <a:pt x="101" y="80"/>
                </a:lnTo>
                <a:lnTo>
                  <a:pt x="98" y="83"/>
                </a:lnTo>
                <a:lnTo>
                  <a:pt x="94" y="90"/>
                </a:lnTo>
                <a:lnTo>
                  <a:pt x="89" y="95"/>
                </a:lnTo>
                <a:close/>
              </a:path>
            </a:pathLst>
          </a:custGeom>
          <a:solidFill>
            <a:srgbClr val="FFFFFF"/>
          </a:solidFill>
          <a:ln w="9525">
            <a:noFill/>
            <a:round/>
            <a:headEnd/>
            <a:tailEnd/>
          </a:ln>
        </p:spPr>
        <p:txBody>
          <a:bodyPr/>
          <a:lstStyle/>
          <a:p>
            <a:endParaRPr lang="en-US"/>
          </a:p>
        </p:txBody>
      </p:sp>
      <p:sp>
        <p:nvSpPr>
          <p:cNvPr id="27" name="Freeform 31"/>
          <p:cNvSpPr>
            <a:spLocks/>
          </p:cNvSpPr>
          <p:nvPr/>
        </p:nvSpPr>
        <p:spPr bwMode="auto">
          <a:xfrm>
            <a:off x="1168400" y="1781175"/>
            <a:ext cx="7938" cy="74613"/>
          </a:xfrm>
          <a:custGeom>
            <a:avLst/>
            <a:gdLst>
              <a:gd name="T0" fmla="*/ 1087119 w 41"/>
              <a:gd name="T1" fmla="*/ 15462816 h 333"/>
              <a:gd name="T2" fmla="*/ 974632 w 41"/>
              <a:gd name="T3" fmla="*/ 15764181 h 333"/>
              <a:gd name="T4" fmla="*/ 712290 w 41"/>
              <a:gd name="T5" fmla="*/ 16718017 h 333"/>
              <a:gd name="T6" fmla="*/ 637170 w 41"/>
              <a:gd name="T7" fmla="*/ 16718017 h 333"/>
              <a:gd name="T8" fmla="*/ 374828 w 41"/>
              <a:gd name="T9" fmla="*/ 16517257 h 333"/>
              <a:gd name="T10" fmla="*/ 262341 w 41"/>
              <a:gd name="T11" fmla="*/ 16467067 h 333"/>
              <a:gd name="T12" fmla="*/ 149854 w 41"/>
              <a:gd name="T13" fmla="*/ 16316272 h 333"/>
              <a:gd name="T14" fmla="*/ 74927 w 41"/>
              <a:gd name="T15" fmla="*/ 16165702 h 333"/>
              <a:gd name="T16" fmla="*/ 0 w 41"/>
              <a:gd name="T17" fmla="*/ 15964941 h 333"/>
              <a:gd name="T18" fmla="*/ 187414 w 41"/>
              <a:gd name="T19" fmla="*/ 14107459 h 333"/>
              <a:gd name="T20" fmla="*/ 299902 w 41"/>
              <a:gd name="T21" fmla="*/ 12299942 h 333"/>
              <a:gd name="T22" fmla="*/ 337268 w 41"/>
              <a:gd name="T23" fmla="*/ 10392269 h 333"/>
              <a:gd name="T24" fmla="*/ 337268 w 41"/>
              <a:gd name="T25" fmla="*/ 8384216 h 333"/>
              <a:gd name="T26" fmla="*/ 299902 w 41"/>
              <a:gd name="T27" fmla="*/ 6426129 h 333"/>
              <a:gd name="T28" fmla="*/ 224975 w 41"/>
              <a:gd name="T29" fmla="*/ 4468266 h 333"/>
              <a:gd name="T30" fmla="*/ 112487 w 41"/>
              <a:gd name="T31" fmla="*/ 2510178 h 333"/>
              <a:gd name="T32" fmla="*/ 0 w 41"/>
              <a:gd name="T33" fmla="*/ 652696 h 333"/>
              <a:gd name="T34" fmla="*/ 74927 w 41"/>
              <a:gd name="T35" fmla="*/ 502125 h 333"/>
              <a:gd name="T36" fmla="*/ 149854 w 41"/>
              <a:gd name="T37" fmla="*/ 351331 h 333"/>
              <a:gd name="T38" fmla="*/ 299902 w 41"/>
              <a:gd name="T39" fmla="*/ 250951 h 333"/>
              <a:gd name="T40" fmla="*/ 487316 w 41"/>
              <a:gd name="T41" fmla="*/ 150570 h 333"/>
              <a:gd name="T42" fmla="*/ 637170 w 41"/>
              <a:gd name="T43" fmla="*/ 50190 h 333"/>
              <a:gd name="T44" fmla="*/ 824584 w 41"/>
              <a:gd name="T45" fmla="*/ 0 h 333"/>
              <a:gd name="T46" fmla="*/ 974632 w 41"/>
              <a:gd name="T47" fmla="*/ 0 h 333"/>
              <a:gd name="T48" fmla="*/ 1199606 w 41"/>
              <a:gd name="T49" fmla="*/ 0 h 333"/>
              <a:gd name="T50" fmla="*/ 1311900 w 41"/>
              <a:gd name="T51" fmla="*/ 1907673 h 333"/>
              <a:gd name="T52" fmla="*/ 1424387 w 41"/>
              <a:gd name="T53" fmla="*/ 3865760 h 333"/>
              <a:gd name="T54" fmla="*/ 1499314 w 41"/>
              <a:gd name="T55" fmla="*/ 5773433 h 333"/>
              <a:gd name="T56" fmla="*/ 1536874 w 41"/>
              <a:gd name="T57" fmla="*/ 7731520 h 333"/>
              <a:gd name="T58" fmla="*/ 1499314 w 41"/>
              <a:gd name="T59" fmla="*/ 9689383 h 333"/>
              <a:gd name="T60" fmla="*/ 1461947 w 41"/>
              <a:gd name="T61" fmla="*/ 11597280 h 333"/>
              <a:gd name="T62" fmla="*/ 1387020 w 41"/>
              <a:gd name="T63" fmla="*/ 12551117 h 333"/>
              <a:gd name="T64" fmla="*/ 1311900 w 41"/>
              <a:gd name="T65" fmla="*/ 13555143 h 333"/>
              <a:gd name="T66" fmla="*/ 1199606 w 41"/>
              <a:gd name="T67" fmla="*/ 14508980 h 333"/>
              <a:gd name="T68" fmla="*/ 1087119 w 41"/>
              <a:gd name="T69" fmla="*/ 15462816 h 3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1" h="333">
                <a:moveTo>
                  <a:pt x="29" y="308"/>
                </a:moveTo>
                <a:lnTo>
                  <a:pt x="26" y="314"/>
                </a:lnTo>
                <a:lnTo>
                  <a:pt x="19" y="333"/>
                </a:lnTo>
                <a:lnTo>
                  <a:pt x="17" y="333"/>
                </a:lnTo>
                <a:lnTo>
                  <a:pt x="10" y="329"/>
                </a:lnTo>
                <a:lnTo>
                  <a:pt x="7" y="328"/>
                </a:lnTo>
                <a:lnTo>
                  <a:pt x="4" y="325"/>
                </a:lnTo>
                <a:lnTo>
                  <a:pt x="2" y="322"/>
                </a:lnTo>
                <a:lnTo>
                  <a:pt x="0" y="318"/>
                </a:lnTo>
                <a:lnTo>
                  <a:pt x="5" y="281"/>
                </a:lnTo>
                <a:lnTo>
                  <a:pt x="8" y="245"/>
                </a:lnTo>
                <a:lnTo>
                  <a:pt x="9" y="207"/>
                </a:lnTo>
                <a:lnTo>
                  <a:pt x="9" y="167"/>
                </a:lnTo>
                <a:lnTo>
                  <a:pt x="8" y="128"/>
                </a:lnTo>
                <a:lnTo>
                  <a:pt x="6" y="89"/>
                </a:lnTo>
                <a:lnTo>
                  <a:pt x="3" y="50"/>
                </a:lnTo>
                <a:lnTo>
                  <a:pt x="0" y="13"/>
                </a:lnTo>
                <a:lnTo>
                  <a:pt x="2" y="10"/>
                </a:lnTo>
                <a:lnTo>
                  <a:pt x="4" y="7"/>
                </a:lnTo>
                <a:lnTo>
                  <a:pt x="8" y="5"/>
                </a:lnTo>
                <a:lnTo>
                  <a:pt x="13" y="3"/>
                </a:lnTo>
                <a:lnTo>
                  <a:pt x="17" y="1"/>
                </a:lnTo>
                <a:lnTo>
                  <a:pt x="22" y="0"/>
                </a:lnTo>
                <a:lnTo>
                  <a:pt x="26" y="0"/>
                </a:lnTo>
                <a:lnTo>
                  <a:pt x="32" y="0"/>
                </a:lnTo>
                <a:lnTo>
                  <a:pt x="35" y="38"/>
                </a:lnTo>
                <a:lnTo>
                  <a:pt x="38" y="77"/>
                </a:lnTo>
                <a:lnTo>
                  <a:pt x="40" y="115"/>
                </a:lnTo>
                <a:lnTo>
                  <a:pt x="41" y="154"/>
                </a:lnTo>
                <a:lnTo>
                  <a:pt x="40" y="193"/>
                </a:lnTo>
                <a:lnTo>
                  <a:pt x="39" y="231"/>
                </a:lnTo>
                <a:lnTo>
                  <a:pt x="37" y="250"/>
                </a:lnTo>
                <a:lnTo>
                  <a:pt x="35" y="270"/>
                </a:lnTo>
                <a:lnTo>
                  <a:pt x="32" y="289"/>
                </a:lnTo>
                <a:lnTo>
                  <a:pt x="29" y="308"/>
                </a:lnTo>
                <a:close/>
              </a:path>
            </a:pathLst>
          </a:custGeom>
          <a:solidFill>
            <a:srgbClr val="FFFFFF"/>
          </a:solidFill>
          <a:ln w="9525">
            <a:noFill/>
            <a:round/>
            <a:headEnd/>
            <a:tailEnd/>
          </a:ln>
        </p:spPr>
        <p:txBody>
          <a:bodyPr/>
          <a:lstStyle/>
          <a:p>
            <a:endParaRPr lang="en-US"/>
          </a:p>
        </p:txBody>
      </p:sp>
      <p:sp>
        <p:nvSpPr>
          <p:cNvPr id="28" name="Freeform 32"/>
          <p:cNvSpPr>
            <a:spLocks/>
          </p:cNvSpPr>
          <p:nvPr/>
        </p:nvSpPr>
        <p:spPr bwMode="auto">
          <a:xfrm>
            <a:off x="1782763" y="1776413"/>
            <a:ext cx="22225" cy="3175"/>
          </a:xfrm>
          <a:custGeom>
            <a:avLst/>
            <a:gdLst>
              <a:gd name="T0" fmla="*/ 4295223 w 115"/>
              <a:gd name="T1" fmla="*/ 514350 h 14"/>
              <a:gd name="T2" fmla="*/ 3996442 w 115"/>
              <a:gd name="T3" fmla="*/ 411389 h 14"/>
              <a:gd name="T4" fmla="*/ 3660361 w 115"/>
              <a:gd name="T5" fmla="*/ 411389 h 14"/>
              <a:gd name="T6" fmla="*/ 3361386 w 115"/>
              <a:gd name="T7" fmla="*/ 411389 h 14"/>
              <a:gd name="T8" fmla="*/ 3025306 w 115"/>
              <a:gd name="T9" fmla="*/ 411389 h 14"/>
              <a:gd name="T10" fmla="*/ 2352951 w 115"/>
              <a:gd name="T11" fmla="*/ 565830 h 14"/>
              <a:gd name="T12" fmla="*/ 1755388 w 115"/>
              <a:gd name="T13" fmla="*/ 668564 h 14"/>
              <a:gd name="T14" fmla="*/ 1456607 w 115"/>
              <a:gd name="T15" fmla="*/ 720045 h 14"/>
              <a:gd name="T16" fmla="*/ 1157826 w 115"/>
              <a:gd name="T17" fmla="*/ 720045 h 14"/>
              <a:gd name="T18" fmla="*/ 896344 w 115"/>
              <a:gd name="T19" fmla="*/ 720045 h 14"/>
              <a:gd name="T20" fmla="*/ 634862 w 115"/>
              <a:gd name="T21" fmla="*/ 668564 h 14"/>
              <a:gd name="T22" fmla="*/ 448172 w 115"/>
              <a:gd name="T23" fmla="*/ 617084 h 14"/>
              <a:gd name="T24" fmla="*/ 261482 w 115"/>
              <a:gd name="T25" fmla="*/ 462870 h 14"/>
              <a:gd name="T26" fmla="*/ 112091 w 115"/>
              <a:gd name="T27" fmla="*/ 257175 h 14"/>
              <a:gd name="T28" fmla="*/ 0 w 115"/>
              <a:gd name="T29" fmla="*/ 0 h 14"/>
              <a:gd name="T30" fmla="*/ 672355 w 115"/>
              <a:gd name="T31" fmla="*/ 51480 h 14"/>
              <a:gd name="T32" fmla="*/ 2166261 w 115"/>
              <a:gd name="T33" fmla="*/ 102961 h 14"/>
              <a:gd name="T34" fmla="*/ 3622868 w 115"/>
              <a:gd name="T35" fmla="*/ 154214 h 14"/>
              <a:gd name="T36" fmla="*/ 4295223 w 115"/>
              <a:gd name="T37" fmla="*/ 154214 h 14"/>
              <a:gd name="T38" fmla="*/ 4295223 w 115"/>
              <a:gd name="T39" fmla="*/ 360136 h 14"/>
              <a:gd name="T40" fmla="*/ 4295223 w 115"/>
              <a:gd name="T41" fmla="*/ 514350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5" h="14">
                <a:moveTo>
                  <a:pt x="115" y="10"/>
                </a:moveTo>
                <a:lnTo>
                  <a:pt x="107" y="8"/>
                </a:lnTo>
                <a:lnTo>
                  <a:pt x="98" y="8"/>
                </a:lnTo>
                <a:lnTo>
                  <a:pt x="90" y="8"/>
                </a:lnTo>
                <a:lnTo>
                  <a:pt x="81" y="8"/>
                </a:lnTo>
                <a:lnTo>
                  <a:pt x="63" y="11"/>
                </a:lnTo>
                <a:lnTo>
                  <a:pt x="47" y="13"/>
                </a:lnTo>
                <a:lnTo>
                  <a:pt x="39" y="14"/>
                </a:lnTo>
                <a:lnTo>
                  <a:pt x="31" y="14"/>
                </a:lnTo>
                <a:lnTo>
                  <a:pt x="24" y="14"/>
                </a:lnTo>
                <a:lnTo>
                  <a:pt x="17" y="13"/>
                </a:lnTo>
                <a:lnTo>
                  <a:pt x="12" y="12"/>
                </a:lnTo>
                <a:lnTo>
                  <a:pt x="7" y="9"/>
                </a:lnTo>
                <a:lnTo>
                  <a:pt x="3" y="5"/>
                </a:lnTo>
                <a:lnTo>
                  <a:pt x="0" y="0"/>
                </a:lnTo>
                <a:lnTo>
                  <a:pt x="18" y="1"/>
                </a:lnTo>
                <a:lnTo>
                  <a:pt x="58" y="2"/>
                </a:lnTo>
                <a:lnTo>
                  <a:pt x="97" y="3"/>
                </a:lnTo>
                <a:lnTo>
                  <a:pt x="115" y="3"/>
                </a:lnTo>
                <a:lnTo>
                  <a:pt x="115" y="7"/>
                </a:lnTo>
                <a:lnTo>
                  <a:pt x="115" y="10"/>
                </a:lnTo>
                <a:close/>
              </a:path>
            </a:pathLst>
          </a:custGeom>
          <a:solidFill>
            <a:srgbClr val="FFFFFF"/>
          </a:solidFill>
          <a:ln w="9525">
            <a:noFill/>
            <a:round/>
            <a:headEnd/>
            <a:tailEnd/>
          </a:ln>
        </p:spPr>
        <p:txBody>
          <a:bodyPr/>
          <a:lstStyle/>
          <a:p>
            <a:endParaRPr lang="en-US"/>
          </a:p>
        </p:txBody>
      </p:sp>
      <p:sp>
        <p:nvSpPr>
          <p:cNvPr id="29" name="Freeform 33"/>
          <p:cNvSpPr>
            <a:spLocks/>
          </p:cNvSpPr>
          <p:nvPr/>
        </p:nvSpPr>
        <p:spPr bwMode="auto">
          <a:xfrm>
            <a:off x="1782763" y="1781175"/>
            <a:ext cx="7937" cy="146050"/>
          </a:xfrm>
          <a:custGeom>
            <a:avLst/>
            <a:gdLst>
              <a:gd name="T0" fmla="*/ 1035590 w 42"/>
              <a:gd name="T1" fmla="*/ 32319095 h 660"/>
              <a:gd name="T2" fmla="*/ 642897 w 42"/>
              <a:gd name="T3" fmla="*/ 32074350 h 660"/>
              <a:gd name="T4" fmla="*/ 250016 w 42"/>
              <a:gd name="T5" fmla="*/ 31878289 h 660"/>
              <a:gd name="T6" fmla="*/ 250016 w 42"/>
              <a:gd name="T7" fmla="*/ 27960830 h 660"/>
              <a:gd name="T8" fmla="*/ 178583 w 42"/>
              <a:gd name="T9" fmla="*/ 23945561 h 660"/>
              <a:gd name="T10" fmla="*/ 35717 w 42"/>
              <a:gd name="T11" fmla="*/ 19881167 h 660"/>
              <a:gd name="T12" fmla="*/ 0 w 42"/>
              <a:gd name="T13" fmla="*/ 15816772 h 660"/>
              <a:gd name="T14" fmla="*/ 0 w 42"/>
              <a:gd name="T15" fmla="*/ 13760123 h 660"/>
              <a:gd name="T16" fmla="*/ 35717 w 42"/>
              <a:gd name="T17" fmla="*/ 11752378 h 660"/>
              <a:gd name="T18" fmla="*/ 142866 w 42"/>
              <a:gd name="T19" fmla="*/ 9744633 h 660"/>
              <a:gd name="T20" fmla="*/ 250016 w 42"/>
              <a:gd name="T21" fmla="*/ 7736888 h 660"/>
              <a:gd name="T22" fmla="*/ 428598 w 42"/>
              <a:gd name="T23" fmla="*/ 5729364 h 660"/>
              <a:gd name="T24" fmla="*/ 607181 w 42"/>
              <a:gd name="T25" fmla="*/ 3819429 h 660"/>
              <a:gd name="T26" fmla="*/ 928440 w 42"/>
              <a:gd name="T27" fmla="*/ 1860810 h 660"/>
              <a:gd name="T28" fmla="*/ 1285605 w 42"/>
              <a:gd name="T29" fmla="*/ 0 h 660"/>
              <a:gd name="T30" fmla="*/ 1392755 w 42"/>
              <a:gd name="T31" fmla="*/ 244744 h 660"/>
              <a:gd name="T32" fmla="*/ 1499904 w 42"/>
              <a:gd name="T33" fmla="*/ 440805 h 660"/>
              <a:gd name="T34" fmla="*/ 1392755 w 42"/>
              <a:gd name="T35" fmla="*/ 4407169 h 660"/>
              <a:gd name="T36" fmla="*/ 1357038 w 42"/>
              <a:gd name="T37" fmla="*/ 8471564 h 660"/>
              <a:gd name="T38" fmla="*/ 1357038 w 42"/>
              <a:gd name="T39" fmla="*/ 12437928 h 660"/>
              <a:gd name="T40" fmla="*/ 1357038 w 42"/>
              <a:gd name="T41" fmla="*/ 16404292 h 660"/>
              <a:gd name="T42" fmla="*/ 1357038 w 42"/>
              <a:gd name="T43" fmla="*/ 20370877 h 660"/>
              <a:gd name="T44" fmla="*/ 1321322 w 42"/>
              <a:gd name="T45" fmla="*/ 24337241 h 660"/>
              <a:gd name="T46" fmla="*/ 1178456 w 42"/>
              <a:gd name="T47" fmla="*/ 28352731 h 660"/>
              <a:gd name="T48" fmla="*/ 1035590 w 42"/>
              <a:gd name="T49" fmla="*/ 32319095 h 6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2" h="660">
                <a:moveTo>
                  <a:pt x="29" y="660"/>
                </a:moveTo>
                <a:lnTo>
                  <a:pt x="18" y="655"/>
                </a:lnTo>
                <a:lnTo>
                  <a:pt x="7" y="651"/>
                </a:lnTo>
                <a:lnTo>
                  <a:pt x="7" y="571"/>
                </a:lnTo>
                <a:lnTo>
                  <a:pt x="5" y="489"/>
                </a:lnTo>
                <a:lnTo>
                  <a:pt x="1" y="406"/>
                </a:lnTo>
                <a:lnTo>
                  <a:pt x="0" y="323"/>
                </a:lnTo>
                <a:lnTo>
                  <a:pt x="0" y="281"/>
                </a:lnTo>
                <a:lnTo>
                  <a:pt x="1" y="240"/>
                </a:lnTo>
                <a:lnTo>
                  <a:pt x="4" y="199"/>
                </a:lnTo>
                <a:lnTo>
                  <a:pt x="7" y="158"/>
                </a:lnTo>
                <a:lnTo>
                  <a:pt x="12" y="117"/>
                </a:lnTo>
                <a:lnTo>
                  <a:pt x="17" y="78"/>
                </a:lnTo>
                <a:lnTo>
                  <a:pt x="26" y="38"/>
                </a:lnTo>
                <a:lnTo>
                  <a:pt x="36" y="0"/>
                </a:lnTo>
                <a:lnTo>
                  <a:pt x="39" y="5"/>
                </a:lnTo>
                <a:lnTo>
                  <a:pt x="42" y="9"/>
                </a:lnTo>
                <a:lnTo>
                  <a:pt x="39" y="90"/>
                </a:lnTo>
                <a:lnTo>
                  <a:pt x="38" y="173"/>
                </a:lnTo>
                <a:lnTo>
                  <a:pt x="38" y="254"/>
                </a:lnTo>
                <a:lnTo>
                  <a:pt x="38" y="335"/>
                </a:lnTo>
                <a:lnTo>
                  <a:pt x="38" y="416"/>
                </a:lnTo>
                <a:lnTo>
                  <a:pt x="37" y="497"/>
                </a:lnTo>
                <a:lnTo>
                  <a:pt x="33" y="579"/>
                </a:lnTo>
                <a:lnTo>
                  <a:pt x="29" y="660"/>
                </a:lnTo>
                <a:close/>
              </a:path>
            </a:pathLst>
          </a:custGeom>
          <a:solidFill>
            <a:srgbClr val="FFFFFF"/>
          </a:solidFill>
          <a:ln w="9525">
            <a:noFill/>
            <a:round/>
            <a:headEnd/>
            <a:tailEnd/>
          </a:ln>
        </p:spPr>
        <p:txBody>
          <a:bodyPr/>
          <a:lstStyle/>
          <a:p>
            <a:endParaRPr lang="en-US"/>
          </a:p>
        </p:txBody>
      </p:sp>
      <p:sp>
        <p:nvSpPr>
          <p:cNvPr id="30" name="Freeform 34"/>
          <p:cNvSpPr>
            <a:spLocks/>
          </p:cNvSpPr>
          <p:nvPr/>
        </p:nvSpPr>
        <p:spPr bwMode="auto">
          <a:xfrm>
            <a:off x="1768475" y="1784350"/>
            <a:ext cx="14288" cy="136525"/>
          </a:xfrm>
          <a:custGeom>
            <a:avLst/>
            <a:gdLst>
              <a:gd name="T0" fmla="*/ 2366635 w 58"/>
              <a:gd name="T1" fmla="*/ 29538947 h 631"/>
              <a:gd name="T2" fmla="*/ 1941936 w 58"/>
              <a:gd name="T3" fmla="*/ 29351793 h 631"/>
              <a:gd name="T4" fmla="*/ 1395790 w 58"/>
              <a:gd name="T5" fmla="*/ 29164423 h 631"/>
              <a:gd name="T6" fmla="*/ 971091 w 58"/>
              <a:gd name="T7" fmla="*/ 28977269 h 631"/>
              <a:gd name="T8" fmla="*/ 546146 w 58"/>
              <a:gd name="T9" fmla="*/ 28696214 h 631"/>
              <a:gd name="T10" fmla="*/ 424698 w 58"/>
              <a:gd name="T11" fmla="*/ 28555794 h 631"/>
              <a:gd name="T12" fmla="*/ 242650 w 58"/>
              <a:gd name="T13" fmla="*/ 28415374 h 631"/>
              <a:gd name="T14" fmla="*/ 182049 w 58"/>
              <a:gd name="T15" fmla="*/ 28274955 h 631"/>
              <a:gd name="T16" fmla="*/ 121448 w 58"/>
              <a:gd name="T17" fmla="*/ 28087801 h 631"/>
              <a:gd name="T18" fmla="*/ 60601 w 58"/>
              <a:gd name="T19" fmla="*/ 27853696 h 631"/>
              <a:gd name="T20" fmla="*/ 60601 w 58"/>
              <a:gd name="T21" fmla="*/ 27619592 h 631"/>
              <a:gd name="T22" fmla="*/ 121448 w 58"/>
              <a:gd name="T23" fmla="*/ 27385487 h 631"/>
              <a:gd name="T24" fmla="*/ 242650 w 58"/>
              <a:gd name="T25" fmla="*/ 27104648 h 631"/>
              <a:gd name="T26" fmla="*/ 364098 w 58"/>
              <a:gd name="T27" fmla="*/ 25372663 h 631"/>
              <a:gd name="T28" fmla="*/ 424698 w 58"/>
              <a:gd name="T29" fmla="*/ 23640461 h 631"/>
              <a:gd name="T30" fmla="*/ 364098 w 58"/>
              <a:gd name="T31" fmla="*/ 21814791 h 631"/>
              <a:gd name="T32" fmla="*/ 303497 w 58"/>
              <a:gd name="T33" fmla="*/ 20035855 h 631"/>
              <a:gd name="T34" fmla="*/ 121448 w 58"/>
              <a:gd name="T35" fmla="*/ 16431249 h 631"/>
              <a:gd name="T36" fmla="*/ 0 w 58"/>
              <a:gd name="T37" fmla="*/ 12873594 h 631"/>
              <a:gd name="T38" fmla="*/ 60601 w 58"/>
              <a:gd name="T39" fmla="*/ 11141392 h 631"/>
              <a:gd name="T40" fmla="*/ 121448 w 58"/>
              <a:gd name="T41" fmla="*/ 9409407 h 631"/>
              <a:gd name="T42" fmla="*/ 303497 w 58"/>
              <a:gd name="T43" fmla="*/ 7677422 h 631"/>
              <a:gd name="T44" fmla="*/ 606747 w 58"/>
              <a:gd name="T45" fmla="*/ 6038905 h 631"/>
              <a:gd name="T46" fmla="*/ 788796 w 58"/>
              <a:gd name="T47" fmla="*/ 5243123 h 631"/>
              <a:gd name="T48" fmla="*/ 1092293 w 58"/>
              <a:gd name="T49" fmla="*/ 4447123 h 631"/>
              <a:gd name="T50" fmla="*/ 1395790 w 58"/>
              <a:gd name="T51" fmla="*/ 3651341 h 631"/>
              <a:gd name="T52" fmla="*/ 1699287 w 58"/>
              <a:gd name="T53" fmla="*/ 2902509 h 631"/>
              <a:gd name="T54" fmla="*/ 2123985 w 58"/>
              <a:gd name="T55" fmla="*/ 2153460 h 631"/>
              <a:gd name="T56" fmla="*/ 2488083 w 58"/>
              <a:gd name="T57" fmla="*/ 1404412 h 631"/>
              <a:gd name="T58" fmla="*/ 3034229 w 58"/>
              <a:gd name="T59" fmla="*/ 702098 h 631"/>
              <a:gd name="T60" fmla="*/ 3519775 w 58"/>
              <a:gd name="T61" fmla="*/ 0 h 631"/>
              <a:gd name="T62" fmla="*/ 3216278 w 58"/>
              <a:gd name="T63" fmla="*/ 1778936 h 631"/>
              <a:gd name="T64" fmla="*/ 2913028 w 58"/>
              <a:gd name="T65" fmla="*/ 3651341 h 631"/>
              <a:gd name="T66" fmla="*/ 2670132 w 58"/>
              <a:gd name="T67" fmla="*/ 5477011 h 631"/>
              <a:gd name="T68" fmla="*/ 2488083 w 58"/>
              <a:gd name="T69" fmla="*/ 7349632 h 631"/>
              <a:gd name="T70" fmla="*/ 2366635 w 58"/>
              <a:gd name="T71" fmla="*/ 9175302 h 631"/>
              <a:gd name="T72" fmla="*/ 2306034 w 58"/>
              <a:gd name="T73" fmla="*/ 11047923 h 631"/>
              <a:gd name="T74" fmla="*/ 2306034 w 58"/>
              <a:gd name="T75" fmla="*/ 12873594 h 631"/>
              <a:gd name="T76" fmla="*/ 2306034 w 58"/>
              <a:gd name="T77" fmla="*/ 14745998 h 631"/>
              <a:gd name="T78" fmla="*/ 2366635 w 58"/>
              <a:gd name="T79" fmla="*/ 18444290 h 631"/>
              <a:gd name="T80" fmla="*/ 2427482 w 58"/>
              <a:gd name="T81" fmla="*/ 22142581 h 631"/>
              <a:gd name="T82" fmla="*/ 2427482 w 58"/>
              <a:gd name="T83" fmla="*/ 25840656 h 631"/>
              <a:gd name="T84" fmla="*/ 2366635 w 58"/>
              <a:gd name="T85" fmla="*/ 29538947 h 6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8" h="631">
                <a:moveTo>
                  <a:pt x="39" y="631"/>
                </a:moveTo>
                <a:lnTo>
                  <a:pt x="32" y="627"/>
                </a:lnTo>
                <a:lnTo>
                  <a:pt x="23" y="623"/>
                </a:lnTo>
                <a:lnTo>
                  <a:pt x="16" y="619"/>
                </a:lnTo>
                <a:lnTo>
                  <a:pt x="9" y="613"/>
                </a:lnTo>
                <a:lnTo>
                  <a:pt x="7" y="610"/>
                </a:lnTo>
                <a:lnTo>
                  <a:pt x="4" y="607"/>
                </a:lnTo>
                <a:lnTo>
                  <a:pt x="3" y="604"/>
                </a:lnTo>
                <a:lnTo>
                  <a:pt x="2" y="600"/>
                </a:lnTo>
                <a:lnTo>
                  <a:pt x="1" y="595"/>
                </a:lnTo>
                <a:lnTo>
                  <a:pt x="1" y="590"/>
                </a:lnTo>
                <a:lnTo>
                  <a:pt x="2" y="585"/>
                </a:lnTo>
                <a:lnTo>
                  <a:pt x="4" y="579"/>
                </a:lnTo>
                <a:lnTo>
                  <a:pt x="6" y="542"/>
                </a:lnTo>
                <a:lnTo>
                  <a:pt x="7" y="505"/>
                </a:lnTo>
                <a:lnTo>
                  <a:pt x="6" y="466"/>
                </a:lnTo>
                <a:lnTo>
                  <a:pt x="5" y="428"/>
                </a:lnTo>
                <a:lnTo>
                  <a:pt x="2" y="351"/>
                </a:lnTo>
                <a:lnTo>
                  <a:pt x="0" y="275"/>
                </a:lnTo>
                <a:lnTo>
                  <a:pt x="1" y="238"/>
                </a:lnTo>
                <a:lnTo>
                  <a:pt x="2" y="201"/>
                </a:lnTo>
                <a:lnTo>
                  <a:pt x="5" y="164"/>
                </a:lnTo>
                <a:lnTo>
                  <a:pt x="10" y="129"/>
                </a:lnTo>
                <a:lnTo>
                  <a:pt x="13" y="112"/>
                </a:lnTo>
                <a:lnTo>
                  <a:pt x="18" y="95"/>
                </a:lnTo>
                <a:lnTo>
                  <a:pt x="23" y="78"/>
                </a:lnTo>
                <a:lnTo>
                  <a:pt x="28" y="62"/>
                </a:lnTo>
                <a:lnTo>
                  <a:pt x="35" y="46"/>
                </a:lnTo>
                <a:lnTo>
                  <a:pt x="41" y="30"/>
                </a:lnTo>
                <a:lnTo>
                  <a:pt x="50" y="15"/>
                </a:lnTo>
                <a:lnTo>
                  <a:pt x="58" y="0"/>
                </a:lnTo>
                <a:lnTo>
                  <a:pt x="53" y="38"/>
                </a:lnTo>
                <a:lnTo>
                  <a:pt x="48" y="78"/>
                </a:lnTo>
                <a:lnTo>
                  <a:pt x="44" y="117"/>
                </a:lnTo>
                <a:lnTo>
                  <a:pt x="41" y="157"/>
                </a:lnTo>
                <a:lnTo>
                  <a:pt x="39" y="196"/>
                </a:lnTo>
                <a:lnTo>
                  <a:pt x="38" y="236"/>
                </a:lnTo>
                <a:lnTo>
                  <a:pt x="38" y="275"/>
                </a:lnTo>
                <a:lnTo>
                  <a:pt x="38" y="315"/>
                </a:lnTo>
                <a:lnTo>
                  <a:pt x="39" y="394"/>
                </a:lnTo>
                <a:lnTo>
                  <a:pt x="40" y="473"/>
                </a:lnTo>
                <a:lnTo>
                  <a:pt x="40" y="552"/>
                </a:lnTo>
                <a:lnTo>
                  <a:pt x="39" y="631"/>
                </a:lnTo>
                <a:close/>
              </a:path>
            </a:pathLst>
          </a:custGeom>
          <a:solidFill>
            <a:srgbClr val="FFFFFF"/>
          </a:solidFill>
          <a:ln w="9525">
            <a:noFill/>
            <a:round/>
            <a:headEnd/>
            <a:tailEnd/>
          </a:ln>
        </p:spPr>
        <p:txBody>
          <a:bodyPr/>
          <a:lstStyle/>
          <a:p>
            <a:endParaRPr lang="en-US"/>
          </a:p>
        </p:txBody>
      </p:sp>
      <p:sp>
        <p:nvSpPr>
          <p:cNvPr id="31" name="Freeform 35"/>
          <p:cNvSpPr>
            <a:spLocks/>
          </p:cNvSpPr>
          <p:nvPr/>
        </p:nvSpPr>
        <p:spPr bwMode="auto">
          <a:xfrm>
            <a:off x="1793875" y="1784350"/>
            <a:ext cx="11113" cy="146050"/>
          </a:xfrm>
          <a:custGeom>
            <a:avLst/>
            <a:gdLst>
              <a:gd name="T0" fmla="*/ 1849809 w 44"/>
              <a:gd name="T1" fmla="*/ 31202272 h 663"/>
              <a:gd name="T2" fmla="*/ 1084528 w 44"/>
              <a:gd name="T3" fmla="*/ 31687563 h 663"/>
              <a:gd name="T4" fmla="*/ 382641 w 44"/>
              <a:gd name="T5" fmla="*/ 32172854 h 663"/>
              <a:gd name="T6" fmla="*/ 318994 w 44"/>
              <a:gd name="T7" fmla="*/ 30814127 h 663"/>
              <a:gd name="T8" fmla="*/ 318994 w 44"/>
              <a:gd name="T9" fmla="*/ 27174552 h 663"/>
              <a:gd name="T10" fmla="*/ 255094 w 44"/>
              <a:gd name="T11" fmla="*/ 22128007 h 663"/>
              <a:gd name="T12" fmla="*/ 191447 w 44"/>
              <a:gd name="T13" fmla="*/ 16256268 h 663"/>
              <a:gd name="T14" fmla="*/ 127547 w 44"/>
              <a:gd name="T15" fmla="*/ 10481676 h 663"/>
              <a:gd name="T16" fmla="*/ 63900 w 44"/>
              <a:gd name="T17" fmla="*/ 5386447 h 663"/>
              <a:gd name="T18" fmla="*/ 0 w 44"/>
              <a:gd name="T19" fmla="*/ 1746873 h 663"/>
              <a:gd name="T20" fmla="*/ 0 w 44"/>
              <a:gd name="T21" fmla="*/ 436828 h 663"/>
              <a:gd name="T22" fmla="*/ 191447 w 44"/>
              <a:gd name="T23" fmla="*/ 194072 h 663"/>
              <a:gd name="T24" fmla="*/ 382641 w 44"/>
              <a:gd name="T25" fmla="*/ 0 h 663"/>
              <a:gd name="T26" fmla="*/ 1084528 w 44"/>
              <a:gd name="T27" fmla="*/ 1649946 h 663"/>
              <a:gd name="T28" fmla="*/ 1849809 w 44"/>
              <a:gd name="T29" fmla="*/ 3396819 h 663"/>
              <a:gd name="T30" fmla="*/ 2168803 w 44"/>
              <a:gd name="T31" fmla="*/ 4367402 h 663"/>
              <a:gd name="T32" fmla="*/ 2424149 w 44"/>
              <a:gd name="T33" fmla="*/ 5337984 h 663"/>
              <a:gd name="T34" fmla="*/ 2679243 w 44"/>
              <a:gd name="T35" fmla="*/ 6259884 h 663"/>
              <a:gd name="T36" fmla="*/ 2806790 w 44"/>
              <a:gd name="T37" fmla="*/ 7230466 h 663"/>
              <a:gd name="T38" fmla="*/ 2742890 w 44"/>
              <a:gd name="T39" fmla="*/ 10238920 h 663"/>
              <a:gd name="T40" fmla="*/ 2679243 w 44"/>
              <a:gd name="T41" fmla="*/ 13247594 h 663"/>
              <a:gd name="T42" fmla="*/ 2487797 w 44"/>
              <a:gd name="T43" fmla="*/ 16256268 h 663"/>
              <a:gd name="T44" fmla="*/ 2296350 w 44"/>
              <a:gd name="T45" fmla="*/ 19216259 h 663"/>
              <a:gd name="T46" fmla="*/ 2168803 w 44"/>
              <a:gd name="T47" fmla="*/ 22224933 h 663"/>
              <a:gd name="T48" fmla="*/ 1977609 w 44"/>
              <a:gd name="T49" fmla="*/ 25233607 h 663"/>
              <a:gd name="T50" fmla="*/ 1849809 w 44"/>
              <a:gd name="T51" fmla="*/ 28193818 h 663"/>
              <a:gd name="T52" fmla="*/ 1849809 w 44"/>
              <a:gd name="T53" fmla="*/ 31202272 h 66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4" h="663">
                <a:moveTo>
                  <a:pt x="29" y="643"/>
                </a:moveTo>
                <a:lnTo>
                  <a:pt x="17" y="653"/>
                </a:lnTo>
                <a:lnTo>
                  <a:pt x="6" y="663"/>
                </a:lnTo>
                <a:lnTo>
                  <a:pt x="5" y="635"/>
                </a:lnTo>
                <a:lnTo>
                  <a:pt x="5" y="560"/>
                </a:lnTo>
                <a:lnTo>
                  <a:pt x="4" y="456"/>
                </a:lnTo>
                <a:lnTo>
                  <a:pt x="3" y="335"/>
                </a:lnTo>
                <a:lnTo>
                  <a:pt x="2" y="216"/>
                </a:lnTo>
                <a:lnTo>
                  <a:pt x="1" y="111"/>
                </a:lnTo>
                <a:lnTo>
                  <a:pt x="0" y="36"/>
                </a:lnTo>
                <a:lnTo>
                  <a:pt x="0" y="9"/>
                </a:lnTo>
                <a:lnTo>
                  <a:pt x="3" y="4"/>
                </a:lnTo>
                <a:lnTo>
                  <a:pt x="6" y="0"/>
                </a:lnTo>
                <a:lnTo>
                  <a:pt x="17" y="34"/>
                </a:lnTo>
                <a:lnTo>
                  <a:pt x="29" y="70"/>
                </a:lnTo>
                <a:lnTo>
                  <a:pt x="34" y="90"/>
                </a:lnTo>
                <a:lnTo>
                  <a:pt x="38" y="110"/>
                </a:lnTo>
                <a:lnTo>
                  <a:pt x="42" y="129"/>
                </a:lnTo>
                <a:lnTo>
                  <a:pt x="44" y="149"/>
                </a:lnTo>
                <a:lnTo>
                  <a:pt x="43" y="211"/>
                </a:lnTo>
                <a:lnTo>
                  <a:pt x="42" y="273"/>
                </a:lnTo>
                <a:lnTo>
                  <a:pt x="39" y="335"/>
                </a:lnTo>
                <a:lnTo>
                  <a:pt x="36" y="396"/>
                </a:lnTo>
                <a:lnTo>
                  <a:pt x="34" y="458"/>
                </a:lnTo>
                <a:lnTo>
                  <a:pt x="31" y="520"/>
                </a:lnTo>
                <a:lnTo>
                  <a:pt x="29" y="581"/>
                </a:lnTo>
                <a:lnTo>
                  <a:pt x="29" y="643"/>
                </a:lnTo>
                <a:close/>
              </a:path>
            </a:pathLst>
          </a:custGeom>
          <a:solidFill>
            <a:srgbClr val="FFFFFF"/>
          </a:solidFill>
          <a:ln w="9525">
            <a:noFill/>
            <a:round/>
            <a:headEnd/>
            <a:tailEnd/>
          </a:ln>
        </p:spPr>
        <p:txBody>
          <a:bodyPr/>
          <a:lstStyle/>
          <a:p>
            <a:endParaRPr lang="en-US"/>
          </a:p>
        </p:txBody>
      </p:sp>
      <p:sp>
        <p:nvSpPr>
          <p:cNvPr id="32" name="Freeform 36"/>
          <p:cNvSpPr>
            <a:spLocks/>
          </p:cNvSpPr>
          <p:nvPr/>
        </p:nvSpPr>
        <p:spPr bwMode="auto">
          <a:xfrm>
            <a:off x="1801813" y="1784350"/>
            <a:ext cx="14287" cy="133350"/>
          </a:xfrm>
          <a:custGeom>
            <a:avLst/>
            <a:gdLst>
              <a:gd name="T0" fmla="*/ 3189350 w 64"/>
              <a:gd name="T1" fmla="*/ 12043713 h 616"/>
              <a:gd name="T2" fmla="*/ 3089787 w 64"/>
              <a:gd name="T3" fmla="*/ 14808561 h 616"/>
              <a:gd name="T4" fmla="*/ 3039782 w 64"/>
              <a:gd name="T5" fmla="*/ 16964241 h 616"/>
              <a:gd name="T6" fmla="*/ 3039782 w 64"/>
              <a:gd name="T7" fmla="*/ 18604273 h 616"/>
              <a:gd name="T8" fmla="*/ 2990001 w 64"/>
              <a:gd name="T9" fmla="*/ 19822824 h 616"/>
              <a:gd name="T10" fmla="*/ 2990001 w 64"/>
              <a:gd name="T11" fmla="*/ 20759954 h 616"/>
              <a:gd name="T12" fmla="*/ 2990001 w 64"/>
              <a:gd name="T13" fmla="*/ 21509831 h 616"/>
              <a:gd name="T14" fmla="*/ 2990001 w 64"/>
              <a:gd name="T15" fmla="*/ 22212733 h 616"/>
              <a:gd name="T16" fmla="*/ 3039782 w 64"/>
              <a:gd name="T17" fmla="*/ 22915635 h 616"/>
              <a:gd name="T18" fmla="*/ 2990001 w 64"/>
              <a:gd name="T19" fmla="*/ 23806006 h 616"/>
              <a:gd name="T20" fmla="*/ 2990001 w 64"/>
              <a:gd name="T21" fmla="*/ 24696593 h 616"/>
              <a:gd name="T22" fmla="*/ 2990001 w 64"/>
              <a:gd name="T23" fmla="*/ 25914927 h 616"/>
              <a:gd name="T24" fmla="*/ 3089787 w 64"/>
              <a:gd name="T25" fmla="*/ 27648910 h 616"/>
              <a:gd name="T26" fmla="*/ 2840434 w 64"/>
              <a:gd name="T27" fmla="*/ 27789404 h 616"/>
              <a:gd name="T28" fmla="*/ 2242613 w 64"/>
              <a:gd name="T29" fmla="*/ 28258077 h 616"/>
              <a:gd name="T30" fmla="*/ 1644568 w 64"/>
              <a:gd name="T31" fmla="*/ 28633016 h 616"/>
              <a:gd name="T32" fmla="*/ 1445219 w 64"/>
              <a:gd name="T33" fmla="*/ 28867244 h 616"/>
              <a:gd name="T34" fmla="*/ 1295652 w 64"/>
              <a:gd name="T35" fmla="*/ 28023632 h 616"/>
              <a:gd name="T36" fmla="*/ 1196090 w 64"/>
              <a:gd name="T37" fmla="*/ 27133261 h 616"/>
              <a:gd name="T38" fmla="*/ 1096304 w 64"/>
              <a:gd name="T39" fmla="*/ 26242890 h 616"/>
              <a:gd name="T40" fmla="*/ 996741 w 64"/>
              <a:gd name="T41" fmla="*/ 25399495 h 616"/>
              <a:gd name="T42" fmla="*/ 946737 w 64"/>
              <a:gd name="T43" fmla="*/ 23665512 h 616"/>
              <a:gd name="T44" fmla="*/ 996741 w 64"/>
              <a:gd name="T45" fmla="*/ 21837794 h 616"/>
              <a:gd name="T46" fmla="*/ 1146085 w 64"/>
              <a:gd name="T47" fmla="*/ 18182576 h 616"/>
              <a:gd name="T48" fmla="*/ 1345434 w 64"/>
              <a:gd name="T49" fmla="*/ 14574116 h 616"/>
              <a:gd name="T50" fmla="*/ 1445219 w 64"/>
              <a:gd name="T51" fmla="*/ 12699639 h 616"/>
              <a:gd name="T52" fmla="*/ 1495001 w 64"/>
              <a:gd name="T53" fmla="*/ 10872138 h 616"/>
              <a:gd name="T54" fmla="*/ 1495001 w 64"/>
              <a:gd name="T55" fmla="*/ 9044420 h 616"/>
              <a:gd name="T56" fmla="*/ 1395438 w 64"/>
              <a:gd name="T57" fmla="*/ 7216919 h 616"/>
              <a:gd name="T58" fmla="*/ 1245871 w 64"/>
              <a:gd name="T59" fmla="*/ 5389202 h 616"/>
              <a:gd name="T60" fmla="*/ 946737 w 64"/>
              <a:gd name="T61" fmla="*/ 3608460 h 616"/>
              <a:gd name="T62" fmla="*/ 747612 w 64"/>
              <a:gd name="T63" fmla="*/ 2718089 h 616"/>
              <a:gd name="T64" fmla="*/ 548264 w 64"/>
              <a:gd name="T65" fmla="*/ 1827718 h 616"/>
              <a:gd name="T66" fmla="*/ 298911 w 64"/>
              <a:gd name="T67" fmla="*/ 890371 h 616"/>
              <a:gd name="T68" fmla="*/ 0 w 64"/>
              <a:gd name="T69" fmla="*/ 0 h 616"/>
              <a:gd name="T70" fmla="*/ 548264 w 64"/>
              <a:gd name="T71" fmla="*/ 468673 h 616"/>
              <a:gd name="T72" fmla="*/ 1146085 w 64"/>
              <a:gd name="T73" fmla="*/ 843612 h 616"/>
              <a:gd name="T74" fmla="*/ 1544782 w 64"/>
              <a:gd name="T75" fmla="*/ 2202440 h 616"/>
              <a:gd name="T76" fmla="*/ 1893697 w 64"/>
              <a:gd name="T77" fmla="*/ 3374015 h 616"/>
              <a:gd name="T78" fmla="*/ 2142827 w 64"/>
              <a:gd name="T79" fmla="*/ 4264386 h 616"/>
              <a:gd name="T80" fmla="*/ 2292394 w 64"/>
              <a:gd name="T81" fmla="*/ 5014263 h 616"/>
              <a:gd name="T82" fmla="*/ 2491742 w 64"/>
              <a:gd name="T83" fmla="*/ 6420066 h 616"/>
              <a:gd name="T84" fmla="*/ 2740872 w 64"/>
              <a:gd name="T85" fmla="*/ 8060315 h 616"/>
              <a:gd name="T86" fmla="*/ 2790653 w 64"/>
              <a:gd name="T87" fmla="*/ 8669482 h 616"/>
              <a:gd name="T88" fmla="*/ 2940220 w 64"/>
              <a:gd name="T89" fmla="*/ 10075502 h 616"/>
              <a:gd name="T90" fmla="*/ 3089787 w 64"/>
              <a:gd name="T91" fmla="*/ 11434330 h 616"/>
              <a:gd name="T92" fmla="*/ 3189350 w 64"/>
              <a:gd name="T93" fmla="*/ 12043713 h 61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4" h="616">
                <a:moveTo>
                  <a:pt x="64" y="257"/>
                </a:moveTo>
                <a:lnTo>
                  <a:pt x="62" y="316"/>
                </a:lnTo>
                <a:lnTo>
                  <a:pt x="61" y="362"/>
                </a:lnTo>
                <a:lnTo>
                  <a:pt x="61" y="397"/>
                </a:lnTo>
                <a:lnTo>
                  <a:pt x="60" y="423"/>
                </a:lnTo>
                <a:lnTo>
                  <a:pt x="60" y="443"/>
                </a:lnTo>
                <a:lnTo>
                  <a:pt x="60" y="459"/>
                </a:lnTo>
                <a:lnTo>
                  <a:pt x="60" y="474"/>
                </a:lnTo>
                <a:lnTo>
                  <a:pt x="61" y="489"/>
                </a:lnTo>
                <a:lnTo>
                  <a:pt x="60" y="508"/>
                </a:lnTo>
                <a:lnTo>
                  <a:pt x="60" y="527"/>
                </a:lnTo>
                <a:lnTo>
                  <a:pt x="60" y="553"/>
                </a:lnTo>
                <a:lnTo>
                  <a:pt x="62" y="590"/>
                </a:lnTo>
                <a:lnTo>
                  <a:pt x="57" y="593"/>
                </a:lnTo>
                <a:lnTo>
                  <a:pt x="45" y="603"/>
                </a:lnTo>
                <a:lnTo>
                  <a:pt x="33" y="611"/>
                </a:lnTo>
                <a:lnTo>
                  <a:pt x="29" y="616"/>
                </a:lnTo>
                <a:lnTo>
                  <a:pt x="26" y="598"/>
                </a:lnTo>
                <a:lnTo>
                  <a:pt x="24" y="579"/>
                </a:lnTo>
                <a:lnTo>
                  <a:pt x="22" y="560"/>
                </a:lnTo>
                <a:lnTo>
                  <a:pt x="20" y="542"/>
                </a:lnTo>
                <a:lnTo>
                  <a:pt x="19" y="505"/>
                </a:lnTo>
                <a:lnTo>
                  <a:pt x="20" y="466"/>
                </a:lnTo>
                <a:lnTo>
                  <a:pt x="23" y="388"/>
                </a:lnTo>
                <a:lnTo>
                  <a:pt x="27" y="311"/>
                </a:lnTo>
                <a:lnTo>
                  <a:pt x="29" y="271"/>
                </a:lnTo>
                <a:lnTo>
                  <a:pt x="30" y="232"/>
                </a:lnTo>
                <a:lnTo>
                  <a:pt x="30" y="193"/>
                </a:lnTo>
                <a:lnTo>
                  <a:pt x="28" y="154"/>
                </a:lnTo>
                <a:lnTo>
                  <a:pt x="25" y="115"/>
                </a:lnTo>
                <a:lnTo>
                  <a:pt x="19" y="77"/>
                </a:lnTo>
                <a:lnTo>
                  <a:pt x="15" y="58"/>
                </a:lnTo>
                <a:lnTo>
                  <a:pt x="11" y="39"/>
                </a:lnTo>
                <a:lnTo>
                  <a:pt x="6" y="19"/>
                </a:lnTo>
                <a:lnTo>
                  <a:pt x="0" y="0"/>
                </a:lnTo>
                <a:lnTo>
                  <a:pt x="11" y="10"/>
                </a:lnTo>
                <a:lnTo>
                  <a:pt x="23" y="18"/>
                </a:lnTo>
                <a:lnTo>
                  <a:pt x="31" y="47"/>
                </a:lnTo>
                <a:lnTo>
                  <a:pt x="38" y="72"/>
                </a:lnTo>
                <a:lnTo>
                  <a:pt x="43" y="91"/>
                </a:lnTo>
                <a:lnTo>
                  <a:pt x="46" y="107"/>
                </a:lnTo>
                <a:lnTo>
                  <a:pt x="50" y="137"/>
                </a:lnTo>
                <a:lnTo>
                  <a:pt x="55" y="172"/>
                </a:lnTo>
                <a:lnTo>
                  <a:pt x="56" y="185"/>
                </a:lnTo>
                <a:lnTo>
                  <a:pt x="59" y="215"/>
                </a:lnTo>
                <a:lnTo>
                  <a:pt x="62" y="244"/>
                </a:lnTo>
                <a:lnTo>
                  <a:pt x="64" y="257"/>
                </a:lnTo>
                <a:close/>
              </a:path>
            </a:pathLst>
          </a:custGeom>
          <a:solidFill>
            <a:srgbClr val="FFFFFF"/>
          </a:solidFill>
          <a:ln w="9525">
            <a:noFill/>
            <a:round/>
            <a:headEnd/>
            <a:tailEnd/>
          </a:ln>
        </p:spPr>
        <p:txBody>
          <a:bodyPr/>
          <a:lstStyle/>
          <a:p>
            <a:endParaRPr lang="en-US"/>
          </a:p>
        </p:txBody>
      </p:sp>
      <p:sp>
        <p:nvSpPr>
          <p:cNvPr id="33" name="Freeform 37"/>
          <p:cNvSpPr>
            <a:spLocks/>
          </p:cNvSpPr>
          <p:nvPr/>
        </p:nvSpPr>
        <p:spPr bwMode="auto">
          <a:xfrm>
            <a:off x="1154113" y="1787525"/>
            <a:ext cx="11112" cy="61913"/>
          </a:xfrm>
          <a:custGeom>
            <a:avLst/>
            <a:gdLst>
              <a:gd name="T0" fmla="*/ 1824123 w 57"/>
              <a:gd name="T1" fmla="*/ 13263736 h 289"/>
              <a:gd name="T2" fmla="*/ 1482185 w 57"/>
              <a:gd name="T3" fmla="*/ 13125984 h 289"/>
              <a:gd name="T4" fmla="*/ 1102037 w 57"/>
              <a:gd name="T5" fmla="*/ 12988448 h 289"/>
              <a:gd name="T6" fmla="*/ 1102037 w 57"/>
              <a:gd name="T7" fmla="*/ 11381923 h 289"/>
              <a:gd name="T8" fmla="*/ 1064218 w 57"/>
              <a:gd name="T9" fmla="*/ 9729767 h 289"/>
              <a:gd name="T10" fmla="*/ 988188 w 57"/>
              <a:gd name="T11" fmla="*/ 8169303 h 289"/>
              <a:gd name="T12" fmla="*/ 874144 w 57"/>
              <a:gd name="T13" fmla="*/ 6608838 h 289"/>
              <a:gd name="T14" fmla="*/ 646056 w 57"/>
              <a:gd name="T15" fmla="*/ 5048587 h 289"/>
              <a:gd name="T16" fmla="*/ 455982 w 57"/>
              <a:gd name="T17" fmla="*/ 3488123 h 289"/>
              <a:gd name="T18" fmla="*/ 266103 w 57"/>
              <a:gd name="T19" fmla="*/ 1973504 h 289"/>
              <a:gd name="T20" fmla="*/ 0 w 57"/>
              <a:gd name="T21" fmla="*/ 458885 h 289"/>
              <a:gd name="T22" fmla="*/ 379952 w 57"/>
              <a:gd name="T23" fmla="*/ 367193 h 289"/>
              <a:gd name="T24" fmla="*/ 798115 w 57"/>
              <a:gd name="T25" fmla="*/ 229442 h 289"/>
              <a:gd name="T26" fmla="*/ 1140052 w 57"/>
              <a:gd name="T27" fmla="*/ 91691 h 289"/>
              <a:gd name="T28" fmla="*/ 1596229 w 57"/>
              <a:gd name="T29" fmla="*/ 0 h 289"/>
              <a:gd name="T30" fmla="*/ 1672259 w 57"/>
              <a:gd name="T31" fmla="*/ 1652156 h 289"/>
              <a:gd name="T32" fmla="*/ 1786303 w 57"/>
              <a:gd name="T33" fmla="*/ 3350372 h 289"/>
              <a:gd name="T34" fmla="*/ 1900152 w 57"/>
              <a:gd name="T35" fmla="*/ 5002528 h 289"/>
              <a:gd name="T36" fmla="*/ 2090226 w 57"/>
              <a:gd name="T37" fmla="*/ 6608838 h 289"/>
              <a:gd name="T38" fmla="*/ 2166255 w 57"/>
              <a:gd name="T39" fmla="*/ 8261208 h 289"/>
              <a:gd name="T40" fmla="*/ 2166255 w 57"/>
              <a:gd name="T41" fmla="*/ 9959209 h 289"/>
              <a:gd name="T42" fmla="*/ 2128240 w 57"/>
              <a:gd name="T43" fmla="*/ 10785287 h 289"/>
              <a:gd name="T44" fmla="*/ 2090226 w 57"/>
              <a:gd name="T45" fmla="*/ 11611580 h 289"/>
              <a:gd name="T46" fmla="*/ 1976181 w 57"/>
              <a:gd name="T47" fmla="*/ 12437658 h 289"/>
              <a:gd name="T48" fmla="*/ 1824123 w 57"/>
              <a:gd name="T49" fmla="*/ 13263736 h 28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7" h="289">
                <a:moveTo>
                  <a:pt x="48" y="289"/>
                </a:moveTo>
                <a:lnTo>
                  <a:pt x="39" y="286"/>
                </a:lnTo>
                <a:lnTo>
                  <a:pt x="29" y="283"/>
                </a:lnTo>
                <a:lnTo>
                  <a:pt x="29" y="248"/>
                </a:lnTo>
                <a:lnTo>
                  <a:pt x="28" y="212"/>
                </a:lnTo>
                <a:lnTo>
                  <a:pt x="26" y="178"/>
                </a:lnTo>
                <a:lnTo>
                  <a:pt x="23" y="144"/>
                </a:lnTo>
                <a:lnTo>
                  <a:pt x="17" y="110"/>
                </a:lnTo>
                <a:lnTo>
                  <a:pt x="12" y="76"/>
                </a:lnTo>
                <a:lnTo>
                  <a:pt x="7" y="43"/>
                </a:lnTo>
                <a:lnTo>
                  <a:pt x="0" y="10"/>
                </a:lnTo>
                <a:lnTo>
                  <a:pt x="10" y="8"/>
                </a:lnTo>
                <a:lnTo>
                  <a:pt x="21" y="5"/>
                </a:lnTo>
                <a:lnTo>
                  <a:pt x="30" y="2"/>
                </a:lnTo>
                <a:lnTo>
                  <a:pt x="42" y="0"/>
                </a:lnTo>
                <a:lnTo>
                  <a:pt x="44" y="36"/>
                </a:lnTo>
                <a:lnTo>
                  <a:pt x="47" y="73"/>
                </a:lnTo>
                <a:lnTo>
                  <a:pt x="50" y="109"/>
                </a:lnTo>
                <a:lnTo>
                  <a:pt x="55" y="144"/>
                </a:lnTo>
                <a:lnTo>
                  <a:pt x="57" y="180"/>
                </a:lnTo>
                <a:lnTo>
                  <a:pt x="57" y="217"/>
                </a:lnTo>
                <a:lnTo>
                  <a:pt x="56" y="235"/>
                </a:lnTo>
                <a:lnTo>
                  <a:pt x="55" y="253"/>
                </a:lnTo>
                <a:lnTo>
                  <a:pt x="52" y="271"/>
                </a:lnTo>
                <a:lnTo>
                  <a:pt x="48" y="289"/>
                </a:lnTo>
                <a:close/>
              </a:path>
            </a:pathLst>
          </a:custGeom>
          <a:solidFill>
            <a:srgbClr val="FFFFFF"/>
          </a:solidFill>
          <a:ln w="9525">
            <a:noFill/>
            <a:round/>
            <a:headEnd/>
            <a:tailEnd/>
          </a:ln>
        </p:spPr>
        <p:txBody>
          <a:bodyPr/>
          <a:lstStyle/>
          <a:p>
            <a:endParaRPr lang="en-US"/>
          </a:p>
        </p:txBody>
      </p:sp>
      <p:sp>
        <p:nvSpPr>
          <p:cNvPr id="34" name="Freeform 38"/>
          <p:cNvSpPr>
            <a:spLocks/>
          </p:cNvSpPr>
          <p:nvPr/>
        </p:nvSpPr>
        <p:spPr bwMode="auto">
          <a:xfrm>
            <a:off x="1290638" y="1781175"/>
            <a:ext cx="14287" cy="136525"/>
          </a:xfrm>
          <a:custGeom>
            <a:avLst/>
            <a:gdLst>
              <a:gd name="T0" fmla="*/ 3046543 w 67"/>
              <a:gd name="T1" fmla="*/ 0 h 632"/>
              <a:gd name="T2" fmla="*/ 2682757 w 67"/>
              <a:gd name="T3" fmla="*/ 1819973 h 632"/>
              <a:gd name="T4" fmla="*/ 2410025 w 67"/>
              <a:gd name="T5" fmla="*/ 3546626 h 632"/>
              <a:gd name="T6" fmla="*/ 2182499 w 67"/>
              <a:gd name="T7" fmla="*/ 5319723 h 632"/>
              <a:gd name="T8" fmla="*/ 1955187 w 67"/>
              <a:gd name="T9" fmla="*/ 7139696 h 632"/>
              <a:gd name="T10" fmla="*/ 1818927 w 67"/>
              <a:gd name="T11" fmla="*/ 8959669 h 632"/>
              <a:gd name="T12" fmla="*/ 1682454 w 67"/>
              <a:gd name="T13" fmla="*/ 10826303 h 632"/>
              <a:gd name="T14" fmla="*/ 1591401 w 67"/>
              <a:gd name="T15" fmla="*/ 12646276 h 632"/>
              <a:gd name="T16" fmla="*/ 1545981 w 67"/>
              <a:gd name="T17" fmla="*/ 14512694 h 632"/>
              <a:gd name="T18" fmla="*/ 1455142 w 67"/>
              <a:gd name="T19" fmla="*/ 18199301 h 632"/>
              <a:gd name="T20" fmla="*/ 1409509 w 67"/>
              <a:gd name="T21" fmla="*/ 21979229 h 632"/>
              <a:gd name="T22" fmla="*/ 1455142 w 67"/>
              <a:gd name="T23" fmla="*/ 25712280 h 632"/>
              <a:gd name="T24" fmla="*/ 1455142 w 67"/>
              <a:gd name="T25" fmla="*/ 29492208 h 632"/>
              <a:gd name="T26" fmla="*/ 1136776 w 67"/>
              <a:gd name="T27" fmla="*/ 29445548 h 632"/>
              <a:gd name="T28" fmla="*/ 954883 w 67"/>
              <a:gd name="T29" fmla="*/ 29352227 h 632"/>
              <a:gd name="T30" fmla="*/ 772991 w 67"/>
              <a:gd name="T31" fmla="*/ 29212246 h 632"/>
              <a:gd name="T32" fmla="*/ 591098 w 67"/>
              <a:gd name="T33" fmla="*/ 29072264 h 632"/>
              <a:gd name="T34" fmla="*/ 272732 w 67"/>
              <a:gd name="T35" fmla="*/ 28745641 h 632"/>
              <a:gd name="T36" fmla="*/ 0 w 67"/>
              <a:gd name="T37" fmla="*/ 28278821 h 632"/>
              <a:gd name="T38" fmla="*/ 0 w 67"/>
              <a:gd name="T39" fmla="*/ 27485593 h 632"/>
              <a:gd name="T40" fmla="*/ 0 w 67"/>
              <a:gd name="T41" fmla="*/ 25292336 h 632"/>
              <a:gd name="T42" fmla="*/ 45420 w 67"/>
              <a:gd name="T43" fmla="*/ 22165871 h 632"/>
              <a:gd name="T44" fmla="*/ 45420 w 67"/>
              <a:gd name="T45" fmla="*/ 18619245 h 632"/>
              <a:gd name="T46" fmla="*/ 90840 w 67"/>
              <a:gd name="T47" fmla="*/ 15026175 h 632"/>
              <a:gd name="T48" fmla="*/ 90840 w 67"/>
              <a:gd name="T49" fmla="*/ 11946154 h 632"/>
              <a:gd name="T50" fmla="*/ 136473 w 67"/>
              <a:gd name="T51" fmla="*/ 9752897 h 632"/>
              <a:gd name="T52" fmla="*/ 136473 w 67"/>
              <a:gd name="T53" fmla="*/ 8913009 h 632"/>
              <a:gd name="T54" fmla="*/ 227313 w 67"/>
              <a:gd name="T55" fmla="*/ 8539725 h 632"/>
              <a:gd name="T56" fmla="*/ 454625 w 67"/>
              <a:gd name="T57" fmla="*/ 7512979 h 632"/>
              <a:gd name="T58" fmla="*/ 818411 w 67"/>
              <a:gd name="T59" fmla="*/ 6113166 h 632"/>
              <a:gd name="T60" fmla="*/ 1182196 w 67"/>
              <a:gd name="T61" fmla="*/ 4479835 h 632"/>
              <a:gd name="T62" fmla="*/ 1591401 w 67"/>
              <a:gd name="T63" fmla="*/ 2846503 h 632"/>
              <a:gd name="T64" fmla="*/ 1955187 w 67"/>
              <a:gd name="T65" fmla="*/ 1400029 h 632"/>
              <a:gd name="T66" fmla="*/ 2228132 w 67"/>
              <a:gd name="T67" fmla="*/ 419944 h 632"/>
              <a:gd name="T68" fmla="*/ 2318972 w 67"/>
              <a:gd name="T69" fmla="*/ 0 h 632"/>
              <a:gd name="T70" fmla="*/ 2637338 w 67"/>
              <a:gd name="T71" fmla="*/ 0 h 632"/>
              <a:gd name="T72" fmla="*/ 3046543 w 67"/>
              <a:gd name="T73" fmla="*/ 0 h 6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7" h="632">
                <a:moveTo>
                  <a:pt x="67" y="0"/>
                </a:moveTo>
                <a:lnTo>
                  <a:pt x="59" y="39"/>
                </a:lnTo>
                <a:lnTo>
                  <a:pt x="53" y="76"/>
                </a:lnTo>
                <a:lnTo>
                  <a:pt x="48" y="114"/>
                </a:lnTo>
                <a:lnTo>
                  <a:pt x="43" y="153"/>
                </a:lnTo>
                <a:lnTo>
                  <a:pt x="40" y="192"/>
                </a:lnTo>
                <a:lnTo>
                  <a:pt x="37" y="232"/>
                </a:lnTo>
                <a:lnTo>
                  <a:pt x="35" y="271"/>
                </a:lnTo>
                <a:lnTo>
                  <a:pt x="34" y="311"/>
                </a:lnTo>
                <a:lnTo>
                  <a:pt x="32" y="390"/>
                </a:lnTo>
                <a:lnTo>
                  <a:pt x="31" y="471"/>
                </a:lnTo>
                <a:lnTo>
                  <a:pt x="32" y="551"/>
                </a:lnTo>
                <a:lnTo>
                  <a:pt x="32" y="632"/>
                </a:lnTo>
                <a:lnTo>
                  <a:pt x="25" y="631"/>
                </a:lnTo>
                <a:lnTo>
                  <a:pt x="21" y="629"/>
                </a:lnTo>
                <a:lnTo>
                  <a:pt x="17" y="626"/>
                </a:lnTo>
                <a:lnTo>
                  <a:pt x="13" y="623"/>
                </a:lnTo>
                <a:lnTo>
                  <a:pt x="6" y="616"/>
                </a:lnTo>
                <a:lnTo>
                  <a:pt x="0" y="606"/>
                </a:lnTo>
                <a:lnTo>
                  <a:pt x="0" y="589"/>
                </a:lnTo>
                <a:lnTo>
                  <a:pt x="0" y="542"/>
                </a:lnTo>
                <a:lnTo>
                  <a:pt x="1" y="475"/>
                </a:lnTo>
                <a:lnTo>
                  <a:pt x="1" y="399"/>
                </a:lnTo>
                <a:lnTo>
                  <a:pt x="2" y="322"/>
                </a:lnTo>
                <a:lnTo>
                  <a:pt x="2" y="256"/>
                </a:lnTo>
                <a:lnTo>
                  <a:pt x="3" y="209"/>
                </a:lnTo>
                <a:lnTo>
                  <a:pt x="3" y="191"/>
                </a:lnTo>
                <a:lnTo>
                  <a:pt x="5" y="183"/>
                </a:lnTo>
                <a:lnTo>
                  <a:pt x="10" y="161"/>
                </a:lnTo>
                <a:lnTo>
                  <a:pt x="18" y="131"/>
                </a:lnTo>
                <a:lnTo>
                  <a:pt x="26" y="96"/>
                </a:lnTo>
                <a:lnTo>
                  <a:pt x="35" y="61"/>
                </a:lnTo>
                <a:lnTo>
                  <a:pt x="43" y="30"/>
                </a:lnTo>
                <a:lnTo>
                  <a:pt x="49" y="9"/>
                </a:lnTo>
                <a:lnTo>
                  <a:pt x="51" y="0"/>
                </a:lnTo>
                <a:lnTo>
                  <a:pt x="58" y="0"/>
                </a:lnTo>
                <a:lnTo>
                  <a:pt x="67" y="0"/>
                </a:lnTo>
                <a:close/>
              </a:path>
            </a:pathLst>
          </a:custGeom>
          <a:solidFill>
            <a:srgbClr val="FFFFFF"/>
          </a:solidFill>
          <a:ln w="9525">
            <a:noFill/>
            <a:round/>
            <a:headEnd/>
            <a:tailEnd/>
          </a:ln>
        </p:spPr>
        <p:txBody>
          <a:bodyPr/>
          <a:lstStyle/>
          <a:p>
            <a:endParaRPr lang="en-US"/>
          </a:p>
        </p:txBody>
      </p:sp>
      <p:sp>
        <p:nvSpPr>
          <p:cNvPr id="35" name="Freeform 39"/>
          <p:cNvSpPr>
            <a:spLocks/>
          </p:cNvSpPr>
          <p:nvPr/>
        </p:nvSpPr>
        <p:spPr bwMode="auto">
          <a:xfrm>
            <a:off x="1301750" y="1781175"/>
            <a:ext cx="7938" cy="149225"/>
          </a:xfrm>
          <a:custGeom>
            <a:avLst/>
            <a:gdLst>
              <a:gd name="T0" fmla="*/ 1284328 w 39"/>
              <a:gd name="T1" fmla="*/ 32892320 h 677"/>
              <a:gd name="T2" fmla="*/ 1118647 w 39"/>
              <a:gd name="T3" fmla="*/ 32600703 h 677"/>
              <a:gd name="T4" fmla="*/ 662925 w 39"/>
              <a:gd name="T5" fmla="*/ 32114895 h 677"/>
              <a:gd name="T6" fmla="*/ 165680 w 39"/>
              <a:gd name="T7" fmla="*/ 31580595 h 677"/>
              <a:gd name="T8" fmla="*/ 0 w 39"/>
              <a:gd name="T9" fmla="*/ 31337691 h 677"/>
              <a:gd name="T10" fmla="*/ 82840 w 39"/>
              <a:gd name="T11" fmla="*/ 29442732 h 677"/>
              <a:gd name="T12" fmla="*/ 124362 w 39"/>
              <a:gd name="T13" fmla="*/ 27547993 h 677"/>
              <a:gd name="T14" fmla="*/ 165680 w 39"/>
              <a:gd name="T15" fmla="*/ 25555828 h 677"/>
              <a:gd name="T16" fmla="*/ 124362 w 39"/>
              <a:gd name="T17" fmla="*/ 23612597 h 677"/>
              <a:gd name="T18" fmla="*/ 82840 w 39"/>
              <a:gd name="T19" fmla="*/ 19579995 h 677"/>
              <a:gd name="T20" fmla="*/ 82840 w 39"/>
              <a:gd name="T21" fmla="*/ 15547393 h 677"/>
              <a:gd name="T22" fmla="*/ 82840 w 39"/>
              <a:gd name="T23" fmla="*/ 13555229 h 677"/>
              <a:gd name="T24" fmla="*/ 124362 w 39"/>
              <a:gd name="T25" fmla="*/ 11514792 h 677"/>
              <a:gd name="T26" fmla="*/ 207202 w 39"/>
              <a:gd name="T27" fmla="*/ 9522847 h 677"/>
              <a:gd name="T28" fmla="*/ 372882 w 39"/>
              <a:gd name="T29" fmla="*/ 7579396 h 677"/>
              <a:gd name="T30" fmla="*/ 538563 w 39"/>
              <a:gd name="T31" fmla="*/ 5587231 h 677"/>
              <a:gd name="T32" fmla="*/ 787083 w 39"/>
              <a:gd name="T33" fmla="*/ 3692492 h 677"/>
              <a:gd name="T34" fmla="*/ 994285 w 39"/>
              <a:gd name="T35" fmla="*/ 2769369 h 677"/>
              <a:gd name="T36" fmla="*/ 1159966 w 39"/>
              <a:gd name="T37" fmla="*/ 1797753 h 677"/>
              <a:gd name="T38" fmla="*/ 1325646 w 39"/>
              <a:gd name="T39" fmla="*/ 923123 h 677"/>
              <a:gd name="T40" fmla="*/ 1615688 w 39"/>
              <a:gd name="T41" fmla="*/ 0 h 677"/>
              <a:gd name="T42" fmla="*/ 1450008 w 39"/>
              <a:gd name="T43" fmla="*/ 4227013 h 677"/>
              <a:gd name="T44" fmla="*/ 1408486 w 39"/>
              <a:gd name="T45" fmla="*/ 8308107 h 677"/>
              <a:gd name="T46" fmla="*/ 1367168 w 39"/>
              <a:gd name="T47" fmla="*/ 12437915 h 677"/>
              <a:gd name="T48" fmla="*/ 1367168 w 39"/>
              <a:gd name="T49" fmla="*/ 16519009 h 677"/>
              <a:gd name="T50" fmla="*/ 1408486 w 39"/>
              <a:gd name="T51" fmla="*/ 20648817 h 677"/>
              <a:gd name="T52" fmla="*/ 1408486 w 39"/>
              <a:gd name="T53" fmla="*/ 24729911 h 677"/>
              <a:gd name="T54" fmla="*/ 1367168 w 39"/>
              <a:gd name="T55" fmla="*/ 28811226 h 677"/>
              <a:gd name="T56" fmla="*/ 1284328 w 39"/>
              <a:gd name="T57" fmla="*/ 32892320 h 6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 h="677">
                <a:moveTo>
                  <a:pt x="31" y="677"/>
                </a:moveTo>
                <a:lnTo>
                  <a:pt x="27" y="671"/>
                </a:lnTo>
                <a:lnTo>
                  <a:pt x="16" y="661"/>
                </a:lnTo>
                <a:lnTo>
                  <a:pt x="4" y="650"/>
                </a:lnTo>
                <a:lnTo>
                  <a:pt x="0" y="645"/>
                </a:lnTo>
                <a:lnTo>
                  <a:pt x="2" y="606"/>
                </a:lnTo>
                <a:lnTo>
                  <a:pt x="3" y="567"/>
                </a:lnTo>
                <a:lnTo>
                  <a:pt x="4" y="526"/>
                </a:lnTo>
                <a:lnTo>
                  <a:pt x="3" y="486"/>
                </a:lnTo>
                <a:lnTo>
                  <a:pt x="2" y="403"/>
                </a:lnTo>
                <a:lnTo>
                  <a:pt x="2" y="320"/>
                </a:lnTo>
                <a:lnTo>
                  <a:pt x="2" y="279"/>
                </a:lnTo>
                <a:lnTo>
                  <a:pt x="3" y="237"/>
                </a:lnTo>
                <a:lnTo>
                  <a:pt x="5" y="196"/>
                </a:lnTo>
                <a:lnTo>
                  <a:pt x="9" y="156"/>
                </a:lnTo>
                <a:lnTo>
                  <a:pt x="13" y="115"/>
                </a:lnTo>
                <a:lnTo>
                  <a:pt x="19" y="76"/>
                </a:lnTo>
                <a:lnTo>
                  <a:pt x="24" y="57"/>
                </a:lnTo>
                <a:lnTo>
                  <a:pt x="28" y="37"/>
                </a:lnTo>
                <a:lnTo>
                  <a:pt x="32" y="19"/>
                </a:lnTo>
                <a:lnTo>
                  <a:pt x="39" y="0"/>
                </a:lnTo>
                <a:lnTo>
                  <a:pt x="35" y="87"/>
                </a:lnTo>
                <a:lnTo>
                  <a:pt x="34" y="171"/>
                </a:lnTo>
                <a:lnTo>
                  <a:pt x="33" y="256"/>
                </a:lnTo>
                <a:lnTo>
                  <a:pt x="33" y="340"/>
                </a:lnTo>
                <a:lnTo>
                  <a:pt x="34" y="425"/>
                </a:lnTo>
                <a:lnTo>
                  <a:pt x="34" y="509"/>
                </a:lnTo>
                <a:lnTo>
                  <a:pt x="33" y="593"/>
                </a:lnTo>
                <a:lnTo>
                  <a:pt x="31" y="677"/>
                </a:lnTo>
                <a:close/>
              </a:path>
            </a:pathLst>
          </a:custGeom>
          <a:solidFill>
            <a:srgbClr val="FFFFFF"/>
          </a:solidFill>
          <a:ln w="9525">
            <a:noFill/>
            <a:round/>
            <a:headEnd/>
            <a:tailEnd/>
          </a:ln>
        </p:spPr>
        <p:txBody>
          <a:bodyPr/>
          <a:lstStyle/>
          <a:p>
            <a:endParaRPr lang="en-US"/>
          </a:p>
        </p:txBody>
      </p:sp>
      <p:sp>
        <p:nvSpPr>
          <p:cNvPr id="36" name="Freeform 40"/>
          <p:cNvSpPr>
            <a:spLocks/>
          </p:cNvSpPr>
          <p:nvPr/>
        </p:nvSpPr>
        <p:spPr bwMode="auto">
          <a:xfrm>
            <a:off x="1312863" y="1784350"/>
            <a:ext cx="7937" cy="146050"/>
          </a:xfrm>
          <a:custGeom>
            <a:avLst/>
            <a:gdLst>
              <a:gd name="T0" fmla="*/ 1851005 w 33"/>
              <a:gd name="T1" fmla="*/ 31121749 h 669"/>
              <a:gd name="T2" fmla="*/ 1619629 w 33"/>
              <a:gd name="T3" fmla="*/ 31217151 h 669"/>
              <a:gd name="T4" fmla="*/ 925502 w 33"/>
              <a:gd name="T5" fmla="*/ 31455328 h 669"/>
              <a:gd name="T6" fmla="*/ 289340 w 33"/>
              <a:gd name="T7" fmla="*/ 31741315 h 669"/>
              <a:gd name="T8" fmla="*/ 0 w 33"/>
              <a:gd name="T9" fmla="*/ 31884309 h 669"/>
              <a:gd name="T10" fmla="*/ 0 w 33"/>
              <a:gd name="T11" fmla="*/ 30502182 h 669"/>
              <a:gd name="T12" fmla="*/ 57964 w 33"/>
              <a:gd name="T13" fmla="*/ 26879968 h 669"/>
              <a:gd name="T14" fmla="*/ 57964 w 33"/>
              <a:gd name="T15" fmla="*/ 21780443 h 669"/>
              <a:gd name="T16" fmla="*/ 115688 w 33"/>
              <a:gd name="T17" fmla="*/ 15918358 h 669"/>
              <a:gd name="T18" fmla="*/ 115688 w 33"/>
              <a:gd name="T19" fmla="*/ 10056274 h 669"/>
              <a:gd name="T20" fmla="*/ 173652 w 33"/>
              <a:gd name="T21" fmla="*/ 5004341 h 669"/>
              <a:gd name="T22" fmla="*/ 173652 w 33"/>
              <a:gd name="T23" fmla="*/ 1382126 h 669"/>
              <a:gd name="T24" fmla="*/ 173652 w 33"/>
              <a:gd name="T25" fmla="*/ 0 h 669"/>
              <a:gd name="T26" fmla="*/ 694127 w 33"/>
              <a:gd name="T27" fmla="*/ 1954101 h 669"/>
              <a:gd name="T28" fmla="*/ 1099154 w 33"/>
              <a:gd name="T29" fmla="*/ 3860392 h 669"/>
              <a:gd name="T30" fmla="*/ 1446218 w 33"/>
              <a:gd name="T31" fmla="*/ 5814493 h 669"/>
              <a:gd name="T32" fmla="*/ 1619629 w 33"/>
              <a:gd name="T33" fmla="*/ 7768594 h 669"/>
              <a:gd name="T34" fmla="*/ 1793281 w 33"/>
              <a:gd name="T35" fmla="*/ 9770287 h 669"/>
              <a:gd name="T36" fmla="*/ 1851005 w 33"/>
              <a:gd name="T37" fmla="*/ 11676577 h 669"/>
              <a:gd name="T38" fmla="*/ 1908969 w 33"/>
              <a:gd name="T39" fmla="*/ 13678270 h 669"/>
              <a:gd name="T40" fmla="*/ 1908969 w 33"/>
              <a:gd name="T41" fmla="*/ 15679963 h 669"/>
              <a:gd name="T42" fmla="*/ 1851005 w 33"/>
              <a:gd name="T43" fmla="*/ 19588165 h 669"/>
              <a:gd name="T44" fmla="*/ 1793281 w 33"/>
              <a:gd name="T45" fmla="*/ 23496149 h 669"/>
              <a:gd name="T46" fmla="*/ 1793281 w 33"/>
              <a:gd name="T47" fmla="*/ 25402658 h 669"/>
              <a:gd name="T48" fmla="*/ 1793281 w 33"/>
              <a:gd name="T49" fmla="*/ 27308949 h 669"/>
              <a:gd name="T50" fmla="*/ 1793281 w 33"/>
              <a:gd name="T51" fmla="*/ 29215458 h 669"/>
              <a:gd name="T52" fmla="*/ 1851005 w 33"/>
              <a:gd name="T53" fmla="*/ 31121749 h 66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3" h="669">
                <a:moveTo>
                  <a:pt x="32" y="653"/>
                </a:moveTo>
                <a:lnTo>
                  <a:pt x="28" y="655"/>
                </a:lnTo>
                <a:lnTo>
                  <a:pt x="16" y="660"/>
                </a:lnTo>
                <a:lnTo>
                  <a:pt x="5" y="666"/>
                </a:lnTo>
                <a:lnTo>
                  <a:pt x="0" y="669"/>
                </a:lnTo>
                <a:lnTo>
                  <a:pt x="0" y="640"/>
                </a:lnTo>
                <a:lnTo>
                  <a:pt x="1" y="564"/>
                </a:lnTo>
                <a:lnTo>
                  <a:pt x="1" y="457"/>
                </a:lnTo>
                <a:lnTo>
                  <a:pt x="2" y="334"/>
                </a:lnTo>
                <a:lnTo>
                  <a:pt x="2" y="211"/>
                </a:lnTo>
                <a:lnTo>
                  <a:pt x="3" y="105"/>
                </a:lnTo>
                <a:lnTo>
                  <a:pt x="3" y="29"/>
                </a:lnTo>
                <a:lnTo>
                  <a:pt x="3" y="0"/>
                </a:lnTo>
                <a:lnTo>
                  <a:pt x="12" y="41"/>
                </a:lnTo>
                <a:lnTo>
                  <a:pt x="19" y="81"/>
                </a:lnTo>
                <a:lnTo>
                  <a:pt x="25" y="122"/>
                </a:lnTo>
                <a:lnTo>
                  <a:pt x="28" y="163"/>
                </a:lnTo>
                <a:lnTo>
                  <a:pt x="31" y="205"/>
                </a:lnTo>
                <a:lnTo>
                  <a:pt x="32" y="245"/>
                </a:lnTo>
                <a:lnTo>
                  <a:pt x="33" y="287"/>
                </a:lnTo>
                <a:lnTo>
                  <a:pt x="33" y="329"/>
                </a:lnTo>
                <a:lnTo>
                  <a:pt x="32" y="411"/>
                </a:lnTo>
                <a:lnTo>
                  <a:pt x="31" y="493"/>
                </a:lnTo>
                <a:lnTo>
                  <a:pt x="31" y="533"/>
                </a:lnTo>
                <a:lnTo>
                  <a:pt x="31" y="573"/>
                </a:lnTo>
                <a:lnTo>
                  <a:pt x="31" y="613"/>
                </a:lnTo>
                <a:lnTo>
                  <a:pt x="32" y="653"/>
                </a:lnTo>
                <a:close/>
              </a:path>
            </a:pathLst>
          </a:custGeom>
          <a:solidFill>
            <a:srgbClr val="FFFFFF"/>
          </a:solidFill>
          <a:ln w="9525">
            <a:noFill/>
            <a:round/>
            <a:headEnd/>
            <a:tailEnd/>
          </a:ln>
        </p:spPr>
        <p:txBody>
          <a:bodyPr/>
          <a:lstStyle/>
          <a:p>
            <a:endParaRPr lang="en-US"/>
          </a:p>
        </p:txBody>
      </p:sp>
      <p:sp>
        <p:nvSpPr>
          <p:cNvPr id="37" name="Freeform 41"/>
          <p:cNvSpPr>
            <a:spLocks/>
          </p:cNvSpPr>
          <p:nvPr/>
        </p:nvSpPr>
        <p:spPr bwMode="auto">
          <a:xfrm>
            <a:off x="1320800" y="1787525"/>
            <a:ext cx="12700" cy="133350"/>
          </a:xfrm>
          <a:custGeom>
            <a:avLst/>
            <a:gdLst>
              <a:gd name="T0" fmla="*/ 2986852 w 54"/>
              <a:gd name="T1" fmla="*/ 28109440 h 613"/>
              <a:gd name="T2" fmla="*/ 2488965 w 54"/>
              <a:gd name="T3" fmla="*/ 28535377 h 613"/>
              <a:gd name="T4" fmla="*/ 1935809 w 54"/>
              <a:gd name="T5" fmla="*/ 29008520 h 613"/>
              <a:gd name="T6" fmla="*/ 1714735 w 54"/>
              <a:gd name="T7" fmla="*/ 27257567 h 613"/>
              <a:gd name="T8" fmla="*/ 1603963 w 54"/>
              <a:gd name="T9" fmla="*/ 25506614 h 613"/>
              <a:gd name="T10" fmla="*/ 1493426 w 54"/>
              <a:gd name="T11" fmla="*/ 23755661 h 613"/>
              <a:gd name="T12" fmla="*/ 1493426 w 54"/>
              <a:gd name="T13" fmla="*/ 21862874 h 613"/>
              <a:gd name="T14" fmla="*/ 1493426 w 54"/>
              <a:gd name="T15" fmla="*/ 18124506 h 613"/>
              <a:gd name="T16" fmla="*/ 1548694 w 54"/>
              <a:gd name="T17" fmla="*/ 14385920 h 613"/>
              <a:gd name="T18" fmla="*/ 1548694 w 54"/>
              <a:gd name="T19" fmla="*/ 12493133 h 613"/>
              <a:gd name="T20" fmla="*/ 1493426 w 54"/>
              <a:gd name="T21" fmla="*/ 10600129 h 613"/>
              <a:gd name="T22" fmla="*/ 1438157 w 54"/>
              <a:gd name="T23" fmla="*/ 8801970 h 613"/>
              <a:gd name="T24" fmla="*/ 1272117 w 54"/>
              <a:gd name="T25" fmla="*/ 6956389 h 613"/>
              <a:gd name="T26" fmla="*/ 1106311 w 54"/>
              <a:gd name="T27" fmla="*/ 5158230 h 613"/>
              <a:gd name="T28" fmla="*/ 885002 w 54"/>
              <a:gd name="T29" fmla="*/ 3407277 h 613"/>
              <a:gd name="T30" fmla="*/ 497887 w 54"/>
              <a:gd name="T31" fmla="*/ 1703530 h 613"/>
              <a:gd name="T32" fmla="*/ 0 w 54"/>
              <a:gd name="T33" fmla="*/ 0 h 613"/>
              <a:gd name="T34" fmla="*/ 387115 w 54"/>
              <a:gd name="T35" fmla="*/ 804451 h 613"/>
              <a:gd name="T36" fmla="*/ 774465 w 54"/>
              <a:gd name="T37" fmla="*/ 1608901 h 613"/>
              <a:gd name="T38" fmla="*/ 1051043 w 54"/>
              <a:gd name="T39" fmla="*/ 2460775 h 613"/>
              <a:gd name="T40" fmla="*/ 1382889 w 54"/>
              <a:gd name="T41" fmla="*/ 3312649 h 613"/>
              <a:gd name="T42" fmla="*/ 1825272 w 54"/>
              <a:gd name="T43" fmla="*/ 4968756 h 613"/>
              <a:gd name="T44" fmla="*/ 2157119 w 54"/>
              <a:gd name="T45" fmla="*/ 6672503 h 613"/>
              <a:gd name="T46" fmla="*/ 2488965 w 54"/>
              <a:gd name="T47" fmla="*/ 8470662 h 613"/>
              <a:gd name="T48" fmla="*/ 2655006 w 54"/>
              <a:gd name="T49" fmla="*/ 10268820 h 613"/>
              <a:gd name="T50" fmla="*/ 2820811 w 54"/>
              <a:gd name="T51" fmla="*/ 12067196 h 613"/>
              <a:gd name="T52" fmla="*/ 2876315 w 54"/>
              <a:gd name="T53" fmla="*/ 13912777 h 613"/>
              <a:gd name="T54" fmla="*/ 2931583 w 54"/>
              <a:gd name="T55" fmla="*/ 17556517 h 613"/>
              <a:gd name="T56" fmla="*/ 2876315 w 54"/>
              <a:gd name="T57" fmla="*/ 21153052 h 613"/>
              <a:gd name="T58" fmla="*/ 2876315 w 54"/>
              <a:gd name="T59" fmla="*/ 22951210 h 613"/>
              <a:gd name="T60" fmla="*/ 2876315 w 54"/>
              <a:gd name="T61" fmla="*/ 24702163 h 613"/>
              <a:gd name="T62" fmla="*/ 2931583 w 54"/>
              <a:gd name="T63" fmla="*/ 26405693 h 613"/>
              <a:gd name="T64" fmla="*/ 2986852 w 54"/>
              <a:gd name="T65" fmla="*/ 28109440 h 6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4" h="613">
                <a:moveTo>
                  <a:pt x="54" y="594"/>
                </a:moveTo>
                <a:lnTo>
                  <a:pt x="45" y="603"/>
                </a:lnTo>
                <a:lnTo>
                  <a:pt x="35" y="613"/>
                </a:lnTo>
                <a:lnTo>
                  <a:pt x="31" y="576"/>
                </a:lnTo>
                <a:lnTo>
                  <a:pt x="29" y="539"/>
                </a:lnTo>
                <a:lnTo>
                  <a:pt x="27" y="502"/>
                </a:lnTo>
                <a:lnTo>
                  <a:pt x="27" y="462"/>
                </a:lnTo>
                <a:lnTo>
                  <a:pt x="27" y="383"/>
                </a:lnTo>
                <a:lnTo>
                  <a:pt x="28" y="304"/>
                </a:lnTo>
                <a:lnTo>
                  <a:pt x="28" y="264"/>
                </a:lnTo>
                <a:lnTo>
                  <a:pt x="27" y="224"/>
                </a:lnTo>
                <a:lnTo>
                  <a:pt x="26" y="186"/>
                </a:lnTo>
                <a:lnTo>
                  <a:pt x="23" y="147"/>
                </a:lnTo>
                <a:lnTo>
                  <a:pt x="20" y="109"/>
                </a:lnTo>
                <a:lnTo>
                  <a:pt x="16" y="72"/>
                </a:lnTo>
                <a:lnTo>
                  <a:pt x="9" y="36"/>
                </a:lnTo>
                <a:lnTo>
                  <a:pt x="0" y="0"/>
                </a:lnTo>
                <a:lnTo>
                  <a:pt x="7" y="17"/>
                </a:lnTo>
                <a:lnTo>
                  <a:pt x="14" y="34"/>
                </a:lnTo>
                <a:lnTo>
                  <a:pt x="19" y="52"/>
                </a:lnTo>
                <a:lnTo>
                  <a:pt x="25" y="70"/>
                </a:lnTo>
                <a:lnTo>
                  <a:pt x="33" y="105"/>
                </a:lnTo>
                <a:lnTo>
                  <a:pt x="39" y="141"/>
                </a:lnTo>
                <a:lnTo>
                  <a:pt x="45" y="179"/>
                </a:lnTo>
                <a:lnTo>
                  <a:pt x="48" y="217"/>
                </a:lnTo>
                <a:lnTo>
                  <a:pt x="51" y="255"/>
                </a:lnTo>
                <a:lnTo>
                  <a:pt x="52" y="294"/>
                </a:lnTo>
                <a:lnTo>
                  <a:pt x="53" y="371"/>
                </a:lnTo>
                <a:lnTo>
                  <a:pt x="52" y="447"/>
                </a:lnTo>
                <a:lnTo>
                  <a:pt x="52" y="485"/>
                </a:lnTo>
                <a:lnTo>
                  <a:pt x="52" y="522"/>
                </a:lnTo>
                <a:lnTo>
                  <a:pt x="53" y="558"/>
                </a:lnTo>
                <a:lnTo>
                  <a:pt x="54" y="594"/>
                </a:lnTo>
                <a:close/>
              </a:path>
            </a:pathLst>
          </a:custGeom>
          <a:solidFill>
            <a:srgbClr val="FFFFFF"/>
          </a:solidFill>
          <a:ln w="9525">
            <a:noFill/>
            <a:round/>
            <a:headEnd/>
            <a:tailEnd/>
          </a:ln>
        </p:spPr>
        <p:txBody>
          <a:bodyPr/>
          <a:lstStyle/>
          <a:p>
            <a:endParaRPr lang="en-US"/>
          </a:p>
        </p:txBody>
      </p:sp>
      <p:sp>
        <p:nvSpPr>
          <p:cNvPr id="38" name="Freeform 42"/>
          <p:cNvSpPr>
            <a:spLocks/>
          </p:cNvSpPr>
          <p:nvPr/>
        </p:nvSpPr>
        <p:spPr bwMode="auto">
          <a:xfrm>
            <a:off x="1136650" y="1790700"/>
            <a:ext cx="17463" cy="57150"/>
          </a:xfrm>
          <a:custGeom>
            <a:avLst/>
            <a:gdLst>
              <a:gd name="T0" fmla="*/ 864419 w 84"/>
              <a:gd name="T1" fmla="*/ 4219239 h 255"/>
              <a:gd name="T2" fmla="*/ 734693 w 84"/>
              <a:gd name="T3" fmla="*/ 3616362 h 255"/>
              <a:gd name="T4" fmla="*/ 432209 w 84"/>
              <a:gd name="T5" fmla="*/ 2260226 h 255"/>
              <a:gd name="T6" fmla="*/ 172967 w 84"/>
              <a:gd name="T7" fmla="*/ 954293 h 255"/>
              <a:gd name="T8" fmla="*/ 0 w 84"/>
              <a:gd name="T9" fmla="*/ 401843 h 255"/>
              <a:gd name="T10" fmla="*/ 216001 w 84"/>
              <a:gd name="T11" fmla="*/ 452045 h 255"/>
              <a:gd name="T12" fmla="*/ 432209 w 84"/>
              <a:gd name="T13" fmla="*/ 452045 h 255"/>
              <a:gd name="T14" fmla="*/ 605176 w 84"/>
              <a:gd name="T15" fmla="*/ 401843 h 255"/>
              <a:gd name="T16" fmla="*/ 821177 w 84"/>
              <a:gd name="T17" fmla="*/ 351641 h 255"/>
              <a:gd name="T18" fmla="*/ 1210144 w 84"/>
              <a:gd name="T19" fmla="*/ 150607 h 255"/>
              <a:gd name="T20" fmla="*/ 1642354 w 84"/>
              <a:gd name="T21" fmla="*/ 50202 h 255"/>
              <a:gd name="T22" fmla="*/ 1815320 w 84"/>
              <a:gd name="T23" fmla="*/ 0 h 255"/>
              <a:gd name="T24" fmla="*/ 1944838 w 84"/>
              <a:gd name="T25" fmla="*/ 0 h 255"/>
              <a:gd name="T26" fmla="*/ 2161046 w 84"/>
              <a:gd name="T27" fmla="*/ 0 h 255"/>
              <a:gd name="T28" fmla="*/ 2290564 w 84"/>
              <a:gd name="T29" fmla="*/ 50202 h 255"/>
              <a:gd name="T30" fmla="*/ 2420289 w 84"/>
              <a:gd name="T31" fmla="*/ 251236 h 255"/>
              <a:gd name="T32" fmla="*/ 2506772 w 84"/>
              <a:gd name="T33" fmla="*/ 401843 h 255"/>
              <a:gd name="T34" fmla="*/ 2593256 w 84"/>
              <a:gd name="T35" fmla="*/ 653079 h 255"/>
              <a:gd name="T36" fmla="*/ 2636289 w 84"/>
              <a:gd name="T37" fmla="*/ 1054698 h 255"/>
              <a:gd name="T38" fmla="*/ 2679531 w 84"/>
              <a:gd name="T39" fmla="*/ 1506967 h 255"/>
              <a:gd name="T40" fmla="*/ 2852498 w 84"/>
              <a:gd name="T41" fmla="*/ 2863103 h 255"/>
              <a:gd name="T42" fmla="*/ 2982223 w 84"/>
              <a:gd name="T43" fmla="*/ 4771689 h 255"/>
              <a:gd name="T44" fmla="*/ 3154982 w 84"/>
              <a:gd name="T45" fmla="*/ 6931511 h 255"/>
              <a:gd name="T46" fmla="*/ 3327949 w 84"/>
              <a:gd name="T47" fmla="*/ 9091332 h 255"/>
              <a:gd name="T48" fmla="*/ 3457466 w 84"/>
              <a:gd name="T49" fmla="*/ 11000142 h 255"/>
              <a:gd name="T50" fmla="*/ 3587191 w 84"/>
              <a:gd name="T51" fmla="*/ 12356278 h 255"/>
              <a:gd name="T52" fmla="*/ 3630433 w 84"/>
              <a:gd name="T53" fmla="*/ 12808324 h 255"/>
              <a:gd name="T54" fmla="*/ 3198224 w 84"/>
              <a:gd name="T55" fmla="*/ 12506885 h 255"/>
              <a:gd name="T56" fmla="*/ 2852498 w 84"/>
              <a:gd name="T57" fmla="*/ 12054840 h 255"/>
              <a:gd name="T58" fmla="*/ 2550014 w 84"/>
              <a:gd name="T59" fmla="*/ 11652997 h 255"/>
              <a:gd name="T60" fmla="*/ 2290564 w 84"/>
              <a:gd name="T61" fmla="*/ 11150749 h 255"/>
              <a:gd name="T62" fmla="*/ 2074563 w 84"/>
              <a:gd name="T63" fmla="*/ 10648502 h 255"/>
              <a:gd name="T64" fmla="*/ 1901596 w 84"/>
              <a:gd name="T65" fmla="*/ 10045849 h 255"/>
              <a:gd name="T66" fmla="*/ 1772079 w 84"/>
              <a:gd name="T67" fmla="*/ 9442973 h 255"/>
              <a:gd name="T68" fmla="*/ 1685595 w 84"/>
              <a:gd name="T69" fmla="*/ 8840321 h 255"/>
              <a:gd name="T70" fmla="*/ 1512628 w 84"/>
              <a:gd name="T71" fmla="*/ 7634792 h 255"/>
              <a:gd name="T72" fmla="*/ 1296628 w 84"/>
              <a:gd name="T73" fmla="*/ 6379061 h 255"/>
              <a:gd name="T74" fmla="*/ 1210144 w 84"/>
              <a:gd name="T75" fmla="*/ 5826611 h 255"/>
              <a:gd name="T76" fmla="*/ 1123661 w 84"/>
              <a:gd name="T77" fmla="*/ 5223734 h 255"/>
              <a:gd name="T78" fmla="*/ 1037177 w 84"/>
              <a:gd name="T79" fmla="*/ 4671284 h 255"/>
              <a:gd name="T80" fmla="*/ 864419 w 84"/>
              <a:gd name="T81" fmla="*/ 4219239 h 2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4" h="255">
                <a:moveTo>
                  <a:pt x="20" y="84"/>
                </a:moveTo>
                <a:lnTo>
                  <a:pt x="17" y="72"/>
                </a:lnTo>
                <a:lnTo>
                  <a:pt x="10" y="45"/>
                </a:lnTo>
                <a:lnTo>
                  <a:pt x="4" y="19"/>
                </a:lnTo>
                <a:lnTo>
                  <a:pt x="0" y="8"/>
                </a:lnTo>
                <a:lnTo>
                  <a:pt x="5" y="9"/>
                </a:lnTo>
                <a:lnTo>
                  <a:pt x="10" y="9"/>
                </a:lnTo>
                <a:lnTo>
                  <a:pt x="14" y="8"/>
                </a:lnTo>
                <a:lnTo>
                  <a:pt x="19" y="7"/>
                </a:lnTo>
                <a:lnTo>
                  <a:pt x="28" y="3"/>
                </a:lnTo>
                <a:lnTo>
                  <a:pt x="38" y="1"/>
                </a:lnTo>
                <a:lnTo>
                  <a:pt x="42" y="0"/>
                </a:lnTo>
                <a:lnTo>
                  <a:pt x="45" y="0"/>
                </a:lnTo>
                <a:lnTo>
                  <a:pt x="50" y="0"/>
                </a:lnTo>
                <a:lnTo>
                  <a:pt x="53" y="1"/>
                </a:lnTo>
                <a:lnTo>
                  <a:pt x="56" y="5"/>
                </a:lnTo>
                <a:lnTo>
                  <a:pt x="58" y="8"/>
                </a:lnTo>
                <a:lnTo>
                  <a:pt x="60" y="13"/>
                </a:lnTo>
                <a:lnTo>
                  <a:pt x="61" y="21"/>
                </a:lnTo>
                <a:lnTo>
                  <a:pt x="62" y="30"/>
                </a:lnTo>
                <a:lnTo>
                  <a:pt x="66" y="57"/>
                </a:lnTo>
                <a:lnTo>
                  <a:pt x="69" y="95"/>
                </a:lnTo>
                <a:lnTo>
                  <a:pt x="73" y="138"/>
                </a:lnTo>
                <a:lnTo>
                  <a:pt x="77" y="181"/>
                </a:lnTo>
                <a:lnTo>
                  <a:pt x="80" y="219"/>
                </a:lnTo>
                <a:lnTo>
                  <a:pt x="83" y="246"/>
                </a:lnTo>
                <a:lnTo>
                  <a:pt x="84" y="255"/>
                </a:lnTo>
                <a:lnTo>
                  <a:pt x="74" y="249"/>
                </a:lnTo>
                <a:lnTo>
                  <a:pt x="66" y="240"/>
                </a:lnTo>
                <a:lnTo>
                  <a:pt x="59" y="232"/>
                </a:lnTo>
                <a:lnTo>
                  <a:pt x="53" y="222"/>
                </a:lnTo>
                <a:lnTo>
                  <a:pt x="48" y="212"/>
                </a:lnTo>
                <a:lnTo>
                  <a:pt x="44" y="200"/>
                </a:lnTo>
                <a:lnTo>
                  <a:pt x="41" y="188"/>
                </a:lnTo>
                <a:lnTo>
                  <a:pt x="39" y="176"/>
                </a:lnTo>
                <a:lnTo>
                  <a:pt x="35" y="152"/>
                </a:lnTo>
                <a:lnTo>
                  <a:pt x="30" y="127"/>
                </a:lnTo>
                <a:lnTo>
                  <a:pt x="28" y="116"/>
                </a:lnTo>
                <a:lnTo>
                  <a:pt x="26" y="104"/>
                </a:lnTo>
                <a:lnTo>
                  <a:pt x="24" y="93"/>
                </a:lnTo>
                <a:lnTo>
                  <a:pt x="20" y="84"/>
                </a:lnTo>
                <a:close/>
              </a:path>
            </a:pathLst>
          </a:custGeom>
          <a:solidFill>
            <a:srgbClr val="FFFFFF"/>
          </a:solidFill>
          <a:ln w="9525">
            <a:noFill/>
            <a:round/>
            <a:headEnd/>
            <a:tailEnd/>
          </a:ln>
        </p:spPr>
        <p:txBody>
          <a:bodyPr/>
          <a:lstStyle/>
          <a:p>
            <a:endParaRPr lang="en-US"/>
          </a:p>
        </p:txBody>
      </p:sp>
      <p:sp>
        <p:nvSpPr>
          <p:cNvPr id="39" name="Freeform 43"/>
          <p:cNvSpPr>
            <a:spLocks/>
          </p:cNvSpPr>
          <p:nvPr/>
        </p:nvSpPr>
        <p:spPr bwMode="auto">
          <a:xfrm>
            <a:off x="1184275" y="1790700"/>
            <a:ext cx="14288" cy="14288"/>
          </a:xfrm>
          <a:custGeom>
            <a:avLst/>
            <a:gdLst>
              <a:gd name="T0" fmla="*/ 2010597 w 57"/>
              <a:gd name="T1" fmla="*/ 3240428 h 63"/>
              <a:gd name="T2" fmla="*/ 1319509 w 57"/>
              <a:gd name="T3" fmla="*/ 3137463 h 63"/>
              <a:gd name="T4" fmla="*/ 691088 w 57"/>
              <a:gd name="T5" fmla="*/ 2880279 h 63"/>
              <a:gd name="T6" fmla="*/ 439920 w 57"/>
              <a:gd name="T7" fmla="*/ 2726060 h 63"/>
              <a:gd name="T8" fmla="*/ 251419 w 57"/>
              <a:gd name="T9" fmla="*/ 2468876 h 63"/>
              <a:gd name="T10" fmla="*/ 62917 w 57"/>
              <a:gd name="T11" fmla="*/ 2263174 h 63"/>
              <a:gd name="T12" fmla="*/ 0 w 57"/>
              <a:gd name="T13" fmla="*/ 1954508 h 63"/>
              <a:gd name="T14" fmla="*/ 0 w 57"/>
              <a:gd name="T15" fmla="*/ 1645842 h 63"/>
              <a:gd name="T16" fmla="*/ 0 w 57"/>
              <a:gd name="T17" fmla="*/ 1028736 h 63"/>
              <a:gd name="T18" fmla="*/ 0 w 57"/>
              <a:gd name="T19" fmla="*/ 360148 h 63"/>
              <a:gd name="T20" fmla="*/ 0 w 57"/>
              <a:gd name="T21" fmla="*/ 0 h 63"/>
              <a:gd name="T22" fmla="*/ 502587 w 57"/>
              <a:gd name="T23" fmla="*/ 308666 h 63"/>
              <a:gd name="T24" fmla="*/ 1696512 w 57"/>
              <a:gd name="T25" fmla="*/ 874290 h 63"/>
              <a:gd name="T26" fmla="*/ 3016021 w 57"/>
              <a:gd name="T27" fmla="*/ 1543104 h 63"/>
              <a:gd name="T28" fmla="*/ 3518608 w 57"/>
              <a:gd name="T29" fmla="*/ 1851770 h 63"/>
              <a:gd name="T30" fmla="*/ 3581525 w 57"/>
              <a:gd name="T31" fmla="*/ 2160210 h 63"/>
              <a:gd name="T32" fmla="*/ 3455941 w 57"/>
              <a:gd name="T33" fmla="*/ 2366138 h 63"/>
              <a:gd name="T34" fmla="*/ 3330107 w 57"/>
              <a:gd name="T35" fmla="*/ 2571840 h 63"/>
              <a:gd name="T36" fmla="*/ 3141605 w 57"/>
              <a:gd name="T37" fmla="*/ 2777542 h 63"/>
              <a:gd name="T38" fmla="*/ 2513435 w 57"/>
              <a:gd name="T39" fmla="*/ 2983244 h 63"/>
              <a:gd name="T40" fmla="*/ 2010597 w 57"/>
              <a:gd name="T41" fmla="*/ 3240428 h 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 h="63">
                <a:moveTo>
                  <a:pt x="32" y="63"/>
                </a:moveTo>
                <a:lnTo>
                  <a:pt x="21" y="61"/>
                </a:lnTo>
                <a:lnTo>
                  <a:pt x="11" y="56"/>
                </a:lnTo>
                <a:lnTo>
                  <a:pt x="7" y="53"/>
                </a:lnTo>
                <a:lnTo>
                  <a:pt x="4" y="48"/>
                </a:lnTo>
                <a:lnTo>
                  <a:pt x="1" y="44"/>
                </a:lnTo>
                <a:lnTo>
                  <a:pt x="0" y="38"/>
                </a:lnTo>
                <a:lnTo>
                  <a:pt x="0" y="32"/>
                </a:lnTo>
                <a:lnTo>
                  <a:pt x="0" y="20"/>
                </a:lnTo>
                <a:lnTo>
                  <a:pt x="0" y="7"/>
                </a:lnTo>
                <a:lnTo>
                  <a:pt x="0" y="0"/>
                </a:lnTo>
                <a:lnTo>
                  <a:pt x="8" y="6"/>
                </a:lnTo>
                <a:lnTo>
                  <a:pt x="27" y="17"/>
                </a:lnTo>
                <a:lnTo>
                  <a:pt x="48" y="30"/>
                </a:lnTo>
                <a:lnTo>
                  <a:pt x="56" y="36"/>
                </a:lnTo>
                <a:lnTo>
                  <a:pt x="57" y="42"/>
                </a:lnTo>
                <a:lnTo>
                  <a:pt x="55" y="46"/>
                </a:lnTo>
                <a:lnTo>
                  <a:pt x="53" y="50"/>
                </a:lnTo>
                <a:lnTo>
                  <a:pt x="50" y="54"/>
                </a:lnTo>
                <a:lnTo>
                  <a:pt x="40" y="58"/>
                </a:lnTo>
                <a:lnTo>
                  <a:pt x="32" y="63"/>
                </a:lnTo>
                <a:close/>
              </a:path>
            </a:pathLst>
          </a:custGeom>
          <a:solidFill>
            <a:srgbClr val="FFFFFF"/>
          </a:solidFill>
          <a:ln w="9525">
            <a:noFill/>
            <a:round/>
            <a:headEnd/>
            <a:tailEnd/>
          </a:ln>
        </p:spPr>
        <p:txBody>
          <a:bodyPr/>
          <a:lstStyle/>
          <a:p>
            <a:endParaRPr lang="en-US"/>
          </a:p>
        </p:txBody>
      </p:sp>
      <p:sp>
        <p:nvSpPr>
          <p:cNvPr id="40" name="Freeform 44"/>
          <p:cNvSpPr>
            <a:spLocks/>
          </p:cNvSpPr>
          <p:nvPr/>
        </p:nvSpPr>
        <p:spPr bwMode="auto">
          <a:xfrm>
            <a:off x="1879600" y="1793875"/>
            <a:ext cx="33338" cy="95250"/>
          </a:xfrm>
          <a:custGeom>
            <a:avLst/>
            <a:gdLst>
              <a:gd name="T0" fmla="*/ 7560696 w 147"/>
              <a:gd name="T1" fmla="*/ 20338256 h 440"/>
              <a:gd name="T2" fmla="*/ 7303517 w 147"/>
              <a:gd name="T3" fmla="*/ 20478966 h 440"/>
              <a:gd name="T4" fmla="*/ 7046338 w 147"/>
              <a:gd name="T5" fmla="*/ 20619460 h 440"/>
              <a:gd name="T6" fmla="*/ 6120585 w 147"/>
              <a:gd name="T7" fmla="*/ 18276310 h 440"/>
              <a:gd name="T8" fmla="*/ 5246086 w 147"/>
              <a:gd name="T9" fmla="*/ 15886401 h 440"/>
              <a:gd name="T10" fmla="*/ 4423295 w 147"/>
              <a:gd name="T11" fmla="*/ 13496276 h 440"/>
              <a:gd name="T12" fmla="*/ 3651758 w 147"/>
              <a:gd name="T13" fmla="*/ 11106366 h 440"/>
              <a:gd name="T14" fmla="*/ 2828741 w 147"/>
              <a:gd name="T15" fmla="*/ 8669482 h 440"/>
              <a:gd name="T16" fmla="*/ 1954469 w 147"/>
              <a:gd name="T17" fmla="*/ 6279573 h 440"/>
              <a:gd name="T18" fmla="*/ 1491592 w 147"/>
              <a:gd name="T19" fmla="*/ 5107998 h 440"/>
              <a:gd name="T20" fmla="*/ 1028715 w 147"/>
              <a:gd name="T21" fmla="*/ 3936423 h 440"/>
              <a:gd name="T22" fmla="*/ 514358 w 147"/>
              <a:gd name="T23" fmla="*/ 2764848 h 440"/>
              <a:gd name="T24" fmla="*/ 0 w 147"/>
              <a:gd name="T25" fmla="*/ 1593273 h 440"/>
              <a:gd name="T26" fmla="*/ 154217 w 147"/>
              <a:gd name="T27" fmla="*/ 1405803 h 440"/>
              <a:gd name="T28" fmla="*/ 308660 w 147"/>
              <a:gd name="T29" fmla="*/ 1218334 h 440"/>
              <a:gd name="T30" fmla="*/ 462877 w 147"/>
              <a:gd name="T31" fmla="*/ 1077840 h 440"/>
              <a:gd name="T32" fmla="*/ 668574 w 147"/>
              <a:gd name="T33" fmla="*/ 984106 h 440"/>
              <a:gd name="T34" fmla="*/ 1182932 w 147"/>
              <a:gd name="T35" fmla="*/ 843612 h 440"/>
              <a:gd name="T36" fmla="*/ 1697290 w 147"/>
              <a:gd name="T37" fmla="*/ 749877 h 440"/>
              <a:gd name="T38" fmla="*/ 2160166 w 147"/>
              <a:gd name="T39" fmla="*/ 656143 h 440"/>
              <a:gd name="T40" fmla="*/ 2726005 w 147"/>
              <a:gd name="T41" fmla="*/ 468673 h 440"/>
              <a:gd name="T42" fmla="*/ 2931703 w 147"/>
              <a:gd name="T43" fmla="*/ 421698 h 440"/>
              <a:gd name="T44" fmla="*/ 3188882 w 147"/>
              <a:gd name="T45" fmla="*/ 281204 h 440"/>
              <a:gd name="T46" fmla="*/ 3394579 w 147"/>
              <a:gd name="T47" fmla="*/ 140494 h 440"/>
              <a:gd name="T48" fmla="*/ 3600277 w 147"/>
              <a:gd name="T49" fmla="*/ 0 h 440"/>
              <a:gd name="T50" fmla="*/ 4063154 w 147"/>
              <a:gd name="T51" fmla="*/ 468673 h 440"/>
              <a:gd name="T52" fmla="*/ 4423295 w 147"/>
              <a:gd name="T53" fmla="*/ 1031081 h 440"/>
              <a:gd name="T54" fmla="*/ 4731955 w 147"/>
              <a:gd name="T55" fmla="*/ 1593273 h 440"/>
              <a:gd name="T56" fmla="*/ 5040388 w 147"/>
              <a:gd name="T57" fmla="*/ 2202440 h 440"/>
              <a:gd name="T58" fmla="*/ 5246086 w 147"/>
              <a:gd name="T59" fmla="*/ 2764848 h 440"/>
              <a:gd name="T60" fmla="*/ 5400529 w 147"/>
              <a:gd name="T61" fmla="*/ 3374015 h 440"/>
              <a:gd name="T62" fmla="*/ 5554746 w 147"/>
              <a:gd name="T63" fmla="*/ 4030157 h 440"/>
              <a:gd name="T64" fmla="*/ 5709189 w 147"/>
              <a:gd name="T65" fmla="*/ 4639324 h 440"/>
              <a:gd name="T66" fmla="*/ 5863406 w 147"/>
              <a:gd name="T67" fmla="*/ 5951610 h 440"/>
              <a:gd name="T68" fmla="*/ 5914887 w 147"/>
              <a:gd name="T69" fmla="*/ 7310438 h 440"/>
              <a:gd name="T70" fmla="*/ 5914887 w 147"/>
              <a:gd name="T71" fmla="*/ 8622723 h 440"/>
              <a:gd name="T72" fmla="*/ 5863406 w 147"/>
              <a:gd name="T73" fmla="*/ 9981767 h 440"/>
              <a:gd name="T74" fmla="*/ 5811925 w 147"/>
              <a:gd name="T75" fmla="*/ 11387570 h 440"/>
              <a:gd name="T76" fmla="*/ 5811925 w 147"/>
              <a:gd name="T77" fmla="*/ 12746615 h 440"/>
              <a:gd name="T78" fmla="*/ 5811925 w 147"/>
              <a:gd name="T79" fmla="*/ 14105659 h 440"/>
              <a:gd name="T80" fmla="*/ 5863406 w 147"/>
              <a:gd name="T81" fmla="*/ 15417728 h 440"/>
              <a:gd name="T82" fmla="*/ 5966368 w 147"/>
              <a:gd name="T83" fmla="*/ 16073870 h 440"/>
              <a:gd name="T84" fmla="*/ 6069104 w 147"/>
              <a:gd name="T85" fmla="*/ 16729797 h 440"/>
              <a:gd name="T86" fmla="*/ 6172066 w 147"/>
              <a:gd name="T87" fmla="*/ 17385939 h 440"/>
              <a:gd name="T88" fmla="*/ 6429245 w 147"/>
              <a:gd name="T89" fmla="*/ 17995106 h 440"/>
              <a:gd name="T90" fmla="*/ 6634942 w 147"/>
              <a:gd name="T91" fmla="*/ 18604273 h 440"/>
              <a:gd name="T92" fmla="*/ 6840640 w 147"/>
              <a:gd name="T93" fmla="*/ 19166681 h 440"/>
              <a:gd name="T94" fmla="*/ 7149300 w 147"/>
              <a:gd name="T95" fmla="*/ 19775848 h 440"/>
              <a:gd name="T96" fmla="*/ 7560696 w 147"/>
              <a:gd name="T97" fmla="*/ 20338256 h 4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47" h="440">
                <a:moveTo>
                  <a:pt x="147" y="434"/>
                </a:moveTo>
                <a:lnTo>
                  <a:pt x="142" y="437"/>
                </a:lnTo>
                <a:lnTo>
                  <a:pt x="137" y="440"/>
                </a:lnTo>
                <a:lnTo>
                  <a:pt x="119" y="390"/>
                </a:lnTo>
                <a:lnTo>
                  <a:pt x="102" y="339"/>
                </a:lnTo>
                <a:lnTo>
                  <a:pt x="86" y="288"/>
                </a:lnTo>
                <a:lnTo>
                  <a:pt x="71" y="237"/>
                </a:lnTo>
                <a:lnTo>
                  <a:pt x="55" y="185"/>
                </a:lnTo>
                <a:lnTo>
                  <a:pt x="38" y="134"/>
                </a:lnTo>
                <a:lnTo>
                  <a:pt x="29" y="109"/>
                </a:lnTo>
                <a:lnTo>
                  <a:pt x="20" y="84"/>
                </a:lnTo>
                <a:lnTo>
                  <a:pt x="10" y="59"/>
                </a:lnTo>
                <a:lnTo>
                  <a:pt x="0" y="34"/>
                </a:lnTo>
                <a:lnTo>
                  <a:pt x="3" y="30"/>
                </a:lnTo>
                <a:lnTo>
                  <a:pt x="6" y="26"/>
                </a:lnTo>
                <a:lnTo>
                  <a:pt x="9" y="23"/>
                </a:lnTo>
                <a:lnTo>
                  <a:pt x="13" y="21"/>
                </a:lnTo>
                <a:lnTo>
                  <a:pt x="23" y="18"/>
                </a:lnTo>
                <a:lnTo>
                  <a:pt x="33" y="16"/>
                </a:lnTo>
                <a:lnTo>
                  <a:pt x="42" y="14"/>
                </a:lnTo>
                <a:lnTo>
                  <a:pt x="53" y="10"/>
                </a:lnTo>
                <a:lnTo>
                  <a:pt x="57" y="9"/>
                </a:lnTo>
                <a:lnTo>
                  <a:pt x="62" y="6"/>
                </a:lnTo>
                <a:lnTo>
                  <a:pt x="66" y="3"/>
                </a:lnTo>
                <a:lnTo>
                  <a:pt x="70" y="0"/>
                </a:lnTo>
                <a:lnTo>
                  <a:pt x="79" y="10"/>
                </a:lnTo>
                <a:lnTo>
                  <a:pt x="86" y="22"/>
                </a:lnTo>
                <a:lnTo>
                  <a:pt x="92" y="34"/>
                </a:lnTo>
                <a:lnTo>
                  <a:pt x="98" y="47"/>
                </a:lnTo>
                <a:lnTo>
                  <a:pt x="102" y="59"/>
                </a:lnTo>
                <a:lnTo>
                  <a:pt x="105" y="72"/>
                </a:lnTo>
                <a:lnTo>
                  <a:pt x="108" y="86"/>
                </a:lnTo>
                <a:lnTo>
                  <a:pt x="111" y="99"/>
                </a:lnTo>
                <a:lnTo>
                  <a:pt x="114" y="127"/>
                </a:lnTo>
                <a:lnTo>
                  <a:pt x="115" y="156"/>
                </a:lnTo>
                <a:lnTo>
                  <a:pt x="115" y="184"/>
                </a:lnTo>
                <a:lnTo>
                  <a:pt x="114" y="213"/>
                </a:lnTo>
                <a:lnTo>
                  <a:pt x="113" y="243"/>
                </a:lnTo>
                <a:lnTo>
                  <a:pt x="113" y="272"/>
                </a:lnTo>
                <a:lnTo>
                  <a:pt x="113" y="301"/>
                </a:lnTo>
                <a:lnTo>
                  <a:pt x="114" y="329"/>
                </a:lnTo>
                <a:lnTo>
                  <a:pt x="116" y="343"/>
                </a:lnTo>
                <a:lnTo>
                  <a:pt x="118" y="357"/>
                </a:lnTo>
                <a:lnTo>
                  <a:pt x="120" y="371"/>
                </a:lnTo>
                <a:lnTo>
                  <a:pt x="125" y="384"/>
                </a:lnTo>
                <a:lnTo>
                  <a:pt x="129" y="397"/>
                </a:lnTo>
                <a:lnTo>
                  <a:pt x="133" y="409"/>
                </a:lnTo>
                <a:lnTo>
                  <a:pt x="139" y="422"/>
                </a:lnTo>
                <a:lnTo>
                  <a:pt x="147" y="434"/>
                </a:lnTo>
                <a:close/>
              </a:path>
            </a:pathLst>
          </a:custGeom>
          <a:solidFill>
            <a:srgbClr val="FFFFFF"/>
          </a:solidFill>
          <a:ln w="9525">
            <a:noFill/>
            <a:round/>
            <a:headEnd/>
            <a:tailEnd/>
          </a:ln>
        </p:spPr>
        <p:txBody>
          <a:bodyPr/>
          <a:lstStyle/>
          <a:p>
            <a:endParaRPr lang="en-US"/>
          </a:p>
        </p:txBody>
      </p:sp>
      <p:sp>
        <p:nvSpPr>
          <p:cNvPr id="41" name="Freeform 45"/>
          <p:cNvSpPr>
            <a:spLocks/>
          </p:cNvSpPr>
          <p:nvPr/>
        </p:nvSpPr>
        <p:spPr bwMode="auto">
          <a:xfrm>
            <a:off x="1125538" y="1795463"/>
            <a:ext cx="17462" cy="49212"/>
          </a:xfrm>
          <a:custGeom>
            <a:avLst/>
            <a:gdLst>
              <a:gd name="T0" fmla="*/ 2736008 w 79"/>
              <a:gd name="T1" fmla="*/ 5150631 h 219"/>
              <a:gd name="T2" fmla="*/ 3077954 w 79"/>
              <a:gd name="T3" fmla="*/ 6766313 h 219"/>
              <a:gd name="T4" fmla="*/ 3566669 w 79"/>
              <a:gd name="T5" fmla="*/ 8533675 h 219"/>
              <a:gd name="T6" fmla="*/ 3713217 w 79"/>
              <a:gd name="T7" fmla="*/ 9341741 h 219"/>
              <a:gd name="T8" fmla="*/ 3859765 w 79"/>
              <a:gd name="T9" fmla="*/ 10099021 h 219"/>
              <a:gd name="T10" fmla="*/ 3859765 w 79"/>
              <a:gd name="T11" fmla="*/ 10402158 h 219"/>
              <a:gd name="T12" fmla="*/ 3859765 w 79"/>
              <a:gd name="T13" fmla="*/ 10705071 h 219"/>
              <a:gd name="T14" fmla="*/ 3859765 w 79"/>
              <a:gd name="T15" fmla="*/ 10907087 h 219"/>
              <a:gd name="T16" fmla="*/ 3810916 w 79"/>
              <a:gd name="T17" fmla="*/ 11058543 h 219"/>
              <a:gd name="T18" fmla="*/ 3420121 w 79"/>
              <a:gd name="T19" fmla="*/ 10503054 h 219"/>
              <a:gd name="T20" fmla="*/ 2980255 w 79"/>
              <a:gd name="T21" fmla="*/ 9947565 h 219"/>
              <a:gd name="T22" fmla="*/ 2638309 w 79"/>
              <a:gd name="T23" fmla="*/ 9291181 h 219"/>
              <a:gd name="T24" fmla="*/ 2198665 w 79"/>
              <a:gd name="T25" fmla="*/ 8634796 h 219"/>
              <a:gd name="T26" fmla="*/ 1905347 w 79"/>
              <a:gd name="T27" fmla="*/ 7978411 h 219"/>
              <a:gd name="T28" fmla="*/ 1514552 w 79"/>
              <a:gd name="T29" fmla="*/ 7271466 h 219"/>
              <a:gd name="T30" fmla="*/ 1221456 w 79"/>
              <a:gd name="T31" fmla="*/ 6513961 h 219"/>
              <a:gd name="T32" fmla="*/ 928359 w 79"/>
              <a:gd name="T33" fmla="*/ 5857576 h 219"/>
              <a:gd name="T34" fmla="*/ 684113 w 79"/>
              <a:gd name="T35" fmla="*/ 5100071 h 219"/>
              <a:gd name="T36" fmla="*/ 439645 w 79"/>
              <a:gd name="T37" fmla="*/ 4393126 h 219"/>
              <a:gd name="T38" fmla="*/ 293096 w 79"/>
              <a:gd name="T39" fmla="*/ 3635621 h 219"/>
              <a:gd name="T40" fmla="*/ 97699 w 79"/>
              <a:gd name="T41" fmla="*/ 2878340 h 219"/>
              <a:gd name="T42" fmla="*/ 0 w 79"/>
              <a:gd name="T43" fmla="*/ 2120835 h 219"/>
              <a:gd name="T44" fmla="*/ 0 w 79"/>
              <a:gd name="T45" fmla="*/ 1413890 h 219"/>
              <a:gd name="T46" fmla="*/ 0 w 79"/>
              <a:gd name="T47" fmla="*/ 706945 h 219"/>
              <a:gd name="T48" fmla="*/ 48849 w 79"/>
              <a:gd name="T49" fmla="*/ 0 h 219"/>
              <a:gd name="T50" fmla="*/ 488494 w 79"/>
              <a:gd name="T51" fmla="*/ 0 h 219"/>
              <a:gd name="T52" fmla="*/ 830661 w 79"/>
              <a:gd name="T53" fmla="*/ 50560 h 219"/>
              <a:gd name="T54" fmla="*/ 1172606 w 79"/>
              <a:gd name="T55" fmla="*/ 252577 h 219"/>
              <a:gd name="T56" fmla="*/ 1416853 w 79"/>
              <a:gd name="T57" fmla="*/ 454368 h 219"/>
              <a:gd name="T58" fmla="*/ 1612251 w 79"/>
              <a:gd name="T59" fmla="*/ 706945 h 219"/>
              <a:gd name="T60" fmla="*/ 1856498 w 79"/>
              <a:gd name="T61" fmla="*/ 1060417 h 219"/>
              <a:gd name="T62" fmla="*/ 1954418 w 79"/>
              <a:gd name="T63" fmla="*/ 1413890 h 219"/>
              <a:gd name="T64" fmla="*/ 2100966 w 79"/>
              <a:gd name="T65" fmla="*/ 1817923 h 219"/>
              <a:gd name="T66" fmla="*/ 2345213 w 79"/>
              <a:gd name="T67" fmla="*/ 3534725 h 219"/>
              <a:gd name="T68" fmla="*/ 2736008 w 79"/>
              <a:gd name="T69" fmla="*/ 5150631 h 2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9" h="219">
                <a:moveTo>
                  <a:pt x="56" y="102"/>
                </a:moveTo>
                <a:lnTo>
                  <a:pt x="63" y="134"/>
                </a:lnTo>
                <a:lnTo>
                  <a:pt x="73" y="169"/>
                </a:lnTo>
                <a:lnTo>
                  <a:pt x="76" y="185"/>
                </a:lnTo>
                <a:lnTo>
                  <a:pt x="79" y="200"/>
                </a:lnTo>
                <a:lnTo>
                  <a:pt x="79" y="206"/>
                </a:lnTo>
                <a:lnTo>
                  <a:pt x="79" y="212"/>
                </a:lnTo>
                <a:lnTo>
                  <a:pt x="79" y="216"/>
                </a:lnTo>
                <a:lnTo>
                  <a:pt x="78" y="219"/>
                </a:lnTo>
                <a:lnTo>
                  <a:pt x="70" y="208"/>
                </a:lnTo>
                <a:lnTo>
                  <a:pt x="61" y="197"/>
                </a:lnTo>
                <a:lnTo>
                  <a:pt x="54" y="184"/>
                </a:lnTo>
                <a:lnTo>
                  <a:pt x="45" y="171"/>
                </a:lnTo>
                <a:lnTo>
                  <a:pt x="39" y="158"/>
                </a:lnTo>
                <a:lnTo>
                  <a:pt x="31" y="144"/>
                </a:lnTo>
                <a:lnTo>
                  <a:pt x="25" y="129"/>
                </a:lnTo>
                <a:lnTo>
                  <a:pt x="19" y="116"/>
                </a:lnTo>
                <a:lnTo>
                  <a:pt x="14" y="101"/>
                </a:lnTo>
                <a:lnTo>
                  <a:pt x="9" y="87"/>
                </a:lnTo>
                <a:lnTo>
                  <a:pt x="6" y="72"/>
                </a:lnTo>
                <a:lnTo>
                  <a:pt x="2" y="57"/>
                </a:lnTo>
                <a:lnTo>
                  <a:pt x="0" y="42"/>
                </a:lnTo>
                <a:lnTo>
                  <a:pt x="0" y="28"/>
                </a:lnTo>
                <a:lnTo>
                  <a:pt x="0" y="14"/>
                </a:lnTo>
                <a:lnTo>
                  <a:pt x="1" y="0"/>
                </a:lnTo>
                <a:lnTo>
                  <a:pt x="10" y="0"/>
                </a:lnTo>
                <a:lnTo>
                  <a:pt x="17" y="1"/>
                </a:lnTo>
                <a:lnTo>
                  <a:pt x="24" y="5"/>
                </a:lnTo>
                <a:lnTo>
                  <a:pt x="29" y="9"/>
                </a:lnTo>
                <a:lnTo>
                  <a:pt x="33" y="14"/>
                </a:lnTo>
                <a:lnTo>
                  <a:pt x="38" y="21"/>
                </a:lnTo>
                <a:lnTo>
                  <a:pt x="40" y="28"/>
                </a:lnTo>
                <a:lnTo>
                  <a:pt x="43" y="36"/>
                </a:lnTo>
                <a:lnTo>
                  <a:pt x="48" y="70"/>
                </a:lnTo>
                <a:lnTo>
                  <a:pt x="56" y="102"/>
                </a:lnTo>
                <a:close/>
              </a:path>
            </a:pathLst>
          </a:custGeom>
          <a:solidFill>
            <a:srgbClr val="FFFFFF"/>
          </a:solidFill>
          <a:ln w="9525">
            <a:noFill/>
            <a:round/>
            <a:headEnd/>
            <a:tailEnd/>
          </a:ln>
        </p:spPr>
        <p:txBody>
          <a:bodyPr/>
          <a:lstStyle/>
          <a:p>
            <a:endParaRPr lang="en-US"/>
          </a:p>
        </p:txBody>
      </p:sp>
      <p:sp>
        <p:nvSpPr>
          <p:cNvPr id="42" name="Freeform 46"/>
          <p:cNvSpPr>
            <a:spLocks/>
          </p:cNvSpPr>
          <p:nvPr/>
        </p:nvSpPr>
        <p:spPr bwMode="auto">
          <a:xfrm>
            <a:off x="1868488" y="1798638"/>
            <a:ext cx="36512" cy="85725"/>
          </a:xfrm>
          <a:custGeom>
            <a:avLst/>
            <a:gdLst>
              <a:gd name="T0" fmla="*/ 8030880 w 166"/>
              <a:gd name="T1" fmla="*/ 18843014 h 390"/>
              <a:gd name="T2" fmla="*/ 7692155 w 166"/>
              <a:gd name="T3" fmla="*/ 18843014 h 390"/>
              <a:gd name="T4" fmla="*/ 7256870 w 166"/>
              <a:gd name="T5" fmla="*/ 18794657 h 390"/>
              <a:gd name="T6" fmla="*/ 6869755 w 166"/>
              <a:gd name="T7" fmla="*/ 18649803 h 390"/>
              <a:gd name="T8" fmla="*/ 6434470 w 166"/>
              <a:gd name="T9" fmla="*/ 18408235 h 390"/>
              <a:gd name="T10" fmla="*/ 6095744 w 166"/>
              <a:gd name="T11" fmla="*/ 18069951 h 390"/>
              <a:gd name="T12" fmla="*/ 5853797 w 166"/>
              <a:gd name="T13" fmla="*/ 17731667 h 390"/>
              <a:gd name="T14" fmla="*/ 5708629 w 166"/>
              <a:gd name="T15" fmla="*/ 17490098 h 390"/>
              <a:gd name="T16" fmla="*/ 5611850 w 166"/>
              <a:gd name="T17" fmla="*/ 17296887 h 390"/>
              <a:gd name="T18" fmla="*/ 5563461 w 166"/>
              <a:gd name="T19" fmla="*/ 17103676 h 390"/>
              <a:gd name="T20" fmla="*/ 5563461 w 166"/>
              <a:gd name="T21" fmla="*/ 16910465 h 390"/>
              <a:gd name="T22" fmla="*/ 5321734 w 166"/>
              <a:gd name="T23" fmla="*/ 15799118 h 390"/>
              <a:gd name="T24" fmla="*/ 5079787 w 166"/>
              <a:gd name="T25" fmla="*/ 14784485 h 390"/>
              <a:gd name="T26" fmla="*/ 4741061 w 166"/>
              <a:gd name="T27" fmla="*/ 13769853 h 390"/>
              <a:gd name="T28" fmla="*/ 4402555 w 166"/>
              <a:gd name="T29" fmla="*/ 12706863 h 390"/>
              <a:gd name="T30" fmla="*/ 3676714 w 166"/>
              <a:gd name="T31" fmla="*/ 10677818 h 390"/>
              <a:gd name="T32" fmla="*/ 2951093 w 166"/>
              <a:gd name="T33" fmla="*/ 8600196 h 390"/>
              <a:gd name="T34" fmla="*/ 2128694 w 166"/>
              <a:gd name="T35" fmla="*/ 6570931 h 390"/>
              <a:gd name="T36" fmla="*/ 1354683 w 166"/>
              <a:gd name="T37" fmla="*/ 4541667 h 390"/>
              <a:gd name="T38" fmla="*/ 677232 w 166"/>
              <a:gd name="T39" fmla="*/ 2415687 h 390"/>
              <a:gd name="T40" fmla="*/ 0 w 166"/>
              <a:gd name="T41" fmla="*/ 338284 h 390"/>
              <a:gd name="T42" fmla="*/ 290336 w 166"/>
              <a:gd name="T43" fmla="*/ 193211 h 390"/>
              <a:gd name="T44" fmla="*/ 725621 w 166"/>
              <a:gd name="T45" fmla="*/ 48358 h 390"/>
              <a:gd name="T46" fmla="*/ 967568 w 166"/>
              <a:gd name="T47" fmla="*/ 0 h 390"/>
              <a:gd name="T48" fmla="*/ 1209515 w 166"/>
              <a:gd name="T49" fmla="*/ 0 h 390"/>
              <a:gd name="T50" fmla="*/ 1403073 w 166"/>
              <a:gd name="T51" fmla="*/ 48358 h 390"/>
              <a:gd name="T52" fmla="*/ 1548021 w 166"/>
              <a:gd name="T53" fmla="*/ 144853 h 390"/>
              <a:gd name="T54" fmla="*/ 1838357 w 166"/>
              <a:gd name="T55" fmla="*/ 966275 h 390"/>
              <a:gd name="T56" fmla="*/ 2563978 w 166"/>
              <a:gd name="T57" fmla="*/ 3092255 h 390"/>
              <a:gd name="T58" fmla="*/ 3628325 w 166"/>
              <a:gd name="T59" fmla="*/ 6087794 h 390"/>
              <a:gd name="T60" fmla="*/ 4789451 w 166"/>
              <a:gd name="T61" fmla="*/ 9518113 h 390"/>
              <a:gd name="T62" fmla="*/ 5998966 w 166"/>
              <a:gd name="T63" fmla="*/ 12996789 h 390"/>
              <a:gd name="T64" fmla="*/ 7014923 w 166"/>
              <a:gd name="T65" fmla="*/ 15944191 h 390"/>
              <a:gd name="T66" fmla="*/ 7788933 w 166"/>
              <a:gd name="T67" fmla="*/ 18069951 h 390"/>
              <a:gd name="T68" fmla="*/ 8030880 w 166"/>
              <a:gd name="T69" fmla="*/ 18843014 h 3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6" h="390">
                <a:moveTo>
                  <a:pt x="166" y="390"/>
                </a:moveTo>
                <a:lnTo>
                  <a:pt x="159" y="390"/>
                </a:lnTo>
                <a:lnTo>
                  <a:pt x="150" y="389"/>
                </a:lnTo>
                <a:lnTo>
                  <a:pt x="142" y="386"/>
                </a:lnTo>
                <a:lnTo>
                  <a:pt x="133" y="381"/>
                </a:lnTo>
                <a:lnTo>
                  <a:pt x="126" y="374"/>
                </a:lnTo>
                <a:lnTo>
                  <a:pt x="121" y="367"/>
                </a:lnTo>
                <a:lnTo>
                  <a:pt x="118" y="362"/>
                </a:lnTo>
                <a:lnTo>
                  <a:pt x="116" y="358"/>
                </a:lnTo>
                <a:lnTo>
                  <a:pt x="115" y="354"/>
                </a:lnTo>
                <a:lnTo>
                  <a:pt x="115" y="350"/>
                </a:lnTo>
                <a:lnTo>
                  <a:pt x="110" y="327"/>
                </a:lnTo>
                <a:lnTo>
                  <a:pt x="105" y="306"/>
                </a:lnTo>
                <a:lnTo>
                  <a:pt x="98" y="285"/>
                </a:lnTo>
                <a:lnTo>
                  <a:pt x="91" y="263"/>
                </a:lnTo>
                <a:lnTo>
                  <a:pt x="76" y="221"/>
                </a:lnTo>
                <a:lnTo>
                  <a:pt x="61" y="178"/>
                </a:lnTo>
                <a:lnTo>
                  <a:pt x="44" y="136"/>
                </a:lnTo>
                <a:lnTo>
                  <a:pt x="28" y="94"/>
                </a:lnTo>
                <a:lnTo>
                  <a:pt x="14" y="50"/>
                </a:lnTo>
                <a:lnTo>
                  <a:pt x="0" y="7"/>
                </a:lnTo>
                <a:lnTo>
                  <a:pt x="6" y="4"/>
                </a:lnTo>
                <a:lnTo>
                  <a:pt x="15" y="1"/>
                </a:lnTo>
                <a:lnTo>
                  <a:pt x="20" y="0"/>
                </a:lnTo>
                <a:lnTo>
                  <a:pt x="25" y="0"/>
                </a:lnTo>
                <a:lnTo>
                  <a:pt x="29" y="1"/>
                </a:lnTo>
                <a:lnTo>
                  <a:pt x="32" y="3"/>
                </a:lnTo>
                <a:lnTo>
                  <a:pt x="38" y="20"/>
                </a:lnTo>
                <a:lnTo>
                  <a:pt x="53" y="64"/>
                </a:lnTo>
                <a:lnTo>
                  <a:pt x="75" y="126"/>
                </a:lnTo>
                <a:lnTo>
                  <a:pt x="99" y="197"/>
                </a:lnTo>
                <a:lnTo>
                  <a:pt x="124" y="269"/>
                </a:lnTo>
                <a:lnTo>
                  <a:pt x="145" y="330"/>
                </a:lnTo>
                <a:lnTo>
                  <a:pt x="161" y="374"/>
                </a:lnTo>
                <a:lnTo>
                  <a:pt x="166" y="390"/>
                </a:lnTo>
                <a:close/>
              </a:path>
            </a:pathLst>
          </a:custGeom>
          <a:solidFill>
            <a:srgbClr val="FFFFFF"/>
          </a:solidFill>
          <a:ln w="9525">
            <a:noFill/>
            <a:round/>
            <a:headEnd/>
            <a:tailEnd/>
          </a:ln>
        </p:spPr>
        <p:txBody>
          <a:bodyPr/>
          <a:lstStyle/>
          <a:p>
            <a:endParaRPr lang="en-US"/>
          </a:p>
        </p:txBody>
      </p:sp>
      <p:sp>
        <p:nvSpPr>
          <p:cNvPr id="43" name="Freeform 47"/>
          <p:cNvSpPr>
            <a:spLocks/>
          </p:cNvSpPr>
          <p:nvPr/>
        </p:nvSpPr>
        <p:spPr bwMode="auto">
          <a:xfrm>
            <a:off x="1208088" y="1812925"/>
            <a:ext cx="25400" cy="79375"/>
          </a:xfrm>
          <a:custGeom>
            <a:avLst/>
            <a:gdLst>
              <a:gd name="T0" fmla="*/ 5610087 w 115"/>
              <a:gd name="T1" fmla="*/ 0 h 368"/>
              <a:gd name="T2" fmla="*/ 4829534 w 115"/>
              <a:gd name="T3" fmla="*/ 2140105 h 368"/>
              <a:gd name="T4" fmla="*/ 4097793 w 115"/>
              <a:gd name="T5" fmla="*/ 4280211 h 368"/>
              <a:gd name="T6" fmla="*/ 3463677 w 115"/>
              <a:gd name="T7" fmla="*/ 6466690 h 368"/>
              <a:gd name="T8" fmla="*/ 2829339 w 115"/>
              <a:gd name="T9" fmla="*/ 8653385 h 368"/>
              <a:gd name="T10" fmla="*/ 2195223 w 115"/>
              <a:gd name="T11" fmla="*/ 10793490 h 368"/>
              <a:gd name="T12" fmla="*/ 1512294 w 115"/>
              <a:gd name="T13" fmla="*/ 12979969 h 368"/>
              <a:gd name="T14" fmla="*/ 780553 w 115"/>
              <a:gd name="T15" fmla="*/ 15027111 h 368"/>
              <a:gd name="T16" fmla="*/ 0 w 115"/>
              <a:gd name="T17" fmla="*/ 17120627 h 368"/>
              <a:gd name="T18" fmla="*/ 48812 w 115"/>
              <a:gd name="T19" fmla="*/ 16143538 h 368"/>
              <a:gd name="T20" fmla="*/ 146437 w 115"/>
              <a:gd name="T21" fmla="*/ 15073701 h 368"/>
              <a:gd name="T22" fmla="*/ 292652 w 115"/>
              <a:gd name="T23" fmla="*/ 14096612 h 368"/>
              <a:gd name="T24" fmla="*/ 487901 w 115"/>
              <a:gd name="T25" fmla="*/ 13073149 h 368"/>
              <a:gd name="T26" fmla="*/ 878177 w 115"/>
              <a:gd name="T27" fmla="*/ 11026007 h 368"/>
              <a:gd name="T28" fmla="*/ 1365857 w 115"/>
              <a:gd name="T29" fmla="*/ 8979081 h 368"/>
              <a:gd name="T30" fmla="*/ 1804946 w 115"/>
              <a:gd name="T31" fmla="*/ 7025119 h 368"/>
              <a:gd name="T32" fmla="*/ 2341659 w 115"/>
              <a:gd name="T33" fmla="*/ 4977977 h 368"/>
              <a:gd name="T34" fmla="*/ 2780748 w 115"/>
              <a:gd name="T35" fmla="*/ 2931051 h 368"/>
              <a:gd name="T36" fmla="*/ 3122212 w 115"/>
              <a:gd name="T37" fmla="*/ 883910 h 368"/>
              <a:gd name="T38" fmla="*/ 3707517 w 115"/>
              <a:gd name="T39" fmla="*/ 651393 h 368"/>
              <a:gd name="T40" fmla="*/ 4341633 w 115"/>
              <a:gd name="T41" fmla="*/ 372286 h 368"/>
              <a:gd name="T42" fmla="*/ 4634506 w 115"/>
              <a:gd name="T43" fmla="*/ 186143 h 368"/>
              <a:gd name="T44" fmla="*/ 4927158 w 115"/>
              <a:gd name="T45" fmla="*/ 92964 h 368"/>
              <a:gd name="T46" fmla="*/ 5268623 w 115"/>
              <a:gd name="T47" fmla="*/ 46590 h 368"/>
              <a:gd name="T48" fmla="*/ 5610087 w 115"/>
              <a:gd name="T49" fmla="*/ 0 h 3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5" h="368">
                <a:moveTo>
                  <a:pt x="115" y="0"/>
                </a:moveTo>
                <a:lnTo>
                  <a:pt x="99" y="46"/>
                </a:lnTo>
                <a:lnTo>
                  <a:pt x="84" y="92"/>
                </a:lnTo>
                <a:lnTo>
                  <a:pt x="71" y="139"/>
                </a:lnTo>
                <a:lnTo>
                  <a:pt x="58" y="186"/>
                </a:lnTo>
                <a:lnTo>
                  <a:pt x="45" y="232"/>
                </a:lnTo>
                <a:lnTo>
                  <a:pt x="31" y="279"/>
                </a:lnTo>
                <a:lnTo>
                  <a:pt x="16" y="323"/>
                </a:lnTo>
                <a:lnTo>
                  <a:pt x="0" y="368"/>
                </a:lnTo>
                <a:lnTo>
                  <a:pt x="1" y="347"/>
                </a:lnTo>
                <a:lnTo>
                  <a:pt x="3" y="324"/>
                </a:lnTo>
                <a:lnTo>
                  <a:pt x="6" y="303"/>
                </a:lnTo>
                <a:lnTo>
                  <a:pt x="10" y="281"/>
                </a:lnTo>
                <a:lnTo>
                  <a:pt x="18" y="237"/>
                </a:lnTo>
                <a:lnTo>
                  <a:pt x="28" y="193"/>
                </a:lnTo>
                <a:lnTo>
                  <a:pt x="37" y="151"/>
                </a:lnTo>
                <a:lnTo>
                  <a:pt x="48" y="107"/>
                </a:lnTo>
                <a:lnTo>
                  <a:pt x="57" y="63"/>
                </a:lnTo>
                <a:lnTo>
                  <a:pt x="64" y="19"/>
                </a:lnTo>
                <a:lnTo>
                  <a:pt x="76" y="14"/>
                </a:lnTo>
                <a:lnTo>
                  <a:pt x="89" y="8"/>
                </a:lnTo>
                <a:lnTo>
                  <a:pt x="95" y="4"/>
                </a:lnTo>
                <a:lnTo>
                  <a:pt x="101" y="2"/>
                </a:lnTo>
                <a:lnTo>
                  <a:pt x="108" y="1"/>
                </a:lnTo>
                <a:lnTo>
                  <a:pt x="115" y="0"/>
                </a:lnTo>
                <a:close/>
              </a:path>
            </a:pathLst>
          </a:custGeom>
          <a:solidFill>
            <a:srgbClr val="FFFFFF"/>
          </a:solidFill>
          <a:ln w="9525">
            <a:noFill/>
            <a:round/>
            <a:headEnd/>
            <a:tailEnd/>
          </a:ln>
        </p:spPr>
        <p:txBody>
          <a:bodyPr/>
          <a:lstStyle/>
          <a:p>
            <a:endParaRPr lang="en-US"/>
          </a:p>
        </p:txBody>
      </p:sp>
      <p:sp>
        <p:nvSpPr>
          <p:cNvPr id="44" name="Freeform 48"/>
          <p:cNvSpPr>
            <a:spLocks/>
          </p:cNvSpPr>
          <p:nvPr/>
        </p:nvSpPr>
        <p:spPr bwMode="auto">
          <a:xfrm>
            <a:off x="1022350" y="1812925"/>
            <a:ext cx="28575" cy="93663"/>
          </a:xfrm>
          <a:custGeom>
            <a:avLst/>
            <a:gdLst>
              <a:gd name="T0" fmla="*/ 4826794 w 132"/>
              <a:gd name="T1" fmla="*/ 1740241 h 426"/>
              <a:gd name="T2" fmla="*/ 4967504 w 132"/>
              <a:gd name="T3" fmla="*/ 2658842 h 426"/>
              <a:gd name="T4" fmla="*/ 4733059 w 132"/>
              <a:gd name="T5" fmla="*/ 4060709 h 426"/>
              <a:gd name="T6" fmla="*/ 4498831 w 132"/>
              <a:gd name="T7" fmla="*/ 5414205 h 426"/>
              <a:gd name="T8" fmla="*/ 4451855 w 132"/>
              <a:gd name="T9" fmla="*/ 6380957 h 426"/>
              <a:gd name="T10" fmla="*/ 4592565 w 132"/>
              <a:gd name="T11" fmla="*/ 7251187 h 426"/>
              <a:gd name="T12" fmla="*/ 5061239 w 132"/>
              <a:gd name="T13" fmla="*/ 8073047 h 426"/>
              <a:gd name="T14" fmla="*/ 5061239 w 132"/>
              <a:gd name="T15" fmla="*/ 9233061 h 426"/>
              <a:gd name="T16" fmla="*/ 4451855 w 132"/>
              <a:gd name="T17" fmla="*/ 10876781 h 426"/>
              <a:gd name="T18" fmla="*/ 3889664 w 132"/>
              <a:gd name="T19" fmla="*/ 12568651 h 426"/>
              <a:gd name="T20" fmla="*/ 3374015 w 132"/>
              <a:gd name="T21" fmla="*/ 13728885 h 426"/>
              <a:gd name="T22" fmla="*/ 2999293 w 132"/>
              <a:gd name="T23" fmla="*/ 14405633 h 426"/>
              <a:gd name="T24" fmla="*/ 3561484 w 132"/>
              <a:gd name="T25" fmla="*/ 16194245 h 426"/>
              <a:gd name="T26" fmla="*/ 4686300 w 132"/>
              <a:gd name="T27" fmla="*/ 18417971 h 426"/>
              <a:gd name="T28" fmla="*/ 5623430 w 132"/>
              <a:gd name="T29" fmla="*/ 19868209 h 426"/>
              <a:gd name="T30" fmla="*/ 5764140 w 132"/>
              <a:gd name="T31" fmla="*/ 20544957 h 426"/>
              <a:gd name="T32" fmla="*/ 4873769 w 132"/>
              <a:gd name="T33" fmla="*/ 20351695 h 426"/>
              <a:gd name="T34" fmla="*/ 4030157 w 132"/>
              <a:gd name="T35" fmla="*/ 19964950 h 426"/>
              <a:gd name="T36" fmla="*/ 3186545 w 132"/>
              <a:gd name="T37" fmla="*/ 19481464 h 426"/>
              <a:gd name="T38" fmla="*/ 2061946 w 132"/>
              <a:gd name="T39" fmla="*/ 18417971 h 426"/>
              <a:gd name="T40" fmla="*/ 702902 w 132"/>
              <a:gd name="T41" fmla="*/ 16822622 h 426"/>
              <a:gd name="T42" fmla="*/ 0 w 132"/>
              <a:gd name="T43" fmla="*/ 15082381 h 426"/>
              <a:gd name="T44" fmla="*/ 46759 w 132"/>
              <a:gd name="T45" fmla="*/ 13245399 h 426"/>
              <a:gd name="T46" fmla="*/ 562408 w 132"/>
              <a:gd name="T47" fmla="*/ 10586777 h 426"/>
              <a:gd name="T48" fmla="*/ 1171575 w 132"/>
              <a:gd name="T49" fmla="*/ 7976306 h 426"/>
              <a:gd name="T50" fmla="*/ 1499538 w 132"/>
              <a:gd name="T51" fmla="*/ 6187694 h 426"/>
              <a:gd name="T52" fmla="*/ 1640248 w 132"/>
              <a:gd name="T53" fmla="*/ 4447453 h 426"/>
              <a:gd name="T54" fmla="*/ 1499538 w 132"/>
              <a:gd name="T55" fmla="*/ 3045587 h 426"/>
              <a:gd name="T56" fmla="*/ 1312069 w 132"/>
              <a:gd name="T57" fmla="*/ 2175356 h 426"/>
              <a:gd name="T58" fmla="*/ 1031081 w 132"/>
              <a:gd name="T59" fmla="*/ 1401867 h 426"/>
              <a:gd name="T60" fmla="*/ 1077840 w 132"/>
              <a:gd name="T61" fmla="*/ 870230 h 426"/>
              <a:gd name="T62" fmla="*/ 1405803 w 132"/>
              <a:gd name="T63" fmla="*/ 483486 h 426"/>
              <a:gd name="T64" fmla="*/ 1780742 w 132"/>
              <a:gd name="T65" fmla="*/ 193262 h 426"/>
              <a:gd name="T66" fmla="*/ 2436885 w 132"/>
              <a:gd name="T67" fmla="*/ 48371 h 426"/>
              <a:gd name="T68" fmla="*/ 3139786 w 132"/>
              <a:gd name="T69" fmla="*/ 241633 h 426"/>
              <a:gd name="T70" fmla="*/ 4077133 w 132"/>
              <a:gd name="T71" fmla="*/ 725119 h 4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2" h="426">
                <a:moveTo>
                  <a:pt x="100" y="26"/>
                </a:moveTo>
                <a:lnTo>
                  <a:pt x="103" y="36"/>
                </a:lnTo>
                <a:lnTo>
                  <a:pt x="106" y="45"/>
                </a:lnTo>
                <a:lnTo>
                  <a:pt x="106" y="55"/>
                </a:lnTo>
                <a:lnTo>
                  <a:pt x="106" y="64"/>
                </a:lnTo>
                <a:lnTo>
                  <a:pt x="101" y="84"/>
                </a:lnTo>
                <a:lnTo>
                  <a:pt x="97" y="103"/>
                </a:lnTo>
                <a:lnTo>
                  <a:pt x="96" y="112"/>
                </a:lnTo>
                <a:lnTo>
                  <a:pt x="95" y="122"/>
                </a:lnTo>
                <a:lnTo>
                  <a:pt x="95" y="132"/>
                </a:lnTo>
                <a:lnTo>
                  <a:pt x="95" y="140"/>
                </a:lnTo>
                <a:lnTo>
                  <a:pt x="98" y="150"/>
                </a:lnTo>
                <a:lnTo>
                  <a:pt x="102" y="158"/>
                </a:lnTo>
                <a:lnTo>
                  <a:pt x="108" y="167"/>
                </a:lnTo>
                <a:lnTo>
                  <a:pt x="116" y="175"/>
                </a:lnTo>
                <a:lnTo>
                  <a:pt x="108" y="191"/>
                </a:lnTo>
                <a:lnTo>
                  <a:pt x="100" y="207"/>
                </a:lnTo>
                <a:lnTo>
                  <a:pt x="95" y="225"/>
                </a:lnTo>
                <a:lnTo>
                  <a:pt x="88" y="242"/>
                </a:lnTo>
                <a:lnTo>
                  <a:pt x="83" y="260"/>
                </a:lnTo>
                <a:lnTo>
                  <a:pt x="77" y="276"/>
                </a:lnTo>
                <a:lnTo>
                  <a:pt x="72" y="284"/>
                </a:lnTo>
                <a:lnTo>
                  <a:pt x="68" y="292"/>
                </a:lnTo>
                <a:lnTo>
                  <a:pt x="64" y="298"/>
                </a:lnTo>
                <a:lnTo>
                  <a:pt x="59" y="305"/>
                </a:lnTo>
                <a:lnTo>
                  <a:pt x="76" y="335"/>
                </a:lnTo>
                <a:lnTo>
                  <a:pt x="92" y="366"/>
                </a:lnTo>
                <a:lnTo>
                  <a:pt x="100" y="381"/>
                </a:lnTo>
                <a:lnTo>
                  <a:pt x="110" y="396"/>
                </a:lnTo>
                <a:lnTo>
                  <a:pt x="120" y="411"/>
                </a:lnTo>
                <a:lnTo>
                  <a:pt x="132" y="426"/>
                </a:lnTo>
                <a:lnTo>
                  <a:pt x="123" y="425"/>
                </a:lnTo>
                <a:lnTo>
                  <a:pt x="113" y="424"/>
                </a:lnTo>
                <a:lnTo>
                  <a:pt x="104" y="421"/>
                </a:lnTo>
                <a:lnTo>
                  <a:pt x="95" y="417"/>
                </a:lnTo>
                <a:lnTo>
                  <a:pt x="86" y="413"/>
                </a:lnTo>
                <a:lnTo>
                  <a:pt x="77" y="408"/>
                </a:lnTo>
                <a:lnTo>
                  <a:pt x="68" y="403"/>
                </a:lnTo>
                <a:lnTo>
                  <a:pt x="60" y="396"/>
                </a:lnTo>
                <a:lnTo>
                  <a:pt x="44" y="381"/>
                </a:lnTo>
                <a:lnTo>
                  <a:pt x="29" y="365"/>
                </a:lnTo>
                <a:lnTo>
                  <a:pt x="15" y="348"/>
                </a:lnTo>
                <a:lnTo>
                  <a:pt x="2" y="330"/>
                </a:lnTo>
                <a:lnTo>
                  <a:pt x="0" y="312"/>
                </a:lnTo>
                <a:lnTo>
                  <a:pt x="0" y="293"/>
                </a:lnTo>
                <a:lnTo>
                  <a:pt x="1" y="274"/>
                </a:lnTo>
                <a:lnTo>
                  <a:pt x="4" y="255"/>
                </a:lnTo>
                <a:lnTo>
                  <a:pt x="12" y="219"/>
                </a:lnTo>
                <a:lnTo>
                  <a:pt x="21" y="183"/>
                </a:lnTo>
                <a:lnTo>
                  <a:pt x="25" y="165"/>
                </a:lnTo>
                <a:lnTo>
                  <a:pt x="30" y="146"/>
                </a:lnTo>
                <a:lnTo>
                  <a:pt x="32" y="128"/>
                </a:lnTo>
                <a:lnTo>
                  <a:pt x="34" y="110"/>
                </a:lnTo>
                <a:lnTo>
                  <a:pt x="35" y="92"/>
                </a:lnTo>
                <a:lnTo>
                  <a:pt x="33" y="73"/>
                </a:lnTo>
                <a:lnTo>
                  <a:pt x="32" y="63"/>
                </a:lnTo>
                <a:lnTo>
                  <a:pt x="30" y="54"/>
                </a:lnTo>
                <a:lnTo>
                  <a:pt x="28" y="45"/>
                </a:lnTo>
                <a:lnTo>
                  <a:pt x="24" y="36"/>
                </a:lnTo>
                <a:lnTo>
                  <a:pt x="22" y="29"/>
                </a:lnTo>
                <a:lnTo>
                  <a:pt x="22" y="24"/>
                </a:lnTo>
                <a:lnTo>
                  <a:pt x="23" y="18"/>
                </a:lnTo>
                <a:lnTo>
                  <a:pt x="27" y="14"/>
                </a:lnTo>
                <a:lnTo>
                  <a:pt x="30" y="10"/>
                </a:lnTo>
                <a:lnTo>
                  <a:pt x="34" y="7"/>
                </a:lnTo>
                <a:lnTo>
                  <a:pt x="38" y="4"/>
                </a:lnTo>
                <a:lnTo>
                  <a:pt x="43" y="0"/>
                </a:lnTo>
                <a:lnTo>
                  <a:pt x="52" y="1"/>
                </a:lnTo>
                <a:lnTo>
                  <a:pt x="60" y="2"/>
                </a:lnTo>
                <a:lnTo>
                  <a:pt x="67" y="5"/>
                </a:lnTo>
                <a:lnTo>
                  <a:pt x="75" y="7"/>
                </a:lnTo>
                <a:lnTo>
                  <a:pt x="87" y="15"/>
                </a:lnTo>
                <a:lnTo>
                  <a:pt x="100" y="26"/>
                </a:lnTo>
                <a:close/>
              </a:path>
            </a:pathLst>
          </a:custGeom>
          <a:solidFill>
            <a:srgbClr val="FFFFFF"/>
          </a:solidFill>
          <a:ln w="9525">
            <a:noFill/>
            <a:round/>
            <a:headEnd/>
            <a:tailEnd/>
          </a:ln>
        </p:spPr>
        <p:txBody>
          <a:bodyPr/>
          <a:lstStyle/>
          <a:p>
            <a:endParaRPr lang="en-US"/>
          </a:p>
        </p:txBody>
      </p:sp>
      <p:sp>
        <p:nvSpPr>
          <p:cNvPr id="45" name="Freeform 49"/>
          <p:cNvSpPr>
            <a:spLocks/>
          </p:cNvSpPr>
          <p:nvPr/>
        </p:nvSpPr>
        <p:spPr bwMode="auto">
          <a:xfrm>
            <a:off x="1198563" y="1819275"/>
            <a:ext cx="14287" cy="73025"/>
          </a:xfrm>
          <a:custGeom>
            <a:avLst/>
            <a:gdLst>
              <a:gd name="T0" fmla="*/ 3189350 w 64"/>
              <a:gd name="T1" fmla="*/ 0 h 349"/>
              <a:gd name="T2" fmla="*/ 2940220 w 64"/>
              <a:gd name="T3" fmla="*/ 1970210 h 349"/>
              <a:gd name="T4" fmla="*/ 2541523 w 64"/>
              <a:gd name="T5" fmla="*/ 3896480 h 349"/>
              <a:gd name="T6" fmla="*/ 2142827 w 64"/>
              <a:gd name="T7" fmla="*/ 5822959 h 349"/>
              <a:gd name="T8" fmla="*/ 1694349 w 64"/>
              <a:gd name="T9" fmla="*/ 7749438 h 349"/>
              <a:gd name="T10" fmla="*/ 1295652 w 64"/>
              <a:gd name="T11" fmla="*/ 9588245 h 349"/>
              <a:gd name="T12" fmla="*/ 896956 w 64"/>
              <a:gd name="T13" fmla="*/ 11514515 h 349"/>
              <a:gd name="T14" fmla="*/ 598045 w 64"/>
              <a:gd name="T15" fmla="*/ 13397263 h 349"/>
              <a:gd name="T16" fmla="*/ 348915 w 64"/>
              <a:gd name="T17" fmla="*/ 15279801 h 349"/>
              <a:gd name="T18" fmla="*/ 149567 w 64"/>
              <a:gd name="T19" fmla="*/ 15279801 h 349"/>
              <a:gd name="T20" fmla="*/ 0 w 64"/>
              <a:gd name="T21" fmla="*/ 15279801 h 349"/>
              <a:gd name="T22" fmla="*/ 49781 w 64"/>
              <a:gd name="T23" fmla="*/ 13484725 h 349"/>
              <a:gd name="T24" fmla="*/ 149567 w 64"/>
              <a:gd name="T25" fmla="*/ 11645918 h 349"/>
              <a:gd name="T26" fmla="*/ 249130 w 64"/>
              <a:gd name="T27" fmla="*/ 9850842 h 349"/>
              <a:gd name="T28" fmla="*/ 448478 w 64"/>
              <a:gd name="T29" fmla="*/ 7968304 h 349"/>
              <a:gd name="T30" fmla="*/ 598045 w 64"/>
              <a:gd name="T31" fmla="*/ 6085556 h 349"/>
              <a:gd name="T32" fmla="*/ 697607 w 64"/>
              <a:gd name="T33" fmla="*/ 4290690 h 349"/>
              <a:gd name="T34" fmla="*/ 797393 w 64"/>
              <a:gd name="T35" fmla="*/ 2451673 h 349"/>
              <a:gd name="T36" fmla="*/ 797393 w 64"/>
              <a:gd name="T37" fmla="*/ 700538 h 349"/>
              <a:gd name="T38" fmla="*/ 1046523 w 64"/>
              <a:gd name="T39" fmla="*/ 481672 h 349"/>
              <a:gd name="T40" fmla="*/ 1345434 w 64"/>
              <a:gd name="T41" fmla="*/ 350269 h 349"/>
              <a:gd name="T42" fmla="*/ 1644568 w 64"/>
              <a:gd name="T43" fmla="*/ 262597 h 349"/>
              <a:gd name="T44" fmla="*/ 1993260 w 64"/>
              <a:gd name="T45" fmla="*/ 218866 h 349"/>
              <a:gd name="T46" fmla="*/ 2541523 w 64"/>
              <a:gd name="T47" fmla="*/ 131403 h 349"/>
              <a:gd name="T48" fmla="*/ 3189350 w 64"/>
              <a:gd name="T49" fmla="*/ 0 h 34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4" h="349">
                <a:moveTo>
                  <a:pt x="64" y="0"/>
                </a:moveTo>
                <a:lnTo>
                  <a:pt x="59" y="45"/>
                </a:lnTo>
                <a:lnTo>
                  <a:pt x="51" y="89"/>
                </a:lnTo>
                <a:lnTo>
                  <a:pt x="43" y="133"/>
                </a:lnTo>
                <a:lnTo>
                  <a:pt x="34" y="177"/>
                </a:lnTo>
                <a:lnTo>
                  <a:pt x="26" y="219"/>
                </a:lnTo>
                <a:lnTo>
                  <a:pt x="18" y="263"/>
                </a:lnTo>
                <a:lnTo>
                  <a:pt x="12" y="306"/>
                </a:lnTo>
                <a:lnTo>
                  <a:pt x="7" y="349"/>
                </a:lnTo>
                <a:lnTo>
                  <a:pt x="3" y="349"/>
                </a:lnTo>
                <a:lnTo>
                  <a:pt x="0" y="349"/>
                </a:lnTo>
                <a:lnTo>
                  <a:pt x="1" y="308"/>
                </a:lnTo>
                <a:lnTo>
                  <a:pt x="3" y="266"/>
                </a:lnTo>
                <a:lnTo>
                  <a:pt x="5" y="225"/>
                </a:lnTo>
                <a:lnTo>
                  <a:pt x="9" y="182"/>
                </a:lnTo>
                <a:lnTo>
                  <a:pt x="12" y="139"/>
                </a:lnTo>
                <a:lnTo>
                  <a:pt x="14" y="98"/>
                </a:lnTo>
                <a:lnTo>
                  <a:pt x="16" y="56"/>
                </a:lnTo>
                <a:lnTo>
                  <a:pt x="16" y="16"/>
                </a:lnTo>
                <a:lnTo>
                  <a:pt x="21" y="11"/>
                </a:lnTo>
                <a:lnTo>
                  <a:pt x="27" y="8"/>
                </a:lnTo>
                <a:lnTo>
                  <a:pt x="33" y="6"/>
                </a:lnTo>
                <a:lnTo>
                  <a:pt x="40" y="5"/>
                </a:lnTo>
                <a:lnTo>
                  <a:pt x="51" y="3"/>
                </a:lnTo>
                <a:lnTo>
                  <a:pt x="64" y="0"/>
                </a:lnTo>
                <a:close/>
              </a:path>
            </a:pathLst>
          </a:custGeom>
          <a:solidFill>
            <a:srgbClr val="FFFFFF"/>
          </a:solidFill>
          <a:ln w="9525">
            <a:noFill/>
            <a:round/>
            <a:headEnd/>
            <a:tailEnd/>
          </a:ln>
        </p:spPr>
        <p:txBody>
          <a:bodyPr/>
          <a:lstStyle/>
          <a:p>
            <a:endParaRPr lang="en-US"/>
          </a:p>
        </p:txBody>
      </p:sp>
      <p:sp>
        <p:nvSpPr>
          <p:cNvPr id="46" name="Freeform 50"/>
          <p:cNvSpPr>
            <a:spLocks/>
          </p:cNvSpPr>
          <p:nvPr/>
        </p:nvSpPr>
        <p:spPr bwMode="auto">
          <a:xfrm>
            <a:off x="1184275" y="1820863"/>
            <a:ext cx="96838" cy="100012"/>
          </a:xfrm>
          <a:custGeom>
            <a:avLst/>
            <a:gdLst>
              <a:gd name="T0" fmla="*/ 2592913 w 446"/>
              <a:gd name="T1" fmla="*/ 2280890 h 454"/>
              <a:gd name="T2" fmla="*/ 2545797 w 446"/>
              <a:gd name="T3" fmla="*/ 6696839 h 454"/>
              <a:gd name="T4" fmla="*/ 2404231 w 446"/>
              <a:gd name="T5" fmla="*/ 11064323 h 454"/>
              <a:gd name="T6" fmla="*/ 2215766 w 446"/>
              <a:gd name="T7" fmla="*/ 15334880 h 454"/>
              <a:gd name="T8" fmla="*/ 3158526 w 446"/>
              <a:gd name="T9" fmla="*/ 17276082 h 454"/>
              <a:gd name="T10" fmla="*/ 5562974 w 446"/>
              <a:gd name="T11" fmla="*/ 16984857 h 454"/>
              <a:gd name="T12" fmla="*/ 7542942 w 446"/>
              <a:gd name="T13" fmla="*/ 17276082 h 454"/>
              <a:gd name="T14" fmla="*/ 9145763 w 446"/>
              <a:gd name="T15" fmla="*/ 18149535 h 454"/>
              <a:gd name="T16" fmla="*/ 10890150 w 446"/>
              <a:gd name="T17" fmla="*/ 18877375 h 454"/>
              <a:gd name="T18" fmla="*/ 12728769 w 446"/>
              <a:gd name="T19" fmla="*/ 19459824 h 454"/>
              <a:gd name="T20" fmla="*/ 14567388 w 446"/>
              <a:gd name="T21" fmla="*/ 19799512 h 454"/>
              <a:gd name="T22" fmla="*/ 16453124 w 446"/>
              <a:gd name="T23" fmla="*/ 20139201 h 454"/>
              <a:gd name="T24" fmla="*/ 19187386 w 446"/>
              <a:gd name="T25" fmla="*/ 20381741 h 454"/>
              <a:gd name="T26" fmla="*/ 20271711 w 446"/>
              <a:gd name="T27" fmla="*/ 20915505 h 454"/>
              <a:gd name="T28" fmla="*/ 18716006 w 446"/>
              <a:gd name="T29" fmla="*/ 21594882 h 454"/>
              <a:gd name="T30" fmla="*/ 17113185 w 446"/>
              <a:gd name="T31" fmla="*/ 21934570 h 454"/>
              <a:gd name="T32" fmla="*/ 15368799 w 446"/>
              <a:gd name="T33" fmla="*/ 22031718 h 454"/>
              <a:gd name="T34" fmla="*/ 12823001 w 446"/>
              <a:gd name="T35" fmla="*/ 21934570 h 454"/>
              <a:gd name="T36" fmla="*/ 9334445 w 446"/>
              <a:gd name="T37" fmla="*/ 21449490 h 454"/>
              <a:gd name="T38" fmla="*/ 6458617 w 446"/>
              <a:gd name="T39" fmla="*/ 21255193 h 454"/>
              <a:gd name="T40" fmla="*/ 1555705 w 446"/>
              <a:gd name="T41" fmla="*/ 21449490 h 454"/>
              <a:gd name="T42" fmla="*/ 188682 w 446"/>
              <a:gd name="T43" fmla="*/ 21206730 h 454"/>
              <a:gd name="T44" fmla="*/ 0 w 446"/>
              <a:gd name="T45" fmla="*/ 20527353 h 454"/>
              <a:gd name="T46" fmla="*/ 0 w 446"/>
              <a:gd name="T47" fmla="*/ 19896440 h 454"/>
              <a:gd name="T48" fmla="*/ 188682 w 446"/>
              <a:gd name="T49" fmla="*/ 19314212 h 454"/>
              <a:gd name="T50" fmla="*/ 612945 w 446"/>
              <a:gd name="T51" fmla="*/ 18440539 h 454"/>
              <a:gd name="T52" fmla="*/ 1131441 w 446"/>
              <a:gd name="T53" fmla="*/ 17518622 h 454"/>
              <a:gd name="T54" fmla="*/ 1414356 w 446"/>
              <a:gd name="T55" fmla="*/ 16936173 h 454"/>
              <a:gd name="T56" fmla="*/ 1508588 w 446"/>
              <a:gd name="T57" fmla="*/ 15917108 h 454"/>
              <a:gd name="T58" fmla="*/ 1508588 w 446"/>
              <a:gd name="T59" fmla="*/ 11646772 h 454"/>
              <a:gd name="T60" fmla="*/ 1508588 w 446"/>
              <a:gd name="T61" fmla="*/ 5871850 h 454"/>
              <a:gd name="T62" fmla="*/ 1508588 w 446"/>
              <a:gd name="T63" fmla="*/ 1601514 h 454"/>
              <a:gd name="T64" fmla="*/ 1555705 w 446"/>
              <a:gd name="T65" fmla="*/ 727841 h 454"/>
              <a:gd name="T66" fmla="*/ 1791503 w 446"/>
              <a:gd name="T67" fmla="*/ 388152 h 454"/>
              <a:gd name="T68" fmla="*/ 2309999 w 446"/>
              <a:gd name="T69" fmla="*/ 97148 h 4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6" h="454">
                <a:moveTo>
                  <a:pt x="56" y="0"/>
                </a:moveTo>
                <a:lnTo>
                  <a:pt x="55" y="47"/>
                </a:lnTo>
                <a:lnTo>
                  <a:pt x="55" y="93"/>
                </a:lnTo>
                <a:lnTo>
                  <a:pt x="54" y="138"/>
                </a:lnTo>
                <a:lnTo>
                  <a:pt x="53" y="183"/>
                </a:lnTo>
                <a:lnTo>
                  <a:pt x="51" y="228"/>
                </a:lnTo>
                <a:lnTo>
                  <a:pt x="50" y="273"/>
                </a:lnTo>
                <a:lnTo>
                  <a:pt x="47" y="316"/>
                </a:lnTo>
                <a:lnTo>
                  <a:pt x="43" y="358"/>
                </a:lnTo>
                <a:lnTo>
                  <a:pt x="67" y="356"/>
                </a:lnTo>
                <a:lnTo>
                  <a:pt x="93" y="353"/>
                </a:lnTo>
                <a:lnTo>
                  <a:pt x="118" y="350"/>
                </a:lnTo>
                <a:lnTo>
                  <a:pt x="143" y="345"/>
                </a:lnTo>
                <a:lnTo>
                  <a:pt x="160" y="356"/>
                </a:lnTo>
                <a:lnTo>
                  <a:pt x="177" y="366"/>
                </a:lnTo>
                <a:lnTo>
                  <a:pt x="194" y="374"/>
                </a:lnTo>
                <a:lnTo>
                  <a:pt x="213" y="383"/>
                </a:lnTo>
                <a:lnTo>
                  <a:pt x="231" y="389"/>
                </a:lnTo>
                <a:lnTo>
                  <a:pt x="251" y="396"/>
                </a:lnTo>
                <a:lnTo>
                  <a:pt x="270" y="401"/>
                </a:lnTo>
                <a:lnTo>
                  <a:pt x="290" y="405"/>
                </a:lnTo>
                <a:lnTo>
                  <a:pt x="309" y="408"/>
                </a:lnTo>
                <a:lnTo>
                  <a:pt x="330" y="412"/>
                </a:lnTo>
                <a:lnTo>
                  <a:pt x="349" y="415"/>
                </a:lnTo>
                <a:lnTo>
                  <a:pt x="369" y="417"/>
                </a:lnTo>
                <a:lnTo>
                  <a:pt x="407" y="420"/>
                </a:lnTo>
                <a:lnTo>
                  <a:pt x="446" y="421"/>
                </a:lnTo>
                <a:lnTo>
                  <a:pt x="430" y="431"/>
                </a:lnTo>
                <a:lnTo>
                  <a:pt x="414" y="438"/>
                </a:lnTo>
                <a:lnTo>
                  <a:pt x="397" y="445"/>
                </a:lnTo>
                <a:lnTo>
                  <a:pt x="380" y="449"/>
                </a:lnTo>
                <a:lnTo>
                  <a:pt x="363" y="452"/>
                </a:lnTo>
                <a:lnTo>
                  <a:pt x="344" y="453"/>
                </a:lnTo>
                <a:lnTo>
                  <a:pt x="326" y="454"/>
                </a:lnTo>
                <a:lnTo>
                  <a:pt x="308" y="454"/>
                </a:lnTo>
                <a:lnTo>
                  <a:pt x="272" y="452"/>
                </a:lnTo>
                <a:lnTo>
                  <a:pt x="234" y="448"/>
                </a:lnTo>
                <a:lnTo>
                  <a:pt x="198" y="442"/>
                </a:lnTo>
                <a:lnTo>
                  <a:pt x="162" y="437"/>
                </a:lnTo>
                <a:lnTo>
                  <a:pt x="137" y="438"/>
                </a:lnTo>
                <a:lnTo>
                  <a:pt x="85" y="440"/>
                </a:lnTo>
                <a:lnTo>
                  <a:pt x="33" y="442"/>
                </a:lnTo>
                <a:lnTo>
                  <a:pt x="9" y="444"/>
                </a:lnTo>
                <a:lnTo>
                  <a:pt x="4" y="437"/>
                </a:lnTo>
                <a:lnTo>
                  <a:pt x="1" y="430"/>
                </a:lnTo>
                <a:lnTo>
                  <a:pt x="0" y="423"/>
                </a:lnTo>
                <a:lnTo>
                  <a:pt x="0" y="417"/>
                </a:lnTo>
                <a:lnTo>
                  <a:pt x="0" y="410"/>
                </a:lnTo>
                <a:lnTo>
                  <a:pt x="2" y="404"/>
                </a:lnTo>
                <a:lnTo>
                  <a:pt x="4" y="398"/>
                </a:lnTo>
                <a:lnTo>
                  <a:pt x="7" y="392"/>
                </a:lnTo>
                <a:lnTo>
                  <a:pt x="13" y="380"/>
                </a:lnTo>
                <a:lnTo>
                  <a:pt x="21" y="368"/>
                </a:lnTo>
                <a:lnTo>
                  <a:pt x="24" y="361"/>
                </a:lnTo>
                <a:lnTo>
                  <a:pt x="27" y="355"/>
                </a:lnTo>
                <a:lnTo>
                  <a:pt x="30" y="349"/>
                </a:lnTo>
                <a:lnTo>
                  <a:pt x="32" y="342"/>
                </a:lnTo>
                <a:lnTo>
                  <a:pt x="32" y="328"/>
                </a:lnTo>
                <a:lnTo>
                  <a:pt x="32" y="291"/>
                </a:lnTo>
                <a:lnTo>
                  <a:pt x="32" y="240"/>
                </a:lnTo>
                <a:lnTo>
                  <a:pt x="32" y="180"/>
                </a:lnTo>
                <a:lnTo>
                  <a:pt x="32" y="121"/>
                </a:lnTo>
                <a:lnTo>
                  <a:pt x="32" y="69"/>
                </a:lnTo>
                <a:lnTo>
                  <a:pt x="32" y="33"/>
                </a:lnTo>
                <a:lnTo>
                  <a:pt x="32" y="19"/>
                </a:lnTo>
                <a:lnTo>
                  <a:pt x="33" y="15"/>
                </a:lnTo>
                <a:lnTo>
                  <a:pt x="35" y="10"/>
                </a:lnTo>
                <a:lnTo>
                  <a:pt x="38" y="8"/>
                </a:lnTo>
                <a:lnTo>
                  <a:pt x="41" y="5"/>
                </a:lnTo>
                <a:lnTo>
                  <a:pt x="49" y="2"/>
                </a:lnTo>
                <a:lnTo>
                  <a:pt x="56" y="0"/>
                </a:lnTo>
                <a:close/>
              </a:path>
            </a:pathLst>
          </a:custGeom>
          <a:solidFill>
            <a:srgbClr val="FFFFFF"/>
          </a:solidFill>
          <a:ln w="9525">
            <a:noFill/>
            <a:round/>
            <a:headEnd/>
            <a:tailEnd/>
          </a:ln>
        </p:spPr>
        <p:txBody>
          <a:bodyPr/>
          <a:lstStyle/>
          <a:p>
            <a:endParaRPr lang="en-US"/>
          </a:p>
        </p:txBody>
      </p:sp>
      <p:sp>
        <p:nvSpPr>
          <p:cNvPr id="47" name="Freeform 51"/>
          <p:cNvSpPr>
            <a:spLocks/>
          </p:cNvSpPr>
          <p:nvPr/>
        </p:nvSpPr>
        <p:spPr bwMode="auto">
          <a:xfrm>
            <a:off x="1952625" y="1820863"/>
            <a:ext cx="80963" cy="38100"/>
          </a:xfrm>
          <a:custGeom>
            <a:avLst/>
            <a:gdLst>
              <a:gd name="T0" fmla="*/ 18008262 w 364"/>
              <a:gd name="T1" fmla="*/ 8051107 h 165"/>
              <a:gd name="T2" fmla="*/ 17661945 w 364"/>
              <a:gd name="T3" fmla="*/ 8424487 h 165"/>
              <a:gd name="T4" fmla="*/ 17365007 w 364"/>
              <a:gd name="T5" fmla="*/ 8797636 h 165"/>
              <a:gd name="T6" fmla="*/ 15138746 w 364"/>
              <a:gd name="T7" fmla="*/ 8051107 h 165"/>
              <a:gd name="T8" fmla="*/ 12962087 w 364"/>
              <a:gd name="T9" fmla="*/ 7411258 h 165"/>
              <a:gd name="T10" fmla="*/ 10834584 w 364"/>
              <a:gd name="T11" fmla="*/ 6664960 h 165"/>
              <a:gd name="T12" fmla="*/ 8657925 w 364"/>
              <a:gd name="T13" fmla="*/ 5971771 h 165"/>
              <a:gd name="T14" fmla="*/ 6481044 w 364"/>
              <a:gd name="T15" fmla="*/ 5278582 h 165"/>
              <a:gd name="T16" fmla="*/ 4304162 w 364"/>
              <a:gd name="T17" fmla="*/ 4585393 h 165"/>
              <a:gd name="T18" fmla="*/ 2176882 w 364"/>
              <a:gd name="T19" fmla="*/ 3998884 h 165"/>
              <a:gd name="T20" fmla="*/ 0 w 364"/>
              <a:gd name="T21" fmla="*/ 3359035 h 165"/>
              <a:gd name="T22" fmla="*/ 148358 w 364"/>
              <a:gd name="T23" fmla="*/ 2825865 h 165"/>
              <a:gd name="T24" fmla="*/ 296938 w 364"/>
              <a:gd name="T25" fmla="*/ 2346036 h 165"/>
              <a:gd name="T26" fmla="*/ 593655 w 364"/>
              <a:gd name="T27" fmla="*/ 1866207 h 165"/>
              <a:gd name="T28" fmla="*/ 840992 w 364"/>
              <a:gd name="T29" fmla="*/ 1439718 h 165"/>
              <a:gd name="T30" fmla="*/ 1137931 w 364"/>
              <a:gd name="T31" fmla="*/ 1012998 h 165"/>
              <a:gd name="T32" fmla="*/ 1533626 w 364"/>
              <a:gd name="T33" fmla="*/ 693189 h 165"/>
              <a:gd name="T34" fmla="*/ 1830565 w 364"/>
              <a:gd name="T35" fmla="*/ 266700 h 165"/>
              <a:gd name="T36" fmla="*/ 2226260 w 364"/>
              <a:gd name="T37" fmla="*/ 0 h 165"/>
              <a:gd name="T38" fmla="*/ 3067252 w 364"/>
              <a:gd name="T39" fmla="*/ 0 h 165"/>
              <a:gd name="T40" fmla="*/ 3858866 w 364"/>
              <a:gd name="T41" fmla="*/ 106680 h 165"/>
              <a:gd name="T42" fmla="*/ 4650479 w 364"/>
              <a:gd name="T43" fmla="*/ 213360 h 165"/>
              <a:gd name="T44" fmla="*/ 5491471 w 364"/>
              <a:gd name="T45" fmla="*/ 426489 h 165"/>
              <a:gd name="T46" fmla="*/ 6283085 w 364"/>
              <a:gd name="T47" fmla="*/ 693189 h 165"/>
              <a:gd name="T48" fmla="*/ 7074698 w 364"/>
              <a:gd name="T49" fmla="*/ 1012998 h 165"/>
              <a:gd name="T50" fmla="*/ 7866312 w 364"/>
              <a:gd name="T51" fmla="*/ 1386378 h 165"/>
              <a:gd name="T52" fmla="*/ 8608324 w 364"/>
              <a:gd name="T53" fmla="*/ 1706187 h 165"/>
              <a:gd name="T54" fmla="*/ 9350337 w 364"/>
              <a:gd name="T55" fmla="*/ 2132676 h 165"/>
              <a:gd name="T56" fmla="*/ 10092572 w 364"/>
              <a:gd name="T57" fmla="*/ 2559396 h 165"/>
              <a:gd name="T58" fmla="*/ 10834584 w 364"/>
              <a:gd name="T59" fmla="*/ 3092565 h 165"/>
              <a:gd name="T60" fmla="*/ 11576819 w 364"/>
              <a:gd name="T61" fmla="*/ 3572395 h 165"/>
              <a:gd name="T62" fmla="*/ 12863108 w 364"/>
              <a:gd name="T63" fmla="*/ 4585393 h 165"/>
              <a:gd name="T64" fmla="*/ 14198775 w 364"/>
              <a:gd name="T65" fmla="*/ 5758411 h 165"/>
              <a:gd name="T66" fmla="*/ 14545092 w 364"/>
              <a:gd name="T67" fmla="*/ 6025111 h 165"/>
              <a:gd name="T68" fmla="*/ 15089368 w 364"/>
              <a:gd name="T69" fmla="*/ 6238240 h 165"/>
              <a:gd name="T70" fmla="*/ 15732401 w 364"/>
              <a:gd name="T71" fmla="*/ 6504940 h 165"/>
              <a:gd name="T72" fmla="*/ 16326278 w 364"/>
              <a:gd name="T73" fmla="*/ 6718300 h 165"/>
              <a:gd name="T74" fmla="*/ 16969311 w 364"/>
              <a:gd name="T75" fmla="*/ 6931429 h 165"/>
              <a:gd name="T76" fmla="*/ 17414607 w 364"/>
              <a:gd name="T77" fmla="*/ 7251469 h 165"/>
              <a:gd name="T78" fmla="*/ 17612566 w 364"/>
              <a:gd name="T79" fmla="*/ 7464598 h 165"/>
              <a:gd name="T80" fmla="*/ 17810303 w 364"/>
              <a:gd name="T81" fmla="*/ 7624618 h 165"/>
              <a:gd name="T82" fmla="*/ 17909283 w 364"/>
              <a:gd name="T83" fmla="*/ 7837978 h 165"/>
              <a:gd name="T84" fmla="*/ 18008262 w 364"/>
              <a:gd name="T85" fmla="*/ 8051107 h 1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64" h="165">
                <a:moveTo>
                  <a:pt x="364" y="151"/>
                </a:moveTo>
                <a:lnTo>
                  <a:pt x="357" y="158"/>
                </a:lnTo>
                <a:lnTo>
                  <a:pt x="351" y="165"/>
                </a:lnTo>
                <a:lnTo>
                  <a:pt x="306" y="151"/>
                </a:lnTo>
                <a:lnTo>
                  <a:pt x="262" y="139"/>
                </a:lnTo>
                <a:lnTo>
                  <a:pt x="219" y="125"/>
                </a:lnTo>
                <a:lnTo>
                  <a:pt x="175" y="112"/>
                </a:lnTo>
                <a:lnTo>
                  <a:pt x="131" y="99"/>
                </a:lnTo>
                <a:lnTo>
                  <a:pt x="87" y="86"/>
                </a:lnTo>
                <a:lnTo>
                  <a:pt x="44" y="75"/>
                </a:lnTo>
                <a:lnTo>
                  <a:pt x="0" y="63"/>
                </a:lnTo>
                <a:lnTo>
                  <a:pt x="3" y="53"/>
                </a:lnTo>
                <a:lnTo>
                  <a:pt x="6" y="44"/>
                </a:lnTo>
                <a:lnTo>
                  <a:pt x="12" y="35"/>
                </a:lnTo>
                <a:lnTo>
                  <a:pt x="17" y="27"/>
                </a:lnTo>
                <a:lnTo>
                  <a:pt x="23" y="19"/>
                </a:lnTo>
                <a:lnTo>
                  <a:pt x="31" y="13"/>
                </a:lnTo>
                <a:lnTo>
                  <a:pt x="37" y="5"/>
                </a:lnTo>
                <a:lnTo>
                  <a:pt x="45" y="0"/>
                </a:lnTo>
                <a:lnTo>
                  <a:pt x="62" y="0"/>
                </a:lnTo>
                <a:lnTo>
                  <a:pt x="78" y="2"/>
                </a:lnTo>
                <a:lnTo>
                  <a:pt x="94" y="4"/>
                </a:lnTo>
                <a:lnTo>
                  <a:pt x="111" y="8"/>
                </a:lnTo>
                <a:lnTo>
                  <a:pt x="127" y="13"/>
                </a:lnTo>
                <a:lnTo>
                  <a:pt x="143" y="19"/>
                </a:lnTo>
                <a:lnTo>
                  <a:pt x="159" y="26"/>
                </a:lnTo>
                <a:lnTo>
                  <a:pt x="174" y="32"/>
                </a:lnTo>
                <a:lnTo>
                  <a:pt x="189" y="40"/>
                </a:lnTo>
                <a:lnTo>
                  <a:pt x="204" y="48"/>
                </a:lnTo>
                <a:lnTo>
                  <a:pt x="219" y="58"/>
                </a:lnTo>
                <a:lnTo>
                  <a:pt x="234" y="67"/>
                </a:lnTo>
                <a:lnTo>
                  <a:pt x="260" y="86"/>
                </a:lnTo>
                <a:lnTo>
                  <a:pt x="287" y="108"/>
                </a:lnTo>
                <a:lnTo>
                  <a:pt x="294" y="113"/>
                </a:lnTo>
                <a:lnTo>
                  <a:pt x="305" y="117"/>
                </a:lnTo>
                <a:lnTo>
                  <a:pt x="318" y="122"/>
                </a:lnTo>
                <a:lnTo>
                  <a:pt x="330" y="126"/>
                </a:lnTo>
                <a:lnTo>
                  <a:pt x="343" y="130"/>
                </a:lnTo>
                <a:lnTo>
                  <a:pt x="352" y="136"/>
                </a:lnTo>
                <a:lnTo>
                  <a:pt x="356" y="140"/>
                </a:lnTo>
                <a:lnTo>
                  <a:pt x="360" y="143"/>
                </a:lnTo>
                <a:lnTo>
                  <a:pt x="362" y="147"/>
                </a:lnTo>
                <a:lnTo>
                  <a:pt x="364" y="151"/>
                </a:lnTo>
                <a:close/>
              </a:path>
            </a:pathLst>
          </a:custGeom>
          <a:solidFill>
            <a:srgbClr val="FFFFFF"/>
          </a:solidFill>
          <a:ln w="9525">
            <a:noFill/>
            <a:round/>
            <a:headEnd/>
            <a:tailEnd/>
          </a:ln>
        </p:spPr>
        <p:txBody>
          <a:bodyPr/>
          <a:lstStyle/>
          <a:p>
            <a:endParaRPr lang="en-US"/>
          </a:p>
        </p:txBody>
      </p:sp>
      <p:sp>
        <p:nvSpPr>
          <p:cNvPr id="48" name="Freeform 52"/>
          <p:cNvSpPr>
            <a:spLocks/>
          </p:cNvSpPr>
          <p:nvPr/>
        </p:nvSpPr>
        <p:spPr bwMode="auto">
          <a:xfrm>
            <a:off x="1047750" y="1820863"/>
            <a:ext cx="96838" cy="55562"/>
          </a:xfrm>
          <a:custGeom>
            <a:avLst/>
            <a:gdLst>
              <a:gd name="T0" fmla="*/ 18719856 w 434"/>
              <a:gd name="T1" fmla="*/ 4642983 h 250"/>
              <a:gd name="T2" fmla="*/ 19217657 w 434"/>
              <a:gd name="T3" fmla="*/ 5878015 h 250"/>
              <a:gd name="T4" fmla="*/ 19366931 w 434"/>
              <a:gd name="T5" fmla="*/ 6767007 h 250"/>
              <a:gd name="T6" fmla="*/ 17475020 w 434"/>
              <a:gd name="T7" fmla="*/ 6520090 h 250"/>
              <a:gd name="T8" fmla="*/ 13243154 w 434"/>
              <a:gd name="T9" fmla="*/ 5137040 h 250"/>
              <a:gd name="T10" fmla="*/ 8862016 w 434"/>
              <a:gd name="T11" fmla="*/ 3902230 h 250"/>
              <a:gd name="T12" fmla="*/ 5476479 w 434"/>
              <a:gd name="T13" fmla="*/ 3161256 h 250"/>
              <a:gd name="T14" fmla="*/ 3335779 w 434"/>
              <a:gd name="T15" fmla="*/ 2914338 h 250"/>
              <a:gd name="T16" fmla="*/ 2688482 w 434"/>
              <a:gd name="T17" fmla="*/ 3111916 h 250"/>
              <a:gd name="T18" fmla="*/ 3584568 w 434"/>
              <a:gd name="T19" fmla="*/ 3556412 h 250"/>
              <a:gd name="T20" fmla="*/ 5078194 w 434"/>
              <a:gd name="T21" fmla="*/ 4050248 h 250"/>
              <a:gd name="T22" fmla="*/ 7219117 w 434"/>
              <a:gd name="T23" fmla="*/ 4593644 h 250"/>
              <a:gd name="T24" fmla="*/ 9310059 w 434"/>
              <a:gd name="T25" fmla="*/ 5137040 h 250"/>
              <a:gd name="T26" fmla="*/ 11052697 w 434"/>
              <a:gd name="T27" fmla="*/ 5927354 h 250"/>
              <a:gd name="T28" fmla="*/ 12645838 w 434"/>
              <a:gd name="T29" fmla="*/ 6520090 h 250"/>
              <a:gd name="T30" fmla="*/ 15234581 w 434"/>
              <a:gd name="T31" fmla="*/ 7310403 h 250"/>
              <a:gd name="T32" fmla="*/ 17773789 w 434"/>
              <a:gd name="T33" fmla="*/ 8150056 h 250"/>
              <a:gd name="T34" fmla="*/ 19267415 w 434"/>
              <a:gd name="T35" fmla="*/ 8940370 h 250"/>
              <a:gd name="T36" fmla="*/ 20213259 w 434"/>
              <a:gd name="T37" fmla="*/ 9681345 h 250"/>
              <a:gd name="T38" fmla="*/ 20761041 w 434"/>
              <a:gd name="T39" fmla="*/ 10323420 h 250"/>
              <a:gd name="T40" fmla="*/ 21159326 w 434"/>
              <a:gd name="T41" fmla="*/ 11064394 h 250"/>
              <a:gd name="T42" fmla="*/ 21507854 w 434"/>
              <a:gd name="T43" fmla="*/ 11904047 h 250"/>
              <a:gd name="T44" fmla="*/ 19366931 w 434"/>
              <a:gd name="T45" fmla="*/ 11607569 h 250"/>
              <a:gd name="T46" fmla="*/ 14886277 w 434"/>
              <a:gd name="T47" fmla="*/ 9829362 h 250"/>
              <a:gd name="T48" fmla="*/ 10455157 w 434"/>
              <a:gd name="T49" fmla="*/ 7853578 h 250"/>
              <a:gd name="T50" fmla="*/ 5924522 w 434"/>
              <a:gd name="T51" fmla="*/ 6026032 h 250"/>
              <a:gd name="T52" fmla="*/ 3037009 w 434"/>
              <a:gd name="T53" fmla="*/ 5137040 h 250"/>
              <a:gd name="T54" fmla="*/ 2090942 w 434"/>
              <a:gd name="T55" fmla="*/ 5137040 h 250"/>
              <a:gd name="T56" fmla="*/ 1443868 w 434"/>
              <a:gd name="T57" fmla="*/ 5285280 h 250"/>
              <a:gd name="T58" fmla="*/ 846328 w 434"/>
              <a:gd name="T59" fmla="*/ 5087701 h 250"/>
              <a:gd name="T60" fmla="*/ 298770 w 434"/>
              <a:gd name="T61" fmla="*/ 4198487 h 250"/>
              <a:gd name="T62" fmla="*/ 0 w 434"/>
              <a:gd name="T63" fmla="*/ 3704652 h 250"/>
              <a:gd name="T64" fmla="*/ 199254 w 434"/>
              <a:gd name="T65" fmla="*/ 2469620 h 250"/>
              <a:gd name="T66" fmla="*/ 398285 w 434"/>
              <a:gd name="T67" fmla="*/ 1037231 h 250"/>
              <a:gd name="T68" fmla="*/ 647297 w 434"/>
              <a:gd name="T69" fmla="*/ 444496 h 250"/>
              <a:gd name="T70" fmla="*/ 945844 w 434"/>
              <a:gd name="T71" fmla="*/ 98678 h 250"/>
              <a:gd name="T72" fmla="*/ 2240439 w 434"/>
              <a:gd name="T73" fmla="*/ 395157 h 250"/>
              <a:gd name="T74" fmla="*/ 4480877 w 434"/>
              <a:gd name="T75" fmla="*/ 888992 h 250"/>
              <a:gd name="T76" fmla="*/ 7716918 w 434"/>
              <a:gd name="T77" fmla="*/ 1432388 h 250"/>
              <a:gd name="T78" fmla="*/ 10853442 w 434"/>
              <a:gd name="T79" fmla="*/ 1778206 h 250"/>
              <a:gd name="T80" fmla="*/ 12994365 w 434"/>
              <a:gd name="T81" fmla="*/ 2124024 h 250"/>
              <a:gd name="T82" fmla="*/ 15135065 w 434"/>
              <a:gd name="T83" fmla="*/ 2617859 h 250"/>
              <a:gd name="T84" fmla="*/ 17176473 w 434"/>
              <a:gd name="T85" fmla="*/ 3358834 h 25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34" h="250">
                <a:moveTo>
                  <a:pt x="368" y="79"/>
                </a:moveTo>
                <a:lnTo>
                  <a:pt x="376" y="94"/>
                </a:lnTo>
                <a:lnTo>
                  <a:pt x="384" y="110"/>
                </a:lnTo>
                <a:lnTo>
                  <a:pt x="386" y="119"/>
                </a:lnTo>
                <a:lnTo>
                  <a:pt x="388" y="127"/>
                </a:lnTo>
                <a:lnTo>
                  <a:pt x="389" y="137"/>
                </a:lnTo>
                <a:lnTo>
                  <a:pt x="390" y="145"/>
                </a:lnTo>
                <a:lnTo>
                  <a:pt x="351" y="132"/>
                </a:lnTo>
                <a:lnTo>
                  <a:pt x="309" y="119"/>
                </a:lnTo>
                <a:lnTo>
                  <a:pt x="266" y="104"/>
                </a:lnTo>
                <a:lnTo>
                  <a:pt x="222" y="91"/>
                </a:lnTo>
                <a:lnTo>
                  <a:pt x="178" y="79"/>
                </a:lnTo>
                <a:lnTo>
                  <a:pt x="133" y="68"/>
                </a:lnTo>
                <a:lnTo>
                  <a:pt x="110" y="64"/>
                </a:lnTo>
                <a:lnTo>
                  <a:pt x="89" y="61"/>
                </a:lnTo>
                <a:lnTo>
                  <a:pt x="67" y="59"/>
                </a:lnTo>
                <a:lnTo>
                  <a:pt x="45" y="57"/>
                </a:lnTo>
                <a:lnTo>
                  <a:pt x="54" y="63"/>
                </a:lnTo>
                <a:lnTo>
                  <a:pt x="62" y="67"/>
                </a:lnTo>
                <a:lnTo>
                  <a:pt x="72" y="72"/>
                </a:lnTo>
                <a:lnTo>
                  <a:pt x="82" y="76"/>
                </a:lnTo>
                <a:lnTo>
                  <a:pt x="102" y="82"/>
                </a:lnTo>
                <a:lnTo>
                  <a:pt x="123" y="88"/>
                </a:lnTo>
                <a:lnTo>
                  <a:pt x="145" y="93"/>
                </a:lnTo>
                <a:lnTo>
                  <a:pt x="166" y="97"/>
                </a:lnTo>
                <a:lnTo>
                  <a:pt x="187" y="104"/>
                </a:lnTo>
                <a:lnTo>
                  <a:pt x="208" y="111"/>
                </a:lnTo>
                <a:lnTo>
                  <a:pt x="222" y="120"/>
                </a:lnTo>
                <a:lnTo>
                  <a:pt x="237" y="126"/>
                </a:lnTo>
                <a:lnTo>
                  <a:pt x="254" y="132"/>
                </a:lnTo>
                <a:lnTo>
                  <a:pt x="271" y="138"/>
                </a:lnTo>
                <a:lnTo>
                  <a:pt x="306" y="148"/>
                </a:lnTo>
                <a:lnTo>
                  <a:pt x="340" y="159"/>
                </a:lnTo>
                <a:lnTo>
                  <a:pt x="357" y="165"/>
                </a:lnTo>
                <a:lnTo>
                  <a:pt x="372" y="173"/>
                </a:lnTo>
                <a:lnTo>
                  <a:pt x="387" y="181"/>
                </a:lnTo>
                <a:lnTo>
                  <a:pt x="400" y="191"/>
                </a:lnTo>
                <a:lnTo>
                  <a:pt x="406" y="196"/>
                </a:lnTo>
                <a:lnTo>
                  <a:pt x="411" y="203"/>
                </a:lnTo>
                <a:lnTo>
                  <a:pt x="417" y="209"/>
                </a:lnTo>
                <a:lnTo>
                  <a:pt x="421" y="217"/>
                </a:lnTo>
                <a:lnTo>
                  <a:pt x="425" y="224"/>
                </a:lnTo>
                <a:lnTo>
                  <a:pt x="429" y="232"/>
                </a:lnTo>
                <a:lnTo>
                  <a:pt x="432" y="241"/>
                </a:lnTo>
                <a:lnTo>
                  <a:pt x="434" y="250"/>
                </a:lnTo>
                <a:lnTo>
                  <a:pt x="389" y="235"/>
                </a:lnTo>
                <a:lnTo>
                  <a:pt x="344" y="218"/>
                </a:lnTo>
                <a:lnTo>
                  <a:pt x="299" y="199"/>
                </a:lnTo>
                <a:lnTo>
                  <a:pt x="254" y="178"/>
                </a:lnTo>
                <a:lnTo>
                  <a:pt x="210" y="159"/>
                </a:lnTo>
                <a:lnTo>
                  <a:pt x="165" y="140"/>
                </a:lnTo>
                <a:lnTo>
                  <a:pt x="119" y="122"/>
                </a:lnTo>
                <a:lnTo>
                  <a:pt x="74" y="105"/>
                </a:lnTo>
                <a:lnTo>
                  <a:pt x="61" y="104"/>
                </a:lnTo>
                <a:lnTo>
                  <a:pt x="48" y="103"/>
                </a:lnTo>
                <a:lnTo>
                  <a:pt x="42" y="104"/>
                </a:lnTo>
                <a:lnTo>
                  <a:pt x="36" y="105"/>
                </a:lnTo>
                <a:lnTo>
                  <a:pt x="29" y="107"/>
                </a:lnTo>
                <a:lnTo>
                  <a:pt x="23" y="111"/>
                </a:lnTo>
                <a:lnTo>
                  <a:pt x="17" y="103"/>
                </a:lnTo>
                <a:lnTo>
                  <a:pt x="9" y="92"/>
                </a:lnTo>
                <a:lnTo>
                  <a:pt x="6" y="85"/>
                </a:lnTo>
                <a:lnTo>
                  <a:pt x="3" y="80"/>
                </a:lnTo>
                <a:lnTo>
                  <a:pt x="0" y="75"/>
                </a:lnTo>
                <a:lnTo>
                  <a:pt x="0" y="69"/>
                </a:lnTo>
                <a:lnTo>
                  <a:pt x="4" y="50"/>
                </a:lnTo>
                <a:lnTo>
                  <a:pt x="6" y="30"/>
                </a:lnTo>
                <a:lnTo>
                  <a:pt x="8" y="21"/>
                </a:lnTo>
                <a:lnTo>
                  <a:pt x="11" y="13"/>
                </a:lnTo>
                <a:lnTo>
                  <a:pt x="13" y="9"/>
                </a:lnTo>
                <a:lnTo>
                  <a:pt x="15" y="5"/>
                </a:lnTo>
                <a:lnTo>
                  <a:pt x="19" y="2"/>
                </a:lnTo>
                <a:lnTo>
                  <a:pt x="23" y="0"/>
                </a:lnTo>
                <a:lnTo>
                  <a:pt x="45" y="8"/>
                </a:lnTo>
                <a:lnTo>
                  <a:pt x="68" y="14"/>
                </a:lnTo>
                <a:lnTo>
                  <a:pt x="90" y="18"/>
                </a:lnTo>
                <a:lnTo>
                  <a:pt x="111" y="23"/>
                </a:lnTo>
                <a:lnTo>
                  <a:pt x="155" y="29"/>
                </a:lnTo>
                <a:lnTo>
                  <a:pt x="198" y="33"/>
                </a:lnTo>
                <a:lnTo>
                  <a:pt x="218" y="36"/>
                </a:lnTo>
                <a:lnTo>
                  <a:pt x="240" y="40"/>
                </a:lnTo>
                <a:lnTo>
                  <a:pt x="261" y="43"/>
                </a:lnTo>
                <a:lnTo>
                  <a:pt x="282" y="47"/>
                </a:lnTo>
                <a:lnTo>
                  <a:pt x="304" y="53"/>
                </a:lnTo>
                <a:lnTo>
                  <a:pt x="324" y="60"/>
                </a:lnTo>
                <a:lnTo>
                  <a:pt x="345" y="68"/>
                </a:lnTo>
                <a:lnTo>
                  <a:pt x="368" y="79"/>
                </a:lnTo>
                <a:close/>
              </a:path>
            </a:pathLst>
          </a:custGeom>
          <a:solidFill>
            <a:srgbClr val="FFFFFF"/>
          </a:solidFill>
          <a:ln w="9525">
            <a:noFill/>
            <a:round/>
            <a:headEnd/>
            <a:tailEnd/>
          </a:ln>
        </p:spPr>
        <p:txBody>
          <a:bodyPr/>
          <a:lstStyle/>
          <a:p>
            <a:endParaRPr lang="en-US"/>
          </a:p>
        </p:txBody>
      </p:sp>
      <p:sp>
        <p:nvSpPr>
          <p:cNvPr id="49" name="Freeform 53"/>
          <p:cNvSpPr>
            <a:spLocks/>
          </p:cNvSpPr>
          <p:nvPr/>
        </p:nvSpPr>
        <p:spPr bwMode="auto">
          <a:xfrm>
            <a:off x="1922463" y="1824038"/>
            <a:ext cx="28575" cy="17462"/>
          </a:xfrm>
          <a:custGeom>
            <a:avLst/>
            <a:gdLst>
              <a:gd name="T0" fmla="*/ 0 w 124"/>
              <a:gd name="T1" fmla="*/ 2006062 h 76"/>
              <a:gd name="T2" fmla="*/ 743411 w 124"/>
              <a:gd name="T3" fmla="*/ 1636603 h 76"/>
              <a:gd name="T4" fmla="*/ 1540054 w 124"/>
              <a:gd name="T5" fmla="*/ 1372605 h 76"/>
              <a:gd name="T6" fmla="*/ 2389700 w 124"/>
              <a:gd name="T7" fmla="*/ 1108607 h 76"/>
              <a:gd name="T8" fmla="*/ 3239345 w 124"/>
              <a:gd name="T9" fmla="*/ 844609 h 76"/>
              <a:gd name="T10" fmla="*/ 4885634 w 124"/>
              <a:gd name="T11" fmla="*/ 422305 h 76"/>
              <a:gd name="T12" fmla="*/ 6584924 w 124"/>
              <a:gd name="T13" fmla="*/ 0 h 76"/>
              <a:gd name="T14" fmla="*/ 5788281 w 124"/>
              <a:gd name="T15" fmla="*/ 633457 h 76"/>
              <a:gd name="T16" fmla="*/ 4035988 w 124"/>
              <a:gd name="T17" fmla="*/ 1953217 h 76"/>
              <a:gd name="T18" fmla="*/ 2283465 w 124"/>
              <a:gd name="T19" fmla="*/ 3378667 h 76"/>
              <a:gd name="T20" fmla="*/ 1486822 w 124"/>
              <a:gd name="T21" fmla="*/ 4012124 h 76"/>
              <a:gd name="T22" fmla="*/ 1115116 w 124"/>
              <a:gd name="T23" fmla="*/ 3906433 h 76"/>
              <a:gd name="T24" fmla="*/ 849645 w 124"/>
              <a:gd name="T25" fmla="*/ 3695281 h 76"/>
              <a:gd name="T26" fmla="*/ 637176 w 124"/>
              <a:gd name="T27" fmla="*/ 3484129 h 76"/>
              <a:gd name="T28" fmla="*/ 371705 w 124"/>
              <a:gd name="T29" fmla="*/ 3272976 h 76"/>
              <a:gd name="T30" fmla="*/ 265471 w 124"/>
              <a:gd name="T31" fmla="*/ 2956363 h 76"/>
              <a:gd name="T32" fmla="*/ 106234 w 124"/>
              <a:gd name="T33" fmla="*/ 2639519 h 76"/>
              <a:gd name="T34" fmla="*/ 53002 w 124"/>
              <a:gd name="T35" fmla="*/ 2322906 h 76"/>
              <a:gd name="T36" fmla="*/ 0 w 124"/>
              <a:gd name="T37" fmla="*/ 2006062 h 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4" h="76">
                <a:moveTo>
                  <a:pt x="0" y="38"/>
                </a:moveTo>
                <a:lnTo>
                  <a:pt x="14" y="31"/>
                </a:lnTo>
                <a:lnTo>
                  <a:pt x="29" y="26"/>
                </a:lnTo>
                <a:lnTo>
                  <a:pt x="45" y="21"/>
                </a:lnTo>
                <a:lnTo>
                  <a:pt x="61" y="16"/>
                </a:lnTo>
                <a:lnTo>
                  <a:pt x="92" y="8"/>
                </a:lnTo>
                <a:lnTo>
                  <a:pt x="124" y="0"/>
                </a:lnTo>
                <a:lnTo>
                  <a:pt x="109" y="12"/>
                </a:lnTo>
                <a:lnTo>
                  <a:pt x="76" y="37"/>
                </a:lnTo>
                <a:lnTo>
                  <a:pt x="43" y="64"/>
                </a:lnTo>
                <a:lnTo>
                  <a:pt x="28" y="76"/>
                </a:lnTo>
                <a:lnTo>
                  <a:pt x="21" y="74"/>
                </a:lnTo>
                <a:lnTo>
                  <a:pt x="16" y="70"/>
                </a:lnTo>
                <a:lnTo>
                  <a:pt x="12" y="66"/>
                </a:lnTo>
                <a:lnTo>
                  <a:pt x="7" y="62"/>
                </a:lnTo>
                <a:lnTo>
                  <a:pt x="5" y="56"/>
                </a:lnTo>
                <a:lnTo>
                  <a:pt x="2" y="50"/>
                </a:lnTo>
                <a:lnTo>
                  <a:pt x="1" y="44"/>
                </a:lnTo>
                <a:lnTo>
                  <a:pt x="0" y="38"/>
                </a:lnTo>
                <a:close/>
              </a:path>
            </a:pathLst>
          </a:custGeom>
          <a:solidFill>
            <a:srgbClr val="FFFFFF"/>
          </a:solidFill>
          <a:ln w="9525">
            <a:noFill/>
            <a:round/>
            <a:headEnd/>
            <a:tailEnd/>
          </a:ln>
        </p:spPr>
        <p:txBody>
          <a:bodyPr/>
          <a:lstStyle/>
          <a:p>
            <a:endParaRPr lang="en-US"/>
          </a:p>
        </p:txBody>
      </p:sp>
      <p:sp>
        <p:nvSpPr>
          <p:cNvPr id="50" name="Freeform 54"/>
          <p:cNvSpPr>
            <a:spLocks/>
          </p:cNvSpPr>
          <p:nvPr/>
        </p:nvSpPr>
        <p:spPr bwMode="auto">
          <a:xfrm>
            <a:off x="1708150" y="1833563"/>
            <a:ext cx="28575" cy="30162"/>
          </a:xfrm>
          <a:custGeom>
            <a:avLst/>
            <a:gdLst>
              <a:gd name="T0" fmla="*/ 6093512 w 134"/>
              <a:gd name="T1" fmla="*/ 1114893 h 137"/>
              <a:gd name="T2" fmla="*/ 5729714 w 134"/>
              <a:gd name="T3" fmla="*/ 1744993 h 137"/>
              <a:gd name="T4" fmla="*/ 5229438 w 134"/>
              <a:gd name="T5" fmla="*/ 2326657 h 137"/>
              <a:gd name="T6" fmla="*/ 4683741 w 134"/>
              <a:gd name="T7" fmla="*/ 2956757 h 137"/>
              <a:gd name="T8" fmla="*/ 4092622 w 134"/>
              <a:gd name="T9" fmla="*/ 3635292 h 137"/>
              <a:gd name="T10" fmla="*/ 3501504 w 134"/>
              <a:gd name="T11" fmla="*/ 4362262 h 137"/>
              <a:gd name="T12" fmla="*/ 2910385 w 134"/>
              <a:gd name="T13" fmla="*/ 5089452 h 137"/>
              <a:gd name="T14" fmla="*/ 2364688 w 134"/>
              <a:gd name="T15" fmla="*/ 5864858 h 137"/>
              <a:gd name="T16" fmla="*/ 1864412 w 134"/>
              <a:gd name="T17" fmla="*/ 6640484 h 137"/>
              <a:gd name="T18" fmla="*/ 1500614 w 134"/>
              <a:gd name="T19" fmla="*/ 5864858 h 137"/>
              <a:gd name="T20" fmla="*/ 1136816 w 134"/>
              <a:gd name="T21" fmla="*/ 5041017 h 137"/>
              <a:gd name="T22" fmla="*/ 954917 w 134"/>
              <a:gd name="T23" fmla="*/ 4604659 h 137"/>
              <a:gd name="T24" fmla="*/ 727596 w 134"/>
              <a:gd name="T25" fmla="*/ 4265391 h 137"/>
              <a:gd name="T26" fmla="*/ 591119 w 134"/>
              <a:gd name="T27" fmla="*/ 4120085 h 137"/>
              <a:gd name="T28" fmla="*/ 363798 w 134"/>
              <a:gd name="T29" fmla="*/ 3974559 h 137"/>
              <a:gd name="T30" fmla="*/ 227321 w 134"/>
              <a:gd name="T31" fmla="*/ 3829253 h 137"/>
              <a:gd name="T32" fmla="*/ 0 w 134"/>
              <a:gd name="T33" fmla="*/ 3732162 h 137"/>
              <a:gd name="T34" fmla="*/ 272742 w 134"/>
              <a:gd name="T35" fmla="*/ 3199153 h 137"/>
              <a:gd name="T36" fmla="*/ 636540 w 134"/>
              <a:gd name="T37" fmla="*/ 2665925 h 137"/>
              <a:gd name="T38" fmla="*/ 1000338 w 134"/>
              <a:gd name="T39" fmla="*/ 2181131 h 137"/>
              <a:gd name="T40" fmla="*/ 1409771 w 134"/>
              <a:gd name="T41" fmla="*/ 1793428 h 137"/>
              <a:gd name="T42" fmla="*/ 2182789 w 134"/>
              <a:gd name="T43" fmla="*/ 920932 h 137"/>
              <a:gd name="T44" fmla="*/ 2910385 w 134"/>
              <a:gd name="T45" fmla="*/ 0 h 137"/>
              <a:gd name="T46" fmla="*/ 3365026 w 134"/>
              <a:gd name="T47" fmla="*/ 242397 h 137"/>
              <a:gd name="T48" fmla="*/ 4501842 w 134"/>
              <a:gd name="T49" fmla="*/ 581664 h 137"/>
              <a:gd name="T50" fmla="*/ 5638871 w 134"/>
              <a:gd name="T51" fmla="*/ 969367 h 137"/>
              <a:gd name="T52" fmla="*/ 6093512 w 134"/>
              <a:gd name="T53" fmla="*/ 1114893 h 1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4" h="137">
                <a:moveTo>
                  <a:pt x="134" y="23"/>
                </a:moveTo>
                <a:lnTo>
                  <a:pt x="126" y="36"/>
                </a:lnTo>
                <a:lnTo>
                  <a:pt x="115" y="48"/>
                </a:lnTo>
                <a:lnTo>
                  <a:pt x="103" y="61"/>
                </a:lnTo>
                <a:lnTo>
                  <a:pt x="90" y="75"/>
                </a:lnTo>
                <a:lnTo>
                  <a:pt x="77" y="90"/>
                </a:lnTo>
                <a:lnTo>
                  <a:pt x="64" y="105"/>
                </a:lnTo>
                <a:lnTo>
                  <a:pt x="52" y="121"/>
                </a:lnTo>
                <a:lnTo>
                  <a:pt x="41" y="137"/>
                </a:lnTo>
                <a:lnTo>
                  <a:pt x="33" y="121"/>
                </a:lnTo>
                <a:lnTo>
                  <a:pt x="25" y="104"/>
                </a:lnTo>
                <a:lnTo>
                  <a:pt x="21" y="95"/>
                </a:lnTo>
                <a:lnTo>
                  <a:pt x="16" y="88"/>
                </a:lnTo>
                <a:lnTo>
                  <a:pt x="13" y="85"/>
                </a:lnTo>
                <a:lnTo>
                  <a:pt x="8" y="82"/>
                </a:lnTo>
                <a:lnTo>
                  <a:pt x="5" y="79"/>
                </a:lnTo>
                <a:lnTo>
                  <a:pt x="0" y="77"/>
                </a:lnTo>
                <a:lnTo>
                  <a:pt x="6" y="66"/>
                </a:lnTo>
                <a:lnTo>
                  <a:pt x="14" y="55"/>
                </a:lnTo>
                <a:lnTo>
                  <a:pt x="22" y="45"/>
                </a:lnTo>
                <a:lnTo>
                  <a:pt x="31" y="37"/>
                </a:lnTo>
                <a:lnTo>
                  <a:pt x="48" y="19"/>
                </a:lnTo>
                <a:lnTo>
                  <a:pt x="64" y="0"/>
                </a:lnTo>
                <a:lnTo>
                  <a:pt x="74" y="5"/>
                </a:lnTo>
                <a:lnTo>
                  <a:pt x="99" y="12"/>
                </a:lnTo>
                <a:lnTo>
                  <a:pt x="124" y="20"/>
                </a:lnTo>
                <a:lnTo>
                  <a:pt x="134" y="23"/>
                </a:lnTo>
                <a:close/>
              </a:path>
            </a:pathLst>
          </a:custGeom>
          <a:solidFill>
            <a:srgbClr val="FFFFFF"/>
          </a:solidFill>
          <a:ln w="9525">
            <a:noFill/>
            <a:round/>
            <a:headEnd/>
            <a:tailEnd/>
          </a:ln>
        </p:spPr>
        <p:txBody>
          <a:bodyPr/>
          <a:lstStyle/>
          <a:p>
            <a:endParaRPr lang="en-US"/>
          </a:p>
        </p:txBody>
      </p:sp>
      <p:sp>
        <p:nvSpPr>
          <p:cNvPr id="51" name="Freeform 55"/>
          <p:cNvSpPr>
            <a:spLocks/>
          </p:cNvSpPr>
          <p:nvPr/>
        </p:nvSpPr>
        <p:spPr bwMode="auto">
          <a:xfrm>
            <a:off x="1933575" y="1835150"/>
            <a:ext cx="14288" cy="9525"/>
          </a:xfrm>
          <a:custGeom>
            <a:avLst/>
            <a:gdLst>
              <a:gd name="T0" fmla="*/ 0 w 55"/>
              <a:gd name="T1" fmla="*/ 1890117 h 48"/>
              <a:gd name="T2" fmla="*/ 269913 w 55"/>
              <a:gd name="T3" fmla="*/ 1575197 h 48"/>
              <a:gd name="T4" fmla="*/ 607370 w 55"/>
              <a:gd name="T5" fmla="*/ 1260078 h 48"/>
              <a:gd name="T6" fmla="*/ 944826 w 55"/>
              <a:gd name="T7" fmla="*/ 984448 h 48"/>
              <a:gd name="T8" fmla="*/ 1484653 w 55"/>
              <a:gd name="T9" fmla="*/ 748109 h 48"/>
              <a:gd name="T10" fmla="*/ 1957196 w 55"/>
              <a:gd name="T11" fmla="*/ 551259 h 48"/>
              <a:gd name="T12" fmla="*/ 2564566 w 55"/>
              <a:gd name="T13" fmla="*/ 315119 h 48"/>
              <a:gd name="T14" fmla="*/ 3104393 w 55"/>
              <a:gd name="T15" fmla="*/ 157559 h 48"/>
              <a:gd name="T16" fmla="*/ 3711763 w 55"/>
              <a:gd name="T17" fmla="*/ 0 h 48"/>
              <a:gd name="T18" fmla="*/ 3441849 w 55"/>
              <a:gd name="T19" fmla="*/ 78780 h 48"/>
              <a:gd name="T20" fmla="*/ 3104393 w 55"/>
              <a:gd name="T21" fmla="*/ 157559 h 48"/>
              <a:gd name="T22" fmla="*/ 2902023 w 55"/>
              <a:gd name="T23" fmla="*/ 275630 h 48"/>
              <a:gd name="T24" fmla="*/ 2699393 w 55"/>
              <a:gd name="T25" fmla="*/ 393700 h 48"/>
              <a:gd name="T26" fmla="*/ 2227110 w 55"/>
              <a:gd name="T27" fmla="*/ 669330 h 48"/>
              <a:gd name="T28" fmla="*/ 1889653 w 55"/>
              <a:gd name="T29" fmla="*/ 984448 h 48"/>
              <a:gd name="T30" fmla="*/ 1552196 w 55"/>
              <a:gd name="T31" fmla="*/ 1299369 h 48"/>
              <a:gd name="T32" fmla="*/ 1079913 w 55"/>
              <a:gd name="T33" fmla="*/ 1535708 h 48"/>
              <a:gd name="T34" fmla="*/ 877283 w 55"/>
              <a:gd name="T35" fmla="*/ 1653778 h 48"/>
              <a:gd name="T36" fmla="*/ 607370 w 55"/>
              <a:gd name="T37" fmla="*/ 1732558 h 48"/>
              <a:gd name="T38" fmla="*/ 337457 w 55"/>
              <a:gd name="T39" fmla="*/ 1850827 h 48"/>
              <a:gd name="T40" fmla="*/ 0 w 55"/>
              <a:gd name="T41" fmla="*/ 1890117 h 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5" h="48">
                <a:moveTo>
                  <a:pt x="0" y="48"/>
                </a:moveTo>
                <a:lnTo>
                  <a:pt x="4" y="40"/>
                </a:lnTo>
                <a:lnTo>
                  <a:pt x="9" y="32"/>
                </a:lnTo>
                <a:lnTo>
                  <a:pt x="14" y="25"/>
                </a:lnTo>
                <a:lnTo>
                  <a:pt x="22" y="19"/>
                </a:lnTo>
                <a:lnTo>
                  <a:pt x="29" y="14"/>
                </a:lnTo>
                <a:lnTo>
                  <a:pt x="38" y="8"/>
                </a:lnTo>
                <a:lnTo>
                  <a:pt x="46" y="4"/>
                </a:lnTo>
                <a:lnTo>
                  <a:pt x="55" y="0"/>
                </a:lnTo>
                <a:lnTo>
                  <a:pt x="51" y="2"/>
                </a:lnTo>
                <a:lnTo>
                  <a:pt x="46" y="4"/>
                </a:lnTo>
                <a:lnTo>
                  <a:pt x="43" y="7"/>
                </a:lnTo>
                <a:lnTo>
                  <a:pt x="40" y="10"/>
                </a:lnTo>
                <a:lnTo>
                  <a:pt x="33" y="17"/>
                </a:lnTo>
                <a:lnTo>
                  <a:pt x="28" y="25"/>
                </a:lnTo>
                <a:lnTo>
                  <a:pt x="23" y="33"/>
                </a:lnTo>
                <a:lnTo>
                  <a:pt x="16" y="39"/>
                </a:lnTo>
                <a:lnTo>
                  <a:pt x="13" y="42"/>
                </a:lnTo>
                <a:lnTo>
                  <a:pt x="9" y="44"/>
                </a:lnTo>
                <a:lnTo>
                  <a:pt x="5" y="47"/>
                </a:lnTo>
                <a:lnTo>
                  <a:pt x="0" y="48"/>
                </a:lnTo>
                <a:close/>
              </a:path>
            </a:pathLst>
          </a:custGeom>
          <a:solidFill>
            <a:srgbClr val="FFFFFF"/>
          </a:solidFill>
          <a:ln w="9525">
            <a:noFill/>
            <a:round/>
            <a:headEnd/>
            <a:tailEnd/>
          </a:ln>
        </p:spPr>
        <p:txBody>
          <a:bodyPr/>
          <a:lstStyle/>
          <a:p>
            <a:endParaRPr lang="en-US"/>
          </a:p>
        </p:txBody>
      </p:sp>
      <p:sp>
        <p:nvSpPr>
          <p:cNvPr id="52" name="Freeform 56"/>
          <p:cNvSpPr>
            <a:spLocks/>
          </p:cNvSpPr>
          <p:nvPr/>
        </p:nvSpPr>
        <p:spPr bwMode="auto">
          <a:xfrm>
            <a:off x="1944688" y="1838325"/>
            <a:ext cx="79375" cy="25400"/>
          </a:xfrm>
          <a:custGeom>
            <a:avLst/>
            <a:gdLst>
              <a:gd name="T0" fmla="*/ 12123079 w 369"/>
              <a:gd name="T1" fmla="*/ 4488070 h 115"/>
              <a:gd name="T2" fmla="*/ 11567884 w 369"/>
              <a:gd name="T3" fmla="*/ 4390445 h 115"/>
              <a:gd name="T4" fmla="*/ 10226038 w 369"/>
              <a:gd name="T5" fmla="*/ 4000169 h 115"/>
              <a:gd name="T6" fmla="*/ 8236286 w 369"/>
              <a:gd name="T7" fmla="*/ 3561080 h 115"/>
              <a:gd name="T8" fmla="*/ 6015291 w 369"/>
              <a:gd name="T9" fmla="*/ 2975776 h 115"/>
              <a:gd name="T10" fmla="*/ 3794297 w 369"/>
              <a:gd name="T11" fmla="*/ 2390471 h 115"/>
              <a:gd name="T12" fmla="*/ 1897041 w 369"/>
              <a:gd name="T13" fmla="*/ 1853758 h 115"/>
              <a:gd name="T14" fmla="*/ 508946 w 369"/>
              <a:gd name="T15" fmla="*/ 1561106 h 115"/>
              <a:gd name="T16" fmla="*/ 0 w 369"/>
              <a:gd name="T17" fmla="*/ 1414670 h 115"/>
              <a:gd name="T18" fmla="*/ 462698 w 369"/>
              <a:gd name="T19" fmla="*/ 731741 h 115"/>
              <a:gd name="T20" fmla="*/ 879148 w 369"/>
              <a:gd name="T21" fmla="*/ 0 h 115"/>
              <a:gd name="T22" fmla="*/ 2961397 w 369"/>
              <a:gd name="T23" fmla="*/ 682929 h 115"/>
              <a:gd name="T24" fmla="*/ 5043647 w 369"/>
              <a:gd name="T25" fmla="*/ 1317045 h 115"/>
              <a:gd name="T26" fmla="*/ 7125896 w 369"/>
              <a:gd name="T27" fmla="*/ 1951383 h 115"/>
              <a:gd name="T28" fmla="*/ 9254394 w 369"/>
              <a:gd name="T29" fmla="*/ 2536687 h 115"/>
              <a:gd name="T30" fmla="*/ 11243931 w 369"/>
              <a:gd name="T31" fmla="*/ 3171024 h 115"/>
              <a:gd name="T32" fmla="*/ 13279932 w 369"/>
              <a:gd name="T33" fmla="*/ 3853953 h 115"/>
              <a:gd name="T34" fmla="*/ 15269685 w 369"/>
              <a:gd name="T35" fmla="*/ 4585694 h 115"/>
              <a:gd name="T36" fmla="*/ 17074229 w 369"/>
              <a:gd name="T37" fmla="*/ 5415059 h 115"/>
              <a:gd name="T38" fmla="*/ 16796524 w 369"/>
              <a:gd name="T39" fmla="*/ 5512463 h 115"/>
              <a:gd name="T40" fmla="*/ 16519035 w 369"/>
              <a:gd name="T41" fmla="*/ 5561275 h 115"/>
              <a:gd name="T42" fmla="*/ 16148833 w 369"/>
              <a:gd name="T43" fmla="*/ 5610087 h 115"/>
              <a:gd name="T44" fmla="*/ 15871128 w 369"/>
              <a:gd name="T45" fmla="*/ 5610087 h 115"/>
              <a:gd name="T46" fmla="*/ 15223437 w 369"/>
              <a:gd name="T47" fmla="*/ 5561275 h 115"/>
              <a:gd name="T48" fmla="*/ 14575530 w 369"/>
              <a:gd name="T49" fmla="*/ 5415059 h 115"/>
              <a:gd name="T50" fmla="*/ 13279932 w 369"/>
              <a:gd name="T51" fmla="*/ 4927158 h 115"/>
              <a:gd name="T52" fmla="*/ 12123079 w 369"/>
              <a:gd name="T53" fmla="*/ 4488070 h 11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69" h="115">
                <a:moveTo>
                  <a:pt x="262" y="92"/>
                </a:moveTo>
                <a:lnTo>
                  <a:pt x="250" y="90"/>
                </a:lnTo>
                <a:lnTo>
                  <a:pt x="221" y="82"/>
                </a:lnTo>
                <a:lnTo>
                  <a:pt x="178" y="73"/>
                </a:lnTo>
                <a:lnTo>
                  <a:pt x="130" y="61"/>
                </a:lnTo>
                <a:lnTo>
                  <a:pt x="82" y="49"/>
                </a:lnTo>
                <a:lnTo>
                  <a:pt x="41" y="38"/>
                </a:lnTo>
                <a:lnTo>
                  <a:pt x="11" y="32"/>
                </a:lnTo>
                <a:lnTo>
                  <a:pt x="0" y="29"/>
                </a:lnTo>
                <a:lnTo>
                  <a:pt x="10" y="15"/>
                </a:lnTo>
                <a:lnTo>
                  <a:pt x="19" y="0"/>
                </a:lnTo>
                <a:lnTo>
                  <a:pt x="64" y="14"/>
                </a:lnTo>
                <a:lnTo>
                  <a:pt x="109" y="27"/>
                </a:lnTo>
                <a:lnTo>
                  <a:pt x="154" y="40"/>
                </a:lnTo>
                <a:lnTo>
                  <a:pt x="200" y="52"/>
                </a:lnTo>
                <a:lnTo>
                  <a:pt x="243" y="65"/>
                </a:lnTo>
                <a:lnTo>
                  <a:pt x="287" y="79"/>
                </a:lnTo>
                <a:lnTo>
                  <a:pt x="330" y="94"/>
                </a:lnTo>
                <a:lnTo>
                  <a:pt x="369" y="111"/>
                </a:lnTo>
                <a:lnTo>
                  <a:pt x="363" y="113"/>
                </a:lnTo>
                <a:lnTo>
                  <a:pt x="357" y="114"/>
                </a:lnTo>
                <a:lnTo>
                  <a:pt x="349" y="115"/>
                </a:lnTo>
                <a:lnTo>
                  <a:pt x="343" y="115"/>
                </a:lnTo>
                <a:lnTo>
                  <a:pt x="329" y="114"/>
                </a:lnTo>
                <a:lnTo>
                  <a:pt x="315" y="111"/>
                </a:lnTo>
                <a:lnTo>
                  <a:pt x="287" y="101"/>
                </a:lnTo>
                <a:lnTo>
                  <a:pt x="262" y="92"/>
                </a:lnTo>
                <a:close/>
              </a:path>
            </a:pathLst>
          </a:custGeom>
          <a:solidFill>
            <a:srgbClr val="FFFFFF"/>
          </a:solidFill>
          <a:ln w="9525">
            <a:noFill/>
            <a:round/>
            <a:headEnd/>
            <a:tailEnd/>
          </a:ln>
        </p:spPr>
        <p:txBody>
          <a:bodyPr/>
          <a:lstStyle/>
          <a:p>
            <a:endParaRPr lang="en-US"/>
          </a:p>
        </p:txBody>
      </p:sp>
      <p:sp>
        <p:nvSpPr>
          <p:cNvPr id="53" name="Freeform 57"/>
          <p:cNvSpPr>
            <a:spLocks/>
          </p:cNvSpPr>
          <p:nvPr/>
        </p:nvSpPr>
        <p:spPr bwMode="auto">
          <a:xfrm>
            <a:off x="1139825" y="1847850"/>
            <a:ext cx="33338" cy="33338"/>
          </a:xfrm>
          <a:custGeom>
            <a:avLst/>
            <a:gdLst>
              <a:gd name="T0" fmla="*/ 7170268 w 154"/>
              <a:gd name="T1" fmla="*/ 3093074 h 154"/>
              <a:gd name="T2" fmla="*/ 7217028 w 154"/>
              <a:gd name="T3" fmla="*/ 3655274 h 154"/>
              <a:gd name="T4" fmla="*/ 7217028 w 154"/>
              <a:gd name="T5" fmla="*/ 4264666 h 154"/>
              <a:gd name="T6" fmla="*/ 7123291 w 154"/>
              <a:gd name="T7" fmla="*/ 4826866 h 154"/>
              <a:gd name="T8" fmla="*/ 6889060 w 154"/>
              <a:gd name="T9" fmla="*/ 5295546 h 154"/>
              <a:gd name="T10" fmla="*/ 6654611 w 154"/>
              <a:gd name="T11" fmla="*/ 5811203 h 154"/>
              <a:gd name="T12" fmla="*/ 6326643 w 154"/>
              <a:gd name="T13" fmla="*/ 6279667 h 154"/>
              <a:gd name="T14" fmla="*/ 6092195 w 154"/>
              <a:gd name="T15" fmla="*/ 6467139 h 154"/>
              <a:gd name="T16" fmla="*/ 5857963 w 154"/>
              <a:gd name="T17" fmla="*/ 6654611 h 154"/>
              <a:gd name="T18" fmla="*/ 5623731 w 154"/>
              <a:gd name="T19" fmla="*/ 6842083 h 154"/>
              <a:gd name="T20" fmla="*/ 5342523 w 154"/>
              <a:gd name="T21" fmla="*/ 7029555 h 154"/>
              <a:gd name="T22" fmla="*/ 4873842 w 154"/>
              <a:gd name="T23" fmla="*/ 7123291 h 154"/>
              <a:gd name="T24" fmla="*/ 4498898 w 154"/>
              <a:gd name="T25" fmla="*/ 7170268 h 154"/>
              <a:gd name="T26" fmla="*/ 4217690 w 154"/>
              <a:gd name="T27" fmla="*/ 7217028 h 154"/>
              <a:gd name="T28" fmla="*/ 4077194 w 154"/>
              <a:gd name="T29" fmla="*/ 7170268 h 154"/>
              <a:gd name="T30" fmla="*/ 3795986 w 154"/>
              <a:gd name="T31" fmla="*/ 7123291 h 154"/>
              <a:gd name="T32" fmla="*/ 3561754 w 154"/>
              <a:gd name="T33" fmla="*/ 7123291 h 154"/>
              <a:gd name="T34" fmla="*/ 3093074 w 154"/>
              <a:gd name="T35" fmla="*/ 7123291 h 154"/>
              <a:gd name="T36" fmla="*/ 2671153 w 154"/>
              <a:gd name="T37" fmla="*/ 7123291 h 154"/>
              <a:gd name="T38" fmla="*/ 2249449 w 154"/>
              <a:gd name="T39" fmla="*/ 5998675 h 154"/>
              <a:gd name="T40" fmla="*/ 1359065 w 154"/>
              <a:gd name="T41" fmla="*/ 3561754 h 154"/>
              <a:gd name="T42" fmla="*/ 421704 w 154"/>
              <a:gd name="T43" fmla="*/ 1124833 h 154"/>
              <a:gd name="T44" fmla="*/ 0 w 154"/>
              <a:gd name="T45" fmla="*/ 0 h 154"/>
              <a:gd name="T46" fmla="*/ 1124833 w 154"/>
              <a:gd name="T47" fmla="*/ 515440 h 154"/>
              <a:gd name="T48" fmla="*/ 3561754 w 154"/>
              <a:gd name="T49" fmla="*/ 1546537 h 154"/>
              <a:gd name="T50" fmla="*/ 6045435 w 154"/>
              <a:gd name="T51" fmla="*/ 2624393 h 154"/>
              <a:gd name="T52" fmla="*/ 7170268 w 154"/>
              <a:gd name="T53" fmla="*/ 3093074 h 15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4" h="154">
                <a:moveTo>
                  <a:pt x="153" y="66"/>
                </a:moveTo>
                <a:lnTo>
                  <a:pt x="154" y="78"/>
                </a:lnTo>
                <a:lnTo>
                  <a:pt x="154" y="91"/>
                </a:lnTo>
                <a:lnTo>
                  <a:pt x="152" y="103"/>
                </a:lnTo>
                <a:lnTo>
                  <a:pt x="147" y="113"/>
                </a:lnTo>
                <a:lnTo>
                  <a:pt x="142" y="124"/>
                </a:lnTo>
                <a:lnTo>
                  <a:pt x="135" y="134"/>
                </a:lnTo>
                <a:lnTo>
                  <a:pt x="130" y="138"/>
                </a:lnTo>
                <a:lnTo>
                  <a:pt x="125" y="142"/>
                </a:lnTo>
                <a:lnTo>
                  <a:pt x="120" y="146"/>
                </a:lnTo>
                <a:lnTo>
                  <a:pt x="114" y="150"/>
                </a:lnTo>
                <a:lnTo>
                  <a:pt x="104" y="152"/>
                </a:lnTo>
                <a:lnTo>
                  <a:pt x="96" y="153"/>
                </a:lnTo>
                <a:lnTo>
                  <a:pt x="90" y="154"/>
                </a:lnTo>
                <a:lnTo>
                  <a:pt x="87" y="153"/>
                </a:lnTo>
                <a:lnTo>
                  <a:pt x="81" y="152"/>
                </a:lnTo>
                <a:lnTo>
                  <a:pt x="76" y="152"/>
                </a:lnTo>
                <a:lnTo>
                  <a:pt x="66" y="152"/>
                </a:lnTo>
                <a:lnTo>
                  <a:pt x="57" y="152"/>
                </a:lnTo>
                <a:lnTo>
                  <a:pt x="48" y="128"/>
                </a:lnTo>
                <a:lnTo>
                  <a:pt x="29" y="76"/>
                </a:lnTo>
                <a:lnTo>
                  <a:pt x="9" y="24"/>
                </a:lnTo>
                <a:lnTo>
                  <a:pt x="0" y="0"/>
                </a:lnTo>
                <a:lnTo>
                  <a:pt x="24" y="11"/>
                </a:lnTo>
                <a:lnTo>
                  <a:pt x="76" y="33"/>
                </a:lnTo>
                <a:lnTo>
                  <a:pt x="129" y="56"/>
                </a:lnTo>
                <a:lnTo>
                  <a:pt x="153" y="66"/>
                </a:lnTo>
                <a:close/>
              </a:path>
            </a:pathLst>
          </a:custGeom>
          <a:solidFill>
            <a:srgbClr val="FFFFFF"/>
          </a:solidFill>
          <a:ln w="9525">
            <a:noFill/>
            <a:round/>
            <a:headEnd/>
            <a:tailEnd/>
          </a:ln>
        </p:spPr>
        <p:txBody>
          <a:bodyPr/>
          <a:lstStyle/>
          <a:p>
            <a:endParaRPr lang="en-US"/>
          </a:p>
        </p:txBody>
      </p:sp>
      <p:sp>
        <p:nvSpPr>
          <p:cNvPr id="54" name="Freeform 58"/>
          <p:cNvSpPr>
            <a:spLocks/>
          </p:cNvSpPr>
          <p:nvPr/>
        </p:nvSpPr>
        <p:spPr bwMode="auto">
          <a:xfrm>
            <a:off x="1706563" y="1849438"/>
            <a:ext cx="26987" cy="38100"/>
          </a:xfrm>
          <a:custGeom>
            <a:avLst/>
            <a:gdLst>
              <a:gd name="T0" fmla="*/ 0 w 122"/>
              <a:gd name="T1" fmla="*/ 8744639 h 166"/>
              <a:gd name="T2" fmla="*/ 293539 w 122"/>
              <a:gd name="T3" fmla="*/ 8375803 h 166"/>
              <a:gd name="T4" fmla="*/ 978611 w 122"/>
              <a:gd name="T5" fmla="*/ 7375104 h 166"/>
              <a:gd name="T6" fmla="*/ 1908335 w 122"/>
              <a:gd name="T7" fmla="*/ 6005340 h 166"/>
              <a:gd name="T8" fmla="*/ 2984939 w 122"/>
              <a:gd name="T9" fmla="*/ 4425108 h 166"/>
              <a:gd name="T10" fmla="*/ 4110209 w 122"/>
              <a:gd name="T11" fmla="*/ 2844647 h 166"/>
              <a:gd name="T12" fmla="*/ 5039933 w 122"/>
              <a:gd name="T13" fmla="*/ 1422323 h 166"/>
              <a:gd name="T14" fmla="*/ 5725004 w 122"/>
              <a:gd name="T15" fmla="*/ 421395 h 166"/>
              <a:gd name="T16" fmla="*/ 5969657 w 122"/>
              <a:gd name="T17" fmla="*/ 0 h 166"/>
              <a:gd name="T18" fmla="*/ 5333472 w 122"/>
              <a:gd name="T19" fmla="*/ 1158837 h 166"/>
              <a:gd name="T20" fmla="*/ 4746394 w 122"/>
              <a:gd name="T21" fmla="*/ 2317903 h 166"/>
              <a:gd name="T22" fmla="*/ 4061322 w 122"/>
              <a:gd name="T23" fmla="*/ 3529529 h 166"/>
              <a:gd name="T24" fmla="*/ 3376251 w 122"/>
              <a:gd name="T25" fmla="*/ 4688366 h 166"/>
              <a:gd name="T26" fmla="*/ 2593406 w 122"/>
              <a:gd name="T27" fmla="*/ 5794643 h 166"/>
              <a:gd name="T28" fmla="*/ 1810562 w 122"/>
              <a:gd name="T29" fmla="*/ 6900920 h 166"/>
              <a:gd name="T30" fmla="*/ 1370143 w 122"/>
              <a:gd name="T31" fmla="*/ 7375104 h 166"/>
              <a:gd name="T32" fmla="*/ 978611 w 122"/>
              <a:gd name="T33" fmla="*/ 7901848 h 166"/>
              <a:gd name="T34" fmla="*/ 489305 w 122"/>
              <a:gd name="T35" fmla="*/ 8323243 h 166"/>
              <a:gd name="T36" fmla="*/ 0 w 122"/>
              <a:gd name="T37" fmla="*/ 8744639 h 16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2" h="166">
                <a:moveTo>
                  <a:pt x="0" y="166"/>
                </a:moveTo>
                <a:lnTo>
                  <a:pt x="6" y="159"/>
                </a:lnTo>
                <a:lnTo>
                  <a:pt x="20" y="140"/>
                </a:lnTo>
                <a:lnTo>
                  <a:pt x="39" y="114"/>
                </a:lnTo>
                <a:lnTo>
                  <a:pt x="61" y="84"/>
                </a:lnTo>
                <a:lnTo>
                  <a:pt x="84" y="54"/>
                </a:lnTo>
                <a:lnTo>
                  <a:pt x="103" y="27"/>
                </a:lnTo>
                <a:lnTo>
                  <a:pt x="117" y="8"/>
                </a:lnTo>
                <a:lnTo>
                  <a:pt x="122" y="0"/>
                </a:lnTo>
                <a:lnTo>
                  <a:pt x="109" y="22"/>
                </a:lnTo>
                <a:lnTo>
                  <a:pt x="97" y="44"/>
                </a:lnTo>
                <a:lnTo>
                  <a:pt x="83" y="67"/>
                </a:lnTo>
                <a:lnTo>
                  <a:pt x="69" y="89"/>
                </a:lnTo>
                <a:lnTo>
                  <a:pt x="53" y="110"/>
                </a:lnTo>
                <a:lnTo>
                  <a:pt x="37" y="131"/>
                </a:lnTo>
                <a:lnTo>
                  <a:pt x="28" y="140"/>
                </a:lnTo>
                <a:lnTo>
                  <a:pt x="20" y="150"/>
                </a:lnTo>
                <a:lnTo>
                  <a:pt x="10" y="158"/>
                </a:lnTo>
                <a:lnTo>
                  <a:pt x="0" y="166"/>
                </a:lnTo>
                <a:close/>
              </a:path>
            </a:pathLst>
          </a:custGeom>
          <a:solidFill>
            <a:srgbClr val="FFFFFF"/>
          </a:solidFill>
          <a:ln w="9525">
            <a:noFill/>
            <a:round/>
            <a:headEnd/>
            <a:tailEnd/>
          </a:ln>
        </p:spPr>
        <p:txBody>
          <a:bodyPr/>
          <a:lstStyle/>
          <a:p>
            <a:endParaRPr lang="en-US"/>
          </a:p>
        </p:txBody>
      </p:sp>
      <p:sp>
        <p:nvSpPr>
          <p:cNvPr id="55" name="Freeform 59"/>
          <p:cNvSpPr>
            <a:spLocks/>
          </p:cNvSpPr>
          <p:nvPr/>
        </p:nvSpPr>
        <p:spPr bwMode="auto">
          <a:xfrm>
            <a:off x="1692275" y="1863725"/>
            <a:ext cx="15875" cy="23813"/>
          </a:xfrm>
          <a:custGeom>
            <a:avLst/>
            <a:gdLst>
              <a:gd name="T0" fmla="*/ 3315995 w 76"/>
              <a:gd name="T1" fmla="*/ 0 h 112"/>
              <a:gd name="T2" fmla="*/ 3228683 w 76"/>
              <a:gd name="T3" fmla="*/ 316373 h 112"/>
              <a:gd name="T4" fmla="*/ 3141370 w 76"/>
              <a:gd name="T5" fmla="*/ 632958 h 112"/>
              <a:gd name="T6" fmla="*/ 2923298 w 76"/>
              <a:gd name="T7" fmla="*/ 949331 h 112"/>
              <a:gd name="T8" fmla="*/ 2792329 w 76"/>
              <a:gd name="T9" fmla="*/ 1265703 h 112"/>
              <a:gd name="T10" fmla="*/ 2443288 w 76"/>
              <a:gd name="T11" fmla="*/ 1898662 h 112"/>
              <a:gd name="T12" fmla="*/ 2050590 w 76"/>
              <a:gd name="T13" fmla="*/ 2441045 h 112"/>
              <a:gd name="T14" fmla="*/ 1919831 w 76"/>
              <a:gd name="T15" fmla="*/ 2757630 h 112"/>
              <a:gd name="T16" fmla="*/ 1788862 w 76"/>
              <a:gd name="T17" fmla="*/ 3074003 h 112"/>
              <a:gd name="T18" fmla="*/ 1614446 w 76"/>
              <a:gd name="T19" fmla="*/ 3390376 h 112"/>
              <a:gd name="T20" fmla="*/ 1527133 w 76"/>
              <a:gd name="T21" fmla="*/ 3706961 h 112"/>
              <a:gd name="T22" fmla="*/ 1483477 w 76"/>
              <a:gd name="T23" fmla="*/ 4023334 h 112"/>
              <a:gd name="T24" fmla="*/ 1483477 w 76"/>
              <a:gd name="T25" fmla="*/ 4339707 h 112"/>
              <a:gd name="T26" fmla="*/ 1527133 w 76"/>
              <a:gd name="T27" fmla="*/ 4701367 h 112"/>
              <a:gd name="T28" fmla="*/ 1614446 w 76"/>
              <a:gd name="T29" fmla="*/ 5017739 h 112"/>
              <a:gd name="T30" fmla="*/ 1527133 w 76"/>
              <a:gd name="T31" fmla="*/ 5063027 h 112"/>
              <a:gd name="T32" fmla="*/ 1483477 w 76"/>
              <a:gd name="T33" fmla="*/ 5063027 h 112"/>
              <a:gd name="T34" fmla="*/ 1396164 w 76"/>
              <a:gd name="T35" fmla="*/ 5063027 h 112"/>
              <a:gd name="T36" fmla="*/ 1308852 w 76"/>
              <a:gd name="T37" fmla="*/ 5063027 h 112"/>
              <a:gd name="T38" fmla="*/ 1090780 w 76"/>
              <a:gd name="T39" fmla="*/ 4972665 h 112"/>
              <a:gd name="T40" fmla="*/ 872707 w 76"/>
              <a:gd name="T41" fmla="*/ 4791728 h 112"/>
              <a:gd name="T42" fmla="*/ 436354 w 76"/>
              <a:gd name="T43" fmla="*/ 4384994 h 112"/>
              <a:gd name="T44" fmla="*/ 0 w 76"/>
              <a:gd name="T45" fmla="*/ 4068409 h 112"/>
              <a:gd name="T46" fmla="*/ 349041 w 76"/>
              <a:gd name="T47" fmla="*/ 3435663 h 112"/>
              <a:gd name="T48" fmla="*/ 698082 w 76"/>
              <a:gd name="T49" fmla="*/ 2847992 h 112"/>
              <a:gd name="T50" fmla="*/ 1134436 w 76"/>
              <a:gd name="T51" fmla="*/ 2350683 h 112"/>
              <a:gd name="T52" fmla="*/ 1527133 w 76"/>
              <a:gd name="T53" fmla="*/ 1853374 h 112"/>
              <a:gd name="T54" fmla="*/ 2486944 w 76"/>
              <a:gd name="T55" fmla="*/ 904044 h 112"/>
              <a:gd name="T56" fmla="*/ 3315995 w 76"/>
              <a:gd name="T57" fmla="*/ 0 h 1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6" h="112">
                <a:moveTo>
                  <a:pt x="76" y="0"/>
                </a:moveTo>
                <a:lnTo>
                  <a:pt x="74" y="7"/>
                </a:lnTo>
                <a:lnTo>
                  <a:pt x="72" y="14"/>
                </a:lnTo>
                <a:lnTo>
                  <a:pt x="67" y="21"/>
                </a:lnTo>
                <a:lnTo>
                  <a:pt x="64" y="28"/>
                </a:lnTo>
                <a:lnTo>
                  <a:pt x="56" y="42"/>
                </a:lnTo>
                <a:lnTo>
                  <a:pt x="47" y="54"/>
                </a:lnTo>
                <a:lnTo>
                  <a:pt x="44" y="61"/>
                </a:lnTo>
                <a:lnTo>
                  <a:pt x="41" y="68"/>
                </a:lnTo>
                <a:lnTo>
                  <a:pt x="37" y="75"/>
                </a:lnTo>
                <a:lnTo>
                  <a:pt x="35" y="82"/>
                </a:lnTo>
                <a:lnTo>
                  <a:pt x="34" y="89"/>
                </a:lnTo>
                <a:lnTo>
                  <a:pt x="34" y="96"/>
                </a:lnTo>
                <a:lnTo>
                  <a:pt x="35" y="104"/>
                </a:lnTo>
                <a:lnTo>
                  <a:pt x="37" y="111"/>
                </a:lnTo>
                <a:lnTo>
                  <a:pt x="35" y="112"/>
                </a:lnTo>
                <a:lnTo>
                  <a:pt x="34" y="112"/>
                </a:lnTo>
                <a:lnTo>
                  <a:pt x="32" y="112"/>
                </a:lnTo>
                <a:lnTo>
                  <a:pt x="30" y="112"/>
                </a:lnTo>
                <a:lnTo>
                  <a:pt x="25" y="110"/>
                </a:lnTo>
                <a:lnTo>
                  <a:pt x="20" y="106"/>
                </a:lnTo>
                <a:lnTo>
                  <a:pt x="10" y="97"/>
                </a:lnTo>
                <a:lnTo>
                  <a:pt x="0" y="90"/>
                </a:lnTo>
                <a:lnTo>
                  <a:pt x="8" y="76"/>
                </a:lnTo>
                <a:lnTo>
                  <a:pt x="16" y="63"/>
                </a:lnTo>
                <a:lnTo>
                  <a:pt x="26" y="52"/>
                </a:lnTo>
                <a:lnTo>
                  <a:pt x="35" y="41"/>
                </a:lnTo>
                <a:lnTo>
                  <a:pt x="57" y="20"/>
                </a:lnTo>
                <a:lnTo>
                  <a:pt x="76" y="0"/>
                </a:lnTo>
                <a:close/>
              </a:path>
            </a:pathLst>
          </a:custGeom>
          <a:solidFill>
            <a:srgbClr val="FFFFFF"/>
          </a:solidFill>
          <a:ln w="9525">
            <a:noFill/>
            <a:round/>
            <a:headEnd/>
            <a:tailEnd/>
          </a:ln>
        </p:spPr>
        <p:txBody>
          <a:bodyPr/>
          <a:lstStyle/>
          <a:p>
            <a:endParaRPr lang="en-US"/>
          </a:p>
        </p:txBody>
      </p:sp>
      <p:sp>
        <p:nvSpPr>
          <p:cNvPr id="56" name="Freeform 60"/>
          <p:cNvSpPr>
            <a:spLocks/>
          </p:cNvSpPr>
          <p:nvPr/>
        </p:nvSpPr>
        <p:spPr bwMode="auto">
          <a:xfrm>
            <a:off x="1485900" y="1863725"/>
            <a:ext cx="42863" cy="53975"/>
          </a:xfrm>
          <a:custGeom>
            <a:avLst/>
            <a:gdLst>
              <a:gd name="T0" fmla="*/ 4717975 w 183"/>
              <a:gd name="T1" fmla="*/ 10302450 h 239"/>
              <a:gd name="T2" fmla="*/ 4937443 w 183"/>
              <a:gd name="T3" fmla="*/ 10608459 h 239"/>
              <a:gd name="T4" fmla="*/ 5541038 w 183"/>
              <a:gd name="T5" fmla="*/ 10608459 h 239"/>
              <a:gd name="T6" fmla="*/ 6309059 w 183"/>
              <a:gd name="T7" fmla="*/ 10506381 h 239"/>
              <a:gd name="T8" fmla="*/ 7351356 w 183"/>
              <a:gd name="T9" fmla="*/ 10047480 h 239"/>
              <a:gd name="T10" fmla="*/ 8284036 w 183"/>
              <a:gd name="T11" fmla="*/ 9384423 h 239"/>
              <a:gd name="T12" fmla="*/ 8887397 w 183"/>
              <a:gd name="T13" fmla="*/ 8721366 h 239"/>
              <a:gd name="T14" fmla="*/ 9271525 w 183"/>
              <a:gd name="T15" fmla="*/ 7803340 h 239"/>
              <a:gd name="T16" fmla="*/ 9490992 w 183"/>
              <a:gd name="T17" fmla="*/ 6171217 h 239"/>
              <a:gd name="T18" fmla="*/ 9490992 w 183"/>
              <a:gd name="T19" fmla="*/ 3927076 h 239"/>
              <a:gd name="T20" fmla="*/ 9490992 w 183"/>
              <a:gd name="T21" fmla="*/ 2345993 h 239"/>
              <a:gd name="T22" fmla="*/ 9600609 w 183"/>
              <a:gd name="T23" fmla="*/ 1530044 h 239"/>
              <a:gd name="T24" fmla="*/ 9600609 w 183"/>
              <a:gd name="T25" fmla="*/ 1632123 h 239"/>
              <a:gd name="T26" fmla="*/ 9655418 w 183"/>
              <a:gd name="T27" fmla="*/ 2907197 h 239"/>
              <a:gd name="T28" fmla="*/ 9929928 w 183"/>
              <a:gd name="T29" fmla="*/ 5049260 h 239"/>
              <a:gd name="T30" fmla="*/ 10039545 w 183"/>
              <a:gd name="T31" fmla="*/ 7191322 h 239"/>
              <a:gd name="T32" fmla="*/ 9765269 w 183"/>
              <a:gd name="T33" fmla="*/ 8568475 h 239"/>
              <a:gd name="T34" fmla="*/ 9381141 w 183"/>
              <a:gd name="T35" fmla="*/ 9435462 h 239"/>
              <a:gd name="T36" fmla="*/ 9052057 w 183"/>
              <a:gd name="T37" fmla="*/ 9996441 h 239"/>
              <a:gd name="T38" fmla="*/ 8503504 w 183"/>
              <a:gd name="T39" fmla="*/ 10404528 h 239"/>
              <a:gd name="T40" fmla="*/ 7790292 w 183"/>
              <a:gd name="T41" fmla="*/ 10761576 h 239"/>
              <a:gd name="T42" fmla="*/ 6912420 w 183"/>
              <a:gd name="T43" fmla="*/ 11016546 h 239"/>
              <a:gd name="T44" fmla="*/ 5924931 w 183"/>
              <a:gd name="T45" fmla="*/ 11526485 h 239"/>
              <a:gd name="T46" fmla="*/ 4992251 w 183"/>
              <a:gd name="T47" fmla="*/ 11985612 h 239"/>
              <a:gd name="T48" fmla="*/ 4169422 w 183"/>
              <a:gd name="T49" fmla="*/ 12189542 h 239"/>
              <a:gd name="T50" fmla="*/ 3511018 w 183"/>
              <a:gd name="T51" fmla="*/ 12189542 h 239"/>
              <a:gd name="T52" fmla="*/ 3127125 w 183"/>
              <a:gd name="T53" fmla="*/ 11781455 h 239"/>
              <a:gd name="T54" fmla="*/ 2688189 w 183"/>
              <a:gd name="T55" fmla="*/ 11067585 h 239"/>
              <a:gd name="T56" fmla="*/ 1865360 w 183"/>
              <a:gd name="T57" fmla="*/ 10149558 h 239"/>
              <a:gd name="T58" fmla="*/ 932680 w 183"/>
              <a:gd name="T59" fmla="*/ 9231306 h 239"/>
              <a:gd name="T60" fmla="*/ 493744 w 183"/>
              <a:gd name="T61" fmla="*/ 8619288 h 239"/>
              <a:gd name="T62" fmla="*/ 109617 w 183"/>
              <a:gd name="T63" fmla="*/ 7905418 h 239"/>
              <a:gd name="T64" fmla="*/ 0 w 183"/>
              <a:gd name="T65" fmla="*/ 7089244 h 239"/>
              <a:gd name="T66" fmla="*/ 603361 w 183"/>
              <a:gd name="T67" fmla="*/ 6273295 h 239"/>
              <a:gd name="T68" fmla="*/ 1481233 w 183"/>
              <a:gd name="T69" fmla="*/ 5253190 h 239"/>
              <a:gd name="T70" fmla="*/ 2468721 w 183"/>
              <a:gd name="T71" fmla="*/ 3468176 h 239"/>
              <a:gd name="T72" fmla="*/ 3511018 w 183"/>
              <a:gd name="T73" fmla="*/ 1683162 h 239"/>
              <a:gd name="T74" fmla="*/ 4334082 w 183"/>
              <a:gd name="T75" fmla="*/ 765135 h 239"/>
              <a:gd name="T76" fmla="*/ 5102102 w 183"/>
              <a:gd name="T77" fmla="*/ 306009 h 239"/>
              <a:gd name="T78" fmla="*/ 5760506 w 183"/>
              <a:gd name="T79" fmla="*/ 153117 h 239"/>
              <a:gd name="T80" fmla="*/ 6528527 w 183"/>
              <a:gd name="T81" fmla="*/ 0 h 239"/>
              <a:gd name="T82" fmla="*/ 7351356 w 183"/>
              <a:gd name="T83" fmla="*/ 153117 h 239"/>
              <a:gd name="T84" fmla="*/ 7735483 w 183"/>
              <a:gd name="T85" fmla="*/ 815948 h 239"/>
              <a:gd name="T86" fmla="*/ 7735483 w 183"/>
              <a:gd name="T87" fmla="*/ 2244140 h 239"/>
              <a:gd name="T88" fmla="*/ 7899909 w 183"/>
              <a:gd name="T89" fmla="*/ 4437242 h 239"/>
              <a:gd name="T90" fmla="*/ 7954717 w 183"/>
              <a:gd name="T91" fmla="*/ 6477226 h 239"/>
              <a:gd name="T92" fmla="*/ 7625632 w 183"/>
              <a:gd name="T93" fmla="*/ 7752301 h 239"/>
              <a:gd name="T94" fmla="*/ 7131888 w 183"/>
              <a:gd name="T95" fmla="*/ 8619288 h 239"/>
              <a:gd name="T96" fmla="*/ 6638144 w 183"/>
              <a:gd name="T97" fmla="*/ 9129453 h 239"/>
              <a:gd name="T98" fmla="*/ 6034782 w 183"/>
              <a:gd name="T99" fmla="*/ 9537315 h 239"/>
              <a:gd name="T100" fmla="*/ 5266762 w 183"/>
              <a:gd name="T101" fmla="*/ 9945402 h 23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83" h="239">
                <a:moveTo>
                  <a:pt x="88" y="198"/>
                </a:moveTo>
                <a:lnTo>
                  <a:pt x="86" y="202"/>
                </a:lnTo>
                <a:lnTo>
                  <a:pt x="85" y="206"/>
                </a:lnTo>
                <a:lnTo>
                  <a:pt x="90" y="208"/>
                </a:lnTo>
                <a:lnTo>
                  <a:pt x="95" y="208"/>
                </a:lnTo>
                <a:lnTo>
                  <a:pt x="101" y="208"/>
                </a:lnTo>
                <a:lnTo>
                  <a:pt x="105" y="208"/>
                </a:lnTo>
                <a:lnTo>
                  <a:pt x="115" y="206"/>
                </a:lnTo>
                <a:lnTo>
                  <a:pt x="125" y="202"/>
                </a:lnTo>
                <a:lnTo>
                  <a:pt x="134" y="197"/>
                </a:lnTo>
                <a:lnTo>
                  <a:pt x="142" y="190"/>
                </a:lnTo>
                <a:lnTo>
                  <a:pt x="151" y="184"/>
                </a:lnTo>
                <a:lnTo>
                  <a:pt x="158" y="179"/>
                </a:lnTo>
                <a:lnTo>
                  <a:pt x="162" y="171"/>
                </a:lnTo>
                <a:lnTo>
                  <a:pt x="167" y="163"/>
                </a:lnTo>
                <a:lnTo>
                  <a:pt x="169" y="153"/>
                </a:lnTo>
                <a:lnTo>
                  <a:pt x="171" y="142"/>
                </a:lnTo>
                <a:lnTo>
                  <a:pt x="173" y="121"/>
                </a:lnTo>
                <a:lnTo>
                  <a:pt x="173" y="100"/>
                </a:lnTo>
                <a:lnTo>
                  <a:pt x="173" y="77"/>
                </a:lnTo>
                <a:lnTo>
                  <a:pt x="172" y="56"/>
                </a:lnTo>
                <a:lnTo>
                  <a:pt x="173" y="46"/>
                </a:lnTo>
                <a:lnTo>
                  <a:pt x="173" y="38"/>
                </a:lnTo>
                <a:lnTo>
                  <a:pt x="175" y="30"/>
                </a:lnTo>
                <a:lnTo>
                  <a:pt x="177" y="23"/>
                </a:lnTo>
                <a:lnTo>
                  <a:pt x="175" y="32"/>
                </a:lnTo>
                <a:lnTo>
                  <a:pt x="175" y="44"/>
                </a:lnTo>
                <a:lnTo>
                  <a:pt x="176" y="57"/>
                </a:lnTo>
                <a:lnTo>
                  <a:pt x="177" y="71"/>
                </a:lnTo>
                <a:lnTo>
                  <a:pt x="181" y="99"/>
                </a:lnTo>
                <a:lnTo>
                  <a:pt x="183" y="127"/>
                </a:lnTo>
                <a:lnTo>
                  <a:pt x="183" y="141"/>
                </a:lnTo>
                <a:lnTo>
                  <a:pt x="181" y="155"/>
                </a:lnTo>
                <a:lnTo>
                  <a:pt x="178" y="168"/>
                </a:lnTo>
                <a:lnTo>
                  <a:pt x="174" y="180"/>
                </a:lnTo>
                <a:lnTo>
                  <a:pt x="171" y="185"/>
                </a:lnTo>
                <a:lnTo>
                  <a:pt x="168" y="190"/>
                </a:lnTo>
                <a:lnTo>
                  <a:pt x="165" y="196"/>
                </a:lnTo>
                <a:lnTo>
                  <a:pt x="159" y="200"/>
                </a:lnTo>
                <a:lnTo>
                  <a:pt x="155" y="204"/>
                </a:lnTo>
                <a:lnTo>
                  <a:pt x="149" y="207"/>
                </a:lnTo>
                <a:lnTo>
                  <a:pt x="142" y="211"/>
                </a:lnTo>
                <a:lnTo>
                  <a:pt x="136" y="213"/>
                </a:lnTo>
                <a:lnTo>
                  <a:pt x="126" y="216"/>
                </a:lnTo>
                <a:lnTo>
                  <a:pt x="118" y="220"/>
                </a:lnTo>
                <a:lnTo>
                  <a:pt x="108" y="226"/>
                </a:lnTo>
                <a:lnTo>
                  <a:pt x="99" y="231"/>
                </a:lnTo>
                <a:lnTo>
                  <a:pt x="91" y="235"/>
                </a:lnTo>
                <a:lnTo>
                  <a:pt x="80" y="238"/>
                </a:lnTo>
                <a:lnTo>
                  <a:pt x="76" y="239"/>
                </a:lnTo>
                <a:lnTo>
                  <a:pt x="71" y="239"/>
                </a:lnTo>
                <a:lnTo>
                  <a:pt x="64" y="239"/>
                </a:lnTo>
                <a:lnTo>
                  <a:pt x="59" y="238"/>
                </a:lnTo>
                <a:lnTo>
                  <a:pt x="57" y="231"/>
                </a:lnTo>
                <a:lnTo>
                  <a:pt x="54" y="223"/>
                </a:lnTo>
                <a:lnTo>
                  <a:pt x="49" y="217"/>
                </a:lnTo>
                <a:lnTo>
                  <a:pt x="44" y="211"/>
                </a:lnTo>
                <a:lnTo>
                  <a:pt x="34" y="199"/>
                </a:lnTo>
                <a:lnTo>
                  <a:pt x="23" y="187"/>
                </a:lnTo>
                <a:lnTo>
                  <a:pt x="17" y="181"/>
                </a:lnTo>
                <a:lnTo>
                  <a:pt x="13" y="175"/>
                </a:lnTo>
                <a:lnTo>
                  <a:pt x="9" y="169"/>
                </a:lnTo>
                <a:lnTo>
                  <a:pt x="6" y="162"/>
                </a:lnTo>
                <a:lnTo>
                  <a:pt x="2" y="155"/>
                </a:lnTo>
                <a:lnTo>
                  <a:pt x="1" y="148"/>
                </a:lnTo>
                <a:lnTo>
                  <a:pt x="0" y="139"/>
                </a:lnTo>
                <a:lnTo>
                  <a:pt x="1" y="131"/>
                </a:lnTo>
                <a:lnTo>
                  <a:pt x="11" y="123"/>
                </a:lnTo>
                <a:lnTo>
                  <a:pt x="19" y="114"/>
                </a:lnTo>
                <a:lnTo>
                  <a:pt x="27" y="103"/>
                </a:lnTo>
                <a:lnTo>
                  <a:pt x="33" y="92"/>
                </a:lnTo>
                <a:lnTo>
                  <a:pt x="45" y="68"/>
                </a:lnTo>
                <a:lnTo>
                  <a:pt x="57" y="44"/>
                </a:lnTo>
                <a:lnTo>
                  <a:pt x="64" y="33"/>
                </a:lnTo>
                <a:lnTo>
                  <a:pt x="71" y="24"/>
                </a:lnTo>
                <a:lnTo>
                  <a:pt x="79" y="15"/>
                </a:lnTo>
                <a:lnTo>
                  <a:pt x="89" y="9"/>
                </a:lnTo>
                <a:lnTo>
                  <a:pt x="93" y="6"/>
                </a:lnTo>
                <a:lnTo>
                  <a:pt x="99" y="4"/>
                </a:lnTo>
                <a:lnTo>
                  <a:pt x="105" y="3"/>
                </a:lnTo>
                <a:lnTo>
                  <a:pt x="111" y="1"/>
                </a:lnTo>
                <a:lnTo>
                  <a:pt x="119" y="0"/>
                </a:lnTo>
                <a:lnTo>
                  <a:pt x="125" y="1"/>
                </a:lnTo>
                <a:lnTo>
                  <a:pt x="134" y="3"/>
                </a:lnTo>
                <a:lnTo>
                  <a:pt x="142" y="4"/>
                </a:lnTo>
                <a:lnTo>
                  <a:pt x="141" y="16"/>
                </a:lnTo>
                <a:lnTo>
                  <a:pt x="140" y="30"/>
                </a:lnTo>
                <a:lnTo>
                  <a:pt x="141" y="44"/>
                </a:lnTo>
                <a:lnTo>
                  <a:pt x="142" y="58"/>
                </a:lnTo>
                <a:lnTo>
                  <a:pt x="144" y="87"/>
                </a:lnTo>
                <a:lnTo>
                  <a:pt x="145" y="114"/>
                </a:lnTo>
                <a:lnTo>
                  <a:pt x="145" y="127"/>
                </a:lnTo>
                <a:lnTo>
                  <a:pt x="143" y="140"/>
                </a:lnTo>
                <a:lnTo>
                  <a:pt x="139" y="152"/>
                </a:lnTo>
                <a:lnTo>
                  <a:pt x="134" y="164"/>
                </a:lnTo>
                <a:lnTo>
                  <a:pt x="130" y="169"/>
                </a:lnTo>
                <a:lnTo>
                  <a:pt x="126" y="173"/>
                </a:lnTo>
                <a:lnTo>
                  <a:pt x="121" y="179"/>
                </a:lnTo>
                <a:lnTo>
                  <a:pt x="115" y="183"/>
                </a:lnTo>
                <a:lnTo>
                  <a:pt x="110" y="187"/>
                </a:lnTo>
                <a:lnTo>
                  <a:pt x="104" y="191"/>
                </a:lnTo>
                <a:lnTo>
                  <a:pt x="96" y="195"/>
                </a:lnTo>
                <a:lnTo>
                  <a:pt x="88" y="198"/>
                </a:lnTo>
                <a:close/>
              </a:path>
            </a:pathLst>
          </a:custGeom>
          <a:solidFill>
            <a:srgbClr val="FFFFFF"/>
          </a:solidFill>
          <a:ln w="9525">
            <a:noFill/>
            <a:round/>
            <a:headEnd/>
            <a:tailEnd/>
          </a:ln>
        </p:spPr>
        <p:txBody>
          <a:bodyPr/>
          <a:lstStyle/>
          <a:p>
            <a:endParaRPr lang="en-US"/>
          </a:p>
        </p:txBody>
      </p:sp>
      <p:sp>
        <p:nvSpPr>
          <p:cNvPr id="57" name="Freeform 61"/>
          <p:cNvSpPr>
            <a:spLocks/>
          </p:cNvSpPr>
          <p:nvPr/>
        </p:nvSpPr>
        <p:spPr bwMode="auto">
          <a:xfrm>
            <a:off x="1614488" y="1870075"/>
            <a:ext cx="150812" cy="33338"/>
          </a:xfrm>
          <a:custGeom>
            <a:avLst/>
            <a:gdLst>
              <a:gd name="T0" fmla="*/ 22343412 w 688"/>
              <a:gd name="T1" fmla="*/ 4281301 h 152"/>
              <a:gd name="T2" fmla="*/ 22727675 w 688"/>
              <a:gd name="T3" fmla="*/ 3607961 h 152"/>
              <a:gd name="T4" fmla="*/ 23160164 w 688"/>
              <a:gd name="T5" fmla="*/ 2982435 h 152"/>
              <a:gd name="T6" fmla="*/ 23688663 w 688"/>
              <a:gd name="T7" fmla="*/ 2453414 h 152"/>
              <a:gd name="T8" fmla="*/ 24505635 w 688"/>
              <a:gd name="T9" fmla="*/ 1924173 h 152"/>
              <a:gd name="T10" fmla="*/ 25850887 w 688"/>
              <a:gd name="T11" fmla="*/ 1539470 h 152"/>
              <a:gd name="T12" fmla="*/ 28061335 w 688"/>
              <a:gd name="T13" fmla="*/ 1395151 h 152"/>
              <a:gd name="T14" fmla="*/ 30367794 w 688"/>
              <a:gd name="T15" fmla="*/ 1443184 h 152"/>
              <a:gd name="T16" fmla="*/ 31905287 w 688"/>
              <a:gd name="T17" fmla="*/ 1443184 h 152"/>
              <a:gd name="T18" fmla="*/ 32866275 w 688"/>
              <a:gd name="T19" fmla="*/ 1972206 h 152"/>
              <a:gd name="T20" fmla="*/ 33058516 w 688"/>
              <a:gd name="T21" fmla="*/ 3367357 h 152"/>
              <a:gd name="T22" fmla="*/ 33058516 w 688"/>
              <a:gd name="T23" fmla="*/ 5484101 h 152"/>
              <a:gd name="T24" fmla="*/ 31857281 w 688"/>
              <a:gd name="T25" fmla="*/ 6879033 h 152"/>
              <a:gd name="T26" fmla="*/ 24121152 w 688"/>
              <a:gd name="T27" fmla="*/ 7023352 h 152"/>
              <a:gd name="T28" fmla="*/ 13694300 w 688"/>
              <a:gd name="T29" fmla="*/ 7167670 h 152"/>
              <a:gd name="T30" fmla="*/ 5958170 w 688"/>
              <a:gd name="T31" fmla="*/ 7263955 h 152"/>
              <a:gd name="T32" fmla="*/ 4804940 w 688"/>
              <a:gd name="T33" fmla="*/ 6590396 h 152"/>
              <a:gd name="T34" fmla="*/ 4708929 w 688"/>
              <a:gd name="T35" fmla="*/ 5387816 h 152"/>
              <a:gd name="T36" fmla="*/ 4228435 w 688"/>
              <a:gd name="T37" fmla="*/ 4425620 h 152"/>
              <a:gd name="T38" fmla="*/ 3603705 w 688"/>
              <a:gd name="T39" fmla="*/ 3607961 h 152"/>
              <a:gd name="T40" fmla="*/ 2306459 w 688"/>
              <a:gd name="T41" fmla="*/ 2549480 h 152"/>
              <a:gd name="T42" fmla="*/ 1008994 w 688"/>
              <a:gd name="T43" fmla="*/ 1539470 h 152"/>
              <a:gd name="T44" fmla="*/ 288253 w 688"/>
              <a:gd name="T45" fmla="*/ 769625 h 152"/>
              <a:gd name="T46" fmla="*/ 624730 w 688"/>
              <a:gd name="T47" fmla="*/ 144318 h 152"/>
              <a:gd name="T48" fmla="*/ 1729735 w 688"/>
              <a:gd name="T49" fmla="*/ 0 h 152"/>
              <a:gd name="T50" fmla="*/ 2738948 w 688"/>
              <a:gd name="T51" fmla="*/ 48033 h 152"/>
              <a:gd name="T52" fmla="*/ 3795947 w 688"/>
              <a:gd name="T53" fmla="*/ 240604 h 152"/>
              <a:gd name="T54" fmla="*/ 5237429 w 688"/>
              <a:gd name="T55" fmla="*/ 865911 h 152"/>
              <a:gd name="T56" fmla="*/ 7015388 w 688"/>
              <a:gd name="T57" fmla="*/ 1972206 h 152"/>
              <a:gd name="T58" fmla="*/ 8697118 w 688"/>
              <a:gd name="T59" fmla="*/ 3271072 h 152"/>
              <a:gd name="T60" fmla="*/ 10042589 w 688"/>
              <a:gd name="T61" fmla="*/ 4136983 h 152"/>
              <a:gd name="T62" fmla="*/ 10955352 w 688"/>
              <a:gd name="T63" fmla="*/ 4618190 h 152"/>
              <a:gd name="T64" fmla="*/ 11916340 w 688"/>
              <a:gd name="T65" fmla="*/ 5002893 h 152"/>
              <a:gd name="T66" fmla="*/ 12877547 w 688"/>
              <a:gd name="T67" fmla="*/ 5243497 h 152"/>
              <a:gd name="T68" fmla="*/ 13934547 w 688"/>
              <a:gd name="T69" fmla="*/ 5243497 h 152"/>
              <a:gd name="T70" fmla="*/ 15039771 w 688"/>
              <a:gd name="T71" fmla="*/ 5051146 h 152"/>
              <a:gd name="T72" fmla="*/ 16048764 w 688"/>
              <a:gd name="T73" fmla="*/ 4714256 h 152"/>
              <a:gd name="T74" fmla="*/ 16865516 w 688"/>
              <a:gd name="T75" fmla="*/ 4666223 h 152"/>
              <a:gd name="T76" fmla="*/ 18162982 w 688"/>
              <a:gd name="T77" fmla="*/ 4906827 h 152"/>
              <a:gd name="T78" fmla="*/ 19364217 w 688"/>
              <a:gd name="T79" fmla="*/ 5339783 h 152"/>
              <a:gd name="T80" fmla="*/ 20132964 w 688"/>
              <a:gd name="T81" fmla="*/ 5484101 h 152"/>
              <a:gd name="T82" fmla="*/ 20997941 w 688"/>
              <a:gd name="T83" fmla="*/ 5387816 h 152"/>
              <a:gd name="T84" fmla="*/ 21814693 w 688"/>
              <a:gd name="T85" fmla="*/ 5051146 h 1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88" h="152">
                <a:moveTo>
                  <a:pt x="462" y="98"/>
                </a:moveTo>
                <a:lnTo>
                  <a:pt x="465" y="89"/>
                </a:lnTo>
                <a:lnTo>
                  <a:pt x="469" y="81"/>
                </a:lnTo>
                <a:lnTo>
                  <a:pt x="473" y="75"/>
                </a:lnTo>
                <a:lnTo>
                  <a:pt x="477" y="67"/>
                </a:lnTo>
                <a:lnTo>
                  <a:pt x="482" y="62"/>
                </a:lnTo>
                <a:lnTo>
                  <a:pt x="488" y="56"/>
                </a:lnTo>
                <a:lnTo>
                  <a:pt x="493" y="51"/>
                </a:lnTo>
                <a:lnTo>
                  <a:pt x="498" y="47"/>
                </a:lnTo>
                <a:lnTo>
                  <a:pt x="510" y="40"/>
                </a:lnTo>
                <a:lnTo>
                  <a:pt x="524" y="35"/>
                </a:lnTo>
                <a:lnTo>
                  <a:pt x="538" y="32"/>
                </a:lnTo>
                <a:lnTo>
                  <a:pt x="553" y="30"/>
                </a:lnTo>
                <a:lnTo>
                  <a:pt x="584" y="29"/>
                </a:lnTo>
                <a:lnTo>
                  <a:pt x="616" y="30"/>
                </a:lnTo>
                <a:lnTo>
                  <a:pt x="632" y="30"/>
                </a:lnTo>
                <a:lnTo>
                  <a:pt x="648" y="30"/>
                </a:lnTo>
                <a:lnTo>
                  <a:pt x="664" y="30"/>
                </a:lnTo>
                <a:lnTo>
                  <a:pt x="679" y="29"/>
                </a:lnTo>
                <a:lnTo>
                  <a:pt x="684" y="41"/>
                </a:lnTo>
                <a:lnTo>
                  <a:pt x="687" y="55"/>
                </a:lnTo>
                <a:lnTo>
                  <a:pt x="688" y="70"/>
                </a:lnTo>
                <a:lnTo>
                  <a:pt x="688" y="84"/>
                </a:lnTo>
                <a:lnTo>
                  <a:pt x="688" y="114"/>
                </a:lnTo>
                <a:lnTo>
                  <a:pt x="688" y="143"/>
                </a:lnTo>
                <a:lnTo>
                  <a:pt x="663" y="143"/>
                </a:lnTo>
                <a:lnTo>
                  <a:pt x="597" y="144"/>
                </a:lnTo>
                <a:lnTo>
                  <a:pt x="502" y="146"/>
                </a:lnTo>
                <a:lnTo>
                  <a:pt x="394" y="147"/>
                </a:lnTo>
                <a:lnTo>
                  <a:pt x="285" y="149"/>
                </a:lnTo>
                <a:lnTo>
                  <a:pt x="191" y="150"/>
                </a:lnTo>
                <a:lnTo>
                  <a:pt x="124" y="151"/>
                </a:lnTo>
                <a:lnTo>
                  <a:pt x="98" y="152"/>
                </a:lnTo>
                <a:lnTo>
                  <a:pt x="100" y="137"/>
                </a:lnTo>
                <a:lnTo>
                  <a:pt x="100" y="125"/>
                </a:lnTo>
                <a:lnTo>
                  <a:pt x="98" y="112"/>
                </a:lnTo>
                <a:lnTo>
                  <a:pt x="94" y="101"/>
                </a:lnTo>
                <a:lnTo>
                  <a:pt x="88" y="92"/>
                </a:lnTo>
                <a:lnTo>
                  <a:pt x="82" y="83"/>
                </a:lnTo>
                <a:lnTo>
                  <a:pt x="75" y="75"/>
                </a:lnTo>
                <a:lnTo>
                  <a:pt x="66" y="67"/>
                </a:lnTo>
                <a:lnTo>
                  <a:pt x="48" y="53"/>
                </a:lnTo>
                <a:lnTo>
                  <a:pt x="30" y="38"/>
                </a:lnTo>
                <a:lnTo>
                  <a:pt x="21" y="32"/>
                </a:lnTo>
                <a:lnTo>
                  <a:pt x="13" y="23"/>
                </a:lnTo>
                <a:lnTo>
                  <a:pt x="6" y="16"/>
                </a:lnTo>
                <a:lnTo>
                  <a:pt x="0" y="6"/>
                </a:lnTo>
                <a:lnTo>
                  <a:pt x="13" y="3"/>
                </a:lnTo>
                <a:lnTo>
                  <a:pt x="24" y="1"/>
                </a:lnTo>
                <a:lnTo>
                  <a:pt x="36" y="0"/>
                </a:lnTo>
                <a:lnTo>
                  <a:pt x="47" y="0"/>
                </a:lnTo>
                <a:lnTo>
                  <a:pt x="57" y="1"/>
                </a:lnTo>
                <a:lnTo>
                  <a:pt x="68" y="3"/>
                </a:lnTo>
                <a:lnTo>
                  <a:pt x="79" y="5"/>
                </a:lnTo>
                <a:lnTo>
                  <a:pt x="88" y="9"/>
                </a:lnTo>
                <a:lnTo>
                  <a:pt x="109" y="18"/>
                </a:lnTo>
                <a:lnTo>
                  <a:pt x="127" y="30"/>
                </a:lnTo>
                <a:lnTo>
                  <a:pt x="146" y="41"/>
                </a:lnTo>
                <a:lnTo>
                  <a:pt x="164" y="55"/>
                </a:lnTo>
                <a:lnTo>
                  <a:pt x="181" y="68"/>
                </a:lnTo>
                <a:lnTo>
                  <a:pt x="201" y="81"/>
                </a:lnTo>
                <a:lnTo>
                  <a:pt x="209" y="86"/>
                </a:lnTo>
                <a:lnTo>
                  <a:pt x="219" y="92"/>
                </a:lnTo>
                <a:lnTo>
                  <a:pt x="228" y="96"/>
                </a:lnTo>
                <a:lnTo>
                  <a:pt x="238" y="100"/>
                </a:lnTo>
                <a:lnTo>
                  <a:pt x="248" y="104"/>
                </a:lnTo>
                <a:lnTo>
                  <a:pt x="258" y="107"/>
                </a:lnTo>
                <a:lnTo>
                  <a:pt x="268" y="109"/>
                </a:lnTo>
                <a:lnTo>
                  <a:pt x="278" y="109"/>
                </a:lnTo>
                <a:lnTo>
                  <a:pt x="290" y="109"/>
                </a:lnTo>
                <a:lnTo>
                  <a:pt x="301" y="108"/>
                </a:lnTo>
                <a:lnTo>
                  <a:pt x="313" y="105"/>
                </a:lnTo>
                <a:lnTo>
                  <a:pt x="325" y="101"/>
                </a:lnTo>
                <a:lnTo>
                  <a:pt x="334" y="98"/>
                </a:lnTo>
                <a:lnTo>
                  <a:pt x="343" y="97"/>
                </a:lnTo>
                <a:lnTo>
                  <a:pt x="351" y="97"/>
                </a:lnTo>
                <a:lnTo>
                  <a:pt x="360" y="98"/>
                </a:lnTo>
                <a:lnTo>
                  <a:pt x="378" y="102"/>
                </a:lnTo>
                <a:lnTo>
                  <a:pt x="395" y="108"/>
                </a:lnTo>
                <a:lnTo>
                  <a:pt x="403" y="111"/>
                </a:lnTo>
                <a:lnTo>
                  <a:pt x="412" y="112"/>
                </a:lnTo>
                <a:lnTo>
                  <a:pt x="419" y="114"/>
                </a:lnTo>
                <a:lnTo>
                  <a:pt x="428" y="114"/>
                </a:lnTo>
                <a:lnTo>
                  <a:pt x="437" y="112"/>
                </a:lnTo>
                <a:lnTo>
                  <a:pt x="445" y="110"/>
                </a:lnTo>
                <a:lnTo>
                  <a:pt x="454" y="105"/>
                </a:lnTo>
                <a:lnTo>
                  <a:pt x="462" y="98"/>
                </a:lnTo>
                <a:close/>
              </a:path>
            </a:pathLst>
          </a:custGeom>
          <a:solidFill>
            <a:srgbClr val="FFFFFF"/>
          </a:solidFill>
          <a:ln w="9525">
            <a:noFill/>
            <a:round/>
            <a:headEnd/>
            <a:tailEnd/>
          </a:ln>
        </p:spPr>
        <p:txBody>
          <a:bodyPr/>
          <a:lstStyle/>
          <a:p>
            <a:endParaRPr lang="en-US"/>
          </a:p>
        </p:txBody>
      </p:sp>
      <p:sp>
        <p:nvSpPr>
          <p:cNvPr id="58" name="Freeform 62"/>
          <p:cNvSpPr>
            <a:spLocks/>
          </p:cNvSpPr>
          <p:nvPr/>
        </p:nvSpPr>
        <p:spPr bwMode="auto">
          <a:xfrm>
            <a:off x="1582738" y="1876425"/>
            <a:ext cx="42862" cy="36513"/>
          </a:xfrm>
          <a:custGeom>
            <a:avLst/>
            <a:gdLst>
              <a:gd name="T0" fmla="*/ 6168309 w 202"/>
              <a:gd name="T1" fmla="*/ 2367121 h 176"/>
              <a:gd name="T2" fmla="*/ 6888687 w 202"/>
              <a:gd name="T3" fmla="*/ 3228081 h 176"/>
              <a:gd name="T4" fmla="*/ 7428918 w 202"/>
              <a:gd name="T5" fmla="*/ 4217874 h 176"/>
              <a:gd name="T6" fmla="*/ 7609066 w 202"/>
              <a:gd name="T7" fmla="*/ 5078626 h 176"/>
              <a:gd name="T8" fmla="*/ 7564082 w 202"/>
              <a:gd name="T9" fmla="*/ 5595202 h 176"/>
              <a:gd name="T10" fmla="*/ 7609066 w 202"/>
              <a:gd name="T11" fmla="*/ 5982531 h 176"/>
              <a:gd name="T12" fmla="*/ 7879181 w 202"/>
              <a:gd name="T13" fmla="*/ 6154723 h 176"/>
              <a:gd name="T14" fmla="*/ 8104313 w 202"/>
              <a:gd name="T15" fmla="*/ 6154723 h 176"/>
              <a:gd name="T16" fmla="*/ 8374428 w 202"/>
              <a:gd name="T17" fmla="*/ 5724243 h 176"/>
              <a:gd name="T18" fmla="*/ 8554576 w 202"/>
              <a:gd name="T19" fmla="*/ 4777394 h 176"/>
              <a:gd name="T20" fmla="*/ 8374428 w 202"/>
              <a:gd name="T21" fmla="*/ 3916642 h 176"/>
              <a:gd name="T22" fmla="*/ 8059329 w 202"/>
              <a:gd name="T23" fmla="*/ 3055889 h 176"/>
              <a:gd name="T24" fmla="*/ 7383934 w 202"/>
              <a:gd name="T25" fmla="*/ 2151985 h 176"/>
              <a:gd name="T26" fmla="*/ 7564082 w 202"/>
              <a:gd name="T27" fmla="*/ 2109041 h 176"/>
              <a:gd name="T28" fmla="*/ 8554576 w 202"/>
              <a:gd name="T29" fmla="*/ 2539313 h 176"/>
              <a:gd name="T30" fmla="*/ 8914659 w 202"/>
              <a:gd name="T31" fmla="*/ 2883697 h 176"/>
              <a:gd name="T32" fmla="*/ 9049823 w 202"/>
              <a:gd name="T33" fmla="*/ 3228081 h 176"/>
              <a:gd name="T34" fmla="*/ 9004839 w 202"/>
              <a:gd name="T35" fmla="*/ 4045682 h 176"/>
              <a:gd name="T36" fmla="*/ 8734512 w 202"/>
              <a:gd name="T37" fmla="*/ 6757187 h 176"/>
              <a:gd name="T38" fmla="*/ 7924165 w 202"/>
              <a:gd name="T39" fmla="*/ 7532051 h 176"/>
              <a:gd name="T40" fmla="*/ 6618572 w 202"/>
              <a:gd name="T41" fmla="*/ 7532051 h 176"/>
              <a:gd name="T42" fmla="*/ 5402946 w 202"/>
              <a:gd name="T43" fmla="*/ 7273763 h 176"/>
              <a:gd name="T44" fmla="*/ 4322272 w 202"/>
              <a:gd name="T45" fmla="*/ 6714243 h 176"/>
              <a:gd name="T46" fmla="*/ 2881515 w 202"/>
              <a:gd name="T47" fmla="*/ 5552051 h 176"/>
              <a:gd name="T48" fmla="*/ 990494 w 202"/>
              <a:gd name="T49" fmla="*/ 3744450 h 176"/>
              <a:gd name="T50" fmla="*/ 0 w 202"/>
              <a:gd name="T51" fmla="*/ 2453217 h 176"/>
              <a:gd name="T52" fmla="*/ 44984 w 202"/>
              <a:gd name="T53" fmla="*/ 1764657 h 176"/>
              <a:gd name="T54" fmla="*/ 360295 w 202"/>
              <a:gd name="T55" fmla="*/ 1334177 h 176"/>
              <a:gd name="T56" fmla="*/ 900526 w 202"/>
              <a:gd name="T57" fmla="*/ 1076096 h 176"/>
              <a:gd name="T58" fmla="*/ 1846037 w 202"/>
              <a:gd name="T59" fmla="*/ 817808 h 176"/>
              <a:gd name="T60" fmla="*/ 2836531 w 202"/>
              <a:gd name="T61" fmla="*/ 559520 h 176"/>
              <a:gd name="T62" fmla="*/ 3286794 w 202"/>
              <a:gd name="T63" fmla="*/ 258288 h 176"/>
              <a:gd name="T64" fmla="*/ 3916993 w 202"/>
              <a:gd name="T65" fmla="*/ 42944 h 176"/>
              <a:gd name="T66" fmla="*/ 4682567 w 202"/>
              <a:gd name="T67" fmla="*/ 387328 h 176"/>
              <a:gd name="T68" fmla="*/ 5628078 w 202"/>
              <a:gd name="T69" fmla="*/ 1161985 h 176"/>
              <a:gd name="T70" fmla="*/ 5943177 w 202"/>
              <a:gd name="T71" fmla="*/ 1764657 h 17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2" h="176">
                <a:moveTo>
                  <a:pt x="129" y="44"/>
                </a:moveTo>
                <a:lnTo>
                  <a:pt x="137" y="55"/>
                </a:lnTo>
                <a:lnTo>
                  <a:pt x="146" y="64"/>
                </a:lnTo>
                <a:lnTo>
                  <a:pt x="153" y="75"/>
                </a:lnTo>
                <a:lnTo>
                  <a:pt x="160" y="87"/>
                </a:lnTo>
                <a:lnTo>
                  <a:pt x="165" y="98"/>
                </a:lnTo>
                <a:lnTo>
                  <a:pt x="168" y="111"/>
                </a:lnTo>
                <a:lnTo>
                  <a:pt x="169" y="118"/>
                </a:lnTo>
                <a:lnTo>
                  <a:pt x="169" y="124"/>
                </a:lnTo>
                <a:lnTo>
                  <a:pt x="168" y="130"/>
                </a:lnTo>
                <a:lnTo>
                  <a:pt x="167" y="137"/>
                </a:lnTo>
                <a:lnTo>
                  <a:pt x="169" y="139"/>
                </a:lnTo>
                <a:lnTo>
                  <a:pt x="173" y="142"/>
                </a:lnTo>
                <a:lnTo>
                  <a:pt x="175" y="143"/>
                </a:lnTo>
                <a:lnTo>
                  <a:pt x="177" y="143"/>
                </a:lnTo>
                <a:lnTo>
                  <a:pt x="180" y="143"/>
                </a:lnTo>
                <a:lnTo>
                  <a:pt x="183" y="142"/>
                </a:lnTo>
                <a:lnTo>
                  <a:pt x="186" y="133"/>
                </a:lnTo>
                <a:lnTo>
                  <a:pt x="189" y="122"/>
                </a:lnTo>
                <a:lnTo>
                  <a:pt x="190" y="111"/>
                </a:lnTo>
                <a:lnTo>
                  <a:pt x="189" y="102"/>
                </a:lnTo>
                <a:lnTo>
                  <a:pt x="186" y="91"/>
                </a:lnTo>
                <a:lnTo>
                  <a:pt x="183" y="81"/>
                </a:lnTo>
                <a:lnTo>
                  <a:pt x="179" y="71"/>
                </a:lnTo>
                <a:lnTo>
                  <a:pt x="174" y="60"/>
                </a:lnTo>
                <a:lnTo>
                  <a:pt x="164" y="50"/>
                </a:lnTo>
                <a:lnTo>
                  <a:pt x="154" y="42"/>
                </a:lnTo>
                <a:lnTo>
                  <a:pt x="168" y="49"/>
                </a:lnTo>
                <a:lnTo>
                  <a:pt x="183" y="56"/>
                </a:lnTo>
                <a:lnTo>
                  <a:pt x="190" y="59"/>
                </a:lnTo>
                <a:lnTo>
                  <a:pt x="196" y="64"/>
                </a:lnTo>
                <a:lnTo>
                  <a:pt x="198" y="67"/>
                </a:lnTo>
                <a:lnTo>
                  <a:pt x="200" y="71"/>
                </a:lnTo>
                <a:lnTo>
                  <a:pt x="201" y="75"/>
                </a:lnTo>
                <a:lnTo>
                  <a:pt x="202" y="79"/>
                </a:lnTo>
                <a:lnTo>
                  <a:pt x="200" y="94"/>
                </a:lnTo>
                <a:lnTo>
                  <a:pt x="197" y="125"/>
                </a:lnTo>
                <a:lnTo>
                  <a:pt x="194" y="157"/>
                </a:lnTo>
                <a:lnTo>
                  <a:pt x="193" y="171"/>
                </a:lnTo>
                <a:lnTo>
                  <a:pt x="176" y="175"/>
                </a:lnTo>
                <a:lnTo>
                  <a:pt x="161" y="176"/>
                </a:lnTo>
                <a:lnTo>
                  <a:pt x="147" y="175"/>
                </a:lnTo>
                <a:lnTo>
                  <a:pt x="133" y="173"/>
                </a:lnTo>
                <a:lnTo>
                  <a:pt x="120" y="169"/>
                </a:lnTo>
                <a:lnTo>
                  <a:pt x="107" y="162"/>
                </a:lnTo>
                <a:lnTo>
                  <a:pt x="96" y="156"/>
                </a:lnTo>
                <a:lnTo>
                  <a:pt x="85" y="147"/>
                </a:lnTo>
                <a:lnTo>
                  <a:pt x="64" y="129"/>
                </a:lnTo>
                <a:lnTo>
                  <a:pt x="42" y="108"/>
                </a:lnTo>
                <a:lnTo>
                  <a:pt x="22" y="87"/>
                </a:lnTo>
                <a:lnTo>
                  <a:pt x="1" y="66"/>
                </a:lnTo>
                <a:lnTo>
                  <a:pt x="0" y="57"/>
                </a:lnTo>
                <a:lnTo>
                  <a:pt x="0" y="48"/>
                </a:lnTo>
                <a:lnTo>
                  <a:pt x="1" y="41"/>
                </a:lnTo>
                <a:lnTo>
                  <a:pt x="4" y="35"/>
                </a:lnTo>
                <a:lnTo>
                  <a:pt x="8" y="31"/>
                </a:lnTo>
                <a:lnTo>
                  <a:pt x="14" y="27"/>
                </a:lnTo>
                <a:lnTo>
                  <a:pt x="20" y="25"/>
                </a:lnTo>
                <a:lnTo>
                  <a:pt x="26" y="23"/>
                </a:lnTo>
                <a:lnTo>
                  <a:pt x="41" y="19"/>
                </a:lnTo>
                <a:lnTo>
                  <a:pt x="55" y="15"/>
                </a:lnTo>
                <a:lnTo>
                  <a:pt x="63" y="13"/>
                </a:lnTo>
                <a:lnTo>
                  <a:pt x="68" y="10"/>
                </a:lnTo>
                <a:lnTo>
                  <a:pt x="73" y="6"/>
                </a:lnTo>
                <a:lnTo>
                  <a:pt x="78" y="0"/>
                </a:lnTo>
                <a:lnTo>
                  <a:pt x="87" y="1"/>
                </a:lnTo>
                <a:lnTo>
                  <a:pt x="96" y="5"/>
                </a:lnTo>
                <a:lnTo>
                  <a:pt x="104" y="9"/>
                </a:lnTo>
                <a:lnTo>
                  <a:pt x="112" y="14"/>
                </a:lnTo>
                <a:lnTo>
                  <a:pt x="125" y="27"/>
                </a:lnTo>
                <a:lnTo>
                  <a:pt x="135" y="39"/>
                </a:lnTo>
                <a:lnTo>
                  <a:pt x="132" y="41"/>
                </a:lnTo>
                <a:lnTo>
                  <a:pt x="129" y="44"/>
                </a:lnTo>
                <a:close/>
              </a:path>
            </a:pathLst>
          </a:custGeom>
          <a:solidFill>
            <a:srgbClr val="FFFFFF"/>
          </a:solidFill>
          <a:ln w="9525">
            <a:noFill/>
            <a:round/>
            <a:headEnd/>
            <a:tailEnd/>
          </a:ln>
        </p:spPr>
        <p:txBody>
          <a:bodyPr/>
          <a:lstStyle/>
          <a:p>
            <a:endParaRPr lang="en-US"/>
          </a:p>
        </p:txBody>
      </p:sp>
      <p:sp>
        <p:nvSpPr>
          <p:cNvPr id="59" name="Freeform 63"/>
          <p:cNvSpPr>
            <a:spLocks/>
          </p:cNvSpPr>
          <p:nvPr/>
        </p:nvSpPr>
        <p:spPr bwMode="auto">
          <a:xfrm>
            <a:off x="1341438" y="1876425"/>
            <a:ext cx="147637" cy="26988"/>
          </a:xfrm>
          <a:custGeom>
            <a:avLst/>
            <a:gdLst>
              <a:gd name="T0" fmla="*/ 14437056 w 673"/>
              <a:gd name="T1" fmla="*/ 5177988 h 131"/>
              <a:gd name="T2" fmla="*/ 15688351 w 673"/>
              <a:gd name="T3" fmla="*/ 5093109 h 131"/>
              <a:gd name="T4" fmla="*/ 17613335 w 673"/>
              <a:gd name="T5" fmla="*/ 4626279 h 131"/>
              <a:gd name="T6" fmla="*/ 19634624 w 673"/>
              <a:gd name="T7" fmla="*/ 3989486 h 131"/>
              <a:gd name="T8" fmla="*/ 20982004 w 673"/>
              <a:gd name="T9" fmla="*/ 3692412 h 131"/>
              <a:gd name="T10" fmla="*/ 22281341 w 673"/>
              <a:gd name="T11" fmla="*/ 3565094 h 131"/>
              <a:gd name="T12" fmla="*/ 23628721 w 673"/>
              <a:gd name="T13" fmla="*/ 3692412 h 131"/>
              <a:gd name="T14" fmla="*/ 25313055 w 673"/>
              <a:gd name="T15" fmla="*/ 3819729 h 131"/>
              <a:gd name="T16" fmla="*/ 27574994 w 673"/>
              <a:gd name="T17" fmla="*/ 3522655 h 131"/>
              <a:gd name="T18" fmla="*/ 29163024 w 673"/>
              <a:gd name="T19" fmla="*/ 3013385 h 131"/>
              <a:gd name="T20" fmla="*/ 30221711 w 673"/>
              <a:gd name="T21" fmla="*/ 2588994 h 131"/>
              <a:gd name="T22" fmla="*/ 31136051 w 673"/>
              <a:gd name="T23" fmla="*/ 2122163 h 131"/>
              <a:gd name="T24" fmla="*/ 32002349 w 673"/>
              <a:gd name="T25" fmla="*/ 1485576 h 131"/>
              <a:gd name="T26" fmla="*/ 32387346 w 673"/>
              <a:gd name="T27" fmla="*/ 1188296 h 131"/>
              <a:gd name="T28" fmla="*/ 32291042 w 673"/>
              <a:gd name="T29" fmla="*/ 1443137 h 131"/>
              <a:gd name="T30" fmla="*/ 31954307 w 673"/>
              <a:gd name="T31" fmla="*/ 1782650 h 131"/>
              <a:gd name="T32" fmla="*/ 31521048 w 673"/>
              <a:gd name="T33" fmla="*/ 2334359 h 131"/>
              <a:gd name="T34" fmla="*/ 31232355 w 673"/>
              <a:gd name="T35" fmla="*/ 2801190 h 131"/>
              <a:gd name="T36" fmla="*/ 31232355 w 673"/>
              <a:gd name="T37" fmla="*/ 3098264 h 131"/>
              <a:gd name="T38" fmla="*/ 31569310 w 673"/>
              <a:gd name="T39" fmla="*/ 3225581 h 131"/>
              <a:gd name="T40" fmla="*/ 31521048 w 673"/>
              <a:gd name="T41" fmla="*/ 3225581 h 131"/>
              <a:gd name="T42" fmla="*/ 31039966 w 673"/>
              <a:gd name="T43" fmla="*/ 3310459 h 131"/>
              <a:gd name="T44" fmla="*/ 30799316 w 673"/>
              <a:gd name="T45" fmla="*/ 3565094 h 131"/>
              <a:gd name="T46" fmla="*/ 30654969 w 673"/>
              <a:gd name="T47" fmla="*/ 3947047 h 131"/>
              <a:gd name="T48" fmla="*/ 30654969 w 673"/>
              <a:gd name="T49" fmla="*/ 4456522 h 131"/>
              <a:gd name="T50" fmla="*/ 30799316 w 673"/>
              <a:gd name="T51" fmla="*/ 4753596 h 131"/>
              <a:gd name="T52" fmla="*/ 30991705 w 673"/>
              <a:gd name="T53" fmla="*/ 4965792 h 131"/>
              <a:gd name="T54" fmla="*/ 27141955 w 673"/>
              <a:gd name="T55" fmla="*/ 5177988 h 131"/>
              <a:gd name="T56" fmla="*/ 19297670 w 673"/>
              <a:gd name="T57" fmla="*/ 5347744 h 131"/>
              <a:gd name="T58" fmla="*/ 11645993 w 673"/>
              <a:gd name="T59" fmla="*/ 5347744 h 131"/>
              <a:gd name="T60" fmla="*/ 3994316 w 673"/>
              <a:gd name="T61" fmla="*/ 5390183 h 131"/>
              <a:gd name="T62" fmla="*/ 96304 w 673"/>
              <a:gd name="T63" fmla="*/ 4711157 h 131"/>
              <a:gd name="T64" fmla="*/ 0 w 673"/>
              <a:gd name="T65" fmla="*/ 1103418 h 131"/>
              <a:gd name="T66" fmla="*/ 529343 w 673"/>
              <a:gd name="T67" fmla="*/ 169757 h 131"/>
              <a:gd name="T68" fmla="*/ 1588030 w 673"/>
              <a:gd name="T69" fmla="*/ 84878 h 131"/>
              <a:gd name="T70" fmla="*/ 3224322 w 673"/>
              <a:gd name="T71" fmla="*/ 339513 h 131"/>
              <a:gd name="T72" fmla="*/ 4860614 w 673"/>
              <a:gd name="T73" fmla="*/ 679026 h 131"/>
              <a:gd name="T74" fmla="*/ 6015385 w 673"/>
              <a:gd name="T75" fmla="*/ 848783 h 131"/>
              <a:gd name="T76" fmla="*/ 7026029 w 673"/>
              <a:gd name="T77" fmla="*/ 763905 h 131"/>
              <a:gd name="T78" fmla="*/ 7844285 w 673"/>
              <a:gd name="T79" fmla="*/ 466831 h 131"/>
              <a:gd name="T80" fmla="*/ 8325367 w 673"/>
              <a:gd name="T81" fmla="*/ 212196 h 131"/>
              <a:gd name="T82" fmla="*/ 8999056 w 673"/>
              <a:gd name="T83" fmla="*/ 848783 h 131"/>
              <a:gd name="T84" fmla="*/ 9961658 w 673"/>
              <a:gd name="T85" fmla="*/ 2419237 h 131"/>
              <a:gd name="T86" fmla="*/ 10827956 w 673"/>
              <a:gd name="T87" fmla="*/ 3522655 h 131"/>
              <a:gd name="T88" fmla="*/ 11501646 w 673"/>
              <a:gd name="T89" fmla="*/ 4159242 h 131"/>
              <a:gd name="T90" fmla="*/ 12319682 w 673"/>
              <a:gd name="T91" fmla="*/ 4626279 h 131"/>
              <a:gd name="T92" fmla="*/ 13282284 w 673"/>
              <a:gd name="T93" fmla="*/ 5008231 h 13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73" h="131">
                <a:moveTo>
                  <a:pt x="287" y="121"/>
                </a:moveTo>
                <a:lnTo>
                  <a:pt x="300" y="122"/>
                </a:lnTo>
                <a:lnTo>
                  <a:pt x="313" y="122"/>
                </a:lnTo>
                <a:lnTo>
                  <a:pt x="326" y="120"/>
                </a:lnTo>
                <a:lnTo>
                  <a:pt x="340" y="117"/>
                </a:lnTo>
                <a:lnTo>
                  <a:pt x="366" y="109"/>
                </a:lnTo>
                <a:lnTo>
                  <a:pt x="394" y="100"/>
                </a:lnTo>
                <a:lnTo>
                  <a:pt x="408" y="94"/>
                </a:lnTo>
                <a:lnTo>
                  <a:pt x="422" y="90"/>
                </a:lnTo>
                <a:lnTo>
                  <a:pt x="436" y="87"/>
                </a:lnTo>
                <a:lnTo>
                  <a:pt x="450" y="85"/>
                </a:lnTo>
                <a:lnTo>
                  <a:pt x="463" y="84"/>
                </a:lnTo>
                <a:lnTo>
                  <a:pt x="477" y="85"/>
                </a:lnTo>
                <a:lnTo>
                  <a:pt x="491" y="87"/>
                </a:lnTo>
                <a:lnTo>
                  <a:pt x="504" y="92"/>
                </a:lnTo>
                <a:lnTo>
                  <a:pt x="526" y="90"/>
                </a:lnTo>
                <a:lnTo>
                  <a:pt x="550" y="87"/>
                </a:lnTo>
                <a:lnTo>
                  <a:pt x="573" y="83"/>
                </a:lnTo>
                <a:lnTo>
                  <a:pt x="596" y="75"/>
                </a:lnTo>
                <a:lnTo>
                  <a:pt x="606" y="71"/>
                </a:lnTo>
                <a:lnTo>
                  <a:pt x="617" y="67"/>
                </a:lnTo>
                <a:lnTo>
                  <a:pt x="628" y="61"/>
                </a:lnTo>
                <a:lnTo>
                  <a:pt x="637" y="56"/>
                </a:lnTo>
                <a:lnTo>
                  <a:pt x="647" y="50"/>
                </a:lnTo>
                <a:lnTo>
                  <a:pt x="656" y="42"/>
                </a:lnTo>
                <a:lnTo>
                  <a:pt x="665" y="35"/>
                </a:lnTo>
                <a:lnTo>
                  <a:pt x="673" y="26"/>
                </a:lnTo>
                <a:lnTo>
                  <a:pt x="673" y="28"/>
                </a:lnTo>
                <a:lnTo>
                  <a:pt x="673" y="30"/>
                </a:lnTo>
                <a:lnTo>
                  <a:pt x="671" y="34"/>
                </a:lnTo>
                <a:lnTo>
                  <a:pt x="669" y="37"/>
                </a:lnTo>
                <a:lnTo>
                  <a:pt x="664" y="42"/>
                </a:lnTo>
                <a:lnTo>
                  <a:pt x="659" y="48"/>
                </a:lnTo>
                <a:lnTo>
                  <a:pt x="655" y="55"/>
                </a:lnTo>
                <a:lnTo>
                  <a:pt x="650" y="62"/>
                </a:lnTo>
                <a:lnTo>
                  <a:pt x="649" y="66"/>
                </a:lnTo>
                <a:lnTo>
                  <a:pt x="649" y="69"/>
                </a:lnTo>
                <a:lnTo>
                  <a:pt x="649" y="73"/>
                </a:lnTo>
                <a:lnTo>
                  <a:pt x="650" y="76"/>
                </a:lnTo>
                <a:lnTo>
                  <a:pt x="656" y="76"/>
                </a:lnTo>
                <a:lnTo>
                  <a:pt x="660" y="76"/>
                </a:lnTo>
                <a:lnTo>
                  <a:pt x="655" y="76"/>
                </a:lnTo>
                <a:lnTo>
                  <a:pt x="649" y="76"/>
                </a:lnTo>
                <a:lnTo>
                  <a:pt x="645" y="78"/>
                </a:lnTo>
                <a:lnTo>
                  <a:pt x="642" y="80"/>
                </a:lnTo>
                <a:lnTo>
                  <a:pt x="640" y="84"/>
                </a:lnTo>
                <a:lnTo>
                  <a:pt x="637" y="88"/>
                </a:lnTo>
                <a:lnTo>
                  <a:pt x="637" y="93"/>
                </a:lnTo>
                <a:lnTo>
                  <a:pt x="637" y="99"/>
                </a:lnTo>
                <a:lnTo>
                  <a:pt x="637" y="105"/>
                </a:lnTo>
                <a:lnTo>
                  <a:pt x="639" y="110"/>
                </a:lnTo>
                <a:lnTo>
                  <a:pt x="640" y="112"/>
                </a:lnTo>
                <a:lnTo>
                  <a:pt x="642" y="115"/>
                </a:lnTo>
                <a:lnTo>
                  <a:pt x="644" y="117"/>
                </a:lnTo>
                <a:lnTo>
                  <a:pt x="647" y="118"/>
                </a:lnTo>
                <a:lnTo>
                  <a:pt x="564" y="122"/>
                </a:lnTo>
                <a:lnTo>
                  <a:pt x="482" y="125"/>
                </a:lnTo>
                <a:lnTo>
                  <a:pt x="401" y="126"/>
                </a:lnTo>
                <a:lnTo>
                  <a:pt x="321" y="126"/>
                </a:lnTo>
                <a:lnTo>
                  <a:pt x="242" y="126"/>
                </a:lnTo>
                <a:lnTo>
                  <a:pt x="163" y="126"/>
                </a:lnTo>
                <a:lnTo>
                  <a:pt x="83" y="127"/>
                </a:lnTo>
                <a:lnTo>
                  <a:pt x="3" y="131"/>
                </a:lnTo>
                <a:lnTo>
                  <a:pt x="2" y="111"/>
                </a:lnTo>
                <a:lnTo>
                  <a:pt x="1" y="69"/>
                </a:lnTo>
                <a:lnTo>
                  <a:pt x="0" y="26"/>
                </a:lnTo>
                <a:lnTo>
                  <a:pt x="0" y="6"/>
                </a:lnTo>
                <a:lnTo>
                  <a:pt x="11" y="4"/>
                </a:lnTo>
                <a:lnTo>
                  <a:pt x="21" y="2"/>
                </a:lnTo>
                <a:lnTo>
                  <a:pt x="33" y="2"/>
                </a:lnTo>
                <a:lnTo>
                  <a:pt x="44" y="4"/>
                </a:lnTo>
                <a:lnTo>
                  <a:pt x="67" y="8"/>
                </a:lnTo>
                <a:lnTo>
                  <a:pt x="91" y="14"/>
                </a:lnTo>
                <a:lnTo>
                  <a:pt x="101" y="16"/>
                </a:lnTo>
                <a:lnTo>
                  <a:pt x="113" y="19"/>
                </a:lnTo>
                <a:lnTo>
                  <a:pt x="125" y="20"/>
                </a:lnTo>
                <a:lnTo>
                  <a:pt x="136" y="20"/>
                </a:lnTo>
                <a:lnTo>
                  <a:pt x="146" y="18"/>
                </a:lnTo>
                <a:lnTo>
                  <a:pt x="158" y="14"/>
                </a:lnTo>
                <a:lnTo>
                  <a:pt x="163" y="11"/>
                </a:lnTo>
                <a:lnTo>
                  <a:pt x="169" y="8"/>
                </a:lnTo>
                <a:lnTo>
                  <a:pt x="173" y="5"/>
                </a:lnTo>
                <a:lnTo>
                  <a:pt x="178" y="0"/>
                </a:lnTo>
                <a:lnTo>
                  <a:pt x="187" y="20"/>
                </a:lnTo>
                <a:lnTo>
                  <a:pt x="197" y="39"/>
                </a:lnTo>
                <a:lnTo>
                  <a:pt x="207" y="57"/>
                </a:lnTo>
                <a:lnTo>
                  <a:pt x="219" y="75"/>
                </a:lnTo>
                <a:lnTo>
                  <a:pt x="225" y="83"/>
                </a:lnTo>
                <a:lnTo>
                  <a:pt x="232" y="90"/>
                </a:lnTo>
                <a:lnTo>
                  <a:pt x="239" y="98"/>
                </a:lnTo>
                <a:lnTo>
                  <a:pt x="248" y="104"/>
                </a:lnTo>
                <a:lnTo>
                  <a:pt x="256" y="109"/>
                </a:lnTo>
                <a:lnTo>
                  <a:pt x="266" y="114"/>
                </a:lnTo>
                <a:lnTo>
                  <a:pt x="276" y="118"/>
                </a:lnTo>
                <a:lnTo>
                  <a:pt x="287" y="121"/>
                </a:lnTo>
                <a:close/>
              </a:path>
            </a:pathLst>
          </a:custGeom>
          <a:solidFill>
            <a:srgbClr val="FFFFFF"/>
          </a:solidFill>
          <a:ln w="9525">
            <a:noFill/>
            <a:round/>
            <a:headEnd/>
            <a:tailEnd/>
          </a:ln>
        </p:spPr>
        <p:txBody>
          <a:bodyPr/>
          <a:lstStyle/>
          <a:p>
            <a:endParaRPr lang="en-US"/>
          </a:p>
        </p:txBody>
      </p:sp>
      <p:sp>
        <p:nvSpPr>
          <p:cNvPr id="60" name="Freeform 64"/>
          <p:cNvSpPr>
            <a:spLocks/>
          </p:cNvSpPr>
          <p:nvPr/>
        </p:nvSpPr>
        <p:spPr bwMode="auto">
          <a:xfrm>
            <a:off x="1531938" y="1876425"/>
            <a:ext cx="53975" cy="25400"/>
          </a:xfrm>
          <a:custGeom>
            <a:avLst/>
            <a:gdLst>
              <a:gd name="T0" fmla="*/ 11891023 w 245"/>
              <a:gd name="T1" fmla="*/ 5514188 h 117"/>
              <a:gd name="T2" fmla="*/ 11405689 w 245"/>
              <a:gd name="T3" fmla="*/ 5514188 h 117"/>
              <a:gd name="T4" fmla="*/ 10095308 w 245"/>
              <a:gd name="T5" fmla="*/ 5514188 h 117"/>
              <a:gd name="T6" fmla="*/ 8299372 w 245"/>
              <a:gd name="T7" fmla="*/ 5514188 h 117"/>
              <a:gd name="T8" fmla="*/ 6212412 w 245"/>
              <a:gd name="T9" fmla="*/ 5514188 h 117"/>
              <a:gd name="T10" fmla="*/ 4173920 w 245"/>
              <a:gd name="T11" fmla="*/ 5514188 h 117"/>
              <a:gd name="T12" fmla="*/ 2378205 w 245"/>
              <a:gd name="T13" fmla="*/ 5514188 h 117"/>
              <a:gd name="T14" fmla="*/ 1116291 w 245"/>
              <a:gd name="T15" fmla="*/ 5514188 h 117"/>
              <a:gd name="T16" fmla="*/ 630957 w 245"/>
              <a:gd name="T17" fmla="*/ 5514188 h 117"/>
              <a:gd name="T18" fmla="*/ 630957 w 245"/>
              <a:gd name="T19" fmla="*/ 5184205 h 117"/>
              <a:gd name="T20" fmla="*/ 630957 w 245"/>
              <a:gd name="T21" fmla="*/ 4807330 h 117"/>
              <a:gd name="T22" fmla="*/ 582489 w 245"/>
              <a:gd name="T23" fmla="*/ 4477347 h 117"/>
              <a:gd name="T24" fmla="*/ 485334 w 245"/>
              <a:gd name="T25" fmla="*/ 4100255 h 117"/>
              <a:gd name="T26" fmla="*/ 339712 w 245"/>
              <a:gd name="T27" fmla="*/ 3299178 h 117"/>
              <a:gd name="T28" fmla="*/ 97155 w 245"/>
              <a:gd name="T29" fmla="*/ 2497884 h 117"/>
              <a:gd name="T30" fmla="*/ 48467 w 245"/>
              <a:gd name="T31" fmla="*/ 2167901 h 117"/>
              <a:gd name="T32" fmla="*/ 0 w 245"/>
              <a:gd name="T33" fmla="*/ 1743699 h 117"/>
              <a:gd name="T34" fmla="*/ 0 w 245"/>
              <a:gd name="T35" fmla="*/ 1413933 h 117"/>
              <a:gd name="T36" fmla="*/ 48467 w 245"/>
              <a:gd name="T37" fmla="*/ 1036841 h 117"/>
              <a:gd name="T38" fmla="*/ 145622 w 245"/>
              <a:gd name="T39" fmla="*/ 754185 h 117"/>
              <a:gd name="T40" fmla="*/ 339712 w 245"/>
              <a:gd name="T41" fmla="*/ 424202 h 117"/>
              <a:gd name="T42" fmla="*/ 582489 w 245"/>
              <a:gd name="T43" fmla="*/ 188438 h 117"/>
              <a:gd name="T44" fmla="*/ 873734 w 245"/>
              <a:gd name="T45" fmla="*/ 0 h 117"/>
              <a:gd name="T46" fmla="*/ 1892870 w 245"/>
              <a:gd name="T47" fmla="*/ 282874 h 117"/>
              <a:gd name="T48" fmla="*/ 2863539 w 245"/>
              <a:gd name="T49" fmla="*/ 659749 h 117"/>
              <a:gd name="T50" fmla="*/ 3834208 w 245"/>
              <a:gd name="T51" fmla="*/ 989732 h 117"/>
              <a:gd name="T52" fmla="*/ 4756409 w 245"/>
              <a:gd name="T53" fmla="*/ 1319715 h 117"/>
              <a:gd name="T54" fmla="*/ 5775545 w 245"/>
              <a:gd name="T55" fmla="*/ 1649480 h 117"/>
              <a:gd name="T56" fmla="*/ 6746434 w 245"/>
              <a:gd name="T57" fmla="*/ 1838135 h 117"/>
              <a:gd name="T58" fmla="*/ 7280236 w 245"/>
              <a:gd name="T59" fmla="*/ 1885244 h 117"/>
              <a:gd name="T60" fmla="*/ 7765571 w 245"/>
              <a:gd name="T61" fmla="*/ 1932354 h 117"/>
              <a:gd name="T62" fmla="*/ 8299372 w 245"/>
              <a:gd name="T63" fmla="*/ 1932354 h 117"/>
              <a:gd name="T64" fmla="*/ 8833394 w 245"/>
              <a:gd name="T65" fmla="*/ 1885244 h 117"/>
              <a:gd name="T66" fmla="*/ 9270041 w 245"/>
              <a:gd name="T67" fmla="*/ 2450774 h 117"/>
              <a:gd name="T68" fmla="*/ 10386552 w 245"/>
              <a:gd name="T69" fmla="*/ 3723162 h 117"/>
              <a:gd name="T70" fmla="*/ 11405689 w 245"/>
              <a:gd name="T71" fmla="*/ 4948658 h 117"/>
              <a:gd name="T72" fmla="*/ 11891023 w 245"/>
              <a:gd name="T73" fmla="*/ 5514188 h 11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5" h="117">
                <a:moveTo>
                  <a:pt x="245" y="117"/>
                </a:moveTo>
                <a:lnTo>
                  <a:pt x="235" y="117"/>
                </a:lnTo>
                <a:lnTo>
                  <a:pt x="208" y="117"/>
                </a:lnTo>
                <a:lnTo>
                  <a:pt x="171" y="117"/>
                </a:lnTo>
                <a:lnTo>
                  <a:pt x="128" y="117"/>
                </a:lnTo>
                <a:lnTo>
                  <a:pt x="86" y="117"/>
                </a:lnTo>
                <a:lnTo>
                  <a:pt x="49" y="117"/>
                </a:lnTo>
                <a:lnTo>
                  <a:pt x="23" y="117"/>
                </a:lnTo>
                <a:lnTo>
                  <a:pt x="13" y="117"/>
                </a:lnTo>
                <a:lnTo>
                  <a:pt x="13" y="110"/>
                </a:lnTo>
                <a:lnTo>
                  <a:pt x="13" y="102"/>
                </a:lnTo>
                <a:lnTo>
                  <a:pt x="12" y="95"/>
                </a:lnTo>
                <a:lnTo>
                  <a:pt x="10" y="87"/>
                </a:lnTo>
                <a:lnTo>
                  <a:pt x="7" y="70"/>
                </a:lnTo>
                <a:lnTo>
                  <a:pt x="2" y="53"/>
                </a:lnTo>
                <a:lnTo>
                  <a:pt x="1" y="46"/>
                </a:lnTo>
                <a:lnTo>
                  <a:pt x="0" y="37"/>
                </a:lnTo>
                <a:lnTo>
                  <a:pt x="0" y="30"/>
                </a:lnTo>
                <a:lnTo>
                  <a:pt x="1" y="22"/>
                </a:lnTo>
                <a:lnTo>
                  <a:pt x="3" y="16"/>
                </a:lnTo>
                <a:lnTo>
                  <a:pt x="7" y="9"/>
                </a:lnTo>
                <a:lnTo>
                  <a:pt x="12" y="4"/>
                </a:lnTo>
                <a:lnTo>
                  <a:pt x="18" y="0"/>
                </a:lnTo>
                <a:lnTo>
                  <a:pt x="39" y="6"/>
                </a:lnTo>
                <a:lnTo>
                  <a:pt x="59" y="14"/>
                </a:lnTo>
                <a:lnTo>
                  <a:pt x="79" y="21"/>
                </a:lnTo>
                <a:lnTo>
                  <a:pt x="98" y="28"/>
                </a:lnTo>
                <a:lnTo>
                  <a:pt x="119" y="35"/>
                </a:lnTo>
                <a:lnTo>
                  <a:pt x="139" y="39"/>
                </a:lnTo>
                <a:lnTo>
                  <a:pt x="150" y="40"/>
                </a:lnTo>
                <a:lnTo>
                  <a:pt x="160" y="41"/>
                </a:lnTo>
                <a:lnTo>
                  <a:pt x="171" y="41"/>
                </a:lnTo>
                <a:lnTo>
                  <a:pt x="182" y="40"/>
                </a:lnTo>
                <a:lnTo>
                  <a:pt x="191" y="52"/>
                </a:lnTo>
                <a:lnTo>
                  <a:pt x="214" y="79"/>
                </a:lnTo>
                <a:lnTo>
                  <a:pt x="235" y="105"/>
                </a:lnTo>
                <a:lnTo>
                  <a:pt x="245" y="117"/>
                </a:lnTo>
                <a:close/>
              </a:path>
            </a:pathLst>
          </a:custGeom>
          <a:solidFill>
            <a:srgbClr val="FFFFFF"/>
          </a:solidFill>
          <a:ln w="9525">
            <a:noFill/>
            <a:round/>
            <a:headEnd/>
            <a:tailEnd/>
          </a:ln>
        </p:spPr>
        <p:txBody>
          <a:bodyPr/>
          <a:lstStyle/>
          <a:p>
            <a:endParaRPr lang="en-US"/>
          </a:p>
        </p:txBody>
      </p:sp>
      <p:sp>
        <p:nvSpPr>
          <p:cNvPr id="61" name="Freeform 65"/>
          <p:cNvSpPr>
            <a:spLocks/>
          </p:cNvSpPr>
          <p:nvPr/>
        </p:nvSpPr>
        <p:spPr bwMode="auto">
          <a:xfrm>
            <a:off x="1901825" y="1892300"/>
            <a:ext cx="11113" cy="9525"/>
          </a:xfrm>
          <a:custGeom>
            <a:avLst/>
            <a:gdLst>
              <a:gd name="T0" fmla="*/ 2374976 w 52"/>
              <a:gd name="T1" fmla="*/ 2387516 h 38"/>
              <a:gd name="T2" fmla="*/ 0 w 52"/>
              <a:gd name="T3" fmla="*/ 0 h 38"/>
              <a:gd name="T4" fmla="*/ 2374976 w 52"/>
              <a:gd name="T5" fmla="*/ 1382128 h 38"/>
              <a:gd name="T6" fmla="*/ 2374976 w 52"/>
              <a:gd name="T7" fmla="*/ 2387516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38">
                <a:moveTo>
                  <a:pt x="52" y="38"/>
                </a:moveTo>
                <a:lnTo>
                  <a:pt x="0" y="0"/>
                </a:lnTo>
                <a:lnTo>
                  <a:pt x="52" y="22"/>
                </a:lnTo>
                <a:lnTo>
                  <a:pt x="52" y="38"/>
                </a:lnTo>
                <a:close/>
              </a:path>
            </a:pathLst>
          </a:custGeom>
          <a:solidFill>
            <a:srgbClr val="FFFFFF"/>
          </a:solidFill>
          <a:ln w="9525">
            <a:noFill/>
            <a:round/>
            <a:headEnd/>
            <a:tailEnd/>
          </a:ln>
        </p:spPr>
        <p:txBody>
          <a:bodyPr/>
          <a:lstStyle/>
          <a:p>
            <a:endParaRPr lang="en-US"/>
          </a:p>
        </p:txBody>
      </p:sp>
      <p:sp>
        <p:nvSpPr>
          <p:cNvPr id="62" name="Freeform 66"/>
          <p:cNvSpPr>
            <a:spLocks/>
          </p:cNvSpPr>
          <p:nvPr/>
        </p:nvSpPr>
        <p:spPr bwMode="auto">
          <a:xfrm>
            <a:off x="1341438" y="1917700"/>
            <a:ext cx="153987" cy="9525"/>
          </a:xfrm>
          <a:custGeom>
            <a:avLst/>
            <a:gdLst>
              <a:gd name="T0" fmla="*/ 33777772 w 702"/>
              <a:gd name="T1" fmla="*/ 1921452 h 44"/>
              <a:gd name="T2" fmla="*/ 32334199 w 702"/>
              <a:gd name="T3" fmla="*/ 1921452 h 44"/>
              <a:gd name="T4" fmla="*/ 28484963 w 702"/>
              <a:gd name="T5" fmla="*/ 1968211 h 44"/>
              <a:gd name="T6" fmla="*/ 23095856 w 702"/>
              <a:gd name="T7" fmla="*/ 1968211 h 44"/>
              <a:gd name="T8" fmla="*/ 16937035 w 702"/>
              <a:gd name="T9" fmla="*/ 2015187 h 44"/>
              <a:gd name="T10" fmla="*/ 10729955 w 702"/>
              <a:gd name="T11" fmla="*/ 2015187 h 44"/>
              <a:gd name="T12" fmla="*/ 5292810 w 702"/>
              <a:gd name="T13" fmla="*/ 2061946 h 44"/>
              <a:gd name="T14" fmla="*/ 1443573 w 702"/>
              <a:gd name="T15" fmla="*/ 2061946 h 44"/>
              <a:gd name="T16" fmla="*/ 0 w 702"/>
              <a:gd name="T17" fmla="*/ 2061946 h 44"/>
              <a:gd name="T18" fmla="*/ 96297 w 702"/>
              <a:gd name="T19" fmla="*/ 1827718 h 44"/>
              <a:gd name="T20" fmla="*/ 240632 w 702"/>
              <a:gd name="T21" fmla="*/ 1171575 h 44"/>
              <a:gd name="T22" fmla="*/ 433006 w 702"/>
              <a:gd name="T23" fmla="*/ 562408 h 44"/>
              <a:gd name="T24" fmla="*/ 481264 w 702"/>
              <a:gd name="T25" fmla="*/ 327963 h 44"/>
              <a:gd name="T26" fmla="*/ 4667210 w 702"/>
              <a:gd name="T27" fmla="*/ 234228 h 44"/>
              <a:gd name="T28" fmla="*/ 8757298 w 702"/>
              <a:gd name="T29" fmla="*/ 187469 h 44"/>
              <a:gd name="T30" fmla="*/ 12798908 w 702"/>
              <a:gd name="T31" fmla="*/ 140494 h 44"/>
              <a:gd name="T32" fmla="*/ 16840738 w 702"/>
              <a:gd name="T33" fmla="*/ 93735 h 44"/>
              <a:gd name="T34" fmla="*/ 20786271 w 702"/>
              <a:gd name="T35" fmla="*/ 0 h 44"/>
              <a:gd name="T36" fmla="*/ 24731804 w 702"/>
              <a:gd name="T37" fmla="*/ 0 h 44"/>
              <a:gd name="T38" fmla="*/ 28629298 w 702"/>
              <a:gd name="T39" fmla="*/ 93735 h 44"/>
              <a:gd name="T40" fmla="*/ 32526792 w 702"/>
              <a:gd name="T41" fmla="*/ 140494 h 44"/>
              <a:gd name="T42" fmla="*/ 32767425 w 702"/>
              <a:gd name="T43" fmla="*/ 421698 h 44"/>
              <a:gd name="T44" fmla="*/ 33152173 w 702"/>
              <a:gd name="T45" fmla="*/ 1031081 h 44"/>
              <a:gd name="T46" fmla="*/ 33585398 w 702"/>
              <a:gd name="T47" fmla="*/ 1687007 h 44"/>
              <a:gd name="T48" fmla="*/ 33777772 w 702"/>
              <a:gd name="T49" fmla="*/ 1921452 h 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02" h="44">
                <a:moveTo>
                  <a:pt x="702" y="41"/>
                </a:moveTo>
                <a:lnTo>
                  <a:pt x="672" y="41"/>
                </a:lnTo>
                <a:lnTo>
                  <a:pt x="592" y="42"/>
                </a:lnTo>
                <a:lnTo>
                  <a:pt x="480" y="42"/>
                </a:lnTo>
                <a:lnTo>
                  <a:pt x="352" y="43"/>
                </a:lnTo>
                <a:lnTo>
                  <a:pt x="223" y="43"/>
                </a:lnTo>
                <a:lnTo>
                  <a:pt x="110" y="44"/>
                </a:lnTo>
                <a:lnTo>
                  <a:pt x="30" y="44"/>
                </a:lnTo>
                <a:lnTo>
                  <a:pt x="0" y="44"/>
                </a:lnTo>
                <a:lnTo>
                  <a:pt x="2" y="39"/>
                </a:lnTo>
                <a:lnTo>
                  <a:pt x="5" y="25"/>
                </a:lnTo>
                <a:lnTo>
                  <a:pt x="9" y="12"/>
                </a:lnTo>
                <a:lnTo>
                  <a:pt x="10" y="7"/>
                </a:lnTo>
                <a:lnTo>
                  <a:pt x="97" y="5"/>
                </a:lnTo>
                <a:lnTo>
                  <a:pt x="182" y="4"/>
                </a:lnTo>
                <a:lnTo>
                  <a:pt x="266" y="3"/>
                </a:lnTo>
                <a:lnTo>
                  <a:pt x="350" y="2"/>
                </a:lnTo>
                <a:lnTo>
                  <a:pt x="432" y="0"/>
                </a:lnTo>
                <a:lnTo>
                  <a:pt x="514" y="0"/>
                </a:lnTo>
                <a:lnTo>
                  <a:pt x="595" y="2"/>
                </a:lnTo>
                <a:lnTo>
                  <a:pt x="676" y="3"/>
                </a:lnTo>
                <a:lnTo>
                  <a:pt x="681" y="9"/>
                </a:lnTo>
                <a:lnTo>
                  <a:pt x="689" y="22"/>
                </a:lnTo>
                <a:lnTo>
                  <a:pt x="698" y="36"/>
                </a:lnTo>
                <a:lnTo>
                  <a:pt x="702" y="41"/>
                </a:lnTo>
                <a:close/>
              </a:path>
            </a:pathLst>
          </a:custGeom>
          <a:solidFill>
            <a:srgbClr val="FFFFFF"/>
          </a:solidFill>
          <a:ln w="9525">
            <a:noFill/>
            <a:round/>
            <a:headEnd/>
            <a:tailEnd/>
          </a:ln>
        </p:spPr>
        <p:txBody>
          <a:bodyPr/>
          <a:lstStyle/>
          <a:p>
            <a:endParaRPr lang="en-US"/>
          </a:p>
        </p:txBody>
      </p:sp>
      <p:sp>
        <p:nvSpPr>
          <p:cNvPr id="63" name="Freeform 67"/>
          <p:cNvSpPr>
            <a:spLocks/>
          </p:cNvSpPr>
          <p:nvPr/>
        </p:nvSpPr>
        <p:spPr bwMode="auto">
          <a:xfrm>
            <a:off x="1524000" y="1916113"/>
            <a:ext cx="87313" cy="11112"/>
          </a:xfrm>
          <a:custGeom>
            <a:avLst/>
            <a:gdLst>
              <a:gd name="T0" fmla="*/ 18685196 w 408"/>
              <a:gd name="T1" fmla="*/ 2572428 h 48"/>
              <a:gd name="T2" fmla="*/ 17860859 w 408"/>
              <a:gd name="T3" fmla="*/ 2572428 h 48"/>
              <a:gd name="T4" fmla="*/ 15754218 w 408"/>
              <a:gd name="T5" fmla="*/ 2572428 h 48"/>
              <a:gd name="T6" fmla="*/ 12777444 w 408"/>
              <a:gd name="T7" fmla="*/ 2572428 h 48"/>
              <a:gd name="T8" fmla="*/ 9342705 w 408"/>
              <a:gd name="T9" fmla="*/ 2572428 h 48"/>
              <a:gd name="T10" fmla="*/ 5953548 w 408"/>
              <a:gd name="T11" fmla="*/ 2572428 h 48"/>
              <a:gd name="T12" fmla="*/ 2885181 w 408"/>
              <a:gd name="T13" fmla="*/ 2572428 h 48"/>
              <a:gd name="T14" fmla="*/ 778541 w 408"/>
              <a:gd name="T15" fmla="*/ 2572428 h 48"/>
              <a:gd name="T16" fmla="*/ 0 w 408"/>
              <a:gd name="T17" fmla="*/ 2572428 h 48"/>
              <a:gd name="T18" fmla="*/ 366372 w 408"/>
              <a:gd name="T19" fmla="*/ 2197398 h 48"/>
              <a:gd name="T20" fmla="*/ 686948 w 408"/>
              <a:gd name="T21" fmla="*/ 1822137 h 48"/>
              <a:gd name="T22" fmla="*/ 1053320 w 408"/>
              <a:gd name="T23" fmla="*/ 1554291 h 48"/>
              <a:gd name="T24" fmla="*/ 1419692 w 408"/>
              <a:gd name="T25" fmla="*/ 1286214 h 48"/>
              <a:gd name="T26" fmla="*/ 1831861 w 408"/>
              <a:gd name="T27" fmla="*/ 964661 h 48"/>
              <a:gd name="T28" fmla="*/ 2198233 w 408"/>
              <a:gd name="T29" fmla="*/ 804000 h 48"/>
              <a:gd name="T30" fmla="*/ 2610402 w 408"/>
              <a:gd name="T31" fmla="*/ 589631 h 48"/>
              <a:gd name="T32" fmla="*/ 3022571 w 408"/>
              <a:gd name="T33" fmla="*/ 482446 h 48"/>
              <a:gd name="T34" fmla="*/ 3892705 w 408"/>
              <a:gd name="T35" fmla="*/ 214369 h 48"/>
              <a:gd name="T36" fmla="*/ 4762839 w 408"/>
              <a:gd name="T37" fmla="*/ 53708 h 48"/>
              <a:gd name="T38" fmla="*/ 5678769 w 408"/>
              <a:gd name="T39" fmla="*/ 0 h 48"/>
              <a:gd name="T40" fmla="*/ 6686293 w 408"/>
              <a:gd name="T41" fmla="*/ 0 h 48"/>
              <a:gd name="T42" fmla="*/ 8609747 w 408"/>
              <a:gd name="T43" fmla="*/ 107185 h 48"/>
              <a:gd name="T44" fmla="*/ 10670804 w 408"/>
              <a:gd name="T45" fmla="*/ 214369 h 48"/>
              <a:gd name="T46" fmla="*/ 11632531 w 408"/>
              <a:gd name="T47" fmla="*/ 321554 h 48"/>
              <a:gd name="T48" fmla="*/ 12685851 w 408"/>
              <a:gd name="T49" fmla="*/ 321554 h 48"/>
              <a:gd name="T50" fmla="*/ 13693375 w 408"/>
              <a:gd name="T51" fmla="*/ 321554 h 48"/>
              <a:gd name="T52" fmla="*/ 14746695 w 408"/>
              <a:gd name="T53" fmla="*/ 160893 h 48"/>
              <a:gd name="T54" fmla="*/ 15891608 w 408"/>
              <a:gd name="T55" fmla="*/ 1018369 h 48"/>
              <a:gd name="T56" fmla="*/ 16990725 w 408"/>
              <a:gd name="T57" fmla="*/ 1768660 h 48"/>
              <a:gd name="T58" fmla="*/ 17540283 w 408"/>
              <a:gd name="T59" fmla="*/ 2143690 h 48"/>
              <a:gd name="T60" fmla="*/ 17952452 w 408"/>
              <a:gd name="T61" fmla="*/ 2358059 h 48"/>
              <a:gd name="T62" fmla="*/ 18364620 w 408"/>
              <a:gd name="T63" fmla="*/ 2518952 h 48"/>
              <a:gd name="T64" fmla="*/ 18685196 w 408"/>
              <a:gd name="T65" fmla="*/ 2572428 h 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8" h="48">
                <a:moveTo>
                  <a:pt x="408" y="48"/>
                </a:moveTo>
                <a:lnTo>
                  <a:pt x="390" y="48"/>
                </a:lnTo>
                <a:lnTo>
                  <a:pt x="344" y="48"/>
                </a:lnTo>
                <a:lnTo>
                  <a:pt x="279" y="48"/>
                </a:lnTo>
                <a:lnTo>
                  <a:pt x="204" y="48"/>
                </a:lnTo>
                <a:lnTo>
                  <a:pt x="130" y="48"/>
                </a:lnTo>
                <a:lnTo>
                  <a:pt x="63" y="48"/>
                </a:lnTo>
                <a:lnTo>
                  <a:pt x="17" y="48"/>
                </a:lnTo>
                <a:lnTo>
                  <a:pt x="0" y="48"/>
                </a:lnTo>
                <a:lnTo>
                  <a:pt x="8" y="41"/>
                </a:lnTo>
                <a:lnTo>
                  <a:pt x="15" y="34"/>
                </a:lnTo>
                <a:lnTo>
                  <a:pt x="23" y="29"/>
                </a:lnTo>
                <a:lnTo>
                  <a:pt x="31" y="24"/>
                </a:lnTo>
                <a:lnTo>
                  <a:pt x="40" y="18"/>
                </a:lnTo>
                <a:lnTo>
                  <a:pt x="48" y="15"/>
                </a:lnTo>
                <a:lnTo>
                  <a:pt x="57" y="11"/>
                </a:lnTo>
                <a:lnTo>
                  <a:pt x="66" y="9"/>
                </a:lnTo>
                <a:lnTo>
                  <a:pt x="85" y="4"/>
                </a:lnTo>
                <a:lnTo>
                  <a:pt x="104" y="1"/>
                </a:lnTo>
                <a:lnTo>
                  <a:pt x="124" y="0"/>
                </a:lnTo>
                <a:lnTo>
                  <a:pt x="146" y="0"/>
                </a:lnTo>
                <a:lnTo>
                  <a:pt x="188" y="2"/>
                </a:lnTo>
                <a:lnTo>
                  <a:pt x="233" y="4"/>
                </a:lnTo>
                <a:lnTo>
                  <a:pt x="254" y="6"/>
                </a:lnTo>
                <a:lnTo>
                  <a:pt x="277" y="6"/>
                </a:lnTo>
                <a:lnTo>
                  <a:pt x="299" y="6"/>
                </a:lnTo>
                <a:lnTo>
                  <a:pt x="322" y="3"/>
                </a:lnTo>
                <a:lnTo>
                  <a:pt x="347" y="19"/>
                </a:lnTo>
                <a:lnTo>
                  <a:pt x="371" y="33"/>
                </a:lnTo>
                <a:lnTo>
                  <a:pt x="383" y="40"/>
                </a:lnTo>
                <a:lnTo>
                  <a:pt x="392" y="44"/>
                </a:lnTo>
                <a:lnTo>
                  <a:pt x="401" y="47"/>
                </a:lnTo>
                <a:lnTo>
                  <a:pt x="408" y="48"/>
                </a:lnTo>
                <a:close/>
              </a:path>
            </a:pathLst>
          </a:custGeom>
          <a:solidFill>
            <a:srgbClr val="FFFFFF"/>
          </a:solidFill>
          <a:ln w="9525">
            <a:noFill/>
            <a:round/>
            <a:headEnd/>
            <a:tailEnd/>
          </a:ln>
        </p:spPr>
        <p:txBody>
          <a:bodyPr/>
          <a:lstStyle/>
          <a:p>
            <a:endParaRPr lang="en-US"/>
          </a:p>
        </p:txBody>
      </p:sp>
      <p:sp>
        <p:nvSpPr>
          <p:cNvPr id="64" name="Freeform 68"/>
          <p:cNvSpPr>
            <a:spLocks/>
          </p:cNvSpPr>
          <p:nvPr/>
        </p:nvSpPr>
        <p:spPr bwMode="auto">
          <a:xfrm>
            <a:off x="1631950" y="1917700"/>
            <a:ext cx="133350" cy="9525"/>
          </a:xfrm>
          <a:custGeom>
            <a:avLst/>
            <a:gdLst>
              <a:gd name="T0" fmla="*/ 29198817 w 607"/>
              <a:gd name="T1" fmla="*/ 2016125 h 45"/>
              <a:gd name="T2" fmla="*/ 27992076 w 607"/>
              <a:gd name="T3" fmla="*/ 2016125 h 45"/>
              <a:gd name="T4" fmla="*/ 24662061 w 607"/>
              <a:gd name="T5" fmla="*/ 2016125 h 45"/>
              <a:gd name="T6" fmla="*/ 19980531 w 607"/>
              <a:gd name="T7" fmla="*/ 2016125 h 45"/>
              <a:gd name="T8" fmla="*/ 14623464 w 607"/>
              <a:gd name="T9" fmla="*/ 2016125 h 45"/>
              <a:gd name="T10" fmla="*/ 9218066 w 607"/>
              <a:gd name="T11" fmla="*/ 2016125 h 45"/>
              <a:gd name="T12" fmla="*/ 4584867 w 607"/>
              <a:gd name="T13" fmla="*/ 2016125 h 45"/>
              <a:gd name="T14" fmla="*/ 1254852 w 607"/>
              <a:gd name="T15" fmla="*/ 2016125 h 45"/>
              <a:gd name="T16" fmla="*/ 0 w 607"/>
              <a:gd name="T17" fmla="*/ 2016125 h 45"/>
              <a:gd name="T18" fmla="*/ 96443 w 607"/>
              <a:gd name="T19" fmla="*/ 1747308 h 45"/>
              <a:gd name="T20" fmla="*/ 337879 w 607"/>
              <a:gd name="T21" fmla="*/ 1030393 h 45"/>
              <a:gd name="T22" fmla="*/ 627426 w 607"/>
              <a:gd name="T23" fmla="*/ 358352 h 45"/>
              <a:gd name="T24" fmla="*/ 723869 w 607"/>
              <a:gd name="T25" fmla="*/ 0 h 45"/>
              <a:gd name="T26" fmla="*/ 1930390 w 607"/>
              <a:gd name="T27" fmla="*/ 0 h 45"/>
              <a:gd name="T28" fmla="*/ 5164182 w 607"/>
              <a:gd name="T29" fmla="*/ 44873 h 45"/>
              <a:gd name="T30" fmla="*/ 9652387 w 607"/>
              <a:gd name="T31" fmla="*/ 44873 h 45"/>
              <a:gd name="T32" fmla="*/ 14816569 w 607"/>
              <a:gd name="T33" fmla="*/ 134408 h 45"/>
              <a:gd name="T34" fmla="*/ 19980531 w 607"/>
              <a:gd name="T35" fmla="*/ 179282 h 45"/>
              <a:gd name="T36" fmla="*/ 24517287 w 607"/>
              <a:gd name="T37" fmla="*/ 179282 h 45"/>
              <a:gd name="T38" fmla="*/ 27702529 w 607"/>
              <a:gd name="T39" fmla="*/ 179282 h 45"/>
              <a:gd name="T40" fmla="*/ 28909269 w 607"/>
              <a:gd name="T41" fmla="*/ 179282 h 45"/>
              <a:gd name="T42" fmla="*/ 29054043 w 607"/>
              <a:gd name="T43" fmla="*/ 268817 h 45"/>
              <a:gd name="T44" fmla="*/ 29198817 w 607"/>
              <a:gd name="T45" fmla="*/ 358352 h 45"/>
              <a:gd name="T46" fmla="*/ 29246928 w 607"/>
              <a:gd name="T47" fmla="*/ 448098 h 45"/>
              <a:gd name="T48" fmla="*/ 29295259 w 607"/>
              <a:gd name="T49" fmla="*/ 582507 h 45"/>
              <a:gd name="T50" fmla="*/ 29295259 w 607"/>
              <a:gd name="T51" fmla="*/ 761577 h 45"/>
              <a:gd name="T52" fmla="*/ 29295259 w 607"/>
              <a:gd name="T53" fmla="*/ 1075267 h 45"/>
              <a:gd name="T54" fmla="*/ 29198817 w 607"/>
              <a:gd name="T55" fmla="*/ 1299210 h 45"/>
              <a:gd name="T56" fmla="*/ 29150486 w 607"/>
              <a:gd name="T57" fmla="*/ 1568027 h 45"/>
              <a:gd name="T58" fmla="*/ 29150486 w 607"/>
              <a:gd name="T59" fmla="*/ 1792182 h 45"/>
              <a:gd name="T60" fmla="*/ 29198817 w 607"/>
              <a:gd name="T61" fmla="*/ 2016125 h 4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07" h="45">
                <a:moveTo>
                  <a:pt x="605" y="45"/>
                </a:moveTo>
                <a:lnTo>
                  <a:pt x="580" y="45"/>
                </a:lnTo>
                <a:lnTo>
                  <a:pt x="511" y="45"/>
                </a:lnTo>
                <a:lnTo>
                  <a:pt x="414" y="45"/>
                </a:lnTo>
                <a:lnTo>
                  <a:pt x="303" y="45"/>
                </a:lnTo>
                <a:lnTo>
                  <a:pt x="191" y="45"/>
                </a:lnTo>
                <a:lnTo>
                  <a:pt x="95" y="45"/>
                </a:lnTo>
                <a:lnTo>
                  <a:pt x="26" y="45"/>
                </a:lnTo>
                <a:lnTo>
                  <a:pt x="0" y="45"/>
                </a:lnTo>
                <a:lnTo>
                  <a:pt x="2" y="39"/>
                </a:lnTo>
                <a:lnTo>
                  <a:pt x="7" y="23"/>
                </a:lnTo>
                <a:lnTo>
                  <a:pt x="13" y="8"/>
                </a:lnTo>
                <a:lnTo>
                  <a:pt x="15" y="0"/>
                </a:lnTo>
                <a:lnTo>
                  <a:pt x="40" y="0"/>
                </a:lnTo>
                <a:lnTo>
                  <a:pt x="107" y="1"/>
                </a:lnTo>
                <a:lnTo>
                  <a:pt x="200" y="1"/>
                </a:lnTo>
                <a:lnTo>
                  <a:pt x="307" y="3"/>
                </a:lnTo>
                <a:lnTo>
                  <a:pt x="414" y="4"/>
                </a:lnTo>
                <a:lnTo>
                  <a:pt x="508" y="4"/>
                </a:lnTo>
                <a:lnTo>
                  <a:pt x="574" y="4"/>
                </a:lnTo>
                <a:lnTo>
                  <a:pt x="599" y="4"/>
                </a:lnTo>
                <a:lnTo>
                  <a:pt x="602" y="6"/>
                </a:lnTo>
                <a:lnTo>
                  <a:pt x="605" y="8"/>
                </a:lnTo>
                <a:lnTo>
                  <a:pt x="606" y="10"/>
                </a:lnTo>
                <a:lnTo>
                  <a:pt x="607" y="13"/>
                </a:lnTo>
                <a:lnTo>
                  <a:pt x="607" y="17"/>
                </a:lnTo>
                <a:lnTo>
                  <a:pt x="607" y="24"/>
                </a:lnTo>
                <a:lnTo>
                  <a:pt x="605" y="29"/>
                </a:lnTo>
                <a:lnTo>
                  <a:pt x="604" y="35"/>
                </a:lnTo>
                <a:lnTo>
                  <a:pt x="604" y="40"/>
                </a:lnTo>
                <a:lnTo>
                  <a:pt x="605" y="45"/>
                </a:lnTo>
                <a:close/>
              </a:path>
            </a:pathLst>
          </a:custGeom>
          <a:solidFill>
            <a:srgbClr val="FFFFFF"/>
          </a:solidFill>
          <a:ln w="9525">
            <a:noFill/>
            <a:round/>
            <a:headEnd/>
            <a:tailEnd/>
          </a:ln>
        </p:spPr>
        <p:txBody>
          <a:bodyPr/>
          <a:lstStyle/>
          <a:p>
            <a:endParaRPr lang="en-US"/>
          </a:p>
        </p:txBody>
      </p:sp>
      <p:sp>
        <p:nvSpPr>
          <p:cNvPr id="65" name="Freeform 69"/>
          <p:cNvSpPr>
            <a:spLocks/>
          </p:cNvSpPr>
          <p:nvPr/>
        </p:nvSpPr>
        <p:spPr bwMode="auto">
          <a:xfrm>
            <a:off x="1804988" y="1906588"/>
            <a:ext cx="276225" cy="23812"/>
          </a:xfrm>
          <a:custGeom>
            <a:avLst/>
            <a:gdLst>
              <a:gd name="T0" fmla="*/ 382735 w 1263"/>
              <a:gd name="T1" fmla="*/ 5197755 h 106"/>
              <a:gd name="T2" fmla="*/ 1195881 w 1263"/>
              <a:gd name="T3" fmla="*/ 4743530 h 106"/>
              <a:gd name="T4" fmla="*/ 2343866 w 1263"/>
              <a:gd name="T5" fmla="*/ 3986713 h 106"/>
              <a:gd name="T6" fmla="*/ 3396058 w 1263"/>
              <a:gd name="T7" fmla="*/ 3431624 h 106"/>
              <a:gd name="T8" fmla="*/ 4113631 w 1263"/>
              <a:gd name="T9" fmla="*/ 3179127 h 106"/>
              <a:gd name="T10" fmla="*/ 4878881 w 1263"/>
              <a:gd name="T11" fmla="*/ 3280215 h 106"/>
              <a:gd name="T12" fmla="*/ 5739925 w 1263"/>
              <a:gd name="T13" fmla="*/ 3784760 h 106"/>
              <a:gd name="T14" fmla="*/ 6840013 w 1263"/>
              <a:gd name="T15" fmla="*/ 4339849 h 106"/>
              <a:gd name="T16" fmla="*/ 8035895 w 1263"/>
              <a:gd name="T17" fmla="*/ 4541802 h 106"/>
              <a:gd name="T18" fmla="*/ 9757763 w 1263"/>
              <a:gd name="T19" fmla="*/ 4592122 h 106"/>
              <a:gd name="T20" fmla="*/ 11910262 w 1263"/>
              <a:gd name="T21" fmla="*/ 4440713 h 106"/>
              <a:gd name="T22" fmla="*/ 13966968 w 1263"/>
              <a:gd name="T23" fmla="*/ 4037033 h 106"/>
              <a:gd name="T24" fmla="*/ 16071571 w 1263"/>
              <a:gd name="T25" fmla="*/ 3583032 h 106"/>
              <a:gd name="T26" fmla="*/ 18128277 w 1263"/>
              <a:gd name="T27" fmla="*/ 3179127 h 106"/>
              <a:gd name="T28" fmla="*/ 20232880 w 1263"/>
              <a:gd name="T29" fmla="*/ 2926854 h 106"/>
              <a:gd name="T30" fmla="*/ 22433275 w 1263"/>
              <a:gd name="T31" fmla="*/ 3027718 h 106"/>
              <a:gd name="T32" fmla="*/ 24011673 w 1263"/>
              <a:gd name="T33" fmla="*/ 2825990 h 106"/>
              <a:gd name="T34" fmla="*/ 25924908 w 1263"/>
              <a:gd name="T35" fmla="*/ 807362 h 106"/>
              <a:gd name="T36" fmla="*/ 26881526 w 1263"/>
              <a:gd name="T37" fmla="*/ 403681 h 106"/>
              <a:gd name="T38" fmla="*/ 30516848 w 1263"/>
              <a:gd name="T39" fmla="*/ 454225 h 106"/>
              <a:gd name="T40" fmla="*/ 35300155 w 1263"/>
              <a:gd name="T41" fmla="*/ 504545 h 106"/>
              <a:gd name="T42" fmla="*/ 38887581 w 1263"/>
              <a:gd name="T43" fmla="*/ 555089 h 106"/>
              <a:gd name="T44" fmla="*/ 39222200 w 1263"/>
              <a:gd name="T45" fmla="*/ 706498 h 106"/>
              <a:gd name="T46" fmla="*/ 37930745 w 1263"/>
              <a:gd name="T47" fmla="*/ 1463539 h 106"/>
              <a:gd name="T48" fmla="*/ 37787274 w 1263"/>
              <a:gd name="T49" fmla="*/ 1816676 h 106"/>
              <a:gd name="T50" fmla="*/ 38026538 w 1263"/>
              <a:gd name="T51" fmla="*/ 1867220 h 106"/>
              <a:gd name="T52" fmla="*/ 38074434 w 1263"/>
              <a:gd name="T53" fmla="*/ 2422309 h 106"/>
              <a:gd name="T54" fmla="*/ 37930745 w 1263"/>
              <a:gd name="T55" fmla="*/ 3229671 h 106"/>
              <a:gd name="T56" fmla="*/ 38122112 w 1263"/>
              <a:gd name="T57" fmla="*/ 3583032 h 106"/>
              <a:gd name="T58" fmla="*/ 38361376 w 1263"/>
              <a:gd name="T59" fmla="*/ 3683896 h 106"/>
              <a:gd name="T60" fmla="*/ 40274611 w 1263"/>
              <a:gd name="T61" fmla="*/ 3734216 h 106"/>
              <a:gd name="T62" fmla="*/ 43575095 w 1263"/>
              <a:gd name="T63" fmla="*/ 3784760 h 106"/>
              <a:gd name="T64" fmla="*/ 46684212 w 1263"/>
              <a:gd name="T65" fmla="*/ 3784760 h 106"/>
              <a:gd name="T66" fmla="*/ 49888903 w 1263"/>
              <a:gd name="T67" fmla="*/ 3683896 h 106"/>
              <a:gd name="T68" fmla="*/ 51754242 w 1263"/>
              <a:gd name="T69" fmla="*/ 3179127 h 106"/>
              <a:gd name="T70" fmla="*/ 52041402 w 1263"/>
              <a:gd name="T71" fmla="*/ 2270901 h 106"/>
              <a:gd name="T72" fmla="*/ 52184873 w 1263"/>
              <a:gd name="T73" fmla="*/ 1312131 h 106"/>
              <a:gd name="T74" fmla="*/ 52376022 w 1263"/>
              <a:gd name="T75" fmla="*/ 655953 h 106"/>
              <a:gd name="T76" fmla="*/ 52567389 w 1263"/>
              <a:gd name="T77" fmla="*/ 353136 h 106"/>
              <a:gd name="T78" fmla="*/ 53428432 w 1263"/>
              <a:gd name="T79" fmla="*/ 50544 h 106"/>
              <a:gd name="T80" fmla="*/ 54719888 w 1263"/>
              <a:gd name="T81" fmla="*/ 50544 h 106"/>
              <a:gd name="T82" fmla="*/ 55867873 w 1263"/>
              <a:gd name="T83" fmla="*/ 504545 h 106"/>
              <a:gd name="T84" fmla="*/ 56824491 w 1263"/>
              <a:gd name="T85" fmla="*/ 1160723 h 106"/>
              <a:gd name="T86" fmla="*/ 58068050 w 1263"/>
              <a:gd name="T87" fmla="*/ 2472629 h 106"/>
              <a:gd name="T88" fmla="*/ 59598770 w 1263"/>
              <a:gd name="T89" fmla="*/ 4491258 h 106"/>
              <a:gd name="T90" fmla="*/ 59694344 w 1263"/>
              <a:gd name="T91" fmla="*/ 5349164 h 106"/>
              <a:gd name="T92" fmla="*/ 54767785 w 1263"/>
              <a:gd name="T93" fmla="*/ 5349164 h 106"/>
              <a:gd name="T94" fmla="*/ 46349374 w 1263"/>
              <a:gd name="T95" fmla="*/ 5349164 h 106"/>
              <a:gd name="T96" fmla="*/ 35826142 w 1263"/>
              <a:gd name="T97" fmla="*/ 5349164 h 106"/>
              <a:gd name="T98" fmla="*/ 24537878 w 1263"/>
              <a:gd name="T99" fmla="*/ 5349164 h 106"/>
              <a:gd name="T100" fmla="*/ 13966968 w 1263"/>
              <a:gd name="T101" fmla="*/ 5349164 h 106"/>
              <a:gd name="T102" fmla="*/ 5548558 w 1263"/>
              <a:gd name="T103" fmla="*/ 5349164 h 106"/>
              <a:gd name="T104" fmla="*/ 621780 w 1263"/>
              <a:gd name="T105" fmla="*/ 5349164 h 1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63" h="106">
                <a:moveTo>
                  <a:pt x="0" y="106"/>
                </a:moveTo>
                <a:lnTo>
                  <a:pt x="8" y="103"/>
                </a:lnTo>
                <a:lnTo>
                  <a:pt x="18" y="100"/>
                </a:lnTo>
                <a:lnTo>
                  <a:pt x="25" y="94"/>
                </a:lnTo>
                <a:lnTo>
                  <a:pt x="34" y="90"/>
                </a:lnTo>
                <a:lnTo>
                  <a:pt x="49" y="79"/>
                </a:lnTo>
                <a:lnTo>
                  <a:pt x="64" y="71"/>
                </a:lnTo>
                <a:lnTo>
                  <a:pt x="71" y="68"/>
                </a:lnTo>
                <a:lnTo>
                  <a:pt x="79" y="64"/>
                </a:lnTo>
                <a:lnTo>
                  <a:pt x="86" y="63"/>
                </a:lnTo>
                <a:lnTo>
                  <a:pt x="94" y="63"/>
                </a:lnTo>
                <a:lnTo>
                  <a:pt x="102" y="65"/>
                </a:lnTo>
                <a:lnTo>
                  <a:pt x="112" y="70"/>
                </a:lnTo>
                <a:lnTo>
                  <a:pt x="120" y="75"/>
                </a:lnTo>
                <a:lnTo>
                  <a:pt x="131" y="84"/>
                </a:lnTo>
                <a:lnTo>
                  <a:pt x="143" y="86"/>
                </a:lnTo>
                <a:lnTo>
                  <a:pt x="155" y="88"/>
                </a:lnTo>
                <a:lnTo>
                  <a:pt x="168" y="90"/>
                </a:lnTo>
                <a:lnTo>
                  <a:pt x="180" y="91"/>
                </a:lnTo>
                <a:lnTo>
                  <a:pt x="204" y="91"/>
                </a:lnTo>
                <a:lnTo>
                  <a:pt x="227" y="90"/>
                </a:lnTo>
                <a:lnTo>
                  <a:pt x="249" y="88"/>
                </a:lnTo>
                <a:lnTo>
                  <a:pt x="271" y="84"/>
                </a:lnTo>
                <a:lnTo>
                  <a:pt x="292" y="80"/>
                </a:lnTo>
                <a:lnTo>
                  <a:pt x="315" y="75"/>
                </a:lnTo>
                <a:lnTo>
                  <a:pt x="336" y="71"/>
                </a:lnTo>
                <a:lnTo>
                  <a:pt x="357" y="66"/>
                </a:lnTo>
                <a:lnTo>
                  <a:pt x="379" y="63"/>
                </a:lnTo>
                <a:lnTo>
                  <a:pt x="401" y="60"/>
                </a:lnTo>
                <a:lnTo>
                  <a:pt x="423" y="58"/>
                </a:lnTo>
                <a:lnTo>
                  <a:pt x="446" y="59"/>
                </a:lnTo>
                <a:lnTo>
                  <a:pt x="469" y="60"/>
                </a:lnTo>
                <a:lnTo>
                  <a:pt x="494" y="64"/>
                </a:lnTo>
                <a:lnTo>
                  <a:pt x="502" y="56"/>
                </a:lnTo>
                <a:lnTo>
                  <a:pt x="522" y="36"/>
                </a:lnTo>
                <a:lnTo>
                  <a:pt x="542" y="16"/>
                </a:lnTo>
                <a:lnTo>
                  <a:pt x="551" y="8"/>
                </a:lnTo>
                <a:lnTo>
                  <a:pt x="562" y="8"/>
                </a:lnTo>
                <a:lnTo>
                  <a:pt x="594" y="8"/>
                </a:lnTo>
                <a:lnTo>
                  <a:pt x="638" y="9"/>
                </a:lnTo>
                <a:lnTo>
                  <a:pt x="688" y="9"/>
                </a:lnTo>
                <a:lnTo>
                  <a:pt x="738" y="10"/>
                </a:lnTo>
                <a:lnTo>
                  <a:pt x="782" y="10"/>
                </a:lnTo>
                <a:lnTo>
                  <a:pt x="813" y="11"/>
                </a:lnTo>
                <a:lnTo>
                  <a:pt x="825" y="11"/>
                </a:lnTo>
                <a:lnTo>
                  <a:pt x="820" y="14"/>
                </a:lnTo>
                <a:lnTo>
                  <a:pt x="806" y="22"/>
                </a:lnTo>
                <a:lnTo>
                  <a:pt x="793" y="29"/>
                </a:lnTo>
                <a:lnTo>
                  <a:pt x="786" y="32"/>
                </a:lnTo>
                <a:lnTo>
                  <a:pt x="790" y="36"/>
                </a:lnTo>
                <a:lnTo>
                  <a:pt x="792" y="37"/>
                </a:lnTo>
                <a:lnTo>
                  <a:pt x="795" y="37"/>
                </a:lnTo>
                <a:lnTo>
                  <a:pt x="799" y="36"/>
                </a:lnTo>
                <a:lnTo>
                  <a:pt x="796" y="48"/>
                </a:lnTo>
                <a:lnTo>
                  <a:pt x="793" y="60"/>
                </a:lnTo>
                <a:lnTo>
                  <a:pt x="793" y="64"/>
                </a:lnTo>
                <a:lnTo>
                  <a:pt x="795" y="69"/>
                </a:lnTo>
                <a:lnTo>
                  <a:pt x="797" y="71"/>
                </a:lnTo>
                <a:lnTo>
                  <a:pt x="799" y="72"/>
                </a:lnTo>
                <a:lnTo>
                  <a:pt x="802" y="73"/>
                </a:lnTo>
                <a:lnTo>
                  <a:pt x="807" y="74"/>
                </a:lnTo>
                <a:lnTo>
                  <a:pt x="842" y="74"/>
                </a:lnTo>
                <a:lnTo>
                  <a:pt x="877" y="75"/>
                </a:lnTo>
                <a:lnTo>
                  <a:pt x="911" y="75"/>
                </a:lnTo>
                <a:lnTo>
                  <a:pt x="944" y="75"/>
                </a:lnTo>
                <a:lnTo>
                  <a:pt x="976" y="75"/>
                </a:lnTo>
                <a:lnTo>
                  <a:pt x="1010" y="74"/>
                </a:lnTo>
                <a:lnTo>
                  <a:pt x="1043" y="73"/>
                </a:lnTo>
                <a:lnTo>
                  <a:pt x="1077" y="71"/>
                </a:lnTo>
                <a:lnTo>
                  <a:pt x="1082" y="63"/>
                </a:lnTo>
                <a:lnTo>
                  <a:pt x="1085" y="54"/>
                </a:lnTo>
                <a:lnTo>
                  <a:pt x="1088" y="45"/>
                </a:lnTo>
                <a:lnTo>
                  <a:pt x="1089" y="34"/>
                </a:lnTo>
                <a:lnTo>
                  <a:pt x="1091" y="26"/>
                </a:lnTo>
                <a:lnTo>
                  <a:pt x="1093" y="17"/>
                </a:lnTo>
                <a:lnTo>
                  <a:pt x="1095" y="13"/>
                </a:lnTo>
                <a:lnTo>
                  <a:pt x="1097" y="10"/>
                </a:lnTo>
                <a:lnTo>
                  <a:pt x="1099" y="7"/>
                </a:lnTo>
                <a:lnTo>
                  <a:pt x="1102" y="4"/>
                </a:lnTo>
                <a:lnTo>
                  <a:pt x="1117" y="1"/>
                </a:lnTo>
                <a:lnTo>
                  <a:pt x="1131" y="0"/>
                </a:lnTo>
                <a:lnTo>
                  <a:pt x="1144" y="1"/>
                </a:lnTo>
                <a:lnTo>
                  <a:pt x="1157" y="5"/>
                </a:lnTo>
                <a:lnTo>
                  <a:pt x="1168" y="10"/>
                </a:lnTo>
                <a:lnTo>
                  <a:pt x="1178" y="15"/>
                </a:lnTo>
                <a:lnTo>
                  <a:pt x="1188" y="23"/>
                </a:lnTo>
                <a:lnTo>
                  <a:pt x="1196" y="31"/>
                </a:lnTo>
                <a:lnTo>
                  <a:pt x="1214" y="49"/>
                </a:lnTo>
                <a:lnTo>
                  <a:pt x="1231" y="70"/>
                </a:lnTo>
                <a:lnTo>
                  <a:pt x="1246" y="89"/>
                </a:lnTo>
                <a:lnTo>
                  <a:pt x="1263" y="106"/>
                </a:lnTo>
                <a:lnTo>
                  <a:pt x="1248" y="106"/>
                </a:lnTo>
                <a:lnTo>
                  <a:pt x="1208" y="106"/>
                </a:lnTo>
                <a:lnTo>
                  <a:pt x="1145" y="106"/>
                </a:lnTo>
                <a:lnTo>
                  <a:pt x="1065" y="106"/>
                </a:lnTo>
                <a:lnTo>
                  <a:pt x="969" y="106"/>
                </a:lnTo>
                <a:lnTo>
                  <a:pt x="862" y="106"/>
                </a:lnTo>
                <a:lnTo>
                  <a:pt x="749" y="106"/>
                </a:lnTo>
                <a:lnTo>
                  <a:pt x="631" y="106"/>
                </a:lnTo>
                <a:lnTo>
                  <a:pt x="513" y="106"/>
                </a:lnTo>
                <a:lnTo>
                  <a:pt x="399" y="106"/>
                </a:lnTo>
                <a:lnTo>
                  <a:pt x="292" y="106"/>
                </a:lnTo>
                <a:lnTo>
                  <a:pt x="197" y="106"/>
                </a:lnTo>
                <a:lnTo>
                  <a:pt x="116" y="106"/>
                </a:lnTo>
                <a:lnTo>
                  <a:pt x="54" y="106"/>
                </a:lnTo>
                <a:lnTo>
                  <a:pt x="13" y="106"/>
                </a:lnTo>
                <a:lnTo>
                  <a:pt x="0" y="106"/>
                </a:lnTo>
                <a:close/>
              </a:path>
            </a:pathLst>
          </a:custGeom>
          <a:solidFill>
            <a:srgbClr val="FFFFFF"/>
          </a:solidFill>
          <a:ln w="9525">
            <a:noFill/>
            <a:round/>
            <a:headEnd/>
            <a:tailEnd/>
          </a:ln>
        </p:spPr>
        <p:txBody>
          <a:bodyPr/>
          <a:lstStyle/>
          <a:p>
            <a:endParaRPr lang="en-US"/>
          </a:p>
        </p:txBody>
      </p:sp>
      <p:sp>
        <p:nvSpPr>
          <p:cNvPr id="66" name="Freeform 70"/>
          <p:cNvSpPr>
            <a:spLocks/>
          </p:cNvSpPr>
          <p:nvPr/>
        </p:nvSpPr>
        <p:spPr bwMode="auto">
          <a:xfrm>
            <a:off x="1014413" y="1909763"/>
            <a:ext cx="284162" cy="20637"/>
          </a:xfrm>
          <a:custGeom>
            <a:avLst/>
            <a:gdLst>
              <a:gd name="T0" fmla="*/ 11384377 w 1302"/>
              <a:gd name="T1" fmla="*/ 0 h 90"/>
              <a:gd name="T2" fmla="*/ 18338707 w 1302"/>
              <a:gd name="T3" fmla="*/ 0 h 90"/>
              <a:gd name="T4" fmla="*/ 27579646 w 1302"/>
              <a:gd name="T5" fmla="*/ 0 h 90"/>
              <a:gd name="T6" fmla="*/ 34438819 w 1302"/>
              <a:gd name="T7" fmla="*/ 0 h 90"/>
              <a:gd name="T8" fmla="*/ 35677390 w 1302"/>
              <a:gd name="T9" fmla="*/ 631034 h 90"/>
              <a:gd name="T10" fmla="*/ 35915501 w 1302"/>
              <a:gd name="T11" fmla="*/ 1892872 h 90"/>
              <a:gd name="T12" fmla="*/ 36201191 w 1302"/>
              <a:gd name="T13" fmla="*/ 2734173 h 90"/>
              <a:gd name="T14" fmla="*/ 36534678 w 1302"/>
              <a:gd name="T15" fmla="*/ 3154709 h 90"/>
              <a:gd name="T16" fmla="*/ 36963322 w 1302"/>
              <a:gd name="T17" fmla="*/ 3470226 h 90"/>
              <a:gd name="T18" fmla="*/ 37487341 w 1302"/>
              <a:gd name="T19" fmla="*/ 3680494 h 90"/>
              <a:gd name="T20" fmla="*/ 38535379 w 1302"/>
              <a:gd name="T21" fmla="*/ 3417717 h 90"/>
              <a:gd name="T22" fmla="*/ 39821310 w 1302"/>
              <a:gd name="T23" fmla="*/ 3049461 h 90"/>
              <a:gd name="T24" fmla="*/ 41155038 w 1302"/>
              <a:gd name="T25" fmla="*/ 2839193 h 90"/>
              <a:gd name="T26" fmla="*/ 42536563 w 1302"/>
              <a:gd name="T27" fmla="*/ 2786683 h 90"/>
              <a:gd name="T28" fmla="*/ 44584625 w 1302"/>
              <a:gd name="T29" fmla="*/ 2891932 h 90"/>
              <a:gd name="T30" fmla="*/ 47204503 w 1302"/>
              <a:gd name="T31" fmla="*/ 3259958 h 90"/>
              <a:gd name="T32" fmla="*/ 49919537 w 1302"/>
              <a:gd name="T33" fmla="*/ 3733004 h 90"/>
              <a:gd name="T34" fmla="*/ 52491836 w 1302"/>
              <a:gd name="T35" fmla="*/ 3943501 h 90"/>
              <a:gd name="T36" fmla="*/ 54492319 w 1302"/>
              <a:gd name="T37" fmla="*/ 3838253 h 90"/>
              <a:gd name="T38" fmla="*/ 55730890 w 1302"/>
              <a:gd name="T39" fmla="*/ 3575246 h 90"/>
              <a:gd name="T40" fmla="*/ 57017040 w 1302"/>
              <a:gd name="T41" fmla="*/ 3102200 h 90"/>
              <a:gd name="T42" fmla="*/ 58302971 w 1302"/>
              <a:gd name="T43" fmla="*/ 2471166 h 90"/>
              <a:gd name="T44" fmla="*/ 59684496 w 1302"/>
              <a:gd name="T45" fmla="*/ 2734173 h 90"/>
              <a:gd name="T46" fmla="*/ 61208757 w 1302"/>
              <a:gd name="T47" fmla="*/ 4048521 h 90"/>
              <a:gd name="T48" fmla="*/ 61303914 w 1302"/>
              <a:gd name="T49" fmla="*/ 4732064 h 90"/>
              <a:gd name="T50" fmla="*/ 56254909 w 1302"/>
              <a:gd name="T51" fmla="*/ 4732064 h 90"/>
              <a:gd name="T52" fmla="*/ 47633146 w 1302"/>
              <a:gd name="T53" fmla="*/ 4732064 h 90"/>
              <a:gd name="T54" fmla="*/ 36772789 w 1302"/>
              <a:gd name="T55" fmla="*/ 4732064 h 90"/>
              <a:gd name="T56" fmla="*/ 25197880 w 1302"/>
              <a:gd name="T57" fmla="*/ 4732064 h 90"/>
              <a:gd name="T58" fmla="*/ 14337522 w 1302"/>
              <a:gd name="T59" fmla="*/ 4732064 h 90"/>
              <a:gd name="T60" fmla="*/ 5715978 w 1302"/>
              <a:gd name="T61" fmla="*/ 4732064 h 90"/>
              <a:gd name="T62" fmla="*/ 666973 w 1302"/>
              <a:gd name="T63" fmla="*/ 4732064 h 90"/>
              <a:gd name="T64" fmla="*/ 428644 w 1302"/>
              <a:gd name="T65" fmla="*/ 4469286 h 90"/>
              <a:gd name="T66" fmla="*/ 1333728 w 1302"/>
              <a:gd name="T67" fmla="*/ 3680494 h 90"/>
              <a:gd name="T68" fmla="*/ 2619878 w 1302"/>
              <a:gd name="T69" fmla="*/ 2208388 h 90"/>
              <a:gd name="T70" fmla="*/ 3953606 w 1302"/>
              <a:gd name="T71" fmla="*/ 841302 h 90"/>
              <a:gd name="T72" fmla="*/ 4858690 w 1302"/>
              <a:gd name="T73" fmla="*/ 263007 h 90"/>
              <a:gd name="T74" fmla="*/ 5573024 w 1302"/>
              <a:gd name="T75" fmla="*/ 52510 h 90"/>
              <a:gd name="T76" fmla="*/ 6049464 w 1302"/>
              <a:gd name="T77" fmla="*/ 52510 h 90"/>
              <a:gd name="T78" fmla="*/ 6621062 w 1302"/>
              <a:gd name="T79" fmla="*/ 210268 h 90"/>
              <a:gd name="T80" fmla="*/ 7145081 w 1302"/>
              <a:gd name="T81" fmla="*/ 525785 h 90"/>
              <a:gd name="T82" fmla="*/ 7764257 w 1302"/>
              <a:gd name="T83" fmla="*/ 736053 h 90"/>
              <a:gd name="T84" fmla="*/ 8526388 w 1302"/>
              <a:gd name="T85" fmla="*/ 683543 h 90"/>
              <a:gd name="T86" fmla="*/ 9288518 w 1302"/>
              <a:gd name="T87" fmla="*/ 525785 h 90"/>
              <a:gd name="T88" fmla="*/ 10050648 w 1302"/>
              <a:gd name="T89" fmla="*/ 210268 h 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02" h="90">
                <a:moveTo>
                  <a:pt x="217" y="0"/>
                </a:moveTo>
                <a:lnTo>
                  <a:pt x="239" y="0"/>
                </a:lnTo>
                <a:lnTo>
                  <a:pt x="299" y="0"/>
                </a:lnTo>
                <a:lnTo>
                  <a:pt x="385" y="0"/>
                </a:lnTo>
                <a:lnTo>
                  <a:pt x="482" y="0"/>
                </a:lnTo>
                <a:lnTo>
                  <a:pt x="579" y="0"/>
                </a:lnTo>
                <a:lnTo>
                  <a:pt x="663" y="0"/>
                </a:lnTo>
                <a:lnTo>
                  <a:pt x="723" y="0"/>
                </a:lnTo>
                <a:lnTo>
                  <a:pt x="747" y="0"/>
                </a:lnTo>
                <a:lnTo>
                  <a:pt x="749" y="12"/>
                </a:lnTo>
                <a:lnTo>
                  <a:pt x="751" y="24"/>
                </a:lnTo>
                <a:lnTo>
                  <a:pt x="754" y="36"/>
                </a:lnTo>
                <a:lnTo>
                  <a:pt x="758" y="46"/>
                </a:lnTo>
                <a:lnTo>
                  <a:pt x="760" y="52"/>
                </a:lnTo>
                <a:lnTo>
                  <a:pt x="764" y="56"/>
                </a:lnTo>
                <a:lnTo>
                  <a:pt x="767" y="60"/>
                </a:lnTo>
                <a:lnTo>
                  <a:pt x="771" y="63"/>
                </a:lnTo>
                <a:lnTo>
                  <a:pt x="776" y="66"/>
                </a:lnTo>
                <a:lnTo>
                  <a:pt x="782" y="69"/>
                </a:lnTo>
                <a:lnTo>
                  <a:pt x="787" y="70"/>
                </a:lnTo>
                <a:lnTo>
                  <a:pt x="795" y="71"/>
                </a:lnTo>
                <a:lnTo>
                  <a:pt x="809" y="65"/>
                </a:lnTo>
                <a:lnTo>
                  <a:pt x="822" y="61"/>
                </a:lnTo>
                <a:lnTo>
                  <a:pt x="836" y="58"/>
                </a:lnTo>
                <a:lnTo>
                  <a:pt x="850" y="56"/>
                </a:lnTo>
                <a:lnTo>
                  <a:pt x="864" y="54"/>
                </a:lnTo>
                <a:lnTo>
                  <a:pt x="879" y="53"/>
                </a:lnTo>
                <a:lnTo>
                  <a:pt x="893" y="53"/>
                </a:lnTo>
                <a:lnTo>
                  <a:pt x="907" y="53"/>
                </a:lnTo>
                <a:lnTo>
                  <a:pt x="936" y="55"/>
                </a:lnTo>
                <a:lnTo>
                  <a:pt x="963" y="58"/>
                </a:lnTo>
                <a:lnTo>
                  <a:pt x="991" y="62"/>
                </a:lnTo>
                <a:lnTo>
                  <a:pt x="1019" y="66"/>
                </a:lnTo>
                <a:lnTo>
                  <a:pt x="1048" y="71"/>
                </a:lnTo>
                <a:lnTo>
                  <a:pt x="1075" y="74"/>
                </a:lnTo>
                <a:lnTo>
                  <a:pt x="1102" y="75"/>
                </a:lnTo>
                <a:lnTo>
                  <a:pt x="1130" y="74"/>
                </a:lnTo>
                <a:lnTo>
                  <a:pt x="1144" y="73"/>
                </a:lnTo>
                <a:lnTo>
                  <a:pt x="1158" y="71"/>
                </a:lnTo>
                <a:lnTo>
                  <a:pt x="1170" y="68"/>
                </a:lnTo>
                <a:lnTo>
                  <a:pt x="1184" y="64"/>
                </a:lnTo>
                <a:lnTo>
                  <a:pt x="1197" y="59"/>
                </a:lnTo>
                <a:lnTo>
                  <a:pt x="1211" y="54"/>
                </a:lnTo>
                <a:lnTo>
                  <a:pt x="1224" y="47"/>
                </a:lnTo>
                <a:lnTo>
                  <a:pt x="1238" y="39"/>
                </a:lnTo>
                <a:lnTo>
                  <a:pt x="1253" y="52"/>
                </a:lnTo>
                <a:lnTo>
                  <a:pt x="1268" y="64"/>
                </a:lnTo>
                <a:lnTo>
                  <a:pt x="1285" y="77"/>
                </a:lnTo>
                <a:lnTo>
                  <a:pt x="1302" y="90"/>
                </a:lnTo>
                <a:lnTo>
                  <a:pt x="1287" y="90"/>
                </a:lnTo>
                <a:lnTo>
                  <a:pt x="1245" y="90"/>
                </a:lnTo>
                <a:lnTo>
                  <a:pt x="1181" y="90"/>
                </a:lnTo>
                <a:lnTo>
                  <a:pt x="1098" y="90"/>
                </a:lnTo>
                <a:lnTo>
                  <a:pt x="1000" y="90"/>
                </a:lnTo>
                <a:lnTo>
                  <a:pt x="890" y="90"/>
                </a:lnTo>
                <a:lnTo>
                  <a:pt x="772" y="90"/>
                </a:lnTo>
                <a:lnTo>
                  <a:pt x="651" y="90"/>
                </a:lnTo>
                <a:lnTo>
                  <a:pt x="529" y="90"/>
                </a:lnTo>
                <a:lnTo>
                  <a:pt x="411" y="90"/>
                </a:lnTo>
                <a:lnTo>
                  <a:pt x="301" y="90"/>
                </a:lnTo>
                <a:lnTo>
                  <a:pt x="203" y="90"/>
                </a:lnTo>
                <a:lnTo>
                  <a:pt x="120" y="90"/>
                </a:lnTo>
                <a:lnTo>
                  <a:pt x="56" y="90"/>
                </a:lnTo>
                <a:lnTo>
                  <a:pt x="14" y="90"/>
                </a:lnTo>
                <a:lnTo>
                  <a:pt x="0" y="90"/>
                </a:lnTo>
                <a:lnTo>
                  <a:pt x="9" y="85"/>
                </a:lnTo>
                <a:lnTo>
                  <a:pt x="18" y="77"/>
                </a:lnTo>
                <a:lnTo>
                  <a:pt x="28" y="70"/>
                </a:lnTo>
                <a:lnTo>
                  <a:pt x="37" y="60"/>
                </a:lnTo>
                <a:lnTo>
                  <a:pt x="55" y="42"/>
                </a:lnTo>
                <a:lnTo>
                  <a:pt x="73" y="24"/>
                </a:lnTo>
                <a:lnTo>
                  <a:pt x="83" y="16"/>
                </a:lnTo>
                <a:lnTo>
                  <a:pt x="92" y="10"/>
                </a:lnTo>
                <a:lnTo>
                  <a:pt x="102" y="5"/>
                </a:lnTo>
                <a:lnTo>
                  <a:pt x="112" y="1"/>
                </a:lnTo>
                <a:lnTo>
                  <a:pt x="117" y="1"/>
                </a:lnTo>
                <a:lnTo>
                  <a:pt x="122" y="0"/>
                </a:lnTo>
                <a:lnTo>
                  <a:pt x="127" y="1"/>
                </a:lnTo>
                <a:lnTo>
                  <a:pt x="134" y="2"/>
                </a:lnTo>
                <a:lnTo>
                  <a:pt x="139" y="4"/>
                </a:lnTo>
                <a:lnTo>
                  <a:pt x="144" y="7"/>
                </a:lnTo>
                <a:lnTo>
                  <a:pt x="150" y="10"/>
                </a:lnTo>
                <a:lnTo>
                  <a:pt x="156" y="13"/>
                </a:lnTo>
                <a:lnTo>
                  <a:pt x="163" y="14"/>
                </a:lnTo>
                <a:lnTo>
                  <a:pt x="170" y="14"/>
                </a:lnTo>
                <a:lnTo>
                  <a:pt x="179" y="13"/>
                </a:lnTo>
                <a:lnTo>
                  <a:pt x="186" y="12"/>
                </a:lnTo>
                <a:lnTo>
                  <a:pt x="195" y="10"/>
                </a:lnTo>
                <a:lnTo>
                  <a:pt x="203" y="7"/>
                </a:lnTo>
                <a:lnTo>
                  <a:pt x="211" y="4"/>
                </a:lnTo>
                <a:lnTo>
                  <a:pt x="217" y="0"/>
                </a:lnTo>
                <a:close/>
              </a:path>
            </a:pathLst>
          </a:custGeom>
          <a:solidFill>
            <a:srgbClr val="FFFFFF"/>
          </a:solidFill>
          <a:ln w="9525">
            <a:noFill/>
            <a:round/>
            <a:headEnd/>
            <a:tailEnd/>
          </a:ln>
        </p:spPr>
        <p:txBody>
          <a:bodyPr/>
          <a:lstStyle/>
          <a:p>
            <a:endParaRPr lang="en-US"/>
          </a:p>
        </p:txBody>
      </p:sp>
      <p:sp>
        <p:nvSpPr>
          <p:cNvPr id="67" name="Freeform 71"/>
          <p:cNvSpPr>
            <a:spLocks/>
          </p:cNvSpPr>
          <p:nvPr/>
        </p:nvSpPr>
        <p:spPr bwMode="auto">
          <a:xfrm>
            <a:off x="1392238" y="1944688"/>
            <a:ext cx="319087" cy="30162"/>
          </a:xfrm>
          <a:custGeom>
            <a:avLst/>
            <a:gdLst>
              <a:gd name="T0" fmla="*/ 15136511 w 1451"/>
              <a:gd name="T1" fmla="*/ 2795459 h 135"/>
              <a:gd name="T2" fmla="*/ 12912138 w 1451"/>
              <a:gd name="T3" fmla="*/ 3544147 h 135"/>
              <a:gd name="T4" fmla="*/ 14846452 w 1451"/>
              <a:gd name="T5" fmla="*/ 5341132 h 135"/>
              <a:gd name="T6" fmla="*/ 17119424 w 1451"/>
              <a:gd name="T7" fmla="*/ 5291308 h 135"/>
              <a:gd name="T8" fmla="*/ 17747922 w 1451"/>
              <a:gd name="T9" fmla="*/ 3593970 h 135"/>
              <a:gd name="T10" fmla="*/ 19827376 w 1451"/>
              <a:gd name="T11" fmla="*/ 5490825 h 135"/>
              <a:gd name="T12" fmla="*/ 23261024 w 1451"/>
              <a:gd name="T13" fmla="*/ 3294584 h 135"/>
              <a:gd name="T14" fmla="*/ 20988052 w 1451"/>
              <a:gd name="T15" fmla="*/ 3244538 h 135"/>
              <a:gd name="T16" fmla="*/ 21423250 w 1451"/>
              <a:gd name="T17" fmla="*/ 2146417 h 135"/>
              <a:gd name="T18" fmla="*/ 22100348 w 1451"/>
              <a:gd name="T19" fmla="*/ 199739 h 135"/>
              <a:gd name="T20" fmla="*/ 24470081 w 1451"/>
              <a:gd name="T21" fmla="*/ 1497599 h 135"/>
              <a:gd name="T22" fmla="*/ 26356014 w 1451"/>
              <a:gd name="T23" fmla="*/ 2695589 h 135"/>
              <a:gd name="T24" fmla="*/ 24760140 w 1451"/>
              <a:gd name="T25" fmla="*/ 3793709 h 135"/>
              <a:gd name="T26" fmla="*/ 27951889 w 1451"/>
              <a:gd name="T27" fmla="*/ 5590694 h 135"/>
              <a:gd name="T28" fmla="*/ 28338708 w 1451"/>
              <a:gd name="T29" fmla="*/ 3444277 h 135"/>
              <a:gd name="T30" fmla="*/ 29499384 w 1451"/>
              <a:gd name="T31" fmla="*/ 4592444 h 135"/>
              <a:gd name="T32" fmla="*/ 33561531 w 1451"/>
              <a:gd name="T33" fmla="*/ 5091569 h 135"/>
              <a:gd name="T34" fmla="*/ 32981193 w 1451"/>
              <a:gd name="T35" fmla="*/ 3144891 h 135"/>
              <a:gd name="T36" fmla="*/ 33416611 w 1451"/>
              <a:gd name="T37" fmla="*/ 1098120 h 135"/>
              <a:gd name="T38" fmla="*/ 35399305 w 1451"/>
              <a:gd name="T39" fmla="*/ 1447553 h 135"/>
              <a:gd name="T40" fmla="*/ 35834504 w 1451"/>
              <a:gd name="T41" fmla="*/ 2795459 h 135"/>
              <a:gd name="T42" fmla="*/ 36221322 w 1451"/>
              <a:gd name="T43" fmla="*/ 5291308 h 135"/>
              <a:gd name="T44" fmla="*/ 39268152 w 1451"/>
              <a:gd name="T45" fmla="*/ 5341132 h 135"/>
              <a:gd name="T46" fmla="*/ 40283689 w 1451"/>
              <a:gd name="T47" fmla="*/ 3544147 h 135"/>
              <a:gd name="T48" fmla="*/ 40864027 w 1451"/>
              <a:gd name="T49" fmla="*/ 4991699 h 135"/>
              <a:gd name="T50" fmla="*/ 45022934 w 1451"/>
              <a:gd name="T51" fmla="*/ 4542397 h 135"/>
              <a:gd name="T52" fmla="*/ 45264613 w 1451"/>
              <a:gd name="T53" fmla="*/ 2695589 h 135"/>
              <a:gd name="T54" fmla="*/ 43475439 w 1451"/>
              <a:gd name="T55" fmla="*/ 1796985 h 135"/>
              <a:gd name="T56" fmla="*/ 45651432 w 1451"/>
              <a:gd name="T57" fmla="*/ 1597469 h 135"/>
              <a:gd name="T58" fmla="*/ 48117924 w 1451"/>
              <a:gd name="T59" fmla="*/ 399256 h 135"/>
              <a:gd name="T60" fmla="*/ 49568659 w 1451"/>
              <a:gd name="T61" fmla="*/ 2495850 h 135"/>
              <a:gd name="T62" fmla="*/ 47344066 w 1451"/>
              <a:gd name="T63" fmla="*/ 2945152 h 135"/>
              <a:gd name="T64" fmla="*/ 48359603 w 1451"/>
              <a:gd name="T65" fmla="*/ 5341132 h 135"/>
              <a:gd name="T66" fmla="*/ 51696492 w 1451"/>
              <a:gd name="T67" fmla="*/ 4192965 h 135"/>
              <a:gd name="T68" fmla="*/ 52712029 w 1451"/>
              <a:gd name="T69" fmla="*/ 5441001 h 135"/>
              <a:gd name="T70" fmla="*/ 55758639 w 1451"/>
              <a:gd name="T71" fmla="*/ 4542397 h 135"/>
              <a:gd name="T72" fmla="*/ 55323440 w 1451"/>
              <a:gd name="T73" fmla="*/ 2795459 h 135"/>
              <a:gd name="T74" fmla="*/ 56532496 w 1451"/>
              <a:gd name="T75" fmla="*/ 2296110 h 135"/>
              <a:gd name="T76" fmla="*/ 59821006 w 1451"/>
              <a:gd name="T77" fmla="*/ 449302 h 135"/>
              <a:gd name="T78" fmla="*/ 60594643 w 1451"/>
              <a:gd name="T79" fmla="*/ 2096594 h 135"/>
              <a:gd name="T80" fmla="*/ 58757089 w 1451"/>
              <a:gd name="T81" fmla="*/ 2845282 h 135"/>
              <a:gd name="T82" fmla="*/ 61078222 w 1451"/>
              <a:gd name="T83" fmla="*/ 5640741 h 135"/>
              <a:gd name="T84" fmla="*/ 63351194 w 1451"/>
              <a:gd name="T85" fmla="*/ 4642267 h 135"/>
              <a:gd name="T86" fmla="*/ 64415111 w 1451"/>
              <a:gd name="T87" fmla="*/ 5091569 h 135"/>
              <a:gd name="T88" fmla="*/ 68283958 w 1451"/>
              <a:gd name="T89" fmla="*/ 3144891 h 135"/>
              <a:gd name="T90" fmla="*/ 66397804 w 1451"/>
              <a:gd name="T91" fmla="*/ 2845282 h 135"/>
              <a:gd name="T92" fmla="*/ 67510101 w 1451"/>
              <a:gd name="T93" fmla="*/ 1647292 h 135"/>
              <a:gd name="T94" fmla="*/ 69927993 w 1451"/>
              <a:gd name="T95" fmla="*/ 1098120 h 135"/>
              <a:gd name="T96" fmla="*/ 61465040 w 1451"/>
              <a:gd name="T97" fmla="*/ 6638991 h 135"/>
              <a:gd name="T98" fmla="*/ 10832465 w 1451"/>
              <a:gd name="T99" fmla="*/ 6738861 h 135"/>
              <a:gd name="T100" fmla="*/ 1063917 w 1451"/>
              <a:gd name="T101" fmla="*/ 1896855 h 135"/>
              <a:gd name="T102" fmla="*/ 2224593 w 1451"/>
              <a:gd name="T103" fmla="*/ 1347683 h 135"/>
              <a:gd name="T104" fmla="*/ 4642485 w 1451"/>
              <a:gd name="T105" fmla="*/ 2745412 h 135"/>
              <a:gd name="T106" fmla="*/ 3143370 w 1451"/>
              <a:gd name="T107" fmla="*/ 3394454 h 135"/>
              <a:gd name="T108" fmla="*/ 5464722 w 1451"/>
              <a:gd name="T109" fmla="*/ 5690564 h 135"/>
              <a:gd name="T110" fmla="*/ 7205517 w 1451"/>
              <a:gd name="T111" fmla="*/ 3893579 h 135"/>
              <a:gd name="T112" fmla="*/ 8414573 w 1451"/>
              <a:gd name="T113" fmla="*/ 5690564 h 135"/>
              <a:gd name="T114" fmla="*/ 10348886 w 1451"/>
              <a:gd name="T115" fmla="*/ 5540871 h 135"/>
              <a:gd name="T116" fmla="*/ 10107207 w 1451"/>
              <a:gd name="T117" fmla="*/ 2994975 h 135"/>
              <a:gd name="T118" fmla="*/ 8511332 w 1451"/>
              <a:gd name="T119" fmla="*/ 1847032 h 135"/>
              <a:gd name="T120" fmla="*/ 10252347 w 1451"/>
              <a:gd name="T121" fmla="*/ 499125 h 135"/>
              <a:gd name="T122" fmla="*/ 12476720 w 1451"/>
              <a:gd name="T123" fmla="*/ 399256 h 1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51" h="135">
                <a:moveTo>
                  <a:pt x="258" y="34"/>
                </a:moveTo>
                <a:lnTo>
                  <a:pt x="279" y="33"/>
                </a:lnTo>
                <a:lnTo>
                  <a:pt x="296" y="34"/>
                </a:lnTo>
                <a:lnTo>
                  <a:pt x="300" y="36"/>
                </a:lnTo>
                <a:lnTo>
                  <a:pt x="303" y="38"/>
                </a:lnTo>
                <a:lnTo>
                  <a:pt x="306" y="40"/>
                </a:lnTo>
                <a:lnTo>
                  <a:pt x="308" y="42"/>
                </a:lnTo>
                <a:lnTo>
                  <a:pt x="310" y="46"/>
                </a:lnTo>
                <a:lnTo>
                  <a:pt x="312" y="50"/>
                </a:lnTo>
                <a:lnTo>
                  <a:pt x="313" y="56"/>
                </a:lnTo>
                <a:lnTo>
                  <a:pt x="316" y="63"/>
                </a:lnTo>
                <a:lnTo>
                  <a:pt x="303" y="60"/>
                </a:lnTo>
                <a:lnTo>
                  <a:pt x="290" y="57"/>
                </a:lnTo>
                <a:lnTo>
                  <a:pt x="284" y="56"/>
                </a:lnTo>
                <a:lnTo>
                  <a:pt x="278" y="56"/>
                </a:lnTo>
                <a:lnTo>
                  <a:pt x="273" y="56"/>
                </a:lnTo>
                <a:lnTo>
                  <a:pt x="268" y="57"/>
                </a:lnTo>
                <a:lnTo>
                  <a:pt x="265" y="61"/>
                </a:lnTo>
                <a:lnTo>
                  <a:pt x="265" y="66"/>
                </a:lnTo>
                <a:lnTo>
                  <a:pt x="267" y="71"/>
                </a:lnTo>
                <a:lnTo>
                  <a:pt x="268" y="74"/>
                </a:lnTo>
                <a:lnTo>
                  <a:pt x="270" y="77"/>
                </a:lnTo>
                <a:lnTo>
                  <a:pt x="273" y="81"/>
                </a:lnTo>
                <a:lnTo>
                  <a:pt x="277" y="84"/>
                </a:lnTo>
                <a:lnTo>
                  <a:pt x="281" y="87"/>
                </a:lnTo>
                <a:lnTo>
                  <a:pt x="290" y="92"/>
                </a:lnTo>
                <a:lnTo>
                  <a:pt x="297" y="97"/>
                </a:lnTo>
                <a:lnTo>
                  <a:pt x="302" y="101"/>
                </a:lnTo>
                <a:lnTo>
                  <a:pt x="305" y="104"/>
                </a:lnTo>
                <a:lnTo>
                  <a:pt x="307" y="107"/>
                </a:lnTo>
                <a:lnTo>
                  <a:pt x="309" y="110"/>
                </a:lnTo>
                <a:lnTo>
                  <a:pt x="312" y="112"/>
                </a:lnTo>
                <a:lnTo>
                  <a:pt x="317" y="113"/>
                </a:lnTo>
                <a:lnTo>
                  <a:pt x="322" y="113"/>
                </a:lnTo>
                <a:lnTo>
                  <a:pt x="326" y="113"/>
                </a:lnTo>
                <a:lnTo>
                  <a:pt x="337" y="112"/>
                </a:lnTo>
                <a:lnTo>
                  <a:pt x="348" y="113"/>
                </a:lnTo>
                <a:lnTo>
                  <a:pt x="351" y="111"/>
                </a:lnTo>
                <a:lnTo>
                  <a:pt x="353" y="109"/>
                </a:lnTo>
                <a:lnTo>
                  <a:pt x="354" y="106"/>
                </a:lnTo>
                <a:lnTo>
                  <a:pt x="355" y="102"/>
                </a:lnTo>
                <a:lnTo>
                  <a:pt x="355" y="94"/>
                </a:lnTo>
                <a:lnTo>
                  <a:pt x="355" y="87"/>
                </a:lnTo>
                <a:lnTo>
                  <a:pt x="355" y="84"/>
                </a:lnTo>
                <a:lnTo>
                  <a:pt x="355" y="80"/>
                </a:lnTo>
                <a:lnTo>
                  <a:pt x="356" y="77"/>
                </a:lnTo>
                <a:lnTo>
                  <a:pt x="358" y="75"/>
                </a:lnTo>
                <a:lnTo>
                  <a:pt x="360" y="73"/>
                </a:lnTo>
                <a:lnTo>
                  <a:pt x="363" y="72"/>
                </a:lnTo>
                <a:lnTo>
                  <a:pt x="367" y="72"/>
                </a:lnTo>
                <a:lnTo>
                  <a:pt x="372" y="73"/>
                </a:lnTo>
                <a:lnTo>
                  <a:pt x="373" y="81"/>
                </a:lnTo>
                <a:lnTo>
                  <a:pt x="374" y="89"/>
                </a:lnTo>
                <a:lnTo>
                  <a:pt x="376" y="94"/>
                </a:lnTo>
                <a:lnTo>
                  <a:pt x="380" y="100"/>
                </a:lnTo>
                <a:lnTo>
                  <a:pt x="383" y="104"/>
                </a:lnTo>
                <a:lnTo>
                  <a:pt x="387" y="106"/>
                </a:lnTo>
                <a:lnTo>
                  <a:pt x="392" y="108"/>
                </a:lnTo>
                <a:lnTo>
                  <a:pt x="398" y="109"/>
                </a:lnTo>
                <a:lnTo>
                  <a:pt x="410" y="110"/>
                </a:lnTo>
                <a:lnTo>
                  <a:pt x="422" y="109"/>
                </a:lnTo>
                <a:lnTo>
                  <a:pt x="436" y="107"/>
                </a:lnTo>
                <a:lnTo>
                  <a:pt x="449" y="104"/>
                </a:lnTo>
                <a:lnTo>
                  <a:pt x="455" y="101"/>
                </a:lnTo>
                <a:lnTo>
                  <a:pt x="462" y="95"/>
                </a:lnTo>
                <a:lnTo>
                  <a:pt x="467" y="91"/>
                </a:lnTo>
                <a:lnTo>
                  <a:pt x="473" y="86"/>
                </a:lnTo>
                <a:lnTo>
                  <a:pt x="477" y="79"/>
                </a:lnTo>
                <a:lnTo>
                  <a:pt x="480" y="73"/>
                </a:lnTo>
                <a:lnTo>
                  <a:pt x="481" y="66"/>
                </a:lnTo>
                <a:lnTo>
                  <a:pt x="481" y="60"/>
                </a:lnTo>
                <a:lnTo>
                  <a:pt x="478" y="57"/>
                </a:lnTo>
                <a:lnTo>
                  <a:pt x="475" y="56"/>
                </a:lnTo>
                <a:lnTo>
                  <a:pt x="471" y="55"/>
                </a:lnTo>
                <a:lnTo>
                  <a:pt x="468" y="54"/>
                </a:lnTo>
                <a:lnTo>
                  <a:pt x="462" y="55"/>
                </a:lnTo>
                <a:lnTo>
                  <a:pt x="455" y="57"/>
                </a:lnTo>
                <a:lnTo>
                  <a:pt x="448" y="60"/>
                </a:lnTo>
                <a:lnTo>
                  <a:pt x="442" y="63"/>
                </a:lnTo>
                <a:lnTo>
                  <a:pt x="434" y="65"/>
                </a:lnTo>
                <a:lnTo>
                  <a:pt x="427" y="66"/>
                </a:lnTo>
                <a:lnTo>
                  <a:pt x="419" y="52"/>
                </a:lnTo>
                <a:lnTo>
                  <a:pt x="411" y="38"/>
                </a:lnTo>
                <a:lnTo>
                  <a:pt x="414" y="36"/>
                </a:lnTo>
                <a:lnTo>
                  <a:pt x="417" y="34"/>
                </a:lnTo>
                <a:lnTo>
                  <a:pt x="420" y="33"/>
                </a:lnTo>
                <a:lnTo>
                  <a:pt x="423" y="34"/>
                </a:lnTo>
                <a:lnTo>
                  <a:pt x="431" y="38"/>
                </a:lnTo>
                <a:lnTo>
                  <a:pt x="438" y="41"/>
                </a:lnTo>
                <a:lnTo>
                  <a:pt x="443" y="43"/>
                </a:lnTo>
                <a:lnTo>
                  <a:pt x="446" y="43"/>
                </a:lnTo>
                <a:lnTo>
                  <a:pt x="449" y="44"/>
                </a:lnTo>
                <a:lnTo>
                  <a:pt x="452" y="43"/>
                </a:lnTo>
                <a:lnTo>
                  <a:pt x="454" y="42"/>
                </a:lnTo>
                <a:lnTo>
                  <a:pt x="457" y="39"/>
                </a:lnTo>
                <a:lnTo>
                  <a:pt x="458" y="34"/>
                </a:lnTo>
                <a:lnTo>
                  <a:pt x="459" y="28"/>
                </a:lnTo>
                <a:lnTo>
                  <a:pt x="454" y="16"/>
                </a:lnTo>
                <a:lnTo>
                  <a:pt x="449" y="6"/>
                </a:lnTo>
                <a:lnTo>
                  <a:pt x="457" y="4"/>
                </a:lnTo>
                <a:lnTo>
                  <a:pt x="467" y="2"/>
                </a:lnTo>
                <a:lnTo>
                  <a:pt x="478" y="2"/>
                </a:lnTo>
                <a:lnTo>
                  <a:pt x="489" y="4"/>
                </a:lnTo>
                <a:lnTo>
                  <a:pt x="493" y="6"/>
                </a:lnTo>
                <a:lnTo>
                  <a:pt x="497" y="8"/>
                </a:lnTo>
                <a:lnTo>
                  <a:pt x="501" y="11"/>
                </a:lnTo>
                <a:lnTo>
                  <a:pt x="504" y="14"/>
                </a:lnTo>
                <a:lnTo>
                  <a:pt x="506" y="18"/>
                </a:lnTo>
                <a:lnTo>
                  <a:pt x="507" y="24"/>
                </a:lnTo>
                <a:lnTo>
                  <a:pt x="506" y="30"/>
                </a:lnTo>
                <a:lnTo>
                  <a:pt x="504" y="38"/>
                </a:lnTo>
                <a:lnTo>
                  <a:pt x="510" y="36"/>
                </a:lnTo>
                <a:lnTo>
                  <a:pt x="523" y="31"/>
                </a:lnTo>
                <a:lnTo>
                  <a:pt x="536" y="27"/>
                </a:lnTo>
                <a:lnTo>
                  <a:pt x="542" y="25"/>
                </a:lnTo>
                <a:lnTo>
                  <a:pt x="544" y="29"/>
                </a:lnTo>
                <a:lnTo>
                  <a:pt x="545" y="34"/>
                </a:lnTo>
                <a:lnTo>
                  <a:pt x="545" y="39"/>
                </a:lnTo>
                <a:lnTo>
                  <a:pt x="546" y="44"/>
                </a:lnTo>
                <a:lnTo>
                  <a:pt x="545" y="54"/>
                </a:lnTo>
                <a:lnTo>
                  <a:pt x="545" y="63"/>
                </a:lnTo>
                <a:lnTo>
                  <a:pt x="542" y="61"/>
                </a:lnTo>
                <a:lnTo>
                  <a:pt x="539" y="60"/>
                </a:lnTo>
                <a:lnTo>
                  <a:pt x="536" y="59"/>
                </a:lnTo>
                <a:lnTo>
                  <a:pt x="532" y="59"/>
                </a:lnTo>
                <a:lnTo>
                  <a:pt x="524" y="59"/>
                </a:lnTo>
                <a:lnTo>
                  <a:pt x="516" y="60"/>
                </a:lnTo>
                <a:lnTo>
                  <a:pt x="511" y="63"/>
                </a:lnTo>
                <a:lnTo>
                  <a:pt x="507" y="66"/>
                </a:lnTo>
                <a:lnTo>
                  <a:pt x="512" y="76"/>
                </a:lnTo>
                <a:lnTo>
                  <a:pt x="520" y="87"/>
                </a:lnTo>
                <a:lnTo>
                  <a:pt x="529" y="95"/>
                </a:lnTo>
                <a:lnTo>
                  <a:pt x="539" y="103"/>
                </a:lnTo>
                <a:lnTo>
                  <a:pt x="544" y="106"/>
                </a:lnTo>
                <a:lnTo>
                  <a:pt x="549" y="108"/>
                </a:lnTo>
                <a:lnTo>
                  <a:pt x="556" y="110"/>
                </a:lnTo>
                <a:lnTo>
                  <a:pt x="561" y="111"/>
                </a:lnTo>
                <a:lnTo>
                  <a:pt x="567" y="112"/>
                </a:lnTo>
                <a:lnTo>
                  <a:pt x="573" y="112"/>
                </a:lnTo>
                <a:lnTo>
                  <a:pt x="578" y="112"/>
                </a:lnTo>
                <a:lnTo>
                  <a:pt x="584" y="110"/>
                </a:lnTo>
                <a:lnTo>
                  <a:pt x="586" y="108"/>
                </a:lnTo>
                <a:lnTo>
                  <a:pt x="588" y="105"/>
                </a:lnTo>
                <a:lnTo>
                  <a:pt x="588" y="102"/>
                </a:lnTo>
                <a:lnTo>
                  <a:pt x="588" y="98"/>
                </a:lnTo>
                <a:lnTo>
                  <a:pt x="587" y="91"/>
                </a:lnTo>
                <a:lnTo>
                  <a:pt x="585" y="85"/>
                </a:lnTo>
                <a:lnTo>
                  <a:pt x="584" y="77"/>
                </a:lnTo>
                <a:lnTo>
                  <a:pt x="585" y="71"/>
                </a:lnTo>
                <a:lnTo>
                  <a:pt x="586" y="69"/>
                </a:lnTo>
                <a:lnTo>
                  <a:pt x="588" y="66"/>
                </a:lnTo>
                <a:lnTo>
                  <a:pt x="591" y="64"/>
                </a:lnTo>
                <a:lnTo>
                  <a:pt x="596" y="63"/>
                </a:lnTo>
                <a:lnTo>
                  <a:pt x="602" y="63"/>
                </a:lnTo>
                <a:lnTo>
                  <a:pt x="605" y="63"/>
                </a:lnTo>
                <a:lnTo>
                  <a:pt x="608" y="65"/>
                </a:lnTo>
                <a:lnTo>
                  <a:pt x="610" y="68"/>
                </a:lnTo>
                <a:lnTo>
                  <a:pt x="611" y="75"/>
                </a:lnTo>
                <a:lnTo>
                  <a:pt x="611" y="84"/>
                </a:lnTo>
                <a:lnTo>
                  <a:pt x="610" y="92"/>
                </a:lnTo>
                <a:lnTo>
                  <a:pt x="611" y="100"/>
                </a:lnTo>
                <a:lnTo>
                  <a:pt x="612" y="104"/>
                </a:lnTo>
                <a:lnTo>
                  <a:pt x="615" y="106"/>
                </a:lnTo>
                <a:lnTo>
                  <a:pt x="618" y="109"/>
                </a:lnTo>
                <a:lnTo>
                  <a:pt x="622" y="110"/>
                </a:lnTo>
                <a:lnTo>
                  <a:pt x="647" y="110"/>
                </a:lnTo>
                <a:lnTo>
                  <a:pt x="675" y="108"/>
                </a:lnTo>
                <a:lnTo>
                  <a:pt x="682" y="107"/>
                </a:lnTo>
                <a:lnTo>
                  <a:pt x="688" y="105"/>
                </a:lnTo>
                <a:lnTo>
                  <a:pt x="694" y="102"/>
                </a:lnTo>
                <a:lnTo>
                  <a:pt x="698" y="98"/>
                </a:lnTo>
                <a:lnTo>
                  <a:pt x="702" y="93"/>
                </a:lnTo>
                <a:lnTo>
                  <a:pt x="705" y="88"/>
                </a:lnTo>
                <a:lnTo>
                  <a:pt x="707" y="80"/>
                </a:lnTo>
                <a:lnTo>
                  <a:pt x="707" y="73"/>
                </a:lnTo>
                <a:lnTo>
                  <a:pt x="707" y="65"/>
                </a:lnTo>
                <a:lnTo>
                  <a:pt x="705" y="60"/>
                </a:lnTo>
                <a:lnTo>
                  <a:pt x="702" y="56"/>
                </a:lnTo>
                <a:lnTo>
                  <a:pt x="698" y="54"/>
                </a:lnTo>
                <a:lnTo>
                  <a:pt x="682" y="63"/>
                </a:lnTo>
                <a:lnTo>
                  <a:pt x="667" y="73"/>
                </a:lnTo>
                <a:lnTo>
                  <a:pt x="665" y="66"/>
                </a:lnTo>
                <a:lnTo>
                  <a:pt x="660" y="54"/>
                </a:lnTo>
                <a:lnTo>
                  <a:pt x="655" y="40"/>
                </a:lnTo>
                <a:lnTo>
                  <a:pt x="654" y="34"/>
                </a:lnTo>
                <a:lnTo>
                  <a:pt x="659" y="34"/>
                </a:lnTo>
                <a:lnTo>
                  <a:pt x="672" y="36"/>
                </a:lnTo>
                <a:lnTo>
                  <a:pt x="685" y="37"/>
                </a:lnTo>
                <a:lnTo>
                  <a:pt x="691" y="38"/>
                </a:lnTo>
                <a:lnTo>
                  <a:pt x="691" y="22"/>
                </a:lnTo>
                <a:lnTo>
                  <a:pt x="691" y="6"/>
                </a:lnTo>
                <a:lnTo>
                  <a:pt x="698" y="6"/>
                </a:lnTo>
                <a:lnTo>
                  <a:pt x="712" y="6"/>
                </a:lnTo>
                <a:lnTo>
                  <a:pt x="727" y="6"/>
                </a:lnTo>
                <a:lnTo>
                  <a:pt x="733" y="6"/>
                </a:lnTo>
                <a:lnTo>
                  <a:pt x="734" y="11"/>
                </a:lnTo>
                <a:lnTo>
                  <a:pt x="734" y="16"/>
                </a:lnTo>
                <a:lnTo>
                  <a:pt x="733" y="22"/>
                </a:lnTo>
                <a:lnTo>
                  <a:pt x="732" y="26"/>
                </a:lnTo>
                <a:lnTo>
                  <a:pt x="732" y="29"/>
                </a:lnTo>
                <a:lnTo>
                  <a:pt x="733" y="33"/>
                </a:lnTo>
                <a:lnTo>
                  <a:pt x="736" y="37"/>
                </a:lnTo>
                <a:lnTo>
                  <a:pt x="743" y="41"/>
                </a:lnTo>
                <a:lnTo>
                  <a:pt x="755" y="38"/>
                </a:lnTo>
                <a:lnTo>
                  <a:pt x="768" y="34"/>
                </a:lnTo>
                <a:lnTo>
                  <a:pt x="766" y="48"/>
                </a:lnTo>
                <a:lnTo>
                  <a:pt x="765" y="63"/>
                </a:lnTo>
                <a:lnTo>
                  <a:pt x="755" y="61"/>
                </a:lnTo>
                <a:lnTo>
                  <a:pt x="745" y="57"/>
                </a:lnTo>
                <a:lnTo>
                  <a:pt x="741" y="56"/>
                </a:lnTo>
                <a:lnTo>
                  <a:pt x="736" y="56"/>
                </a:lnTo>
                <a:lnTo>
                  <a:pt x="734" y="57"/>
                </a:lnTo>
                <a:lnTo>
                  <a:pt x="733" y="58"/>
                </a:lnTo>
                <a:lnTo>
                  <a:pt x="731" y="60"/>
                </a:lnTo>
                <a:lnTo>
                  <a:pt x="730" y="63"/>
                </a:lnTo>
                <a:lnTo>
                  <a:pt x="735" y="76"/>
                </a:lnTo>
                <a:lnTo>
                  <a:pt x="738" y="91"/>
                </a:lnTo>
                <a:lnTo>
                  <a:pt x="742" y="98"/>
                </a:lnTo>
                <a:lnTo>
                  <a:pt x="746" y="104"/>
                </a:lnTo>
                <a:lnTo>
                  <a:pt x="749" y="106"/>
                </a:lnTo>
                <a:lnTo>
                  <a:pt x="752" y="108"/>
                </a:lnTo>
                <a:lnTo>
                  <a:pt x="757" y="109"/>
                </a:lnTo>
                <a:lnTo>
                  <a:pt x="762" y="110"/>
                </a:lnTo>
                <a:lnTo>
                  <a:pt x="770" y="109"/>
                </a:lnTo>
                <a:lnTo>
                  <a:pt x="778" y="109"/>
                </a:lnTo>
                <a:lnTo>
                  <a:pt x="785" y="109"/>
                </a:lnTo>
                <a:lnTo>
                  <a:pt x="794" y="110"/>
                </a:lnTo>
                <a:lnTo>
                  <a:pt x="800" y="110"/>
                </a:lnTo>
                <a:lnTo>
                  <a:pt x="808" y="108"/>
                </a:lnTo>
                <a:lnTo>
                  <a:pt x="812" y="107"/>
                </a:lnTo>
                <a:lnTo>
                  <a:pt x="815" y="105"/>
                </a:lnTo>
                <a:lnTo>
                  <a:pt x="818" y="102"/>
                </a:lnTo>
                <a:lnTo>
                  <a:pt x="823" y="97"/>
                </a:lnTo>
                <a:lnTo>
                  <a:pt x="822" y="90"/>
                </a:lnTo>
                <a:lnTo>
                  <a:pt x="821" y="81"/>
                </a:lnTo>
                <a:lnTo>
                  <a:pt x="822" y="78"/>
                </a:lnTo>
                <a:lnTo>
                  <a:pt x="823" y="75"/>
                </a:lnTo>
                <a:lnTo>
                  <a:pt x="825" y="73"/>
                </a:lnTo>
                <a:lnTo>
                  <a:pt x="829" y="73"/>
                </a:lnTo>
                <a:lnTo>
                  <a:pt x="833" y="71"/>
                </a:lnTo>
                <a:lnTo>
                  <a:pt x="838" y="71"/>
                </a:lnTo>
                <a:lnTo>
                  <a:pt x="841" y="71"/>
                </a:lnTo>
                <a:lnTo>
                  <a:pt x="843" y="72"/>
                </a:lnTo>
                <a:lnTo>
                  <a:pt x="844" y="74"/>
                </a:lnTo>
                <a:lnTo>
                  <a:pt x="845" y="76"/>
                </a:lnTo>
                <a:lnTo>
                  <a:pt x="845" y="78"/>
                </a:lnTo>
                <a:lnTo>
                  <a:pt x="845" y="81"/>
                </a:lnTo>
                <a:lnTo>
                  <a:pt x="845" y="87"/>
                </a:lnTo>
                <a:lnTo>
                  <a:pt x="845" y="94"/>
                </a:lnTo>
                <a:lnTo>
                  <a:pt x="845" y="100"/>
                </a:lnTo>
                <a:lnTo>
                  <a:pt x="847" y="104"/>
                </a:lnTo>
                <a:lnTo>
                  <a:pt x="861" y="107"/>
                </a:lnTo>
                <a:lnTo>
                  <a:pt x="875" y="109"/>
                </a:lnTo>
                <a:lnTo>
                  <a:pt x="889" y="109"/>
                </a:lnTo>
                <a:lnTo>
                  <a:pt x="903" y="107"/>
                </a:lnTo>
                <a:lnTo>
                  <a:pt x="909" y="105"/>
                </a:lnTo>
                <a:lnTo>
                  <a:pt x="915" y="103"/>
                </a:lnTo>
                <a:lnTo>
                  <a:pt x="920" y="100"/>
                </a:lnTo>
                <a:lnTo>
                  <a:pt x="925" y="96"/>
                </a:lnTo>
                <a:lnTo>
                  <a:pt x="931" y="91"/>
                </a:lnTo>
                <a:lnTo>
                  <a:pt x="934" y="86"/>
                </a:lnTo>
                <a:lnTo>
                  <a:pt x="938" y="79"/>
                </a:lnTo>
                <a:lnTo>
                  <a:pt x="940" y="73"/>
                </a:lnTo>
                <a:lnTo>
                  <a:pt x="940" y="69"/>
                </a:lnTo>
                <a:lnTo>
                  <a:pt x="941" y="64"/>
                </a:lnTo>
                <a:lnTo>
                  <a:pt x="941" y="62"/>
                </a:lnTo>
                <a:lnTo>
                  <a:pt x="943" y="60"/>
                </a:lnTo>
                <a:lnTo>
                  <a:pt x="941" y="57"/>
                </a:lnTo>
                <a:lnTo>
                  <a:pt x="939" y="55"/>
                </a:lnTo>
                <a:lnTo>
                  <a:pt x="936" y="54"/>
                </a:lnTo>
                <a:lnTo>
                  <a:pt x="933" y="53"/>
                </a:lnTo>
                <a:lnTo>
                  <a:pt x="927" y="53"/>
                </a:lnTo>
                <a:lnTo>
                  <a:pt x="921" y="54"/>
                </a:lnTo>
                <a:lnTo>
                  <a:pt x="908" y="57"/>
                </a:lnTo>
                <a:lnTo>
                  <a:pt x="895" y="60"/>
                </a:lnTo>
                <a:lnTo>
                  <a:pt x="895" y="52"/>
                </a:lnTo>
                <a:lnTo>
                  <a:pt x="894" y="44"/>
                </a:lnTo>
                <a:lnTo>
                  <a:pt x="894" y="41"/>
                </a:lnTo>
                <a:lnTo>
                  <a:pt x="896" y="38"/>
                </a:lnTo>
                <a:lnTo>
                  <a:pt x="899" y="36"/>
                </a:lnTo>
                <a:lnTo>
                  <a:pt x="903" y="34"/>
                </a:lnTo>
                <a:lnTo>
                  <a:pt x="908" y="34"/>
                </a:lnTo>
                <a:lnTo>
                  <a:pt x="915" y="36"/>
                </a:lnTo>
                <a:lnTo>
                  <a:pt x="921" y="38"/>
                </a:lnTo>
                <a:lnTo>
                  <a:pt x="927" y="40"/>
                </a:lnTo>
                <a:lnTo>
                  <a:pt x="933" y="40"/>
                </a:lnTo>
                <a:lnTo>
                  <a:pt x="938" y="39"/>
                </a:lnTo>
                <a:lnTo>
                  <a:pt x="940" y="38"/>
                </a:lnTo>
                <a:lnTo>
                  <a:pt x="942" y="36"/>
                </a:lnTo>
                <a:lnTo>
                  <a:pt x="944" y="32"/>
                </a:lnTo>
                <a:lnTo>
                  <a:pt x="947" y="28"/>
                </a:lnTo>
                <a:lnTo>
                  <a:pt x="946" y="18"/>
                </a:lnTo>
                <a:lnTo>
                  <a:pt x="943" y="9"/>
                </a:lnTo>
                <a:lnTo>
                  <a:pt x="951" y="7"/>
                </a:lnTo>
                <a:lnTo>
                  <a:pt x="958" y="7"/>
                </a:lnTo>
                <a:lnTo>
                  <a:pt x="966" y="7"/>
                </a:lnTo>
                <a:lnTo>
                  <a:pt x="973" y="7"/>
                </a:lnTo>
                <a:lnTo>
                  <a:pt x="981" y="8"/>
                </a:lnTo>
                <a:lnTo>
                  <a:pt x="988" y="8"/>
                </a:lnTo>
                <a:lnTo>
                  <a:pt x="995" y="8"/>
                </a:lnTo>
                <a:lnTo>
                  <a:pt x="1001" y="6"/>
                </a:lnTo>
                <a:lnTo>
                  <a:pt x="1001" y="11"/>
                </a:lnTo>
                <a:lnTo>
                  <a:pt x="1000" y="23"/>
                </a:lnTo>
                <a:lnTo>
                  <a:pt x="999" y="36"/>
                </a:lnTo>
                <a:lnTo>
                  <a:pt x="998" y="41"/>
                </a:lnTo>
                <a:lnTo>
                  <a:pt x="1003" y="40"/>
                </a:lnTo>
                <a:lnTo>
                  <a:pt x="1016" y="38"/>
                </a:lnTo>
                <a:lnTo>
                  <a:pt x="1028" y="36"/>
                </a:lnTo>
                <a:lnTo>
                  <a:pt x="1033" y="34"/>
                </a:lnTo>
                <a:lnTo>
                  <a:pt x="1025" y="50"/>
                </a:lnTo>
                <a:lnTo>
                  <a:pt x="1017" y="66"/>
                </a:lnTo>
                <a:lnTo>
                  <a:pt x="1013" y="63"/>
                </a:lnTo>
                <a:lnTo>
                  <a:pt x="1009" y="61"/>
                </a:lnTo>
                <a:lnTo>
                  <a:pt x="1004" y="60"/>
                </a:lnTo>
                <a:lnTo>
                  <a:pt x="1000" y="60"/>
                </a:lnTo>
                <a:lnTo>
                  <a:pt x="995" y="60"/>
                </a:lnTo>
                <a:lnTo>
                  <a:pt x="990" y="59"/>
                </a:lnTo>
                <a:lnTo>
                  <a:pt x="986" y="58"/>
                </a:lnTo>
                <a:lnTo>
                  <a:pt x="982" y="57"/>
                </a:lnTo>
                <a:lnTo>
                  <a:pt x="979" y="59"/>
                </a:lnTo>
                <a:lnTo>
                  <a:pt x="976" y="61"/>
                </a:lnTo>
                <a:lnTo>
                  <a:pt x="975" y="64"/>
                </a:lnTo>
                <a:lnTo>
                  <a:pt x="975" y="66"/>
                </a:lnTo>
                <a:lnTo>
                  <a:pt x="975" y="72"/>
                </a:lnTo>
                <a:lnTo>
                  <a:pt x="979" y="77"/>
                </a:lnTo>
                <a:lnTo>
                  <a:pt x="986" y="88"/>
                </a:lnTo>
                <a:lnTo>
                  <a:pt x="991" y="97"/>
                </a:lnTo>
                <a:lnTo>
                  <a:pt x="995" y="102"/>
                </a:lnTo>
                <a:lnTo>
                  <a:pt x="997" y="105"/>
                </a:lnTo>
                <a:lnTo>
                  <a:pt x="1000" y="107"/>
                </a:lnTo>
                <a:lnTo>
                  <a:pt x="1004" y="108"/>
                </a:lnTo>
                <a:lnTo>
                  <a:pt x="1013" y="110"/>
                </a:lnTo>
                <a:lnTo>
                  <a:pt x="1021" y="110"/>
                </a:lnTo>
                <a:lnTo>
                  <a:pt x="1031" y="109"/>
                </a:lnTo>
                <a:lnTo>
                  <a:pt x="1041" y="109"/>
                </a:lnTo>
                <a:lnTo>
                  <a:pt x="1049" y="109"/>
                </a:lnTo>
                <a:lnTo>
                  <a:pt x="1059" y="110"/>
                </a:lnTo>
                <a:lnTo>
                  <a:pt x="1060" y="106"/>
                </a:lnTo>
                <a:lnTo>
                  <a:pt x="1065" y="94"/>
                </a:lnTo>
                <a:lnTo>
                  <a:pt x="1069" y="84"/>
                </a:lnTo>
                <a:lnTo>
                  <a:pt x="1071" y="78"/>
                </a:lnTo>
                <a:lnTo>
                  <a:pt x="1075" y="79"/>
                </a:lnTo>
                <a:lnTo>
                  <a:pt x="1077" y="80"/>
                </a:lnTo>
                <a:lnTo>
                  <a:pt x="1079" y="81"/>
                </a:lnTo>
                <a:lnTo>
                  <a:pt x="1080" y="84"/>
                </a:lnTo>
                <a:lnTo>
                  <a:pt x="1082" y="90"/>
                </a:lnTo>
                <a:lnTo>
                  <a:pt x="1083" y="95"/>
                </a:lnTo>
                <a:lnTo>
                  <a:pt x="1084" y="102"/>
                </a:lnTo>
                <a:lnTo>
                  <a:pt x="1088" y="107"/>
                </a:lnTo>
                <a:lnTo>
                  <a:pt x="1090" y="109"/>
                </a:lnTo>
                <a:lnTo>
                  <a:pt x="1092" y="110"/>
                </a:lnTo>
                <a:lnTo>
                  <a:pt x="1095" y="110"/>
                </a:lnTo>
                <a:lnTo>
                  <a:pt x="1100" y="110"/>
                </a:lnTo>
                <a:lnTo>
                  <a:pt x="1106" y="110"/>
                </a:lnTo>
                <a:lnTo>
                  <a:pt x="1111" y="110"/>
                </a:lnTo>
                <a:lnTo>
                  <a:pt x="1116" y="109"/>
                </a:lnTo>
                <a:lnTo>
                  <a:pt x="1122" y="108"/>
                </a:lnTo>
                <a:lnTo>
                  <a:pt x="1132" y="104"/>
                </a:lnTo>
                <a:lnTo>
                  <a:pt x="1143" y="98"/>
                </a:lnTo>
                <a:lnTo>
                  <a:pt x="1153" y="91"/>
                </a:lnTo>
                <a:lnTo>
                  <a:pt x="1162" y="82"/>
                </a:lnTo>
                <a:lnTo>
                  <a:pt x="1170" y="73"/>
                </a:lnTo>
                <a:lnTo>
                  <a:pt x="1177" y="63"/>
                </a:lnTo>
                <a:lnTo>
                  <a:pt x="1176" y="59"/>
                </a:lnTo>
                <a:lnTo>
                  <a:pt x="1174" y="56"/>
                </a:lnTo>
                <a:lnTo>
                  <a:pt x="1172" y="55"/>
                </a:lnTo>
                <a:lnTo>
                  <a:pt x="1170" y="53"/>
                </a:lnTo>
                <a:lnTo>
                  <a:pt x="1163" y="52"/>
                </a:lnTo>
                <a:lnTo>
                  <a:pt x="1157" y="53"/>
                </a:lnTo>
                <a:lnTo>
                  <a:pt x="1144" y="56"/>
                </a:lnTo>
                <a:lnTo>
                  <a:pt x="1136" y="57"/>
                </a:lnTo>
                <a:lnTo>
                  <a:pt x="1136" y="48"/>
                </a:lnTo>
                <a:lnTo>
                  <a:pt x="1136" y="41"/>
                </a:lnTo>
                <a:lnTo>
                  <a:pt x="1139" y="39"/>
                </a:lnTo>
                <a:lnTo>
                  <a:pt x="1142" y="38"/>
                </a:lnTo>
                <a:lnTo>
                  <a:pt x="1145" y="38"/>
                </a:lnTo>
                <a:lnTo>
                  <a:pt x="1148" y="39"/>
                </a:lnTo>
                <a:lnTo>
                  <a:pt x="1156" y="41"/>
                </a:lnTo>
                <a:lnTo>
                  <a:pt x="1162" y="44"/>
                </a:lnTo>
                <a:lnTo>
                  <a:pt x="1169" y="46"/>
                </a:lnTo>
                <a:lnTo>
                  <a:pt x="1175" y="47"/>
                </a:lnTo>
                <a:lnTo>
                  <a:pt x="1178" y="46"/>
                </a:lnTo>
                <a:lnTo>
                  <a:pt x="1183" y="44"/>
                </a:lnTo>
                <a:lnTo>
                  <a:pt x="1186" y="42"/>
                </a:lnTo>
                <a:lnTo>
                  <a:pt x="1189" y="38"/>
                </a:lnTo>
                <a:lnTo>
                  <a:pt x="1188" y="23"/>
                </a:lnTo>
                <a:lnTo>
                  <a:pt x="1186" y="9"/>
                </a:lnTo>
                <a:lnTo>
                  <a:pt x="1195" y="9"/>
                </a:lnTo>
                <a:lnTo>
                  <a:pt x="1217" y="9"/>
                </a:lnTo>
                <a:lnTo>
                  <a:pt x="1237" y="9"/>
                </a:lnTo>
                <a:lnTo>
                  <a:pt x="1247" y="9"/>
                </a:lnTo>
                <a:lnTo>
                  <a:pt x="1241" y="17"/>
                </a:lnTo>
                <a:lnTo>
                  <a:pt x="1236" y="27"/>
                </a:lnTo>
                <a:lnTo>
                  <a:pt x="1235" y="32"/>
                </a:lnTo>
                <a:lnTo>
                  <a:pt x="1235" y="37"/>
                </a:lnTo>
                <a:lnTo>
                  <a:pt x="1236" y="39"/>
                </a:lnTo>
                <a:lnTo>
                  <a:pt x="1237" y="41"/>
                </a:lnTo>
                <a:lnTo>
                  <a:pt x="1238" y="42"/>
                </a:lnTo>
                <a:lnTo>
                  <a:pt x="1240" y="43"/>
                </a:lnTo>
                <a:lnTo>
                  <a:pt x="1253" y="42"/>
                </a:lnTo>
                <a:lnTo>
                  <a:pt x="1266" y="41"/>
                </a:lnTo>
                <a:lnTo>
                  <a:pt x="1266" y="50"/>
                </a:lnTo>
                <a:lnTo>
                  <a:pt x="1266" y="60"/>
                </a:lnTo>
                <a:lnTo>
                  <a:pt x="1251" y="57"/>
                </a:lnTo>
                <a:lnTo>
                  <a:pt x="1236" y="54"/>
                </a:lnTo>
                <a:lnTo>
                  <a:pt x="1230" y="53"/>
                </a:lnTo>
                <a:lnTo>
                  <a:pt x="1223" y="53"/>
                </a:lnTo>
                <a:lnTo>
                  <a:pt x="1220" y="54"/>
                </a:lnTo>
                <a:lnTo>
                  <a:pt x="1217" y="55"/>
                </a:lnTo>
                <a:lnTo>
                  <a:pt x="1215" y="57"/>
                </a:lnTo>
                <a:lnTo>
                  <a:pt x="1211" y="60"/>
                </a:lnTo>
                <a:lnTo>
                  <a:pt x="1218" y="70"/>
                </a:lnTo>
                <a:lnTo>
                  <a:pt x="1224" y="80"/>
                </a:lnTo>
                <a:lnTo>
                  <a:pt x="1231" y="91"/>
                </a:lnTo>
                <a:lnTo>
                  <a:pt x="1238" y="101"/>
                </a:lnTo>
                <a:lnTo>
                  <a:pt x="1242" y="105"/>
                </a:lnTo>
                <a:lnTo>
                  <a:pt x="1247" y="108"/>
                </a:lnTo>
                <a:lnTo>
                  <a:pt x="1252" y="110"/>
                </a:lnTo>
                <a:lnTo>
                  <a:pt x="1256" y="112"/>
                </a:lnTo>
                <a:lnTo>
                  <a:pt x="1263" y="113"/>
                </a:lnTo>
                <a:lnTo>
                  <a:pt x="1268" y="113"/>
                </a:lnTo>
                <a:lnTo>
                  <a:pt x="1274" y="112"/>
                </a:lnTo>
                <a:lnTo>
                  <a:pt x="1282" y="110"/>
                </a:lnTo>
                <a:lnTo>
                  <a:pt x="1285" y="112"/>
                </a:lnTo>
                <a:lnTo>
                  <a:pt x="1288" y="112"/>
                </a:lnTo>
                <a:lnTo>
                  <a:pt x="1291" y="112"/>
                </a:lnTo>
                <a:lnTo>
                  <a:pt x="1294" y="112"/>
                </a:lnTo>
                <a:lnTo>
                  <a:pt x="1299" y="109"/>
                </a:lnTo>
                <a:lnTo>
                  <a:pt x="1303" y="105"/>
                </a:lnTo>
                <a:lnTo>
                  <a:pt x="1310" y="93"/>
                </a:lnTo>
                <a:lnTo>
                  <a:pt x="1314" y="80"/>
                </a:lnTo>
                <a:lnTo>
                  <a:pt x="1315" y="75"/>
                </a:lnTo>
                <a:lnTo>
                  <a:pt x="1317" y="71"/>
                </a:lnTo>
                <a:lnTo>
                  <a:pt x="1318" y="68"/>
                </a:lnTo>
                <a:lnTo>
                  <a:pt x="1319" y="68"/>
                </a:lnTo>
                <a:lnTo>
                  <a:pt x="1320" y="70"/>
                </a:lnTo>
                <a:lnTo>
                  <a:pt x="1322" y="75"/>
                </a:lnTo>
                <a:lnTo>
                  <a:pt x="1323" y="85"/>
                </a:lnTo>
                <a:lnTo>
                  <a:pt x="1326" y="97"/>
                </a:lnTo>
                <a:lnTo>
                  <a:pt x="1332" y="102"/>
                </a:lnTo>
                <a:lnTo>
                  <a:pt x="1337" y="105"/>
                </a:lnTo>
                <a:lnTo>
                  <a:pt x="1343" y="106"/>
                </a:lnTo>
                <a:lnTo>
                  <a:pt x="1348" y="106"/>
                </a:lnTo>
                <a:lnTo>
                  <a:pt x="1353" y="106"/>
                </a:lnTo>
                <a:lnTo>
                  <a:pt x="1359" y="104"/>
                </a:lnTo>
                <a:lnTo>
                  <a:pt x="1364" y="102"/>
                </a:lnTo>
                <a:lnTo>
                  <a:pt x="1368" y="100"/>
                </a:lnTo>
                <a:lnTo>
                  <a:pt x="1388" y="85"/>
                </a:lnTo>
                <a:lnTo>
                  <a:pt x="1406" y="73"/>
                </a:lnTo>
                <a:lnTo>
                  <a:pt x="1412" y="63"/>
                </a:lnTo>
                <a:lnTo>
                  <a:pt x="1416" y="57"/>
                </a:lnTo>
                <a:lnTo>
                  <a:pt x="1411" y="50"/>
                </a:lnTo>
                <a:lnTo>
                  <a:pt x="1406" y="48"/>
                </a:lnTo>
                <a:lnTo>
                  <a:pt x="1401" y="48"/>
                </a:lnTo>
                <a:lnTo>
                  <a:pt x="1396" y="49"/>
                </a:lnTo>
                <a:lnTo>
                  <a:pt x="1388" y="54"/>
                </a:lnTo>
                <a:lnTo>
                  <a:pt x="1378" y="57"/>
                </a:lnTo>
                <a:lnTo>
                  <a:pt x="1376" y="58"/>
                </a:lnTo>
                <a:lnTo>
                  <a:pt x="1375" y="60"/>
                </a:lnTo>
                <a:lnTo>
                  <a:pt x="1373" y="57"/>
                </a:lnTo>
                <a:lnTo>
                  <a:pt x="1370" y="55"/>
                </a:lnTo>
                <a:lnTo>
                  <a:pt x="1370" y="53"/>
                </a:lnTo>
                <a:lnTo>
                  <a:pt x="1370" y="50"/>
                </a:lnTo>
                <a:lnTo>
                  <a:pt x="1370" y="46"/>
                </a:lnTo>
                <a:lnTo>
                  <a:pt x="1373" y="42"/>
                </a:lnTo>
                <a:lnTo>
                  <a:pt x="1379" y="33"/>
                </a:lnTo>
                <a:lnTo>
                  <a:pt x="1384" y="25"/>
                </a:lnTo>
                <a:lnTo>
                  <a:pt x="1388" y="28"/>
                </a:lnTo>
                <a:lnTo>
                  <a:pt x="1392" y="31"/>
                </a:lnTo>
                <a:lnTo>
                  <a:pt x="1396" y="33"/>
                </a:lnTo>
                <a:lnTo>
                  <a:pt x="1400" y="36"/>
                </a:lnTo>
                <a:lnTo>
                  <a:pt x="1406" y="38"/>
                </a:lnTo>
                <a:lnTo>
                  <a:pt x="1411" y="38"/>
                </a:lnTo>
                <a:lnTo>
                  <a:pt x="1416" y="38"/>
                </a:lnTo>
                <a:lnTo>
                  <a:pt x="1422" y="38"/>
                </a:lnTo>
                <a:lnTo>
                  <a:pt x="1430" y="22"/>
                </a:lnTo>
                <a:lnTo>
                  <a:pt x="1438" y="6"/>
                </a:lnTo>
                <a:lnTo>
                  <a:pt x="1444" y="7"/>
                </a:lnTo>
                <a:lnTo>
                  <a:pt x="1451" y="9"/>
                </a:lnTo>
                <a:lnTo>
                  <a:pt x="1446" y="22"/>
                </a:lnTo>
                <a:lnTo>
                  <a:pt x="1440" y="37"/>
                </a:lnTo>
                <a:lnTo>
                  <a:pt x="1432" y="52"/>
                </a:lnTo>
                <a:lnTo>
                  <a:pt x="1423" y="69"/>
                </a:lnTo>
                <a:lnTo>
                  <a:pt x="1413" y="85"/>
                </a:lnTo>
                <a:lnTo>
                  <a:pt x="1405" y="102"/>
                </a:lnTo>
                <a:lnTo>
                  <a:pt x="1396" y="118"/>
                </a:lnTo>
                <a:lnTo>
                  <a:pt x="1391" y="133"/>
                </a:lnTo>
                <a:lnTo>
                  <a:pt x="1376" y="133"/>
                </a:lnTo>
                <a:lnTo>
                  <a:pt x="1335" y="133"/>
                </a:lnTo>
                <a:lnTo>
                  <a:pt x="1271" y="133"/>
                </a:lnTo>
                <a:lnTo>
                  <a:pt x="1189" y="133"/>
                </a:lnTo>
                <a:lnTo>
                  <a:pt x="1092" y="133"/>
                </a:lnTo>
                <a:lnTo>
                  <a:pt x="984" y="133"/>
                </a:lnTo>
                <a:lnTo>
                  <a:pt x="868" y="134"/>
                </a:lnTo>
                <a:lnTo>
                  <a:pt x="748" y="134"/>
                </a:lnTo>
                <a:lnTo>
                  <a:pt x="627" y="134"/>
                </a:lnTo>
                <a:lnTo>
                  <a:pt x="512" y="134"/>
                </a:lnTo>
                <a:lnTo>
                  <a:pt x="403" y="134"/>
                </a:lnTo>
                <a:lnTo>
                  <a:pt x="306" y="134"/>
                </a:lnTo>
                <a:lnTo>
                  <a:pt x="224" y="135"/>
                </a:lnTo>
                <a:lnTo>
                  <a:pt x="160" y="135"/>
                </a:lnTo>
                <a:lnTo>
                  <a:pt x="119" y="135"/>
                </a:lnTo>
                <a:lnTo>
                  <a:pt x="105" y="135"/>
                </a:lnTo>
                <a:lnTo>
                  <a:pt x="98" y="129"/>
                </a:lnTo>
                <a:lnTo>
                  <a:pt x="90" y="123"/>
                </a:lnTo>
                <a:lnTo>
                  <a:pt x="83" y="117"/>
                </a:lnTo>
                <a:lnTo>
                  <a:pt x="75" y="109"/>
                </a:lnTo>
                <a:lnTo>
                  <a:pt x="62" y="92"/>
                </a:lnTo>
                <a:lnTo>
                  <a:pt x="48" y="75"/>
                </a:lnTo>
                <a:lnTo>
                  <a:pt x="22" y="38"/>
                </a:lnTo>
                <a:lnTo>
                  <a:pt x="0" y="6"/>
                </a:lnTo>
                <a:lnTo>
                  <a:pt x="6" y="4"/>
                </a:lnTo>
                <a:lnTo>
                  <a:pt x="15" y="4"/>
                </a:lnTo>
                <a:lnTo>
                  <a:pt x="23" y="6"/>
                </a:lnTo>
                <a:lnTo>
                  <a:pt x="32" y="9"/>
                </a:lnTo>
                <a:lnTo>
                  <a:pt x="35" y="12"/>
                </a:lnTo>
                <a:lnTo>
                  <a:pt x="38" y="14"/>
                </a:lnTo>
                <a:lnTo>
                  <a:pt x="41" y="18"/>
                </a:lnTo>
                <a:lnTo>
                  <a:pt x="43" y="22"/>
                </a:lnTo>
                <a:lnTo>
                  <a:pt x="46" y="27"/>
                </a:lnTo>
                <a:lnTo>
                  <a:pt x="46" y="31"/>
                </a:lnTo>
                <a:lnTo>
                  <a:pt x="46" y="38"/>
                </a:lnTo>
                <a:lnTo>
                  <a:pt x="44" y="43"/>
                </a:lnTo>
                <a:lnTo>
                  <a:pt x="51" y="41"/>
                </a:lnTo>
                <a:lnTo>
                  <a:pt x="64" y="36"/>
                </a:lnTo>
                <a:lnTo>
                  <a:pt x="76" y="30"/>
                </a:lnTo>
                <a:lnTo>
                  <a:pt x="83" y="28"/>
                </a:lnTo>
                <a:lnTo>
                  <a:pt x="85" y="32"/>
                </a:lnTo>
                <a:lnTo>
                  <a:pt x="90" y="44"/>
                </a:lnTo>
                <a:lnTo>
                  <a:pt x="96" y="55"/>
                </a:lnTo>
                <a:lnTo>
                  <a:pt x="99" y="60"/>
                </a:lnTo>
                <a:lnTo>
                  <a:pt x="97" y="62"/>
                </a:lnTo>
                <a:lnTo>
                  <a:pt x="95" y="63"/>
                </a:lnTo>
                <a:lnTo>
                  <a:pt x="92" y="63"/>
                </a:lnTo>
                <a:lnTo>
                  <a:pt x="89" y="64"/>
                </a:lnTo>
                <a:lnTo>
                  <a:pt x="84" y="63"/>
                </a:lnTo>
                <a:lnTo>
                  <a:pt x="78" y="63"/>
                </a:lnTo>
                <a:lnTo>
                  <a:pt x="71" y="63"/>
                </a:lnTo>
                <a:lnTo>
                  <a:pt x="67" y="65"/>
                </a:lnTo>
                <a:lnTo>
                  <a:pt x="65" y="68"/>
                </a:lnTo>
                <a:lnTo>
                  <a:pt x="64" y="70"/>
                </a:lnTo>
                <a:lnTo>
                  <a:pt x="63" y="74"/>
                </a:lnTo>
                <a:lnTo>
                  <a:pt x="64" y="78"/>
                </a:lnTo>
                <a:lnTo>
                  <a:pt x="73" y="84"/>
                </a:lnTo>
                <a:lnTo>
                  <a:pt x="83" y="90"/>
                </a:lnTo>
                <a:lnTo>
                  <a:pt x="91" y="98"/>
                </a:lnTo>
                <a:lnTo>
                  <a:pt x="100" y="106"/>
                </a:lnTo>
                <a:lnTo>
                  <a:pt x="104" y="109"/>
                </a:lnTo>
                <a:lnTo>
                  <a:pt x="108" y="112"/>
                </a:lnTo>
                <a:lnTo>
                  <a:pt x="113" y="114"/>
                </a:lnTo>
                <a:lnTo>
                  <a:pt x="117" y="116"/>
                </a:lnTo>
                <a:lnTo>
                  <a:pt x="121" y="117"/>
                </a:lnTo>
                <a:lnTo>
                  <a:pt x="127" y="117"/>
                </a:lnTo>
                <a:lnTo>
                  <a:pt x="131" y="116"/>
                </a:lnTo>
                <a:lnTo>
                  <a:pt x="136" y="113"/>
                </a:lnTo>
                <a:lnTo>
                  <a:pt x="136" y="108"/>
                </a:lnTo>
                <a:lnTo>
                  <a:pt x="136" y="96"/>
                </a:lnTo>
                <a:lnTo>
                  <a:pt x="136" y="84"/>
                </a:lnTo>
                <a:lnTo>
                  <a:pt x="136" y="78"/>
                </a:lnTo>
                <a:lnTo>
                  <a:pt x="149" y="78"/>
                </a:lnTo>
                <a:lnTo>
                  <a:pt x="162" y="78"/>
                </a:lnTo>
                <a:lnTo>
                  <a:pt x="161" y="84"/>
                </a:lnTo>
                <a:lnTo>
                  <a:pt x="161" y="89"/>
                </a:lnTo>
                <a:lnTo>
                  <a:pt x="161" y="93"/>
                </a:lnTo>
                <a:lnTo>
                  <a:pt x="162" y="97"/>
                </a:lnTo>
                <a:lnTo>
                  <a:pt x="163" y="102"/>
                </a:lnTo>
                <a:lnTo>
                  <a:pt x="165" y="106"/>
                </a:lnTo>
                <a:lnTo>
                  <a:pt x="167" y="109"/>
                </a:lnTo>
                <a:lnTo>
                  <a:pt x="170" y="112"/>
                </a:lnTo>
                <a:lnTo>
                  <a:pt x="174" y="114"/>
                </a:lnTo>
                <a:lnTo>
                  <a:pt x="178" y="117"/>
                </a:lnTo>
                <a:lnTo>
                  <a:pt x="181" y="118"/>
                </a:lnTo>
                <a:lnTo>
                  <a:pt x="185" y="119"/>
                </a:lnTo>
                <a:lnTo>
                  <a:pt x="189" y="120"/>
                </a:lnTo>
                <a:lnTo>
                  <a:pt x="193" y="119"/>
                </a:lnTo>
                <a:lnTo>
                  <a:pt x="197" y="119"/>
                </a:lnTo>
                <a:lnTo>
                  <a:pt x="200" y="117"/>
                </a:lnTo>
                <a:lnTo>
                  <a:pt x="206" y="116"/>
                </a:lnTo>
                <a:lnTo>
                  <a:pt x="210" y="113"/>
                </a:lnTo>
                <a:lnTo>
                  <a:pt x="214" y="111"/>
                </a:lnTo>
                <a:lnTo>
                  <a:pt x="217" y="108"/>
                </a:lnTo>
                <a:lnTo>
                  <a:pt x="224" y="101"/>
                </a:lnTo>
                <a:lnTo>
                  <a:pt x="228" y="93"/>
                </a:lnTo>
                <a:lnTo>
                  <a:pt x="234" y="76"/>
                </a:lnTo>
                <a:lnTo>
                  <a:pt x="239" y="60"/>
                </a:lnTo>
                <a:lnTo>
                  <a:pt x="234" y="58"/>
                </a:lnTo>
                <a:lnTo>
                  <a:pt x="229" y="57"/>
                </a:lnTo>
                <a:lnTo>
                  <a:pt x="225" y="57"/>
                </a:lnTo>
                <a:lnTo>
                  <a:pt x="220" y="58"/>
                </a:lnTo>
                <a:lnTo>
                  <a:pt x="209" y="60"/>
                </a:lnTo>
                <a:lnTo>
                  <a:pt x="198" y="62"/>
                </a:lnTo>
                <a:lnTo>
                  <a:pt x="193" y="63"/>
                </a:lnTo>
                <a:lnTo>
                  <a:pt x="189" y="62"/>
                </a:lnTo>
                <a:lnTo>
                  <a:pt x="184" y="61"/>
                </a:lnTo>
                <a:lnTo>
                  <a:pt x="180" y="59"/>
                </a:lnTo>
                <a:lnTo>
                  <a:pt x="177" y="56"/>
                </a:lnTo>
                <a:lnTo>
                  <a:pt x="175" y="50"/>
                </a:lnTo>
                <a:lnTo>
                  <a:pt x="173" y="43"/>
                </a:lnTo>
                <a:lnTo>
                  <a:pt x="171" y="34"/>
                </a:lnTo>
                <a:lnTo>
                  <a:pt x="176" y="37"/>
                </a:lnTo>
                <a:lnTo>
                  <a:pt x="180" y="37"/>
                </a:lnTo>
                <a:lnTo>
                  <a:pt x="185" y="38"/>
                </a:lnTo>
                <a:lnTo>
                  <a:pt x="192" y="37"/>
                </a:lnTo>
                <a:lnTo>
                  <a:pt x="202" y="37"/>
                </a:lnTo>
                <a:lnTo>
                  <a:pt x="213" y="38"/>
                </a:lnTo>
                <a:lnTo>
                  <a:pt x="216" y="32"/>
                </a:lnTo>
                <a:lnTo>
                  <a:pt x="217" y="28"/>
                </a:lnTo>
                <a:lnTo>
                  <a:pt x="217" y="24"/>
                </a:lnTo>
                <a:lnTo>
                  <a:pt x="216" y="18"/>
                </a:lnTo>
                <a:lnTo>
                  <a:pt x="212" y="10"/>
                </a:lnTo>
                <a:lnTo>
                  <a:pt x="207" y="2"/>
                </a:lnTo>
                <a:lnTo>
                  <a:pt x="213" y="0"/>
                </a:lnTo>
                <a:lnTo>
                  <a:pt x="220" y="0"/>
                </a:lnTo>
                <a:lnTo>
                  <a:pt x="226" y="0"/>
                </a:lnTo>
                <a:lnTo>
                  <a:pt x="232" y="1"/>
                </a:lnTo>
                <a:lnTo>
                  <a:pt x="239" y="2"/>
                </a:lnTo>
                <a:lnTo>
                  <a:pt x="244" y="2"/>
                </a:lnTo>
                <a:lnTo>
                  <a:pt x="250" y="4"/>
                </a:lnTo>
                <a:lnTo>
                  <a:pt x="258" y="2"/>
                </a:lnTo>
                <a:lnTo>
                  <a:pt x="258" y="8"/>
                </a:lnTo>
                <a:lnTo>
                  <a:pt x="258" y="18"/>
                </a:lnTo>
                <a:lnTo>
                  <a:pt x="258" y="29"/>
                </a:lnTo>
                <a:lnTo>
                  <a:pt x="258" y="34"/>
                </a:lnTo>
                <a:close/>
              </a:path>
            </a:pathLst>
          </a:custGeom>
          <a:solidFill>
            <a:srgbClr val="FFFFFF"/>
          </a:solidFill>
          <a:ln w="9525">
            <a:noFill/>
            <a:round/>
            <a:headEnd/>
            <a:tailEnd/>
          </a:ln>
        </p:spPr>
        <p:txBody>
          <a:bodyPr/>
          <a:lstStyle/>
          <a:p>
            <a:endParaRPr lang="en-US"/>
          </a:p>
        </p:txBody>
      </p:sp>
      <p:sp>
        <p:nvSpPr>
          <p:cNvPr id="68" name="Freeform 72"/>
          <p:cNvSpPr>
            <a:spLocks/>
          </p:cNvSpPr>
          <p:nvPr/>
        </p:nvSpPr>
        <p:spPr bwMode="auto">
          <a:xfrm>
            <a:off x="2038350" y="1946275"/>
            <a:ext cx="34925" cy="25400"/>
          </a:xfrm>
          <a:custGeom>
            <a:avLst/>
            <a:gdLst>
              <a:gd name="T0" fmla="*/ 7483163 w 163"/>
              <a:gd name="T1" fmla="*/ 0 h 117"/>
              <a:gd name="T2" fmla="*/ 6794519 w 163"/>
              <a:gd name="T3" fmla="*/ 659749 h 117"/>
              <a:gd name="T4" fmla="*/ 6105876 w 163"/>
              <a:gd name="T5" fmla="*/ 1225279 h 117"/>
              <a:gd name="T6" fmla="*/ 5463084 w 163"/>
              <a:gd name="T7" fmla="*/ 1791026 h 117"/>
              <a:gd name="T8" fmla="*/ 4820507 w 163"/>
              <a:gd name="T9" fmla="*/ 2356556 h 117"/>
              <a:gd name="T10" fmla="*/ 3580991 w 163"/>
              <a:gd name="T11" fmla="*/ 3251851 h 117"/>
              <a:gd name="T12" fmla="*/ 2525099 w 163"/>
              <a:gd name="T13" fmla="*/ 3958926 h 117"/>
              <a:gd name="T14" fmla="*/ 1560912 w 163"/>
              <a:gd name="T15" fmla="*/ 4571566 h 117"/>
              <a:gd name="T16" fmla="*/ 826415 w 163"/>
              <a:gd name="T17" fmla="*/ 4995768 h 117"/>
              <a:gd name="T18" fmla="*/ 321396 w 163"/>
              <a:gd name="T19" fmla="*/ 5325750 h 117"/>
              <a:gd name="T20" fmla="*/ 0 w 163"/>
              <a:gd name="T21" fmla="*/ 5514188 h 117"/>
              <a:gd name="T22" fmla="*/ 642791 w 163"/>
              <a:gd name="T23" fmla="*/ 4053145 h 117"/>
              <a:gd name="T24" fmla="*/ 1285369 w 163"/>
              <a:gd name="T25" fmla="*/ 2262337 h 117"/>
              <a:gd name="T26" fmla="*/ 1790388 w 163"/>
              <a:gd name="T27" fmla="*/ 754185 h 117"/>
              <a:gd name="T28" fmla="*/ 1974012 w 163"/>
              <a:gd name="T29" fmla="*/ 94219 h 117"/>
              <a:gd name="T30" fmla="*/ 3351300 w 163"/>
              <a:gd name="T31" fmla="*/ 47109 h 117"/>
              <a:gd name="T32" fmla="*/ 4912212 w 163"/>
              <a:gd name="T33" fmla="*/ 0 h 117"/>
              <a:gd name="T34" fmla="*/ 6427271 w 163"/>
              <a:gd name="T35" fmla="*/ 0 h 117"/>
              <a:gd name="T36" fmla="*/ 7483163 w 163"/>
              <a:gd name="T37" fmla="*/ 0 h 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3" h="117">
                <a:moveTo>
                  <a:pt x="163" y="0"/>
                </a:moveTo>
                <a:lnTo>
                  <a:pt x="148" y="14"/>
                </a:lnTo>
                <a:lnTo>
                  <a:pt x="133" y="26"/>
                </a:lnTo>
                <a:lnTo>
                  <a:pt x="119" y="38"/>
                </a:lnTo>
                <a:lnTo>
                  <a:pt x="105" y="50"/>
                </a:lnTo>
                <a:lnTo>
                  <a:pt x="78" y="69"/>
                </a:lnTo>
                <a:lnTo>
                  <a:pt x="55" y="84"/>
                </a:lnTo>
                <a:lnTo>
                  <a:pt x="34" y="97"/>
                </a:lnTo>
                <a:lnTo>
                  <a:pt x="18" y="106"/>
                </a:lnTo>
                <a:lnTo>
                  <a:pt x="7" y="113"/>
                </a:lnTo>
                <a:lnTo>
                  <a:pt x="0" y="117"/>
                </a:lnTo>
                <a:lnTo>
                  <a:pt x="14" y="86"/>
                </a:lnTo>
                <a:lnTo>
                  <a:pt x="28" y="48"/>
                </a:lnTo>
                <a:lnTo>
                  <a:pt x="39" y="16"/>
                </a:lnTo>
                <a:lnTo>
                  <a:pt x="43" y="2"/>
                </a:lnTo>
                <a:lnTo>
                  <a:pt x="73" y="1"/>
                </a:lnTo>
                <a:lnTo>
                  <a:pt x="107" y="0"/>
                </a:lnTo>
                <a:lnTo>
                  <a:pt x="140" y="0"/>
                </a:lnTo>
                <a:lnTo>
                  <a:pt x="163" y="0"/>
                </a:lnTo>
                <a:close/>
              </a:path>
            </a:pathLst>
          </a:custGeom>
          <a:solidFill>
            <a:srgbClr val="FFFFFF"/>
          </a:solidFill>
          <a:ln w="9525">
            <a:noFill/>
            <a:round/>
            <a:headEnd/>
            <a:tailEnd/>
          </a:ln>
        </p:spPr>
        <p:txBody>
          <a:bodyPr/>
          <a:lstStyle/>
          <a:p>
            <a:endParaRPr lang="en-US"/>
          </a:p>
        </p:txBody>
      </p:sp>
      <p:sp>
        <p:nvSpPr>
          <p:cNvPr id="69" name="Freeform 73"/>
          <p:cNvSpPr>
            <a:spLocks/>
          </p:cNvSpPr>
          <p:nvPr/>
        </p:nvSpPr>
        <p:spPr bwMode="auto">
          <a:xfrm>
            <a:off x="1031875" y="1946275"/>
            <a:ext cx="33338" cy="28575"/>
          </a:xfrm>
          <a:custGeom>
            <a:avLst/>
            <a:gdLst>
              <a:gd name="T0" fmla="*/ 6695315 w 166"/>
              <a:gd name="T1" fmla="*/ 6139328 h 133"/>
              <a:gd name="T2" fmla="*/ 5928942 w 166"/>
              <a:gd name="T3" fmla="*/ 5446868 h 133"/>
              <a:gd name="T4" fmla="*/ 5082037 w 166"/>
              <a:gd name="T5" fmla="*/ 4708430 h 133"/>
              <a:gd name="T6" fmla="*/ 4114030 w 166"/>
              <a:gd name="T7" fmla="*/ 4015969 h 133"/>
              <a:gd name="T8" fmla="*/ 3226757 w 166"/>
              <a:gd name="T9" fmla="*/ 3277316 h 133"/>
              <a:gd name="T10" fmla="*/ 2298916 w 166"/>
              <a:gd name="T11" fmla="*/ 2492685 h 133"/>
              <a:gd name="T12" fmla="*/ 1452010 w 166"/>
              <a:gd name="T13" fmla="*/ 1707840 h 133"/>
              <a:gd name="T14" fmla="*/ 1008374 w 166"/>
              <a:gd name="T15" fmla="*/ 1338728 h 133"/>
              <a:gd name="T16" fmla="*/ 685638 w 166"/>
              <a:gd name="T17" fmla="*/ 877016 h 133"/>
              <a:gd name="T18" fmla="*/ 322736 w 166"/>
              <a:gd name="T19" fmla="*/ 461497 h 133"/>
              <a:gd name="T20" fmla="*/ 0 w 166"/>
              <a:gd name="T21" fmla="*/ 0 h 133"/>
              <a:gd name="T22" fmla="*/ 685638 w 166"/>
              <a:gd name="T23" fmla="*/ 0 h 133"/>
              <a:gd name="T24" fmla="*/ 2137649 w 166"/>
              <a:gd name="T25" fmla="*/ 92385 h 133"/>
              <a:gd name="T26" fmla="*/ 3589659 w 166"/>
              <a:gd name="T27" fmla="*/ 138578 h 133"/>
              <a:gd name="T28" fmla="*/ 4234930 w 166"/>
              <a:gd name="T29" fmla="*/ 138578 h 133"/>
              <a:gd name="T30" fmla="*/ 4638400 w 166"/>
              <a:gd name="T31" fmla="*/ 1061787 h 133"/>
              <a:gd name="T32" fmla="*/ 5444939 w 166"/>
              <a:gd name="T33" fmla="*/ 3138953 h 133"/>
              <a:gd name="T34" fmla="*/ 6332413 w 166"/>
              <a:gd name="T35" fmla="*/ 5216119 h 133"/>
              <a:gd name="T36" fmla="*/ 6695315 w 166"/>
              <a:gd name="T37" fmla="*/ 6139328 h 1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6" h="133">
                <a:moveTo>
                  <a:pt x="166" y="133"/>
                </a:moveTo>
                <a:lnTo>
                  <a:pt x="147" y="118"/>
                </a:lnTo>
                <a:lnTo>
                  <a:pt x="126" y="102"/>
                </a:lnTo>
                <a:lnTo>
                  <a:pt x="102" y="87"/>
                </a:lnTo>
                <a:lnTo>
                  <a:pt x="80" y="71"/>
                </a:lnTo>
                <a:lnTo>
                  <a:pt x="57" y="54"/>
                </a:lnTo>
                <a:lnTo>
                  <a:pt x="36" y="37"/>
                </a:lnTo>
                <a:lnTo>
                  <a:pt x="25" y="29"/>
                </a:lnTo>
                <a:lnTo>
                  <a:pt x="17" y="19"/>
                </a:lnTo>
                <a:lnTo>
                  <a:pt x="8" y="10"/>
                </a:lnTo>
                <a:lnTo>
                  <a:pt x="0" y="0"/>
                </a:lnTo>
                <a:lnTo>
                  <a:pt x="17" y="0"/>
                </a:lnTo>
                <a:lnTo>
                  <a:pt x="53" y="2"/>
                </a:lnTo>
                <a:lnTo>
                  <a:pt x="89" y="3"/>
                </a:lnTo>
                <a:lnTo>
                  <a:pt x="105" y="3"/>
                </a:lnTo>
                <a:lnTo>
                  <a:pt x="115" y="23"/>
                </a:lnTo>
                <a:lnTo>
                  <a:pt x="135" y="68"/>
                </a:lnTo>
                <a:lnTo>
                  <a:pt x="157" y="113"/>
                </a:lnTo>
                <a:lnTo>
                  <a:pt x="166" y="133"/>
                </a:lnTo>
                <a:close/>
              </a:path>
            </a:pathLst>
          </a:custGeom>
          <a:solidFill>
            <a:srgbClr val="FFFFFF"/>
          </a:solidFill>
          <a:ln w="9525">
            <a:noFill/>
            <a:round/>
            <a:headEnd/>
            <a:tailEnd/>
          </a:ln>
        </p:spPr>
        <p:txBody>
          <a:bodyPr/>
          <a:lstStyle/>
          <a:p>
            <a:endParaRPr lang="en-US"/>
          </a:p>
        </p:txBody>
      </p:sp>
      <p:sp>
        <p:nvSpPr>
          <p:cNvPr id="70" name="Freeform 74"/>
          <p:cNvSpPr>
            <a:spLocks/>
          </p:cNvSpPr>
          <p:nvPr/>
        </p:nvSpPr>
        <p:spPr bwMode="auto">
          <a:xfrm>
            <a:off x="1452563" y="1981200"/>
            <a:ext cx="193675" cy="11113"/>
          </a:xfrm>
          <a:custGeom>
            <a:avLst/>
            <a:gdLst>
              <a:gd name="T0" fmla="*/ 42770816 w 877"/>
              <a:gd name="T1" fmla="*/ 304990 h 45"/>
              <a:gd name="T2" fmla="*/ 40137322 w 877"/>
              <a:gd name="T3" fmla="*/ 1036719 h 45"/>
              <a:gd name="T4" fmla="*/ 37552412 w 877"/>
              <a:gd name="T5" fmla="*/ 1524704 h 45"/>
              <a:gd name="T6" fmla="*/ 34870113 w 877"/>
              <a:gd name="T7" fmla="*/ 2012688 h 45"/>
              <a:gd name="T8" fmla="*/ 32236619 w 877"/>
              <a:gd name="T9" fmla="*/ 2317431 h 45"/>
              <a:gd name="T10" fmla="*/ 29554319 w 877"/>
              <a:gd name="T11" fmla="*/ 2561423 h 45"/>
              <a:gd name="T12" fmla="*/ 26823215 w 877"/>
              <a:gd name="T13" fmla="*/ 2683419 h 45"/>
              <a:gd name="T14" fmla="*/ 24189720 w 877"/>
              <a:gd name="T15" fmla="*/ 2744417 h 45"/>
              <a:gd name="T16" fmla="*/ 21458616 w 877"/>
              <a:gd name="T17" fmla="*/ 2744417 h 45"/>
              <a:gd name="T18" fmla="*/ 18776316 w 877"/>
              <a:gd name="T19" fmla="*/ 2683419 h 45"/>
              <a:gd name="T20" fmla="*/ 16045212 w 877"/>
              <a:gd name="T21" fmla="*/ 2500425 h 45"/>
              <a:gd name="T22" fmla="*/ 13314107 w 877"/>
              <a:gd name="T23" fmla="*/ 2256433 h 45"/>
              <a:gd name="T24" fmla="*/ 10631808 w 877"/>
              <a:gd name="T25" fmla="*/ 2012688 h 45"/>
              <a:gd name="T26" fmla="*/ 7998093 w 877"/>
              <a:gd name="T27" fmla="*/ 1646700 h 45"/>
              <a:gd name="T28" fmla="*/ 5267209 w 877"/>
              <a:gd name="T29" fmla="*/ 1280712 h 45"/>
              <a:gd name="T30" fmla="*/ 2633494 w 877"/>
              <a:gd name="T31" fmla="*/ 792727 h 45"/>
              <a:gd name="T32" fmla="*/ 0 w 877"/>
              <a:gd name="T33" fmla="*/ 304990 h 45"/>
              <a:gd name="T34" fmla="*/ 2389689 w 877"/>
              <a:gd name="T35" fmla="*/ 243992 h 45"/>
              <a:gd name="T36" fmla="*/ 4925793 w 877"/>
              <a:gd name="T37" fmla="*/ 182994 h 45"/>
              <a:gd name="T38" fmla="*/ 7510482 w 877"/>
              <a:gd name="T39" fmla="*/ 121996 h 45"/>
              <a:gd name="T40" fmla="*/ 10095171 w 877"/>
              <a:gd name="T41" fmla="*/ 60998 h 45"/>
              <a:gd name="T42" fmla="*/ 12777692 w 877"/>
              <a:gd name="T43" fmla="*/ 60998 h 45"/>
              <a:gd name="T44" fmla="*/ 15459991 w 877"/>
              <a:gd name="T45" fmla="*/ 0 h 45"/>
              <a:gd name="T46" fmla="*/ 18239680 w 877"/>
              <a:gd name="T47" fmla="*/ 0 h 45"/>
              <a:gd name="T48" fmla="*/ 20970784 w 877"/>
              <a:gd name="T49" fmla="*/ 0 h 45"/>
              <a:gd name="T50" fmla="*/ 23750694 w 877"/>
              <a:gd name="T51" fmla="*/ 0 h 45"/>
              <a:gd name="T52" fmla="*/ 26530604 w 877"/>
              <a:gd name="T53" fmla="*/ 0 h 45"/>
              <a:gd name="T54" fmla="*/ 29261709 w 877"/>
              <a:gd name="T55" fmla="*/ 60998 h 45"/>
              <a:gd name="T56" fmla="*/ 32041619 w 877"/>
              <a:gd name="T57" fmla="*/ 60998 h 45"/>
              <a:gd name="T58" fmla="*/ 34772723 w 877"/>
              <a:gd name="T59" fmla="*/ 121996 h 45"/>
              <a:gd name="T60" fmla="*/ 37503607 w 877"/>
              <a:gd name="T61" fmla="*/ 182994 h 45"/>
              <a:gd name="T62" fmla="*/ 40137322 w 877"/>
              <a:gd name="T63" fmla="*/ 243992 h 45"/>
              <a:gd name="T64" fmla="*/ 42770816 w 877"/>
              <a:gd name="T65" fmla="*/ 304990 h 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77" h="45">
                <a:moveTo>
                  <a:pt x="877" y="5"/>
                </a:moveTo>
                <a:lnTo>
                  <a:pt x="823" y="17"/>
                </a:lnTo>
                <a:lnTo>
                  <a:pt x="770" y="25"/>
                </a:lnTo>
                <a:lnTo>
                  <a:pt x="715" y="33"/>
                </a:lnTo>
                <a:lnTo>
                  <a:pt x="661" y="38"/>
                </a:lnTo>
                <a:lnTo>
                  <a:pt x="606" y="42"/>
                </a:lnTo>
                <a:lnTo>
                  <a:pt x="550" y="44"/>
                </a:lnTo>
                <a:lnTo>
                  <a:pt x="496" y="45"/>
                </a:lnTo>
                <a:lnTo>
                  <a:pt x="440" y="45"/>
                </a:lnTo>
                <a:lnTo>
                  <a:pt x="385" y="44"/>
                </a:lnTo>
                <a:lnTo>
                  <a:pt x="329" y="41"/>
                </a:lnTo>
                <a:lnTo>
                  <a:pt x="273" y="37"/>
                </a:lnTo>
                <a:lnTo>
                  <a:pt x="218" y="33"/>
                </a:lnTo>
                <a:lnTo>
                  <a:pt x="164" y="27"/>
                </a:lnTo>
                <a:lnTo>
                  <a:pt x="108" y="21"/>
                </a:lnTo>
                <a:lnTo>
                  <a:pt x="54" y="13"/>
                </a:lnTo>
                <a:lnTo>
                  <a:pt x="0" y="5"/>
                </a:lnTo>
                <a:lnTo>
                  <a:pt x="49" y="4"/>
                </a:lnTo>
                <a:lnTo>
                  <a:pt x="101" y="3"/>
                </a:lnTo>
                <a:lnTo>
                  <a:pt x="154" y="2"/>
                </a:lnTo>
                <a:lnTo>
                  <a:pt x="207" y="1"/>
                </a:lnTo>
                <a:lnTo>
                  <a:pt x="262" y="1"/>
                </a:lnTo>
                <a:lnTo>
                  <a:pt x="317" y="0"/>
                </a:lnTo>
                <a:lnTo>
                  <a:pt x="374" y="0"/>
                </a:lnTo>
                <a:lnTo>
                  <a:pt x="430" y="0"/>
                </a:lnTo>
                <a:lnTo>
                  <a:pt x="487" y="0"/>
                </a:lnTo>
                <a:lnTo>
                  <a:pt x="544" y="0"/>
                </a:lnTo>
                <a:lnTo>
                  <a:pt x="600" y="1"/>
                </a:lnTo>
                <a:lnTo>
                  <a:pt x="657" y="1"/>
                </a:lnTo>
                <a:lnTo>
                  <a:pt x="713" y="2"/>
                </a:lnTo>
                <a:lnTo>
                  <a:pt x="769" y="3"/>
                </a:lnTo>
                <a:lnTo>
                  <a:pt x="823" y="4"/>
                </a:lnTo>
                <a:lnTo>
                  <a:pt x="877" y="5"/>
                </a:lnTo>
                <a:close/>
              </a:path>
            </a:pathLst>
          </a:custGeom>
          <a:solidFill>
            <a:srgbClr val="FFFFFF"/>
          </a:solidFill>
          <a:ln w="9525">
            <a:noFill/>
            <a:round/>
            <a:headEnd/>
            <a:tailEnd/>
          </a:ln>
        </p:spPr>
        <p:txBody>
          <a:bodyPr/>
          <a:lstStyle/>
          <a:p>
            <a:endParaRPr lang="en-US"/>
          </a:p>
        </p:txBody>
      </p:sp>
      <p:sp>
        <p:nvSpPr>
          <p:cNvPr id="71" name="Freeform 75"/>
          <p:cNvSpPr>
            <a:spLocks noEditPoints="1"/>
          </p:cNvSpPr>
          <p:nvPr/>
        </p:nvSpPr>
        <p:spPr bwMode="auto">
          <a:xfrm>
            <a:off x="1079500" y="1955800"/>
            <a:ext cx="939800" cy="176213"/>
          </a:xfrm>
          <a:custGeom>
            <a:avLst/>
            <a:gdLst>
              <a:gd name="T0" fmla="*/ 106629975 w 4293"/>
              <a:gd name="T1" fmla="*/ 20798317 h 816"/>
              <a:gd name="T2" fmla="*/ 151294665 w 4293"/>
              <a:gd name="T3" fmla="*/ 6342156 h 816"/>
              <a:gd name="T4" fmla="*/ 67715950 w 4293"/>
              <a:gd name="T5" fmla="*/ 10026217 h 816"/>
              <a:gd name="T6" fmla="*/ 5750884 w 4293"/>
              <a:gd name="T7" fmla="*/ 6342156 h 816"/>
              <a:gd name="T8" fmla="*/ 48354932 w 4293"/>
              <a:gd name="T9" fmla="*/ 28539596 h 816"/>
              <a:gd name="T10" fmla="*/ 47204755 w 4293"/>
              <a:gd name="T11" fmla="*/ 20891606 h 816"/>
              <a:gd name="T12" fmla="*/ 34888406 w 4293"/>
              <a:gd name="T13" fmla="*/ 21078184 h 816"/>
              <a:gd name="T14" fmla="*/ 24488872 w 4293"/>
              <a:gd name="T15" fmla="*/ 17161116 h 816"/>
              <a:gd name="T16" fmla="*/ 18258784 w 4293"/>
              <a:gd name="T17" fmla="*/ 10259225 h 816"/>
              <a:gd name="T18" fmla="*/ 30383583 w 4293"/>
              <a:gd name="T19" fmla="*/ 13710278 h 816"/>
              <a:gd name="T20" fmla="*/ 32971371 w 4293"/>
              <a:gd name="T21" fmla="*/ 8300798 h 816"/>
              <a:gd name="T22" fmla="*/ 43083252 w 4293"/>
              <a:gd name="T23" fmla="*/ 11984643 h 816"/>
              <a:gd name="T24" fmla="*/ 46485840 w 4293"/>
              <a:gd name="T25" fmla="*/ 11285190 h 816"/>
              <a:gd name="T26" fmla="*/ 50271747 w 4293"/>
              <a:gd name="T27" fmla="*/ 6761742 h 816"/>
              <a:gd name="T28" fmla="*/ 56501836 w 4293"/>
              <a:gd name="T29" fmla="*/ 12870675 h 816"/>
              <a:gd name="T30" fmla="*/ 59329335 w 4293"/>
              <a:gd name="T31" fmla="*/ 16368374 h 816"/>
              <a:gd name="T32" fmla="*/ 64457189 w 4293"/>
              <a:gd name="T33" fmla="*/ 17860570 h 816"/>
              <a:gd name="T34" fmla="*/ 71406192 w 4293"/>
              <a:gd name="T35" fmla="*/ 13756707 h 816"/>
              <a:gd name="T36" fmla="*/ 73898096 w 4293"/>
              <a:gd name="T37" fmla="*/ 19585989 h 816"/>
              <a:gd name="T38" fmla="*/ 69872477 w 4293"/>
              <a:gd name="T39" fmla="*/ 21591275 h 816"/>
              <a:gd name="T40" fmla="*/ 84297630 w 4293"/>
              <a:gd name="T41" fmla="*/ 23130116 h 816"/>
              <a:gd name="T42" fmla="*/ 76054623 w 4293"/>
              <a:gd name="T43" fmla="*/ 24062792 h 816"/>
              <a:gd name="T44" fmla="*/ 79073892 w 4293"/>
              <a:gd name="T45" fmla="*/ 29472272 h 816"/>
              <a:gd name="T46" fmla="*/ 71022654 w 4293"/>
              <a:gd name="T47" fmla="*/ 33949076 h 816"/>
              <a:gd name="T48" fmla="*/ 65799135 w 4293"/>
              <a:gd name="T49" fmla="*/ 27840142 h 816"/>
              <a:gd name="T50" fmla="*/ 63163185 w 4293"/>
              <a:gd name="T51" fmla="*/ 30404948 h 816"/>
              <a:gd name="T52" fmla="*/ 60575397 w 4293"/>
              <a:gd name="T53" fmla="*/ 33109688 h 816"/>
              <a:gd name="T54" fmla="*/ 103323271 w 4293"/>
              <a:gd name="T55" fmla="*/ 24016148 h 816"/>
              <a:gd name="T56" fmla="*/ 114776879 w 4293"/>
              <a:gd name="T57" fmla="*/ 18000503 h 816"/>
              <a:gd name="T58" fmla="*/ 115543736 w 4293"/>
              <a:gd name="T59" fmla="*/ 36467237 h 816"/>
              <a:gd name="T60" fmla="*/ 130256324 w 4293"/>
              <a:gd name="T61" fmla="*/ 33016399 h 816"/>
              <a:gd name="T62" fmla="*/ 123451147 w 4293"/>
              <a:gd name="T63" fmla="*/ 24062792 h 816"/>
              <a:gd name="T64" fmla="*/ 120527763 w 4293"/>
              <a:gd name="T65" fmla="*/ 34088794 h 816"/>
              <a:gd name="T66" fmla="*/ 122828117 w 4293"/>
              <a:gd name="T67" fmla="*/ 15015896 h 816"/>
              <a:gd name="T68" fmla="*/ 133323316 w 4293"/>
              <a:gd name="T69" fmla="*/ 27000539 h 816"/>
              <a:gd name="T70" fmla="*/ 127860086 w 4293"/>
              <a:gd name="T71" fmla="*/ 17161116 h 816"/>
              <a:gd name="T72" fmla="*/ 136150816 w 4293"/>
              <a:gd name="T73" fmla="*/ 23922858 h 816"/>
              <a:gd name="T74" fmla="*/ 154265992 w 4293"/>
              <a:gd name="T75" fmla="*/ 30777889 h 816"/>
              <a:gd name="T76" fmla="*/ 188579309 w 4293"/>
              <a:gd name="T77" fmla="*/ 6435446 h 816"/>
              <a:gd name="T78" fmla="*/ 56981039 w 4293"/>
              <a:gd name="T79" fmla="*/ 20984895 h 816"/>
              <a:gd name="T80" fmla="*/ 163323580 w 4293"/>
              <a:gd name="T81" fmla="*/ 8207509 h 816"/>
              <a:gd name="T82" fmla="*/ 177892341 w 4293"/>
              <a:gd name="T83" fmla="*/ 13430411 h 816"/>
              <a:gd name="T84" fmla="*/ 174106214 w 4293"/>
              <a:gd name="T85" fmla="*/ 8767029 h 816"/>
              <a:gd name="T86" fmla="*/ 187764509 w 4293"/>
              <a:gd name="T87" fmla="*/ 8207509 h 816"/>
              <a:gd name="T88" fmla="*/ 188291655 w 4293"/>
              <a:gd name="T89" fmla="*/ 9513127 h 816"/>
              <a:gd name="T90" fmla="*/ 187524798 w 4293"/>
              <a:gd name="T91" fmla="*/ 10305869 h 816"/>
              <a:gd name="T92" fmla="*/ 178850748 w 4293"/>
              <a:gd name="T93" fmla="*/ 19679278 h 816"/>
              <a:gd name="T94" fmla="*/ 170224422 w 4293"/>
              <a:gd name="T95" fmla="*/ 20145508 h 816"/>
              <a:gd name="T96" fmla="*/ 168642983 w 4293"/>
              <a:gd name="T97" fmla="*/ 19446055 h 816"/>
              <a:gd name="T98" fmla="*/ 159393845 w 4293"/>
              <a:gd name="T99" fmla="*/ 23782924 h 816"/>
              <a:gd name="T100" fmla="*/ 162412895 w 4293"/>
              <a:gd name="T101" fmla="*/ 16368374 h 816"/>
              <a:gd name="T102" fmla="*/ 94073914 w 4293"/>
              <a:gd name="T103" fmla="*/ 33249406 h 816"/>
              <a:gd name="T104" fmla="*/ 94121857 w 4293"/>
              <a:gd name="T105" fmla="*/ 17440768 h 816"/>
              <a:gd name="T106" fmla="*/ 99153826 w 4293"/>
              <a:gd name="T107" fmla="*/ 32130367 h 816"/>
              <a:gd name="T108" fmla="*/ 83962034 w 4293"/>
              <a:gd name="T109" fmla="*/ 31477343 h 816"/>
              <a:gd name="T110" fmla="*/ 85831126 w 4293"/>
              <a:gd name="T111" fmla="*/ 17627347 h 816"/>
              <a:gd name="T112" fmla="*/ 90719268 w 4293"/>
              <a:gd name="T113" fmla="*/ 21824282 h 816"/>
              <a:gd name="T114" fmla="*/ 139265969 w 4293"/>
              <a:gd name="T115" fmla="*/ 15435697 h 816"/>
              <a:gd name="T116" fmla="*/ 150863404 w 4293"/>
              <a:gd name="T117" fmla="*/ 9746350 h 816"/>
              <a:gd name="T118" fmla="*/ 148658934 w 4293"/>
              <a:gd name="T119" fmla="*/ 29239049 h 816"/>
              <a:gd name="T120" fmla="*/ 140416146 w 4293"/>
              <a:gd name="T121" fmla="*/ 24202726 h 816"/>
              <a:gd name="T122" fmla="*/ 150192431 w 4293"/>
              <a:gd name="T123" fmla="*/ 22896893 h 816"/>
              <a:gd name="T124" fmla="*/ 147269046 w 4293"/>
              <a:gd name="T125" fmla="*/ 16601381 h 8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816">
                <a:moveTo>
                  <a:pt x="2315" y="640"/>
                </a:moveTo>
                <a:lnTo>
                  <a:pt x="2308" y="645"/>
                </a:lnTo>
                <a:lnTo>
                  <a:pt x="2291" y="657"/>
                </a:lnTo>
                <a:lnTo>
                  <a:pt x="2274" y="669"/>
                </a:lnTo>
                <a:lnTo>
                  <a:pt x="2266" y="674"/>
                </a:lnTo>
                <a:lnTo>
                  <a:pt x="2259" y="671"/>
                </a:lnTo>
                <a:lnTo>
                  <a:pt x="2252" y="669"/>
                </a:lnTo>
                <a:lnTo>
                  <a:pt x="2247" y="666"/>
                </a:lnTo>
                <a:lnTo>
                  <a:pt x="2243" y="662"/>
                </a:lnTo>
                <a:lnTo>
                  <a:pt x="2239" y="658"/>
                </a:lnTo>
                <a:lnTo>
                  <a:pt x="2235" y="654"/>
                </a:lnTo>
                <a:lnTo>
                  <a:pt x="2232" y="650"/>
                </a:lnTo>
                <a:lnTo>
                  <a:pt x="2230" y="645"/>
                </a:lnTo>
                <a:lnTo>
                  <a:pt x="2226" y="636"/>
                </a:lnTo>
                <a:lnTo>
                  <a:pt x="2225" y="625"/>
                </a:lnTo>
                <a:lnTo>
                  <a:pt x="2224" y="614"/>
                </a:lnTo>
                <a:lnTo>
                  <a:pt x="2225" y="604"/>
                </a:lnTo>
                <a:lnTo>
                  <a:pt x="2227" y="580"/>
                </a:lnTo>
                <a:lnTo>
                  <a:pt x="2231" y="557"/>
                </a:lnTo>
                <a:lnTo>
                  <a:pt x="2232" y="545"/>
                </a:lnTo>
                <a:lnTo>
                  <a:pt x="2232" y="534"/>
                </a:lnTo>
                <a:lnTo>
                  <a:pt x="2231" y="524"/>
                </a:lnTo>
                <a:lnTo>
                  <a:pt x="2229" y="515"/>
                </a:lnTo>
                <a:lnTo>
                  <a:pt x="2228" y="495"/>
                </a:lnTo>
                <a:lnTo>
                  <a:pt x="2224" y="466"/>
                </a:lnTo>
                <a:lnTo>
                  <a:pt x="2224" y="459"/>
                </a:lnTo>
                <a:lnTo>
                  <a:pt x="2224" y="452"/>
                </a:lnTo>
                <a:lnTo>
                  <a:pt x="2225" y="446"/>
                </a:lnTo>
                <a:lnTo>
                  <a:pt x="2226" y="439"/>
                </a:lnTo>
                <a:lnTo>
                  <a:pt x="2228" y="435"/>
                </a:lnTo>
                <a:lnTo>
                  <a:pt x="2231" y="431"/>
                </a:lnTo>
                <a:lnTo>
                  <a:pt x="2235" y="429"/>
                </a:lnTo>
                <a:lnTo>
                  <a:pt x="2241" y="428"/>
                </a:lnTo>
                <a:lnTo>
                  <a:pt x="2251" y="429"/>
                </a:lnTo>
                <a:lnTo>
                  <a:pt x="2277" y="433"/>
                </a:lnTo>
                <a:lnTo>
                  <a:pt x="2302" y="437"/>
                </a:lnTo>
                <a:lnTo>
                  <a:pt x="2313" y="439"/>
                </a:lnTo>
                <a:lnTo>
                  <a:pt x="2313" y="448"/>
                </a:lnTo>
                <a:lnTo>
                  <a:pt x="2313" y="470"/>
                </a:lnTo>
                <a:lnTo>
                  <a:pt x="2314" y="502"/>
                </a:lnTo>
                <a:lnTo>
                  <a:pt x="2314" y="540"/>
                </a:lnTo>
                <a:lnTo>
                  <a:pt x="2314" y="576"/>
                </a:lnTo>
                <a:lnTo>
                  <a:pt x="2315" y="608"/>
                </a:lnTo>
                <a:lnTo>
                  <a:pt x="2315" y="632"/>
                </a:lnTo>
                <a:lnTo>
                  <a:pt x="2315" y="640"/>
                </a:lnTo>
                <a:close/>
                <a:moveTo>
                  <a:pt x="3578" y="136"/>
                </a:moveTo>
                <a:lnTo>
                  <a:pt x="3560" y="102"/>
                </a:lnTo>
                <a:lnTo>
                  <a:pt x="3543" y="69"/>
                </a:lnTo>
                <a:lnTo>
                  <a:pt x="3526" y="35"/>
                </a:lnTo>
                <a:lnTo>
                  <a:pt x="3511" y="0"/>
                </a:lnTo>
                <a:lnTo>
                  <a:pt x="3453" y="26"/>
                </a:lnTo>
                <a:lnTo>
                  <a:pt x="3395" y="49"/>
                </a:lnTo>
                <a:lnTo>
                  <a:pt x="3336" y="72"/>
                </a:lnTo>
                <a:lnTo>
                  <a:pt x="3277" y="95"/>
                </a:lnTo>
                <a:lnTo>
                  <a:pt x="3218" y="116"/>
                </a:lnTo>
                <a:lnTo>
                  <a:pt x="3157" y="136"/>
                </a:lnTo>
                <a:lnTo>
                  <a:pt x="3096" y="156"/>
                </a:lnTo>
                <a:lnTo>
                  <a:pt x="3035" y="174"/>
                </a:lnTo>
                <a:lnTo>
                  <a:pt x="2974" y="191"/>
                </a:lnTo>
                <a:lnTo>
                  <a:pt x="2912" y="206"/>
                </a:lnTo>
                <a:lnTo>
                  <a:pt x="2850" y="221"/>
                </a:lnTo>
                <a:lnTo>
                  <a:pt x="2787" y="235"/>
                </a:lnTo>
                <a:lnTo>
                  <a:pt x="2724" y="246"/>
                </a:lnTo>
                <a:lnTo>
                  <a:pt x="2661" y="258"/>
                </a:lnTo>
                <a:lnTo>
                  <a:pt x="2598" y="268"/>
                </a:lnTo>
                <a:lnTo>
                  <a:pt x="2535" y="276"/>
                </a:lnTo>
                <a:lnTo>
                  <a:pt x="2471" y="284"/>
                </a:lnTo>
                <a:lnTo>
                  <a:pt x="2407" y="289"/>
                </a:lnTo>
                <a:lnTo>
                  <a:pt x="2343" y="294"/>
                </a:lnTo>
                <a:lnTo>
                  <a:pt x="2278" y="298"/>
                </a:lnTo>
                <a:lnTo>
                  <a:pt x="2214" y="300"/>
                </a:lnTo>
                <a:lnTo>
                  <a:pt x="2149" y="301"/>
                </a:lnTo>
                <a:lnTo>
                  <a:pt x="2085" y="300"/>
                </a:lnTo>
                <a:lnTo>
                  <a:pt x="2020" y="298"/>
                </a:lnTo>
                <a:lnTo>
                  <a:pt x="1956" y="294"/>
                </a:lnTo>
                <a:lnTo>
                  <a:pt x="1890" y="290"/>
                </a:lnTo>
                <a:lnTo>
                  <a:pt x="1825" y="284"/>
                </a:lnTo>
                <a:lnTo>
                  <a:pt x="1760" y="276"/>
                </a:lnTo>
                <a:lnTo>
                  <a:pt x="1696" y="268"/>
                </a:lnTo>
                <a:lnTo>
                  <a:pt x="1631" y="257"/>
                </a:lnTo>
                <a:lnTo>
                  <a:pt x="1566" y="245"/>
                </a:lnTo>
                <a:lnTo>
                  <a:pt x="1502" y="231"/>
                </a:lnTo>
                <a:lnTo>
                  <a:pt x="1457" y="224"/>
                </a:lnTo>
                <a:lnTo>
                  <a:pt x="1413" y="215"/>
                </a:lnTo>
                <a:lnTo>
                  <a:pt x="1369" y="207"/>
                </a:lnTo>
                <a:lnTo>
                  <a:pt x="1327" y="196"/>
                </a:lnTo>
                <a:lnTo>
                  <a:pt x="1284" y="184"/>
                </a:lnTo>
                <a:lnTo>
                  <a:pt x="1242" y="173"/>
                </a:lnTo>
                <a:lnTo>
                  <a:pt x="1201" y="160"/>
                </a:lnTo>
                <a:lnTo>
                  <a:pt x="1160" y="146"/>
                </a:lnTo>
                <a:lnTo>
                  <a:pt x="1078" y="117"/>
                </a:lnTo>
                <a:lnTo>
                  <a:pt x="997" y="85"/>
                </a:lnTo>
                <a:lnTo>
                  <a:pt x="915" y="53"/>
                </a:lnTo>
                <a:lnTo>
                  <a:pt x="831" y="19"/>
                </a:lnTo>
                <a:lnTo>
                  <a:pt x="819" y="47"/>
                </a:lnTo>
                <a:lnTo>
                  <a:pt x="806" y="76"/>
                </a:lnTo>
                <a:lnTo>
                  <a:pt x="798" y="92"/>
                </a:lnTo>
                <a:lnTo>
                  <a:pt x="791" y="107"/>
                </a:lnTo>
                <a:lnTo>
                  <a:pt x="783" y="122"/>
                </a:lnTo>
                <a:lnTo>
                  <a:pt x="775" y="136"/>
                </a:lnTo>
                <a:lnTo>
                  <a:pt x="765" y="136"/>
                </a:lnTo>
                <a:lnTo>
                  <a:pt x="741" y="136"/>
                </a:lnTo>
                <a:lnTo>
                  <a:pt x="703" y="136"/>
                </a:lnTo>
                <a:lnTo>
                  <a:pt x="653" y="136"/>
                </a:lnTo>
                <a:lnTo>
                  <a:pt x="594" y="136"/>
                </a:lnTo>
                <a:lnTo>
                  <a:pt x="529" y="136"/>
                </a:lnTo>
                <a:lnTo>
                  <a:pt x="459" y="136"/>
                </a:lnTo>
                <a:lnTo>
                  <a:pt x="387" y="136"/>
                </a:lnTo>
                <a:lnTo>
                  <a:pt x="315" y="136"/>
                </a:lnTo>
                <a:lnTo>
                  <a:pt x="244" y="136"/>
                </a:lnTo>
                <a:lnTo>
                  <a:pt x="179" y="136"/>
                </a:lnTo>
                <a:lnTo>
                  <a:pt x="120" y="136"/>
                </a:lnTo>
                <a:lnTo>
                  <a:pt x="71" y="136"/>
                </a:lnTo>
                <a:lnTo>
                  <a:pt x="33" y="136"/>
                </a:lnTo>
                <a:lnTo>
                  <a:pt x="8" y="136"/>
                </a:lnTo>
                <a:lnTo>
                  <a:pt x="0" y="136"/>
                </a:lnTo>
                <a:lnTo>
                  <a:pt x="57" y="177"/>
                </a:lnTo>
                <a:lnTo>
                  <a:pt x="117" y="218"/>
                </a:lnTo>
                <a:lnTo>
                  <a:pt x="177" y="256"/>
                </a:lnTo>
                <a:lnTo>
                  <a:pt x="239" y="294"/>
                </a:lnTo>
                <a:lnTo>
                  <a:pt x="301" y="332"/>
                </a:lnTo>
                <a:lnTo>
                  <a:pt x="365" y="367"/>
                </a:lnTo>
                <a:lnTo>
                  <a:pt x="429" y="401"/>
                </a:lnTo>
                <a:lnTo>
                  <a:pt x="494" y="434"/>
                </a:lnTo>
                <a:lnTo>
                  <a:pt x="560" y="466"/>
                </a:lnTo>
                <a:lnTo>
                  <a:pt x="627" y="497"/>
                </a:lnTo>
                <a:lnTo>
                  <a:pt x="695" y="526"/>
                </a:lnTo>
                <a:lnTo>
                  <a:pt x="763" y="554"/>
                </a:lnTo>
                <a:lnTo>
                  <a:pt x="832" y="580"/>
                </a:lnTo>
                <a:lnTo>
                  <a:pt x="902" y="605"/>
                </a:lnTo>
                <a:lnTo>
                  <a:pt x="971" y="628"/>
                </a:lnTo>
                <a:lnTo>
                  <a:pt x="1042" y="650"/>
                </a:lnTo>
                <a:lnTo>
                  <a:pt x="1042" y="644"/>
                </a:lnTo>
                <a:lnTo>
                  <a:pt x="1040" y="639"/>
                </a:lnTo>
                <a:lnTo>
                  <a:pt x="1037" y="636"/>
                </a:lnTo>
                <a:lnTo>
                  <a:pt x="1035" y="632"/>
                </a:lnTo>
                <a:lnTo>
                  <a:pt x="1030" y="626"/>
                </a:lnTo>
                <a:lnTo>
                  <a:pt x="1024" y="621"/>
                </a:lnTo>
                <a:lnTo>
                  <a:pt x="1016" y="617"/>
                </a:lnTo>
                <a:lnTo>
                  <a:pt x="1009" y="612"/>
                </a:lnTo>
                <a:lnTo>
                  <a:pt x="1001" y="607"/>
                </a:lnTo>
                <a:lnTo>
                  <a:pt x="995" y="600"/>
                </a:lnTo>
                <a:lnTo>
                  <a:pt x="992" y="592"/>
                </a:lnTo>
                <a:lnTo>
                  <a:pt x="990" y="586"/>
                </a:lnTo>
                <a:lnTo>
                  <a:pt x="992" y="580"/>
                </a:lnTo>
                <a:lnTo>
                  <a:pt x="993" y="576"/>
                </a:lnTo>
                <a:lnTo>
                  <a:pt x="996" y="572"/>
                </a:lnTo>
                <a:lnTo>
                  <a:pt x="1000" y="567"/>
                </a:lnTo>
                <a:lnTo>
                  <a:pt x="1004" y="564"/>
                </a:lnTo>
                <a:lnTo>
                  <a:pt x="1010" y="562"/>
                </a:lnTo>
                <a:lnTo>
                  <a:pt x="1020" y="556"/>
                </a:lnTo>
                <a:lnTo>
                  <a:pt x="1032" y="550"/>
                </a:lnTo>
                <a:lnTo>
                  <a:pt x="1037" y="547"/>
                </a:lnTo>
                <a:lnTo>
                  <a:pt x="1042" y="544"/>
                </a:lnTo>
                <a:lnTo>
                  <a:pt x="1046" y="541"/>
                </a:lnTo>
                <a:lnTo>
                  <a:pt x="1048" y="537"/>
                </a:lnTo>
                <a:lnTo>
                  <a:pt x="1045" y="529"/>
                </a:lnTo>
                <a:lnTo>
                  <a:pt x="1042" y="522"/>
                </a:lnTo>
                <a:lnTo>
                  <a:pt x="1040" y="513"/>
                </a:lnTo>
                <a:lnTo>
                  <a:pt x="1039" y="506"/>
                </a:lnTo>
                <a:lnTo>
                  <a:pt x="1040" y="498"/>
                </a:lnTo>
                <a:lnTo>
                  <a:pt x="1042" y="491"/>
                </a:lnTo>
                <a:lnTo>
                  <a:pt x="1045" y="483"/>
                </a:lnTo>
                <a:lnTo>
                  <a:pt x="1048" y="476"/>
                </a:lnTo>
                <a:lnTo>
                  <a:pt x="1032" y="469"/>
                </a:lnTo>
                <a:lnTo>
                  <a:pt x="1016" y="463"/>
                </a:lnTo>
                <a:lnTo>
                  <a:pt x="1000" y="455"/>
                </a:lnTo>
                <a:lnTo>
                  <a:pt x="985" y="448"/>
                </a:lnTo>
                <a:lnTo>
                  <a:pt x="955" y="432"/>
                </a:lnTo>
                <a:lnTo>
                  <a:pt x="925" y="415"/>
                </a:lnTo>
                <a:lnTo>
                  <a:pt x="898" y="397"/>
                </a:lnTo>
                <a:lnTo>
                  <a:pt x="869" y="378"/>
                </a:lnTo>
                <a:lnTo>
                  <a:pt x="841" y="358"/>
                </a:lnTo>
                <a:lnTo>
                  <a:pt x="812" y="339"/>
                </a:lnTo>
                <a:lnTo>
                  <a:pt x="809" y="342"/>
                </a:lnTo>
                <a:lnTo>
                  <a:pt x="806" y="346"/>
                </a:lnTo>
                <a:lnTo>
                  <a:pt x="808" y="356"/>
                </a:lnTo>
                <a:lnTo>
                  <a:pt x="809" y="367"/>
                </a:lnTo>
                <a:lnTo>
                  <a:pt x="808" y="377"/>
                </a:lnTo>
                <a:lnTo>
                  <a:pt x="807" y="386"/>
                </a:lnTo>
                <a:lnTo>
                  <a:pt x="804" y="396"/>
                </a:lnTo>
                <a:lnTo>
                  <a:pt x="800" y="405"/>
                </a:lnTo>
                <a:lnTo>
                  <a:pt x="796" y="414"/>
                </a:lnTo>
                <a:lnTo>
                  <a:pt x="791" y="422"/>
                </a:lnTo>
                <a:lnTo>
                  <a:pt x="782" y="439"/>
                </a:lnTo>
                <a:lnTo>
                  <a:pt x="774" y="458"/>
                </a:lnTo>
                <a:lnTo>
                  <a:pt x="769" y="466"/>
                </a:lnTo>
                <a:lnTo>
                  <a:pt x="767" y="476"/>
                </a:lnTo>
                <a:lnTo>
                  <a:pt x="765" y="485"/>
                </a:lnTo>
                <a:lnTo>
                  <a:pt x="764" y="495"/>
                </a:lnTo>
                <a:lnTo>
                  <a:pt x="759" y="492"/>
                </a:lnTo>
                <a:lnTo>
                  <a:pt x="753" y="487"/>
                </a:lnTo>
                <a:lnTo>
                  <a:pt x="748" y="483"/>
                </a:lnTo>
                <a:lnTo>
                  <a:pt x="744" y="478"/>
                </a:lnTo>
                <a:lnTo>
                  <a:pt x="735" y="466"/>
                </a:lnTo>
                <a:lnTo>
                  <a:pt x="728" y="452"/>
                </a:lnTo>
                <a:lnTo>
                  <a:pt x="722" y="438"/>
                </a:lnTo>
                <a:lnTo>
                  <a:pt x="718" y="423"/>
                </a:lnTo>
                <a:lnTo>
                  <a:pt x="716" y="409"/>
                </a:lnTo>
                <a:lnTo>
                  <a:pt x="715" y="394"/>
                </a:lnTo>
                <a:lnTo>
                  <a:pt x="697" y="399"/>
                </a:lnTo>
                <a:lnTo>
                  <a:pt x="676" y="402"/>
                </a:lnTo>
                <a:lnTo>
                  <a:pt x="665" y="403"/>
                </a:lnTo>
                <a:lnTo>
                  <a:pt x="654" y="403"/>
                </a:lnTo>
                <a:lnTo>
                  <a:pt x="646" y="402"/>
                </a:lnTo>
                <a:lnTo>
                  <a:pt x="637" y="399"/>
                </a:lnTo>
                <a:lnTo>
                  <a:pt x="635" y="394"/>
                </a:lnTo>
                <a:lnTo>
                  <a:pt x="633" y="387"/>
                </a:lnTo>
                <a:lnTo>
                  <a:pt x="634" y="381"/>
                </a:lnTo>
                <a:lnTo>
                  <a:pt x="635" y="374"/>
                </a:lnTo>
                <a:lnTo>
                  <a:pt x="637" y="368"/>
                </a:lnTo>
                <a:lnTo>
                  <a:pt x="640" y="363"/>
                </a:lnTo>
                <a:lnTo>
                  <a:pt x="643" y="357"/>
                </a:lnTo>
                <a:lnTo>
                  <a:pt x="647" y="352"/>
                </a:lnTo>
                <a:lnTo>
                  <a:pt x="637" y="351"/>
                </a:lnTo>
                <a:lnTo>
                  <a:pt x="615" y="349"/>
                </a:lnTo>
                <a:lnTo>
                  <a:pt x="593" y="347"/>
                </a:lnTo>
                <a:lnTo>
                  <a:pt x="583" y="346"/>
                </a:lnTo>
                <a:lnTo>
                  <a:pt x="572" y="353"/>
                </a:lnTo>
                <a:lnTo>
                  <a:pt x="560" y="359"/>
                </a:lnTo>
                <a:lnTo>
                  <a:pt x="548" y="364"/>
                </a:lnTo>
                <a:lnTo>
                  <a:pt x="537" y="366"/>
                </a:lnTo>
                <a:lnTo>
                  <a:pt x="524" y="368"/>
                </a:lnTo>
                <a:lnTo>
                  <a:pt x="511" y="368"/>
                </a:lnTo>
                <a:lnTo>
                  <a:pt x="498" y="367"/>
                </a:lnTo>
                <a:lnTo>
                  <a:pt x="485" y="365"/>
                </a:lnTo>
                <a:lnTo>
                  <a:pt x="459" y="359"/>
                </a:lnTo>
                <a:lnTo>
                  <a:pt x="433" y="352"/>
                </a:lnTo>
                <a:lnTo>
                  <a:pt x="409" y="346"/>
                </a:lnTo>
                <a:lnTo>
                  <a:pt x="385" y="339"/>
                </a:lnTo>
                <a:lnTo>
                  <a:pt x="386" y="331"/>
                </a:lnTo>
                <a:lnTo>
                  <a:pt x="388" y="323"/>
                </a:lnTo>
                <a:lnTo>
                  <a:pt x="392" y="315"/>
                </a:lnTo>
                <a:lnTo>
                  <a:pt x="396" y="308"/>
                </a:lnTo>
                <a:lnTo>
                  <a:pt x="400" y="302"/>
                </a:lnTo>
                <a:lnTo>
                  <a:pt x="405" y="295"/>
                </a:lnTo>
                <a:lnTo>
                  <a:pt x="413" y="291"/>
                </a:lnTo>
                <a:lnTo>
                  <a:pt x="420" y="288"/>
                </a:lnTo>
                <a:lnTo>
                  <a:pt x="420" y="283"/>
                </a:lnTo>
                <a:lnTo>
                  <a:pt x="419" y="278"/>
                </a:lnTo>
                <a:lnTo>
                  <a:pt x="417" y="274"/>
                </a:lnTo>
                <a:lnTo>
                  <a:pt x="414" y="270"/>
                </a:lnTo>
                <a:lnTo>
                  <a:pt x="406" y="263"/>
                </a:lnTo>
                <a:lnTo>
                  <a:pt x="398" y="258"/>
                </a:lnTo>
                <a:lnTo>
                  <a:pt x="388" y="253"/>
                </a:lnTo>
                <a:lnTo>
                  <a:pt x="381" y="246"/>
                </a:lnTo>
                <a:lnTo>
                  <a:pt x="378" y="243"/>
                </a:lnTo>
                <a:lnTo>
                  <a:pt x="374" y="239"/>
                </a:lnTo>
                <a:lnTo>
                  <a:pt x="373" y="234"/>
                </a:lnTo>
                <a:lnTo>
                  <a:pt x="372" y="228"/>
                </a:lnTo>
                <a:lnTo>
                  <a:pt x="377" y="223"/>
                </a:lnTo>
                <a:lnTo>
                  <a:pt x="381" y="220"/>
                </a:lnTo>
                <a:lnTo>
                  <a:pt x="386" y="216"/>
                </a:lnTo>
                <a:lnTo>
                  <a:pt x="390" y="214"/>
                </a:lnTo>
                <a:lnTo>
                  <a:pt x="400" y="211"/>
                </a:lnTo>
                <a:lnTo>
                  <a:pt x="411" y="211"/>
                </a:lnTo>
                <a:lnTo>
                  <a:pt x="432" y="213"/>
                </a:lnTo>
                <a:lnTo>
                  <a:pt x="456" y="215"/>
                </a:lnTo>
                <a:lnTo>
                  <a:pt x="459" y="209"/>
                </a:lnTo>
                <a:lnTo>
                  <a:pt x="461" y="203"/>
                </a:lnTo>
                <a:lnTo>
                  <a:pt x="461" y="197"/>
                </a:lnTo>
                <a:lnTo>
                  <a:pt x="461" y="193"/>
                </a:lnTo>
                <a:lnTo>
                  <a:pt x="461" y="188"/>
                </a:lnTo>
                <a:lnTo>
                  <a:pt x="462" y="182"/>
                </a:lnTo>
                <a:lnTo>
                  <a:pt x="465" y="177"/>
                </a:lnTo>
                <a:lnTo>
                  <a:pt x="472" y="170"/>
                </a:lnTo>
                <a:lnTo>
                  <a:pt x="485" y="176"/>
                </a:lnTo>
                <a:lnTo>
                  <a:pt x="518" y="188"/>
                </a:lnTo>
                <a:lnTo>
                  <a:pt x="550" y="200"/>
                </a:lnTo>
                <a:lnTo>
                  <a:pt x="564" y="206"/>
                </a:lnTo>
                <a:lnTo>
                  <a:pt x="574" y="218"/>
                </a:lnTo>
                <a:lnTo>
                  <a:pt x="582" y="230"/>
                </a:lnTo>
                <a:lnTo>
                  <a:pt x="589" y="243"/>
                </a:lnTo>
                <a:lnTo>
                  <a:pt x="597" y="256"/>
                </a:lnTo>
                <a:lnTo>
                  <a:pt x="604" y="269"/>
                </a:lnTo>
                <a:lnTo>
                  <a:pt x="613" y="279"/>
                </a:lnTo>
                <a:lnTo>
                  <a:pt x="617" y="285"/>
                </a:lnTo>
                <a:lnTo>
                  <a:pt x="622" y="288"/>
                </a:lnTo>
                <a:lnTo>
                  <a:pt x="627" y="292"/>
                </a:lnTo>
                <a:lnTo>
                  <a:pt x="634" y="294"/>
                </a:lnTo>
                <a:lnTo>
                  <a:pt x="634" y="287"/>
                </a:lnTo>
                <a:lnTo>
                  <a:pt x="633" y="270"/>
                </a:lnTo>
                <a:lnTo>
                  <a:pt x="632" y="252"/>
                </a:lnTo>
                <a:lnTo>
                  <a:pt x="631" y="244"/>
                </a:lnTo>
                <a:lnTo>
                  <a:pt x="637" y="241"/>
                </a:lnTo>
                <a:lnTo>
                  <a:pt x="643" y="240"/>
                </a:lnTo>
                <a:lnTo>
                  <a:pt x="649" y="239"/>
                </a:lnTo>
                <a:lnTo>
                  <a:pt x="655" y="238"/>
                </a:lnTo>
                <a:lnTo>
                  <a:pt x="668" y="239"/>
                </a:lnTo>
                <a:lnTo>
                  <a:pt x="681" y="242"/>
                </a:lnTo>
                <a:lnTo>
                  <a:pt x="705" y="250"/>
                </a:lnTo>
                <a:lnTo>
                  <a:pt x="727" y="257"/>
                </a:lnTo>
                <a:lnTo>
                  <a:pt x="727" y="255"/>
                </a:lnTo>
                <a:lnTo>
                  <a:pt x="727" y="254"/>
                </a:lnTo>
                <a:lnTo>
                  <a:pt x="715" y="243"/>
                </a:lnTo>
                <a:lnTo>
                  <a:pt x="705" y="236"/>
                </a:lnTo>
                <a:lnTo>
                  <a:pt x="697" y="230"/>
                </a:lnTo>
                <a:lnTo>
                  <a:pt x="688" y="226"/>
                </a:lnTo>
                <a:lnTo>
                  <a:pt x="681" y="222"/>
                </a:lnTo>
                <a:lnTo>
                  <a:pt x="672" y="216"/>
                </a:lnTo>
                <a:lnTo>
                  <a:pt x="664" y="210"/>
                </a:lnTo>
                <a:lnTo>
                  <a:pt x="653" y="200"/>
                </a:lnTo>
                <a:lnTo>
                  <a:pt x="660" y="192"/>
                </a:lnTo>
                <a:lnTo>
                  <a:pt x="666" y="186"/>
                </a:lnTo>
                <a:lnTo>
                  <a:pt x="671" y="181"/>
                </a:lnTo>
                <a:lnTo>
                  <a:pt x="678" y="179"/>
                </a:lnTo>
                <a:lnTo>
                  <a:pt x="683" y="178"/>
                </a:lnTo>
                <a:lnTo>
                  <a:pt x="688" y="178"/>
                </a:lnTo>
                <a:lnTo>
                  <a:pt x="694" y="179"/>
                </a:lnTo>
                <a:lnTo>
                  <a:pt x="700" y="180"/>
                </a:lnTo>
                <a:lnTo>
                  <a:pt x="712" y="184"/>
                </a:lnTo>
                <a:lnTo>
                  <a:pt x="725" y="190"/>
                </a:lnTo>
                <a:lnTo>
                  <a:pt x="732" y="192"/>
                </a:lnTo>
                <a:lnTo>
                  <a:pt x="741" y="193"/>
                </a:lnTo>
                <a:lnTo>
                  <a:pt x="749" y="193"/>
                </a:lnTo>
                <a:lnTo>
                  <a:pt x="758" y="193"/>
                </a:lnTo>
                <a:lnTo>
                  <a:pt x="790" y="189"/>
                </a:lnTo>
                <a:lnTo>
                  <a:pt x="807" y="188"/>
                </a:lnTo>
                <a:lnTo>
                  <a:pt x="809" y="189"/>
                </a:lnTo>
                <a:lnTo>
                  <a:pt x="811" y="190"/>
                </a:lnTo>
                <a:lnTo>
                  <a:pt x="812" y="192"/>
                </a:lnTo>
                <a:lnTo>
                  <a:pt x="813" y="195"/>
                </a:lnTo>
                <a:lnTo>
                  <a:pt x="813" y="204"/>
                </a:lnTo>
                <a:lnTo>
                  <a:pt x="812" y="215"/>
                </a:lnTo>
                <a:lnTo>
                  <a:pt x="818" y="227"/>
                </a:lnTo>
                <a:lnTo>
                  <a:pt x="823" y="236"/>
                </a:lnTo>
                <a:lnTo>
                  <a:pt x="828" y="242"/>
                </a:lnTo>
                <a:lnTo>
                  <a:pt x="834" y="246"/>
                </a:lnTo>
                <a:lnTo>
                  <a:pt x="840" y="250"/>
                </a:lnTo>
                <a:lnTo>
                  <a:pt x="845" y="251"/>
                </a:lnTo>
                <a:lnTo>
                  <a:pt x="852" y="252"/>
                </a:lnTo>
                <a:lnTo>
                  <a:pt x="858" y="251"/>
                </a:lnTo>
                <a:lnTo>
                  <a:pt x="871" y="251"/>
                </a:lnTo>
                <a:lnTo>
                  <a:pt x="885" y="252"/>
                </a:lnTo>
                <a:lnTo>
                  <a:pt x="892" y="254"/>
                </a:lnTo>
                <a:lnTo>
                  <a:pt x="899" y="257"/>
                </a:lnTo>
                <a:lnTo>
                  <a:pt x="906" y="262"/>
                </a:lnTo>
                <a:lnTo>
                  <a:pt x="914" y="270"/>
                </a:lnTo>
                <a:lnTo>
                  <a:pt x="926" y="291"/>
                </a:lnTo>
                <a:lnTo>
                  <a:pt x="942" y="314"/>
                </a:lnTo>
                <a:lnTo>
                  <a:pt x="957" y="336"/>
                </a:lnTo>
                <a:lnTo>
                  <a:pt x="971" y="355"/>
                </a:lnTo>
                <a:lnTo>
                  <a:pt x="977" y="356"/>
                </a:lnTo>
                <a:lnTo>
                  <a:pt x="982" y="356"/>
                </a:lnTo>
                <a:lnTo>
                  <a:pt x="988" y="356"/>
                </a:lnTo>
                <a:lnTo>
                  <a:pt x="994" y="355"/>
                </a:lnTo>
                <a:lnTo>
                  <a:pt x="1005" y="351"/>
                </a:lnTo>
                <a:lnTo>
                  <a:pt x="1017" y="346"/>
                </a:lnTo>
                <a:lnTo>
                  <a:pt x="1040" y="333"/>
                </a:lnTo>
                <a:lnTo>
                  <a:pt x="1058" y="320"/>
                </a:lnTo>
                <a:lnTo>
                  <a:pt x="1062" y="314"/>
                </a:lnTo>
                <a:lnTo>
                  <a:pt x="1064" y="308"/>
                </a:lnTo>
                <a:lnTo>
                  <a:pt x="1065" y="303"/>
                </a:lnTo>
                <a:lnTo>
                  <a:pt x="1065" y="299"/>
                </a:lnTo>
                <a:lnTo>
                  <a:pt x="1063" y="295"/>
                </a:lnTo>
                <a:lnTo>
                  <a:pt x="1061" y="292"/>
                </a:lnTo>
                <a:lnTo>
                  <a:pt x="1057" y="290"/>
                </a:lnTo>
                <a:lnTo>
                  <a:pt x="1053" y="288"/>
                </a:lnTo>
                <a:lnTo>
                  <a:pt x="1033" y="283"/>
                </a:lnTo>
                <a:lnTo>
                  <a:pt x="1017" y="275"/>
                </a:lnTo>
                <a:lnTo>
                  <a:pt x="1003" y="269"/>
                </a:lnTo>
                <a:lnTo>
                  <a:pt x="992" y="261"/>
                </a:lnTo>
                <a:lnTo>
                  <a:pt x="980" y="253"/>
                </a:lnTo>
                <a:lnTo>
                  <a:pt x="970" y="242"/>
                </a:lnTo>
                <a:lnTo>
                  <a:pt x="965" y="237"/>
                </a:lnTo>
                <a:lnTo>
                  <a:pt x="961" y="231"/>
                </a:lnTo>
                <a:lnTo>
                  <a:pt x="957" y="225"/>
                </a:lnTo>
                <a:lnTo>
                  <a:pt x="954" y="219"/>
                </a:lnTo>
                <a:lnTo>
                  <a:pt x="951" y="212"/>
                </a:lnTo>
                <a:lnTo>
                  <a:pt x="949" y="205"/>
                </a:lnTo>
                <a:lnTo>
                  <a:pt x="948" y="197"/>
                </a:lnTo>
                <a:lnTo>
                  <a:pt x="947" y="190"/>
                </a:lnTo>
                <a:lnTo>
                  <a:pt x="951" y="187"/>
                </a:lnTo>
                <a:lnTo>
                  <a:pt x="956" y="184"/>
                </a:lnTo>
                <a:lnTo>
                  <a:pt x="962" y="182"/>
                </a:lnTo>
                <a:lnTo>
                  <a:pt x="968" y="182"/>
                </a:lnTo>
                <a:lnTo>
                  <a:pt x="980" y="182"/>
                </a:lnTo>
                <a:lnTo>
                  <a:pt x="992" y="186"/>
                </a:lnTo>
                <a:lnTo>
                  <a:pt x="1003" y="189"/>
                </a:lnTo>
                <a:lnTo>
                  <a:pt x="1016" y="191"/>
                </a:lnTo>
                <a:lnTo>
                  <a:pt x="1021" y="192"/>
                </a:lnTo>
                <a:lnTo>
                  <a:pt x="1028" y="192"/>
                </a:lnTo>
                <a:lnTo>
                  <a:pt x="1033" y="191"/>
                </a:lnTo>
                <a:lnTo>
                  <a:pt x="1039" y="190"/>
                </a:lnTo>
                <a:lnTo>
                  <a:pt x="1042" y="187"/>
                </a:lnTo>
                <a:lnTo>
                  <a:pt x="1044" y="183"/>
                </a:lnTo>
                <a:lnTo>
                  <a:pt x="1045" y="180"/>
                </a:lnTo>
                <a:lnTo>
                  <a:pt x="1046" y="176"/>
                </a:lnTo>
                <a:lnTo>
                  <a:pt x="1046" y="167"/>
                </a:lnTo>
                <a:lnTo>
                  <a:pt x="1047" y="160"/>
                </a:lnTo>
                <a:lnTo>
                  <a:pt x="1047" y="151"/>
                </a:lnTo>
                <a:lnTo>
                  <a:pt x="1049" y="145"/>
                </a:lnTo>
                <a:lnTo>
                  <a:pt x="1051" y="142"/>
                </a:lnTo>
                <a:lnTo>
                  <a:pt x="1053" y="140"/>
                </a:lnTo>
                <a:lnTo>
                  <a:pt x="1058" y="138"/>
                </a:lnTo>
                <a:lnTo>
                  <a:pt x="1062" y="136"/>
                </a:lnTo>
                <a:lnTo>
                  <a:pt x="1073" y="141"/>
                </a:lnTo>
                <a:lnTo>
                  <a:pt x="1083" y="147"/>
                </a:lnTo>
                <a:lnTo>
                  <a:pt x="1093" y="154"/>
                </a:lnTo>
                <a:lnTo>
                  <a:pt x="1103" y="160"/>
                </a:lnTo>
                <a:lnTo>
                  <a:pt x="1110" y="168"/>
                </a:lnTo>
                <a:lnTo>
                  <a:pt x="1116" y="177"/>
                </a:lnTo>
                <a:lnTo>
                  <a:pt x="1123" y="187"/>
                </a:lnTo>
                <a:lnTo>
                  <a:pt x="1128" y="196"/>
                </a:lnTo>
                <a:lnTo>
                  <a:pt x="1137" y="191"/>
                </a:lnTo>
                <a:lnTo>
                  <a:pt x="1146" y="183"/>
                </a:lnTo>
                <a:lnTo>
                  <a:pt x="1152" y="181"/>
                </a:lnTo>
                <a:lnTo>
                  <a:pt x="1157" y="181"/>
                </a:lnTo>
                <a:lnTo>
                  <a:pt x="1159" y="182"/>
                </a:lnTo>
                <a:lnTo>
                  <a:pt x="1161" y="183"/>
                </a:lnTo>
                <a:lnTo>
                  <a:pt x="1164" y="187"/>
                </a:lnTo>
                <a:lnTo>
                  <a:pt x="1167" y="190"/>
                </a:lnTo>
                <a:lnTo>
                  <a:pt x="1171" y="196"/>
                </a:lnTo>
                <a:lnTo>
                  <a:pt x="1174" y="203"/>
                </a:lnTo>
                <a:lnTo>
                  <a:pt x="1176" y="209"/>
                </a:lnTo>
                <a:lnTo>
                  <a:pt x="1179" y="216"/>
                </a:lnTo>
                <a:lnTo>
                  <a:pt x="1183" y="231"/>
                </a:lnTo>
                <a:lnTo>
                  <a:pt x="1184" y="246"/>
                </a:lnTo>
                <a:lnTo>
                  <a:pt x="1183" y="261"/>
                </a:lnTo>
                <a:lnTo>
                  <a:pt x="1179" y="276"/>
                </a:lnTo>
                <a:lnTo>
                  <a:pt x="1176" y="284"/>
                </a:lnTo>
                <a:lnTo>
                  <a:pt x="1174" y="290"/>
                </a:lnTo>
                <a:lnTo>
                  <a:pt x="1171" y="298"/>
                </a:lnTo>
                <a:lnTo>
                  <a:pt x="1167" y="304"/>
                </a:lnTo>
                <a:lnTo>
                  <a:pt x="1158" y="305"/>
                </a:lnTo>
                <a:lnTo>
                  <a:pt x="1152" y="307"/>
                </a:lnTo>
                <a:lnTo>
                  <a:pt x="1145" y="311"/>
                </a:lnTo>
                <a:lnTo>
                  <a:pt x="1140" y="316"/>
                </a:lnTo>
                <a:lnTo>
                  <a:pt x="1136" y="321"/>
                </a:lnTo>
                <a:lnTo>
                  <a:pt x="1132" y="326"/>
                </a:lnTo>
                <a:lnTo>
                  <a:pt x="1128" y="334"/>
                </a:lnTo>
                <a:lnTo>
                  <a:pt x="1125" y="340"/>
                </a:lnTo>
                <a:lnTo>
                  <a:pt x="1119" y="354"/>
                </a:lnTo>
                <a:lnTo>
                  <a:pt x="1111" y="367"/>
                </a:lnTo>
                <a:lnTo>
                  <a:pt x="1107" y="372"/>
                </a:lnTo>
                <a:lnTo>
                  <a:pt x="1102" y="378"/>
                </a:lnTo>
                <a:lnTo>
                  <a:pt x="1095" y="381"/>
                </a:lnTo>
                <a:lnTo>
                  <a:pt x="1087" y="383"/>
                </a:lnTo>
                <a:lnTo>
                  <a:pt x="1105" y="381"/>
                </a:lnTo>
                <a:lnTo>
                  <a:pt x="1144" y="375"/>
                </a:lnTo>
                <a:lnTo>
                  <a:pt x="1184" y="370"/>
                </a:lnTo>
                <a:lnTo>
                  <a:pt x="1202" y="368"/>
                </a:lnTo>
                <a:lnTo>
                  <a:pt x="1207" y="367"/>
                </a:lnTo>
                <a:lnTo>
                  <a:pt x="1214" y="366"/>
                </a:lnTo>
                <a:lnTo>
                  <a:pt x="1218" y="365"/>
                </a:lnTo>
                <a:lnTo>
                  <a:pt x="1223" y="363"/>
                </a:lnTo>
                <a:lnTo>
                  <a:pt x="1232" y="357"/>
                </a:lnTo>
                <a:lnTo>
                  <a:pt x="1238" y="351"/>
                </a:lnTo>
                <a:lnTo>
                  <a:pt x="1245" y="343"/>
                </a:lnTo>
                <a:lnTo>
                  <a:pt x="1250" y="335"/>
                </a:lnTo>
                <a:lnTo>
                  <a:pt x="1254" y="325"/>
                </a:lnTo>
                <a:lnTo>
                  <a:pt x="1260" y="317"/>
                </a:lnTo>
                <a:lnTo>
                  <a:pt x="1264" y="307"/>
                </a:lnTo>
                <a:lnTo>
                  <a:pt x="1269" y="298"/>
                </a:lnTo>
                <a:lnTo>
                  <a:pt x="1274" y="289"/>
                </a:lnTo>
                <a:lnTo>
                  <a:pt x="1281" y="282"/>
                </a:lnTo>
                <a:lnTo>
                  <a:pt x="1288" y="274"/>
                </a:lnTo>
                <a:lnTo>
                  <a:pt x="1297" y="269"/>
                </a:lnTo>
                <a:lnTo>
                  <a:pt x="1302" y="267"/>
                </a:lnTo>
                <a:lnTo>
                  <a:pt x="1308" y="266"/>
                </a:lnTo>
                <a:lnTo>
                  <a:pt x="1313" y="263"/>
                </a:lnTo>
                <a:lnTo>
                  <a:pt x="1319" y="263"/>
                </a:lnTo>
                <a:lnTo>
                  <a:pt x="1329" y="268"/>
                </a:lnTo>
                <a:lnTo>
                  <a:pt x="1339" y="274"/>
                </a:lnTo>
                <a:lnTo>
                  <a:pt x="1341" y="278"/>
                </a:lnTo>
                <a:lnTo>
                  <a:pt x="1343" y="283"/>
                </a:lnTo>
                <a:lnTo>
                  <a:pt x="1344" y="288"/>
                </a:lnTo>
                <a:lnTo>
                  <a:pt x="1342" y="294"/>
                </a:lnTo>
                <a:lnTo>
                  <a:pt x="1336" y="304"/>
                </a:lnTo>
                <a:lnTo>
                  <a:pt x="1332" y="314"/>
                </a:lnTo>
                <a:lnTo>
                  <a:pt x="1329" y="325"/>
                </a:lnTo>
                <a:lnTo>
                  <a:pt x="1326" y="336"/>
                </a:lnTo>
                <a:lnTo>
                  <a:pt x="1321" y="359"/>
                </a:lnTo>
                <a:lnTo>
                  <a:pt x="1316" y="381"/>
                </a:lnTo>
                <a:lnTo>
                  <a:pt x="1331" y="382"/>
                </a:lnTo>
                <a:lnTo>
                  <a:pt x="1345" y="383"/>
                </a:lnTo>
                <a:lnTo>
                  <a:pt x="1356" y="385"/>
                </a:lnTo>
                <a:lnTo>
                  <a:pt x="1363" y="385"/>
                </a:lnTo>
                <a:lnTo>
                  <a:pt x="1369" y="383"/>
                </a:lnTo>
                <a:lnTo>
                  <a:pt x="1375" y="380"/>
                </a:lnTo>
                <a:lnTo>
                  <a:pt x="1379" y="375"/>
                </a:lnTo>
                <a:lnTo>
                  <a:pt x="1383" y="371"/>
                </a:lnTo>
                <a:lnTo>
                  <a:pt x="1385" y="365"/>
                </a:lnTo>
                <a:lnTo>
                  <a:pt x="1388" y="358"/>
                </a:lnTo>
                <a:lnTo>
                  <a:pt x="1391" y="345"/>
                </a:lnTo>
                <a:lnTo>
                  <a:pt x="1394" y="331"/>
                </a:lnTo>
                <a:lnTo>
                  <a:pt x="1396" y="324"/>
                </a:lnTo>
                <a:lnTo>
                  <a:pt x="1398" y="318"/>
                </a:lnTo>
                <a:lnTo>
                  <a:pt x="1402" y="313"/>
                </a:lnTo>
                <a:lnTo>
                  <a:pt x="1406" y="307"/>
                </a:lnTo>
                <a:lnTo>
                  <a:pt x="1423" y="291"/>
                </a:lnTo>
                <a:lnTo>
                  <a:pt x="1442" y="274"/>
                </a:lnTo>
                <a:lnTo>
                  <a:pt x="1446" y="271"/>
                </a:lnTo>
                <a:lnTo>
                  <a:pt x="1452" y="268"/>
                </a:lnTo>
                <a:lnTo>
                  <a:pt x="1456" y="266"/>
                </a:lnTo>
                <a:lnTo>
                  <a:pt x="1461" y="265"/>
                </a:lnTo>
                <a:lnTo>
                  <a:pt x="1467" y="265"/>
                </a:lnTo>
                <a:lnTo>
                  <a:pt x="1472" y="265"/>
                </a:lnTo>
                <a:lnTo>
                  <a:pt x="1477" y="267"/>
                </a:lnTo>
                <a:lnTo>
                  <a:pt x="1483" y="269"/>
                </a:lnTo>
                <a:lnTo>
                  <a:pt x="1483" y="278"/>
                </a:lnTo>
                <a:lnTo>
                  <a:pt x="1485" y="286"/>
                </a:lnTo>
                <a:lnTo>
                  <a:pt x="1487" y="291"/>
                </a:lnTo>
                <a:lnTo>
                  <a:pt x="1490" y="295"/>
                </a:lnTo>
                <a:lnTo>
                  <a:pt x="1493" y="298"/>
                </a:lnTo>
                <a:lnTo>
                  <a:pt x="1498" y="299"/>
                </a:lnTo>
                <a:lnTo>
                  <a:pt x="1503" y="299"/>
                </a:lnTo>
                <a:lnTo>
                  <a:pt x="1508" y="299"/>
                </a:lnTo>
                <a:lnTo>
                  <a:pt x="1520" y="297"/>
                </a:lnTo>
                <a:lnTo>
                  <a:pt x="1532" y="295"/>
                </a:lnTo>
                <a:lnTo>
                  <a:pt x="1538" y="295"/>
                </a:lnTo>
                <a:lnTo>
                  <a:pt x="1545" y="295"/>
                </a:lnTo>
                <a:lnTo>
                  <a:pt x="1550" y="298"/>
                </a:lnTo>
                <a:lnTo>
                  <a:pt x="1555" y="301"/>
                </a:lnTo>
                <a:lnTo>
                  <a:pt x="1554" y="308"/>
                </a:lnTo>
                <a:lnTo>
                  <a:pt x="1553" y="316"/>
                </a:lnTo>
                <a:lnTo>
                  <a:pt x="1553" y="322"/>
                </a:lnTo>
                <a:lnTo>
                  <a:pt x="1553" y="329"/>
                </a:lnTo>
                <a:lnTo>
                  <a:pt x="1554" y="334"/>
                </a:lnTo>
                <a:lnTo>
                  <a:pt x="1556" y="339"/>
                </a:lnTo>
                <a:lnTo>
                  <a:pt x="1558" y="345"/>
                </a:lnTo>
                <a:lnTo>
                  <a:pt x="1561" y="350"/>
                </a:lnTo>
                <a:lnTo>
                  <a:pt x="1567" y="358"/>
                </a:lnTo>
                <a:lnTo>
                  <a:pt x="1574" y="367"/>
                </a:lnTo>
                <a:lnTo>
                  <a:pt x="1584" y="375"/>
                </a:lnTo>
                <a:lnTo>
                  <a:pt x="1594" y="383"/>
                </a:lnTo>
                <a:lnTo>
                  <a:pt x="1587" y="391"/>
                </a:lnTo>
                <a:lnTo>
                  <a:pt x="1580" y="399"/>
                </a:lnTo>
                <a:lnTo>
                  <a:pt x="1571" y="405"/>
                </a:lnTo>
                <a:lnTo>
                  <a:pt x="1562" y="412"/>
                </a:lnTo>
                <a:lnTo>
                  <a:pt x="1552" y="416"/>
                </a:lnTo>
                <a:lnTo>
                  <a:pt x="1542" y="420"/>
                </a:lnTo>
                <a:lnTo>
                  <a:pt x="1532" y="423"/>
                </a:lnTo>
                <a:lnTo>
                  <a:pt x="1521" y="426"/>
                </a:lnTo>
                <a:lnTo>
                  <a:pt x="1510" y="428"/>
                </a:lnTo>
                <a:lnTo>
                  <a:pt x="1500" y="429"/>
                </a:lnTo>
                <a:lnTo>
                  <a:pt x="1488" y="429"/>
                </a:lnTo>
                <a:lnTo>
                  <a:pt x="1477" y="429"/>
                </a:lnTo>
                <a:lnTo>
                  <a:pt x="1456" y="428"/>
                </a:lnTo>
                <a:lnTo>
                  <a:pt x="1435" y="425"/>
                </a:lnTo>
                <a:lnTo>
                  <a:pt x="1432" y="430"/>
                </a:lnTo>
                <a:lnTo>
                  <a:pt x="1429" y="433"/>
                </a:lnTo>
                <a:lnTo>
                  <a:pt x="1426" y="435"/>
                </a:lnTo>
                <a:lnTo>
                  <a:pt x="1423" y="436"/>
                </a:lnTo>
                <a:lnTo>
                  <a:pt x="1416" y="436"/>
                </a:lnTo>
                <a:lnTo>
                  <a:pt x="1409" y="435"/>
                </a:lnTo>
                <a:lnTo>
                  <a:pt x="1402" y="433"/>
                </a:lnTo>
                <a:lnTo>
                  <a:pt x="1394" y="433"/>
                </a:lnTo>
                <a:lnTo>
                  <a:pt x="1390" y="433"/>
                </a:lnTo>
                <a:lnTo>
                  <a:pt x="1387" y="435"/>
                </a:lnTo>
                <a:lnTo>
                  <a:pt x="1383" y="437"/>
                </a:lnTo>
                <a:lnTo>
                  <a:pt x="1380" y="441"/>
                </a:lnTo>
                <a:lnTo>
                  <a:pt x="1390" y="446"/>
                </a:lnTo>
                <a:lnTo>
                  <a:pt x="1398" y="450"/>
                </a:lnTo>
                <a:lnTo>
                  <a:pt x="1408" y="453"/>
                </a:lnTo>
                <a:lnTo>
                  <a:pt x="1419" y="457"/>
                </a:lnTo>
                <a:lnTo>
                  <a:pt x="1428" y="459"/>
                </a:lnTo>
                <a:lnTo>
                  <a:pt x="1438" y="461"/>
                </a:lnTo>
                <a:lnTo>
                  <a:pt x="1448" y="462"/>
                </a:lnTo>
                <a:lnTo>
                  <a:pt x="1458" y="463"/>
                </a:lnTo>
                <a:lnTo>
                  <a:pt x="1478" y="463"/>
                </a:lnTo>
                <a:lnTo>
                  <a:pt x="1499" y="462"/>
                </a:lnTo>
                <a:lnTo>
                  <a:pt x="1518" y="460"/>
                </a:lnTo>
                <a:lnTo>
                  <a:pt x="1536" y="457"/>
                </a:lnTo>
                <a:lnTo>
                  <a:pt x="1561" y="450"/>
                </a:lnTo>
                <a:lnTo>
                  <a:pt x="1584" y="444"/>
                </a:lnTo>
                <a:lnTo>
                  <a:pt x="1608" y="438"/>
                </a:lnTo>
                <a:lnTo>
                  <a:pt x="1630" y="433"/>
                </a:lnTo>
                <a:lnTo>
                  <a:pt x="1653" y="427"/>
                </a:lnTo>
                <a:lnTo>
                  <a:pt x="1676" y="420"/>
                </a:lnTo>
                <a:lnTo>
                  <a:pt x="1698" y="413"/>
                </a:lnTo>
                <a:lnTo>
                  <a:pt x="1722" y="402"/>
                </a:lnTo>
                <a:lnTo>
                  <a:pt x="1727" y="409"/>
                </a:lnTo>
                <a:lnTo>
                  <a:pt x="1731" y="414"/>
                </a:lnTo>
                <a:lnTo>
                  <a:pt x="1734" y="420"/>
                </a:lnTo>
                <a:lnTo>
                  <a:pt x="1734" y="427"/>
                </a:lnTo>
                <a:lnTo>
                  <a:pt x="1731" y="439"/>
                </a:lnTo>
                <a:lnTo>
                  <a:pt x="1728" y="452"/>
                </a:lnTo>
                <a:lnTo>
                  <a:pt x="1727" y="459"/>
                </a:lnTo>
                <a:lnTo>
                  <a:pt x="1726" y="464"/>
                </a:lnTo>
                <a:lnTo>
                  <a:pt x="1726" y="469"/>
                </a:lnTo>
                <a:lnTo>
                  <a:pt x="1728" y="474"/>
                </a:lnTo>
                <a:lnTo>
                  <a:pt x="1731" y="478"/>
                </a:lnTo>
                <a:lnTo>
                  <a:pt x="1738" y="481"/>
                </a:lnTo>
                <a:lnTo>
                  <a:pt x="1745" y="483"/>
                </a:lnTo>
                <a:lnTo>
                  <a:pt x="1757" y="485"/>
                </a:lnTo>
                <a:lnTo>
                  <a:pt x="1759" y="491"/>
                </a:lnTo>
                <a:lnTo>
                  <a:pt x="1759" y="496"/>
                </a:lnTo>
                <a:lnTo>
                  <a:pt x="1758" y="501"/>
                </a:lnTo>
                <a:lnTo>
                  <a:pt x="1756" y="507"/>
                </a:lnTo>
                <a:lnTo>
                  <a:pt x="1748" y="515"/>
                </a:lnTo>
                <a:lnTo>
                  <a:pt x="1741" y="523"/>
                </a:lnTo>
                <a:lnTo>
                  <a:pt x="1732" y="523"/>
                </a:lnTo>
                <a:lnTo>
                  <a:pt x="1725" y="523"/>
                </a:lnTo>
                <a:lnTo>
                  <a:pt x="1720" y="525"/>
                </a:lnTo>
                <a:lnTo>
                  <a:pt x="1716" y="528"/>
                </a:lnTo>
                <a:lnTo>
                  <a:pt x="1713" y="531"/>
                </a:lnTo>
                <a:lnTo>
                  <a:pt x="1711" y="537"/>
                </a:lnTo>
                <a:lnTo>
                  <a:pt x="1710" y="542"/>
                </a:lnTo>
                <a:lnTo>
                  <a:pt x="1709" y="547"/>
                </a:lnTo>
                <a:lnTo>
                  <a:pt x="1707" y="558"/>
                </a:lnTo>
                <a:lnTo>
                  <a:pt x="1704" y="569"/>
                </a:lnTo>
                <a:lnTo>
                  <a:pt x="1702" y="573"/>
                </a:lnTo>
                <a:lnTo>
                  <a:pt x="1697" y="576"/>
                </a:lnTo>
                <a:lnTo>
                  <a:pt x="1693" y="579"/>
                </a:lnTo>
                <a:lnTo>
                  <a:pt x="1687" y="580"/>
                </a:lnTo>
                <a:lnTo>
                  <a:pt x="1657" y="569"/>
                </a:lnTo>
                <a:lnTo>
                  <a:pt x="1625" y="555"/>
                </a:lnTo>
                <a:lnTo>
                  <a:pt x="1617" y="550"/>
                </a:lnTo>
                <a:lnTo>
                  <a:pt x="1611" y="546"/>
                </a:lnTo>
                <a:lnTo>
                  <a:pt x="1604" y="542"/>
                </a:lnTo>
                <a:lnTo>
                  <a:pt x="1599" y="538"/>
                </a:lnTo>
                <a:lnTo>
                  <a:pt x="1595" y="533"/>
                </a:lnTo>
                <a:lnTo>
                  <a:pt x="1592" y="528"/>
                </a:lnTo>
                <a:lnTo>
                  <a:pt x="1588" y="523"/>
                </a:lnTo>
                <a:lnTo>
                  <a:pt x="1587" y="516"/>
                </a:lnTo>
                <a:lnTo>
                  <a:pt x="1578" y="515"/>
                </a:lnTo>
                <a:lnTo>
                  <a:pt x="1567" y="514"/>
                </a:lnTo>
                <a:lnTo>
                  <a:pt x="1556" y="514"/>
                </a:lnTo>
                <a:lnTo>
                  <a:pt x="1547" y="515"/>
                </a:lnTo>
                <a:lnTo>
                  <a:pt x="1536" y="517"/>
                </a:lnTo>
                <a:lnTo>
                  <a:pt x="1527" y="519"/>
                </a:lnTo>
                <a:lnTo>
                  <a:pt x="1520" y="524"/>
                </a:lnTo>
                <a:lnTo>
                  <a:pt x="1515" y="530"/>
                </a:lnTo>
                <a:lnTo>
                  <a:pt x="1525" y="534"/>
                </a:lnTo>
                <a:lnTo>
                  <a:pt x="1536" y="539"/>
                </a:lnTo>
                <a:lnTo>
                  <a:pt x="1541" y="538"/>
                </a:lnTo>
                <a:lnTo>
                  <a:pt x="1546" y="537"/>
                </a:lnTo>
                <a:lnTo>
                  <a:pt x="1549" y="541"/>
                </a:lnTo>
                <a:lnTo>
                  <a:pt x="1552" y="544"/>
                </a:lnTo>
                <a:lnTo>
                  <a:pt x="1555" y="548"/>
                </a:lnTo>
                <a:lnTo>
                  <a:pt x="1558" y="551"/>
                </a:lnTo>
                <a:lnTo>
                  <a:pt x="1567" y="557"/>
                </a:lnTo>
                <a:lnTo>
                  <a:pt x="1577" y="561"/>
                </a:lnTo>
                <a:lnTo>
                  <a:pt x="1595" y="569"/>
                </a:lnTo>
                <a:lnTo>
                  <a:pt x="1613" y="577"/>
                </a:lnTo>
                <a:lnTo>
                  <a:pt x="1620" y="582"/>
                </a:lnTo>
                <a:lnTo>
                  <a:pt x="1626" y="588"/>
                </a:lnTo>
                <a:lnTo>
                  <a:pt x="1631" y="594"/>
                </a:lnTo>
                <a:lnTo>
                  <a:pt x="1636" y="601"/>
                </a:lnTo>
                <a:lnTo>
                  <a:pt x="1641" y="608"/>
                </a:lnTo>
                <a:lnTo>
                  <a:pt x="1644" y="616"/>
                </a:lnTo>
                <a:lnTo>
                  <a:pt x="1647" y="623"/>
                </a:lnTo>
                <a:lnTo>
                  <a:pt x="1650" y="632"/>
                </a:lnTo>
                <a:lnTo>
                  <a:pt x="1655" y="648"/>
                </a:lnTo>
                <a:lnTo>
                  <a:pt x="1658" y="664"/>
                </a:lnTo>
                <a:lnTo>
                  <a:pt x="1660" y="680"/>
                </a:lnTo>
                <a:lnTo>
                  <a:pt x="1661" y="694"/>
                </a:lnTo>
                <a:lnTo>
                  <a:pt x="1653" y="699"/>
                </a:lnTo>
                <a:lnTo>
                  <a:pt x="1647" y="700"/>
                </a:lnTo>
                <a:lnTo>
                  <a:pt x="1641" y="700"/>
                </a:lnTo>
                <a:lnTo>
                  <a:pt x="1634" y="699"/>
                </a:lnTo>
                <a:lnTo>
                  <a:pt x="1623" y="696"/>
                </a:lnTo>
                <a:lnTo>
                  <a:pt x="1610" y="691"/>
                </a:lnTo>
                <a:lnTo>
                  <a:pt x="1609" y="698"/>
                </a:lnTo>
                <a:lnTo>
                  <a:pt x="1606" y="712"/>
                </a:lnTo>
                <a:lnTo>
                  <a:pt x="1604" y="726"/>
                </a:lnTo>
                <a:lnTo>
                  <a:pt x="1603" y="733"/>
                </a:lnTo>
                <a:lnTo>
                  <a:pt x="1597" y="734"/>
                </a:lnTo>
                <a:lnTo>
                  <a:pt x="1590" y="735"/>
                </a:lnTo>
                <a:lnTo>
                  <a:pt x="1585" y="734"/>
                </a:lnTo>
                <a:lnTo>
                  <a:pt x="1580" y="734"/>
                </a:lnTo>
                <a:lnTo>
                  <a:pt x="1570" y="731"/>
                </a:lnTo>
                <a:lnTo>
                  <a:pt x="1562" y="725"/>
                </a:lnTo>
                <a:lnTo>
                  <a:pt x="1554" y="720"/>
                </a:lnTo>
                <a:lnTo>
                  <a:pt x="1546" y="714"/>
                </a:lnTo>
                <a:lnTo>
                  <a:pt x="1537" y="708"/>
                </a:lnTo>
                <a:lnTo>
                  <a:pt x="1527" y="704"/>
                </a:lnTo>
                <a:lnTo>
                  <a:pt x="1513" y="714"/>
                </a:lnTo>
                <a:lnTo>
                  <a:pt x="1498" y="723"/>
                </a:lnTo>
                <a:lnTo>
                  <a:pt x="1489" y="726"/>
                </a:lnTo>
                <a:lnTo>
                  <a:pt x="1482" y="728"/>
                </a:lnTo>
                <a:lnTo>
                  <a:pt x="1477" y="728"/>
                </a:lnTo>
                <a:lnTo>
                  <a:pt x="1473" y="726"/>
                </a:lnTo>
                <a:lnTo>
                  <a:pt x="1468" y="725"/>
                </a:lnTo>
                <a:lnTo>
                  <a:pt x="1463" y="723"/>
                </a:lnTo>
                <a:lnTo>
                  <a:pt x="1466" y="700"/>
                </a:lnTo>
                <a:lnTo>
                  <a:pt x="1471" y="648"/>
                </a:lnTo>
                <a:lnTo>
                  <a:pt x="1476" y="595"/>
                </a:lnTo>
                <a:lnTo>
                  <a:pt x="1478" y="571"/>
                </a:lnTo>
                <a:lnTo>
                  <a:pt x="1474" y="565"/>
                </a:lnTo>
                <a:lnTo>
                  <a:pt x="1468" y="560"/>
                </a:lnTo>
                <a:lnTo>
                  <a:pt x="1461" y="556"/>
                </a:lnTo>
                <a:lnTo>
                  <a:pt x="1455" y="553"/>
                </a:lnTo>
                <a:lnTo>
                  <a:pt x="1440" y="545"/>
                </a:lnTo>
                <a:lnTo>
                  <a:pt x="1424" y="540"/>
                </a:lnTo>
                <a:lnTo>
                  <a:pt x="1407" y="534"/>
                </a:lnTo>
                <a:lnTo>
                  <a:pt x="1391" y="529"/>
                </a:lnTo>
                <a:lnTo>
                  <a:pt x="1383" y="526"/>
                </a:lnTo>
                <a:lnTo>
                  <a:pt x="1375" y="522"/>
                </a:lnTo>
                <a:lnTo>
                  <a:pt x="1368" y="518"/>
                </a:lnTo>
                <a:lnTo>
                  <a:pt x="1361" y="513"/>
                </a:lnTo>
                <a:lnTo>
                  <a:pt x="1366" y="522"/>
                </a:lnTo>
                <a:lnTo>
                  <a:pt x="1369" y="532"/>
                </a:lnTo>
                <a:lnTo>
                  <a:pt x="1373" y="545"/>
                </a:lnTo>
                <a:lnTo>
                  <a:pt x="1375" y="558"/>
                </a:lnTo>
                <a:lnTo>
                  <a:pt x="1376" y="572"/>
                </a:lnTo>
                <a:lnTo>
                  <a:pt x="1375" y="585"/>
                </a:lnTo>
                <a:lnTo>
                  <a:pt x="1374" y="591"/>
                </a:lnTo>
                <a:lnTo>
                  <a:pt x="1373" y="597"/>
                </a:lnTo>
                <a:lnTo>
                  <a:pt x="1371" y="604"/>
                </a:lnTo>
                <a:lnTo>
                  <a:pt x="1367" y="609"/>
                </a:lnTo>
                <a:lnTo>
                  <a:pt x="1369" y="617"/>
                </a:lnTo>
                <a:lnTo>
                  <a:pt x="1374" y="624"/>
                </a:lnTo>
                <a:lnTo>
                  <a:pt x="1378" y="630"/>
                </a:lnTo>
                <a:lnTo>
                  <a:pt x="1384" y="636"/>
                </a:lnTo>
                <a:lnTo>
                  <a:pt x="1397" y="645"/>
                </a:lnTo>
                <a:lnTo>
                  <a:pt x="1412" y="653"/>
                </a:lnTo>
                <a:lnTo>
                  <a:pt x="1410" y="664"/>
                </a:lnTo>
                <a:lnTo>
                  <a:pt x="1409" y="673"/>
                </a:lnTo>
                <a:lnTo>
                  <a:pt x="1408" y="677"/>
                </a:lnTo>
                <a:lnTo>
                  <a:pt x="1406" y="682"/>
                </a:lnTo>
                <a:lnTo>
                  <a:pt x="1404" y="685"/>
                </a:lnTo>
                <a:lnTo>
                  <a:pt x="1399" y="688"/>
                </a:lnTo>
                <a:lnTo>
                  <a:pt x="1395" y="690"/>
                </a:lnTo>
                <a:lnTo>
                  <a:pt x="1391" y="691"/>
                </a:lnTo>
                <a:lnTo>
                  <a:pt x="1388" y="692"/>
                </a:lnTo>
                <a:lnTo>
                  <a:pt x="1383" y="692"/>
                </a:lnTo>
                <a:lnTo>
                  <a:pt x="1376" y="692"/>
                </a:lnTo>
                <a:lnTo>
                  <a:pt x="1368" y="690"/>
                </a:lnTo>
                <a:lnTo>
                  <a:pt x="1361" y="686"/>
                </a:lnTo>
                <a:lnTo>
                  <a:pt x="1355" y="682"/>
                </a:lnTo>
                <a:lnTo>
                  <a:pt x="1348" y="677"/>
                </a:lnTo>
                <a:lnTo>
                  <a:pt x="1342" y="672"/>
                </a:lnTo>
                <a:lnTo>
                  <a:pt x="1334" y="669"/>
                </a:lnTo>
                <a:lnTo>
                  <a:pt x="1328" y="664"/>
                </a:lnTo>
                <a:lnTo>
                  <a:pt x="1322" y="658"/>
                </a:lnTo>
                <a:lnTo>
                  <a:pt x="1318" y="652"/>
                </a:lnTo>
                <a:lnTo>
                  <a:pt x="1316" y="645"/>
                </a:lnTo>
                <a:lnTo>
                  <a:pt x="1315" y="638"/>
                </a:lnTo>
                <a:lnTo>
                  <a:pt x="1314" y="630"/>
                </a:lnTo>
                <a:lnTo>
                  <a:pt x="1314" y="622"/>
                </a:lnTo>
                <a:lnTo>
                  <a:pt x="1315" y="606"/>
                </a:lnTo>
                <a:lnTo>
                  <a:pt x="1316" y="589"/>
                </a:lnTo>
                <a:lnTo>
                  <a:pt x="1317" y="573"/>
                </a:lnTo>
                <a:lnTo>
                  <a:pt x="1316" y="558"/>
                </a:lnTo>
                <a:lnTo>
                  <a:pt x="1314" y="563"/>
                </a:lnTo>
                <a:lnTo>
                  <a:pt x="1306" y="575"/>
                </a:lnTo>
                <a:lnTo>
                  <a:pt x="1300" y="588"/>
                </a:lnTo>
                <a:lnTo>
                  <a:pt x="1298" y="593"/>
                </a:lnTo>
                <a:lnTo>
                  <a:pt x="1285" y="602"/>
                </a:lnTo>
                <a:lnTo>
                  <a:pt x="1272" y="608"/>
                </a:lnTo>
                <a:lnTo>
                  <a:pt x="1258" y="612"/>
                </a:lnTo>
                <a:lnTo>
                  <a:pt x="1243" y="616"/>
                </a:lnTo>
                <a:lnTo>
                  <a:pt x="1229" y="618"/>
                </a:lnTo>
                <a:lnTo>
                  <a:pt x="1213" y="618"/>
                </a:lnTo>
                <a:lnTo>
                  <a:pt x="1197" y="618"/>
                </a:lnTo>
                <a:lnTo>
                  <a:pt x="1181" y="617"/>
                </a:lnTo>
                <a:lnTo>
                  <a:pt x="1175" y="625"/>
                </a:lnTo>
                <a:lnTo>
                  <a:pt x="1169" y="633"/>
                </a:lnTo>
                <a:lnTo>
                  <a:pt x="1160" y="641"/>
                </a:lnTo>
                <a:lnTo>
                  <a:pt x="1151" y="649"/>
                </a:lnTo>
                <a:lnTo>
                  <a:pt x="1132" y="661"/>
                </a:lnTo>
                <a:lnTo>
                  <a:pt x="1119" y="672"/>
                </a:lnTo>
                <a:lnTo>
                  <a:pt x="1191" y="692"/>
                </a:lnTo>
                <a:lnTo>
                  <a:pt x="1264" y="710"/>
                </a:lnTo>
                <a:lnTo>
                  <a:pt x="1337" y="728"/>
                </a:lnTo>
                <a:lnTo>
                  <a:pt x="1411" y="742"/>
                </a:lnTo>
                <a:lnTo>
                  <a:pt x="1486" y="756"/>
                </a:lnTo>
                <a:lnTo>
                  <a:pt x="1561" y="769"/>
                </a:lnTo>
                <a:lnTo>
                  <a:pt x="1636" y="780"/>
                </a:lnTo>
                <a:lnTo>
                  <a:pt x="1712" y="788"/>
                </a:lnTo>
                <a:lnTo>
                  <a:pt x="1788" y="797"/>
                </a:lnTo>
                <a:lnTo>
                  <a:pt x="1865" y="803"/>
                </a:lnTo>
                <a:lnTo>
                  <a:pt x="1942" y="809"/>
                </a:lnTo>
                <a:lnTo>
                  <a:pt x="2020" y="813"/>
                </a:lnTo>
                <a:lnTo>
                  <a:pt x="2098" y="815"/>
                </a:lnTo>
                <a:lnTo>
                  <a:pt x="2176" y="816"/>
                </a:lnTo>
                <a:lnTo>
                  <a:pt x="2255" y="816"/>
                </a:lnTo>
                <a:lnTo>
                  <a:pt x="2335" y="815"/>
                </a:lnTo>
                <a:lnTo>
                  <a:pt x="2310" y="800"/>
                </a:lnTo>
                <a:lnTo>
                  <a:pt x="2288" y="786"/>
                </a:lnTo>
                <a:lnTo>
                  <a:pt x="2264" y="772"/>
                </a:lnTo>
                <a:lnTo>
                  <a:pt x="2242" y="758"/>
                </a:lnTo>
                <a:lnTo>
                  <a:pt x="2218" y="746"/>
                </a:lnTo>
                <a:lnTo>
                  <a:pt x="2195" y="734"/>
                </a:lnTo>
                <a:lnTo>
                  <a:pt x="2171" y="721"/>
                </a:lnTo>
                <a:lnTo>
                  <a:pt x="2146" y="708"/>
                </a:lnTo>
                <a:lnTo>
                  <a:pt x="2150" y="678"/>
                </a:lnTo>
                <a:lnTo>
                  <a:pt x="2153" y="646"/>
                </a:lnTo>
                <a:lnTo>
                  <a:pt x="2155" y="614"/>
                </a:lnTo>
                <a:lnTo>
                  <a:pt x="2157" y="580"/>
                </a:lnTo>
                <a:lnTo>
                  <a:pt x="2157" y="547"/>
                </a:lnTo>
                <a:lnTo>
                  <a:pt x="2156" y="515"/>
                </a:lnTo>
                <a:lnTo>
                  <a:pt x="2155" y="483"/>
                </a:lnTo>
                <a:lnTo>
                  <a:pt x="2153" y="453"/>
                </a:lnTo>
                <a:lnTo>
                  <a:pt x="2151" y="446"/>
                </a:lnTo>
                <a:lnTo>
                  <a:pt x="2150" y="439"/>
                </a:lnTo>
                <a:lnTo>
                  <a:pt x="2150" y="433"/>
                </a:lnTo>
                <a:lnTo>
                  <a:pt x="2150" y="427"/>
                </a:lnTo>
                <a:lnTo>
                  <a:pt x="2151" y="422"/>
                </a:lnTo>
                <a:lnTo>
                  <a:pt x="2152" y="417"/>
                </a:lnTo>
                <a:lnTo>
                  <a:pt x="2153" y="413"/>
                </a:lnTo>
                <a:lnTo>
                  <a:pt x="2155" y="409"/>
                </a:lnTo>
                <a:lnTo>
                  <a:pt x="2161" y="401"/>
                </a:lnTo>
                <a:lnTo>
                  <a:pt x="2168" y="395"/>
                </a:lnTo>
                <a:lnTo>
                  <a:pt x="2177" y="389"/>
                </a:lnTo>
                <a:lnTo>
                  <a:pt x="2185" y="385"/>
                </a:lnTo>
                <a:lnTo>
                  <a:pt x="2205" y="375"/>
                </a:lnTo>
                <a:lnTo>
                  <a:pt x="2226" y="366"/>
                </a:lnTo>
                <a:lnTo>
                  <a:pt x="2235" y="359"/>
                </a:lnTo>
                <a:lnTo>
                  <a:pt x="2245" y="352"/>
                </a:lnTo>
                <a:lnTo>
                  <a:pt x="2253" y="343"/>
                </a:lnTo>
                <a:lnTo>
                  <a:pt x="2261" y="333"/>
                </a:lnTo>
                <a:lnTo>
                  <a:pt x="2281" y="339"/>
                </a:lnTo>
                <a:lnTo>
                  <a:pt x="2326" y="355"/>
                </a:lnTo>
                <a:lnTo>
                  <a:pt x="2371" y="370"/>
                </a:lnTo>
                <a:lnTo>
                  <a:pt x="2391" y="377"/>
                </a:lnTo>
                <a:lnTo>
                  <a:pt x="2393" y="380"/>
                </a:lnTo>
                <a:lnTo>
                  <a:pt x="2394" y="382"/>
                </a:lnTo>
                <a:lnTo>
                  <a:pt x="2395" y="384"/>
                </a:lnTo>
                <a:lnTo>
                  <a:pt x="2395" y="386"/>
                </a:lnTo>
                <a:lnTo>
                  <a:pt x="2393" y="390"/>
                </a:lnTo>
                <a:lnTo>
                  <a:pt x="2391" y="395"/>
                </a:lnTo>
                <a:lnTo>
                  <a:pt x="2384" y="402"/>
                </a:lnTo>
                <a:lnTo>
                  <a:pt x="2378" y="410"/>
                </a:lnTo>
                <a:lnTo>
                  <a:pt x="2382" y="427"/>
                </a:lnTo>
                <a:lnTo>
                  <a:pt x="2384" y="444"/>
                </a:lnTo>
                <a:lnTo>
                  <a:pt x="2386" y="460"/>
                </a:lnTo>
                <a:lnTo>
                  <a:pt x="2387" y="477"/>
                </a:lnTo>
                <a:lnTo>
                  <a:pt x="2387" y="508"/>
                </a:lnTo>
                <a:lnTo>
                  <a:pt x="2387" y="539"/>
                </a:lnTo>
                <a:lnTo>
                  <a:pt x="2387" y="570"/>
                </a:lnTo>
                <a:lnTo>
                  <a:pt x="2388" y="601"/>
                </a:lnTo>
                <a:lnTo>
                  <a:pt x="2389" y="617"/>
                </a:lnTo>
                <a:lnTo>
                  <a:pt x="2391" y="633"/>
                </a:lnTo>
                <a:lnTo>
                  <a:pt x="2394" y="650"/>
                </a:lnTo>
                <a:lnTo>
                  <a:pt x="2398" y="667"/>
                </a:lnTo>
                <a:lnTo>
                  <a:pt x="2388" y="674"/>
                </a:lnTo>
                <a:lnTo>
                  <a:pt x="2366" y="690"/>
                </a:lnTo>
                <a:lnTo>
                  <a:pt x="2343" y="707"/>
                </a:lnTo>
                <a:lnTo>
                  <a:pt x="2332" y="715"/>
                </a:lnTo>
                <a:lnTo>
                  <a:pt x="2345" y="722"/>
                </a:lnTo>
                <a:lnTo>
                  <a:pt x="2375" y="737"/>
                </a:lnTo>
                <a:lnTo>
                  <a:pt x="2404" y="752"/>
                </a:lnTo>
                <a:lnTo>
                  <a:pt x="2417" y="758"/>
                </a:lnTo>
                <a:lnTo>
                  <a:pt x="2417" y="767"/>
                </a:lnTo>
                <a:lnTo>
                  <a:pt x="2416" y="773"/>
                </a:lnTo>
                <a:lnTo>
                  <a:pt x="2414" y="779"/>
                </a:lnTo>
                <a:lnTo>
                  <a:pt x="2411" y="782"/>
                </a:lnTo>
                <a:lnTo>
                  <a:pt x="2408" y="785"/>
                </a:lnTo>
                <a:lnTo>
                  <a:pt x="2404" y="788"/>
                </a:lnTo>
                <a:lnTo>
                  <a:pt x="2400" y="789"/>
                </a:lnTo>
                <a:lnTo>
                  <a:pt x="2395" y="792"/>
                </a:lnTo>
                <a:lnTo>
                  <a:pt x="2386" y="795"/>
                </a:lnTo>
                <a:lnTo>
                  <a:pt x="2377" y="798"/>
                </a:lnTo>
                <a:lnTo>
                  <a:pt x="2373" y="801"/>
                </a:lnTo>
                <a:lnTo>
                  <a:pt x="2369" y="804"/>
                </a:lnTo>
                <a:lnTo>
                  <a:pt x="2366" y="810"/>
                </a:lnTo>
                <a:lnTo>
                  <a:pt x="2362" y="815"/>
                </a:lnTo>
                <a:lnTo>
                  <a:pt x="2420" y="812"/>
                </a:lnTo>
                <a:lnTo>
                  <a:pt x="2477" y="806"/>
                </a:lnTo>
                <a:lnTo>
                  <a:pt x="2532" y="799"/>
                </a:lnTo>
                <a:lnTo>
                  <a:pt x="2588" y="792"/>
                </a:lnTo>
                <a:lnTo>
                  <a:pt x="2642" y="783"/>
                </a:lnTo>
                <a:lnTo>
                  <a:pt x="2697" y="773"/>
                </a:lnTo>
                <a:lnTo>
                  <a:pt x="2750" y="766"/>
                </a:lnTo>
                <a:lnTo>
                  <a:pt x="2803" y="757"/>
                </a:lnTo>
                <a:lnTo>
                  <a:pt x="2800" y="747"/>
                </a:lnTo>
                <a:lnTo>
                  <a:pt x="2794" y="723"/>
                </a:lnTo>
                <a:lnTo>
                  <a:pt x="2786" y="700"/>
                </a:lnTo>
                <a:lnTo>
                  <a:pt x="2784" y="689"/>
                </a:lnTo>
                <a:lnTo>
                  <a:pt x="2772" y="691"/>
                </a:lnTo>
                <a:lnTo>
                  <a:pt x="2760" y="696"/>
                </a:lnTo>
                <a:lnTo>
                  <a:pt x="2746" y="701"/>
                </a:lnTo>
                <a:lnTo>
                  <a:pt x="2731" y="706"/>
                </a:lnTo>
                <a:lnTo>
                  <a:pt x="2724" y="707"/>
                </a:lnTo>
                <a:lnTo>
                  <a:pt x="2718" y="708"/>
                </a:lnTo>
                <a:lnTo>
                  <a:pt x="2713" y="708"/>
                </a:lnTo>
                <a:lnTo>
                  <a:pt x="2707" y="707"/>
                </a:lnTo>
                <a:lnTo>
                  <a:pt x="2703" y="704"/>
                </a:lnTo>
                <a:lnTo>
                  <a:pt x="2700" y="700"/>
                </a:lnTo>
                <a:lnTo>
                  <a:pt x="2698" y="693"/>
                </a:lnTo>
                <a:lnTo>
                  <a:pt x="2698" y="685"/>
                </a:lnTo>
                <a:lnTo>
                  <a:pt x="2693" y="691"/>
                </a:lnTo>
                <a:lnTo>
                  <a:pt x="2688" y="697"/>
                </a:lnTo>
                <a:lnTo>
                  <a:pt x="2683" y="702"/>
                </a:lnTo>
                <a:lnTo>
                  <a:pt x="2676" y="706"/>
                </a:lnTo>
                <a:lnTo>
                  <a:pt x="2670" y="710"/>
                </a:lnTo>
                <a:lnTo>
                  <a:pt x="2662" y="713"/>
                </a:lnTo>
                <a:lnTo>
                  <a:pt x="2655" y="714"/>
                </a:lnTo>
                <a:lnTo>
                  <a:pt x="2646" y="714"/>
                </a:lnTo>
                <a:lnTo>
                  <a:pt x="2643" y="715"/>
                </a:lnTo>
                <a:lnTo>
                  <a:pt x="2639" y="715"/>
                </a:lnTo>
                <a:lnTo>
                  <a:pt x="2636" y="713"/>
                </a:lnTo>
                <a:lnTo>
                  <a:pt x="2631" y="709"/>
                </a:lnTo>
                <a:lnTo>
                  <a:pt x="2628" y="706"/>
                </a:lnTo>
                <a:lnTo>
                  <a:pt x="2625" y="701"/>
                </a:lnTo>
                <a:lnTo>
                  <a:pt x="2622" y="694"/>
                </a:lnTo>
                <a:lnTo>
                  <a:pt x="2620" y="688"/>
                </a:lnTo>
                <a:lnTo>
                  <a:pt x="2613" y="672"/>
                </a:lnTo>
                <a:lnTo>
                  <a:pt x="2608" y="653"/>
                </a:lnTo>
                <a:lnTo>
                  <a:pt x="2603" y="633"/>
                </a:lnTo>
                <a:lnTo>
                  <a:pt x="2597" y="610"/>
                </a:lnTo>
                <a:lnTo>
                  <a:pt x="2587" y="563"/>
                </a:lnTo>
                <a:lnTo>
                  <a:pt x="2576" y="516"/>
                </a:lnTo>
                <a:lnTo>
                  <a:pt x="2571" y="495"/>
                </a:lnTo>
                <a:lnTo>
                  <a:pt x="2564" y="476"/>
                </a:lnTo>
                <a:lnTo>
                  <a:pt x="2558" y="459"/>
                </a:lnTo>
                <a:lnTo>
                  <a:pt x="2551" y="444"/>
                </a:lnTo>
                <a:lnTo>
                  <a:pt x="2549" y="453"/>
                </a:lnTo>
                <a:lnTo>
                  <a:pt x="2544" y="477"/>
                </a:lnTo>
                <a:lnTo>
                  <a:pt x="2535" y="511"/>
                </a:lnTo>
                <a:lnTo>
                  <a:pt x="2527" y="550"/>
                </a:lnTo>
                <a:lnTo>
                  <a:pt x="2518" y="590"/>
                </a:lnTo>
                <a:lnTo>
                  <a:pt x="2511" y="624"/>
                </a:lnTo>
                <a:lnTo>
                  <a:pt x="2505" y="648"/>
                </a:lnTo>
                <a:lnTo>
                  <a:pt x="2503" y="657"/>
                </a:lnTo>
                <a:lnTo>
                  <a:pt x="2506" y="660"/>
                </a:lnTo>
                <a:lnTo>
                  <a:pt x="2511" y="662"/>
                </a:lnTo>
                <a:lnTo>
                  <a:pt x="2515" y="664"/>
                </a:lnTo>
                <a:lnTo>
                  <a:pt x="2519" y="665"/>
                </a:lnTo>
                <a:lnTo>
                  <a:pt x="2529" y="666"/>
                </a:lnTo>
                <a:lnTo>
                  <a:pt x="2539" y="666"/>
                </a:lnTo>
                <a:lnTo>
                  <a:pt x="2547" y="667"/>
                </a:lnTo>
                <a:lnTo>
                  <a:pt x="2556" y="669"/>
                </a:lnTo>
                <a:lnTo>
                  <a:pt x="2558" y="671"/>
                </a:lnTo>
                <a:lnTo>
                  <a:pt x="2561" y="673"/>
                </a:lnTo>
                <a:lnTo>
                  <a:pt x="2563" y="677"/>
                </a:lnTo>
                <a:lnTo>
                  <a:pt x="2564" y="682"/>
                </a:lnTo>
                <a:lnTo>
                  <a:pt x="2547" y="700"/>
                </a:lnTo>
                <a:lnTo>
                  <a:pt x="2531" y="717"/>
                </a:lnTo>
                <a:lnTo>
                  <a:pt x="2524" y="724"/>
                </a:lnTo>
                <a:lnTo>
                  <a:pt x="2515" y="731"/>
                </a:lnTo>
                <a:lnTo>
                  <a:pt x="2505" y="736"/>
                </a:lnTo>
                <a:lnTo>
                  <a:pt x="2497" y="739"/>
                </a:lnTo>
                <a:lnTo>
                  <a:pt x="2474" y="732"/>
                </a:lnTo>
                <a:lnTo>
                  <a:pt x="2450" y="724"/>
                </a:lnTo>
                <a:lnTo>
                  <a:pt x="2437" y="720"/>
                </a:lnTo>
                <a:lnTo>
                  <a:pt x="2425" y="715"/>
                </a:lnTo>
                <a:lnTo>
                  <a:pt x="2420" y="712"/>
                </a:lnTo>
                <a:lnTo>
                  <a:pt x="2416" y="708"/>
                </a:lnTo>
                <a:lnTo>
                  <a:pt x="2411" y="705"/>
                </a:lnTo>
                <a:lnTo>
                  <a:pt x="2407" y="701"/>
                </a:lnTo>
                <a:lnTo>
                  <a:pt x="2416" y="653"/>
                </a:lnTo>
                <a:lnTo>
                  <a:pt x="2424" y="604"/>
                </a:lnTo>
                <a:lnTo>
                  <a:pt x="2434" y="557"/>
                </a:lnTo>
                <a:lnTo>
                  <a:pt x="2446" y="510"/>
                </a:lnTo>
                <a:lnTo>
                  <a:pt x="2452" y="486"/>
                </a:lnTo>
                <a:lnTo>
                  <a:pt x="2458" y="463"/>
                </a:lnTo>
                <a:lnTo>
                  <a:pt x="2466" y="441"/>
                </a:lnTo>
                <a:lnTo>
                  <a:pt x="2473" y="418"/>
                </a:lnTo>
                <a:lnTo>
                  <a:pt x="2482" y="396"/>
                </a:lnTo>
                <a:lnTo>
                  <a:pt x="2492" y="373"/>
                </a:lnTo>
                <a:lnTo>
                  <a:pt x="2501" y="351"/>
                </a:lnTo>
                <a:lnTo>
                  <a:pt x="2513" y="330"/>
                </a:lnTo>
                <a:lnTo>
                  <a:pt x="2521" y="324"/>
                </a:lnTo>
                <a:lnTo>
                  <a:pt x="2529" y="321"/>
                </a:lnTo>
                <a:lnTo>
                  <a:pt x="2537" y="319"/>
                </a:lnTo>
                <a:lnTo>
                  <a:pt x="2546" y="318"/>
                </a:lnTo>
                <a:lnTo>
                  <a:pt x="2555" y="319"/>
                </a:lnTo>
                <a:lnTo>
                  <a:pt x="2563" y="322"/>
                </a:lnTo>
                <a:lnTo>
                  <a:pt x="2572" y="326"/>
                </a:lnTo>
                <a:lnTo>
                  <a:pt x="2580" y="333"/>
                </a:lnTo>
                <a:lnTo>
                  <a:pt x="2584" y="346"/>
                </a:lnTo>
                <a:lnTo>
                  <a:pt x="2596" y="379"/>
                </a:lnTo>
                <a:lnTo>
                  <a:pt x="2613" y="426"/>
                </a:lnTo>
                <a:lnTo>
                  <a:pt x="2632" y="479"/>
                </a:lnTo>
                <a:lnTo>
                  <a:pt x="2653" y="532"/>
                </a:lnTo>
                <a:lnTo>
                  <a:pt x="2670" y="579"/>
                </a:lnTo>
                <a:lnTo>
                  <a:pt x="2682" y="612"/>
                </a:lnTo>
                <a:lnTo>
                  <a:pt x="2686" y="625"/>
                </a:lnTo>
                <a:lnTo>
                  <a:pt x="2691" y="628"/>
                </a:lnTo>
                <a:lnTo>
                  <a:pt x="2702" y="635"/>
                </a:lnTo>
                <a:lnTo>
                  <a:pt x="2714" y="641"/>
                </a:lnTo>
                <a:lnTo>
                  <a:pt x="2719" y="644"/>
                </a:lnTo>
                <a:lnTo>
                  <a:pt x="2729" y="643"/>
                </a:lnTo>
                <a:lnTo>
                  <a:pt x="2737" y="641"/>
                </a:lnTo>
                <a:lnTo>
                  <a:pt x="2746" y="639"/>
                </a:lnTo>
                <a:lnTo>
                  <a:pt x="2752" y="637"/>
                </a:lnTo>
                <a:lnTo>
                  <a:pt x="2758" y="634"/>
                </a:lnTo>
                <a:lnTo>
                  <a:pt x="2764" y="630"/>
                </a:lnTo>
                <a:lnTo>
                  <a:pt x="2768" y="626"/>
                </a:lnTo>
                <a:lnTo>
                  <a:pt x="2772" y="622"/>
                </a:lnTo>
                <a:lnTo>
                  <a:pt x="2776" y="618"/>
                </a:lnTo>
                <a:lnTo>
                  <a:pt x="2778" y="613"/>
                </a:lnTo>
                <a:lnTo>
                  <a:pt x="2780" y="608"/>
                </a:lnTo>
                <a:lnTo>
                  <a:pt x="2781" y="603"/>
                </a:lnTo>
                <a:lnTo>
                  <a:pt x="2783" y="591"/>
                </a:lnTo>
                <a:lnTo>
                  <a:pt x="2782" y="579"/>
                </a:lnTo>
                <a:lnTo>
                  <a:pt x="2778" y="554"/>
                </a:lnTo>
                <a:lnTo>
                  <a:pt x="2772" y="529"/>
                </a:lnTo>
                <a:lnTo>
                  <a:pt x="2769" y="517"/>
                </a:lnTo>
                <a:lnTo>
                  <a:pt x="2767" y="507"/>
                </a:lnTo>
                <a:lnTo>
                  <a:pt x="2765" y="496"/>
                </a:lnTo>
                <a:lnTo>
                  <a:pt x="2765" y="487"/>
                </a:lnTo>
                <a:lnTo>
                  <a:pt x="2761" y="469"/>
                </a:lnTo>
                <a:lnTo>
                  <a:pt x="2756" y="447"/>
                </a:lnTo>
                <a:lnTo>
                  <a:pt x="2754" y="436"/>
                </a:lnTo>
                <a:lnTo>
                  <a:pt x="2751" y="425"/>
                </a:lnTo>
                <a:lnTo>
                  <a:pt x="2748" y="414"/>
                </a:lnTo>
                <a:lnTo>
                  <a:pt x="2744" y="403"/>
                </a:lnTo>
                <a:lnTo>
                  <a:pt x="2739" y="394"/>
                </a:lnTo>
                <a:lnTo>
                  <a:pt x="2733" y="386"/>
                </a:lnTo>
                <a:lnTo>
                  <a:pt x="2730" y="382"/>
                </a:lnTo>
                <a:lnTo>
                  <a:pt x="2726" y="380"/>
                </a:lnTo>
                <a:lnTo>
                  <a:pt x="2722" y="377"/>
                </a:lnTo>
                <a:lnTo>
                  <a:pt x="2718" y="374"/>
                </a:lnTo>
                <a:lnTo>
                  <a:pt x="2714" y="373"/>
                </a:lnTo>
                <a:lnTo>
                  <a:pt x="2708" y="372"/>
                </a:lnTo>
                <a:lnTo>
                  <a:pt x="2703" y="372"/>
                </a:lnTo>
                <a:lnTo>
                  <a:pt x="2698" y="372"/>
                </a:lnTo>
                <a:lnTo>
                  <a:pt x="2691" y="373"/>
                </a:lnTo>
                <a:lnTo>
                  <a:pt x="2685" y="375"/>
                </a:lnTo>
                <a:lnTo>
                  <a:pt x="2677" y="379"/>
                </a:lnTo>
                <a:lnTo>
                  <a:pt x="2670" y="382"/>
                </a:lnTo>
                <a:lnTo>
                  <a:pt x="2668" y="375"/>
                </a:lnTo>
                <a:lnTo>
                  <a:pt x="2668" y="368"/>
                </a:lnTo>
                <a:lnTo>
                  <a:pt x="2668" y="362"/>
                </a:lnTo>
                <a:lnTo>
                  <a:pt x="2669" y="356"/>
                </a:lnTo>
                <a:lnTo>
                  <a:pt x="2671" y="350"/>
                </a:lnTo>
                <a:lnTo>
                  <a:pt x="2674" y="345"/>
                </a:lnTo>
                <a:lnTo>
                  <a:pt x="2677" y="339"/>
                </a:lnTo>
                <a:lnTo>
                  <a:pt x="2682" y="334"/>
                </a:lnTo>
                <a:lnTo>
                  <a:pt x="2701" y="313"/>
                </a:lnTo>
                <a:lnTo>
                  <a:pt x="2722" y="288"/>
                </a:lnTo>
                <a:lnTo>
                  <a:pt x="2730" y="291"/>
                </a:lnTo>
                <a:lnTo>
                  <a:pt x="2737" y="293"/>
                </a:lnTo>
                <a:lnTo>
                  <a:pt x="2746" y="295"/>
                </a:lnTo>
                <a:lnTo>
                  <a:pt x="2753" y="297"/>
                </a:lnTo>
                <a:lnTo>
                  <a:pt x="2769" y="298"/>
                </a:lnTo>
                <a:lnTo>
                  <a:pt x="2784" y="299"/>
                </a:lnTo>
                <a:lnTo>
                  <a:pt x="2792" y="300"/>
                </a:lnTo>
                <a:lnTo>
                  <a:pt x="2799" y="301"/>
                </a:lnTo>
                <a:lnTo>
                  <a:pt x="2805" y="303"/>
                </a:lnTo>
                <a:lnTo>
                  <a:pt x="2812" y="306"/>
                </a:lnTo>
                <a:lnTo>
                  <a:pt x="2818" y="309"/>
                </a:lnTo>
                <a:lnTo>
                  <a:pt x="2825" y="314"/>
                </a:lnTo>
                <a:lnTo>
                  <a:pt x="2830" y="320"/>
                </a:lnTo>
                <a:lnTo>
                  <a:pt x="2835" y="326"/>
                </a:lnTo>
                <a:lnTo>
                  <a:pt x="2832" y="361"/>
                </a:lnTo>
                <a:lnTo>
                  <a:pt x="2831" y="397"/>
                </a:lnTo>
                <a:lnTo>
                  <a:pt x="2832" y="435"/>
                </a:lnTo>
                <a:lnTo>
                  <a:pt x="2835" y="474"/>
                </a:lnTo>
                <a:lnTo>
                  <a:pt x="2837" y="493"/>
                </a:lnTo>
                <a:lnTo>
                  <a:pt x="2841" y="513"/>
                </a:lnTo>
                <a:lnTo>
                  <a:pt x="2844" y="531"/>
                </a:lnTo>
                <a:lnTo>
                  <a:pt x="2847" y="550"/>
                </a:lnTo>
                <a:lnTo>
                  <a:pt x="2851" y="569"/>
                </a:lnTo>
                <a:lnTo>
                  <a:pt x="2857" y="586"/>
                </a:lnTo>
                <a:lnTo>
                  <a:pt x="2862" y="603"/>
                </a:lnTo>
                <a:lnTo>
                  <a:pt x="2867" y="619"/>
                </a:lnTo>
                <a:lnTo>
                  <a:pt x="2877" y="616"/>
                </a:lnTo>
                <a:lnTo>
                  <a:pt x="2899" y="608"/>
                </a:lnTo>
                <a:lnTo>
                  <a:pt x="2921" y="601"/>
                </a:lnTo>
                <a:lnTo>
                  <a:pt x="2931" y="596"/>
                </a:lnTo>
                <a:lnTo>
                  <a:pt x="2936" y="600"/>
                </a:lnTo>
                <a:lnTo>
                  <a:pt x="2939" y="602"/>
                </a:lnTo>
                <a:lnTo>
                  <a:pt x="2942" y="605"/>
                </a:lnTo>
                <a:lnTo>
                  <a:pt x="2943" y="608"/>
                </a:lnTo>
                <a:lnTo>
                  <a:pt x="2946" y="616"/>
                </a:lnTo>
                <a:lnTo>
                  <a:pt x="2946" y="622"/>
                </a:lnTo>
                <a:lnTo>
                  <a:pt x="2928" y="643"/>
                </a:lnTo>
                <a:lnTo>
                  <a:pt x="2888" y="690"/>
                </a:lnTo>
                <a:lnTo>
                  <a:pt x="2847" y="737"/>
                </a:lnTo>
                <a:lnTo>
                  <a:pt x="2828" y="757"/>
                </a:lnTo>
                <a:lnTo>
                  <a:pt x="2877" y="748"/>
                </a:lnTo>
                <a:lnTo>
                  <a:pt x="2927" y="737"/>
                </a:lnTo>
                <a:lnTo>
                  <a:pt x="2975" y="725"/>
                </a:lnTo>
                <a:lnTo>
                  <a:pt x="3024" y="714"/>
                </a:lnTo>
                <a:lnTo>
                  <a:pt x="3073" y="701"/>
                </a:lnTo>
                <a:lnTo>
                  <a:pt x="3121" y="688"/>
                </a:lnTo>
                <a:lnTo>
                  <a:pt x="3171" y="674"/>
                </a:lnTo>
                <a:lnTo>
                  <a:pt x="3219" y="660"/>
                </a:lnTo>
                <a:lnTo>
                  <a:pt x="3267" y="645"/>
                </a:lnTo>
                <a:lnTo>
                  <a:pt x="3315" y="629"/>
                </a:lnTo>
                <a:lnTo>
                  <a:pt x="3362" y="614"/>
                </a:lnTo>
                <a:lnTo>
                  <a:pt x="3410" y="597"/>
                </a:lnTo>
                <a:lnTo>
                  <a:pt x="3457" y="580"/>
                </a:lnTo>
                <a:lnTo>
                  <a:pt x="3504" y="563"/>
                </a:lnTo>
                <a:lnTo>
                  <a:pt x="3550" y="545"/>
                </a:lnTo>
                <a:lnTo>
                  <a:pt x="3597" y="526"/>
                </a:lnTo>
                <a:lnTo>
                  <a:pt x="3642" y="507"/>
                </a:lnTo>
                <a:lnTo>
                  <a:pt x="3688" y="486"/>
                </a:lnTo>
                <a:lnTo>
                  <a:pt x="3733" y="466"/>
                </a:lnTo>
                <a:lnTo>
                  <a:pt x="3779" y="445"/>
                </a:lnTo>
                <a:lnTo>
                  <a:pt x="3824" y="422"/>
                </a:lnTo>
                <a:lnTo>
                  <a:pt x="3868" y="400"/>
                </a:lnTo>
                <a:lnTo>
                  <a:pt x="3913" y="378"/>
                </a:lnTo>
                <a:lnTo>
                  <a:pt x="3956" y="353"/>
                </a:lnTo>
                <a:lnTo>
                  <a:pt x="3999" y="329"/>
                </a:lnTo>
                <a:lnTo>
                  <a:pt x="4043" y="304"/>
                </a:lnTo>
                <a:lnTo>
                  <a:pt x="4086" y="278"/>
                </a:lnTo>
                <a:lnTo>
                  <a:pt x="4127" y="252"/>
                </a:lnTo>
                <a:lnTo>
                  <a:pt x="4169" y="225"/>
                </a:lnTo>
                <a:lnTo>
                  <a:pt x="4210" y="197"/>
                </a:lnTo>
                <a:lnTo>
                  <a:pt x="4252" y="168"/>
                </a:lnTo>
                <a:lnTo>
                  <a:pt x="4293" y="140"/>
                </a:lnTo>
                <a:lnTo>
                  <a:pt x="4262" y="140"/>
                </a:lnTo>
                <a:lnTo>
                  <a:pt x="4181" y="139"/>
                </a:lnTo>
                <a:lnTo>
                  <a:pt x="4066" y="139"/>
                </a:lnTo>
                <a:lnTo>
                  <a:pt x="3935" y="138"/>
                </a:lnTo>
                <a:lnTo>
                  <a:pt x="3804" y="138"/>
                </a:lnTo>
                <a:lnTo>
                  <a:pt x="3689" y="136"/>
                </a:lnTo>
                <a:lnTo>
                  <a:pt x="3608" y="136"/>
                </a:lnTo>
                <a:lnTo>
                  <a:pt x="3578" y="136"/>
                </a:lnTo>
                <a:close/>
                <a:moveTo>
                  <a:pt x="1264" y="490"/>
                </a:moveTo>
                <a:lnTo>
                  <a:pt x="1262" y="512"/>
                </a:lnTo>
                <a:lnTo>
                  <a:pt x="1260" y="533"/>
                </a:lnTo>
                <a:lnTo>
                  <a:pt x="1257" y="543"/>
                </a:lnTo>
                <a:lnTo>
                  <a:pt x="1253" y="551"/>
                </a:lnTo>
                <a:lnTo>
                  <a:pt x="1250" y="556"/>
                </a:lnTo>
                <a:lnTo>
                  <a:pt x="1246" y="559"/>
                </a:lnTo>
                <a:lnTo>
                  <a:pt x="1241" y="562"/>
                </a:lnTo>
                <a:lnTo>
                  <a:pt x="1236" y="564"/>
                </a:lnTo>
                <a:lnTo>
                  <a:pt x="1229" y="556"/>
                </a:lnTo>
                <a:lnTo>
                  <a:pt x="1220" y="546"/>
                </a:lnTo>
                <a:lnTo>
                  <a:pt x="1210" y="539"/>
                </a:lnTo>
                <a:lnTo>
                  <a:pt x="1201" y="530"/>
                </a:lnTo>
                <a:lnTo>
                  <a:pt x="1181" y="516"/>
                </a:lnTo>
                <a:lnTo>
                  <a:pt x="1159" y="505"/>
                </a:lnTo>
                <a:lnTo>
                  <a:pt x="1137" y="494"/>
                </a:lnTo>
                <a:lnTo>
                  <a:pt x="1115" y="485"/>
                </a:lnTo>
                <a:lnTo>
                  <a:pt x="1093" y="477"/>
                </a:lnTo>
                <a:lnTo>
                  <a:pt x="1072" y="470"/>
                </a:lnTo>
                <a:lnTo>
                  <a:pt x="1098" y="466"/>
                </a:lnTo>
                <a:lnTo>
                  <a:pt x="1125" y="461"/>
                </a:lnTo>
                <a:lnTo>
                  <a:pt x="1151" y="455"/>
                </a:lnTo>
                <a:lnTo>
                  <a:pt x="1176" y="451"/>
                </a:lnTo>
                <a:lnTo>
                  <a:pt x="1189" y="450"/>
                </a:lnTo>
                <a:lnTo>
                  <a:pt x="1201" y="451"/>
                </a:lnTo>
                <a:lnTo>
                  <a:pt x="1213" y="453"/>
                </a:lnTo>
                <a:lnTo>
                  <a:pt x="1224" y="457"/>
                </a:lnTo>
                <a:lnTo>
                  <a:pt x="1235" y="462"/>
                </a:lnTo>
                <a:lnTo>
                  <a:pt x="1246" y="469"/>
                </a:lnTo>
                <a:lnTo>
                  <a:pt x="1254" y="478"/>
                </a:lnTo>
                <a:lnTo>
                  <a:pt x="1264" y="490"/>
                </a:lnTo>
                <a:close/>
                <a:moveTo>
                  <a:pt x="3268" y="206"/>
                </a:moveTo>
                <a:lnTo>
                  <a:pt x="3278" y="204"/>
                </a:lnTo>
                <a:lnTo>
                  <a:pt x="3290" y="203"/>
                </a:lnTo>
                <a:lnTo>
                  <a:pt x="3301" y="204"/>
                </a:lnTo>
                <a:lnTo>
                  <a:pt x="3311" y="206"/>
                </a:lnTo>
                <a:lnTo>
                  <a:pt x="3333" y="212"/>
                </a:lnTo>
                <a:lnTo>
                  <a:pt x="3353" y="221"/>
                </a:lnTo>
                <a:lnTo>
                  <a:pt x="3354" y="212"/>
                </a:lnTo>
                <a:lnTo>
                  <a:pt x="3353" y="204"/>
                </a:lnTo>
                <a:lnTo>
                  <a:pt x="3351" y="194"/>
                </a:lnTo>
                <a:lnTo>
                  <a:pt x="3349" y="184"/>
                </a:lnTo>
                <a:lnTo>
                  <a:pt x="3348" y="175"/>
                </a:lnTo>
                <a:lnTo>
                  <a:pt x="3349" y="166"/>
                </a:lnTo>
                <a:lnTo>
                  <a:pt x="3350" y="163"/>
                </a:lnTo>
                <a:lnTo>
                  <a:pt x="3352" y="159"/>
                </a:lnTo>
                <a:lnTo>
                  <a:pt x="3355" y="156"/>
                </a:lnTo>
                <a:lnTo>
                  <a:pt x="3358" y="152"/>
                </a:lnTo>
                <a:lnTo>
                  <a:pt x="3372" y="156"/>
                </a:lnTo>
                <a:lnTo>
                  <a:pt x="3385" y="161"/>
                </a:lnTo>
                <a:lnTo>
                  <a:pt x="3397" y="167"/>
                </a:lnTo>
                <a:lnTo>
                  <a:pt x="3408" y="176"/>
                </a:lnTo>
                <a:lnTo>
                  <a:pt x="3417" y="184"/>
                </a:lnTo>
                <a:lnTo>
                  <a:pt x="3426" y="194"/>
                </a:lnTo>
                <a:lnTo>
                  <a:pt x="3434" y="205"/>
                </a:lnTo>
                <a:lnTo>
                  <a:pt x="3442" y="215"/>
                </a:lnTo>
                <a:lnTo>
                  <a:pt x="3450" y="226"/>
                </a:lnTo>
                <a:lnTo>
                  <a:pt x="3458" y="237"/>
                </a:lnTo>
                <a:lnTo>
                  <a:pt x="3466" y="246"/>
                </a:lnTo>
                <a:lnTo>
                  <a:pt x="3476" y="256"/>
                </a:lnTo>
                <a:lnTo>
                  <a:pt x="3486" y="265"/>
                </a:lnTo>
                <a:lnTo>
                  <a:pt x="3496" y="272"/>
                </a:lnTo>
                <a:lnTo>
                  <a:pt x="3502" y="275"/>
                </a:lnTo>
                <a:lnTo>
                  <a:pt x="3508" y="277"/>
                </a:lnTo>
                <a:lnTo>
                  <a:pt x="3514" y="281"/>
                </a:lnTo>
                <a:lnTo>
                  <a:pt x="3521" y="282"/>
                </a:lnTo>
                <a:lnTo>
                  <a:pt x="3545" y="290"/>
                </a:lnTo>
                <a:lnTo>
                  <a:pt x="3569" y="297"/>
                </a:lnTo>
                <a:lnTo>
                  <a:pt x="3582" y="300"/>
                </a:lnTo>
                <a:lnTo>
                  <a:pt x="3593" y="302"/>
                </a:lnTo>
                <a:lnTo>
                  <a:pt x="3605" y="304"/>
                </a:lnTo>
                <a:lnTo>
                  <a:pt x="3617" y="305"/>
                </a:lnTo>
                <a:lnTo>
                  <a:pt x="3630" y="305"/>
                </a:lnTo>
                <a:lnTo>
                  <a:pt x="3641" y="305"/>
                </a:lnTo>
                <a:lnTo>
                  <a:pt x="3653" y="304"/>
                </a:lnTo>
                <a:lnTo>
                  <a:pt x="3665" y="303"/>
                </a:lnTo>
                <a:lnTo>
                  <a:pt x="3677" y="300"/>
                </a:lnTo>
                <a:lnTo>
                  <a:pt x="3688" y="297"/>
                </a:lnTo>
                <a:lnTo>
                  <a:pt x="3700" y="293"/>
                </a:lnTo>
                <a:lnTo>
                  <a:pt x="3712" y="288"/>
                </a:lnTo>
                <a:lnTo>
                  <a:pt x="3696" y="279"/>
                </a:lnTo>
                <a:lnTo>
                  <a:pt x="3678" y="271"/>
                </a:lnTo>
                <a:lnTo>
                  <a:pt x="3660" y="263"/>
                </a:lnTo>
                <a:lnTo>
                  <a:pt x="3640" y="257"/>
                </a:lnTo>
                <a:lnTo>
                  <a:pt x="3631" y="255"/>
                </a:lnTo>
                <a:lnTo>
                  <a:pt x="3621" y="253"/>
                </a:lnTo>
                <a:lnTo>
                  <a:pt x="3610" y="252"/>
                </a:lnTo>
                <a:lnTo>
                  <a:pt x="3601" y="252"/>
                </a:lnTo>
                <a:lnTo>
                  <a:pt x="3591" y="252"/>
                </a:lnTo>
                <a:lnTo>
                  <a:pt x="3582" y="252"/>
                </a:lnTo>
                <a:lnTo>
                  <a:pt x="3572" y="254"/>
                </a:lnTo>
                <a:lnTo>
                  <a:pt x="3562" y="256"/>
                </a:lnTo>
                <a:lnTo>
                  <a:pt x="3559" y="252"/>
                </a:lnTo>
                <a:lnTo>
                  <a:pt x="3557" y="248"/>
                </a:lnTo>
                <a:lnTo>
                  <a:pt x="3555" y="244"/>
                </a:lnTo>
                <a:lnTo>
                  <a:pt x="3555" y="241"/>
                </a:lnTo>
                <a:lnTo>
                  <a:pt x="3555" y="238"/>
                </a:lnTo>
                <a:lnTo>
                  <a:pt x="3556" y="235"/>
                </a:lnTo>
                <a:lnTo>
                  <a:pt x="3558" y="231"/>
                </a:lnTo>
                <a:lnTo>
                  <a:pt x="3560" y="228"/>
                </a:lnTo>
                <a:lnTo>
                  <a:pt x="3571" y="216"/>
                </a:lnTo>
                <a:lnTo>
                  <a:pt x="3583" y="206"/>
                </a:lnTo>
                <a:lnTo>
                  <a:pt x="3589" y="202"/>
                </a:lnTo>
                <a:lnTo>
                  <a:pt x="3595" y="197"/>
                </a:lnTo>
                <a:lnTo>
                  <a:pt x="3602" y="194"/>
                </a:lnTo>
                <a:lnTo>
                  <a:pt x="3608" y="192"/>
                </a:lnTo>
                <a:lnTo>
                  <a:pt x="3620" y="189"/>
                </a:lnTo>
                <a:lnTo>
                  <a:pt x="3633" y="188"/>
                </a:lnTo>
                <a:lnTo>
                  <a:pt x="3646" y="188"/>
                </a:lnTo>
                <a:lnTo>
                  <a:pt x="3658" y="191"/>
                </a:lnTo>
                <a:lnTo>
                  <a:pt x="3672" y="194"/>
                </a:lnTo>
                <a:lnTo>
                  <a:pt x="3685" y="197"/>
                </a:lnTo>
                <a:lnTo>
                  <a:pt x="3711" y="207"/>
                </a:lnTo>
                <a:lnTo>
                  <a:pt x="3737" y="215"/>
                </a:lnTo>
                <a:lnTo>
                  <a:pt x="3751" y="219"/>
                </a:lnTo>
                <a:lnTo>
                  <a:pt x="3764" y="221"/>
                </a:lnTo>
                <a:lnTo>
                  <a:pt x="3778" y="222"/>
                </a:lnTo>
                <a:lnTo>
                  <a:pt x="3792" y="221"/>
                </a:lnTo>
                <a:lnTo>
                  <a:pt x="3795" y="212"/>
                </a:lnTo>
                <a:lnTo>
                  <a:pt x="3799" y="204"/>
                </a:lnTo>
                <a:lnTo>
                  <a:pt x="3804" y="195"/>
                </a:lnTo>
                <a:lnTo>
                  <a:pt x="3809" y="188"/>
                </a:lnTo>
                <a:lnTo>
                  <a:pt x="3815" y="180"/>
                </a:lnTo>
                <a:lnTo>
                  <a:pt x="3823" y="174"/>
                </a:lnTo>
                <a:lnTo>
                  <a:pt x="3826" y="172"/>
                </a:lnTo>
                <a:lnTo>
                  <a:pt x="3830" y="170"/>
                </a:lnTo>
                <a:lnTo>
                  <a:pt x="3835" y="168"/>
                </a:lnTo>
                <a:lnTo>
                  <a:pt x="3839" y="167"/>
                </a:lnTo>
                <a:lnTo>
                  <a:pt x="3849" y="164"/>
                </a:lnTo>
                <a:lnTo>
                  <a:pt x="3857" y="161"/>
                </a:lnTo>
                <a:lnTo>
                  <a:pt x="3866" y="161"/>
                </a:lnTo>
                <a:lnTo>
                  <a:pt x="3874" y="161"/>
                </a:lnTo>
                <a:lnTo>
                  <a:pt x="3889" y="165"/>
                </a:lnTo>
                <a:lnTo>
                  <a:pt x="3904" y="171"/>
                </a:lnTo>
                <a:lnTo>
                  <a:pt x="3910" y="173"/>
                </a:lnTo>
                <a:lnTo>
                  <a:pt x="3918" y="176"/>
                </a:lnTo>
                <a:lnTo>
                  <a:pt x="3924" y="178"/>
                </a:lnTo>
                <a:lnTo>
                  <a:pt x="3932" y="179"/>
                </a:lnTo>
                <a:lnTo>
                  <a:pt x="3939" y="179"/>
                </a:lnTo>
                <a:lnTo>
                  <a:pt x="3947" y="178"/>
                </a:lnTo>
                <a:lnTo>
                  <a:pt x="3954" y="175"/>
                </a:lnTo>
                <a:lnTo>
                  <a:pt x="3963" y="171"/>
                </a:lnTo>
                <a:lnTo>
                  <a:pt x="3967" y="170"/>
                </a:lnTo>
                <a:lnTo>
                  <a:pt x="3970" y="170"/>
                </a:lnTo>
                <a:lnTo>
                  <a:pt x="3974" y="171"/>
                </a:lnTo>
                <a:lnTo>
                  <a:pt x="3979" y="172"/>
                </a:lnTo>
                <a:lnTo>
                  <a:pt x="3985" y="175"/>
                </a:lnTo>
                <a:lnTo>
                  <a:pt x="3992" y="180"/>
                </a:lnTo>
                <a:lnTo>
                  <a:pt x="4001" y="193"/>
                </a:lnTo>
                <a:lnTo>
                  <a:pt x="4010" y="206"/>
                </a:lnTo>
                <a:lnTo>
                  <a:pt x="4010" y="212"/>
                </a:lnTo>
                <a:lnTo>
                  <a:pt x="4010" y="218"/>
                </a:lnTo>
                <a:lnTo>
                  <a:pt x="4001" y="218"/>
                </a:lnTo>
                <a:lnTo>
                  <a:pt x="3995" y="215"/>
                </a:lnTo>
                <a:lnTo>
                  <a:pt x="3989" y="212"/>
                </a:lnTo>
                <a:lnTo>
                  <a:pt x="3985" y="208"/>
                </a:lnTo>
                <a:lnTo>
                  <a:pt x="3978" y="198"/>
                </a:lnTo>
                <a:lnTo>
                  <a:pt x="3968" y="188"/>
                </a:lnTo>
                <a:lnTo>
                  <a:pt x="3962" y="192"/>
                </a:lnTo>
                <a:lnTo>
                  <a:pt x="3955" y="196"/>
                </a:lnTo>
                <a:lnTo>
                  <a:pt x="3949" y="198"/>
                </a:lnTo>
                <a:lnTo>
                  <a:pt x="3942" y="200"/>
                </a:lnTo>
                <a:lnTo>
                  <a:pt x="3935" y="203"/>
                </a:lnTo>
                <a:lnTo>
                  <a:pt x="3929" y="204"/>
                </a:lnTo>
                <a:lnTo>
                  <a:pt x="3922" y="204"/>
                </a:lnTo>
                <a:lnTo>
                  <a:pt x="3915" y="204"/>
                </a:lnTo>
                <a:lnTo>
                  <a:pt x="3908" y="204"/>
                </a:lnTo>
                <a:lnTo>
                  <a:pt x="3902" y="202"/>
                </a:lnTo>
                <a:lnTo>
                  <a:pt x="3895" y="200"/>
                </a:lnTo>
                <a:lnTo>
                  <a:pt x="3889" y="197"/>
                </a:lnTo>
                <a:lnTo>
                  <a:pt x="3884" y="195"/>
                </a:lnTo>
                <a:lnTo>
                  <a:pt x="3877" y="191"/>
                </a:lnTo>
                <a:lnTo>
                  <a:pt x="3873" y="187"/>
                </a:lnTo>
                <a:lnTo>
                  <a:pt x="3868" y="182"/>
                </a:lnTo>
                <a:lnTo>
                  <a:pt x="3865" y="183"/>
                </a:lnTo>
                <a:lnTo>
                  <a:pt x="3861" y="184"/>
                </a:lnTo>
                <a:lnTo>
                  <a:pt x="3859" y="187"/>
                </a:lnTo>
                <a:lnTo>
                  <a:pt x="3857" y="188"/>
                </a:lnTo>
                <a:lnTo>
                  <a:pt x="3854" y="193"/>
                </a:lnTo>
                <a:lnTo>
                  <a:pt x="3853" y="198"/>
                </a:lnTo>
                <a:lnTo>
                  <a:pt x="3854" y="210"/>
                </a:lnTo>
                <a:lnTo>
                  <a:pt x="3856" y="221"/>
                </a:lnTo>
                <a:lnTo>
                  <a:pt x="3860" y="224"/>
                </a:lnTo>
                <a:lnTo>
                  <a:pt x="3866" y="227"/>
                </a:lnTo>
                <a:lnTo>
                  <a:pt x="3870" y="228"/>
                </a:lnTo>
                <a:lnTo>
                  <a:pt x="3875" y="228"/>
                </a:lnTo>
                <a:lnTo>
                  <a:pt x="3886" y="226"/>
                </a:lnTo>
                <a:lnTo>
                  <a:pt x="3895" y="223"/>
                </a:lnTo>
                <a:lnTo>
                  <a:pt x="3900" y="221"/>
                </a:lnTo>
                <a:lnTo>
                  <a:pt x="3905" y="220"/>
                </a:lnTo>
                <a:lnTo>
                  <a:pt x="3909" y="220"/>
                </a:lnTo>
                <a:lnTo>
                  <a:pt x="3913" y="221"/>
                </a:lnTo>
                <a:lnTo>
                  <a:pt x="3917" y="223"/>
                </a:lnTo>
                <a:lnTo>
                  <a:pt x="3919" y="226"/>
                </a:lnTo>
                <a:lnTo>
                  <a:pt x="3922" y="231"/>
                </a:lnTo>
                <a:lnTo>
                  <a:pt x="3924" y="238"/>
                </a:lnTo>
                <a:lnTo>
                  <a:pt x="3928" y="253"/>
                </a:lnTo>
                <a:lnTo>
                  <a:pt x="3931" y="268"/>
                </a:lnTo>
                <a:lnTo>
                  <a:pt x="3932" y="274"/>
                </a:lnTo>
                <a:lnTo>
                  <a:pt x="3933" y="282"/>
                </a:lnTo>
                <a:lnTo>
                  <a:pt x="3934" y="289"/>
                </a:lnTo>
                <a:lnTo>
                  <a:pt x="3933" y="297"/>
                </a:lnTo>
                <a:lnTo>
                  <a:pt x="3916" y="298"/>
                </a:lnTo>
                <a:lnTo>
                  <a:pt x="3898" y="299"/>
                </a:lnTo>
                <a:lnTo>
                  <a:pt x="3879" y="302"/>
                </a:lnTo>
                <a:lnTo>
                  <a:pt x="3861" y="305"/>
                </a:lnTo>
                <a:lnTo>
                  <a:pt x="3843" y="309"/>
                </a:lnTo>
                <a:lnTo>
                  <a:pt x="3825" y="315"/>
                </a:lnTo>
                <a:lnTo>
                  <a:pt x="3808" y="321"/>
                </a:lnTo>
                <a:lnTo>
                  <a:pt x="3792" y="329"/>
                </a:lnTo>
                <a:lnTo>
                  <a:pt x="3787" y="332"/>
                </a:lnTo>
                <a:lnTo>
                  <a:pt x="3782" y="336"/>
                </a:lnTo>
                <a:lnTo>
                  <a:pt x="3778" y="340"/>
                </a:lnTo>
                <a:lnTo>
                  <a:pt x="3775" y="345"/>
                </a:lnTo>
                <a:lnTo>
                  <a:pt x="3769" y="353"/>
                </a:lnTo>
                <a:lnTo>
                  <a:pt x="3765" y="363"/>
                </a:lnTo>
                <a:lnTo>
                  <a:pt x="3759" y="383"/>
                </a:lnTo>
                <a:lnTo>
                  <a:pt x="3750" y="402"/>
                </a:lnTo>
                <a:lnTo>
                  <a:pt x="3742" y="413"/>
                </a:lnTo>
                <a:lnTo>
                  <a:pt x="3732" y="422"/>
                </a:lnTo>
                <a:lnTo>
                  <a:pt x="3723" y="431"/>
                </a:lnTo>
                <a:lnTo>
                  <a:pt x="3712" y="439"/>
                </a:lnTo>
                <a:lnTo>
                  <a:pt x="3701" y="447"/>
                </a:lnTo>
                <a:lnTo>
                  <a:pt x="3690" y="453"/>
                </a:lnTo>
                <a:lnTo>
                  <a:pt x="3680" y="459"/>
                </a:lnTo>
                <a:lnTo>
                  <a:pt x="3668" y="463"/>
                </a:lnTo>
                <a:lnTo>
                  <a:pt x="3656" y="466"/>
                </a:lnTo>
                <a:lnTo>
                  <a:pt x="3645" y="469"/>
                </a:lnTo>
                <a:lnTo>
                  <a:pt x="3633" y="471"/>
                </a:lnTo>
                <a:lnTo>
                  <a:pt x="3621" y="471"/>
                </a:lnTo>
                <a:lnTo>
                  <a:pt x="3608" y="471"/>
                </a:lnTo>
                <a:lnTo>
                  <a:pt x="3595" y="470"/>
                </a:lnTo>
                <a:lnTo>
                  <a:pt x="3584" y="469"/>
                </a:lnTo>
                <a:lnTo>
                  <a:pt x="3571" y="466"/>
                </a:lnTo>
                <a:lnTo>
                  <a:pt x="3573" y="464"/>
                </a:lnTo>
                <a:lnTo>
                  <a:pt x="3575" y="461"/>
                </a:lnTo>
                <a:lnTo>
                  <a:pt x="3575" y="459"/>
                </a:lnTo>
                <a:lnTo>
                  <a:pt x="3575" y="455"/>
                </a:lnTo>
                <a:lnTo>
                  <a:pt x="3576" y="452"/>
                </a:lnTo>
                <a:lnTo>
                  <a:pt x="3577" y="449"/>
                </a:lnTo>
                <a:lnTo>
                  <a:pt x="3579" y="447"/>
                </a:lnTo>
                <a:lnTo>
                  <a:pt x="3583" y="446"/>
                </a:lnTo>
                <a:lnTo>
                  <a:pt x="3577" y="442"/>
                </a:lnTo>
                <a:lnTo>
                  <a:pt x="3571" y="439"/>
                </a:lnTo>
                <a:lnTo>
                  <a:pt x="3563" y="437"/>
                </a:lnTo>
                <a:lnTo>
                  <a:pt x="3557" y="435"/>
                </a:lnTo>
                <a:lnTo>
                  <a:pt x="3554" y="434"/>
                </a:lnTo>
                <a:lnTo>
                  <a:pt x="3552" y="432"/>
                </a:lnTo>
                <a:lnTo>
                  <a:pt x="3550" y="431"/>
                </a:lnTo>
                <a:lnTo>
                  <a:pt x="3548" y="428"/>
                </a:lnTo>
                <a:lnTo>
                  <a:pt x="3548" y="426"/>
                </a:lnTo>
                <a:lnTo>
                  <a:pt x="3548" y="422"/>
                </a:lnTo>
                <a:lnTo>
                  <a:pt x="3551" y="418"/>
                </a:lnTo>
                <a:lnTo>
                  <a:pt x="3553" y="414"/>
                </a:lnTo>
                <a:lnTo>
                  <a:pt x="3570" y="403"/>
                </a:lnTo>
                <a:lnTo>
                  <a:pt x="3586" y="394"/>
                </a:lnTo>
                <a:lnTo>
                  <a:pt x="3603" y="385"/>
                </a:lnTo>
                <a:lnTo>
                  <a:pt x="3620" y="378"/>
                </a:lnTo>
                <a:lnTo>
                  <a:pt x="3637" y="371"/>
                </a:lnTo>
                <a:lnTo>
                  <a:pt x="3655" y="366"/>
                </a:lnTo>
                <a:lnTo>
                  <a:pt x="3672" y="362"/>
                </a:lnTo>
                <a:lnTo>
                  <a:pt x="3692" y="358"/>
                </a:lnTo>
                <a:lnTo>
                  <a:pt x="3692" y="354"/>
                </a:lnTo>
                <a:lnTo>
                  <a:pt x="3692" y="350"/>
                </a:lnTo>
                <a:lnTo>
                  <a:pt x="3671" y="350"/>
                </a:lnTo>
                <a:lnTo>
                  <a:pt x="3650" y="352"/>
                </a:lnTo>
                <a:lnTo>
                  <a:pt x="3630" y="355"/>
                </a:lnTo>
                <a:lnTo>
                  <a:pt x="3609" y="359"/>
                </a:lnTo>
                <a:lnTo>
                  <a:pt x="3589" y="365"/>
                </a:lnTo>
                <a:lnTo>
                  <a:pt x="3570" y="373"/>
                </a:lnTo>
                <a:lnTo>
                  <a:pt x="3560" y="378"/>
                </a:lnTo>
                <a:lnTo>
                  <a:pt x="3552" y="382"/>
                </a:lnTo>
                <a:lnTo>
                  <a:pt x="3543" y="387"/>
                </a:lnTo>
                <a:lnTo>
                  <a:pt x="3536" y="394"/>
                </a:lnTo>
                <a:lnTo>
                  <a:pt x="3527" y="404"/>
                </a:lnTo>
                <a:lnTo>
                  <a:pt x="3519" y="417"/>
                </a:lnTo>
                <a:lnTo>
                  <a:pt x="3512" y="430"/>
                </a:lnTo>
                <a:lnTo>
                  <a:pt x="3505" y="443"/>
                </a:lnTo>
                <a:lnTo>
                  <a:pt x="3493" y="470"/>
                </a:lnTo>
                <a:lnTo>
                  <a:pt x="3480" y="496"/>
                </a:lnTo>
                <a:lnTo>
                  <a:pt x="3473" y="509"/>
                </a:lnTo>
                <a:lnTo>
                  <a:pt x="3464" y="521"/>
                </a:lnTo>
                <a:lnTo>
                  <a:pt x="3456" y="530"/>
                </a:lnTo>
                <a:lnTo>
                  <a:pt x="3445" y="540"/>
                </a:lnTo>
                <a:lnTo>
                  <a:pt x="3440" y="544"/>
                </a:lnTo>
                <a:lnTo>
                  <a:pt x="3434" y="547"/>
                </a:lnTo>
                <a:lnTo>
                  <a:pt x="3428" y="550"/>
                </a:lnTo>
                <a:lnTo>
                  <a:pt x="3420" y="554"/>
                </a:lnTo>
                <a:lnTo>
                  <a:pt x="3413" y="556"/>
                </a:lnTo>
                <a:lnTo>
                  <a:pt x="3405" y="558"/>
                </a:lnTo>
                <a:lnTo>
                  <a:pt x="3397" y="559"/>
                </a:lnTo>
                <a:lnTo>
                  <a:pt x="3388" y="560"/>
                </a:lnTo>
                <a:lnTo>
                  <a:pt x="3384" y="549"/>
                </a:lnTo>
                <a:lnTo>
                  <a:pt x="3380" y="540"/>
                </a:lnTo>
                <a:lnTo>
                  <a:pt x="3376" y="544"/>
                </a:lnTo>
                <a:lnTo>
                  <a:pt x="3371" y="547"/>
                </a:lnTo>
                <a:lnTo>
                  <a:pt x="3367" y="549"/>
                </a:lnTo>
                <a:lnTo>
                  <a:pt x="3362" y="551"/>
                </a:lnTo>
                <a:lnTo>
                  <a:pt x="3350" y="554"/>
                </a:lnTo>
                <a:lnTo>
                  <a:pt x="3338" y="555"/>
                </a:lnTo>
                <a:lnTo>
                  <a:pt x="3336" y="547"/>
                </a:lnTo>
                <a:lnTo>
                  <a:pt x="3333" y="532"/>
                </a:lnTo>
                <a:lnTo>
                  <a:pt x="3329" y="517"/>
                </a:lnTo>
                <a:lnTo>
                  <a:pt x="3326" y="510"/>
                </a:lnTo>
                <a:lnTo>
                  <a:pt x="3311" y="516"/>
                </a:lnTo>
                <a:lnTo>
                  <a:pt x="3298" y="522"/>
                </a:lnTo>
                <a:lnTo>
                  <a:pt x="3300" y="508"/>
                </a:lnTo>
                <a:lnTo>
                  <a:pt x="3303" y="494"/>
                </a:lnTo>
                <a:lnTo>
                  <a:pt x="3308" y="479"/>
                </a:lnTo>
                <a:lnTo>
                  <a:pt x="3316" y="465"/>
                </a:lnTo>
                <a:lnTo>
                  <a:pt x="3323" y="452"/>
                </a:lnTo>
                <a:lnTo>
                  <a:pt x="3333" y="438"/>
                </a:lnTo>
                <a:lnTo>
                  <a:pt x="3342" y="426"/>
                </a:lnTo>
                <a:lnTo>
                  <a:pt x="3353" y="414"/>
                </a:lnTo>
                <a:lnTo>
                  <a:pt x="3362" y="405"/>
                </a:lnTo>
                <a:lnTo>
                  <a:pt x="3371" y="399"/>
                </a:lnTo>
                <a:lnTo>
                  <a:pt x="3381" y="394"/>
                </a:lnTo>
                <a:lnTo>
                  <a:pt x="3392" y="388"/>
                </a:lnTo>
                <a:lnTo>
                  <a:pt x="3413" y="383"/>
                </a:lnTo>
                <a:lnTo>
                  <a:pt x="3435" y="378"/>
                </a:lnTo>
                <a:lnTo>
                  <a:pt x="3447" y="375"/>
                </a:lnTo>
                <a:lnTo>
                  <a:pt x="3458" y="372"/>
                </a:lnTo>
                <a:lnTo>
                  <a:pt x="3468" y="369"/>
                </a:lnTo>
                <a:lnTo>
                  <a:pt x="3478" y="365"/>
                </a:lnTo>
                <a:lnTo>
                  <a:pt x="3488" y="359"/>
                </a:lnTo>
                <a:lnTo>
                  <a:pt x="3497" y="353"/>
                </a:lnTo>
                <a:lnTo>
                  <a:pt x="3505" y="345"/>
                </a:lnTo>
                <a:lnTo>
                  <a:pt x="3512" y="335"/>
                </a:lnTo>
                <a:lnTo>
                  <a:pt x="3482" y="339"/>
                </a:lnTo>
                <a:lnTo>
                  <a:pt x="3451" y="343"/>
                </a:lnTo>
                <a:lnTo>
                  <a:pt x="3420" y="348"/>
                </a:lnTo>
                <a:lnTo>
                  <a:pt x="3389" y="351"/>
                </a:lnTo>
                <a:lnTo>
                  <a:pt x="3358" y="353"/>
                </a:lnTo>
                <a:lnTo>
                  <a:pt x="3329" y="354"/>
                </a:lnTo>
                <a:lnTo>
                  <a:pt x="3313" y="353"/>
                </a:lnTo>
                <a:lnTo>
                  <a:pt x="3298" y="353"/>
                </a:lnTo>
                <a:lnTo>
                  <a:pt x="3283" y="351"/>
                </a:lnTo>
                <a:lnTo>
                  <a:pt x="3268" y="350"/>
                </a:lnTo>
                <a:lnTo>
                  <a:pt x="3266" y="345"/>
                </a:lnTo>
                <a:lnTo>
                  <a:pt x="3266" y="340"/>
                </a:lnTo>
                <a:lnTo>
                  <a:pt x="3266" y="336"/>
                </a:lnTo>
                <a:lnTo>
                  <a:pt x="3267" y="333"/>
                </a:lnTo>
                <a:lnTo>
                  <a:pt x="3270" y="325"/>
                </a:lnTo>
                <a:lnTo>
                  <a:pt x="3276" y="319"/>
                </a:lnTo>
                <a:lnTo>
                  <a:pt x="3283" y="314"/>
                </a:lnTo>
                <a:lnTo>
                  <a:pt x="3290" y="307"/>
                </a:lnTo>
                <a:lnTo>
                  <a:pt x="3295" y="301"/>
                </a:lnTo>
                <a:lnTo>
                  <a:pt x="3300" y="293"/>
                </a:lnTo>
                <a:lnTo>
                  <a:pt x="3287" y="274"/>
                </a:lnTo>
                <a:lnTo>
                  <a:pt x="3276" y="253"/>
                </a:lnTo>
                <a:lnTo>
                  <a:pt x="3272" y="242"/>
                </a:lnTo>
                <a:lnTo>
                  <a:pt x="3269" y="230"/>
                </a:lnTo>
                <a:lnTo>
                  <a:pt x="3268" y="219"/>
                </a:lnTo>
                <a:lnTo>
                  <a:pt x="3268" y="206"/>
                </a:lnTo>
                <a:close/>
                <a:moveTo>
                  <a:pt x="2039" y="757"/>
                </a:moveTo>
                <a:lnTo>
                  <a:pt x="2009" y="742"/>
                </a:lnTo>
                <a:lnTo>
                  <a:pt x="1980" y="726"/>
                </a:lnTo>
                <a:lnTo>
                  <a:pt x="1974" y="722"/>
                </a:lnTo>
                <a:lnTo>
                  <a:pt x="1968" y="718"/>
                </a:lnTo>
                <a:lnTo>
                  <a:pt x="1963" y="713"/>
                </a:lnTo>
                <a:lnTo>
                  <a:pt x="1959" y="707"/>
                </a:lnTo>
                <a:lnTo>
                  <a:pt x="1955" y="701"/>
                </a:lnTo>
                <a:lnTo>
                  <a:pt x="1952" y="694"/>
                </a:lnTo>
                <a:lnTo>
                  <a:pt x="1950" y="688"/>
                </a:lnTo>
                <a:lnTo>
                  <a:pt x="1950" y="681"/>
                </a:lnTo>
                <a:lnTo>
                  <a:pt x="1956" y="674"/>
                </a:lnTo>
                <a:lnTo>
                  <a:pt x="1961" y="669"/>
                </a:lnTo>
                <a:lnTo>
                  <a:pt x="1965" y="661"/>
                </a:lnTo>
                <a:lnTo>
                  <a:pt x="1969" y="655"/>
                </a:lnTo>
                <a:lnTo>
                  <a:pt x="1977" y="641"/>
                </a:lnTo>
                <a:lnTo>
                  <a:pt x="1982" y="626"/>
                </a:lnTo>
                <a:lnTo>
                  <a:pt x="1985" y="610"/>
                </a:lnTo>
                <a:lnTo>
                  <a:pt x="1989" y="594"/>
                </a:lnTo>
                <a:lnTo>
                  <a:pt x="1991" y="577"/>
                </a:lnTo>
                <a:lnTo>
                  <a:pt x="1992" y="560"/>
                </a:lnTo>
                <a:lnTo>
                  <a:pt x="1992" y="526"/>
                </a:lnTo>
                <a:lnTo>
                  <a:pt x="1991" y="491"/>
                </a:lnTo>
                <a:lnTo>
                  <a:pt x="1991" y="475"/>
                </a:lnTo>
                <a:lnTo>
                  <a:pt x="1991" y="458"/>
                </a:lnTo>
                <a:lnTo>
                  <a:pt x="1992" y="442"/>
                </a:lnTo>
                <a:lnTo>
                  <a:pt x="1993" y="427"/>
                </a:lnTo>
                <a:lnTo>
                  <a:pt x="1981" y="418"/>
                </a:lnTo>
                <a:lnTo>
                  <a:pt x="1966" y="411"/>
                </a:lnTo>
                <a:lnTo>
                  <a:pt x="1959" y="406"/>
                </a:lnTo>
                <a:lnTo>
                  <a:pt x="1952" y="402"/>
                </a:lnTo>
                <a:lnTo>
                  <a:pt x="1946" y="398"/>
                </a:lnTo>
                <a:lnTo>
                  <a:pt x="1942" y="391"/>
                </a:lnTo>
                <a:lnTo>
                  <a:pt x="1964" y="374"/>
                </a:lnTo>
                <a:lnTo>
                  <a:pt x="1985" y="357"/>
                </a:lnTo>
                <a:lnTo>
                  <a:pt x="1997" y="351"/>
                </a:lnTo>
                <a:lnTo>
                  <a:pt x="2010" y="346"/>
                </a:lnTo>
                <a:lnTo>
                  <a:pt x="2018" y="343"/>
                </a:lnTo>
                <a:lnTo>
                  <a:pt x="2025" y="342"/>
                </a:lnTo>
                <a:lnTo>
                  <a:pt x="2034" y="341"/>
                </a:lnTo>
                <a:lnTo>
                  <a:pt x="2042" y="341"/>
                </a:lnTo>
                <a:lnTo>
                  <a:pt x="2057" y="351"/>
                </a:lnTo>
                <a:lnTo>
                  <a:pt x="2073" y="359"/>
                </a:lnTo>
                <a:lnTo>
                  <a:pt x="2081" y="365"/>
                </a:lnTo>
                <a:lnTo>
                  <a:pt x="2087" y="370"/>
                </a:lnTo>
                <a:lnTo>
                  <a:pt x="2089" y="373"/>
                </a:lnTo>
                <a:lnTo>
                  <a:pt x="2091" y="378"/>
                </a:lnTo>
                <a:lnTo>
                  <a:pt x="2093" y="381"/>
                </a:lnTo>
                <a:lnTo>
                  <a:pt x="2094" y="386"/>
                </a:lnTo>
                <a:lnTo>
                  <a:pt x="2086" y="397"/>
                </a:lnTo>
                <a:lnTo>
                  <a:pt x="2079" y="410"/>
                </a:lnTo>
                <a:lnTo>
                  <a:pt x="2074" y="425"/>
                </a:lnTo>
                <a:lnTo>
                  <a:pt x="2069" y="441"/>
                </a:lnTo>
                <a:lnTo>
                  <a:pt x="2066" y="458"/>
                </a:lnTo>
                <a:lnTo>
                  <a:pt x="2062" y="476"/>
                </a:lnTo>
                <a:lnTo>
                  <a:pt x="2061" y="495"/>
                </a:lnTo>
                <a:lnTo>
                  <a:pt x="2059" y="515"/>
                </a:lnTo>
                <a:lnTo>
                  <a:pt x="2058" y="558"/>
                </a:lnTo>
                <a:lnTo>
                  <a:pt x="2059" y="601"/>
                </a:lnTo>
                <a:lnTo>
                  <a:pt x="2060" y="643"/>
                </a:lnTo>
                <a:lnTo>
                  <a:pt x="2062" y="685"/>
                </a:lnTo>
                <a:lnTo>
                  <a:pt x="2069" y="689"/>
                </a:lnTo>
                <a:lnTo>
                  <a:pt x="2083" y="699"/>
                </a:lnTo>
                <a:lnTo>
                  <a:pt x="2098" y="708"/>
                </a:lnTo>
                <a:lnTo>
                  <a:pt x="2104" y="713"/>
                </a:lnTo>
                <a:lnTo>
                  <a:pt x="2094" y="719"/>
                </a:lnTo>
                <a:lnTo>
                  <a:pt x="2071" y="735"/>
                </a:lnTo>
                <a:lnTo>
                  <a:pt x="2048" y="750"/>
                </a:lnTo>
                <a:lnTo>
                  <a:pt x="2039" y="757"/>
                </a:lnTo>
                <a:close/>
                <a:moveTo>
                  <a:pt x="1916" y="688"/>
                </a:moveTo>
                <a:lnTo>
                  <a:pt x="1914" y="693"/>
                </a:lnTo>
                <a:lnTo>
                  <a:pt x="1912" y="698"/>
                </a:lnTo>
                <a:lnTo>
                  <a:pt x="1909" y="702"/>
                </a:lnTo>
                <a:lnTo>
                  <a:pt x="1905" y="706"/>
                </a:lnTo>
                <a:lnTo>
                  <a:pt x="1897" y="713"/>
                </a:lnTo>
                <a:lnTo>
                  <a:pt x="1887" y="719"/>
                </a:lnTo>
                <a:lnTo>
                  <a:pt x="1877" y="724"/>
                </a:lnTo>
                <a:lnTo>
                  <a:pt x="1867" y="730"/>
                </a:lnTo>
                <a:lnTo>
                  <a:pt x="1857" y="736"/>
                </a:lnTo>
                <a:lnTo>
                  <a:pt x="1849" y="742"/>
                </a:lnTo>
                <a:lnTo>
                  <a:pt x="1840" y="740"/>
                </a:lnTo>
                <a:lnTo>
                  <a:pt x="1833" y="738"/>
                </a:lnTo>
                <a:lnTo>
                  <a:pt x="1825" y="735"/>
                </a:lnTo>
                <a:lnTo>
                  <a:pt x="1818" y="732"/>
                </a:lnTo>
                <a:lnTo>
                  <a:pt x="1806" y="724"/>
                </a:lnTo>
                <a:lnTo>
                  <a:pt x="1795" y="715"/>
                </a:lnTo>
                <a:lnTo>
                  <a:pt x="1785" y="705"/>
                </a:lnTo>
                <a:lnTo>
                  <a:pt x="1774" y="694"/>
                </a:lnTo>
                <a:lnTo>
                  <a:pt x="1763" y="684"/>
                </a:lnTo>
                <a:lnTo>
                  <a:pt x="1752" y="675"/>
                </a:lnTo>
                <a:lnTo>
                  <a:pt x="1759" y="673"/>
                </a:lnTo>
                <a:lnTo>
                  <a:pt x="1766" y="671"/>
                </a:lnTo>
                <a:lnTo>
                  <a:pt x="1772" y="668"/>
                </a:lnTo>
                <a:lnTo>
                  <a:pt x="1777" y="664"/>
                </a:lnTo>
                <a:lnTo>
                  <a:pt x="1783" y="659"/>
                </a:lnTo>
                <a:lnTo>
                  <a:pt x="1788" y="654"/>
                </a:lnTo>
                <a:lnTo>
                  <a:pt x="1792" y="649"/>
                </a:lnTo>
                <a:lnTo>
                  <a:pt x="1797" y="642"/>
                </a:lnTo>
                <a:lnTo>
                  <a:pt x="1803" y="628"/>
                </a:lnTo>
                <a:lnTo>
                  <a:pt x="1809" y="613"/>
                </a:lnTo>
                <a:lnTo>
                  <a:pt x="1814" y="596"/>
                </a:lnTo>
                <a:lnTo>
                  <a:pt x="1817" y="578"/>
                </a:lnTo>
                <a:lnTo>
                  <a:pt x="1819" y="559"/>
                </a:lnTo>
                <a:lnTo>
                  <a:pt x="1820" y="539"/>
                </a:lnTo>
                <a:lnTo>
                  <a:pt x="1821" y="518"/>
                </a:lnTo>
                <a:lnTo>
                  <a:pt x="1821" y="499"/>
                </a:lnTo>
                <a:lnTo>
                  <a:pt x="1822" y="460"/>
                </a:lnTo>
                <a:lnTo>
                  <a:pt x="1822" y="425"/>
                </a:lnTo>
                <a:lnTo>
                  <a:pt x="1822" y="419"/>
                </a:lnTo>
                <a:lnTo>
                  <a:pt x="1821" y="415"/>
                </a:lnTo>
                <a:lnTo>
                  <a:pt x="1819" y="411"/>
                </a:lnTo>
                <a:lnTo>
                  <a:pt x="1817" y="406"/>
                </a:lnTo>
                <a:lnTo>
                  <a:pt x="1810" y="399"/>
                </a:lnTo>
                <a:lnTo>
                  <a:pt x="1803" y="393"/>
                </a:lnTo>
                <a:lnTo>
                  <a:pt x="1799" y="388"/>
                </a:lnTo>
                <a:lnTo>
                  <a:pt x="1795" y="385"/>
                </a:lnTo>
                <a:lnTo>
                  <a:pt x="1793" y="382"/>
                </a:lnTo>
                <a:lnTo>
                  <a:pt x="1791" y="378"/>
                </a:lnTo>
                <a:lnTo>
                  <a:pt x="1791" y="374"/>
                </a:lnTo>
                <a:lnTo>
                  <a:pt x="1791" y="370"/>
                </a:lnTo>
                <a:lnTo>
                  <a:pt x="1792" y="365"/>
                </a:lnTo>
                <a:lnTo>
                  <a:pt x="1795" y="361"/>
                </a:lnTo>
                <a:lnTo>
                  <a:pt x="1804" y="351"/>
                </a:lnTo>
                <a:lnTo>
                  <a:pt x="1813" y="343"/>
                </a:lnTo>
                <a:lnTo>
                  <a:pt x="1822" y="338"/>
                </a:lnTo>
                <a:lnTo>
                  <a:pt x="1831" y="333"/>
                </a:lnTo>
                <a:lnTo>
                  <a:pt x="1840" y="330"/>
                </a:lnTo>
                <a:lnTo>
                  <a:pt x="1850" y="327"/>
                </a:lnTo>
                <a:lnTo>
                  <a:pt x="1858" y="327"/>
                </a:lnTo>
                <a:lnTo>
                  <a:pt x="1868" y="327"/>
                </a:lnTo>
                <a:lnTo>
                  <a:pt x="1877" y="330"/>
                </a:lnTo>
                <a:lnTo>
                  <a:pt x="1885" y="334"/>
                </a:lnTo>
                <a:lnTo>
                  <a:pt x="1893" y="338"/>
                </a:lnTo>
                <a:lnTo>
                  <a:pt x="1900" y="345"/>
                </a:lnTo>
                <a:lnTo>
                  <a:pt x="1908" y="352"/>
                </a:lnTo>
                <a:lnTo>
                  <a:pt x="1913" y="362"/>
                </a:lnTo>
                <a:lnTo>
                  <a:pt x="1918" y="371"/>
                </a:lnTo>
                <a:lnTo>
                  <a:pt x="1923" y="383"/>
                </a:lnTo>
                <a:lnTo>
                  <a:pt x="1915" y="393"/>
                </a:lnTo>
                <a:lnTo>
                  <a:pt x="1909" y="402"/>
                </a:lnTo>
                <a:lnTo>
                  <a:pt x="1904" y="412"/>
                </a:lnTo>
                <a:lnTo>
                  <a:pt x="1900" y="422"/>
                </a:lnTo>
                <a:lnTo>
                  <a:pt x="1897" y="434"/>
                </a:lnTo>
                <a:lnTo>
                  <a:pt x="1895" y="445"/>
                </a:lnTo>
                <a:lnTo>
                  <a:pt x="1894" y="457"/>
                </a:lnTo>
                <a:lnTo>
                  <a:pt x="1893" y="468"/>
                </a:lnTo>
                <a:lnTo>
                  <a:pt x="1890" y="492"/>
                </a:lnTo>
                <a:lnTo>
                  <a:pt x="1889" y="514"/>
                </a:lnTo>
                <a:lnTo>
                  <a:pt x="1889" y="525"/>
                </a:lnTo>
                <a:lnTo>
                  <a:pt x="1888" y="535"/>
                </a:lnTo>
                <a:lnTo>
                  <a:pt x="1886" y="545"/>
                </a:lnTo>
                <a:lnTo>
                  <a:pt x="1884" y="554"/>
                </a:lnTo>
                <a:lnTo>
                  <a:pt x="1882" y="590"/>
                </a:lnTo>
                <a:lnTo>
                  <a:pt x="1881" y="626"/>
                </a:lnTo>
                <a:lnTo>
                  <a:pt x="1882" y="636"/>
                </a:lnTo>
                <a:lnTo>
                  <a:pt x="1884" y="644"/>
                </a:lnTo>
                <a:lnTo>
                  <a:pt x="1886" y="653"/>
                </a:lnTo>
                <a:lnTo>
                  <a:pt x="1889" y="660"/>
                </a:lnTo>
                <a:lnTo>
                  <a:pt x="1894" y="668"/>
                </a:lnTo>
                <a:lnTo>
                  <a:pt x="1900" y="675"/>
                </a:lnTo>
                <a:lnTo>
                  <a:pt x="1906" y="682"/>
                </a:lnTo>
                <a:lnTo>
                  <a:pt x="1916" y="688"/>
                </a:lnTo>
                <a:close/>
                <a:moveTo>
                  <a:pt x="2934" y="476"/>
                </a:moveTo>
                <a:lnTo>
                  <a:pt x="2934" y="465"/>
                </a:lnTo>
                <a:lnTo>
                  <a:pt x="2932" y="454"/>
                </a:lnTo>
                <a:lnTo>
                  <a:pt x="2930" y="445"/>
                </a:lnTo>
                <a:lnTo>
                  <a:pt x="2928" y="434"/>
                </a:lnTo>
                <a:lnTo>
                  <a:pt x="2923" y="415"/>
                </a:lnTo>
                <a:lnTo>
                  <a:pt x="2916" y="396"/>
                </a:lnTo>
                <a:lnTo>
                  <a:pt x="2911" y="378"/>
                </a:lnTo>
                <a:lnTo>
                  <a:pt x="2907" y="358"/>
                </a:lnTo>
                <a:lnTo>
                  <a:pt x="2906" y="349"/>
                </a:lnTo>
                <a:lnTo>
                  <a:pt x="2906" y="340"/>
                </a:lnTo>
                <a:lnTo>
                  <a:pt x="2906" y="331"/>
                </a:lnTo>
                <a:lnTo>
                  <a:pt x="2907" y="321"/>
                </a:lnTo>
                <a:lnTo>
                  <a:pt x="2923" y="306"/>
                </a:lnTo>
                <a:lnTo>
                  <a:pt x="2956" y="273"/>
                </a:lnTo>
                <a:lnTo>
                  <a:pt x="2989" y="240"/>
                </a:lnTo>
                <a:lnTo>
                  <a:pt x="3004" y="225"/>
                </a:lnTo>
                <a:lnTo>
                  <a:pt x="3010" y="227"/>
                </a:lnTo>
                <a:lnTo>
                  <a:pt x="3018" y="229"/>
                </a:lnTo>
                <a:lnTo>
                  <a:pt x="3024" y="234"/>
                </a:lnTo>
                <a:lnTo>
                  <a:pt x="3031" y="239"/>
                </a:lnTo>
                <a:lnTo>
                  <a:pt x="3042" y="248"/>
                </a:lnTo>
                <a:lnTo>
                  <a:pt x="3055" y="259"/>
                </a:lnTo>
                <a:lnTo>
                  <a:pt x="3062" y="265"/>
                </a:lnTo>
                <a:lnTo>
                  <a:pt x="3068" y="268"/>
                </a:lnTo>
                <a:lnTo>
                  <a:pt x="3076" y="271"/>
                </a:lnTo>
                <a:lnTo>
                  <a:pt x="3083" y="273"/>
                </a:lnTo>
                <a:lnTo>
                  <a:pt x="3090" y="273"/>
                </a:lnTo>
                <a:lnTo>
                  <a:pt x="3099" y="272"/>
                </a:lnTo>
                <a:lnTo>
                  <a:pt x="3109" y="269"/>
                </a:lnTo>
                <a:lnTo>
                  <a:pt x="3118" y="263"/>
                </a:lnTo>
                <a:lnTo>
                  <a:pt x="3125" y="261"/>
                </a:lnTo>
                <a:lnTo>
                  <a:pt x="3129" y="258"/>
                </a:lnTo>
                <a:lnTo>
                  <a:pt x="3133" y="254"/>
                </a:lnTo>
                <a:lnTo>
                  <a:pt x="3135" y="248"/>
                </a:lnTo>
                <a:lnTo>
                  <a:pt x="3140" y="237"/>
                </a:lnTo>
                <a:lnTo>
                  <a:pt x="3143" y="224"/>
                </a:lnTo>
                <a:lnTo>
                  <a:pt x="3144" y="219"/>
                </a:lnTo>
                <a:lnTo>
                  <a:pt x="3146" y="213"/>
                </a:lnTo>
                <a:lnTo>
                  <a:pt x="3148" y="209"/>
                </a:lnTo>
                <a:lnTo>
                  <a:pt x="3151" y="206"/>
                </a:lnTo>
                <a:lnTo>
                  <a:pt x="3156" y="204"/>
                </a:lnTo>
                <a:lnTo>
                  <a:pt x="3161" y="204"/>
                </a:lnTo>
                <a:lnTo>
                  <a:pt x="3167" y="206"/>
                </a:lnTo>
                <a:lnTo>
                  <a:pt x="3176" y="209"/>
                </a:lnTo>
                <a:lnTo>
                  <a:pt x="3167" y="232"/>
                </a:lnTo>
                <a:lnTo>
                  <a:pt x="3149" y="284"/>
                </a:lnTo>
                <a:lnTo>
                  <a:pt x="3130" y="335"/>
                </a:lnTo>
                <a:lnTo>
                  <a:pt x="3121" y="358"/>
                </a:lnTo>
                <a:lnTo>
                  <a:pt x="3126" y="364"/>
                </a:lnTo>
                <a:lnTo>
                  <a:pt x="3132" y="367"/>
                </a:lnTo>
                <a:lnTo>
                  <a:pt x="3139" y="369"/>
                </a:lnTo>
                <a:lnTo>
                  <a:pt x="3147" y="371"/>
                </a:lnTo>
                <a:lnTo>
                  <a:pt x="3163" y="373"/>
                </a:lnTo>
                <a:lnTo>
                  <a:pt x="3179" y="377"/>
                </a:lnTo>
                <a:lnTo>
                  <a:pt x="3187" y="399"/>
                </a:lnTo>
                <a:lnTo>
                  <a:pt x="3205" y="449"/>
                </a:lnTo>
                <a:lnTo>
                  <a:pt x="3222" y="498"/>
                </a:lnTo>
                <a:lnTo>
                  <a:pt x="3230" y="521"/>
                </a:lnTo>
                <a:lnTo>
                  <a:pt x="3215" y="530"/>
                </a:lnTo>
                <a:lnTo>
                  <a:pt x="3199" y="539"/>
                </a:lnTo>
                <a:lnTo>
                  <a:pt x="3184" y="548"/>
                </a:lnTo>
                <a:lnTo>
                  <a:pt x="3173" y="558"/>
                </a:lnTo>
                <a:lnTo>
                  <a:pt x="3164" y="570"/>
                </a:lnTo>
                <a:lnTo>
                  <a:pt x="3146" y="594"/>
                </a:lnTo>
                <a:lnTo>
                  <a:pt x="3127" y="620"/>
                </a:lnTo>
                <a:lnTo>
                  <a:pt x="3118" y="630"/>
                </a:lnTo>
                <a:lnTo>
                  <a:pt x="3102" y="627"/>
                </a:lnTo>
                <a:lnTo>
                  <a:pt x="3084" y="624"/>
                </a:lnTo>
                <a:lnTo>
                  <a:pt x="3066" y="622"/>
                </a:lnTo>
                <a:lnTo>
                  <a:pt x="3047" y="621"/>
                </a:lnTo>
                <a:lnTo>
                  <a:pt x="3027" y="622"/>
                </a:lnTo>
                <a:lnTo>
                  <a:pt x="3010" y="624"/>
                </a:lnTo>
                <a:lnTo>
                  <a:pt x="3003" y="626"/>
                </a:lnTo>
                <a:lnTo>
                  <a:pt x="2994" y="629"/>
                </a:lnTo>
                <a:lnTo>
                  <a:pt x="2988" y="633"/>
                </a:lnTo>
                <a:lnTo>
                  <a:pt x="2982" y="637"/>
                </a:lnTo>
                <a:lnTo>
                  <a:pt x="2976" y="634"/>
                </a:lnTo>
                <a:lnTo>
                  <a:pt x="2972" y="630"/>
                </a:lnTo>
                <a:lnTo>
                  <a:pt x="2981" y="613"/>
                </a:lnTo>
                <a:lnTo>
                  <a:pt x="2999" y="575"/>
                </a:lnTo>
                <a:lnTo>
                  <a:pt x="3018" y="538"/>
                </a:lnTo>
                <a:lnTo>
                  <a:pt x="3026" y="521"/>
                </a:lnTo>
                <a:lnTo>
                  <a:pt x="3023" y="518"/>
                </a:lnTo>
                <a:lnTo>
                  <a:pt x="3019" y="516"/>
                </a:lnTo>
                <a:lnTo>
                  <a:pt x="3016" y="515"/>
                </a:lnTo>
                <a:lnTo>
                  <a:pt x="3011" y="515"/>
                </a:lnTo>
                <a:lnTo>
                  <a:pt x="3003" y="514"/>
                </a:lnTo>
                <a:lnTo>
                  <a:pt x="2993" y="515"/>
                </a:lnTo>
                <a:lnTo>
                  <a:pt x="2973" y="519"/>
                </a:lnTo>
                <a:lnTo>
                  <a:pt x="2955" y="523"/>
                </a:lnTo>
                <a:lnTo>
                  <a:pt x="2946" y="524"/>
                </a:lnTo>
                <a:lnTo>
                  <a:pt x="2939" y="524"/>
                </a:lnTo>
                <a:lnTo>
                  <a:pt x="2936" y="523"/>
                </a:lnTo>
                <a:lnTo>
                  <a:pt x="2932" y="522"/>
                </a:lnTo>
                <a:lnTo>
                  <a:pt x="2930" y="519"/>
                </a:lnTo>
                <a:lnTo>
                  <a:pt x="2928" y="517"/>
                </a:lnTo>
                <a:lnTo>
                  <a:pt x="2927" y="515"/>
                </a:lnTo>
                <a:lnTo>
                  <a:pt x="2926" y="511"/>
                </a:lnTo>
                <a:lnTo>
                  <a:pt x="2926" y="508"/>
                </a:lnTo>
                <a:lnTo>
                  <a:pt x="2926" y="502"/>
                </a:lnTo>
                <a:lnTo>
                  <a:pt x="2928" y="491"/>
                </a:lnTo>
                <a:lnTo>
                  <a:pt x="2934" y="476"/>
                </a:lnTo>
                <a:close/>
                <a:moveTo>
                  <a:pt x="3100" y="436"/>
                </a:moveTo>
                <a:lnTo>
                  <a:pt x="3094" y="446"/>
                </a:lnTo>
                <a:lnTo>
                  <a:pt x="3086" y="457"/>
                </a:lnTo>
                <a:lnTo>
                  <a:pt x="3079" y="470"/>
                </a:lnTo>
                <a:lnTo>
                  <a:pt x="3070" y="485"/>
                </a:lnTo>
                <a:lnTo>
                  <a:pt x="3063" y="501"/>
                </a:lnTo>
                <a:lnTo>
                  <a:pt x="3057" y="516"/>
                </a:lnTo>
                <a:lnTo>
                  <a:pt x="3053" y="530"/>
                </a:lnTo>
                <a:lnTo>
                  <a:pt x="3052" y="543"/>
                </a:lnTo>
                <a:lnTo>
                  <a:pt x="3063" y="543"/>
                </a:lnTo>
                <a:lnTo>
                  <a:pt x="3087" y="545"/>
                </a:lnTo>
                <a:lnTo>
                  <a:pt x="3112" y="546"/>
                </a:lnTo>
                <a:lnTo>
                  <a:pt x="3123" y="547"/>
                </a:lnTo>
                <a:lnTo>
                  <a:pt x="3127" y="541"/>
                </a:lnTo>
                <a:lnTo>
                  <a:pt x="3134" y="528"/>
                </a:lnTo>
                <a:lnTo>
                  <a:pt x="3143" y="515"/>
                </a:lnTo>
                <a:lnTo>
                  <a:pt x="3147" y="510"/>
                </a:lnTo>
                <a:lnTo>
                  <a:pt x="3142" y="507"/>
                </a:lnTo>
                <a:lnTo>
                  <a:pt x="3139" y="502"/>
                </a:lnTo>
                <a:lnTo>
                  <a:pt x="3136" y="497"/>
                </a:lnTo>
                <a:lnTo>
                  <a:pt x="3134" y="491"/>
                </a:lnTo>
                <a:lnTo>
                  <a:pt x="3131" y="477"/>
                </a:lnTo>
                <a:lnTo>
                  <a:pt x="3129" y="463"/>
                </a:lnTo>
                <a:lnTo>
                  <a:pt x="3128" y="455"/>
                </a:lnTo>
                <a:lnTo>
                  <a:pt x="3126" y="450"/>
                </a:lnTo>
                <a:lnTo>
                  <a:pt x="3124" y="445"/>
                </a:lnTo>
                <a:lnTo>
                  <a:pt x="3121" y="441"/>
                </a:lnTo>
                <a:lnTo>
                  <a:pt x="3117" y="437"/>
                </a:lnTo>
                <a:lnTo>
                  <a:pt x="3113" y="435"/>
                </a:lnTo>
                <a:lnTo>
                  <a:pt x="3108" y="435"/>
                </a:lnTo>
                <a:lnTo>
                  <a:pt x="3100" y="436"/>
                </a:lnTo>
                <a:close/>
                <a:moveTo>
                  <a:pt x="2983" y="333"/>
                </a:moveTo>
                <a:lnTo>
                  <a:pt x="2986" y="356"/>
                </a:lnTo>
                <a:lnTo>
                  <a:pt x="2991" y="384"/>
                </a:lnTo>
                <a:lnTo>
                  <a:pt x="2994" y="397"/>
                </a:lnTo>
                <a:lnTo>
                  <a:pt x="2998" y="409"/>
                </a:lnTo>
                <a:lnTo>
                  <a:pt x="3002" y="418"/>
                </a:lnTo>
                <a:lnTo>
                  <a:pt x="3005" y="425"/>
                </a:lnTo>
                <a:lnTo>
                  <a:pt x="3013" y="423"/>
                </a:lnTo>
                <a:lnTo>
                  <a:pt x="3020" y="422"/>
                </a:lnTo>
                <a:lnTo>
                  <a:pt x="3026" y="421"/>
                </a:lnTo>
                <a:lnTo>
                  <a:pt x="3032" y="419"/>
                </a:lnTo>
                <a:lnTo>
                  <a:pt x="3042" y="414"/>
                </a:lnTo>
                <a:lnTo>
                  <a:pt x="3051" y="407"/>
                </a:lnTo>
                <a:lnTo>
                  <a:pt x="3057" y="401"/>
                </a:lnTo>
                <a:lnTo>
                  <a:pt x="3063" y="393"/>
                </a:lnTo>
                <a:lnTo>
                  <a:pt x="3066" y="384"/>
                </a:lnTo>
                <a:lnTo>
                  <a:pt x="3069" y="374"/>
                </a:lnTo>
                <a:lnTo>
                  <a:pt x="3073" y="356"/>
                </a:lnTo>
                <a:lnTo>
                  <a:pt x="3076" y="338"/>
                </a:lnTo>
                <a:lnTo>
                  <a:pt x="3077" y="331"/>
                </a:lnTo>
                <a:lnTo>
                  <a:pt x="3079" y="323"/>
                </a:lnTo>
                <a:lnTo>
                  <a:pt x="3081" y="318"/>
                </a:lnTo>
                <a:lnTo>
                  <a:pt x="3084" y="314"/>
                </a:lnTo>
                <a:lnTo>
                  <a:pt x="3072" y="311"/>
                </a:lnTo>
                <a:lnTo>
                  <a:pt x="3046" y="308"/>
                </a:lnTo>
                <a:lnTo>
                  <a:pt x="3020" y="305"/>
                </a:lnTo>
                <a:lnTo>
                  <a:pt x="3008" y="303"/>
                </a:lnTo>
                <a:lnTo>
                  <a:pt x="2995" y="318"/>
                </a:lnTo>
                <a:lnTo>
                  <a:pt x="2983" y="333"/>
                </a:lnTo>
                <a:close/>
              </a:path>
            </a:pathLst>
          </a:custGeom>
          <a:solidFill>
            <a:srgbClr val="FFFFFF"/>
          </a:solidFill>
          <a:ln w="9525">
            <a:noFill/>
            <a:round/>
            <a:headEnd/>
            <a:tailEnd/>
          </a:ln>
        </p:spPr>
        <p:txBody>
          <a:bodyPr/>
          <a:lstStyle/>
          <a:p>
            <a:endParaRPr lang="en-US"/>
          </a:p>
        </p:txBody>
      </p:sp>
      <p:sp>
        <p:nvSpPr>
          <p:cNvPr id="72" name="Rectangle 76"/>
          <p:cNvSpPr>
            <a:spLocks noChangeArrowheads="1"/>
          </p:cNvSpPr>
          <p:nvPr/>
        </p:nvSpPr>
        <p:spPr bwMode="auto">
          <a:xfrm>
            <a:off x="1308100" y="1611313"/>
            <a:ext cx="7938" cy="153987"/>
          </a:xfrm>
          <a:prstGeom prst="rect">
            <a:avLst/>
          </a:prstGeom>
          <a:solidFill>
            <a:srgbClr val="FFFFFF"/>
          </a:solidFill>
          <a:ln w="9525">
            <a:noFill/>
            <a:miter lim="800000"/>
            <a:headEnd/>
            <a:tailEnd/>
          </a:ln>
        </p:spPr>
        <p:txBody>
          <a:bodyPr/>
          <a:lstStyle/>
          <a:p>
            <a:endParaRPr lang="en-US"/>
          </a:p>
        </p:txBody>
      </p:sp>
      <p:sp>
        <p:nvSpPr>
          <p:cNvPr id="73" name="Freeform 77"/>
          <p:cNvSpPr>
            <a:spLocks/>
          </p:cNvSpPr>
          <p:nvPr/>
        </p:nvSpPr>
        <p:spPr bwMode="auto">
          <a:xfrm>
            <a:off x="1417638" y="1949450"/>
            <a:ext cx="9525" cy="7938"/>
          </a:xfrm>
          <a:custGeom>
            <a:avLst/>
            <a:gdLst>
              <a:gd name="T0" fmla="*/ 2326298 w 39"/>
              <a:gd name="T1" fmla="*/ 828605 h 39"/>
              <a:gd name="T2" fmla="*/ 2326298 w 39"/>
              <a:gd name="T3" fmla="*/ 621403 h 39"/>
              <a:gd name="T4" fmla="*/ 2207113 w 39"/>
              <a:gd name="T5" fmla="*/ 497041 h 39"/>
              <a:gd name="T6" fmla="*/ 2087685 w 39"/>
              <a:gd name="T7" fmla="*/ 372882 h 39"/>
              <a:gd name="T8" fmla="*/ 1968500 w 39"/>
              <a:gd name="T9" fmla="*/ 248520 h 39"/>
              <a:gd name="T10" fmla="*/ 1789479 w 39"/>
              <a:gd name="T11" fmla="*/ 165680 h 39"/>
              <a:gd name="T12" fmla="*/ 1610458 w 39"/>
              <a:gd name="T13" fmla="*/ 82840 h 39"/>
              <a:gd name="T14" fmla="*/ 1431681 w 39"/>
              <a:gd name="T15" fmla="*/ 0 h 39"/>
              <a:gd name="T16" fmla="*/ 1133231 w 39"/>
              <a:gd name="T17" fmla="*/ 0 h 39"/>
              <a:gd name="T18" fmla="*/ 954454 w 39"/>
              <a:gd name="T19" fmla="*/ 0 h 39"/>
              <a:gd name="T20" fmla="*/ 715840 w 39"/>
              <a:gd name="T21" fmla="*/ 82840 h 39"/>
              <a:gd name="T22" fmla="*/ 536819 w 39"/>
              <a:gd name="T23" fmla="*/ 165680 h 39"/>
              <a:gd name="T24" fmla="*/ 417635 w 39"/>
              <a:gd name="T25" fmla="*/ 248520 h 39"/>
              <a:gd name="T26" fmla="*/ 179021 w 39"/>
              <a:gd name="T27" fmla="*/ 372882 h 39"/>
              <a:gd name="T28" fmla="*/ 119185 w 39"/>
              <a:gd name="T29" fmla="*/ 497041 h 39"/>
              <a:gd name="T30" fmla="*/ 59592 w 39"/>
              <a:gd name="T31" fmla="*/ 621403 h 39"/>
              <a:gd name="T32" fmla="*/ 0 w 39"/>
              <a:gd name="T33" fmla="*/ 828605 h 39"/>
              <a:gd name="T34" fmla="*/ 59592 w 39"/>
              <a:gd name="T35" fmla="*/ 994285 h 39"/>
              <a:gd name="T36" fmla="*/ 119185 w 39"/>
              <a:gd name="T37" fmla="*/ 1118647 h 39"/>
              <a:gd name="T38" fmla="*/ 179021 w 39"/>
              <a:gd name="T39" fmla="*/ 1242806 h 39"/>
              <a:gd name="T40" fmla="*/ 417635 w 39"/>
              <a:gd name="T41" fmla="*/ 1367168 h 39"/>
              <a:gd name="T42" fmla="*/ 536819 w 39"/>
              <a:gd name="T43" fmla="*/ 1491326 h 39"/>
              <a:gd name="T44" fmla="*/ 715840 w 39"/>
              <a:gd name="T45" fmla="*/ 1574166 h 39"/>
              <a:gd name="T46" fmla="*/ 954454 w 39"/>
              <a:gd name="T47" fmla="*/ 1615688 h 39"/>
              <a:gd name="T48" fmla="*/ 1133231 w 39"/>
              <a:gd name="T49" fmla="*/ 1615688 h 39"/>
              <a:gd name="T50" fmla="*/ 1431681 w 39"/>
              <a:gd name="T51" fmla="*/ 1615688 h 39"/>
              <a:gd name="T52" fmla="*/ 1610458 w 39"/>
              <a:gd name="T53" fmla="*/ 1574166 h 39"/>
              <a:gd name="T54" fmla="*/ 1789479 w 39"/>
              <a:gd name="T55" fmla="*/ 1491326 h 39"/>
              <a:gd name="T56" fmla="*/ 1968500 w 39"/>
              <a:gd name="T57" fmla="*/ 1367168 h 39"/>
              <a:gd name="T58" fmla="*/ 2087685 w 39"/>
              <a:gd name="T59" fmla="*/ 1242806 h 39"/>
              <a:gd name="T60" fmla="*/ 2207113 w 39"/>
              <a:gd name="T61" fmla="*/ 1118647 h 39"/>
              <a:gd name="T62" fmla="*/ 2326298 w 39"/>
              <a:gd name="T63" fmla="*/ 994285 h 39"/>
              <a:gd name="T64" fmla="*/ 2326298 w 39"/>
              <a:gd name="T65" fmla="*/ 828605 h 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 h="39">
                <a:moveTo>
                  <a:pt x="39" y="20"/>
                </a:moveTo>
                <a:lnTo>
                  <a:pt x="39" y="15"/>
                </a:lnTo>
                <a:lnTo>
                  <a:pt x="37" y="12"/>
                </a:lnTo>
                <a:lnTo>
                  <a:pt x="35" y="9"/>
                </a:lnTo>
                <a:lnTo>
                  <a:pt x="33" y="6"/>
                </a:lnTo>
                <a:lnTo>
                  <a:pt x="30" y="4"/>
                </a:lnTo>
                <a:lnTo>
                  <a:pt x="27" y="2"/>
                </a:lnTo>
                <a:lnTo>
                  <a:pt x="24" y="0"/>
                </a:lnTo>
                <a:lnTo>
                  <a:pt x="19" y="0"/>
                </a:lnTo>
                <a:lnTo>
                  <a:pt x="16" y="0"/>
                </a:lnTo>
                <a:lnTo>
                  <a:pt x="12" y="2"/>
                </a:lnTo>
                <a:lnTo>
                  <a:pt x="9" y="4"/>
                </a:lnTo>
                <a:lnTo>
                  <a:pt x="7" y="6"/>
                </a:lnTo>
                <a:lnTo>
                  <a:pt x="3" y="9"/>
                </a:lnTo>
                <a:lnTo>
                  <a:pt x="2" y="12"/>
                </a:lnTo>
                <a:lnTo>
                  <a:pt x="1" y="15"/>
                </a:lnTo>
                <a:lnTo>
                  <a:pt x="0" y="20"/>
                </a:lnTo>
                <a:lnTo>
                  <a:pt x="1" y="24"/>
                </a:lnTo>
                <a:lnTo>
                  <a:pt x="2" y="27"/>
                </a:lnTo>
                <a:lnTo>
                  <a:pt x="3" y="30"/>
                </a:lnTo>
                <a:lnTo>
                  <a:pt x="7" y="33"/>
                </a:lnTo>
                <a:lnTo>
                  <a:pt x="9" y="36"/>
                </a:lnTo>
                <a:lnTo>
                  <a:pt x="12" y="38"/>
                </a:lnTo>
                <a:lnTo>
                  <a:pt x="16" y="39"/>
                </a:lnTo>
                <a:lnTo>
                  <a:pt x="19" y="39"/>
                </a:lnTo>
                <a:lnTo>
                  <a:pt x="24" y="39"/>
                </a:lnTo>
                <a:lnTo>
                  <a:pt x="27" y="38"/>
                </a:lnTo>
                <a:lnTo>
                  <a:pt x="30" y="36"/>
                </a:lnTo>
                <a:lnTo>
                  <a:pt x="33" y="33"/>
                </a:lnTo>
                <a:lnTo>
                  <a:pt x="35" y="30"/>
                </a:lnTo>
                <a:lnTo>
                  <a:pt x="37" y="27"/>
                </a:lnTo>
                <a:lnTo>
                  <a:pt x="39" y="24"/>
                </a:lnTo>
                <a:lnTo>
                  <a:pt x="39" y="20"/>
                </a:lnTo>
                <a:close/>
              </a:path>
            </a:pathLst>
          </a:custGeom>
          <a:solidFill>
            <a:srgbClr val="FFFFFF"/>
          </a:solidFill>
          <a:ln w="9525">
            <a:noFill/>
            <a:round/>
            <a:headEnd/>
            <a:tailEnd/>
          </a:ln>
        </p:spPr>
        <p:txBody>
          <a:bodyPr/>
          <a:lstStyle/>
          <a:p>
            <a:endParaRPr lang="en-US"/>
          </a:p>
        </p:txBody>
      </p:sp>
      <p:sp>
        <p:nvSpPr>
          <p:cNvPr id="74" name="Freeform 78"/>
          <p:cNvSpPr>
            <a:spLocks/>
          </p:cNvSpPr>
          <p:nvPr/>
        </p:nvSpPr>
        <p:spPr bwMode="auto">
          <a:xfrm>
            <a:off x="1466850" y="1946275"/>
            <a:ext cx="7938" cy="9525"/>
          </a:xfrm>
          <a:custGeom>
            <a:avLst/>
            <a:gdLst>
              <a:gd name="T0" fmla="*/ 1658206 w 38"/>
              <a:gd name="T1" fmla="*/ 1193884 h 38"/>
              <a:gd name="T2" fmla="*/ 1658206 w 38"/>
              <a:gd name="T3" fmla="*/ 942474 h 38"/>
              <a:gd name="T4" fmla="*/ 1614547 w 38"/>
              <a:gd name="T5" fmla="*/ 753979 h 38"/>
              <a:gd name="T6" fmla="*/ 1527229 w 38"/>
              <a:gd name="T7" fmla="*/ 565484 h 38"/>
              <a:gd name="T8" fmla="*/ 1396461 w 38"/>
              <a:gd name="T9" fmla="*/ 376989 h 38"/>
              <a:gd name="T10" fmla="*/ 1265484 w 38"/>
              <a:gd name="T11" fmla="*/ 188495 h 38"/>
              <a:gd name="T12" fmla="*/ 1134507 w 38"/>
              <a:gd name="T13" fmla="*/ 62915 h 38"/>
              <a:gd name="T14" fmla="*/ 1003739 w 38"/>
              <a:gd name="T15" fmla="*/ 0 h 38"/>
              <a:gd name="T16" fmla="*/ 829103 w 38"/>
              <a:gd name="T17" fmla="*/ 0 h 38"/>
              <a:gd name="T18" fmla="*/ 654467 w 38"/>
              <a:gd name="T19" fmla="*/ 0 h 38"/>
              <a:gd name="T20" fmla="*/ 523699 w 38"/>
              <a:gd name="T21" fmla="*/ 62915 h 38"/>
              <a:gd name="T22" fmla="*/ 349063 w 38"/>
              <a:gd name="T23" fmla="*/ 188495 h 38"/>
              <a:gd name="T24" fmla="*/ 261745 w 38"/>
              <a:gd name="T25" fmla="*/ 376989 h 38"/>
              <a:gd name="T26" fmla="*/ 174636 w 38"/>
              <a:gd name="T27" fmla="*/ 565484 h 38"/>
              <a:gd name="T28" fmla="*/ 87318 w 38"/>
              <a:gd name="T29" fmla="*/ 753979 h 38"/>
              <a:gd name="T30" fmla="*/ 0 w 38"/>
              <a:gd name="T31" fmla="*/ 942474 h 38"/>
              <a:gd name="T32" fmla="*/ 0 w 38"/>
              <a:gd name="T33" fmla="*/ 1193884 h 38"/>
              <a:gd name="T34" fmla="*/ 0 w 38"/>
              <a:gd name="T35" fmla="*/ 1445043 h 38"/>
              <a:gd name="T36" fmla="*/ 87318 w 38"/>
              <a:gd name="T37" fmla="*/ 1633538 h 38"/>
              <a:gd name="T38" fmla="*/ 174636 w 38"/>
              <a:gd name="T39" fmla="*/ 1822032 h 38"/>
              <a:gd name="T40" fmla="*/ 261745 w 38"/>
              <a:gd name="T41" fmla="*/ 2010527 h 38"/>
              <a:gd name="T42" fmla="*/ 349063 w 38"/>
              <a:gd name="T43" fmla="*/ 2136107 h 38"/>
              <a:gd name="T44" fmla="*/ 523699 w 38"/>
              <a:gd name="T45" fmla="*/ 2261937 h 38"/>
              <a:gd name="T46" fmla="*/ 654467 w 38"/>
              <a:gd name="T47" fmla="*/ 2387516 h 38"/>
              <a:gd name="T48" fmla="*/ 829103 w 38"/>
              <a:gd name="T49" fmla="*/ 2387516 h 38"/>
              <a:gd name="T50" fmla="*/ 1003739 w 38"/>
              <a:gd name="T51" fmla="*/ 2387516 h 38"/>
              <a:gd name="T52" fmla="*/ 1134507 w 38"/>
              <a:gd name="T53" fmla="*/ 2261937 h 38"/>
              <a:gd name="T54" fmla="*/ 1265484 w 38"/>
              <a:gd name="T55" fmla="*/ 2136107 h 38"/>
              <a:gd name="T56" fmla="*/ 1396461 w 38"/>
              <a:gd name="T57" fmla="*/ 2010527 h 38"/>
              <a:gd name="T58" fmla="*/ 1527229 w 38"/>
              <a:gd name="T59" fmla="*/ 1822032 h 38"/>
              <a:gd name="T60" fmla="*/ 1614547 w 38"/>
              <a:gd name="T61" fmla="*/ 1633538 h 38"/>
              <a:gd name="T62" fmla="*/ 1658206 w 38"/>
              <a:gd name="T63" fmla="*/ 1445043 h 38"/>
              <a:gd name="T64" fmla="*/ 1658206 w 38"/>
              <a:gd name="T65" fmla="*/ 1193884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8" h="38">
                <a:moveTo>
                  <a:pt x="38" y="19"/>
                </a:moveTo>
                <a:lnTo>
                  <a:pt x="38" y="15"/>
                </a:lnTo>
                <a:lnTo>
                  <a:pt x="37" y="12"/>
                </a:lnTo>
                <a:lnTo>
                  <a:pt x="35" y="9"/>
                </a:lnTo>
                <a:lnTo>
                  <a:pt x="32" y="6"/>
                </a:lnTo>
                <a:lnTo>
                  <a:pt x="29" y="3"/>
                </a:lnTo>
                <a:lnTo>
                  <a:pt x="26" y="1"/>
                </a:lnTo>
                <a:lnTo>
                  <a:pt x="23" y="0"/>
                </a:lnTo>
                <a:lnTo>
                  <a:pt x="19" y="0"/>
                </a:lnTo>
                <a:lnTo>
                  <a:pt x="15" y="0"/>
                </a:lnTo>
                <a:lnTo>
                  <a:pt x="12" y="1"/>
                </a:lnTo>
                <a:lnTo>
                  <a:pt x="8" y="3"/>
                </a:lnTo>
                <a:lnTo>
                  <a:pt x="6" y="6"/>
                </a:lnTo>
                <a:lnTo>
                  <a:pt x="4" y="9"/>
                </a:lnTo>
                <a:lnTo>
                  <a:pt x="2" y="12"/>
                </a:lnTo>
                <a:lnTo>
                  <a:pt x="0" y="15"/>
                </a:lnTo>
                <a:lnTo>
                  <a:pt x="0" y="19"/>
                </a:lnTo>
                <a:lnTo>
                  <a:pt x="0" y="23"/>
                </a:lnTo>
                <a:lnTo>
                  <a:pt x="2" y="26"/>
                </a:lnTo>
                <a:lnTo>
                  <a:pt x="4" y="29"/>
                </a:lnTo>
                <a:lnTo>
                  <a:pt x="6" y="32"/>
                </a:lnTo>
                <a:lnTo>
                  <a:pt x="8" y="34"/>
                </a:lnTo>
                <a:lnTo>
                  <a:pt x="12" y="36"/>
                </a:lnTo>
                <a:lnTo>
                  <a:pt x="15" y="38"/>
                </a:lnTo>
                <a:lnTo>
                  <a:pt x="19" y="38"/>
                </a:lnTo>
                <a:lnTo>
                  <a:pt x="23" y="38"/>
                </a:lnTo>
                <a:lnTo>
                  <a:pt x="26" y="36"/>
                </a:lnTo>
                <a:lnTo>
                  <a:pt x="29" y="34"/>
                </a:lnTo>
                <a:lnTo>
                  <a:pt x="32" y="32"/>
                </a:lnTo>
                <a:lnTo>
                  <a:pt x="35" y="29"/>
                </a:lnTo>
                <a:lnTo>
                  <a:pt x="37" y="26"/>
                </a:lnTo>
                <a:lnTo>
                  <a:pt x="38" y="23"/>
                </a:lnTo>
                <a:lnTo>
                  <a:pt x="38" y="19"/>
                </a:lnTo>
                <a:close/>
              </a:path>
            </a:pathLst>
          </a:custGeom>
          <a:solidFill>
            <a:srgbClr val="FFFFFF"/>
          </a:solidFill>
          <a:ln w="9525">
            <a:noFill/>
            <a:round/>
            <a:headEnd/>
            <a:tailEnd/>
          </a:ln>
        </p:spPr>
        <p:txBody>
          <a:bodyPr/>
          <a:lstStyle/>
          <a:p>
            <a:endParaRPr lang="en-US"/>
          </a:p>
        </p:txBody>
      </p:sp>
      <p:sp>
        <p:nvSpPr>
          <p:cNvPr id="75" name="Freeform 79"/>
          <p:cNvSpPr>
            <a:spLocks/>
          </p:cNvSpPr>
          <p:nvPr/>
        </p:nvSpPr>
        <p:spPr bwMode="auto">
          <a:xfrm>
            <a:off x="1520825" y="1946275"/>
            <a:ext cx="7938" cy="9525"/>
          </a:xfrm>
          <a:custGeom>
            <a:avLst/>
            <a:gdLst>
              <a:gd name="T0" fmla="*/ 828605 w 39"/>
              <a:gd name="T1" fmla="*/ 2326298 h 39"/>
              <a:gd name="T2" fmla="*/ 952764 w 39"/>
              <a:gd name="T3" fmla="*/ 2266706 h 39"/>
              <a:gd name="T4" fmla="*/ 1118647 w 39"/>
              <a:gd name="T5" fmla="*/ 2207113 h 39"/>
              <a:gd name="T6" fmla="*/ 1242806 w 39"/>
              <a:gd name="T7" fmla="*/ 2147277 h 39"/>
              <a:gd name="T8" fmla="*/ 1325646 w 39"/>
              <a:gd name="T9" fmla="*/ 2028092 h 39"/>
              <a:gd name="T10" fmla="*/ 1491326 w 39"/>
              <a:gd name="T11" fmla="*/ 1849071 h 39"/>
              <a:gd name="T12" fmla="*/ 1532848 w 39"/>
              <a:gd name="T13" fmla="*/ 1610458 h 39"/>
              <a:gd name="T14" fmla="*/ 1574166 w 39"/>
              <a:gd name="T15" fmla="*/ 1371844 h 39"/>
              <a:gd name="T16" fmla="*/ 1615688 w 39"/>
              <a:gd name="T17" fmla="*/ 1193067 h 39"/>
              <a:gd name="T18" fmla="*/ 1574166 w 39"/>
              <a:gd name="T19" fmla="*/ 954454 h 39"/>
              <a:gd name="T20" fmla="*/ 1532848 w 39"/>
              <a:gd name="T21" fmla="*/ 715840 h 39"/>
              <a:gd name="T22" fmla="*/ 1491326 w 39"/>
              <a:gd name="T23" fmla="*/ 477227 h 39"/>
              <a:gd name="T24" fmla="*/ 1408486 w 39"/>
              <a:gd name="T25" fmla="*/ 357798 h 39"/>
              <a:gd name="T26" fmla="*/ 1242806 w 39"/>
              <a:gd name="T27" fmla="*/ 179021 h 39"/>
              <a:gd name="T28" fmla="*/ 1118647 w 39"/>
              <a:gd name="T29" fmla="*/ 119185 h 39"/>
              <a:gd name="T30" fmla="*/ 994285 w 39"/>
              <a:gd name="T31" fmla="*/ 59592 h 39"/>
              <a:gd name="T32" fmla="*/ 828605 w 39"/>
              <a:gd name="T33" fmla="*/ 0 h 39"/>
              <a:gd name="T34" fmla="*/ 621403 w 39"/>
              <a:gd name="T35" fmla="*/ 59592 h 39"/>
              <a:gd name="T36" fmla="*/ 497041 w 39"/>
              <a:gd name="T37" fmla="*/ 119185 h 39"/>
              <a:gd name="T38" fmla="*/ 372882 w 39"/>
              <a:gd name="T39" fmla="*/ 179021 h 39"/>
              <a:gd name="T40" fmla="*/ 248520 w 39"/>
              <a:gd name="T41" fmla="*/ 298206 h 39"/>
              <a:gd name="T42" fmla="*/ 165680 w 39"/>
              <a:gd name="T43" fmla="*/ 477227 h 39"/>
              <a:gd name="T44" fmla="*/ 124362 w 39"/>
              <a:gd name="T45" fmla="*/ 656248 h 39"/>
              <a:gd name="T46" fmla="*/ 0 w 39"/>
              <a:gd name="T47" fmla="*/ 954454 h 39"/>
              <a:gd name="T48" fmla="*/ 0 w 39"/>
              <a:gd name="T49" fmla="*/ 1133231 h 39"/>
              <a:gd name="T50" fmla="*/ 0 w 39"/>
              <a:gd name="T51" fmla="*/ 1371844 h 39"/>
              <a:gd name="T52" fmla="*/ 82840 w 39"/>
              <a:gd name="T53" fmla="*/ 1610458 h 39"/>
              <a:gd name="T54" fmla="*/ 165680 w 39"/>
              <a:gd name="T55" fmla="*/ 1849071 h 39"/>
              <a:gd name="T56" fmla="*/ 248520 w 39"/>
              <a:gd name="T57" fmla="*/ 1968500 h 39"/>
              <a:gd name="T58" fmla="*/ 372882 w 39"/>
              <a:gd name="T59" fmla="*/ 2147277 h 39"/>
              <a:gd name="T60" fmla="*/ 497041 w 39"/>
              <a:gd name="T61" fmla="*/ 2207113 h 39"/>
              <a:gd name="T62" fmla="*/ 621403 w 39"/>
              <a:gd name="T63" fmla="*/ 2266706 h 39"/>
              <a:gd name="T64" fmla="*/ 828605 w 39"/>
              <a:gd name="T65" fmla="*/ 2326298 h 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 h="39">
                <a:moveTo>
                  <a:pt x="20" y="39"/>
                </a:moveTo>
                <a:lnTo>
                  <a:pt x="23" y="38"/>
                </a:lnTo>
                <a:lnTo>
                  <a:pt x="27" y="37"/>
                </a:lnTo>
                <a:lnTo>
                  <a:pt x="30" y="36"/>
                </a:lnTo>
                <a:lnTo>
                  <a:pt x="32" y="34"/>
                </a:lnTo>
                <a:lnTo>
                  <a:pt x="36" y="31"/>
                </a:lnTo>
                <a:lnTo>
                  <a:pt x="37" y="27"/>
                </a:lnTo>
                <a:lnTo>
                  <a:pt x="38" y="23"/>
                </a:lnTo>
                <a:lnTo>
                  <a:pt x="39" y="20"/>
                </a:lnTo>
                <a:lnTo>
                  <a:pt x="38" y="16"/>
                </a:lnTo>
                <a:lnTo>
                  <a:pt x="37" y="12"/>
                </a:lnTo>
                <a:lnTo>
                  <a:pt x="36" y="8"/>
                </a:lnTo>
                <a:lnTo>
                  <a:pt x="34" y="6"/>
                </a:lnTo>
                <a:lnTo>
                  <a:pt x="30" y="3"/>
                </a:lnTo>
                <a:lnTo>
                  <a:pt x="27" y="2"/>
                </a:lnTo>
                <a:lnTo>
                  <a:pt x="24" y="1"/>
                </a:lnTo>
                <a:lnTo>
                  <a:pt x="20" y="0"/>
                </a:lnTo>
                <a:lnTo>
                  <a:pt x="15" y="1"/>
                </a:lnTo>
                <a:lnTo>
                  <a:pt x="12" y="2"/>
                </a:lnTo>
                <a:lnTo>
                  <a:pt x="9" y="3"/>
                </a:lnTo>
                <a:lnTo>
                  <a:pt x="6" y="5"/>
                </a:lnTo>
                <a:lnTo>
                  <a:pt x="4" y="8"/>
                </a:lnTo>
                <a:lnTo>
                  <a:pt x="3" y="11"/>
                </a:lnTo>
                <a:lnTo>
                  <a:pt x="0" y="16"/>
                </a:lnTo>
                <a:lnTo>
                  <a:pt x="0" y="19"/>
                </a:lnTo>
                <a:lnTo>
                  <a:pt x="0" y="23"/>
                </a:lnTo>
                <a:lnTo>
                  <a:pt x="2" y="27"/>
                </a:lnTo>
                <a:lnTo>
                  <a:pt x="4" y="31"/>
                </a:lnTo>
                <a:lnTo>
                  <a:pt x="6" y="33"/>
                </a:lnTo>
                <a:lnTo>
                  <a:pt x="9" y="36"/>
                </a:lnTo>
                <a:lnTo>
                  <a:pt x="12" y="37"/>
                </a:lnTo>
                <a:lnTo>
                  <a:pt x="15" y="38"/>
                </a:lnTo>
                <a:lnTo>
                  <a:pt x="20" y="39"/>
                </a:lnTo>
                <a:close/>
              </a:path>
            </a:pathLst>
          </a:custGeom>
          <a:solidFill>
            <a:srgbClr val="FFFFFF"/>
          </a:solidFill>
          <a:ln w="9525">
            <a:noFill/>
            <a:round/>
            <a:headEnd/>
            <a:tailEnd/>
          </a:ln>
        </p:spPr>
        <p:txBody>
          <a:bodyPr/>
          <a:lstStyle/>
          <a:p>
            <a:endParaRPr lang="en-US"/>
          </a:p>
        </p:txBody>
      </p:sp>
      <p:sp>
        <p:nvSpPr>
          <p:cNvPr id="76" name="Freeform 80"/>
          <p:cNvSpPr>
            <a:spLocks/>
          </p:cNvSpPr>
          <p:nvPr/>
        </p:nvSpPr>
        <p:spPr bwMode="auto">
          <a:xfrm>
            <a:off x="1571625" y="1946275"/>
            <a:ext cx="9525" cy="9525"/>
          </a:xfrm>
          <a:custGeom>
            <a:avLst/>
            <a:gdLst>
              <a:gd name="T0" fmla="*/ 2326298 w 39"/>
              <a:gd name="T1" fmla="*/ 1193884 h 38"/>
              <a:gd name="T2" fmla="*/ 2266706 w 39"/>
              <a:gd name="T3" fmla="*/ 942474 h 38"/>
              <a:gd name="T4" fmla="*/ 2207113 w 39"/>
              <a:gd name="T5" fmla="*/ 753979 h 38"/>
              <a:gd name="T6" fmla="*/ 2087685 w 39"/>
              <a:gd name="T7" fmla="*/ 565484 h 38"/>
              <a:gd name="T8" fmla="*/ 1908663 w 39"/>
              <a:gd name="T9" fmla="*/ 376989 h 38"/>
              <a:gd name="T10" fmla="*/ 1789479 w 39"/>
              <a:gd name="T11" fmla="*/ 188495 h 38"/>
              <a:gd name="T12" fmla="*/ 1610458 w 39"/>
              <a:gd name="T13" fmla="*/ 62915 h 38"/>
              <a:gd name="T14" fmla="*/ 1371844 w 39"/>
              <a:gd name="T15" fmla="*/ 0 h 38"/>
              <a:gd name="T16" fmla="*/ 1133231 w 39"/>
              <a:gd name="T17" fmla="*/ 0 h 38"/>
              <a:gd name="T18" fmla="*/ 894617 w 39"/>
              <a:gd name="T19" fmla="*/ 0 h 38"/>
              <a:gd name="T20" fmla="*/ 715840 w 39"/>
              <a:gd name="T21" fmla="*/ 62915 h 38"/>
              <a:gd name="T22" fmla="*/ 536819 w 39"/>
              <a:gd name="T23" fmla="*/ 188495 h 38"/>
              <a:gd name="T24" fmla="*/ 357798 w 39"/>
              <a:gd name="T25" fmla="*/ 376989 h 38"/>
              <a:gd name="T26" fmla="*/ 179021 w 39"/>
              <a:gd name="T27" fmla="*/ 565484 h 38"/>
              <a:gd name="T28" fmla="*/ 59592 w 39"/>
              <a:gd name="T29" fmla="*/ 753979 h 38"/>
              <a:gd name="T30" fmla="*/ 0 w 39"/>
              <a:gd name="T31" fmla="*/ 942474 h 38"/>
              <a:gd name="T32" fmla="*/ 0 w 39"/>
              <a:gd name="T33" fmla="*/ 1193884 h 38"/>
              <a:gd name="T34" fmla="*/ 0 w 39"/>
              <a:gd name="T35" fmla="*/ 1445043 h 38"/>
              <a:gd name="T36" fmla="*/ 59592 w 39"/>
              <a:gd name="T37" fmla="*/ 1633538 h 38"/>
              <a:gd name="T38" fmla="*/ 179021 w 39"/>
              <a:gd name="T39" fmla="*/ 1822032 h 38"/>
              <a:gd name="T40" fmla="*/ 357798 w 39"/>
              <a:gd name="T41" fmla="*/ 2010527 h 38"/>
              <a:gd name="T42" fmla="*/ 536819 w 39"/>
              <a:gd name="T43" fmla="*/ 2136107 h 38"/>
              <a:gd name="T44" fmla="*/ 715840 w 39"/>
              <a:gd name="T45" fmla="*/ 2261937 h 38"/>
              <a:gd name="T46" fmla="*/ 894617 w 39"/>
              <a:gd name="T47" fmla="*/ 2387516 h 38"/>
              <a:gd name="T48" fmla="*/ 1133231 w 39"/>
              <a:gd name="T49" fmla="*/ 2387516 h 38"/>
              <a:gd name="T50" fmla="*/ 1371844 w 39"/>
              <a:gd name="T51" fmla="*/ 2387516 h 38"/>
              <a:gd name="T52" fmla="*/ 1610458 w 39"/>
              <a:gd name="T53" fmla="*/ 2261937 h 38"/>
              <a:gd name="T54" fmla="*/ 1789479 w 39"/>
              <a:gd name="T55" fmla="*/ 2136107 h 38"/>
              <a:gd name="T56" fmla="*/ 1908663 w 39"/>
              <a:gd name="T57" fmla="*/ 2010527 h 38"/>
              <a:gd name="T58" fmla="*/ 2087685 w 39"/>
              <a:gd name="T59" fmla="*/ 1822032 h 38"/>
              <a:gd name="T60" fmla="*/ 2207113 w 39"/>
              <a:gd name="T61" fmla="*/ 1633538 h 38"/>
              <a:gd name="T62" fmla="*/ 2266706 w 39"/>
              <a:gd name="T63" fmla="*/ 1445043 h 38"/>
              <a:gd name="T64" fmla="*/ 2326298 w 39"/>
              <a:gd name="T65" fmla="*/ 1193884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 h="38">
                <a:moveTo>
                  <a:pt x="39" y="19"/>
                </a:moveTo>
                <a:lnTo>
                  <a:pt x="38" y="15"/>
                </a:lnTo>
                <a:lnTo>
                  <a:pt x="37" y="12"/>
                </a:lnTo>
                <a:lnTo>
                  <a:pt x="35" y="9"/>
                </a:lnTo>
                <a:lnTo>
                  <a:pt x="32" y="6"/>
                </a:lnTo>
                <a:lnTo>
                  <a:pt x="30" y="3"/>
                </a:lnTo>
                <a:lnTo>
                  <a:pt x="27" y="1"/>
                </a:lnTo>
                <a:lnTo>
                  <a:pt x="23" y="0"/>
                </a:lnTo>
                <a:lnTo>
                  <a:pt x="19" y="0"/>
                </a:lnTo>
                <a:lnTo>
                  <a:pt x="15" y="0"/>
                </a:lnTo>
                <a:lnTo>
                  <a:pt x="12" y="1"/>
                </a:lnTo>
                <a:lnTo>
                  <a:pt x="9" y="3"/>
                </a:lnTo>
                <a:lnTo>
                  <a:pt x="6" y="6"/>
                </a:lnTo>
                <a:lnTo>
                  <a:pt x="3" y="9"/>
                </a:lnTo>
                <a:lnTo>
                  <a:pt x="1" y="12"/>
                </a:lnTo>
                <a:lnTo>
                  <a:pt x="0" y="15"/>
                </a:lnTo>
                <a:lnTo>
                  <a:pt x="0" y="19"/>
                </a:lnTo>
                <a:lnTo>
                  <a:pt x="0" y="23"/>
                </a:lnTo>
                <a:lnTo>
                  <a:pt x="1" y="26"/>
                </a:lnTo>
                <a:lnTo>
                  <a:pt x="3" y="29"/>
                </a:lnTo>
                <a:lnTo>
                  <a:pt x="6" y="32"/>
                </a:lnTo>
                <a:lnTo>
                  <a:pt x="9" y="34"/>
                </a:lnTo>
                <a:lnTo>
                  <a:pt x="12" y="36"/>
                </a:lnTo>
                <a:lnTo>
                  <a:pt x="15" y="38"/>
                </a:lnTo>
                <a:lnTo>
                  <a:pt x="19" y="38"/>
                </a:lnTo>
                <a:lnTo>
                  <a:pt x="23" y="38"/>
                </a:lnTo>
                <a:lnTo>
                  <a:pt x="27" y="36"/>
                </a:lnTo>
                <a:lnTo>
                  <a:pt x="30" y="34"/>
                </a:lnTo>
                <a:lnTo>
                  <a:pt x="32" y="32"/>
                </a:lnTo>
                <a:lnTo>
                  <a:pt x="35" y="29"/>
                </a:lnTo>
                <a:lnTo>
                  <a:pt x="37" y="26"/>
                </a:lnTo>
                <a:lnTo>
                  <a:pt x="38" y="23"/>
                </a:lnTo>
                <a:lnTo>
                  <a:pt x="39" y="19"/>
                </a:lnTo>
                <a:close/>
              </a:path>
            </a:pathLst>
          </a:custGeom>
          <a:solidFill>
            <a:srgbClr val="FFFFFF"/>
          </a:solidFill>
          <a:ln w="9525">
            <a:noFill/>
            <a:round/>
            <a:headEnd/>
            <a:tailEnd/>
          </a:ln>
        </p:spPr>
        <p:txBody>
          <a:bodyPr/>
          <a:lstStyle/>
          <a:p>
            <a:endParaRPr lang="en-US"/>
          </a:p>
        </p:txBody>
      </p:sp>
      <p:sp>
        <p:nvSpPr>
          <p:cNvPr id="77" name="Freeform 81"/>
          <p:cNvSpPr>
            <a:spLocks/>
          </p:cNvSpPr>
          <p:nvPr/>
        </p:nvSpPr>
        <p:spPr bwMode="auto">
          <a:xfrm>
            <a:off x="1625600" y="1949450"/>
            <a:ext cx="6350" cy="7938"/>
          </a:xfrm>
          <a:custGeom>
            <a:avLst/>
            <a:gdLst>
              <a:gd name="T0" fmla="*/ 1089797 w 37"/>
              <a:gd name="T1" fmla="*/ 828605 h 39"/>
              <a:gd name="T2" fmla="*/ 1089797 w 37"/>
              <a:gd name="T3" fmla="*/ 621403 h 39"/>
              <a:gd name="T4" fmla="*/ 1060278 w 37"/>
              <a:gd name="T5" fmla="*/ 497041 h 39"/>
              <a:gd name="T6" fmla="*/ 1001412 w 37"/>
              <a:gd name="T7" fmla="*/ 372882 h 39"/>
              <a:gd name="T8" fmla="*/ 942546 w 37"/>
              <a:gd name="T9" fmla="*/ 248520 h 39"/>
              <a:gd name="T10" fmla="*/ 883680 w 37"/>
              <a:gd name="T11" fmla="*/ 165680 h 39"/>
              <a:gd name="T12" fmla="*/ 765776 w 37"/>
              <a:gd name="T13" fmla="*/ 82840 h 39"/>
              <a:gd name="T14" fmla="*/ 648043 w 37"/>
              <a:gd name="T15" fmla="*/ 0 h 39"/>
              <a:gd name="T16" fmla="*/ 559658 w 37"/>
              <a:gd name="T17" fmla="*/ 0 h 39"/>
              <a:gd name="T18" fmla="*/ 441754 w 37"/>
              <a:gd name="T19" fmla="*/ 0 h 39"/>
              <a:gd name="T20" fmla="*/ 324022 w 37"/>
              <a:gd name="T21" fmla="*/ 82840 h 39"/>
              <a:gd name="T22" fmla="*/ 235636 w 37"/>
              <a:gd name="T23" fmla="*/ 165680 h 39"/>
              <a:gd name="T24" fmla="*/ 147251 w 37"/>
              <a:gd name="T25" fmla="*/ 248520 h 39"/>
              <a:gd name="T26" fmla="*/ 88385 w 37"/>
              <a:gd name="T27" fmla="*/ 372882 h 39"/>
              <a:gd name="T28" fmla="*/ 29519 w 37"/>
              <a:gd name="T29" fmla="*/ 497041 h 39"/>
              <a:gd name="T30" fmla="*/ 0 w 37"/>
              <a:gd name="T31" fmla="*/ 621403 h 39"/>
              <a:gd name="T32" fmla="*/ 0 w 37"/>
              <a:gd name="T33" fmla="*/ 828605 h 39"/>
              <a:gd name="T34" fmla="*/ 0 w 37"/>
              <a:gd name="T35" fmla="*/ 952764 h 39"/>
              <a:gd name="T36" fmla="*/ 29519 w 37"/>
              <a:gd name="T37" fmla="*/ 1118647 h 39"/>
              <a:gd name="T38" fmla="*/ 88385 w 37"/>
              <a:gd name="T39" fmla="*/ 1242806 h 39"/>
              <a:gd name="T40" fmla="*/ 147251 w 37"/>
              <a:gd name="T41" fmla="*/ 1325646 h 39"/>
              <a:gd name="T42" fmla="*/ 235636 w 37"/>
              <a:gd name="T43" fmla="*/ 1491326 h 39"/>
              <a:gd name="T44" fmla="*/ 324022 w 37"/>
              <a:gd name="T45" fmla="*/ 1532848 h 39"/>
              <a:gd name="T46" fmla="*/ 441754 w 37"/>
              <a:gd name="T47" fmla="*/ 1574166 h 39"/>
              <a:gd name="T48" fmla="*/ 559658 w 37"/>
              <a:gd name="T49" fmla="*/ 1615688 h 39"/>
              <a:gd name="T50" fmla="*/ 648043 w 37"/>
              <a:gd name="T51" fmla="*/ 1574166 h 39"/>
              <a:gd name="T52" fmla="*/ 765776 w 37"/>
              <a:gd name="T53" fmla="*/ 1532848 h 39"/>
              <a:gd name="T54" fmla="*/ 883680 w 37"/>
              <a:gd name="T55" fmla="*/ 1491326 h 39"/>
              <a:gd name="T56" fmla="*/ 942546 w 37"/>
              <a:gd name="T57" fmla="*/ 1325646 h 39"/>
              <a:gd name="T58" fmla="*/ 1001412 w 37"/>
              <a:gd name="T59" fmla="*/ 1242806 h 39"/>
              <a:gd name="T60" fmla="*/ 1060278 w 37"/>
              <a:gd name="T61" fmla="*/ 1118647 h 39"/>
              <a:gd name="T62" fmla="*/ 1089797 w 37"/>
              <a:gd name="T63" fmla="*/ 952764 h 39"/>
              <a:gd name="T64" fmla="*/ 1089797 w 37"/>
              <a:gd name="T65" fmla="*/ 828605 h 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 h="39">
                <a:moveTo>
                  <a:pt x="37" y="20"/>
                </a:moveTo>
                <a:lnTo>
                  <a:pt x="37" y="15"/>
                </a:lnTo>
                <a:lnTo>
                  <a:pt x="36" y="12"/>
                </a:lnTo>
                <a:lnTo>
                  <a:pt x="34" y="9"/>
                </a:lnTo>
                <a:lnTo>
                  <a:pt x="32" y="6"/>
                </a:lnTo>
                <a:lnTo>
                  <a:pt x="30" y="4"/>
                </a:lnTo>
                <a:lnTo>
                  <a:pt x="26" y="2"/>
                </a:lnTo>
                <a:lnTo>
                  <a:pt x="22" y="0"/>
                </a:lnTo>
                <a:lnTo>
                  <a:pt x="19" y="0"/>
                </a:lnTo>
                <a:lnTo>
                  <a:pt x="15" y="0"/>
                </a:lnTo>
                <a:lnTo>
                  <a:pt x="11" y="2"/>
                </a:lnTo>
                <a:lnTo>
                  <a:pt x="8" y="4"/>
                </a:lnTo>
                <a:lnTo>
                  <a:pt x="5" y="6"/>
                </a:lnTo>
                <a:lnTo>
                  <a:pt x="3" y="9"/>
                </a:lnTo>
                <a:lnTo>
                  <a:pt x="1" y="12"/>
                </a:lnTo>
                <a:lnTo>
                  <a:pt x="0" y="15"/>
                </a:lnTo>
                <a:lnTo>
                  <a:pt x="0" y="20"/>
                </a:lnTo>
                <a:lnTo>
                  <a:pt x="0" y="23"/>
                </a:lnTo>
                <a:lnTo>
                  <a:pt x="1" y="27"/>
                </a:lnTo>
                <a:lnTo>
                  <a:pt x="3" y="30"/>
                </a:lnTo>
                <a:lnTo>
                  <a:pt x="5" y="32"/>
                </a:lnTo>
                <a:lnTo>
                  <a:pt x="8" y="36"/>
                </a:lnTo>
                <a:lnTo>
                  <a:pt x="11" y="37"/>
                </a:lnTo>
                <a:lnTo>
                  <a:pt x="15" y="38"/>
                </a:lnTo>
                <a:lnTo>
                  <a:pt x="19" y="39"/>
                </a:lnTo>
                <a:lnTo>
                  <a:pt x="22" y="38"/>
                </a:lnTo>
                <a:lnTo>
                  <a:pt x="26" y="37"/>
                </a:lnTo>
                <a:lnTo>
                  <a:pt x="30" y="36"/>
                </a:lnTo>
                <a:lnTo>
                  <a:pt x="32" y="32"/>
                </a:lnTo>
                <a:lnTo>
                  <a:pt x="34" y="30"/>
                </a:lnTo>
                <a:lnTo>
                  <a:pt x="36" y="27"/>
                </a:lnTo>
                <a:lnTo>
                  <a:pt x="37" y="23"/>
                </a:lnTo>
                <a:lnTo>
                  <a:pt x="37" y="20"/>
                </a:lnTo>
                <a:close/>
              </a:path>
            </a:pathLst>
          </a:custGeom>
          <a:solidFill>
            <a:srgbClr val="FFFFFF"/>
          </a:solidFill>
          <a:ln w="9525">
            <a:noFill/>
            <a:round/>
            <a:headEnd/>
            <a:tailEnd/>
          </a:ln>
        </p:spPr>
        <p:txBody>
          <a:bodyPr/>
          <a:lstStyle/>
          <a:p>
            <a:endParaRPr lang="en-US"/>
          </a:p>
        </p:txBody>
      </p:sp>
      <p:sp>
        <p:nvSpPr>
          <p:cNvPr id="78" name="Freeform 82"/>
          <p:cNvSpPr>
            <a:spLocks/>
          </p:cNvSpPr>
          <p:nvPr/>
        </p:nvSpPr>
        <p:spPr bwMode="auto">
          <a:xfrm>
            <a:off x="1677988" y="1949450"/>
            <a:ext cx="7937" cy="7938"/>
          </a:xfrm>
          <a:custGeom>
            <a:avLst/>
            <a:gdLst>
              <a:gd name="T0" fmla="*/ 1657789 w 38"/>
              <a:gd name="T1" fmla="*/ 828605 h 39"/>
              <a:gd name="T2" fmla="*/ 1657789 w 38"/>
              <a:gd name="T3" fmla="*/ 621403 h 39"/>
              <a:gd name="T4" fmla="*/ 1614135 w 38"/>
              <a:gd name="T5" fmla="*/ 497041 h 39"/>
              <a:gd name="T6" fmla="*/ 1526828 w 38"/>
              <a:gd name="T7" fmla="*/ 372882 h 39"/>
              <a:gd name="T8" fmla="*/ 1439730 w 38"/>
              <a:gd name="T9" fmla="*/ 248520 h 39"/>
              <a:gd name="T10" fmla="*/ 1308770 w 38"/>
              <a:gd name="T11" fmla="*/ 165680 h 39"/>
              <a:gd name="T12" fmla="*/ 1177809 w 38"/>
              <a:gd name="T13" fmla="*/ 41522 h 39"/>
              <a:gd name="T14" fmla="*/ 1003404 w 38"/>
              <a:gd name="T15" fmla="*/ 0 h 39"/>
              <a:gd name="T16" fmla="*/ 828999 w 38"/>
              <a:gd name="T17" fmla="*/ 0 h 39"/>
              <a:gd name="T18" fmla="*/ 654385 w 38"/>
              <a:gd name="T19" fmla="*/ 0 h 39"/>
              <a:gd name="T20" fmla="*/ 523424 w 38"/>
              <a:gd name="T21" fmla="*/ 41522 h 39"/>
              <a:gd name="T22" fmla="*/ 349019 w 38"/>
              <a:gd name="T23" fmla="*/ 165680 h 39"/>
              <a:gd name="T24" fmla="*/ 218059 w 38"/>
              <a:gd name="T25" fmla="*/ 248520 h 39"/>
              <a:gd name="T26" fmla="*/ 130961 w 38"/>
              <a:gd name="T27" fmla="*/ 372882 h 39"/>
              <a:gd name="T28" fmla="*/ 87307 w 38"/>
              <a:gd name="T29" fmla="*/ 497041 h 39"/>
              <a:gd name="T30" fmla="*/ 0 w 38"/>
              <a:gd name="T31" fmla="*/ 621403 h 39"/>
              <a:gd name="T32" fmla="*/ 0 w 38"/>
              <a:gd name="T33" fmla="*/ 828605 h 39"/>
              <a:gd name="T34" fmla="*/ 0 w 38"/>
              <a:gd name="T35" fmla="*/ 952764 h 39"/>
              <a:gd name="T36" fmla="*/ 87307 w 38"/>
              <a:gd name="T37" fmla="*/ 1118647 h 39"/>
              <a:gd name="T38" fmla="*/ 130961 w 38"/>
              <a:gd name="T39" fmla="*/ 1242806 h 39"/>
              <a:gd name="T40" fmla="*/ 218059 w 38"/>
              <a:gd name="T41" fmla="*/ 1325646 h 39"/>
              <a:gd name="T42" fmla="*/ 349019 w 38"/>
              <a:gd name="T43" fmla="*/ 1491326 h 39"/>
              <a:gd name="T44" fmla="*/ 523424 w 38"/>
              <a:gd name="T45" fmla="*/ 1532848 h 39"/>
              <a:gd name="T46" fmla="*/ 654385 w 38"/>
              <a:gd name="T47" fmla="*/ 1574166 h 39"/>
              <a:gd name="T48" fmla="*/ 828999 w 38"/>
              <a:gd name="T49" fmla="*/ 1615688 h 39"/>
              <a:gd name="T50" fmla="*/ 1003404 w 38"/>
              <a:gd name="T51" fmla="*/ 1574166 h 39"/>
              <a:gd name="T52" fmla="*/ 1177809 w 38"/>
              <a:gd name="T53" fmla="*/ 1532848 h 39"/>
              <a:gd name="T54" fmla="*/ 1308770 w 38"/>
              <a:gd name="T55" fmla="*/ 1491326 h 39"/>
              <a:gd name="T56" fmla="*/ 1439730 w 38"/>
              <a:gd name="T57" fmla="*/ 1325646 h 39"/>
              <a:gd name="T58" fmla="*/ 1526828 w 38"/>
              <a:gd name="T59" fmla="*/ 1242806 h 39"/>
              <a:gd name="T60" fmla="*/ 1614135 w 38"/>
              <a:gd name="T61" fmla="*/ 1118647 h 39"/>
              <a:gd name="T62" fmla="*/ 1657789 w 38"/>
              <a:gd name="T63" fmla="*/ 952764 h 39"/>
              <a:gd name="T64" fmla="*/ 1657789 w 38"/>
              <a:gd name="T65" fmla="*/ 828605 h 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8" h="39">
                <a:moveTo>
                  <a:pt x="38" y="20"/>
                </a:moveTo>
                <a:lnTo>
                  <a:pt x="38" y="15"/>
                </a:lnTo>
                <a:lnTo>
                  <a:pt x="37" y="12"/>
                </a:lnTo>
                <a:lnTo>
                  <a:pt x="35" y="9"/>
                </a:lnTo>
                <a:lnTo>
                  <a:pt x="33" y="6"/>
                </a:lnTo>
                <a:lnTo>
                  <a:pt x="30" y="4"/>
                </a:lnTo>
                <a:lnTo>
                  <a:pt x="27" y="1"/>
                </a:lnTo>
                <a:lnTo>
                  <a:pt x="23" y="0"/>
                </a:lnTo>
                <a:lnTo>
                  <a:pt x="19" y="0"/>
                </a:lnTo>
                <a:lnTo>
                  <a:pt x="15" y="0"/>
                </a:lnTo>
                <a:lnTo>
                  <a:pt x="12" y="1"/>
                </a:lnTo>
                <a:lnTo>
                  <a:pt x="8" y="4"/>
                </a:lnTo>
                <a:lnTo>
                  <a:pt x="5" y="6"/>
                </a:lnTo>
                <a:lnTo>
                  <a:pt x="3" y="9"/>
                </a:lnTo>
                <a:lnTo>
                  <a:pt x="2" y="12"/>
                </a:lnTo>
                <a:lnTo>
                  <a:pt x="0" y="15"/>
                </a:lnTo>
                <a:lnTo>
                  <a:pt x="0" y="20"/>
                </a:lnTo>
                <a:lnTo>
                  <a:pt x="0" y="23"/>
                </a:lnTo>
                <a:lnTo>
                  <a:pt x="2" y="27"/>
                </a:lnTo>
                <a:lnTo>
                  <a:pt x="3" y="30"/>
                </a:lnTo>
                <a:lnTo>
                  <a:pt x="5" y="32"/>
                </a:lnTo>
                <a:lnTo>
                  <a:pt x="8" y="36"/>
                </a:lnTo>
                <a:lnTo>
                  <a:pt x="12" y="37"/>
                </a:lnTo>
                <a:lnTo>
                  <a:pt x="15" y="38"/>
                </a:lnTo>
                <a:lnTo>
                  <a:pt x="19" y="39"/>
                </a:lnTo>
                <a:lnTo>
                  <a:pt x="23" y="38"/>
                </a:lnTo>
                <a:lnTo>
                  <a:pt x="27" y="37"/>
                </a:lnTo>
                <a:lnTo>
                  <a:pt x="30" y="36"/>
                </a:lnTo>
                <a:lnTo>
                  <a:pt x="33" y="32"/>
                </a:lnTo>
                <a:lnTo>
                  <a:pt x="35" y="30"/>
                </a:lnTo>
                <a:lnTo>
                  <a:pt x="37" y="27"/>
                </a:lnTo>
                <a:lnTo>
                  <a:pt x="38" y="23"/>
                </a:lnTo>
                <a:lnTo>
                  <a:pt x="38" y="20"/>
                </a:lnTo>
                <a:close/>
              </a:path>
            </a:pathLst>
          </a:custGeom>
          <a:solidFill>
            <a:srgbClr val="FFFFFF"/>
          </a:solidFill>
          <a:ln w="9525">
            <a:noFill/>
            <a:round/>
            <a:headEnd/>
            <a:tailEnd/>
          </a:ln>
        </p:spPr>
        <p:txBody>
          <a:bodyPr/>
          <a:lstStyle/>
          <a:p>
            <a:endParaRPr lang="en-US"/>
          </a:p>
        </p:txBody>
      </p:sp>
      <p:sp>
        <p:nvSpPr>
          <p:cNvPr id="79" name="Freeform 83"/>
          <p:cNvSpPr>
            <a:spLocks/>
          </p:cNvSpPr>
          <p:nvPr/>
        </p:nvSpPr>
        <p:spPr bwMode="auto">
          <a:xfrm>
            <a:off x="1193800" y="1787525"/>
            <a:ext cx="39688" cy="28575"/>
          </a:xfrm>
          <a:custGeom>
            <a:avLst/>
            <a:gdLst>
              <a:gd name="T0" fmla="*/ 0 w 189"/>
              <a:gd name="T1" fmla="*/ 5177081 h 137"/>
              <a:gd name="T2" fmla="*/ 0 w 189"/>
              <a:gd name="T3" fmla="*/ 5524987 h 137"/>
              <a:gd name="T4" fmla="*/ 0 w 189"/>
              <a:gd name="T5" fmla="*/ 5960078 h 137"/>
              <a:gd name="T6" fmla="*/ 352782 w 189"/>
              <a:gd name="T7" fmla="*/ 5873101 h 137"/>
              <a:gd name="T8" fmla="*/ 1234738 w 189"/>
              <a:gd name="T9" fmla="*/ 5568579 h 137"/>
              <a:gd name="T10" fmla="*/ 2513363 w 189"/>
              <a:gd name="T11" fmla="*/ 5177081 h 137"/>
              <a:gd name="T12" fmla="*/ 4012688 w 189"/>
              <a:gd name="T13" fmla="*/ 4698397 h 137"/>
              <a:gd name="T14" fmla="*/ 5512012 w 189"/>
              <a:gd name="T15" fmla="*/ 4219923 h 137"/>
              <a:gd name="T16" fmla="*/ 6790638 w 189"/>
              <a:gd name="T17" fmla="*/ 3871808 h 137"/>
              <a:gd name="T18" fmla="*/ 7716691 w 189"/>
              <a:gd name="T19" fmla="*/ 3567286 h 137"/>
              <a:gd name="T20" fmla="*/ 8025376 w 189"/>
              <a:gd name="T21" fmla="*/ 3436926 h 137"/>
              <a:gd name="T22" fmla="*/ 8069473 w 189"/>
              <a:gd name="T23" fmla="*/ 3349741 h 137"/>
              <a:gd name="T24" fmla="*/ 8157669 w 189"/>
              <a:gd name="T25" fmla="*/ 3132404 h 137"/>
              <a:gd name="T26" fmla="*/ 8289962 w 189"/>
              <a:gd name="T27" fmla="*/ 2740697 h 137"/>
              <a:gd name="T28" fmla="*/ 8334060 w 189"/>
              <a:gd name="T29" fmla="*/ 2218630 h 137"/>
              <a:gd name="T30" fmla="*/ 8334060 w 189"/>
              <a:gd name="T31" fmla="*/ 1957700 h 137"/>
              <a:gd name="T32" fmla="*/ 8289962 w 189"/>
              <a:gd name="T33" fmla="*/ 1653178 h 137"/>
              <a:gd name="T34" fmla="*/ 8157669 w 189"/>
              <a:gd name="T35" fmla="*/ 1392041 h 137"/>
              <a:gd name="T36" fmla="*/ 8025376 w 189"/>
              <a:gd name="T37" fmla="*/ 1131111 h 137"/>
              <a:gd name="T38" fmla="*/ 7804887 w 189"/>
              <a:gd name="T39" fmla="*/ 826589 h 137"/>
              <a:gd name="T40" fmla="*/ 7584398 w 189"/>
              <a:gd name="T41" fmla="*/ 522067 h 137"/>
              <a:gd name="T42" fmla="*/ 7231616 w 189"/>
              <a:gd name="T43" fmla="*/ 217545 h 137"/>
              <a:gd name="T44" fmla="*/ 6790638 w 189"/>
              <a:gd name="T45" fmla="*/ 0 h 137"/>
              <a:gd name="T46" fmla="*/ 5776599 w 189"/>
              <a:gd name="T47" fmla="*/ 782997 h 137"/>
              <a:gd name="T48" fmla="*/ 3439417 w 189"/>
              <a:gd name="T49" fmla="*/ 2566744 h 137"/>
              <a:gd name="T50" fmla="*/ 1058347 w 189"/>
              <a:gd name="T51" fmla="*/ 4306899 h 137"/>
              <a:gd name="T52" fmla="*/ 0 w 189"/>
              <a:gd name="T53" fmla="*/ 5177081 h 1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 h="137">
                <a:moveTo>
                  <a:pt x="0" y="119"/>
                </a:moveTo>
                <a:lnTo>
                  <a:pt x="0" y="127"/>
                </a:lnTo>
                <a:lnTo>
                  <a:pt x="0" y="137"/>
                </a:lnTo>
                <a:lnTo>
                  <a:pt x="8" y="135"/>
                </a:lnTo>
                <a:lnTo>
                  <a:pt x="28" y="128"/>
                </a:lnTo>
                <a:lnTo>
                  <a:pt x="57" y="119"/>
                </a:lnTo>
                <a:lnTo>
                  <a:pt x="91" y="108"/>
                </a:lnTo>
                <a:lnTo>
                  <a:pt x="125" y="97"/>
                </a:lnTo>
                <a:lnTo>
                  <a:pt x="154" y="89"/>
                </a:lnTo>
                <a:lnTo>
                  <a:pt x="175" y="82"/>
                </a:lnTo>
                <a:lnTo>
                  <a:pt x="182" y="79"/>
                </a:lnTo>
                <a:lnTo>
                  <a:pt x="183" y="77"/>
                </a:lnTo>
                <a:lnTo>
                  <a:pt x="185" y="72"/>
                </a:lnTo>
                <a:lnTo>
                  <a:pt x="188" y="63"/>
                </a:lnTo>
                <a:lnTo>
                  <a:pt x="189" y="51"/>
                </a:lnTo>
                <a:lnTo>
                  <a:pt x="189" y="45"/>
                </a:lnTo>
                <a:lnTo>
                  <a:pt x="188" y="38"/>
                </a:lnTo>
                <a:lnTo>
                  <a:pt x="185" y="32"/>
                </a:lnTo>
                <a:lnTo>
                  <a:pt x="182" y="26"/>
                </a:lnTo>
                <a:lnTo>
                  <a:pt x="177" y="19"/>
                </a:lnTo>
                <a:lnTo>
                  <a:pt x="172" y="12"/>
                </a:lnTo>
                <a:lnTo>
                  <a:pt x="164" y="5"/>
                </a:lnTo>
                <a:lnTo>
                  <a:pt x="154" y="0"/>
                </a:lnTo>
                <a:lnTo>
                  <a:pt x="131" y="18"/>
                </a:lnTo>
                <a:lnTo>
                  <a:pt x="78" y="59"/>
                </a:lnTo>
                <a:lnTo>
                  <a:pt x="24" y="99"/>
                </a:lnTo>
                <a:lnTo>
                  <a:pt x="0" y="119"/>
                </a:lnTo>
                <a:close/>
              </a:path>
            </a:pathLst>
          </a:custGeom>
          <a:solidFill>
            <a:srgbClr val="FFFFFF"/>
          </a:solidFill>
          <a:ln w="9525">
            <a:noFill/>
            <a:round/>
            <a:headEnd/>
            <a:tailEnd/>
          </a:ln>
        </p:spPr>
        <p:txBody>
          <a:bodyPr/>
          <a:lstStyle/>
          <a:p>
            <a:endParaRPr lang="en-US"/>
          </a:p>
        </p:txBody>
      </p:sp>
      <p:sp>
        <p:nvSpPr>
          <p:cNvPr id="80" name="Freeform 84"/>
          <p:cNvSpPr>
            <a:spLocks/>
          </p:cNvSpPr>
          <p:nvPr/>
        </p:nvSpPr>
        <p:spPr bwMode="auto">
          <a:xfrm>
            <a:off x="1392238" y="1655763"/>
            <a:ext cx="11112" cy="103187"/>
          </a:xfrm>
          <a:custGeom>
            <a:avLst/>
            <a:gdLst>
              <a:gd name="T0" fmla="*/ 2379820 w 42"/>
              <a:gd name="T1" fmla="*/ 0 h 465"/>
              <a:gd name="T2" fmla="*/ 2449931 w 42"/>
              <a:gd name="T3" fmla="*/ 2757645 h 465"/>
              <a:gd name="T4" fmla="*/ 2589890 w 42"/>
              <a:gd name="T5" fmla="*/ 5712122 h 465"/>
              <a:gd name="T6" fmla="*/ 2729848 w 42"/>
              <a:gd name="T7" fmla="*/ 8666820 h 465"/>
              <a:gd name="T8" fmla="*/ 2939918 w 42"/>
              <a:gd name="T9" fmla="*/ 11621297 h 465"/>
              <a:gd name="T10" fmla="*/ 2939918 w 42"/>
              <a:gd name="T11" fmla="*/ 13147799 h 465"/>
              <a:gd name="T12" fmla="*/ 2799959 w 42"/>
              <a:gd name="T13" fmla="*/ 14625259 h 465"/>
              <a:gd name="T14" fmla="*/ 2660001 w 42"/>
              <a:gd name="T15" fmla="*/ 16053234 h 465"/>
              <a:gd name="T16" fmla="*/ 2449931 w 42"/>
              <a:gd name="T17" fmla="*/ 17530473 h 465"/>
              <a:gd name="T18" fmla="*/ 2170015 w 42"/>
              <a:gd name="T19" fmla="*/ 18909184 h 465"/>
              <a:gd name="T20" fmla="*/ 1680029 w 42"/>
              <a:gd name="T21" fmla="*/ 20238854 h 465"/>
              <a:gd name="T22" fmla="*/ 1399847 w 42"/>
              <a:gd name="T23" fmla="*/ 20928321 h 465"/>
              <a:gd name="T24" fmla="*/ 1119931 w 42"/>
              <a:gd name="T25" fmla="*/ 21617566 h 465"/>
              <a:gd name="T26" fmla="*/ 840014 w 42"/>
              <a:gd name="T27" fmla="*/ 22257769 h 465"/>
              <a:gd name="T28" fmla="*/ 419875 w 42"/>
              <a:gd name="T29" fmla="*/ 22897972 h 465"/>
              <a:gd name="T30" fmla="*/ 350028 w 42"/>
              <a:gd name="T31" fmla="*/ 21962410 h 465"/>
              <a:gd name="T32" fmla="*/ 350028 w 42"/>
              <a:gd name="T33" fmla="*/ 19450860 h 465"/>
              <a:gd name="T34" fmla="*/ 279917 w 42"/>
              <a:gd name="T35" fmla="*/ 16003971 h 465"/>
              <a:gd name="T36" fmla="*/ 210070 w 42"/>
              <a:gd name="T37" fmla="*/ 11966141 h 465"/>
              <a:gd name="T38" fmla="*/ 70111 w 42"/>
              <a:gd name="T39" fmla="*/ 7977354 h 465"/>
              <a:gd name="T40" fmla="*/ 0 w 42"/>
              <a:gd name="T41" fmla="*/ 4481201 h 465"/>
              <a:gd name="T42" fmla="*/ 0 w 42"/>
              <a:gd name="T43" fmla="*/ 2018915 h 465"/>
              <a:gd name="T44" fmla="*/ 0 w 42"/>
              <a:gd name="T45" fmla="*/ 1083353 h 465"/>
              <a:gd name="T46" fmla="*/ 419875 w 42"/>
              <a:gd name="T47" fmla="*/ 738730 h 465"/>
              <a:gd name="T48" fmla="*/ 1050084 w 42"/>
              <a:gd name="T49" fmla="*/ 344622 h 465"/>
              <a:gd name="T50" fmla="*/ 1330001 w 42"/>
              <a:gd name="T51" fmla="*/ 197054 h 465"/>
              <a:gd name="T52" fmla="*/ 1609917 w 42"/>
              <a:gd name="T53" fmla="*/ 98527 h 465"/>
              <a:gd name="T54" fmla="*/ 2030057 w 42"/>
              <a:gd name="T55" fmla="*/ 0 h 465"/>
              <a:gd name="T56" fmla="*/ 2379820 w 42"/>
              <a:gd name="T57" fmla="*/ 49263 h 465"/>
              <a:gd name="T58" fmla="*/ 2379820 w 42"/>
              <a:gd name="T59" fmla="*/ 0 h 46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2" h="465">
                <a:moveTo>
                  <a:pt x="34" y="0"/>
                </a:moveTo>
                <a:lnTo>
                  <a:pt x="35" y="56"/>
                </a:lnTo>
                <a:lnTo>
                  <a:pt x="37" y="116"/>
                </a:lnTo>
                <a:lnTo>
                  <a:pt x="39" y="176"/>
                </a:lnTo>
                <a:lnTo>
                  <a:pt x="42" y="236"/>
                </a:lnTo>
                <a:lnTo>
                  <a:pt x="42" y="267"/>
                </a:lnTo>
                <a:lnTo>
                  <a:pt x="40" y="297"/>
                </a:lnTo>
                <a:lnTo>
                  <a:pt x="38" y="326"/>
                </a:lnTo>
                <a:lnTo>
                  <a:pt x="35" y="356"/>
                </a:lnTo>
                <a:lnTo>
                  <a:pt x="31" y="384"/>
                </a:lnTo>
                <a:lnTo>
                  <a:pt x="24" y="411"/>
                </a:lnTo>
                <a:lnTo>
                  <a:pt x="20" y="425"/>
                </a:lnTo>
                <a:lnTo>
                  <a:pt x="16" y="439"/>
                </a:lnTo>
                <a:lnTo>
                  <a:pt x="12" y="452"/>
                </a:lnTo>
                <a:lnTo>
                  <a:pt x="6" y="465"/>
                </a:lnTo>
                <a:lnTo>
                  <a:pt x="5" y="446"/>
                </a:lnTo>
                <a:lnTo>
                  <a:pt x="5" y="395"/>
                </a:lnTo>
                <a:lnTo>
                  <a:pt x="4" y="325"/>
                </a:lnTo>
                <a:lnTo>
                  <a:pt x="3" y="243"/>
                </a:lnTo>
                <a:lnTo>
                  <a:pt x="1" y="162"/>
                </a:lnTo>
                <a:lnTo>
                  <a:pt x="0" y="91"/>
                </a:lnTo>
                <a:lnTo>
                  <a:pt x="0" y="41"/>
                </a:lnTo>
                <a:lnTo>
                  <a:pt x="0" y="22"/>
                </a:lnTo>
                <a:lnTo>
                  <a:pt x="6" y="15"/>
                </a:lnTo>
                <a:lnTo>
                  <a:pt x="15" y="7"/>
                </a:lnTo>
                <a:lnTo>
                  <a:pt x="19" y="4"/>
                </a:lnTo>
                <a:lnTo>
                  <a:pt x="23" y="2"/>
                </a:lnTo>
                <a:lnTo>
                  <a:pt x="29" y="0"/>
                </a:lnTo>
                <a:lnTo>
                  <a:pt x="34" y="1"/>
                </a:lnTo>
                <a:lnTo>
                  <a:pt x="34" y="0"/>
                </a:lnTo>
                <a:close/>
              </a:path>
            </a:pathLst>
          </a:custGeom>
          <a:solidFill>
            <a:srgbClr val="FFFFFF"/>
          </a:solidFill>
          <a:ln w="9525">
            <a:noFill/>
            <a:round/>
            <a:headEnd/>
            <a:tailEnd/>
          </a:ln>
        </p:spPr>
        <p:txBody>
          <a:bodyPr/>
          <a:lstStyle/>
          <a:p>
            <a:endParaRPr lang="en-US"/>
          </a:p>
        </p:txBody>
      </p:sp>
      <p:sp>
        <p:nvSpPr>
          <p:cNvPr id="81" name="Freeform 85"/>
          <p:cNvSpPr>
            <a:spLocks/>
          </p:cNvSpPr>
          <p:nvPr/>
        </p:nvSpPr>
        <p:spPr bwMode="auto">
          <a:xfrm>
            <a:off x="1706563" y="1655763"/>
            <a:ext cx="7937" cy="103187"/>
          </a:xfrm>
          <a:custGeom>
            <a:avLst/>
            <a:gdLst>
              <a:gd name="T0" fmla="*/ 1564447 w 37"/>
              <a:gd name="T1" fmla="*/ 22848709 h 465"/>
              <a:gd name="T2" fmla="*/ 1150436 w 37"/>
              <a:gd name="T3" fmla="*/ 21617566 h 465"/>
              <a:gd name="T4" fmla="*/ 782331 w 37"/>
              <a:gd name="T5" fmla="*/ 20288118 h 465"/>
              <a:gd name="T6" fmla="*/ 506252 w 37"/>
              <a:gd name="T7" fmla="*/ 18909184 h 465"/>
              <a:gd name="T8" fmla="*/ 276079 w 37"/>
              <a:gd name="T9" fmla="*/ 17530473 h 465"/>
              <a:gd name="T10" fmla="*/ 138147 w 37"/>
              <a:gd name="T11" fmla="*/ 16201025 h 465"/>
              <a:gd name="T12" fmla="*/ 46120 w 37"/>
              <a:gd name="T13" fmla="*/ 14822091 h 465"/>
              <a:gd name="T14" fmla="*/ 0 w 37"/>
              <a:gd name="T15" fmla="*/ 13394116 h 465"/>
              <a:gd name="T16" fmla="*/ 0 w 37"/>
              <a:gd name="T17" fmla="*/ 11966141 h 465"/>
              <a:gd name="T18" fmla="*/ 46120 w 37"/>
              <a:gd name="T19" fmla="*/ 9109970 h 465"/>
              <a:gd name="T20" fmla="*/ 138147 w 37"/>
              <a:gd name="T21" fmla="*/ 6204534 h 465"/>
              <a:gd name="T22" fmla="*/ 138147 w 37"/>
              <a:gd name="T23" fmla="*/ 4727296 h 465"/>
              <a:gd name="T24" fmla="*/ 184053 w 37"/>
              <a:gd name="T25" fmla="*/ 3250058 h 465"/>
              <a:gd name="T26" fmla="*/ 138147 w 37"/>
              <a:gd name="T27" fmla="*/ 1822083 h 465"/>
              <a:gd name="T28" fmla="*/ 92026 w 37"/>
              <a:gd name="T29" fmla="*/ 344622 h 465"/>
              <a:gd name="T30" fmla="*/ 690304 w 37"/>
              <a:gd name="T31" fmla="*/ 197054 h 465"/>
              <a:gd name="T32" fmla="*/ 1288368 w 37"/>
              <a:gd name="T33" fmla="*/ 0 h 465"/>
              <a:gd name="T34" fmla="*/ 1472421 w 37"/>
              <a:gd name="T35" fmla="*/ 3053004 h 465"/>
              <a:gd name="T36" fmla="*/ 1564447 w 37"/>
              <a:gd name="T37" fmla="*/ 6007702 h 465"/>
              <a:gd name="T38" fmla="*/ 1656473 w 37"/>
              <a:gd name="T39" fmla="*/ 8912916 h 465"/>
              <a:gd name="T40" fmla="*/ 1702594 w 37"/>
              <a:gd name="T41" fmla="*/ 11818351 h 465"/>
              <a:gd name="T42" fmla="*/ 1702594 w 37"/>
              <a:gd name="T43" fmla="*/ 14674301 h 465"/>
              <a:gd name="T44" fmla="*/ 1656473 w 37"/>
              <a:gd name="T45" fmla="*/ 17431946 h 465"/>
              <a:gd name="T46" fmla="*/ 1610567 w 37"/>
              <a:gd name="T47" fmla="*/ 20238854 h 465"/>
              <a:gd name="T48" fmla="*/ 1564447 w 37"/>
              <a:gd name="T49" fmla="*/ 22897972 h 465"/>
              <a:gd name="T50" fmla="*/ 1564447 w 37"/>
              <a:gd name="T51" fmla="*/ 22848709 h 46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7" h="465">
                <a:moveTo>
                  <a:pt x="34" y="464"/>
                </a:moveTo>
                <a:lnTo>
                  <a:pt x="25" y="439"/>
                </a:lnTo>
                <a:lnTo>
                  <a:pt x="17" y="412"/>
                </a:lnTo>
                <a:lnTo>
                  <a:pt x="11" y="384"/>
                </a:lnTo>
                <a:lnTo>
                  <a:pt x="6" y="356"/>
                </a:lnTo>
                <a:lnTo>
                  <a:pt x="3" y="329"/>
                </a:lnTo>
                <a:lnTo>
                  <a:pt x="1" y="301"/>
                </a:lnTo>
                <a:lnTo>
                  <a:pt x="0" y="272"/>
                </a:lnTo>
                <a:lnTo>
                  <a:pt x="0" y="243"/>
                </a:lnTo>
                <a:lnTo>
                  <a:pt x="1" y="185"/>
                </a:lnTo>
                <a:lnTo>
                  <a:pt x="3" y="126"/>
                </a:lnTo>
                <a:lnTo>
                  <a:pt x="3" y="96"/>
                </a:lnTo>
                <a:lnTo>
                  <a:pt x="4" y="66"/>
                </a:lnTo>
                <a:lnTo>
                  <a:pt x="3" y="37"/>
                </a:lnTo>
                <a:lnTo>
                  <a:pt x="2" y="7"/>
                </a:lnTo>
                <a:lnTo>
                  <a:pt x="15" y="4"/>
                </a:lnTo>
                <a:lnTo>
                  <a:pt x="28" y="0"/>
                </a:lnTo>
                <a:lnTo>
                  <a:pt x="32" y="62"/>
                </a:lnTo>
                <a:lnTo>
                  <a:pt x="34" y="122"/>
                </a:lnTo>
                <a:lnTo>
                  <a:pt x="36" y="181"/>
                </a:lnTo>
                <a:lnTo>
                  <a:pt x="37" y="240"/>
                </a:lnTo>
                <a:lnTo>
                  <a:pt x="37" y="298"/>
                </a:lnTo>
                <a:lnTo>
                  <a:pt x="36" y="354"/>
                </a:lnTo>
                <a:lnTo>
                  <a:pt x="35" y="411"/>
                </a:lnTo>
                <a:lnTo>
                  <a:pt x="34" y="465"/>
                </a:lnTo>
                <a:lnTo>
                  <a:pt x="34" y="464"/>
                </a:lnTo>
                <a:close/>
              </a:path>
            </a:pathLst>
          </a:custGeom>
          <a:solidFill>
            <a:srgbClr val="FFFFFF"/>
          </a:solidFill>
          <a:ln w="9525">
            <a:noFill/>
            <a:round/>
            <a:headEnd/>
            <a:tailEnd/>
          </a:ln>
        </p:spPr>
        <p:txBody>
          <a:bodyPr/>
          <a:lstStyle/>
          <a:p>
            <a:endParaRPr lang="en-US"/>
          </a:p>
        </p:txBody>
      </p:sp>
      <p:sp>
        <p:nvSpPr>
          <p:cNvPr id="82" name="Freeform 86"/>
          <p:cNvSpPr>
            <a:spLocks/>
          </p:cNvSpPr>
          <p:nvPr/>
        </p:nvSpPr>
        <p:spPr bwMode="auto">
          <a:xfrm>
            <a:off x="1760538" y="1665288"/>
            <a:ext cx="7937" cy="122237"/>
          </a:xfrm>
          <a:custGeom>
            <a:avLst/>
            <a:gdLst>
              <a:gd name="T0" fmla="*/ 1702594 w 37"/>
              <a:gd name="T1" fmla="*/ 24147324 h 554"/>
              <a:gd name="T2" fmla="*/ 1702594 w 37"/>
              <a:gd name="T3" fmla="*/ 23173620 h 554"/>
              <a:gd name="T4" fmla="*/ 1702594 w 37"/>
              <a:gd name="T5" fmla="*/ 20593404 h 554"/>
              <a:gd name="T6" fmla="*/ 1702594 w 37"/>
              <a:gd name="T7" fmla="*/ 16893418 h 554"/>
              <a:gd name="T8" fmla="*/ 1702594 w 37"/>
              <a:gd name="T9" fmla="*/ 12609166 h 554"/>
              <a:gd name="T10" fmla="*/ 1702594 w 37"/>
              <a:gd name="T11" fmla="*/ 8422218 h 554"/>
              <a:gd name="T12" fmla="*/ 1702594 w 37"/>
              <a:gd name="T13" fmla="*/ 4722452 h 554"/>
              <a:gd name="T14" fmla="*/ 1702594 w 37"/>
              <a:gd name="T15" fmla="*/ 2142016 h 554"/>
              <a:gd name="T16" fmla="*/ 1702594 w 37"/>
              <a:gd name="T17" fmla="*/ 1168312 h 554"/>
              <a:gd name="T18" fmla="*/ 1610567 w 37"/>
              <a:gd name="T19" fmla="*/ 973704 h 554"/>
              <a:gd name="T20" fmla="*/ 1564447 w 37"/>
              <a:gd name="T21" fmla="*/ 584266 h 554"/>
              <a:gd name="T22" fmla="*/ 1472421 w 37"/>
              <a:gd name="T23" fmla="*/ 389437 h 554"/>
              <a:gd name="T24" fmla="*/ 1334489 w 37"/>
              <a:gd name="T25" fmla="*/ 194829 h 554"/>
              <a:gd name="T26" fmla="*/ 1150436 w 37"/>
              <a:gd name="T27" fmla="*/ 48762 h 554"/>
              <a:gd name="T28" fmla="*/ 828237 w 37"/>
              <a:gd name="T29" fmla="*/ 0 h 554"/>
              <a:gd name="T30" fmla="*/ 598278 w 37"/>
              <a:gd name="T31" fmla="*/ 48762 h 554"/>
              <a:gd name="T32" fmla="*/ 414226 w 37"/>
              <a:gd name="T33" fmla="*/ 194829 h 554"/>
              <a:gd name="T34" fmla="*/ 276079 w 37"/>
              <a:gd name="T35" fmla="*/ 389437 h 554"/>
              <a:gd name="T36" fmla="*/ 138147 w 37"/>
              <a:gd name="T37" fmla="*/ 584266 h 554"/>
              <a:gd name="T38" fmla="*/ 46120 w 37"/>
              <a:gd name="T39" fmla="*/ 973704 h 554"/>
              <a:gd name="T40" fmla="*/ 46120 w 37"/>
              <a:gd name="T41" fmla="*/ 1168312 h 554"/>
              <a:gd name="T42" fmla="*/ 46120 w 37"/>
              <a:gd name="T43" fmla="*/ 2288082 h 554"/>
              <a:gd name="T44" fmla="*/ 46120 w 37"/>
              <a:gd name="T45" fmla="*/ 5209194 h 554"/>
              <a:gd name="T46" fmla="*/ 46120 w 37"/>
              <a:gd name="T47" fmla="*/ 9298617 h 554"/>
              <a:gd name="T48" fmla="*/ 46120 w 37"/>
              <a:gd name="T49" fmla="*/ 14069611 h 554"/>
              <a:gd name="T50" fmla="*/ 46120 w 37"/>
              <a:gd name="T51" fmla="*/ 18792063 h 554"/>
              <a:gd name="T52" fmla="*/ 0 w 37"/>
              <a:gd name="T53" fmla="*/ 22930249 h 554"/>
              <a:gd name="T54" fmla="*/ 0 w 37"/>
              <a:gd name="T55" fmla="*/ 25851140 h 554"/>
              <a:gd name="T56" fmla="*/ 0 w 37"/>
              <a:gd name="T57" fmla="*/ 26970910 h 554"/>
              <a:gd name="T58" fmla="*/ 322199 w 37"/>
              <a:gd name="T59" fmla="*/ 26484168 h 554"/>
              <a:gd name="T60" fmla="*/ 828237 w 37"/>
              <a:gd name="T61" fmla="*/ 25559007 h 554"/>
              <a:gd name="T62" fmla="*/ 1380394 w 37"/>
              <a:gd name="T63" fmla="*/ 24585303 h 554"/>
              <a:gd name="T64" fmla="*/ 1702594 w 37"/>
              <a:gd name="T65" fmla="*/ 24147324 h 5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 h="554">
                <a:moveTo>
                  <a:pt x="37" y="496"/>
                </a:moveTo>
                <a:lnTo>
                  <a:pt x="37" y="476"/>
                </a:lnTo>
                <a:lnTo>
                  <a:pt x="37" y="423"/>
                </a:lnTo>
                <a:lnTo>
                  <a:pt x="37" y="347"/>
                </a:lnTo>
                <a:lnTo>
                  <a:pt x="37" y="259"/>
                </a:lnTo>
                <a:lnTo>
                  <a:pt x="37" y="173"/>
                </a:lnTo>
                <a:lnTo>
                  <a:pt x="37" y="97"/>
                </a:lnTo>
                <a:lnTo>
                  <a:pt x="37" y="44"/>
                </a:lnTo>
                <a:lnTo>
                  <a:pt x="37" y="24"/>
                </a:lnTo>
                <a:lnTo>
                  <a:pt x="35" y="20"/>
                </a:lnTo>
                <a:lnTo>
                  <a:pt x="34" y="12"/>
                </a:lnTo>
                <a:lnTo>
                  <a:pt x="32" y="8"/>
                </a:lnTo>
                <a:lnTo>
                  <a:pt x="29" y="4"/>
                </a:lnTo>
                <a:lnTo>
                  <a:pt x="25" y="1"/>
                </a:lnTo>
                <a:lnTo>
                  <a:pt x="18" y="0"/>
                </a:lnTo>
                <a:lnTo>
                  <a:pt x="13" y="1"/>
                </a:lnTo>
                <a:lnTo>
                  <a:pt x="9" y="4"/>
                </a:lnTo>
                <a:lnTo>
                  <a:pt x="6" y="8"/>
                </a:lnTo>
                <a:lnTo>
                  <a:pt x="3" y="12"/>
                </a:lnTo>
                <a:lnTo>
                  <a:pt x="1" y="20"/>
                </a:lnTo>
                <a:lnTo>
                  <a:pt x="1" y="24"/>
                </a:lnTo>
                <a:lnTo>
                  <a:pt x="1" y="47"/>
                </a:lnTo>
                <a:lnTo>
                  <a:pt x="1" y="107"/>
                </a:lnTo>
                <a:lnTo>
                  <a:pt x="1" y="191"/>
                </a:lnTo>
                <a:lnTo>
                  <a:pt x="1" y="289"/>
                </a:lnTo>
                <a:lnTo>
                  <a:pt x="1" y="386"/>
                </a:lnTo>
                <a:lnTo>
                  <a:pt x="0" y="471"/>
                </a:lnTo>
                <a:lnTo>
                  <a:pt x="0" y="531"/>
                </a:lnTo>
                <a:lnTo>
                  <a:pt x="0" y="554"/>
                </a:lnTo>
                <a:lnTo>
                  <a:pt x="7" y="544"/>
                </a:lnTo>
                <a:lnTo>
                  <a:pt x="18" y="525"/>
                </a:lnTo>
                <a:lnTo>
                  <a:pt x="30" y="505"/>
                </a:lnTo>
                <a:lnTo>
                  <a:pt x="37" y="496"/>
                </a:lnTo>
                <a:close/>
              </a:path>
            </a:pathLst>
          </a:custGeom>
          <a:solidFill>
            <a:srgbClr val="FFFFFF"/>
          </a:solidFill>
          <a:ln w="9525">
            <a:noFill/>
            <a:round/>
            <a:headEnd/>
            <a:tailEnd/>
          </a:ln>
        </p:spPr>
        <p:txBody>
          <a:bodyPr/>
          <a:lstStyle/>
          <a:p>
            <a:endParaRPr lang="en-US"/>
          </a:p>
        </p:txBody>
      </p:sp>
      <p:sp>
        <p:nvSpPr>
          <p:cNvPr id="83" name="Freeform 87"/>
          <p:cNvSpPr>
            <a:spLocks/>
          </p:cNvSpPr>
          <p:nvPr/>
        </p:nvSpPr>
        <p:spPr bwMode="auto">
          <a:xfrm>
            <a:off x="1731963" y="1679575"/>
            <a:ext cx="7937" cy="141288"/>
          </a:xfrm>
          <a:custGeom>
            <a:avLst/>
            <a:gdLst>
              <a:gd name="T0" fmla="*/ 41517 w 39"/>
              <a:gd name="T1" fmla="*/ 29243415 h 662"/>
              <a:gd name="T2" fmla="*/ 290006 w 39"/>
              <a:gd name="T3" fmla="*/ 29380221 h 662"/>
              <a:gd name="T4" fmla="*/ 828297 w 39"/>
              <a:gd name="T5" fmla="*/ 29699079 h 662"/>
              <a:gd name="T6" fmla="*/ 1408105 w 39"/>
              <a:gd name="T7" fmla="*/ 30017937 h 662"/>
              <a:gd name="T8" fmla="*/ 1615281 w 39"/>
              <a:gd name="T9" fmla="*/ 30154530 h 662"/>
              <a:gd name="T10" fmla="*/ 1615281 w 39"/>
              <a:gd name="T11" fmla="*/ 28970229 h 662"/>
              <a:gd name="T12" fmla="*/ 1615281 w 39"/>
              <a:gd name="T13" fmla="*/ 25690512 h 662"/>
              <a:gd name="T14" fmla="*/ 1615281 w 39"/>
              <a:gd name="T15" fmla="*/ 21089902 h 662"/>
              <a:gd name="T16" fmla="*/ 1615281 w 39"/>
              <a:gd name="T17" fmla="*/ 15806115 h 662"/>
              <a:gd name="T18" fmla="*/ 1615281 w 39"/>
              <a:gd name="T19" fmla="*/ 10476655 h 662"/>
              <a:gd name="T20" fmla="*/ 1615281 w 39"/>
              <a:gd name="T21" fmla="*/ 5876044 h 662"/>
              <a:gd name="T22" fmla="*/ 1615281 w 39"/>
              <a:gd name="T23" fmla="*/ 2596327 h 662"/>
              <a:gd name="T24" fmla="*/ 1615281 w 39"/>
              <a:gd name="T25" fmla="*/ 1366567 h 662"/>
              <a:gd name="T26" fmla="*/ 1615281 w 39"/>
              <a:gd name="T27" fmla="*/ 1138841 h 662"/>
              <a:gd name="T28" fmla="*/ 1532452 w 39"/>
              <a:gd name="T29" fmla="*/ 683177 h 662"/>
              <a:gd name="T30" fmla="*/ 1449622 w 39"/>
              <a:gd name="T31" fmla="*/ 409991 h 662"/>
              <a:gd name="T32" fmla="*/ 1283962 w 39"/>
              <a:gd name="T33" fmla="*/ 182266 h 662"/>
              <a:gd name="T34" fmla="*/ 1159616 w 39"/>
              <a:gd name="T35" fmla="*/ 91133 h 662"/>
              <a:gd name="T36" fmla="*/ 1076786 w 39"/>
              <a:gd name="T37" fmla="*/ 45460 h 662"/>
              <a:gd name="T38" fmla="*/ 952644 w 39"/>
              <a:gd name="T39" fmla="*/ 0 h 662"/>
              <a:gd name="T40" fmla="*/ 828297 w 39"/>
              <a:gd name="T41" fmla="*/ 0 h 662"/>
              <a:gd name="T42" fmla="*/ 704154 w 39"/>
              <a:gd name="T43" fmla="*/ 0 h 662"/>
              <a:gd name="T44" fmla="*/ 538495 w 39"/>
              <a:gd name="T45" fmla="*/ 45460 h 662"/>
              <a:gd name="T46" fmla="*/ 414149 w 39"/>
              <a:gd name="T47" fmla="*/ 91133 h 662"/>
              <a:gd name="T48" fmla="*/ 331319 w 39"/>
              <a:gd name="T49" fmla="*/ 182266 h 662"/>
              <a:gd name="T50" fmla="*/ 207176 w 39"/>
              <a:gd name="T51" fmla="*/ 409991 h 662"/>
              <a:gd name="T52" fmla="*/ 82830 w 39"/>
              <a:gd name="T53" fmla="*/ 683177 h 662"/>
              <a:gd name="T54" fmla="*/ 0 w 39"/>
              <a:gd name="T55" fmla="*/ 1138841 h 662"/>
              <a:gd name="T56" fmla="*/ 0 w 39"/>
              <a:gd name="T57" fmla="*/ 1366567 h 662"/>
              <a:gd name="T58" fmla="*/ 0 w 39"/>
              <a:gd name="T59" fmla="*/ 2550867 h 662"/>
              <a:gd name="T60" fmla="*/ 0 w 39"/>
              <a:gd name="T61" fmla="*/ 5739452 h 662"/>
              <a:gd name="T62" fmla="*/ 0 w 39"/>
              <a:gd name="T63" fmla="*/ 10203256 h 662"/>
              <a:gd name="T64" fmla="*/ 41517 w 39"/>
              <a:gd name="T65" fmla="*/ 15304991 h 662"/>
              <a:gd name="T66" fmla="*/ 41517 w 39"/>
              <a:gd name="T67" fmla="*/ 20406725 h 662"/>
              <a:gd name="T68" fmla="*/ 41517 w 39"/>
              <a:gd name="T69" fmla="*/ 24870743 h 662"/>
              <a:gd name="T70" fmla="*/ 41517 w 39"/>
              <a:gd name="T71" fmla="*/ 28013654 h 662"/>
              <a:gd name="T72" fmla="*/ 41517 w 39"/>
              <a:gd name="T73" fmla="*/ 29243415 h 66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9" h="662">
                <a:moveTo>
                  <a:pt x="1" y="642"/>
                </a:moveTo>
                <a:lnTo>
                  <a:pt x="7" y="645"/>
                </a:lnTo>
                <a:lnTo>
                  <a:pt x="20" y="652"/>
                </a:lnTo>
                <a:lnTo>
                  <a:pt x="34" y="659"/>
                </a:lnTo>
                <a:lnTo>
                  <a:pt x="39" y="662"/>
                </a:lnTo>
                <a:lnTo>
                  <a:pt x="39" y="636"/>
                </a:lnTo>
                <a:lnTo>
                  <a:pt x="39" y="564"/>
                </a:lnTo>
                <a:lnTo>
                  <a:pt x="39" y="463"/>
                </a:lnTo>
                <a:lnTo>
                  <a:pt x="39" y="347"/>
                </a:lnTo>
                <a:lnTo>
                  <a:pt x="39" y="230"/>
                </a:lnTo>
                <a:lnTo>
                  <a:pt x="39" y="129"/>
                </a:lnTo>
                <a:lnTo>
                  <a:pt x="39" y="57"/>
                </a:lnTo>
                <a:lnTo>
                  <a:pt x="39" y="30"/>
                </a:lnTo>
                <a:lnTo>
                  <a:pt x="39" y="25"/>
                </a:lnTo>
                <a:lnTo>
                  <a:pt x="37" y="15"/>
                </a:lnTo>
                <a:lnTo>
                  <a:pt x="35" y="9"/>
                </a:lnTo>
                <a:lnTo>
                  <a:pt x="31" y="4"/>
                </a:lnTo>
                <a:lnTo>
                  <a:pt x="28" y="2"/>
                </a:lnTo>
                <a:lnTo>
                  <a:pt x="26" y="1"/>
                </a:lnTo>
                <a:lnTo>
                  <a:pt x="23" y="0"/>
                </a:lnTo>
                <a:lnTo>
                  <a:pt x="20" y="0"/>
                </a:lnTo>
                <a:lnTo>
                  <a:pt x="17" y="0"/>
                </a:lnTo>
                <a:lnTo>
                  <a:pt x="13" y="1"/>
                </a:lnTo>
                <a:lnTo>
                  <a:pt x="10" y="2"/>
                </a:lnTo>
                <a:lnTo>
                  <a:pt x="8" y="4"/>
                </a:lnTo>
                <a:lnTo>
                  <a:pt x="5" y="9"/>
                </a:lnTo>
                <a:lnTo>
                  <a:pt x="2" y="15"/>
                </a:lnTo>
                <a:lnTo>
                  <a:pt x="0" y="25"/>
                </a:lnTo>
                <a:lnTo>
                  <a:pt x="0" y="30"/>
                </a:lnTo>
                <a:lnTo>
                  <a:pt x="0" y="56"/>
                </a:lnTo>
                <a:lnTo>
                  <a:pt x="0" y="126"/>
                </a:lnTo>
                <a:lnTo>
                  <a:pt x="0" y="224"/>
                </a:lnTo>
                <a:lnTo>
                  <a:pt x="1" y="336"/>
                </a:lnTo>
                <a:lnTo>
                  <a:pt x="1" y="448"/>
                </a:lnTo>
                <a:lnTo>
                  <a:pt x="1" y="546"/>
                </a:lnTo>
                <a:lnTo>
                  <a:pt x="1" y="615"/>
                </a:lnTo>
                <a:lnTo>
                  <a:pt x="1" y="642"/>
                </a:lnTo>
                <a:close/>
              </a:path>
            </a:pathLst>
          </a:custGeom>
          <a:solidFill>
            <a:srgbClr val="FFFFFF"/>
          </a:solidFill>
          <a:ln w="9525">
            <a:noFill/>
            <a:round/>
            <a:headEnd/>
            <a:tailEnd/>
          </a:ln>
        </p:spPr>
        <p:txBody>
          <a:bodyPr/>
          <a:lstStyle/>
          <a:p>
            <a:endParaRPr lang="en-US"/>
          </a:p>
        </p:txBody>
      </p:sp>
      <p:sp>
        <p:nvSpPr>
          <p:cNvPr id="84" name="Freeform 88"/>
          <p:cNvSpPr>
            <a:spLocks/>
          </p:cNvSpPr>
          <p:nvPr/>
        </p:nvSpPr>
        <p:spPr bwMode="auto">
          <a:xfrm>
            <a:off x="1366838" y="1658938"/>
            <a:ext cx="9525" cy="111125"/>
          </a:xfrm>
          <a:custGeom>
            <a:avLst/>
            <a:gdLst>
              <a:gd name="T0" fmla="*/ 2749261 w 33"/>
              <a:gd name="T1" fmla="*/ 23755140 h 499"/>
              <a:gd name="T2" fmla="*/ 2749261 w 33"/>
              <a:gd name="T3" fmla="*/ 22812916 h 499"/>
              <a:gd name="T4" fmla="*/ 2749261 w 33"/>
              <a:gd name="T5" fmla="*/ 20184442 h 499"/>
              <a:gd name="T6" fmla="*/ 2749261 w 33"/>
              <a:gd name="T7" fmla="*/ 16613744 h 499"/>
              <a:gd name="T8" fmla="*/ 2749261 w 33"/>
              <a:gd name="T9" fmla="*/ 12398343 h 499"/>
              <a:gd name="T10" fmla="*/ 2582718 w 33"/>
              <a:gd name="T11" fmla="*/ 8282042 h 499"/>
              <a:gd name="T12" fmla="*/ 2582718 w 33"/>
              <a:gd name="T13" fmla="*/ 4711344 h 499"/>
              <a:gd name="T14" fmla="*/ 2582718 w 33"/>
              <a:gd name="T15" fmla="*/ 2082870 h 499"/>
              <a:gd name="T16" fmla="*/ 2582718 w 33"/>
              <a:gd name="T17" fmla="*/ 1140646 h 499"/>
              <a:gd name="T18" fmla="*/ 2582718 w 33"/>
              <a:gd name="T19" fmla="*/ 942224 h 499"/>
              <a:gd name="T20" fmla="*/ 2415886 w 33"/>
              <a:gd name="T21" fmla="*/ 545604 h 499"/>
              <a:gd name="T22" fmla="*/ 2249343 w 33"/>
              <a:gd name="T23" fmla="*/ 347182 h 499"/>
              <a:gd name="T24" fmla="*/ 2082800 w 33"/>
              <a:gd name="T25" fmla="*/ 148761 h 499"/>
              <a:gd name="T26" fmla="*/ 1749425 w 33"/>
              <a:gd name="T27" fmla="*/ 49661 h 499"/>
              <a:gd name="T28" fmla="*/ 1249795 w 33"/>
              <a:gd name="T29" fmla="*/ 0 h 499"/>
              <a:gd name="T30" fmla="*/ 833005 w 33"/>
              <a:gd name="T31" fmla="*/ 49661 h 499"/>
              <a:gd name="T32" fmla="*/ 583045 w 33"/>
              <a:gd name="T33" fmla="*/ 148761 h 499"/>
              <a:gd name="T34" fmla="*/ 333375 w 33"/>
              <a:gd name="T35" fmla="*/ 347182 h 499"/>
              <a:gd name="T36" fmla="*/ 249959 w 33"/>
              <a:gd name="T37" fmla="*/ 545604 h 499"/>
              <a:gd name="T38" fmla="*/ 0 w 33"/>
              <a:gd name="T39" fmla="*/ 942224 h 499"/>
              <a:gd name="T40" fmla="*/ 0 w 33"/>
              <a:gd name="T41" fmla="*/ 1140646 h 499"/>
              <a:gd name="T42" fmla="*/ 0 w 33"/>
              <a:gd name="T43" fmla="*/ 2132531 h 499"/>
              <a:gd name="T44" fmla="*/ 0 w 33"/>
              <a:gd name="T45" fmla="*/ 4860104 h 499"/>
              <a:gd name="T46" fmla="*/ 0 w 33"/>
              <a:gd name="T47" fmla="*/ 8629224 h 499"/>
              <a:gd name="T48" fmla="*/ 0 w 33"/>
              <a:gd name="T49" fmla="*/ 12943724 h 499"/>
              <a:gd name="T50" fmla="*/ 0 w 33"/>
              <a:gd name="T51" fmla="*/ 17308108 h 499"/>
              <a:gd name="T52" fmla="*/ 0 w 33"/>
              <a:gd name="T53" fmla="*/ 21027567 h 499"/>
              <a:gd name="T54" fmla="*/ 0 w 33"/>
              <a:gd name="T55" fmla="*/ 23755140 h 499"/>
              <a:gd name="T56" fmla="*/ 0 w 33"/>
              <a:gd name="T57" fmla="*/ 24747025 h 499"/>
              <a:gd name="T58" fmla="*/ 416502 w 33"/>
              <a:gd name="T59" fmla="*/ 24598265 h 499"/>
              <a:gd name="T60" fmla="*/ 1416339 w 33"/>
              <a:gd name="T61" fmla="*/ 24251083 h 499"/>
              <a:gd name="T62" fmla="*/ 2249343 w 33"/>
              <a:gd name="T63" fmla="*/ 23903901 h 499"/>
              <a:gd name="T64" fmla="*/ 2749261 w 33"/>
              <a:gd name="T65" fmla="*/ 23755140 h 4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3" h="499">
                <a:moveTo>
                  <a:pt x="33" y="479"/>
                </a:moveTo>
                <a:lnTo>
                  <a:pt x="33" y="460"/>
                </a:lnTo>
                <a:lnTo>
                  <a:pt x="33" y="407"/>
                </a:lnTo>
                <a:lnTo>
                  <a:pt x="33" y="335"/>
                </a:lnTo>
                <a:lnTo>
                  <a:pt x="33" y="250"/>
                </a:lnTo>
                <a:lnTo>
                  <a:pt x="31" y="167"/>
                </a:lnTo>
                <a:lnTo>
                  <a:pt x="31" y="95"/>
                </a:lnTo>
                <a:lnTo>
                  <a:pt x="31" y="42"/>
                </a:lnTo>
                <a:lnTo>
                  <a:pt x="31" y="23"/>
                </a:lnTo>
                <a:lnTo>
                  <a:pt x="31" y="19"/>
                </a:lnTo>
                <a:lnTo>
                  <a:pt x="29" y="11"/>
                </a:lnTo>
                <a:lnTo>
                  <a:pt x="27" y="7"/>
                </a:lnTo>
                <a:lnTo>
                  <a:pt x="25" y="3"/>
                </a:lnTo>
                <a:lnTo>
                  <a:pt x="21" y="1"/>
                </a:lnTo>
                <a:lnTo>
                  <a:pt x="15" y="0"/>
                </a:lnTo>
                <a:lnTo>
                  <a:pt x="10" y="1"/>
                </a:lnTo>
                <a:lnTo>
                  <a:pt x="7" y="3"/>
                </a:lnTo>
                <a:lnTo>
                  <a:pt x="4" y="7"/>
                </a:lnTo>
                <a:lnTo>
                  <a:pt x="3" y="11"/>
                </a:lnTo>
                <a:lnTo>
                  <a:pt x="0" y="19"/>
                </a:lnTo>
                <a:lnTo>
                  <a:pt x="0" y="23"/>
                </a:lnTo>
                <a:lnTo>
                  <a:pt x="0" y="43"/>
                </a:lnTo>
                <a:lnTo>
                  <a:pt x="0" y="98"/>
                </a:lnTo>
                <a:lnTo>
                  <a:pt x="0" y="174"/>
                </a:lnTo>
                <a:lnTo>
                  <a:pt x="0" y="261"/>
                </a:lnTo>
                <a:lnTo>
                  <a:pt x="0" y="349"/>
                </a:lnTo>
                <a:lnTo>
                  <a:pt x="0" y="424"/>
                </a:lnTo>
                <a:lnTo>
                  <a:pt x="0" y="479"/>
                </a:lnTo>
                <a:lnTo>
                  <a:pt x="0" y="499"/>
                </a:lnTo>
                <a:lnTo>
                  <a:pt x="5" y="496"/>
                </a:lnTo>
                <a:lnTo>
                  <a:pt x="17" y="489"/>
                </a:lnTo>
                <a:lnTo>
                  <a:pt x="27" y="482"/>
                </a:lnTo>
                <a:lnTo>
                  <a:pt x="33" y="479"/>
                </a:lnTo>
                <a:close/>
              </a:path>
            </a:pathLst>
          </a:custGeom>
          <a:solidFill>
            <a:srgbClr val="FFFFFF"/>
          </a:solidFill>
          <a:ln w="9525">
            <a:noFill/>
            <a:round/>
            <a:headEnd/>
            <a:tailEnd/>
          </a:ln>
        </p:spPr>
        <p:txBody>
          <a:bodyPr/>
          <a:lstStyle/>
          <a:p>
            <a:endParaRPr lang="en-US"/>
          </a:p>
        </p:txBody>
      </p:sp>
      <p:sp>
        <p:nvSpPr>
          <p:cNvPr id="85" name="Freeform 89"/>
          <p:cNvSpPr>
            <a:spLocks/>
          </p:cNvSpPr>
          <p:nvPr/>
        </p:nvSpPr>
        <p:spPr bwMode="auto">
          <a:xfrm>
            <a:off x="1338263" y="1662113"/>
            <a:ext cx="9525" cy="117475"/>
          </a:xfrm>
          <a:custGeom>
            <a:avLst/>
            <a:gdLst>
              <a:gd name="T0" fmla="*/ 1886571 w 46"/>
              <a:gd name="T1" fmla="*/ 24885449 h 537"/>
              <a:gd name="T2" fmla="*/ 1886571 w 46"/>
              <a:gd name="T3" fmla="*/ 23832549 h 537"/>
              <a:gd name="T4" fmla="*/ 1886571 w 46"/>
              <a:gd name="T5" fmla="*/ 21152719 h 537"/>
              <a:gd name="T6" fmla="*/ 1886571 w 46"/>
              <a:gd name="T7" fmla="*/ 17371862 h 537"/>
              <a:gd name="T8" fmla="*/ 1886571 w 46"/>
              <a:gd name="T9" fmla="*/ 13016974 h 537"/>
              <a:gd name="T10" fmla="*/ 1886571 w 46"/>
              <a:gd name="T11" fmla="*/ 8709995 h 537"/>
              <a:gd name="T12" fmla="*/ 1972296 w 46"/>
              <a:gd name="T13" fmla="*/ 4929137 h 537"/>
              <a:gd name="T14" fmla="*/ 1972296 w 46"/>
              <a:gd name="T15" fmla="*/ 2249307 h 537"/>
              <a:gd name="T16" fmla="*/ 1972296 w 46"/>
              <a:gd name="T17" fmla="*/ 1244316 h 537"/>
              <a:gd name="T18" fmla="*/ 1886571 w 46"/>
              <a:gd name="T19" fmla="*/ 1004991 h 537"/>
              <a:gd name="T20" fmla="*/ 1800846 w 46"/>
              <a:gd name="T21" fmla="*/ 622158 h 537"/>
              <a:gd name="T22" fmla="*/ 1672259 w 46"/>
              <a:gd name="T23" fmla="*/ 430742 h 537"/>
              <a:gd name="T24" fmla="*/ 1543464 w 46"/>
              <a:gd name="T25" fmla="*/ 191416 h 537"/>
              <a:gd name="T26" fmla="*/ 1414877 w 46"/>
              <a:gd name="T27" fmla="*/ 143508 h 537"/>
              <a:gd name="T28" fmla="*/ 1286289 w 46"/>
              <a:gd name="T29" fmla="*/ 47909 h 537"/>
              <a:gd name="T30" fmla="*/ 1114839 w 46"/>
              <a:gd name="T31" fmla="*/ 47909 h 537"/>
              <a:gd name="T32" fmla="*/ 986252 w 46"/>
              <a:gd name="T33" fmla="*/ 0 h 537"/>
              <a:gd name="T34" fmla="*/ 814595 w 46"/>
              <a:gd name="T35" fmla="*/ 47909 h 537"/>
              <a:gd name="T36" fmla="*/ 686007 w 46"/>
              <a:gd name="T37" fmla="*/ 47909 h 537"/>
              <a:gd name="T38" fmla="*/ 514557 w 46"/>
              <a:gd name="T39" fmla="*/ 143508 h 537"/>
              <a:gd name="T40" fmla="*/ 385970 w 46"/>
              <a:gd name="T41" fmla="*/ 191416 h 537"/>
              <a:gd name="T42" fmla="*/ 257175 w 46"/>
              <a:gd name="T43" fmla="*/ 430742 h 537"/>
              <a:gd name="T44" fmla="*/ 128588 w 46"/>
              <a:gd name="T45" fmla="*/ 622158 h 537"/>
              <a:gd name="T46" fmla="*/ 42863 w 46"/>
              <a:gd name="T47" fmla="*/ 1004991 h 537"/>
              <a:gd name="T48" fmla="*/ 0 w 46"/>
              <a:gd name="T49" fmla="*/ 1244316 h 537"/>
              <a:gd name="T50" fmla="*/ 0 w 46"/>
              <a:gd name="T51" fmla="*/ 2249307 h 537"/>
              <a:gd name="T52" fmla="*/ 0 w 46"/>
              <a:gd name="T53" fmla="*/ 5072864 h 537"/>
              <a:gd name="T54" fmla="*/ 0 w 46"/>
              <a:gd name="T55" fmla="*/ 8997010 h 537"/>
              <a:gd name="T56" fmla="*/ 0 w 46"/>
              <a:gd name="T57" fmla="*/ 13495624 h 537"/>
              <a:gd name="T58" fmla="*/ 0 w 46"/>
              <a:gd name="T59" fmla="*/ 17994020 h 537"/>
              <a:gd name="T60" fmla="*/ 0 w 46"/>
              <a:gd name="T61" fmla="*/ 21870476 h 537"/>
              <a:gd name="T62" fmla="*/ 0 w 46"/>
              <a:gd name="T63" fmla="*/ 24646124 h 537"/>
              <a:gd name="T64" fmla="*/ 0 w 46"/>
              <a:gd name="T65" fmla="*/ 25699024 h 537"/>
              <a:gd name="T66" fmla="*/ 300038 w 46"/>
              <a:gd name="T67" fmla="*/ 25603206 h 537"/>
              <a:gd name="T68" fmla="*/ 943182 w 46"/>
              <a:gd name="T69" fmla="*/ 25268282 h 537"/>
              <a:gd name="T70" fmla="*/ 1629189 w 46"/>
              <a:gd name="T71" fmla="*/ 24981267 h 537"/>
              <a:gd name="T72" fmla="*/ 1886571 w 46"/>
              <a:gd name="T73" fmla="*/ 24885449 h 53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6" h="537">
                <a:moveTo>
                  <a:pt x="44" y="520"/>
                </a:moveTo>
                <a:lnTo>
                  <a:pt x="44" y="498"/>
                </a:lnTo>
                <a:lnTo>
                  <a:pt x="44" y="442"/>
                </a:lnTo>
                <a:lnTo>
                  <a:pt x="44" y="363"/>
                </a:lnTo>
                <a:lnTo>
                  <a:pt x="44" y="272"/>
                </a:lnTo>
                <a:lnTo>
                  <a:pt x="44" y="182"/>
                </a:lnTo>
                <a:lnTo>
                  <a:pt x="46" y="103"/>
                </a:lnTo>
                <a:lnTo>
                  <a:pt x="46" y="47"/>
                </a:lnTo>
                <a:lnTo>
                  <a:pt x="46" y="26"/>
                </a:lnTo>
                <a:lnTo>
                  <a:pt x="44" y="21"/>
                </a:lnTo>
                <a:lnTo>
                  <a:pt x="42" y="13"/>
                </a:lnTo>
                <a:lnTo>
                  <a:pt x="39" y="9"/>
                </a:lnTo>
                <a:lnTo>
                  <a:pt x="36" y="4"/>
                </a:lnTo>
                <a:lnTo>
                  <a:pt x="33" y="3"/>
                </a:lnTo>
                <a:lnTo>
                  <a:pt x="30" y="1"/>
                </a:lnTo>
                <a:lnTo>
                  <a:pt x="26" y="1"/>
                </a:lnTo>
                <a:lnTo>
                  <a:pt x="23" y="0"/>
                </a:lnTo>
                <a:lnTo>
                  <a:pt x="19" y="1"/>
                </a:lnTo>
                <a:lnTo>
                  <a:pt x="16" y="1"/>
                </a:lnTo>
                <a:lnTo>
                  <a:pt x="12" y="3"/>
                </a:lnTo>
                <a:lnTo>
                  <a:pt x="9" y="4"/>
                </a:lnTo>
                <a:lnTo>
                  <a:pt x="6" y="9"/>
                </a:lnTo>
                <a:lnTo>
                  <a:pt x="3" y="13"/>
                </a:lnTo>
                <a:lnTo>
                  <a:pt x="1" y="21"/>
                </a:lnTo>
                <a:lnTo>
                  <a:pt x="0" y="26"/>
                </a:lnTo>
                <a:lnTo>
                  <a:pt x="0" y="47"/>
                </a:lnTo>
                <a:lnTo>
                  <a:pt x="0" y="106"/>
                </a:lnTo>
                <a:lnTo>
                  <a:pt x="0" y="188"/>
                </a:lnTo>
                <a:lnTo>
                  <a:pt x="0" y="282"/>
                </a:lnTo>
                <a:lnTo>
                  <a:pt x="0" y="376"/>
                </a:lnTo>
                <a:lnTo>
                  <a:pt x="0" y="457"/>
                </a:lnTo>
                <a:lnTo>
                  <a:pt x="0" y="515"/>
                </a:lnTo>
                <a:lnTo>
                  <a:pt x="0" y="537"/>
                </a:lnTo>
                <a:lnTo>
                  <a:pt x="7" y="535"/>
                </a:lnTo>
                <a:lnTo>
                  <a:pt x="22" y="528"/>
                </a:lnTo>
                <a:lnTo>
                  <a:pt x="38" y="522"/>
                </a:lnTo>
                <a:lnTo>
                  <a:pt x="44" y="520"/>
                </a:lnTo>
                <a:close/>
              </a:path>
            </a:pathLst>
          </a:custGeom>
          <a:solidFill>
            <a:srgbClr val="FFFFFF"/>
          </a:solidFill>
          <a:ln w="9525">
            <a:noFill/>
            <a:round/>
            <a:headEnd/>
            <a:tailEnd/>
          </a:ln>
        </p:spPr>
        <p:txBody>
          <a:bodyPr/>
          <a:lstStyle/>
          <a:p>
            <a:endParaRPr lang="en-US"/>
          </a:p>
        </p:txBody>
      </p:sp>
      <p:sp>
        <p:nvSpPr>
          <p:cNvPr id="86" name="Freeform 90"/>
          <p:cNvSpPr>
            <a:spLocks/>
          </p:cNvSpPr>
          <p:nvPr/>
        </p:nvSpPr>
        <p:spPr bwMode="auto">
          <a:xfrm>
            <a:off x="1046163" y="1533525"/>
            <a:ext cx="4762" cy="279400"/>
          </a:xfrm>
          <a:custGeom>
            <a:avLst/>
            <a:gdLst>
              <a:gd name="T0" fmla="*/ 907066 w 25"/>
              <a:gd name="T1" fmla="*/ 61131057 h 1277"/>
              <a:gd name="T2" fmla="*/ 761920 w 25"/>
              <a:gd name="T3" fmla="*/ 60939612 h 1277"/>
              <a:gd name="T4" fmla="*/ 616774 w 25"/>
              <a:gd name="T5" fmla="*/ 60748168 h 1277"/>
              <a:gd name="T6" fmla="*/ 508010 w 25"/>
              <a:gd name="T7" fmla="*/ 60508807 h 1277"/>
              <a:gd name="T8" fmla="*/ 435437 w 25"/>
              <a:gd name="T9" fmla="*/ 60173614 h 1277"/>
              <a:gd name="T10" fmla="*/ 181337 w 25"/>
              <a:gd name="T11" fmla="*/ 59551364 h 1277"/>
              <a:gd name="T12" fmla="*/ 0 w 25"/>
              <a:gd name="T13" fmla="*/ 58833282 h 1277"/>
              <a:gd name="T14" fmla="*/ 0 w 25"/>
              <a:gd name="T15" fmla="*/ 58211032 h 1277"/>
              <a:gd name="T16" fmla="*/ 0 w 25"/>
              <a:gd name="T17" fmla="*/ 56391759 h 1277"/>
              <a:gd name="T18" fmla="*/ 0 w 25"/>
              <a:gd name="T19" fmla="*/ 53615263 h 1277"/>
              <a:gd name="T20" fmla="*/ 0 w 25"/>
              <a:gd name="T21" fmla="*/ 49977155 h 1277"/>
              <a:gd name="T22" fmla="*/ 0 w 25"/>
              <a:gd name="T23" fmla="*/ 45668882 h 1277"/>
              <a:gd name="T24" fmla="*/ 0 w 25"/>
              <a:gd name="T25" fmla="*/ 40881668 h 1277"/>
              <a:gd name="T26" fmla="*/ 0 w 25"/>
              <a:gd name="T27" fmla="*/ 35759481 h 1277"/>
              <a:gd name="T28" fmla="*/ 0 w 25"/>
              <a:gd name="T29" fmla="*/ 30493764 h 1277"/>
              <a:gd name="T30" fmla="*/ 0 w 25"/>
              <a:gd name="T31" fmla="*/ 25227829 h 1277"/>
              <a:gd name="T32" fmla="*/ 0 w 25"/>
              <a:gd name="T33" fmla="*/ 20057944 h 1277"/>
              <a:gd name="T34" fmla="*/ 0 w 25"/>
              <a:gd name="T35" fmla="*/ 15270731 h 1277"/>
              <a:gd name="T36" fmla="*/ 0 w 25"/>
              <a:gd name="T37" fmla="*/ 10962457 h 1277"/>
              <a:gd name="T38" fmla="*/ 0 w 25"/>
              <a:gd name="T39" fmla="*/ 7324131 h 1277"/>
              <a:gd name="T40" fmla="*/ 0 w 25"/>
              <a:gd name="T41" fmla="*/ 4595550 h 1277"/>
              <a:gd name="T42" fmla="*/ 0 w 25"/>
              <a:gd name="T43" fmla="*/ 2728581 h 1277"/>
              <a:gd name="T44" fmla="*/ 0 w 25"/>
              <a:gd name="T45" fmla="*/ 2106330 h 1277"/>
              <a:gd name="T46" fmla="*/ 108764 w 25"/>
              <a:gd name="T47" fmla="*/ 1771138 h 1277"/>
              <a:gd name="T48" fmla="*/ 435437 w 25"/>
              <a:gd name="T49" fmla="*/ 1053056 h 1277"/>
              <a:gd name="T50" fmla="*/ 761920 w 25"/>
              <a:gd name="T51" fmla="*/ 335192 h 1277"/>
              <a:gd name="T52" fmla="*/ 907066 w 25"/>
              <a:gd name="T53" fmla="*/ 0 h 1277"/>
              <a:gd name="T54" fmla="*/ 907066 w 25"/>
              <a:gd name="T55" fmla="*/ 718082 h 1277"/>
              <a:gd name="T56" fmla="*/ 907066 w 25"/>
              <a:gd name="T57" fmla="*/ 2632968 h 1277"/>
              <a:gd name="T58" fmla="*/ 907066 w 25"/>
              <a:gd name="T59" fmla="*/ 5648825 h 1277"/>
              <a:gd name="T60" fmla="*/ 907066 w 25"/>
              <a:gd name="T61" fmla="*/ 9526293 h 1277"/>
              <a:gd name="T62" fmla="*/ 907066 w 25"/>
              <a:gd name="T63" fmla="*/ 14169759 h 1277"/>
              <a:gd name="T64" fmla="*/ 907066 w 25"/>
              <a:gd name="T65" fmla="*/ 19339862 h 1277"/>
              <a:gd name="T66" fmla="*/ 907066 w 25"/>
              <a:gd name="T67" fmla="*/ 24844939 h 1277"/>
              <a:gd name="T68" fmla="*/ 907066 w 25"/>
              <a:gd name="T69" fmla="*/ 30589377 h 1277"/>
              <a:gd name="T70" fmla="*/ 907066 w 25"/>
              <a:gd name="T71" fmla="*/ 36238202 h 1277"/>
              <a:gd name="T72" fmla="*/ 907066 w 25"/>
              <a:gd name="T73" fmla="*/ 41743279 h 1277"/>
              <a:gd name="T74" fmla="*/ 907066 w 25"/>
              <a:gd name="T75" fmla="*/ 46913382 h 1277"/>
              <a:gd name="T76" fmla="*/ 907066 w 25"/>
              <a:gd name="T77" fmla="*/ 51556848 h 1277"/>
              <a:gd name="T78" fmla="*/ 907066 w 25"/>
              <a:gd name="T79" fmla="*/ 55482232 h 1277"/>
              <a:gd name="T80" fmla="*/ 907066 w 25"/>
              <a:gd name="T81" fmla="*/ 58498090 h 1277"/>
              <a:gd name="T82" fmla="*/ 907066 w 25"/>
              <a:gd name="T83" fmla="*/ 60460891 h 1277"/>
              <a:gd name="T84" fmla="*/ 907066 w 25"/>
              <a:gd name="T85" fmla="*/ 61131057 h 12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5" h="1277">
                <a:moveTo>
                  <a:pt x="25" y="1277"/>
                </a:moveTo>
                <a:lnTo>
                  <a:pt x="21" y="1273"/>
                </a:lnTo>
                <a:lnTo>
                  <a:pt x="17" y="1269"/>
                </a:lnTo>
                <a:lnTo>
                  <a:pt x="14" y="1264"/>
                </a:lnTo>
                <a:lnTo>
                  <a:pt x="12" y="1257"/>
                </a:lnTo>
                <a:lnTo>
                  <a:pt x="5" y="1244"/>
                </a:lnTo>
                <a:lnTo>
                  <a:pt x="0" y="1229"/>
                </a:lnTo>
                <a:lnTo>
                  <a:pt x="0" y="1216"/>
                </a:lnTo>
                <a:lnTo>
                  <a:pt x="0" y="1178"/>
                </a:lnTo>
                <a:lnTo>
                  <a:pt x="0" y="1120"/>
                </a:lnTo>
                <a:lnTo>
                  <a:pt x="0" y="1044"/>
                </a:lnTo>
                <a:lnTo>
                  <a:pt x="0" y="954"/>
                </a:lnTo>
                <a:lnTo>
                  <a:pt x="0" y="854"/>
                </a:lnTo>
                <a:lnTo>
                  <a:pt x="0" y="747"/>
                </a:lnTo>
                <a:lnTo>
                  <a:pt x="0" y="637"/>
                </a:lnTo>
                <a:lnTo>
                  <a:pt x="0" y="527"/>
                </a:lnTo>
                <a:lnTo>
                  <a:pt x="0" y="419"/>
                </a:lnTo>
                <a:lnTo>
                  <a:pt x="0" y="319"/>
                </a:lnTo>
                <a:lnTo>
                  <a:pt x="0" y="229"/>
                </a:lnTo>
                <a:lnTo>
                  <a:pt x="0" y="153"/>
                </a:lnTo>
                <a:lnTo>
                  <a:pt x="0" y="96"/>
                </a:lnTo>
                <a:lnTo>
                  <a:pt x="0" y="57"/>
                </a:lnTo>
                <a:lnTo>
                  <a:pt x="0" y="44"/>
                </a:lnTo>
                <a:lnTo>
                  <a:pt x="3" y="37"/>
                </a:lnTo>
                <a:lnTo>
                  <a:pt x="12" y="22"/>
                </a:lnTo>
                <a:lnTo>
                  <a:pt x="21" y="7"/>
                </a:lnTo>
                <a:lnTo>
                  <a:pt x="25" y="0"/>
                </a:lnTo>
                <a:lnTo>
                  <a:pt x="25" y="15"/>
                </a:lnTo>
                <a:lnTo>
                  <a:pt x="25" y="55"/>
                </a:lnTo>
                <a:lnTo>
                  <a:pt x="25" y="118"/>
                </a:lnTo>
                <a:lnTo>
                  <a:pt x="25" y="199"/>
                </a:lnTo>
                <a:lnTo>
                  <a:pt x="25" y="296"/>
                </a:lnTo>
                <a:lnTo>
                  <a:pt x="25" y="404"/>
                </a:lnTo>
                <a:lnTo>
                  <a:pt x="25" y="519"/>
                </a:lnTo>
                <a:lnTo>
                  <a:pt x="25" y="639"/>
                </a:lnTo>
                <a:lnTo>
                  <a:pt x="25" y="757"/>
                </a:lnTo>
                <a:lnTo>
                  <a:pt x="25" y="872"/>
                </a:lnTo>
                <a:lnTo>
                  <a:pt x="25" y="980"/>
                </a:lnTo>
                <a:lnTo>
                  <a:pt x="25" y="1077"/>
                </a:lnTo>
                <a:lnTo>
                  <a:pt x="25" y="1159"/>
                </a:lnTo>
                <a:lnTo>
                  <a:pt x="25" y="1222"/>
                </a:lnTo>
                <a:lnTo>
                  <a:pt x="25" y="1263"/>
                </a:lnTo>
                <a:lnTo>
                  <a:pt x="25" y="1277"/>
                </a:lnTo>
                <a:close/>
              </a:path>
            </a:pathLst>
          </a:custGeom>
          <a:solidFill>
            <a:srgbClr val="FFFFFF"/>
          </a:solidFill>
          <a:ln w="9525">
            <a:noFill/>
            <a:round/>
            <a:headEnd/>
            <a:tailEnd/>
          </a:ln>
        </p:spPr>
        <p:txBody>
          <a:bodyPr/>
          <a:lstStyle/>
          <a:p>
            <a:endParaRPr lang="en-US"/>
          </a:p>
        </p:txBody>
      </p:sp>
      <p:sp>
        <p:nvSpPr>
          <p:cNvPr id="87" name="Freeform 91"/>
          <p:cNvSpPr>
            <a:spLocks/>
          </p:cNvSpPr>
          <p:nvPr/>
        </p:nvSpPr>
        <p:spPr bwMode="auto">
          <a:xfrm>
            <a:off x="1068388" y="1531938"/>
            <a:ext cx="4762" cy="287337"/>
          </a:xfrm>
          <a:custGeom>
            <a:avLst/>
            <a:gdLst>
              <a:gd name="T0" fmla="*/ 666960 w 34"/>
              <a:gd name="T1" fmla="*/ 62737501 h 1316"/>
              <a:gd name="T2" fmla="*/ 0 w 34"/>
              <a:gd name="T3" fmla="*/ 62451474 h 1316"/>
              <a:gd name="T4" fmla="*/ 176614 w 34"/>
              <a:gd name="T5" fmla="*/ 0 h 1316"/>
              <a:gd name="T6" fmla="*/ 666960 w 34"/>
              <a:gd name="T7" fmla="*/ 286027 h 1316"/>
              <a:gd name="T8" fmla="*/ 666960 w 34"/>
              <a:gd name="T9" fmla="*/ 62737501 h 13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1316">
                <a:moveTo>
                  <a:pt x="34" y="1316"/>
                </a:moveTo>
                <a:lnTo>
                  <a:pt x="0" y="1310"/>
                </a:lnTo>
                <a:lnTo>
                  <a:pt x="9" y="0"/>
                </a:lnTo>
                <a:lnTo>
                  <a:pt x="34" y="6"/>
                </a:lnTo>
                <a:lnTo>
                  <a:pt x="34" y="1316"/>
                </a:lnTo>
                <a:close/>
              </a:path>
            </a:pathLst>
          </a:custGeom>
          <a:solidFill>
            <a:srgbClr val="FFFFFF"/>
          </a:solidFill>
          <a:ln w="9525">
            <a:noFill/>
            <a:round/>
            <a:headEnd/>
            <a:tailEnd/>
          </a:ln>
        </p:spPr>
        <p:txBody>
          <a:bodyPr/>
          <a:lstStyle/>
          <a:p>
            <a:endParaRPr lang="en-US"/>
          </a:p>
        </p:txBody>
      </p:sp>
      <p:sp>
        <p:nvSpPr>
          <p:cNvPr id="88" name="Freeform 92"/>
          <p:cNvSpPr>
            <a:spLocks/>
          </p:cNvSpPr>
          <p:nvPr/>
        </p:nvSpPr>
        <p:spPr bwMode="auto">
          <a:xfrm>
            <a:off x="1262063" y="1687513"/>
            <a:ext cx="4762" cy="214312"/>
          </a:xfrm>
          <a:custGeom>
            <a:avLst/>
            <a:gdLst>
              <a:gd name="T0" fmla="*/ 985941 w 23"/>
              <a:gd name="T1" fmla="*/ 46768423 h 974"/>
              <a:gd name="T2" fmla="*/ 814509 w 23"/>
              <a:gd name="T3" fmla="*/ 46865238 h 974"/>
              <a:gd name="T4" fmla="*/ 685935 w 23"/>
              <a:gd name="T5" fmla="*/ 46962052 h 974"/>
              <a:gd name="T6" fmla="*/ 557361 w 23"/>
              <a:gd name="T7" fmla="*/ 47107274 h 974"/>
              <a:gd name="T8" fmla="*/ 342864 w 23"/>
              <a:gd name="T9" fmla="*/ 47155681 h 974"/>
              <a:gd name="T10" fmla="*/ 300006 w 23"/>
              <a:gd name="T11" fmla="*/ 47155681 h 974"/>
              <a:gd name="T12" fmla="*/ 214290 w 23"/>
              <a:gd name="T13" fmla="*/ 47107274 h 974"/>
              <a:gd name="T14" fmla="*/ 171432 w 23"/>
              <a:gd name="T15" fmla="*/ 47058867 h 974"/>
              <a:gd name="T16" fmla="*/ 128574 w 23"/>
              <a:gd name="T17" fmla="*/ 46913645 h 974"/>
              <a:gd name="T18" fmla="*/ 42858 w 23"/>
              <a:gd name="T19" fmla="*/ 46623202 h 974"/>
              <a:gd name="T20" fmla="*/ 0 w 23"/>
              <a:gd name="T21" fmla="*/ 46138909 h 974"/>
              <a:gd name="T22" fmla="*/ 0 w 23"/>
              <a:gd name="T23" fmla="*/ 45654837 h 974"/>
              <a:gd name="T24" fmla="*/ 0 w 23"/>
              <a:gd name="T25" fmla="*/ 44250807 h 974"/>
              <a:gd name="T26" fmla="*/ 0 w 23"/>
              <a:gd name="T27" fmla="*/ 42072262 h 974"/>
              <a:gd name="T28" fmla="*/ 0 w 23"/>
              <a:gd name="T29" fmla="*/ 39167388 h 974"/>
              <a:gd name="T30" fmla="*/ 0 w 23"/>
              <a:gd name="T31" fmla="*/ 35826629 h 974"/>
              <a:gd name="T32" fmla="*/ 0 w 23"/>
              <a:gd name="T33" fmla="*/ 32050426 h 974"/>
              <a:gd name="T34" fmla="*/ 0 w 23"/>
              <a:gd name="T35" fmla="*/ 28031966 h 974"/>
              <a:gd name="T36" fmla="*/ 0 w 23"/>
              <a:gd name="T37" fmla="*/ 23916691 h 974"/>
              <a:gd name="T38" fmla="*/ 0 w 23"/>
              <a:gd name="T39" fmla="*/ 19704602 h 974"/>
              <a:gd name="T40" fmla="*/ 42858 w 23"/>
              <a:gd name="T41" fmla="*/ 15686362 h 974"/>
              <a:gd name="T42" fmla="*/ 42858 w 23"/>
              <a:gd name="T43" fmla="*/ 11958346 h 974"/>
              <a:gd name="T44" fmla="*/ 42858 w 23"/>
              <a:gd name="T45" fmla="*/ 8569400 h 974"/>
              <a:gd name="T46" fmla="*/ 42858 w 23"/>
              <a:gd name="T47" fmla="*/ 5712933 h 974"/>
              <a:gd name="T48" fmla="*/ 42858 w 23"/>
              <a:gd name="T49" fmla="*/ 3534168 h 974"/>
              <a:gd name="T50" fmla="*/ 42858 w 23"/>
              <a:gd name="T51" fmla="*/ 2081731 h 974"/>
              <a:gd name="T52" fmla="*/ 42858 w 23"/>
              <a:gd name="T53" fmla="*/ 1597659 h 974"/>
              <a:gd name="T54" fmla="*/ 257148 w 23"/>
              <a:gd name="T55" fmla="*/ 1065179 h 974"/>
              <a:gd name="T56" fmla="*/ 514503 w 23"/>
              <a:gd name="T57" fmla="*/ 580887 h 974"/>
              <a:gd name="T58" fmla="*/ 728793 w 23"/>
              <a:gd name="T59" fmla="*/ 242036 h 974"/>
              <a:gd name="T60" fmla="*/ 985941 w 23"/>
              <a:gd name="T61" fmla="*/ 0 h 974"/>
              <a:gd name="T62" fmla="*/ 985941 w 23"/>
              <a:gd name="T63" fmla="*/ 484072 h 974"/>
              <a:gd name="T64" fmla="*/ 985941 w 23"/>
              <a:gd name="T65" fmla="*/ 1936509 h 974"/>
              <a:gd name="T66" fmla="*/ 985941 w 23"/>
              <a:gd name="T67" fmla="*/ 4260496 h 974"/>
              <a:gd name="T68" fmla="*/ 985941 w 23"/>
              <a:gd name="T69" fmla="*/ 7262184 h 974"/>
              <a:gd name="T70" fmla="*/ 985941 w 23"/>
              <a:gd name="T71" fmla="*/ 10844759 h 974"/>
              <a:gd name="T72" fmla="*/ 985941 w 23"/>
              <a:gd name="T73" fmla="*/ 14766405 h 974"/>
              <a:gd name="T74" fmla="*/ 985941 w 23"/>
              <a:gd name="T75" fmla="*/ 18978494 h 974"/>
              <a:gd name="T76" fmla="*/ 985941 w 23"/>
              <a:gd name="T77" fmla="*/ 23384212 h 974"/>
              <a:gd name="T78" fmla="*/ 985941 w 23"/>
              <a:gd name="T79" fmla="*/ 27741522 h 974"/>
              <a:gd name="T80" fmla="*/ 985941 w 23"/>
              <a:gd name="T81" fmla="*/ 31953611 h 974"/>
              <a:gd name="T82" fmla="*/ 985941 w 23"/>
              <a:gd name="T83" fmla="*/ 35875037 h 974"/>
              <a:gd name="T84" fmla="*/ 985941 w 23"/>
              <a:gd name="T85" fmla="*/ 39457832 h 974"/>
              <a:gd name="T86" fmla="*/ 985941 w 23"/>
              <a:gd name="T87" fmla="*/ 42459520 h 974"/>
              <a:gd name="T88" fmla="*/ 985941 w 23"/>
              <a:gd name="T89" fmla="*/ 44783287 h 974"/>
              <a:gd name="T90" fmla="*/ 985941 w 23"/>
              <a:gd name="T91" fmla="*/ 46187316 h 974"/>
              <a:gd name="T92" fmla="*/ 985941 w 23"/>
              <a:gd name="T93" fmla="*/ 46768423 h 97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 h="974">
                <a:moveTo>
                  <a:pt x="23" y="966"/>
                </a:moveTo>
                <a:lnTo>
                  <a:pt x="19" y="968"/>
                </a:lnTo>
                <a:lnTo>
                  <a:pt x="16" y="970"/>
                </a:lnTo>
                <a:lnTo>
                  <a:pt x="13" y="973"/>
                </a:lnTo>
                <a:lnTo>
                  <a:pt x="8" y="974"/>
                </a:lnTo>
                <a:lnTo>
                  <a:pt x="7" y="974"/>
                </a:lnTo>
                <a:lnTo>
                  <a:pt x="5" y="973"/>
                </a:lnTo>
                <a:lnTo>
                  <a:pt x="4" y="972"/>
                </a:lnTo>
                <a:lnTo>
                  <a:pt x="3" y="969"/>
                </a:lnTo>
                <a:lnTo>
                  <a:pt x="1" y="963"/>
                </a:lnTo>
                <a:lnTo>
                  <a:pt x="0" y="953"/>
                </a:lnTo>
                <a:lnTo>
                  <a:pt x="0" y="943"/>
                </a:lnTo>
                <a:lnTo>
                  <a:pt x="0" y="914"/>
                </a:lnTo>
                <a:lnTo>
                  <a:pt x="0" y="869"/>
                </a:lnTo>
                <a:lnTo>
                  <a:pt x="0" y="809"/>
                </a:lnTo>
                <a:lnTo>
                  <a:pt x="0" y="740"/>
                </a:lnTo>
                <a:lnTo>
                  <a:pt x="0" y="662"/>
                </a:lnTo>
                <a:lnTo>
                  <a:pt x="0" y="579"/>
                </a:lnTo>
                <a:lnTo>
                  <a:pt x="0" y="494"/>
                </a:lnTo>
                <a:lnTo>
                  <a:pt x="0" y="407"/>
                </a:lnTo>
                <a:lnTo>
                  <a:pt x="1" y="324"/>
                </a:lnTo>
                <a:lnTo>
                  <a:pt x="1" y="247"/>
                </a:lnTo>
                <a:lnTo>
                  <a:pt x="1" y="177"/>
                </a:lnTo>
                <a:lnTo>
                  <a:pt x="1" y="118"/>
                </a:lnTo>
                <a:lnTo>
                  <a:pt x="1" y="73"/>
                </a:lnTo>
                <a:lnTo>
                  <a:pt x="1" y="43"/>
                </a:lnTo>
                <a:lnTo>
                  <a:pt x="1" y="33"/>
                </a:lnTo>
                <a:lnTo>
                  <a:pt x="6" y="22"/>
                </a:lnTo>
                <a:lnTo>
                  <a:pt x="12" y="12"/>
                </a:lnTo>
                <a:lnTo>
                  <a:pt x="17" y="5"/>
                </a:lnTo>
                <a:lnTo>
                  <a:pt x="23" y="0"/>
                </a:lnTo>
                <a:lnTo>
                  <a:pt x="23" y="10"/>
                </a:lnTo>
                <a:lnTo>
                  <a:pt x="23" y="40"/>
                </a:lnTo>
                <a:lnTo>
                  <a:pt x="23" y="88"/>
                </a:lnTo>
                <a:lnTo>
                  <a:pt x="23" y="150"/>
                </a:lnTo>
                <a:lnTo>
                  <a:pt x="23" y="224"/>
                </a:lnTo>
                <a:lnTo>
                  <a:pt x="23" y="305"/>
                </a:lnTo>
                <a:lnTo>
                  <a:pt x="23" y="392"/>
                </a:lnTo>
                <a:lnTo>
                  <a:pt x="23" y="483"/>
                </a:lnTo>
                <a:lnTo>
                  <a:pt x="23" y="573"/>
                </a:lnTo>
                <a:lnTo>
                  <a:pt x="23" y="660"/>
                </a:lnTo>
                <a:lnTo>
                  <a:pt x="23" y="741"/>
                </a:lnTo>
                <a:lnTo>
                  <a:pt x="23" y="815"/>
                </a:lnTo>
                <a:lnTo>
                  <a:pt x="23" y="877"/>
                </a:lnTo>
                <a:lnTo>
                  <a:pt x="23" y="925"/>
                </a:lnTo>
                <a:lnTo>
                  <a:pt x="23" y="954"/>
                </a:lnTo>
                <a:lnTo>
                  <a:pt x="23" y="966"/>
                </a:lnTo>
                <a:close/>
              </a:path>
            </a:pathLst>
          </a:custGeom>
          <a:solidFill>
            <a:srgbClr val="FFFFFF"/>
          </a:solidFill>
          <a:ln w="9525">
            <a:noFill/>
            <a:round/>
            <a:headEnd/>
            <a:tailEnd/>
          </a:ln>
        </p:spPr>
        <p:txBody>
          <a:bodyPr/>
          <a:lstStyle/>
          <a:p>
            <a:endParaRPr lang="en-US"/>
          </a:p>
        </p:txBody>
      </p:sp>
      <p:sp>
        <p:nvSpPr>
          <p:cNvPr id="89" name="Freeform 93"/>
          <p:cNvSpPr>
            <a:spLocks/>
          </p:cNvSpPr>
          <p:nvPr/>
        </p:nvSpPr>
        <p:spPr bwMode="auto">
          <a:xfrm>
            <a:off x="1068388" y="1873250"/>
            <a:ext cx="7937" cy="19050"/>
          </a:xfrm>
          <a:custGeom>
            <a:avLst/>
            <a:gdLst>
              <a:gd name="T0" fmla="*/ 1968624 w 32"/>
              <a:gd name="T1" fmla="*/ 394398 h 91"/>
              <a:gd name="T2" fmla="*/ 1968624 w 32"/>
              <a:gd name="T3" fmla="*/ 964014 h 91"/>
              <a:gd name="T4" fmla="*/ 1968624 w 32"/>
              <a:gd name="T5" fmla="*/ 2234921 h 91"/>
              <a:gd name="T6" fmla="*/ 1968624 w 32"/>
              <a:gd name="T7" fmla="*/ 3418324 h 91"/>
              <a:gd name="T8" fmla="*/ 1968624 w 32"/>
              <a:gd name="T9" fmla="*/ 3987940 h 91"/>
              <a:gd name="T10" fmla="*/ 984436 w 32"/>
              <a:gd name="T11" fmla="*/ 3987940 h 91"/>
              <a:gd name="T12" fmla="*/ 0 w 32"/>
              <a:gd name="T13" fmla="*/ 3944187 h 91"/>
              <a:gd name="T14" fmla="*/ 0 w 32"/>
              <a:gd name="T15" fmla="*/ 3330610 h 91"/>
              <a:gd name="T16" fmla="*/ 0 w 32"/>
              <a:gd name="T17" fmla="*/ 1971989 h 91"/>
              <a:gd name="T18" fmla="*/ 0 w 32"/>
              <a:gd name="T19" fmla="*/ 613577 h 91"/>
              <a:gd name="T20" fmla="*/ 0 w 32"/>
              <a:gd name="T21" fmla="*/ 0 h 91"/>
              <a:gd name="T22" fmla="*/ 492094 w 32"/>
              <a:gd name="T23" fmla="*/ 131466 h 91"/>
              <a:gd name="T24" fmla="*/ 1045948 w 32"/>
              <a:gd name="T25" fmla="*/ 175218 h 91"/>
              <a:gd name="T26" fmla="*/ 1291995 w 32"/>
              <a:gd name="T27" fmla="*/ 219180 h 91"/>
              <a:gd name="T28" fmla="*/ 1538042 w 32"/>
              <a:gd name="T29" fmla="*/ 262932 h 91"/>
              <a:gd name="T30" fmla="*/ 1784089 w 32"/>
              <a:gd name="T31" fmla="*/ 306684 h 91"/>
              <a:gd name="T32" fmla="*/ 1968624 w 32"/>
              <a:gd name="T33" fmla="*/ 394398 h 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2" h="91">
                <a:moveTo>
                  <a:pt x="32" y="9"/>
                </a:moveTo>
                <a:lnTo>
                  <a:pt x="32" y="22"/>
                </a:lnTo>
                <a:lnTo>
                  <a:pt x="32" y="51"/>
                </a:lnTo>
                <a:lnTo>
                  <a:pt x="32" y="78"/>
                </a:lnTo>
                <a:lnTo>
                  <a:pt x="32" y="91"/>
                </a:lnTo>
                <a:lnTo>
                  <a:pt x="16" y="91"/>
                </a:lnTo>
                <a:lnTo>
                  <a:pt x="0" y="90"/>
                </a:lnTo>
                <a:lnTo>
                  <a:pt x="0" y="76"/>
                </a:lnTo>
                <a:lnTo>
                  <a:pt x="0" y="45"/>
                </a:lnTo>
                <a:lnTo>
                  <a:pt x="0" y="14"/>
                </a:lnTo>
                <a:lnTo>
                  <a:pt x="0" y="0"/>
                </a:lnTo>
                <a:lnTo>
                  <a:pt x="8" y="3"/>
                </a:lnTo>
                <a:lnTo>
                  <a:pt x="17" y="4"/>
                </a:lnTo>
                <a:lnTo>
                  <a:pt x="21" y="5"/>
                </a:lnTo>
                <a:lnTo>
                  <a:pt x="25" y="6"/>
                </a:lnTo>
                <a:lnTo>
                  <a:pt x="29" y="7"/>
                </a:lnTo>
                <a:lnTo>
                  <a:pt x="32" y="9"/>
                </a:lnTo>
                <a:close/>
              </a:path>
            </a:pathLst>
          </a:custGeom>
          <a:solidFill>
            <a:srgbClr val="FFFFFF"/>
          </a:solidFill>
          <a:ln w="9525">
            <a:noFill/>
            <a:round/>
            <a:headEnd/>
            <a:tailEnd/>
          </a:ln>
        </p:spPr>
        <p:txBody>
          <a:bodyPr/>
          <a:lstStyle/>
          <a:p>
            <a:endParaRPr lang="en-US"/>
          </a:p>
        </p:txBody>
      </p:sp>
      <p:sp>
        <p:nvSpPr>
          <p:cNvPr id="90" name="Freeform 94"/>
          <p:cNvSpPr>
            <a:spLocks/>
          </p:cNvSpPr>
          <p:nvPr/>
        </p:nvSpPr>
        <p:spPr bwMode="auto">
          <a:xfrm>
            <a:off x="1147763" y="1889125"/>
            <a:ext cx="6350" cy="9525"/>
          </a:xfrm>
          <a:custGeom>
            <a:avLst/>
            <a:gdLst>
              <a:gd name="T0" fmla="*/ 1612900 w 25"/>
              <a:gd name="T1" fmla="*/ 879559 h 38"/>
              <a:gd name="T2" fmla="*/ 1612900 w 25"/>
              <a:gd name="T3" fmla="*/ 1570622 h 38"/>
              <a:gd name="T4" fmla="*/ 1612900 w 25"/>
              <a:gd name="T5" fmla="*/ 2261937 h 38"/>
              <a:gd name="T6" fmla="*/ 903224 w 25"/>
              <a:gd name="T7" fmla="*/ 2387516 h 38"/>
              <a:gd name="T8" fmla="*/ 64516 w 25"/>
              <a:gd name="T9" fmla="*/ 2387516 h 38"/>
              <a:gd name="T10" fmla="*/ 64516 w 25"/>
              <a:gd name="T11" fmla="*/ 1947612 h 38"/>
              <a:gd name="T12" fmla="*/ 64516 w 25"/>
              <a:gd name="T13" fmla="*/ 1193884 h 38"/>
              <a:gd name="T14" fmla="*/ 0 w 25"/>
              <a:gd name="T15" fmla="*/ 376989 h 38"/>
              <a:gd name="T16" fmla="*/ 0 w 25"/>
              <a:gd name="T17" fmla="*/ 0 h 38"/>
              <a:gd name="T18" fmla="*/ 387096 w 25"/>
              <a:gd name="T19" fmla="*/ 251410 h 38"/>
              <a:gd name="T20" fmla="*/ 967740 w 25"/>
              <a:gd name="T21" fmla="*/ 314074 h 38"/>
              <a:gd name="T22" fmla="*/ 1161288 w 25"/>
              <a:gd name="T23" fmla="*/ 376989 h 38"/>
              <a:gd name="T24" fmla="*/ 1354836 w 25"/>
              <a:gd name="T25" fmla="*/ 502569 h 38"/>
              <a:gd name="T26" fmla="*/ 1483868 w 25"/>
              <a:gd name="T27" fmla="*/ 628399 h 38"/>
              <a:gd name="T28" fmla="*/ 1612900 w 25"/>
              <a:gd name="T29" fmla="*/ 879559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5" h="38">
                <a:moveTo>
                  <a:pt x="25" y="14"/>
                </a:moveTo>
                <a:lnTo>
                  <a:pt x="25" y="25"/>
                </a:lnTo>
                <a:lnTo>
                  <a:pt x="25" y="36"/>
                </a:lnTo>
                <a:lnTo>
                  <a:pt x="14" y="38"/>
                </a:lnTo>
                <a:lnTo>
                  <a:pt x="1" y="38"/>
                </a:lnTo>
                <a:lnTo>
                  <a:pt x="1" y="31"/>
                </a:lnTo>
                <a:lnTo>
                  <a:pt x="1" y="19"/>
                </a:lnTo>
                <a:lnTo>
                  <a:pt x="0" y="6"/>
                </a:lnTo>
                <a:lnTo>
                  <a:pt x="0" y="0"/>
                </a:lnTo>
                <a:lnTo>
                  <a:pt x="6" y="4"/>
                </a:lnTo>
                <a:lnTo>
                  <a:pt x="15" y="5"/>
                </a:lnTo>
                <a:lnTo>
                  <a:pt x="18" y="6"/>
                </a:lnTo>
                <a:lnTo>
                  <a:pt x="21" y="8"/>
                </a:lnTo>
                <a:lnTo>
                  <a:pt x="23" y="10"/>
                </a:lnTo>
                <a:lnTo>
                  <a:pt x="25" y="14"/>
                </a:lnTo>
                <a:close/>
              </a:path>
            </a:pathLst>
          </a:custGeom>
          <a:solidFill>
            <a:srgbClr val="FFFFFF"/>
          </a:solidFill>
          <a:ln w="9525">
            <a:noFill/>
            <a:round/>
            <a:headEnd/>
            <a:tailEnd/>
          </a:ln>
        </p:spPr>
        <p:txBody>
          <a:bodyPr/>
          <a:lstStyle/>
          <a:p>
            <a:endParaRPr lang="en-US"/>
          </a:p>
        </p:txBody>
      </p:sp>
      <p:sp>
        <p:nvSpPr>
          <p:cNvPr id="91" name="Freeform 95"/>
          <p:cNvSpPr>
            <a:spLocks/>
          </p:cNvSpPr>
          <p:nvPr/>
        </p:nvSpPr>
        <p:spPr bwMode="auto">
          <a:xfrm>
            <a:off x="1022350" y="1528763"/>
            <a:ext cx="6350" cy="363537"/>
          </a:xfrm>
          <a:custGeom>
            <a:avLst/>
            <a:gdLst>
              <a:gd name="T0" fmla="*/ 1550865 w 26"/>
              <a:gd name="T1" fmla="*/ 1761823 h 1666"/>
              <a:gd name="T2" fmla="*/ 357798 w 26"/>
              <a:gd name="T3" fmla="*/ 0 h 1666"/>
              <a:gd name="T4" fmla="*/ 0 w 26"/>
              <a:gd name="T5" fmla="*/ 79327221 h 1666"/>
              <a:gd name="T6" fmla="*/ 596412 w 26"/>
              <a:gd name="T7" fmla="*/ 72756279 h 1666"/>
              <a:gd name="T8" fmla="*/ 954454 w 26"/>
              <a:gd name="T9" fmla="*/ 68470863 h 1666"/>
              <a:gd name="T10" fmla="*/ 596412 w 26"/>
              <a:gd name="T11" fmla="*/ 64280804 h 1666"/>
              <a:gd name="T12" fmla="*/ 954454 w 26"/>
              <a:gd name="T13" fmla="*/ 61804781 h 1666"/>
              <a:gd name="T14" fmla="*/ 1550865 w 26"/>
              <a:gd name="T15" fmla="*/ 60947654 h 1666"/>
              <a:gd name="T16" fmla="*/ 1550865 w 26"/>
              <a:gd name="T17" fmla="*/ 1761823 h 16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 h="1666">
                <a:moveTo>
                  <a:pt x="26" y="37"/>
                </a:moveTo>
                <a:lnTo>
                  <a:pt x="6" y="0"/>
                </a:lnTo>
                <a:lnTo>
                  <a:pt x="0" y="1666"/>
                </a:lnTo>
                <a:lnTo>
                  <a:pt x="10" y="1528"/>
                </a:lnTo>
                <a:lnTo>
                  <a:pt x="16" y="1438"/>
                </a:lnTo>
                <a:lnTo>
                  <a:pt x="10" y="1350"/>
                </a:lnTo>
                <a:lnTo>
                  <a:pt x="16" y="1298"/>
                </a:lnTo>
                <a:lnTo>
                  <a:pt x="26" y="1280"/>
                </a:lnTo>
                <a:lnTo>
                  <a:pt x="26" y="37"/>
                </a:lnTo>
                <a:close/>
              </a:path>
            </a:pathLst>
          </a:custGeom>
          <a:solidFill>
            <a:srgbClr val="FFFFFF"/>
          </a:solidFill>
          <a:ln w="9525">
            <a:noFill/>
            <a:round/>
            <a:headEnd/>
            <a:tailEnd/>
          </a:ln>
        </p:spPr>
        <p:txBody>
          <a:bodyPr/>
          <a:lstStyle/>
          <a:p>
            <a:endParaRPr lang="en-US"/>
          </a:p>
        </p:txBody>
      </p:sp>
      <p:sp>
        <p:nvSpPr>
          <p:cNvPr id="92" name="Freeform 96"/>
          <p:cNvSpPr>
            <a:spLocks/>
          </p:cNvSpPr>
          <p:nvPr/>
        </p:nvSpPr>
        <p:spPr bwMode="auto">
          <a:xfrm>
            <a:off x="1090613" y="1684338"/>
            <a:ext cx="6350" cy="134937"/>
          </a:xfrm>
          <a:custGeom>
            <a:avLst/>
            <a:gdLst>
              <a:gd name="T0" fmla="*/ 0 w 30"/>
              <a:gd name="T1" fmla="*/ 29205969 h 607"/>
              <a:gd name="T2" fmla="*/ 1254548 w 30"/>
              <a:gd name="T3" fmla="*/ 29996695 h 607"/>
              <a:gd name="T4" fmla="*/ 1344083 w 30"/>
              <a:gd name="T5" fmla="*/ 3162683 h 607"/>
              <a:gd name="T6" fmla="*/ 448098 w 30"/>
              <a:gd name="T7" fmla="*/ 0 h 607"/>
              <a:gd name="T8" fmla="*/ 0 w 30"/>
              <a:gd name="T9" fmla="*/ 29205969 h 6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607">
                <a:moveTo>
                  <a:pt x="0" y="591"/>
                </a:moveTo>
                <a:lnTo>
                  <a:pt x="28" y="607"/>
                </a:lnTo>
                <a:lnTo>
                  <a:pt x="30" y="64"/>
                </a:lnTo>
                <a:lnTo>
                  <a:pt x="10" y="0"/>
                </a:lnTo>
                <a:lnTo>
                  <a:pt x="0" y="591"/>
                </a:lnTo>
                <a:close/>
              </a:path>
            </a:pathLst>
          </a:custGeom>
          <a:solidFill>
            <a:srgbClr val="FFFFFF"/>
          </a:solidFill>
          <a:ln w="9525">
            <a:noFill/>
            <a:round/>
            <a:headEnd/>
            <a:tailEnd/>
          </a:ln>
        </p:spPr>
        <p:txBody>
          <a:bodyPr/>
          <a:lstStyle/>
          <a:p>
            <a:endParaRPr lang="en-US"/>
          </a:p>
        </p:txBody>
      </p:sp>
      <p:sp>
        <p:nvSpPr>
          <p:cNvPr id="93" name="Freeform 97"/>
          <p:cNvSpPr>
            <a:spLocks/>
          </p:cNvSpPr>
          <p:nvPr/>
        </p:nvSpPr>
        <p:spPr bwMode="auto">
          <a:xfrm>
            <a:off x="1122363" y="1881188"/>
            <a:ext cx="3175" cy="14287"/>
          </a:xfrm>
          <a:custGeom>
            <a:avLst/>
            <a:gdLst>
              <a:gd name="T0" fmla="*/ 420026 w 24"/>
              <a:gd name="T1" fmla="*/ 3581024 h 57"/>
              <a:gd name="T2" fmla="*/ 420026 w 24"/>
              <a:gd name="T3" fmla="*/ 1005103 h 57"/>
              <a:gd name="T4" fmla="*/ 0 w 24"/>
              <a:gd name="T5" fmla="*/ 0 h 57"/>
              <a:gd name="T6" fmla="*/ 0 w 24"/>
              <a:gd name="T7" fmla="*/ 3392536 h 57"/>
              <a:gd name="T8" fmla="*/ 420026 w 24"/>
              <a:gd name="T9" fmla="*/ 3581024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57">
                <a:moveTo>
                  <a:pt x="24" y="57"/>
                </a:moveTo>
                <a:lnTo>
                  <a:pt x="24" y="16"/>
                </a:lnTo>
                <a:lnTo>
                  <a:pt x="0" y="0"/>
                </a:lnTo>
                <a:lnTo>
                  <a:pt x="0" y="54"/>
                </a:lnTo>
                <a:lnTo>
                  <a:pt x="24" y="57"/>
                </a:lnTo>
                <a:close/>
              </a:path>
            </a:pathLst>
          </a:custGeom>
          <a:solidFill>
            <a:srgbClr val="FFFFFF"/>
          </a:solidFill>
          <a:ln w="9525">
            <a:noFill/>
            <a:round/>
            <a:headEnd/>
            <a:tailEnd/>
          </a:ln>
        </p:spPr>
        <p:txBody>
          <a:bodyPr/>
          <a:lstStyle/>
          <a:p>
            <a:endParaRPr lang="en-US"/>
          </a:p>
        </p:txBody>
      </p:sp>
      <p:sp>
        <p:nvSpPr>
          <p:cNvPr id="94" name="Freeform 98"/>
          <p:cNvSpPr>
            <a:spLocks/>
          </p:cNvSpPr>
          <p:nvPr/>
        </p:nvSpPr>
        <p:spPr bwMode="auto">
          <a:xfrm>
            <a:off x="1093788" y="1876425"/>
            <a:ext cx="6350" cy="15875"/>
          </a:xfrm>
          <a:custGeom>
            <a:avLst/>
            <a:gdLst>
              <a:gd name="T0" fmla="*/ 1254548 w 30"/>
              <a:gd name="T1" fmla="*/ 621364 h 78"/>
              <a:gd name="T2" fmla="*/ 0 w 30"/>
              <a:gd name="T3" fmla="*/ 0 h 78"/>
              <a:gd name="T4" fmla="*/ 0 w 30"/>
              <a:gd name="T5" fmla="*/ 3230970 h 78"/>
              <a:gd name="T6" fmla="*/ 1344083 w 30"/>
              <a:gd name="T7" fmla="*/ 3230970 h 78"/>
              <a:gd name="T8" fmla="*/ 1254548 w 30"/>
              <a:gd name="T9" fmla="*/ 621364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78">
                <a:moveTo>
                  <a:pt x="28" y="15"/>
                </a:moveTo>
                <a:lnTo>
                  <a:pt x="0" y="0"/>
                </a:lnTo>
                <a:lnTo>
                  <a:pt x="0" y="78"/>
                </a:lnTo>
                <a:lnTo>
                  <a:pt x="30" y="78"/>
                </a:lnTo>
                <a:lnTo>
                  <a:pt x="28" y="15"/>
                </a:lnTo>
                <a:close/>
              </a:path>
            </a:pathLst>
          </a:custGeom>
          <a:solidFill>
            <a:srgbClr val="FFFFFF"/>
          </a:solidFill>
          <a:ln w="9525">
            <a:noFill/>
            <a:round/>
            <a:headEnd/>
            <a:tailEnd/>
          </a:ln>
        </p:spPr>
        <p:txBody>
          <a:bodyPr/>
          <a:lstStyle/>
          <a:p>
            <a:endParaRPr lang="en-US"/>
          </a:p>
        </p:txBody>
      </p:sp>
      <p:sp>
        <p:nvSpPr>
          <p:cNvPr id="95" name="Freeform 99"/>
          <p:cNvSpPr>
            <a:spLocks/>
          </p:cNvSpPr>
          <p:nvPr/>
        </p:nvSpPr>
        <p:spPr bwMode="auto">
          <a:xfrm>
            <a:off x="1281113" y="1668463"/>
            <a:ext cx="6350" cy="155575"/>
          </a:xfrm>
          <a:custGeom>
            <a:avLst/>
            <a:gdLst>
              <a:gd name="T0" fmla="*/ 0 w 22"/>
              <a:gd name="T1" fmla="*/ 2088932 h 714"/>
              <a:gd name="T2" fmla="*/ 1832841 w 22"/>
              <a:gd name="T3" fmla="*/ 0 h 714"/>
              <a:gd name="T4" fmla="*/ 1832841 w 22"/>
              <a:gd name="T5" fmla="*/ 29103420 h 714"/>
              <a:gd name="T6" fmla="*/ 0 w 22"/>
              <a:gd name="T7" fmla="*/ 33898572 h 714"/>
              <a:gd name="T8" fmla="*/ 0 w 22"/>
              <a:gd name="T9" fmla="*/ 2088932 h 7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714">
                <a:moveTo>
                  <a:pt x="0" y="44"/>
                </a:moveTo>
                <a:lnTo>
                  <a:pt x="22" y="0"/>
                </a:lnTo>
                <a:lnTo>
                  <a:pt x="22" y="613"/>
                </a:lnTo>
                <a:lnTo>
                  <a:pt x="0" y="714"/>
                </a:lnTo>
                <a:lnTo>
                  <a:pt x="0" y="44"/>
                </a:lnTo>
                <a:close/>
              </a:path>
            </a:pathLst>
          </a:custGeom>
          <a:solidFill>
            <a:srgbClr val="FFFFFF"/>
          </a:solidFill>
          <a:ln w="9525">
            <a:noFill/>
            <a:round/>
            <a:headEnd/>
            <a:tailEnd/>
          </a:ln>
        </p:spPr>
        <p:txBody>
          <a:bodyPr/>
          <a:lstStyle/>
          <a:p>
            <a:endParaRPr lang="en-US"/>
          </a:p>
        </p:txBody>
      </p:sp>
      <p:sp>
        <p:nvSpPr>
          <p:cNvPr id="96" name="Freeform 100"/>
          <p:cNvSpPr>
            <a:spLocks/>
          </p:cNvSpPr>
          <p:nvPr/>
        </p:nvSpPr>
        <p:spPr bwMode="auto">
          <a:xfrm>
            <a:off x="2019300" y="1525588"/>
            <a:ext cx="4763" cy="304800"/>
          </a:xfrm>
          <a:custGeom>
            <a:avLst/>
            <a:gdLst>
              <a:gd name="T0" fmla="*/ 730962 w 30"/>
              <a:gd name="T1" fmla="*/ 66692778 h 1393"/>
              <a:gd name="T2" fmla="*/ 478999 w 30"/>
              <a:gd name="T3" fmla="*/ 66214026 h 1393"/>
              <a:gd name="T4" fmla="*/ 252121 w 30"/>
              <a:gd name="T5" fmla="*/ 65878811 h 1393"/>
              <a:gd name="T6" fmla="*/ 126061 w 30"/>
              <a:gd name="T7" fmla="*/ 65591516 h 1393"/>
              <a:gd name="T8" fmla="*/ 50488 w 30"/>
              <a:gd name="T9" fmla="*/ 65256520 h 1393"/>
              <a:gd name="T10" fmla="*/ 25244 w 30"/>
              <a:gd name="T11" fmla="*/ 64825468 h 1393"/>
              <a:gd name="T12" fmla="*/ 25244 w 30"/>
              <a:gd name="T13" fmla="*/ 64299015 h 1393"/>
              <a:gd name="T14" fmla="*/ 50488 w 30"/>
              <a:gd name="T15" fmla="*/ 60516694 h 1393"/>
              <a:gd name="T16" fmla="*/ 50488 w 30"/>
              <a:gd name="T17" fmla="*/ 56686455 h 1393"/>
              <a:gd name="T18" fmla="*/ 50488 w 30"/>
              <a:gd name="T19" fmla="*/ 52856215 h 1393"/>
              <a:gd name="T20" fmla="*/ 50488 w 30"/>
              <a:gd name="T21" fmla="*/ 48930356 h 1393"/>
              <a:gd name="T22" fmla="*/ 50488 w 30"/>
              <a:gd name="T23" fmla="*/ 45100116 h 1393"/>
              <a:gd name="T24" fmla="*/ 50488 w 30"/>
              <a:gd name="T25" fmla="*/ 41222176 h 1393"/>
              <a:gd name="T26" fmla="*/ 25244 w 30"/>
              <a:gd name="T27" fmla="*/ 37344017 h 1393"/>
              <a:gd name="T28" fmla="*/ 25244 w 30"/>
              <a:gd name="T29" fmla="*/ 33418158 h 1393"/>
              <a:gd name="T30" fmla="*/ 25244 w 30"/>
              <a:gd name="T31" fmla="*/ 29492299 h 1393"/>
              <a:gd name="T32" fmla="*/ 0 w 30"/>
              <a:gd name="T33" fmla="*/ 25566440 h 1393"/>
              <a:gd name="T34" fmla="*/ 0 w 30"/>
              <a:gd name="T35" fmla="*/ 21640362 h 1393"/>
              <a:gd name="T36" fmla="*/ 0 w 30"/>
              <a:gd name="T37" fmla="*/ 17618665 h 1393"/>
              <a:gd name="T38" fmla="*/ 25244 w 30"/>
              <a:gd name="T39" fmla="*/ 13692806 h 1393"/>
              <a:gd name="T40" fmla="*/ 25244 w 30"/>
              <a:gd name="T41" fmla="*/ 9719028 h 1393"/>
              <a:gd name="T42" fmla="*/ 50488 w 30"/>
              <a:gd name="T43" fmla="*/ 5745250 h 1393"/>
              <a:gd name="T44" fmla="*/ 100817 w 30"/>
              <a:gd name="T45" fmla="*/ 1723553 h 1393"/>
              <a:gd name="T46" fmla="*/ 302451 w 30"/>
              <a:gd name="T47" fmla="*/ 1340639 h 1393"/>
              <a:gd name="T48" fmla="*/ 478999 w 30"/>
              <a:gd name="T49" fmla="*/ 1101262 h 1393"/>
              <a:gd name="T50" fmla="*/ 554572 w 30"/>
              <a:gd name="T51" fmla="*/ 861886 h 1393"/>
              <a:gd name="T52" fmla="*/ 655389 w 30"/>
              <a:gd name="T53" fmla="*/ 670210 h 1393"/>
              <a:gd name="T54" fmla="*/ 730962 w 30"/>
              <a:gd name="T55" fmla="*/ 382915 h 1393"/>
              <a:gd name="T56" fmla="*/ 756206 w 30"/>
              <a:gd name="T57" fmla="*/ 0 h 1393"/>
              <a:gd name="T58" fmla="*/ 756206 w 30"/>
              <a:gd name="T59" fmla="*/ 4165235 h 1393"/>
              <a:gd name="T60" fmla="*/ 730962 w 30"/>
              <a:gd name="T61" fmla="*/ 8330689 h 1393"/>
              <a:gd name="T62" fmla="*/ 730962 w 30"/>
              <a:gd name="T63" fmla="*/ 12495925 h 1393"/>
              <a:gd name="T64" fmla="*/ 730962 w 30"/>
              <a:gd name="T65" fmla="*/ 16661160 h 1393"/>
              <a:gd name="T66" fmla="*/ 730962 w 30"/>
              <a:gd name="T67" fmla="*/ 20874314 h 1393"/>
              <a:gd name="T68" fmla="*/ 730962 w 30"/>
              <a:gd name="T69" fmla="*/ 24991850 h 1393"/>
              <a:gd name="T70" fmla="*/ 730962 w 30"/>
              <a:gd name="T71" fmla="*/ 29205004 h 1393"/>
              <a:gd name="T72" fmla="*/ 730962 w 30"/>
              <a:gd name="T73" fmla="*/ 33322539 h 1393"/>
              <a:gd name="T74" fmla="*/ 730962 w 30"/>
              <a:gd name="T75" fmla="*/ 37487774 h 1393"/>
              <a:gd name="T76" fmla="*/ 730962 w 30"/>
              <a:gd name="T77" fmla="*/ 41653010 h 1393"/>
              <a:gd name="T78" fmla="*/ 730962 w 30"/>
              <a:gd name="T79" fmla="*/ 45818464 h 1393"/>
              <a:gd name="T80" fmla="*/ 730962 w 30"/>
              <a:gd name="T81" fmla="*/ 50031618 h 1393"/>
              <a:gd name="T82" fmla="*/ 730962 w 30"/>
              <a:gd name="T83" fmla="*/ 54148934 h 1393"/>
              <a:gd name="T84" fmla="*/ 730962 w 30"/>
              <a:gd name="T85" fmla="*/ 58362089 h 1393"/>
              <a:gd name="T86" fmla="*/ 730962 w 30"/>
              <a:gd name="T87" fmla="*/ 62479624 h 1393"/>
              <a:gd name="T88" fmla="*/ 730962 w 30"/>
              <a:gd name="T89" fmla="*/ 66692778 h 139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0" h="1393">
                <a:moveTo>
                  <a:pt x="29" y="1393"/>
                </a:moveTo>
                <a:lnTo>
                  <a:pt x="19" y="1383"/>
                </a:lnTo>
                <a:lnTo>
                  <a:pt x="10" y="1376"/>
                </a:lnTo>
                <a:lnTo>
                  <a:pt x="5" y="1370"/>
                </a:lnTo>
                <a:lnTo>
                  <a:pt x="2" y="1363"/>
                </a:lnTo>
                <a:lnTo>
                  <a:pt x="1" y="1354"/>
                </a:lnTo>
                <a:lnTo>
                  <a:pt x="1" y="1343"/>
                </a:lnTo>
                <a:lnTo>
                  <a:pt x="2" y="1264"/>
                </a:lnTo>
                <a:lnTo>
                  <a:pt x="2" y="1184"/>
                </a:lnTo>
                <a:lnTo>
                  <a:pt x="2" y="1104"/>
                </a:lnTo>
                <a:lnTo>
                  <a:pt x="2" y="1022"/>
                </a:lnTo>
                <a:lnTo>
                  <a:pt x="2" y="942"/>
                </a:lnTo>
                <a:lnTo>
                  <a:pt x="2" y="861"/>
                </a:lnTo>
                <a:lnTo>
                  <a:pt x="1" y="780"/>
                </a:lnTo>
                <a:lnTo>
                  <a:pt x="1" y="698"/>
                </a:lnTo>
                <a:lnTo>
                  <a:pt x="1" y="616"/>
                </a:lnTo>
                <a:lnTo>
                  <a:pt x="0" y="534"/>
                </a:lnTo>
                <a:lnTo>
                  <a:pt x="0" y="452"/>
                </a:lnTo>
                <a:lnTo>
                  <a:pt x="0" y="368"/>
                </a:lnTo>
                <a:lnTo>
                  <a:pt x="1" y="286"/>
                </a:lnTo>
                <a:lnTo>
                  <a:pt x="1" y="203"/>
                </a:lnTo>
                <a:lnTo>
                  <a:pt x="2" y="120"/>
                </a:lnTo>
                <a:lnTo>
                  <a:pt x="4" y="36"/>
                </a:lnTo>
                <a:lnTo>
                  <a:pt x="12" y="28"/>
                </a:lnTo>
                <a:lnTo>
                  <a:pt x="19" y="23"/>
                </a:lnTo>
                <a:lnTo>
                  <a:pt x="22" y="18"/>
                </a:lnTo>
                <a:lnTo>
                  <a:pt x="26" y="14"/>
                </a:lnTo>
                <a:lnTo>
                  <a:pt x="29" y="8"/>
                </a:lnTo>
                <a:lnTo>
                  <a:pt x="30" y="0"/>
                </a:lnTo>
                <a:lnTo>
                  <a:pt x="30" y="87"/>
                </a:lnTo>
                <a:lnTo>
                  <a:pt x="29" y="174"/>
                </a:lnTo>
                <a:lnTo>
                  <a:pt x="29" y="261"/>
                </a:lnTo>
                <a:lnTo>
                  <a:pt x="29" y="348"/>
                </a:lnTo>
                <a:lnTo>
                  <a:pt x="29" y="436"/>
                </a:lnTo>
                <a:lnTo>
                  <a:pt x="29" y="522"/>
                </a:lnTo>
                <a:lnTo>
                  <a:pt x="29" y="610"/>
                </a:lnTo>
                <a:lnTo>
                  <a:pt x="29" y="696"/>
                </a:lnTo>
                <a:lnTo>
                  <a:pt x="29" y="783"/>
                </a:lnTo>
                <a:lnTo>
                  <a:pt x="29" y="870"/>
                </a:lnTo>
                <a:lnTo>
                  <a:pt x="29" y="957"/>
                </a:lnTo>
                <a:lnTo>
                  <a:pt x="29" y="1045"/>
                </a:lnTo>
                <a:lnTo>
                  <a:pt x="29" y="1131"/>
                </a:lnTo>
                <a:lnTo>
                  <a:pt x="29" y="1219"/>
                </a:lnTo>
                <a:lnTo>
                  <a:pt x="29" y="1305"/>
                </a:lnTo>
                <a:lnTo>
                  <a:pt x="29" y="1393"/>
                </a:lnTo>
                <a:close/>
              </a:path>
            </a:pathLst>
          </a:custGeom>
          <a:solidFill>
            <a:srgbClr val="FFFFFF"/>
          </a:solidFill>
          <a:ln w="9525">
            <a:noFill/>
            <a:round/>
            <a:headEnd/>
            <a:tailEnd/>
          </a:ln>
        </p:spPr>
        <p:txBody>
          <a:bodyPr/>
          <a:lstStyle/>
          <a:p>
            <a:endParaRPr lang="en-US"/>
          </a:p>
        </p:txBody>
      </p:sp>
      <p:sp>
        <p:nvSpPr>
          <p:cNvPr id="97" name="Freeform 101"/>
          <p:cNvSpPr>
            <a:spLocks/>
          </p:cNvSpPr>
          <p:nvPr/>
        </p:nvSpPr>
        <p:spPr bwMode="auto">
          <a:xfrm>
            <a:off x="2044700" y="1525588"/>
            <a:ext cx="3175" cy="322262"/>
          </a:xfrm>
          <a:custGeom>
            <a:avLst/>
            <a:gdLst>
              <a:gd name="T0" fmla="*/ 438288 w 23"/>
              <a:gd name="T1" fmla="*/ 70744412 h 1468"/>
              <a:gd name="T2" fmla="*/ 247788 w 23"/>
              <a:gd name="T3" fmla="*/ 70696116 h 1468"/>
              <a:gd name="T4" fmla="*/ 38100 w 23"/>
              <a:gd name="T5" fmla="*/ 70599745 h 1468"/>
              <a:gd name="T6" fmla="*/ 38100 w 23"/>
              <a:gd name="T7" fmla="*/ 66214523 h 1468"/>
              <a:gd name="T8" fmla="*/ 38100 w 23"/>
              <a:gd name="T9" fmla="*/ 61780787 h 1468"/>
              <a:gd name="T10" fmla="*/ 19050 w 23"/>
              <a:gd name="T11" fmla="*/ 57395565 h 1468"/>
              <a:gd name="T12" fmla="*/ 19050 w 23"/>
              <a:gd name="T13" fmla="*/ 52961828 h 1468"/>
              <a:gd name="T14" fmla="*/ 19050 w 23"/>
              <a:gd name="T15" fmla="*/ 48528311 h 1468"/>
              <a:gd name="T16" fmla="*/ 19050 w 23"/>
              <a:gd name="T17" fmla="*/ 44094793 h 1468"/>
              <a:gd name="T18" fmla="*/ 19050 w 23"/>
              <a:gd name="T19" fmla="*/ 39757647 h 1468"/>
              <a:gd name="T20" fmla="*/ 19050 w 23"/>
              <a:gd name="T21" fmla="*/ 35323911 h 1468"/>
              <a:gd name="T22" fmla="*/ 19050 w 23"/>
              <a:gd name="T23" fmla="*/ 30890393 h 1468"/>
              <a:gd name="T24" fmla="*/ 0 w 23"/>
              <a:gd name="T25" fmla="*/ 26504952 h 1468"/>
              <a:gd name="T26" fmla="*/ 0 w 23"/>
              <a:gd name="T27" fmla="*/ 22071435 h 1468"/>
              <a:gd name="T28" fmla="*/ 0 w 23"/>
              <a:gd name="T29" fmla="*/ 17686213 h 1468"/>
              <a:gd name="T30" fmla="*/ 0 w 23"/>
              <a:gd name="T31" fmla="*/ 13252476 h 1468"/>
              <a:gd name="T32" fmla="*/ 0 w 23"/>
              <a:gd name="T33" fmla="*/ 8867254 h 1468"/>
              <a:gd name="T34" fmla="*/ 0 w 23"/>
              <a:gd name="T35" fmla="*/ 4433517 h 1468"/>
              <a:gd name="T36" fmla="*/ 0 w 23"/>
              <a:gd name="T37" fmla="*/ 0 h 1468"/>
              <a:gd name="T38" fmla="*/ 228738 w 23"/>
              <a:gd name="T39" fmla="*/ 626523 h 1468"/>
              <a:gd name="T40" fmla="*/ 438288 w 23"/>
              <a:gd name="T41" fmla="*/ 1253046 h 1468"/>
              <a:gd name="T42" fmla="*/ 438288 w 23"/>
              <a:gd name="T43" fmla="*/ 5541897 h 1468"/>
              <a:gd name="T44" fmla="*/ 438288 w 23"/>
              <a:gd name="T45" fmla="*/ 9927338 h 1468"/>
              <a:gd name="T46" fmla="*/ 438288 w 23"/>
              <a:gd name="T47" fmla="*/ 14264484 h 1468"/>
              <a:gd name="T48" fmla="*/ 438288 w 23"/>
              <a:gd name="T49" fmla="*/ 18601630 h 1468"/>
              <a:gd name="T50" fmla="*/ 438288 w 23"/>
              <a:gd name="T51" fmla="*/ 22938996 h 1468"/>
              <a:gd name="T52" fmla="*/ 438288 w 23"/>
              <a:gd name="T53" fmla="*/ 27324217 h 1468"/>
              <a:gd name="T54" fmla="*/ 438288 w 23"/>
              <a:gd name="T55" fmla="*/ 31613288 h 1468"/>
              <a:gd name="T56" fmla="*/ 438288 w 23"/>
              <a:gd name="T57" fmla="*/ 35998729 h 1468"/>
              <a:gd name="T58" fmla="*/ 438288 w 23"/>
              <a:gd name="T59" fmla="*/ 40335875 h 1468"/>
              <a:gd name="T60" fmla="*/ 419238 w 23"/>
              <a:gd name="T61" fmla="*/ 44673021 h 1468"/>
              <a:gd name="T62" fmla="*/ 419238 w 23"/>
              <a:gd name="T63" fmla="*/ 49058462 h 1468"/>
              <a:gd name="T64" fmla="*/ 438288 w 23"/>
              <a:gd name="T65" fmla="*/ 53395608 h 1468"/>
              <a:gd name="T66" fmla="*/ 438288 w 23"/>
              <a:gd name="T67" fmla="*/ 57732754 h 1468"/>
              <a:gd name="T68" fmla="*/ 438288 w 23"/>
              <a:gd name="T69" fmla="*/ 62070120 h 1468"/>
              <a:gd name="T70" fmla="*/ 438288 w 23"/>
              <a:gd name="T71" fmla="*/ 66455342 h 1468"/>
              <a:gd name="T72" fmla="*/ 438288 w 23"/>
              <a:gd name="T73" fmla="*/ 70744412 h 146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 h="1468">
                <a:moveTo>
                  <a:pt x="23" y="1468"/>
                </a:moveTo>
                <a:lnTo>
                  <a:pt x="13" y="1467"/>
                </a:lnTo>
                <a:lnTo>
                  <a:pt x="2" y="1465"/>
                </a:lnTo>
                <a:lnTo>
                  <a:pt x="2" y="1374"/>
                </a:lnTo>
                <a:lnTo>
                  <a:pt x="2" y="1282"/>
                </a:lnTo>
                <a:lnTo>
                  <a:pt x="1" y="1191"/>
                </a:lnTo>
                <a:lnTo>
                  <a:pt x="1" y="1099"/>
                </a:lnTo>
                <a:lnTo>
                  <a:pt x="1" y="1007"/>
                </a:lnTo>
                <a:lnTo>
                  <a:pt x="1" y="915"/>
                </a:lnTo>
                <a:lnTo>
                  <a:pt x="1" y="825"/>
                </a:lnTo>
                <a:lnTo>
                  <a:pt x="1" y="733"/>
                </a:lnTo>
                <a:lnTo>
                  <a:pt x="1" y="641"/>
                </a:lnTo>
                <a:lnTo>
                  <a:pt x="0" y="550"/>
                </a:lnTo>
                <a:lnTo>
                  <a:pt x="0" y="458"/>
                </a:lnTo>
                <a:lnTo>
                  <a:pt x="0" y="367"/>
                </a:lnTo>
                <a:lnTo>
                  <a:pt x="0" y="275"/>
                </a:lnTo>
                <a:lnTo>
                  <a:pt x="0" y="184"/>
                </a:lnTo>
                <a:lnTo>
                  <a:pt x="0" y="92"/>
                </a:lnTo>
                <a:lnTo>
                  <a:pt x="0" y="0"/>
                </a:lnTo>
                <a:lnTo>
                  <a:pt x="12" y="13"/>
                </a:lnTo>
                <a:lnTo>
                  <a:pt x="23" y="26"/>
                </a:lnTo>
                <a:lnTo>
                  <a:pt x="23" y="115"/>
                </a:lnTo>
                <a:lnTo>
                  <a:pt x="23" y="206"/>
                </a:lnTo>
                <a:lnTo>
                  <a:pt x="23" y="296"/>
                </a:lnTo>
                <a:lnTo>
                  <a:pt x="23" y="386"/>
                </a:lnTo>
                <a:lnTo>
                  <a:pt x="23" y="476"/>
                </a:lnTo>
                <a:lnTo>
                  <a:pt x="23" y="567"/>
                </a:lnTo>
                <a:lnTo>
                  <a:pt x="23" y="656"/>
                </a:lnTo>
                <a:lnTo>
                  <a:pt x="23" y="747"/>
                </a:lnTo>
                <a:lnTo>
                  <a:pt x="23" y="837"/>
                </a:lnTo>
                <a:lnTo>
                  <a:pt x="22" y="927"/>
                </a:lnTo>
                <a:lnTo>
                  <a:pt x="22" y="1018"/>
                </a:lnTo>
                <a:lnTo>
                  <a:pt x="23" y="1108"/>
                </a:lnTo>
                <a:lnTo>
                  <a:pt x="23" y="1198"/>
                </a:lnTo>
                <a:lnTo>
                  <a:pt x="23" y="1288"/>
                </a:lnTo>
                <a:lnTo>
                  <a:pt x="23" y="1379"/>
                </a:lnTo>
                <a:lnTo>
                  <a:pt x="23" y="1468"/>
                </a:lnTo>
                <a:close/>
              </a:path>
            </a:pathLst>
          </a:custGeom>
          <a:solidFill>
            <a:srgbClr val="FFFFFF"/>
          </a:solidFill>
          <a:ln w="9525">
            <a:noFill/>
            <a:round/>
            <a:headEnd/>
            <a:tailEnd/>
          </a:ln>
        </p:spPr>
        <p:txBody>
          <a:bodyPr/>
          <a:lstStyle/>
          <a:p>
            <a:endParaRPr lang="en-US"/>
          </a:p>
        </p:txBody>
      </p:sp>
      <p:sp>
        <p:nvSpPr>
          <p:cNvPr id="98" name="Freeform 102"/>
          <p:cNvSpPr>
            <a:spLocks/>
          </p:cNvSpPr>
          <p:nvPr/>
        </p:nvSpPr>
        <p:spPr bwMode="auto">
          <a:xfrm>
            <a:off x="1857375" y="1804988"/>
            <a:ext cx="4763" cy="93662"/>
          </a:xfrm>
          <a:custGeom>
            <a:avLst/>
            <a:gdLst>
              <a:gd name="T0" fmla="*/ 217863 w 27"/>
              <a:gd name="T1" fmla="*/ 1848874 h 419"/>
              <a:gd name="T2" fmla="*/ 404502 w 27"/>
              <a:gd name="T3" fmla="*/ 2748387 h 419"/>
              <a:gd name="T4" fmla="*/ 529046 w 27"/>
              <a:gd name="T5" fmla="*/ 3697749 h 419"/>
              <a:gd name="T6" fmla="*/ 653589 w 27"/>
              <a:gd name="T7" fmla="*/ 4696959 h 419"/>
              <a:gd name="T8" fmla="*/ 715685 w 27"/>
              <a:gd name="T9" fmla="*/ 5746465 h 419"/>
              <a:gd name="T10" fmla="*/ 746909 w 27"/>
              <a:gd name="T11" fmla="*/ 6795748 h 419"/>
              <a:gd name="T12" fmla="*/ 809181 w 27"/>
              <a:gd name="T13" fmla="*/ 7895103 h 419"/>
              <a:gd name="T14" fmla="*/ 840228 w 27"/>
              <a:gd name="T15" fmla="*/ 9044307 h 419"/>
              <a:gd name="T16" fmla="*/ 840228 w 27"/>
              <a:gd name="T17" fmla="*/ 10143662 h 419"/>
              <a:gd name="T18" fmla="*/ 809181 w 27"/>
              <a:gd name="T19" fmla="*/ 12492141 h 419"/>
              <a:gd name="T20" fmla="*/ 746909 w 27"/>
              <a:gd name="T21" fmla="*/ 14840621 h 419"/>
              <a:gd name="T22" fmla="*/ 746909 w 27"/>
              <a:gd name="T23" fmla="*/ 17189324 h 419"/>
              <a:gd name="T24" fmla="*/ 809181 w 27"/>
              <a:gd name="T25" fmla="*/ 19537804 h 419"/>
              <a:gd name="T26" fmla="*/ 435726 w 27"/>
              <a:gd name="T27" fmla="*/ 20237251 h 419"/>
              <a:gd name="T28" fmla="*/ 62272 w 27"/>
              <a:gd name="T29" fmla="*/ 20936922 h 419"/>
              <a:gd name="T30" fmla="*/ 31048 w 27"/>
              <a:gd name="T31" fmla="*/ 20687007 h 419"/>
              <a:gd name="T32" fmla="*/ 0 w 27"/>
              <a:gd name="T33" fmla="*/ 20487165 h 419"/>
              <a:gd name="T34" fmla="*/ 0 w 27"/>
              <a:gd name="T35" fmla="*/ 19637725 h 419"/>
              <a:gd name="T36" fmla="*/ 0 w 27"/>
              <a:gd name="T37" fmla="*/ 17289245 h 419"/>
              <a:gd name="T38" fmla="*/ 0 w 27"/>
              <a:gd name="T39" fmla="*/ 14041253 h 419"/>
              <a:gd name="T40" fmla="*/ 0 w 27"/>
              <a:gd name="T41" fmla="*/ 10243583 h 419"/>
              <a:gd name="T42" fmla="*/ 0 w 27"/>
              <a:gd name="T43" fmla="*/ 6545834 h 419"/>
              <a:gd name="T44" fmla="*/ 0 w 27"/>
              <a:gd name="T45" fmla="*/ 3197920 h 419"/>
              <a:gd name="T46" fmla="*/ 0 w 27"/>
              <a:gd name="T47" fmla="*/ 949362 h 419"/>
              <a:gd name="T48" fmla="*/ 0 w 27"/>
              <a:gd name="T49" fmla="*/ 0 h 419"/>
              <a:gd name="T50" fmla="*/ 62272 w 27"/>
              <a:gd name="T51" fmla="*/ 349835 h 419"/>
              <a:gd name="T52" fmla="*/ 124544 w 27"/>
              <a:gd name="T53" fmla="*/ 749520 h 419"/>
              <a:gd name="T54" fmla="*/ 186639 w 27"/>
              <a:gd name="T55" fmla="*/ 1299197 h 419"/>
              <a:gd name="T56" fmla="*/ 217863 w 27"/>
              <a:gd name="T57" fmla="*/ 1848874 h 41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7" h="419">
                <a:moveTo>
                  <a:pt x="7" y="37"/>
                </a:moveTo>
                <a:lnTo>
                  <a:pt x="13" y="55"/>
                </a:lnTo>
                <a:lnTo>
                  <a:pt x="17" y="74"/>
                </a:lnTo>
                <a:lnTo>
                  <a:pt x="21" y="94"/>
                </a:lnTo>
                <a:lnTo>
                  <a:pt x="23" y="115"/>
                </a:lnTo>
                <a:lnTo>
                  <a:pt x="24" y="136"/>
                </a:lnTo>
                <a:lnTo>
                  <a:pt x="26" y="158"/>
                </a:lnTo>
                <a:lnTo>
                  <a:pt x="27" y="181"/>
                </a:lnTo>
                <a:lnTo>
                  <a:pt x="27" y="203"/>
                </a:lnTo>
                <a:lnTo>
                  <a:pt x="26" y="250"/>
                </a:lnTo>
                <a:lnTo>
                  <a:pt x="24" y="297"/>
                </a:lnTo>
                <a:lnTo>
                  <a:pt x="24" y="344"/>
                </a:lnTo>
                <a:lnTo>
                  <a:pt x="26" y="391"/>
                </a:lnTo>
                <a:lnTo>
                  <a:pt x="14" y="405"/>
                </a:lnTo>
                <a:lnTo>
                  <a:pt x="2" y="419"/>
                </a:lnTo>
                <a:lnTo>
                  <a:pt x="1" y="414"/>
                </a:lnTo>
                <a:lnTo>
                  <a:pt x="0" y="410"/>
                </a:lnTo>
                <a:lnTo>
                  <a:pt x="0" y="393"/>
                </a:lnTo>
                <a:lnTo>
                  <a:pt x="0" y="346"/>
                </a:lnTo>
                <a:lnTo>
                  <a:pt x="0" y="281"/>
                </a:lnTo>
                <a:lnTo>
                  <a:pt x="0" y="205"/>
                </a:lnTo>
                <a:lnTo>
                  <a:pt x="0" y="131"/>
                </a:lnTo>
                <a:lnTo>
                  <a:pt x="0" y="64"/>
                </a:lnTo>
                <a:lnTo>
                  <a:pt x="0" y="19"/>
                </a:lnTo>
                <a:lnTo>
                  <a:pt x="0" y="0"/>
                </a:lnTo>
                <a:lnTo>
                  <a:pt x="2" y="7"/>
                </a:lnTo>
                <a:lnTo>
                  <a:pt x="4" y="15"/>
                </a:lnTo>
                <a:lnTo>
                  <a:pt x="6" y="26"/>
                </a:lnTo>
                <a:lnTo>
                  <a:pt x="7" y="37"/>
                </a:lnTo>
                <a:close/>
              </a:path>
            </a:pathLst>
          </a:custGeom>
          <a:solidFill>
            <a:srgbClr val="FFFFFF"/>
          </a:solidFill>
          <a:ln w="9525">
            <a:noFill/>
            <a:round/>
            <a:headEnd/>
            <a:tailEnd/>
          </a:ln>
        </p:spPr>
        <p:txBody>
          <a:bodyPr/>
          <a:lstStyle/>
          <a:p>
            <a:endParaRPr lang="en-US"/>
          </a:p>
        </p:txBody>
      </p:sp>
      <p:sp>
        <p:nvSpPr>
          <p:cNvPr id="99" name="Freeform 103"/>
          <p:cNvSpPr>
            <a:spLocks/>
          </p:cNvSpPr>
          <p:nvPr/>
        </p:nvSpPr>
        <p:spPr bwMode="auto">
          <a:xfrm>
            <a:off x="1927225" y="1863725"/>
            <a:ext cx="6350" cy="38100"/>
          </a:xfrm>
          <a:custGeom>
            <a:avLst/>
            <a:gdLst>
              <a:gd name="T0" fmla="*/ 1440089 w 28"/>
              <a:gd name="T1" fmla="*/ 8247784 h 176"/>
              <a:gd name="T2" fmla="*/ 0 w 28"/>
              <a:gd name="T3" fmla="*/ 8154049 h 176"/>
              <a:gd name="T4" fmla="*/ 0 w 28"/>
              <a:gd name="T5" fmla="*/ 0 h 176"/>
              <a:gd name="T6" fmla="*/ 1440089 w 28"/>
              <a:gd name="T7" fmla="*/ 515432 h 176"/>
              <a:gd name="T8" fmla="*/ 1440089 w 28"/>
              <a:gd name="T9" fmla="*/ 8247784 h 1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76">
                <a:moveTo>
                  <a:pt x="28" y="176"/>
                </a:moveTo>
                <a:lnTo>
                  <a:pt x="0" y="174"/>
                </a:lnTo>
                <a:lnTo>
                  <a:pt x="0" y="0"/>
                </a:lnTo>
                <a:lnTo>
                  <a:pt x="28" y="11"/>
                </a:lnTo>
                <a:lnTo>
                  <a:pt x="28" y="176"/>
                </a:lnTo>
                <a:close/>
              </a:path>
            </a:pathLst>
          </a:custGeom>
          <a:solidFill>
            <a:srgbClr val="FFFFFF"/>
          </a:solidFill>
          <a:ln w="9525">
            <a:noFill/>
            <a:round/>
            <a:headEnd/>
            <a:tailEnd/>
          </a:ln>
        </p:spPr>
        <p:txBody>
          <a:bodyPr/>
          <a:lstStyle/>
          <a:p>
            <a:endParaRPr lang="en-US"/>
          </a:p>
        </p:txBody>
      </p:sp>
      <p:sp>
        <p:nvSpPr>
          <p:cNvPr id="100" name="Freeform 104"/>
          <p:cNvSpPr>
            <a:spLocks/>
          </p:cNvSpPr>
          <p:nvPr/>
        </p:nvSpPr>
        <p:spPr bwMode="auto">
          <a:xfrm>
            <a:off x="1951038" y="1866900"/>
            <a:ext cx="7937" cy="34925"/>
          </a:xfrm>
          <a:custGeom>
            <a:avLst/>
            <a:gdLst>
              <a:gd name="T0" fmla="*/ 70110 w 30"/>
              <a:gd name="T1" fmla="*/ 7972259 h 153"/>
              <a:gd name="T2" fmla="*/ 70110 w 30"/>
              <a:gd name="T3" fmla="*/ 6721807 h 153"/>
              <a:gd name="T4" fmla="*/ 70110 w 30"/>
              <a:gd name="T5" fmla="*/ 3959993 h 153"/>
              <a:gd name="T6" fmla="*/ 0 w 30"/>
              <a:gd name="T7" fmla="*/ 1198407 h 153"/>
              <a:gd name="T8" fmla="*/ 0 w 30"/>
              <a:gd name="T9" fmla="*/ 0 h 153"/>
              <a:gd name="T10" fmla="*/ 1050065 w 30"/>
              <a:gd name="T11" fmla="*/ 104318 h 153"/>
              <a:gd name="T12" fmla="*/ 2099866 w 30"/>
              <a:gd name="T13" fmla="*/ 208409 h 153"/>
              <a:gd name="T14" fmla="*/ 2099866 w 30"/>
              <a:gd name="T15" fmla="*/ 1406816 h 153"/>
              <a:gd name="T16" fmla="*/ 2099866 w 30"/>
              <a:gd name="T17" fmla="*/ 4012266 h 153"/>
              <a:gd name="T18" fmla="*/ 2099866 w 30"/>
              <a:gd name="T19" fmla="*/ 6669534 h 153"/>
              <a:gd name="T20" fmla="*/ 2099866 w 30"/>
              <a:gd name="T21" fmla="*/ 7815895 h 153"/>
              <a:gd name="T22" fmla="*/ 1119911 w 30"/>
              <a:gd name="T23" fmla="*/ 7972259 h 153"/>
              <a:gd name="T24" fmla="*/ 70110 w 30"/>
              <a:gd name="T25" fmla="*/ 7972259 h 1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153">
                <a:moveTo>
                  <a:pt x="1" y="153"/>
                </a:moveTo>
                <a:lnTo>
                  <a:pt x="1" y="129"/>
                </a:lnTo>
                <a:lnTo>
                  <a:pt x="1" y="76"/>
                </a:lnTo>
                <a:lnTo>
                  <a:pt x="0" y="23"/>
                </a:lnTo>
                <a:lnTo>
                  <a:pt x="0" y="0"/>
                </a:lnTo>
                <a:lnTo>
                  <a:pt x="15" y="2"/>
                </a:lnTo>
                <a:lnTo>
                  <a:pt x="30" y="4"/>
                </a:lnTo>
                <a:lnTo>
                  <a:pt x="30" y="27"/>
                </a:lnTo>
                <a:lnTo>
                  <a:pt x="30" y="77"/>
                </a:lnTo>
                <a:lnTo>
                  <a:pt x="30" y="128"/>
                </a:lnTo>
                <a:lnTo>
                  <a:pt x="30" y="150"/>
                </a:lnTo>
                <a:lnTo>
                  <a:pt x="16" y="153"/>
                </a:lnTo>
                <a:lnTo>
                  <a:pt x="1" y="153"/>
                </a:lnTo>
                <a:close/>
              </a:path>
            </a:pathLst>
          </a:custGeom>
          <a:solidFill>
            <a:srgbClr val="FFFFFF"/>
          </a:solidFill>
          <a:ln w="9525">
            <a:noFill/>
            <a:round/>
            <a:headEnd/>
            <a:tailEnd/>
          </a:ln>
        </p:spPr>
        <p:txBody>
          <a:bodyPr/>
          <a:lstStyle/>
          <a:p>
            <a:endParaRPr lang="en-US"/>
          </a:p>
        </p:txBody>
      </p:sp>
      <p:sp>
        <p:nvSpPr>
          <p:cNvPr id="101" name="Freeform 105"/>
          <p:cNvSpPr>
            <a:spLocks/>
          </p:cNvSpPr>
          <p:nvPr/>
        </p:nvSpPr>
        <p:spPr bwMode="auto">
          <a:xfrm>
            <a:off x="1787525" y="1625600"/>
            <a:ext cx="12700" cy="144463"/>
          </a:xfrm>
          <a:custGeom>
            <a:avLst/>
            <a:gdLst>
              <a:gd name="T0" fmla="*/ 335902 w 49"/>
              <a:gd name="T1" fmla="*/ 31620543 h 660"/>
              <a:gd name="T2" fmla="*/ 268773 w 49"/>
              <a:gd name="T3" fmla="*/ 30326942 h 660"/>
              <a:gd name="T4" fmla="*/ 268773 w 49"/>
              <a:gd name="T5" fmla="*/ 26925277 h 660"/>
              <a:gd name="T6" fmla="*/ 134257 w 49"/>
              <a:gd name="T7" fmla="*/ 22134358 h 660"/>
              <a:gd name="T8" fmla="*/ 134257 w 49"/>
              <a:gd name="T9" fmla="*/ 16672562 h 660"/>
              <a:gd name="T10" fmla="*/ 67129 w 49"/>
              <a:gd name="T11" fmla="*/ 11163050 h 660"/>
              <a:gd name="T12" fmla="*/ 0 w 49"/>
              <a:gd name="T13" fmla="*/ 6371913 h 660"/>
              <a:gd name="T14" fmla="*/ 0 w 49"/>
              <a:gd name="T15" fmla="*/ 2970466 h 660"/>
              <a:gd name="T16" fmla="*/ 0 w 49"/>
              <a:gd name="T17" fmla="*/ 1676865 h 660"/>
              <a:gd name="T18" fmla="*/ 537288 w 49"/>
              <a:gd name="T19" fmla="*/ 1341536 h 660"/>
              <a:gd name="T20" fmla="*/ 1141963 w 49"/>
              <a:gd name="T21" fmla="*/ 718594 h 660"/>
              <a:gd name="T22" fmla="*/ 1544994 w 49"/>
              <a:gd name="T23" fmla="*/ 431200 h 660"/>
              <a:gd name="T24" fmla="*/ 1948024 w 49"/>
              <a:gd name="T25" fmla="*/ 191742 h 660"/>
              <a:gd name="T26" fmla="*/ 2082541 w 49"/>
              <a:gd name="T27" fmla="*/ 95871 h 660"/>
              <a:gd name="T28" fmla="*/ 2351055 w 49"/>
              <a:gd name="T29" fmla="*/ 47935 h 660"/>
              <a:gd name="T30" fmla="*/ 2552700 w 49"/>
              <a:gd name="T31" fmla="*/ 0 h 660"/>
              <a:gd name="T32" fmla="*/ 2686957 w 49"/>
              <a:gd name="T33" fmla="*/ 0 h 660"/>
              <a:gd name="T34" fmla="*/ 2754345 w 49"/>
              <a:gd name="T35" fmla="*/ 1389471 h 660"/>
              <a:gd name="T36" fmla="*/ 2821473 w 49"/>
              <a:gd name="T37" fmla="*/ 4934725 h 660"/>
              <a:gd name="T38" fmla="*/ 2888602 w 49"/>
              <a:gd name="T39" fmla="*/ 9965320 h 660"/>
              <a:gd name="T40" fmla="*/ 3022859 w 49"/>
              <a:gd name="T41" fmla="*/ 15810381 h 660"/>
              <a:gd name="T42" fmla="*/ 3089988 w 49"/>
              <a:gd name="T43" fmla="*/ 21559571 h 660"/>
              <a:gd name="T44" fmla="*/ 3224504 w 49"/>
              <a:gd name="T45" fmla="*/ 26637883 h 660"/>
              <a:gd name="T46" fmla="*/ 3291633 w 49"/>
              <a:gd name="T47" fmla="*/ 30231072 h 660"/>
              <a:gd name="T48" fmla="*/ 3291633 w 49"/>
              <a:gd name="T49" fmla="*/ 31524672 h 660"/>
              <a:gd name="T50" fmla="*/ 2888602 w 49"/>
              <a:gd name="T51" fmla="*/ 31572608 h 660"/>
              <a:gd name="T52" fmla="*/ 1813767 w 49"/>
              <a:gd name="T53" fmla="*/ 31572608 h 660"/>
              <a:gd name="T54" fmla="*/ 738933 w 49"/>
              <a:gd name="T55" fmla="*/ 31572608 h 660"/>
              <a:gd name="T56" fmla="*/ 335902 w 49"/>
              <a:gd name="T57" fmla="*/ 31620543 h 66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9" h="660">
                <a:moveTo>
                  <a:pt x="5" y="660"/>
                </a:moveTo>
                <a:lnTo>
                  <a:pt x="4" y="633"/>
                </a:lnTo>
                <a:lnTo>
                  <a:pt x="4" y="562"/>
                </a:lnTo>
                <a:lnTo>
                  <a:pt x="2" y="462"/>
                </a:lnTo>
                <a:lnTo>
                  <a:pt x="2" y="348"/>
                </a:lnTo>
                <a:lnTo>
                  <a:pt x="1" y="233"/>
                </a:lnTo>
                <a:lnTo>
                  <a:pt x="0" y="133"/>
                </a:lnTo>
                <a:lnTo>
                  <a:pt x="0" y="62"/>
                </a:lnTo>
                <a:lnTo>
                  <a:pt x="0" y="35"/>
                </a:lnTo>
                <a:lnTo>
                  <a:pt x="8" y="28"/>
                </a:lnTo>
                <a:lnTo>
                  <a:pt x="17" y="15"/>
                </a:lnTo>
                <a:lnTo>
                  <a:pt x="23" y="9"/>
                </a:lnTo>
                <a:lnTo>
                  <a:pt x="29" y="4"/>
                </a:lnTo>
                <a:lnTo>
                  <a:pt x="31" y="2"/>
                </a:lnTo>
                <a:lnTo>
                  <a:pt x="35" y="1"/>
                </a:lnTo>
                <a:lnTo>
                  <a:pt x="38" y="0"/>
                </a:lnTo>
                <a:lnTo>
                  <a:pt x="40" y="0"/>
                </a:lnTo>
                <a:lnTo>
                  <a:pt x="41" y="29"/>
                </a:lnTo>
                <a:lnTo>
                  <a:pt x="42" y="103"/>
                </a:lnTo>
                <a:lnTo>
                  <a:pt x="43" y="208"/>
                </a:lnTo>
                <a:lnTo>
                  <a:pt x="45" y="330"/>
                </a:lnTo>
                <a:lnTo>
                  <a:pt x="46" y="450"/>
                </a:lnTo>
                <a:lnTo>
                  <a:pt x="48" y="556"/>
                </a:lnTo>
                <a:lnTo>
                  <a:pt x="49" y="631"/>
                </a:lnTo>
                <a:lnTo>
                  <a:pt x="49" y="658"/>
                </a:lnTo>
                <a:lnTo>
                  <a:pt x="43" y="659"/>
                </a:lnTo>
                <a:lnTo>
                  <a:pt x="27" y="659"/>
                </a:lnTo>
                <a:lnTo>
                  <a:pt x="11" y="659"/>
                </a:lnTo>
                <a:lnTo>
                  <a:pt x="5" y="660"/>
                </a:lnTo>
                <a:close/>
              </a:path>
            </a:pathLst>
          </a:custGeom>
          <a:solidFill>
            <a:srgbClr val="FFFFFF"/>
          </a:solidFill>
          <a:ln w="9525">
            <a:noFill/>
            <a:round/>
            <a:headEnd/>
            <a:tailEnd/>
          </a:ln>
        </p:spPr>
        <p:txBody>
          <a:bodyPr/>
          <a:lstStyle/>
          <a:p>
            <a:endParaRPr lang="en-US"/>
          </a:p>
        </p:txBody>
      </p:sp>
      <p:sp>
        <p:nvSpPr>
          <p:cNvPr id="102" name="Freeform 106"/>
          <p:cNvSpPr>
            <a:spLocks/>
          </p:cNvSpPr>
          <p:nvPr/>
        </p:nvSpPr>
        <p:spPr bwMode="auto">
          <a:xfrm>
            <a:off x="1836738" y="1641475"/>
            <a:ext cx="6350" cy="254000"/>
          </a:xfrm>
          <a:custGeom>
            <a:avLst/>
            <a:gdLst>
              <a:gd name="T0" fmla="*/ 2240139 w 18"/>
              <a:gd name="T1" fmla="*/ 55664891 h 1156"/>
              <a:gd name="T2" fmla="*/ 1617839 w 18"/>
              <a:gd name="T3" fmla="*/ 55809689 h 1156"/>
              <a:gd name="T4" fmla="*/ 1120069 w 18"/>
              <a:gd name="T5" fmla="*/ 55809689 h 1156"/>
              <a:gd name="T6" fmla="*/ 746831 w 18"/>
              <a:gd name="T7" fmla="*/ 55809689 h 1156"/>
              <a:gd name="T8" fmla="*/ 373239 w 18"/>
              <a:gd name="T9" fmla="*/ 55713230 h 1156"/>
              <a:gd name="T10" fmla="*/ 249061 w 18"/>
              <a:gd name="T11" fmla="*/ 55568213 h 1156"/>
              <a:gd name="T12" fmla="*/ 0 w 18"/>
              <a:gd name="T13" fmla="*/ 55423415 h 1156"/>
              <a:gd name="T14" fmla="*/ 0 w 18"/>
              <a:gd name="T15" fmla="*/ 54795886 h 1156"/>
              <a:gd name="T16" fmla="*/ 0 w 18"/>
              <a:gd name="T17" fmla="*/ 53057875 h 1156"/>
              <a:gd name="T18" fmla="*/ 0 w 18"/>
              <a:gd name="T19" fmla="*/ 50306062 h 1156"/>
              <a:gd name="T20" fmla="*/ 0 w 18"/>
              <a:gd name="T21" fmla="*/ 46733363 h 1156"/>
              <a:gd name="T22" fmla="*/ 0 w 18"/>
              <a:gd name="T23" fmla="*/ 42581474 h 1156"/>
              <a:gd name="T24" fmla="*/ 0 w 18"/>
              <a:gd name="T25" fmla="*/ 37946633 h 1156"/>
              <a:gd name="T26" fmla="*/ 0 w 18"/>
              <a:gd name="T27" fmla="*/ 32925739 h 1156"/>
              <a:gd name="T28" fmla="*/ 0 w 18"/>
              <a:gd name="T29" fmla="*/ 27808386 h 1156"/>
              <a:gd name="T30" fmla="*/ 0 w 18"/>
              <a:gd name="T31" fmla="*/ 22642474 h 1156"/>
              <a:gd name="T32" fmla="*/ 0 w 18"/>
              <a:gd name="T33" fmla="*/ 17669919 h 1156"/>
              <a:gd name="T34" fmla="*/ 0 w 18"/>
              <a:gd name="T35" fmla="*/ 13035078 h 1156"/>
              <a:gd name="T36" fmla="*/ 0 w 18"/>
              <a:gd name="T37" fmla="*/ 8834849 h 1156"/>
              <a:gd name="T38" fmla="*/ 0 w 18"/>
              <a:gd name="T39" fmla="*/ 5310709 h 1156"/>
              <a:gd name="T40" fmla="*/ 0 w 18"/>
              <a:gd name="T41" fmla="*/ 2558676 h 1156"/>
              <a:gd name="T42" fmla="*/ 0 w 18"/>
              <a:gd name="T43" fmla="*/ 820666 h 1156"/>
              <a:gd name="T44" fmla="*/ 0 w 18"/>
              <a:gd name="T45" fmla="*/ 193137 h 1156"/>
              <a:gd name="T46" fmla="*/ 746831 w 18"/>
              <a:gd name="T47" fmla="*/ 48339 h 1156"/>
              <a:gd name="T48" fmla="*/ 1244600 w 18"/>
              <a:gd name="T49" fmla="*/ 0 h 1156"/>
              <a:gd name="T50" fmla="*/ 1742369 w 18"/>
              <a:gd name="T51" fmla="*/ 48339 h 1156"/>
              <a:gd name="T52" fmla="*/ 2240139 w 18"/>
              <a:gd name="T53" fmla="*/ 193137 h 1156"/>
              <a:gd name="T54" fmla="*/ 2240139 w 18"/>
              <a:gd name="T55" fmla="*/ 820666 h 1156"/>
              <a:gd name="T56" fmla="*/ 2240139 w 18"/>
              <a:gd name="T57" fmla="*/ 2607016 h 1156"/>
              <a:gd name="T58" fmla="*/ 2240139 w 18"/>
              <a:gd name="T59" fmla="*/ 5358829 h 1156"/>
              <a:gd name="T60" fmla="*/ 2240139 w 18"/>
              <a:gd name="T61" fmla="*/ 8883189 h 1156"/>
              <a:gd name="T62" fmla="*/ 2240139 w 18"/>
              <a:gd name="T63" fmla="*/ 13083417 h 1156"/>
              <a:gd name="T64" fmla="*/ 2240139 w 18"/>
              <a:gd name="T65" fmla="*/ 17766377 h 1156"/>
              <a:gd name="T66" fmla="*/ 2240139 w 18"/>
              <a:gd name="T67" fmla="*/ 22739152 h 1156"/>
              <a:gd name="T68" fmla="*/ 2240139 w 18"/>
              <a:gd name="T69" fmla="*/ 27953183 h 1156"/>
              <a:gd name="T70" fmla="*/ 2240139 w 18"/>
              <a:gd name="T71" fmla="*/ 33118875 h 1156"/>
              <a:gd name="T72" fmla="*/ 2240139 w 18"/>
              <a:gd name="T73" fmla="*/ 38139770 h 1156"/>
              <a:gd name="T74" fmla="*/ 2240139 w 18"/>
              <a:gd name="T75" fmla="*/ 42822730 h 1156"/>
              <a:gd name="T76" fmla="*/ 2240139 w 18"/>
              <a:gd name="T77" fmla="*/ 47022958 h 1156"/>
              <a:gd name="T78" fmla="*/ 2240139 w 18"/>
              <a:gd name="T79" fmla="*/ 50547318 h 1156"/>
              <a:gd name="T80" fmla="*/ 2240139 w 18"/>
              <a:gd name="T81" fmla="*/ 53299131 h 1156"/>
              <a:gd name="T82" fmla="*/ 2240139 w 18"/>
              <a:gd name="T83" fmla="*/ 55037142 h 1156"/>
              <a:gd name="T84" fmla="*/ 2240139 w 18"/>
              <a:gd name="T85" fmla="*/ 55664891 h 115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8" h="1156">
                <a:moveTo>
                  <a:pt x="18" y="1153"/>
                </a:moveTo>
                <a:lnTo>
                  <a:pt x="13" y="1156"/>
                </a:lnTo>
                <a:lnTo>
                  <a:pt x="9" y="1156"/>
                </a:lnTo>
                <a:lnTo>
                  <a:pt x="6" y="1156"/>
                </a:lnTo>
                <a:lnTo>
                  <a:pt x="3" y="1154"/>
                </a:lnTo>
                <a:lnTo>
                  <a:pt x="2" y="1151"/>
                </a:lnTo>
                <a:lnTo>
                  <a:pt x="0" y="1148"/>
                </a:lnTo>
                <a:lnTo>
                  <a:pt x="0" y="1135"/>
                </a:lnTo>
                <a:lnTo>
                  <a:pt x="0" y="1099"/>
                </a:lnTo>
                <a:lnTo>
                  <a:pt x="0" y="1042"/>
                </a:lnTo>
                <a:lnTo>
                  <a:pt x="0" y="968"/>
                </a:lnTo>
                <a:lnTo>
                  <a:pt x="0" y="882"/>
                </a:lnTo>
                <a:lnTo>
                  <a:pt x="0" y="786"/>
                </a:lnTo>
                <a:lnTo>
                  <a:pt x="0" y="682"/>
                </a:lnTo>
                <a:lnTo>
                  <a:pt x="0" y="576"/>
                </a:lnTo>
                <a:lnTo>
                  <a:pt x="0" y="469"/>
                </a:lnTo>
                <a:lnTo>
                  <a:pt x="0" y="366"/>
                </a:lnTo>
                <a:lnTo>
                  <a:pt x="0" y="270"/>
                </a:lnTo>
                <a:lnTo>
                  <a:pt x="0" y="183"/>
                </a:lnTo>
                <a:lnTo>
                  <a:pt x="0" y="110"/>
                </a:lnTo>
                <a:lnTo>
                  <a:pt x="0" y="53"/>
                </a:lnTo>
                <a:lnTo>
                  <a:pt x="0" y="17"/>
                </a:lnTo>
                <a:lnTo>
                  <a:pt x="0" y="4"/>
                </a:lnTo>
                <a:lnTo>
                  <a:pt x="6" y="1"/>
                </a:lnTo>
                <a:lnTo>
                  <a:pt x="10" y="0"/>
                </a:lnTo>
                <a:lnTo>
                  <a:pt x="14" y="1"/>
                </a:lnTo>
                <a:lnTo>
                  <a:pt x="18" y="4"/>
                </a:lnTo>
                <a:lnTo>
                  <a:pt x="18" y="17"/>
                </a:lnTo>
                <a:lnTo>
                  <a:pt x="18" y="54"/>
                </a:lnTo>
                <a:lnTo>
                  <a:pt x="18" y="111"/>
                </a:lnTo>
                <a:lnTo>
                  <a:pt x="18" y="184"/>
                </a:lnTo>
                <a:lnTo>
                  <a:pt x="18" y="271"/>
                </a:lnTo>
                <a:lnTo>
                  <a:pt x="18" y="368"/>
                </a:lnTo>
                <a:lnTo>
                  <a:pt x="18" y="471"/>
                </a:lnTo>
                <a:lnTo>
                  <a:pt x="18" y="579"/>
                </a:lnTo>
                <a:lnTo>
                  <a:pt x="18" y="686"/>
                </a:lnTo>
                <a:lnTo>
                  <a:pt x="18" y="790"/>
                </a:lnTo>
                <a:lnTo>
                  <a:pt x="18" y="887"/>
                </a:lnTo>
                <a:lnTo>
                  <a:pt x="18" y="974"/>
                </a:lnTo>
                <a:lnTo>
                  <a:pt x="18" y="1047"/>
                </a:lnTo>
                <a:lnTo>
                  <a:pt x="18" y="1104"/>
                </a:lnTo>
                <a:lnTo>
                  <a:pt x="18" y="1140"/>
                </a:lnTo>
                <a:lnTo>
                  <a:pt x="18" y="1153"/>
                </a:lnTo>
                <a:close/>
              </a:path>
            </a:pathLst>
          </a:custGeom>
          <a:solidFill>
            <a:srgbClr val="FFFFFF"/>
          </a:solidFill>
          <a:ln w="9525">
            <a:noFill/>
            <a:round/>
            <a:headEnd/>
            <a:tailEnd/>
          </a:ln>
        </p:spPr>
        <p:txBody>
          <a:bodyPr/>
          <a:lstStyle/>
          <a:p>
            <a:endParaRPr lang="en-US"/>
          </a:p>
        </p:txBody>
      </p:sp>
      <p:sp>
        <p:nvSpPr>
          <p:cNvPr id="103" name="Freeform 107"/>
          <p:cNvSpPr>
            <a:spLocks/>
          </p:cNvSpPr>
          <p:nvPr/>
        </p:nvSpPr>
        <p:spPr bwMode="auto">
          <a:xfrm>
            <a:off x="1857375" y="1654175"/>
            <a:ext cx="4763" cy="104775"/>
          </a:xfrm>
          <a:custGeom>
            <a:avLst/>
            <a:gdLst>
              <a:gd name="T0" fmla="*/ 907447 w 25"/>
              <a:gd name="T1" fmla="*/ 20161086 h 485"/>
              <a:gd name="T2" fmla="*/ 834859 w 25"/>
              <a:gd name="T3" fmla="*/ 20534604 h 485"/>
              <a:gd name="T4" fmla="*/ 689682 w 25"/>
              <a:gd name="T5" fmla="*/ 20861243 h 485"/>
              <a:gd name="T6" fmla="*/ 580705 w 25"/>
              <a:gd name="T7" fmla="*/ 21187881 h 485"/>
              <a:gd name="T8" fmla="*/ 435529 w 25"/>
              <a:gd name="T9" fmla="*/ 21514520 h 485"/>
              <a:gd name="T10" fmla="*/ 326742 w 25"/>
              <a:gd name="T11" fmla="*/ 21794496 h 485"/>
              <a:gd name="T12" fmla="*/ 217764 w 25"/>
              <a:gd name="T13" fmla="*/ 22121351 h 485"/>
              <a:gd name="T14" fmla="*/ 72588 w 25"/>
              <a:gd name="T15" fmla="*/ 22354664 h 485"/>
              <a:gd name="T16" fmla="*/ 36389 w 25"/>
              <a:gd name="T17" fmla="*/ 22634640 h 485"/>
              <a:gd name="T18" fmla="*/ 0 w 25"/>
              <a:gd name="T19" fmla="*/ 22587978 h 485"/>
              <a:gd name="T20" fmla="*/ 0 w 25"/>
              <a:gd name="T21" fmla="*/ 22541315 h 485"/>
              <a:gd name="T22" fmla="*/ 0 w 25"/>
              <a:gd name="T23" fmla="*/ 21561183 h 485"/>
              <a:gd name="T24" fmla="*/ 0 w 25"/>
              <a:gd name="T25" fmla="*/ 18994519 h 485"/>
              <a:gd name="T26" fmla="*/ 0 w 25"/>
              <a:gd name="T27" fmla="*/ 15447508 h 485"/>
              <a:gd name="T28" fmla="*/ 36389 w 25"/>
              <a:gd name="T29" fmla="*/ 11293881 h 485"/>
              <a:gd name="T30" fmla="*/ 36389 w 25"/>
              <a:gd name="T31" fmla="*/ 7140470 h 485"/>
              <a:gd name="T32" fmla="*/ 72588 w 25"/>
              <a:gd name="T33" fmla="*/ 3546796 h 485"/>
              <a:gd name="T34" fmla="*/ 72588 w 25"/>
              <a:gd name="T35" fmla="*/ 980132 h 485"/>
              <a:gd name="T36" fmla="*/ 72588 w 25"/>
              <a:gd name="T37" fmla="*/ 0 h 485"/>
              <a:gd name="T38" fmla="*/ 254154 w 25"/>
              <a:gd name="T39" fmla="*/ 93325 h 485"/>
              <a:gd name="T40" fmla="*/ 399330 w 25"/>
              <a:gd name="T41" fmla="*/ 233313 h 485"/>
              <a:gd name="T42" fmla="*/ 508117 w 25"/>
              <a:gd name="T43" fmla="*/ 419964 h 485"/>
              <a:gd name="T44" fmla="*/ 580705 w 25"/>
              <a:gd name="T45" fmla="*/ 653278 h 485"/>
              <a:gd name="T46" fmla="*/ 725881 w 25"/>
              <a:gd name="T47" fmla="*/ 1213446 h 485"/>
              <a:gd name="T48" fmla="*/ 907447 w 25"/>
              <a:gd name="T49" fmla="*/ 1820061 h 485"/>
              <a:gd name="T50" fmla="*/ 907447 w 25"/>
              <a:gd name="T51" fmla="*/ 2613542 h 485"/>
              <a:gd name="T52" fmla="*/ 907447 w 25"/>
              <a:gd name="T53" fmla="*/ 4713579 h 485"/>
              <a:gd name="T54" fmla="*/ 907447 w 25"/>
              <a:gd name="T55" fmla="*/ 7653760 h 485"/>
              <a:gd name="T56" fmla="*/ 907447 w 25"/>
              <a:gd name="T57" fmla="*/ 11013905 h 485"/>
              <a:gd name="T58" fmla="*/ 907447 w 25"/>
              <a:gd name="T59" fmla="*/ 14374266 h 485"/>
              <a:gd name="T60" fmla="*/ 907447 w 25"/>
              <a:gd name="T61" fmla="*/ 17314231 h 485"/>
              <a:gd name="T62" fmla="*/ 907447 w 25"/>
              <a:gd name="T63" fmla="*/ 19414483 h 485"/>
              <a:gd name="T64" fmla="*/ 907447 w 25"/>
              <a:gd name="T65" fmla="*/ 20161086 h 4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5" h="485">
                <a:moveTo>
                  <a:pt x="25" y="432"/>
                </a:moveTo>
                <a:lnTo>
                  <a:pt x="23" y="440"/>
                </a:lnTo>
                <a:lnTo>
                  <a:pt x="19" y="447"/>
                </a:lnTo>
                <a:lnTo>
                  <a:pt x="16" y="454"/>
                </a:lnTo>
                <a:lnTo>
                  <a:pt x="12" y="461"/>
                </a:lnTo>
                <a:lnTo>
                  <a:pt x="9" y="467"/>
                </a:lnTo>
                <a:lnTo>
                  <a:pt x="6" y="474"/>
                </a:lnTo>
                <a:lnTo>
                  <a:pt x="2" y="479"/>
                </a:lnTo>
                <a:lnTo>
                  <a:pt x="1" y="485"/>
                </a:lnTo>
                <a:lnTo>
                  <a:pt x="0" y="484"/>
                </a:lnTo>
                <a:lnTo>
                  <a:pt x="0" y="483"/>
                </a:lnTo>
                <a:lnTo>
                  <a:pt x="0" y="462"/>
                </a:lnTo>
                <a:lnTo>
                  <a:pt x="0" y="407"/>
                </a:lnTo>
                <a:lnTo>
                  <a:pt x="0" y="331"/>
                </a:lnTo>
                <a:lnTo>
                  <a:pt x="1" y="242"/>
                </a:lnTo>
                <a:lnTo>
                  <a:pt x="1" y="153"/>
                </a:lnTo>
                <a:lnTo>
                  <a:pt x="2" y="76"/>
                </a:lnTo>
                <a:lnTo>
                  <a:pt x="2" y="21"/>
                </a:lnTo>
                <a:lnTo>
                  <a:pt x="2" y="0"/>
                </a:lnTo>
                <a:lnTo>
                  <a:pt x="7" y="2"/>
                </a:lnTo>
                <a:lnTo>
                  <a:pt x="11" y="5"/>
                </a:lnTo>
                <a:lnTo>
                  <a:pt x="14" y="9"/>
                </a:lnTo>
                <a:lnTo>
                  <a:pt x="16" y="14"/>
                </a:lnTo>
                <a:lnTo>
                  <a:pt x="20" y="26"/>
                </a:lnTo>
                <a:lnTo>
                  <a:pt x="25" y="39"/>
                </a:lnTo>
                <a:lnTo>
                  <a:pt x="25" y="56"/>
                </a:lnTo>
                <a:lnTo>
                  <a:pt x="25" y="101"/>
                </a:lnTo>
                <a:lnTo>
                  <a:pt x="25" y="164"/>
                </a:lnTo>
                <a:lnTo>
                  <a:pt x="25" y="236"/>
                </a:lnTo>
                <a:lnTo>
                  <a:pt x="25" y="308"/>
                </a:lnTo>
                <a:lnTo>
                  <a:pt x="25" y="371"/>
                </a:lnTo>
                <a:lnTo>
                  <a:pt x="25" y="416"/>
                </a:lnTo>
                <a:lnTo>
                  <a:pt x="25" y="432"/>
                </a:lnTo>
                <a:close/>
              </a:path>
            </a:pathLst>
          </a:custGeom>
          <a:solidFill>
            <a:srgbClr val="FFFFFF"/>
          </a:solidFill>
          <a:ln w="9525">
            <a:noFill/>
            <a:round/>
            <a:headEnd/>
            <a:tailEnd/>
          </a:ln>
        </p:spPr>
        <p:txBody>
          <a:bodyPr/>
          <a:lstStyle/>
          <a:p>
            <a:endParaRPr lang="en-US"/>
          </a:p>
        </p:txBody>
      </p:sp>
      <p:sp>
        <p:nvSpPr>
          <p:cNvPr id="104" name="Freeform 108"/>
          <p:cNvSpPr>
            <a:spLocks/>
          </p:cNvSpPr>
          <p:nvPr/>
        </p:nvSpPr>
        <p:spPr bwMode="auto">
          <a:xfrm>
            <a:off x="1816100" y="1636713"/>
            <a:ext cx="6350" cy="261937"/>
          </a:xfrm>
          <a:custGeom>
            <a:avLst/>
            <a:gdLst>
              <a:gd name="T0" fmla="*/ 0 w 18"/>
              <a:gd name="T1" fmla="*/ 0 h 1199"/>
              <a:gd name="T2" fmla="*/ 249061 w 18"/>
              <a:gd name="T3" fmla="*/ 238561 h 1199"/>
              <a:gd name="T4" fmla="*/ 746831 w 18"/>
              <a:gd name="T5" fmla="*/ 858996 h 1199"/>
              <a:gd name="T6" fmla="*/ 1120069 w 18"/>
              <a:gd name="T7" fmla="*/ 1193244 h 1199"/>
              <a:gd name="T8" fmla="*/ 1493308 w 18"/>
              <a:gd name="T9" fmla="*/ 1527274 h 1199"/>
              <a:gd name="T10" fmla="*/ 1866900 w 18"/>
              <a:gd name="T11" fmla="*/ 1765836 h 1199"/>
              <a:gd name="T12" fmla="*/ 2240139 w 18"/>
              <a:gd name="T13" fmla="*/ 1861304 h 1199"/>
              <a:gd name="T14" fmla="*/ 2240139 w 18"/>
              <a:gd name="T15" fmla="*/ 2481738 h 1199"/>
              <a:gd name="T16" fmla="*/ 2240139 w 18"/>
              <a:gd name="T17" fmla="*/ 4247574 h 1199"/>
              <a:gd name="T18" fmla="*/ 2240139 w 18"/>
              <a:gd name="T19" fmla="*/ 7015717 h 1199"/>
              <a:gd name="T20" fmla="*/ 2240139 w 18"/>
              <a:gd name="T21" fmla="*/ 10547388 h 1199"/>
              <a:gd name="T22" fmla="*/ 2240139 w 18"/>
              <a:gd name="T23" fmla="*/ 14699712 h 1199"/>
              <a:gd name="T24" fmla="*/ 2240139 w 18"/>
              <a:gd name="T25" fmla="*/ 19376784 h 1199"/>
              <a:gd name="T26" fmla="*/ 2240139 w 18"/>
              <a:gd name="T27" fmla="*/ 24388104 h 1199"/>
              <a:gd name="T28" fmla="*/ 2240139 w 18"/>
              <a:gd name="T29" fmla="*/ 29542518 h 1199"/>
              <a:gd name="T30" fmla="*/ 2240139 w 18"/>
              <a:gd name="T31" fmla="*/ 34696931 h 1199"/>
              <a:gd name="T32" fmla="*/ 2240139 w 18"/>
              <a:gd name="T33" fmla="*/ 39708033 h 1199"/>
              <a:gd name="T34" fmla="*/ 2240139 w 18"/>
              <a:gd name="T35" fmla="*/ 44385104 h 1199"/>
              <a:gd name="T36" fmla="*/ 2240139 w 18"/>
              <a:gd name="T37" fmla="*/ 48585053 h 1199"/>
              <a:gd name="T38" fmla="*/ 2240139 w 18"/>
              <a:gd name="T39" fmla="*/ 52069100 h 1199"/>
              <a:gd name="T40" fmla="*/ 2240139 w 18"/>
              <a:gd name="T41" fmla="*/ 54837243 h 1199"/>
              <a:gd name="T42" fmla="*/ 2240139 w 18"/>
              <a:gd name="T43" fmla="*/ 56555453 h 1199"/>
              <a:gd name="T44" fmla="*/ 2240139 w 18"/>
              <a:gd name="T45" fmla="*/ 57223513 h 1199"/>
              <a:gd name="T46" fmla="*/ 1742369 w 18"/>
              <a:gd name="T47" fmla="*/ 57128045 h 1199"/>
              <a:gd name="T48" fmla="*/ 1120069 w 18"/>
              <a:gd name="T49" fmla="*/ 57032576 h 1199"/>
              <a:gd name="T50" fmla="*/ 1120069 w 18"/>
              <a:gd name="T51" fmla="*/ 56364517 h 1199"/>
              <a:gd name="T52" fmla="*/ 1120069 w 18"/>
              <a:gd name="T53" fmla="*/ 54693931 h 1199"/>
              <a:gd name="T54" fmla="*/ 1120069 w 18"/>
              <a:gd name="T55" fmla="*/ 52260036 h 1199"/>
              <a:gd name="T56" fmla="*/ 1120069 w 18"/>
              <a:gd name="T57" fmla="*/ 49444268 h 1199"/>
              <a:gd name="T58" fmla="*/ 1120069 w 18"/>
              <a:gd name="T59" fmla="*/ 46532813 h 1199"/>
              <a:gd name="T60" fmla="*/ 1120069 w 18"/>
              <a:gd name="T61" fmla="*/ 43955606 h 1199"/>
              <a:gd name="T62" fmla="*/ 995539 w 18"/>
              <a:gd name="T63" fmla="*/ 41903366 h 1199"/>
              <a:gd name="T64" fmla="*/ 995539 w 18"/>
              <a:gd name="T65" fmla="*/ 40853433 h 1199"/>
              <a:gd name="T66" fmla="*/ 746831 w 18"/>
              <a:gd name="T67" fmla="*/ 39374003 h 1199"/>
              <a:gd name="T68" fmla="*/ 373239 w 18"/>
              <a:gd name="T69" fmla="*/ 37512699 h 1199"/>
              <a:gd name="T70" fmla="*/ 124531 w 18"/>
              <a:gd name="T71" fmla="*/ 35889957 h 1199"/>
              <a:gd name="T72" fmla="*/ 0 w 18"/>
              <a:gd name="T73" fmla="*/ 35221897 h 1199"/>
              <a:gd name="T74" fmla="*/ 0 w 18"/>
              <a:gd name="T75" fmla="*/ 33694623 h 1199"/>
              <a:gd name="T76" fmla="*/ 0 w 18"/>
              <a:gd name="T77" fmla="*/ 29733236 h 1199"/>
              <a:gd name="T78" fmla="*/ 0 w 18"/>
              <a:gd name="T79" fmla="*/ 24101699 h 1199"/>
              <a:gd name="T80" fmla="*/ 0 w 18"/>
              <a:gd name="T81" fmla="*/ 17610949 h 1199"/>
              <a:gd name="T82" fmla="*/ 0 w 18"/>
              <a:gd name="T83" fmla="*/ 11167823 h 1199"/>
              <a:gd name="T84" fmla="*/ 0 w 18"/>
              <a:gd name="T85" fmla="*/ 5488443 h 1199"/>
              <a:gd name="T86" fmla="*/ 0 w 18"/>
              <a:gd name="T87" fmla="*/ 1527274 h 1199"/>
              <a:gd name="T88" fmla="*/ 0 w 18"/>
              <a:gd name="T89" fmla="*/ 0 h 119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8" h="1199">
                <a:moveTo>
                  <a:pt x="0" y="0"/>
                </a:moveTo>
                <a:lnTo>
                  <a:pt x="2" y="5"/>
                </a:lnTo>
                <a:lnTo>
                  <a:pt x="6" y="18"/>
                </a:lnTo>
                <a:lnTo>
                  <a:pt x="9" y="25"/>
                </a:lnTo>
                <a:lnTo>
                  <a:pt x="12" y="32"/>
                </a:lnTo>
                <a:lnTo>
                  <a:pt x="15" y="37"/>
                </a:lnTo>
                <a:lnTo>
                  <a:pt x="18" y="39"/>
                </a:lnTo>
                <a:lnTo>
                  <a:pt x="18" y="52"/>
                </a:lnTo>
                <a:lnTo>
                  <a:pt x="18" y="89"/>
                </a:lnTo>
                <a:lnTo>
                  <a:pt x="18" y="147"/>
                </a:lnTo>
                <a:lnTo>
                  <a:pt x="18" y="221"/>
                </a:lnTo>
                <a:lnTo>
                  <a:pt x="18" y="308"/>
                </a:lnTo>
                <a:lnTo>
                  <a:pt x="18" y="406"/>
                </a:lnTo>
                <a:lnTo>
                  <a:pt x="18" y="511"/>
                </a:lnTo>
                <a:lnTo>
                  <a:pt x="18" y="619"/>
                </a:lnTo>
                <a:lnTo>
                  <a:pt x="18" y="727"/>
                </a:lnTo>
                <a:lnTo>
                  <a:pt x="18" y="832"/>
                </a:lnTo>
                <a:lnTo>
                  <a:pt x="18" y="930"/>
                </a:lnTo>
                <a:lnTo>
                  <a:pt x="18" y="1018"/>
                </a:lnTo>
                <a:lnTo>
                  <a:pt x="18" y="1091"/>
                </a:lnTo>
                <a:lnTo>
                  <a:pt x="18" y="1149"/>
                </a:lnTo>
                <a:lnTo>
                  <a:pt x="18" y="1185"/>
                </a:lnTo>
                <a:lnTo>
                  <a:pt x="18" y="1199"/>
                </a:lnTo>
                <a:lnTo>
                  <a:pt x="14" y="1197"/>
                </a:lnTo>
                <a:lnTo>
                  <a:pt x="9" y="1195"/>
                </a:lnTo>
                <a:lnTo>
                  <a:pt x="9" y="1181"/>
                </a:lnTo>
                <a:lnTo>
                  <a:pt x="9" y="1146"/>
                </a:lnTo>
                <a:lnTo>
                  <a:pt x="9" y="1095"/>
                </a:lnTo>
                <a:lnTo>
                  <a:pt x="9" y="1036"/>
                </a:lnTo>
                <a:lnTo>
                  <a:pt x="9" y="975"/>
                </a:lnTo>
                <a:lnTo>
                  <a:pt x="9" y="921"/>
                </a:lnTo>
                <a:lnTo>
                  <a:pt x="8" y="878"/>
                </a:lnTo>
                <a:lnTo>
                  <a:pt x="8" y="856"/>
                </a:lnTo>
                <a:lnTo>
                  <a:pt x="6" y="825"/>
                </a:lnTo>
                <a:lnTo>
                  <a:pt x="3" y="786"/>
                </a:lnTo>
                <a:lnTo>
                  <a:pt x="1" y="752"/>
                </a:lnTo>
                <a:lnTo>
                  <a:pt x="0" y="738"/>
                </a:lnTo>
                <a:lnTo>
                  <a:pt x="0" y="706"/>
                </a:lnTo>
                <a:lnTo>
                  <a:pt x="0" y="623"/>
                </a:lnTo>
                <a:lnTo>
                  <a:pt x="0" y="505"/>
                </a:lnTo>
                <a:lnTo>
                  <a:pt x="0" y="369"/>
                </a:lnTo>
                <a:lnTo>
                  <a:pt x="0" y="234"/>
                </a:lnTo>
                <a:lnTo>
                  <a:pt x="0" y="115"/>
                </a:lnTo>
                <a:lnTo>
                  <a:pt x="0" y="32"/>
                </a:lnTo>
                <a:lnTo>
                  <a:pt x="0" y="0"/>
                </a:lnTo>
                <a:close/>
              </a:path>
            </a:pathLst>
          </a:custGeom>
          <a:solidFill>
            <a:srgbClr val="FFFFFF"/>
          </a:solidFill>
          <a:ln w="9525">
            <a:noFill/>
            <a:round/>
            <a:headEnd/>
            <a:tailEnd/>
          </a:ln>
        </p:spPr>
        <p:txBody>
          <a:bodyPr/>
          <a:lstStyle/>
          <a:p>
            <a:endParaRPr lang="en-US"/>
          </a:p>
        </p:txBody>
      </p:sp>
      <p:sp>
        <p:nvSpPr>
          <p:cNvPr id="105" name="Freeform 109"/>
          <p:cNvSpPr>
            <a:spLocks/>
          </p:cNvSpPr>
          <p:nvPr/>
        </p:nvSpPr>
        <p:spPr bwMode="auto">
          <a:xfrm>
            <a:off x="1882775" y="1676400"/>
            <a:ext cx="4763" cy="57150"/>
          </a:xfrm>
          <a:custGeom>
            <a:avLst/>
            <a:gdLst>
              <a:gd name="T0" fmla="*/ 0 w 28"/>
              <a:gd name="T1" fmla="*/ 0 h 261"/>
              <a:gd name="T2" fmla="*/ 810220 w 28"/>
              <a:gd name="T3" fmla="*/ 767036 h 261"/>
              <a:gd name="T4" fmla="*/ 810220 w 28"/>
              <a:gd name="T5" fmla="*/ 10356412 h 261"/>
              <a:gd name="T6" fmla="*/ 0 w 28"/>
              <a:gd name="T7" fmla="*/ 12513879 h 261"/>
              <a:gd name="T8" fmla="*/ 0 w 28"/>
              <a:gd name="T9" fmla="*/ 0 h 2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61">
                <a:moveTo>
                  <a:pt x="0" y="0"/>
                </a:moveTo>
                <a:lnTo>
                  <a:pt x="28" y="16"/>
                </a:lnTo>
                <a:lnTo>
                  <a:pt x="28" y="216"/>
                </a:lnTo>
                <a:lnTo>
                  <a:pt x="0" y="261"/>
                </a:lnTo>
                <a:lnTo>
                  <a:pt x="0" y="0"/>
                </a:lnTo>
                <a:close/>
              </a:path>
            </a:pathLst>
          </a:custGeom>
          <a:solidFill>
            <a:srgbClr val="FFFFFF"/>
          </a:solidFill>
          <a:ln w="9525">
            <a:noFill/>
            <a:round/>
            <a:headEnd/>
            <a:tailEnd/>
          </a:ln>
        </p:spPr>
        <p:txBody>
          <a:bodyPr/>
          <a:lstStyle/>
          <a:p>
            <a:endParaRPr lang="en-US"/>
          </a:p>
        </p:txBody>
      </p:sp>
      <p:sp>
        <p:nvSpPr>
          <p:cNvPr id="106" name="Freeform 110"/>
          <p:cNvSpPr>
            <a:spLocks/>
          </p:cNvSpPr>
          <p:nvPr/>
        </p:nvSpPr>
        <p:spPr bwMode="auto">
          <a:xfrm>
            <a:off x="1908175" y="1684338"/>
            <a:ext cx="4763" cy="26987"/>
          </a:xfrm>
          <a:custGeom>
            <a:avLst/>
            <a:gdLst>
              <a:gd name="T0" fmla="*/ 0 w 25"/>
              <a:gd name="T1" fmla="*/ 0 h 120"/>
              <a:gd name="T2" fmla="*/ 907447 w 25"/>
              <a:gd name="T3" fmla="*/ 404580 h 120"/>
              <a:gd name="T4" fmla="*/ 907447 w 25"/>
              <a:gd name="T5" fmla="*/ 5057589 h 120"/>
              <a:gd name="T6" fmla="*/ 0 w 25"/>
              <a:gd name="T7" fmla="*/ 6069151 h 120"/>
              <a:gd name="T8" fmla="*/ 0 w 25"/>
              <a:gd name="T9" fmla="*/ 0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120">
                <a:moveTo>
                  <a:pt x="0" y="0"/>
                </a:moveTo>
                <a:lnTo>
                  <a:pt x="25" y="8"/>
                </a:lnTo>
                <a:lnTo>
                  <a:pt x="25" y="100"/>
                </a:lnTo>
                <a:lnTo>
                  <a:pt x="0" y="120"/>
                </a:lnTo>
                <a:lnTo>
                  <a:pt x="0" y="0"/>
                </a:lnTo>
                <a:close/>
              </a:path>
            </a:pathLst>
          </a:custGeom>
          <a:solidFill>
            <a:srgbClr val="FFFFFF"/>
          </a:solidFill>
          <a:ln w="9525">
            <a:noFill/>
            <a:round/>
            <a:headEnd/>
            <a:tailEnd/>
          </a:ln>
        </p:spPr>
        <p:txBody>
          <a:bodyPr/>
          <a:lstStyle/>
          <a:p>
            <a:endParaRPr lang="en-US"/>
          </a:p>
        </p:txBody>
      </p:sp>
      <p:sp>
        <p:nvSpPr>
          <p:cNvPr id="107" name="Freeform 111"/>
          <p:cNvSpPr>
            <a:spLocks/>
          </p:cNvSpPr>
          <p:nvPr/>
        </p:nvSpPr>
        <p:spPr bwMode="auto">
          <a:xfrm>
            <a:off x="2063750" y="1525588"/>
            <a:ext cx="6350" cy="384175"/>
          </a:xfrm>
          <a:custGeom>
            <a:avLst/>
            <a:gdLst>
              <a:gd name="T0" fmla="*/ 0 w 28"/>
              <a:gd name="T1" fmla="*/ 1010791 h 1751"/>
              <a:gd name="T2" fmla="*/ 1440089 w 28"/>
              <a:gd name="T3" fmla="*/ 0 h 1751"/>
              <a:gd name="T4" fmla="*/ 1440089 w 28"/>
              <a:gd name="T5" fmla="*/ 84289224 h 1751"/>
              <a:gd name="T6" fmla="*/ 0 w 28"/>
              <a:gd name="T7" fmla="*/ 81256633 h 1751"/>
              <a:gd name="T8" fmla="*/ 0 w 28"/>
              <a:gd name="T9" fmla="*/ 1010791 h 17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751">
                <a:moveTo>
                  <a:pt x="0" y="21"/>
                </a:moveTo>
                <a:lnTo>
                  <a:pt x="28" y="0"/>
                </a:lnTo>
                <a:lnTo>
                  <a:pt x="28" y="1751"/>
                </a:lnTo>
                <a:lnTo>
                  <a:pt x="0" y="1688"/>
                </a:lnTo>
                <a:lnTo>
                  <a:pt x="0" y="21"/>
                </a:lnTo>
                <a:close/>
              </a:path>
            </a:pathLst>
          </a:custGeom>
          <a:solidFill>
            <a:srgbClr val="FFFFFF"/>
          </a:solidFill>
          <a:ln w="9525">
            <a:noFill/>
            <a:round/>
            <a:headEnd/>
            <a:tailEnd/>
          </a:ln>
        </p:spPr>
        <p:txBody>
          <a:bodyPr/>
          <a:lstStyle/>
          <a:p>
            <a:endParaRPr lang="en-US"/>
          </a:p>
        </p:txBody>
      </p:sp>
      <p:sp>
        <p:nvSpPr>
          <p:cNvPr id="108" name="Freeform 112"/>
          <p:cNvSpPr>
            <a:spLocks/>
          </p:cNvSpPr>
          <p:nvPr/>
        </p:nvSpPr>
        <p:spPr bwMode="auto">
          <a:xfrm>
            <a:off x="1998663" y="1641475"/>
            <a:ext cx="6350" cy="174625"/>
          </a:xfrm>
          <a:custGeom>
            <a:avLst/>
            <a:gdLst>
              <a:gd name="T0" fmla="*/ 0 w 24"/>
              <a:gd name="T1" fmla="*/ 6645034 h 790"/>
              <a:gd name="T2" fmla="*/ 0 w 24"/>
              <a:gd name="T3" fmla="*/ 7084691 h 790"/>
              <a:gd name="T4" fmla="*/ 0 w 24"/>
              <a:gd name="T5" fmla="*/ 7964226 h 790"/>
              <a:gd name="T6" fmla="*/ 0 w 24"/>
              <a:gd name="T7" fmla="*/ 8843762 h 790"/>
              <a:gd name="T8" fmla="*/ 0 w 24"/>
              <a:gd name="T9" fmla="*/ 9234568 h 790"/>
              <a:gd name="T10" fmla="*/ 279929 w 24"/>
              <a:gd name="T11" fmla="*/ 9869849 h 790"/>
              <a:gd name="T12" fmla="*/ 700088 w 24"/>
              <a:gd name="T13" fmla="*/ 11580069 h 790"/>
              <a:gd name="T14" fmla="*/ 910167 w 24"/>
              <a:gd name="T15" fmla="*/ 12605936 h 790"/>
              <a:gd name="T16" fmla="*/ 1119981 w 24"/>
              <a:gd name="T17" fmla="*/ 13632023 h 790"/>
              <a:gd name="T18" fmla="*/ 1330060 w 24"/>
              <a:gd name="T19" fmla="*/ 14658111 h 790"/>
              <a:gd name="T20" fmla="*/ 1330060 w 24"/>
              <a:gd name="T21" fmla="*/ 15537646 h 790"/>
              <a:gd name="T22" fmla="*/ 1330060 w 24"/>
              <a:gd name="T23" fmla="*/ 16466032 h 790"/>
              <a:gd name="T24" fmla="*/ 1119981 w 24"/>
              <a:gd name="T25" fmla="*/ 17492120 h 790"/>
              <a:gd name="T26" fmla="*/ 910167 w 24"/>
              <a:gd name="T27" fmla="*/ 18664760 h 790"/>
              <a:gd name="T28" fmla="*/ 700088 w 24"/>
              <a:gd name="T29" fmla="*/ 19788549 h 790"/>
              <a:gd name="T30" fmla="*/ 279929 w 24"/>
              <a:gd name="T31" fmla="*/ 21645321 h 790"/>
              <a:gd name="T32" fmla="*/ 0 w 24"/>
              <a:gd name="T33" fmla="*/ 22426934 h 790"/>
              <a:gd name="T34" fmla="*/ 0 w 24"/>
              <a:gd name="T35" fmla="*/ 23013365 h 790"/>
              <a:gd name="T36" fmla="*/ 0 w 24"/>
              <a:gd name="T37" fmla="*/ 24576811 h 790"/>
              <a:gd name="T38" fmla="*/ 0 w 24"/>
              <a:gd name="T39" fmla="*/ 26873240 h 790"/>
              <a:gd name="T40" fmla="*/ 0 w 24"/>
              <a:gd name="T41" fmla="*/ 29462995 h 790"/>
              <a:gd name="T42" fmla="*/ 0 w 24"/>
              <a:gd name="T43" fmla="*/ 32052529 h 790"/>
              <a:gd name="T44" fmla="*/ 0 w 24"/>
              <a:gd name="T45" fmla="*/ 34300108 h 790"/>
              <a:gd name="T46" fmla="*/ 0 w 24"/>
              <a:gd name="T47" fmla="*/ 35912626 h 790"/>
              <a:gd name="T48" fmla="*/ 0 w 24"/>
              <a:gd name="T49" fmla="*/ 36498835 h 790"/>
              <a:gd name="T50" fmla="*/ 350044 w 24"/>
              <a:gd name="T51" fmla="*/ 36840791 h 790"/>
              <a:gd name="T52" fmla="*/ 840052 w 24"/>
              <a:gd name="T53" fmla="*/ 37573774 h 790"/>
              <a:gd name="T54" fmla="*/ 1400175 w 24"/>
              <a:gd name="T55" fmla="*/ 38306757 h 790"/>
              <a:gd name="T56" fmla="*/ 1680104 w 24"/>
              <a:gd name="T57" fmla="*/ 38599862 h 790"/>
              <a:gd name="T58" fmla="*/ 1680104 w 24"/>
              <a:gd name="T59" fmla="*/ 38209055 h 790"/>
              <a:gd name="T60" fmla="*/ 1680104 w 24"/>
              <a:gd name="T61" fmla="*/ 36938493 h 790"/>
              <a:gd name="T62" fmla="*/ 1680104 w 24"/>
              <a:gd name="T63" fmla="*/ 35081941 h 790"/>
              <a:gd name="T64" fmla="*/ 1680104 w 24"/>
              <a:gd name="T65" fmla="*/ 32638960 h 790"/>
              <a:gd name="T66" fmla="*/ 1680104 w 24"/>
              <a:gd name="T67" fmla="*/ 29658398 h 790"/>
              <a:gd name="T68" fmla="*/ 1680104 w 24"/>
              <a:gd name="T69" fmla="*/ 26433583 h 790"/>
              <a:gd name="T70" fmla="*/ 1680104 w 24"/>
              <a:gd name="T71" fmla="*/ 22915663 h 790"/>
              <a:gd name="T72" fmla="*/ 1680104 w 24"/>
              <a:gd name="T73" fmla="*/ 19348892 h 790"/>
              <a:gd name="T74" fmla="*/ 1680104 w 24"/>
              <a:gd name="T75" fmla="*/ 15733049 h 790"/>
              <a:gd name="T76" fmla="*/ 1680104 w 24"/>
              <a:gd name="T77" fmla="*/ 12215129 h 790"/>
              <a:gd name="T78" fmla="*/ 1680104 w 24"/>
              <a:gd name="T79" fmla="*/ 8941463 h 790"/>
              <a:gd name="T80" fmla="*/ 1680104 w 24"/>
              <a:gd name="T81" fmla="*/ 6009753 h 790"/>
              <a:gd name="T82" fmla="*/ 1680104 w 24"/>
              <a:gd name="T83" fmla="*/ 3566771 h 790"/>
              <a:gd name="T84" fmla="*/ 1680104 w 24"/>
              <a:gd name="T85" fmla="*/ 1661369 h 790"/>
              <a:gd name="T86" fmla="*/ 1680104 w 24"/>
              <a:gd name="T87" fmla="*/ 439657 h 790"/>
              <a:gd name="T88" fmla="*/ 1680104 w 24"/>
              <a:gd name="T89" fmla="*/ 0 h 790"/>
              <a:gd name="T90" fmla="*/ 1400175 w 24"/>
              <a:gd name="T91" fmla="*/ 1026088 h 790"/>
              <a:gd name="T92" fmla="*/ 840052 w 24"/>
              <a:gd name="T93" fmla="*/ 3322517 h 790"/>
              <a:gd name="T94" fmla="*/ 350044 w 24"/>
              <a:gd name="T95" fmla="*/ 5618946 h 790"/>
              <a:gd name="T96" fmla="*/ 0 w 24"/>
              <a:gd name="T97" fmla="*/ 6645034 h 79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4" h="790">
                <a:moveTo>
                  <a:pt x="0" y="136"/>
                </a:moveTo>
                <a:lnTo>
                  <a:pt x="0" y="145"/>
                </a:lnTo>
                <a:lnTo>
                  <a:pt x="0" y="163"/>
                </a:lnTo>
                <a:lnTo>
                  <a:pt x="0" y="181"/>
                </a:lnTo>
                <a:lnTo>
                  <a:pt x="0" y="189"/>
                </a:lnTo>
                <a:lnTo>
                  <a:pt x="4" y="202"/>
                </a:lnTo>
                <a:lnTo>
                  <a:pt x="10" y="237"/>
                </a:lnTo>
                <a:lnTo>
                  <a:pt x="13" y="258"/>
                </a:lnTo>
                <a:lnTo>
                  <a:pt x="16" y="279"/>
                </a:lnTo>
                <a:lnTo>
                  <a:pt x="19" y="300"/>
                </a:lnTo>
                <a:lnTo>
                  <a:pt x="19" y="318"/>
                </a:lnTo>
                <a:lnTo>
                  <a:pt x="19" y="337"/>
                </a:lnTo>
                <a:lnTo>
                  <a:pt x="16" y="358"/>
                </a:lnTo>
                <a:lnTo>
                  <a:pt x="13" y="382"/>
                </a:lnTo>
                <a:lnTo>
                  <a:pt x="10" y="405"/>
                </a:lnTo>
                <a:lnTo>
                  <a:pt x="4" y="443"/>
                </a:lnTo>
                <a:lnTo>
                  <a:pt x="0" y="459"/>
                </a:lnTo>
                <a:lnTo>
                  <a:pt x="0" y="471"/>
                </a:lnTo>
                <a:lnTo>
                  <a:pt x="0" y="503"/>
                </a:lnTo>
                <a:lnTo>
                  <a:pt x="0" y="550"/>
                </a:lnTo>
                <a:lnTo>
                  <a:pt x="0" y="603"/>
                </a:lnTo>
                <a:lnTo>
                  <a:pt x="0" y="656"/>
                </a:lnTo>
                <a:lnTo>
                  <a:pt x="0" y="702"/>
                </a:lnTo>
                <a:lnTo>
                  <a:pt x="0" y="735"/>
                </a:lnTo>
                <a:lnTo>
                  <a:pt x="0" y="747"/>
                </a:lnTo>
                <a:lnTo>
                  <a:pt x="5" y="754"/>
                </a:lnTo>
                <a:lnTo>
                  <a:pt x="12" y="769"/>
                </a:lnTo>
                <a:lnTo>
                  <a:pt x="20" y="784"/>
                </a:lnTo>
                <a:lnTo>
                  <a:pt x="24" y="790"/>
                </a:lnTo>
                <a:lnTo>
                  <a:pt x="24" y="782"/>
                </a:lnTo>
                <a:lnTo>
                  <a:pt x="24" y="756"/>
                </a:lnTo>
                <a:lnTo>
                  <a:pt x="24" y="718"/>
                </a:lnTo>
                <a:lnTo>
                  <a:pt x="24" y="668"/>
                </a:lnTo>
                <a:lnTo>
                  <a:pt x="24" y="607"/>
                </a:lnTo>
                <a:lnTo>
                  <a:pt x="24" y="541"/>
                </a:lnTo>
                <a:lnTo>
                  <a:pt x="24" y="469"/>
                </a:lnTo>
                <a:lnTo>
                  <a:pt x="24" y="396"/>
                </a:lnTo>
                <a:lnTo>
                  <a:pt x="24" y="322"/>
                </a:lnTo>
                <a:lnTo>
                  <a:pt x="24" y="250"/>
                </a:lnTo>
                <a:lnTo>
                  <a:pt x="24" y="183"/>
                </a:lnTo>
                <a:lnTo>
                  <a:pt x="24" y="123"/>
                </a:lnTo>
                <a:lnTo>
                  <a:pt x="24" y="73"/>
                </a:lnTo>
                <a:lnTo>
                  <a:pt x="24" y="34"/>
                </a:lnTo>
                <a:lnTo>
                  <a:pt x="24" y="9"/>
                </a:lnTo>
                <a:lnTo>
                  <a:pt x="24" y="0"/>
                </a:lnTo>
                <a:lnTo>
                  <a:pt x="20" y="21"/>
                </a:lnTo>
                <a:lnTo>
                  <a:pt x="12" y="68"/>
                </a:lnTo>
                <a:lnTo>
                  <a:pt x="5" y="115"/>
                </a:lnTo>
                <a:lnTo>
                  <a:pt x="0" y="136"/>
                </a:lnTo>
                <a:close/>
              </a:path>
            </a:pathLst>
          </a:custGeom>
          <a:solidFill>
            <a:srgbClr val="FFFFFF"/>
          </a:solidFill>
          <a:ln w="9525">
            <a:noFill/>
            <a:round/>
            <a:headEnd/>
            <a:tailEnd/>
          </a:ln>
        </p:spPr>
        <p:txBody>
          <a:bodyPr/>
          <a:lstStyle/>
          <a:p>
            <a:endParaRPr lang="en-US"/>
          </a:p>
        </p:txBody>
      </p:sp>
      <p:sp>
        <p:nvSpPr>
          <p:cNvPr id="109" name="Freeform 113"/>
          <p:cNvSpPr>
            <a:spLocks/>
          </p:cNvSpPr>
          <p:nvPr/>
        </p:nvSpPr>
        <p:spPr bwMode="auto">
          <a:xfrm>
            <a:off x="1998663" y="1870075"/>
            <a:ext cx="6350" cy="28575"/>
          </a:xfrm>
          <a:custGeom>
            <a:avLst/>
            <a:gdLst>
              <a:gd name="T0" fmla="*/ 0 w 24"/>
              <a:gd name="T1" fmla="*/ 0 h 129"/>
              <a:gd name="T2" fmla="*/ 1680104 w 24"/>
              <a:gd name="T3" fmla="*/ 490648 h 129"/>
              <a:gd name="T4" fmla="*/ 1680104 w 24"/>
              <a:gd name="T5" fmla="*/ 5446528 h 129"/>
              <a:gd name="T6" fmla="*/ 0 w 24"/>
              <a:gd name="T7" fmla="*/ 6329695 h 129"/>
              <a:gd name="T8" fmla="*/ 0 w 24"/>
              <a:gd name="T9" fmla="*/ 0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129">
                <a:moveTo>
                  <a:pt x="0" y="0"/>
                </a:moveTo>
                <a:lnTo>
                  <a:pt x="24" y="10"/>
                </a:lnTo>
                <a:lnTo>
                  <a:pt x="24" y="111"/>
                </a:lnTo>
                <a:lnTo>
                  <a:pt x="0" y="129"/>
                </a:lnTo>
                <a:lnTo>
                  <a:pt x="0" y="0"/>
                </a:lnTo>
                <a:close/>
              </a:path>
            </a:pathLst>
          </a:custGeom>
          <a:solidFill>
            <a:srgbClr val="FFFFFF"/>
          </a:solidFill>
          <a:ln w="9525">
            <a:noFill/>
            <a:round/>
            <a:headEnd/>
            <a:tailEnd/>
          </a:ln>
        </p:spPr>
        <p:txBody>
          <a:bodyPr/>
          <a:lstStyle/>
          <a:p>
            <a:endParaRPr lang="en-US"/>
          </a:p>
        </p:txBody>
      </p:sp>
      <p:sp>
        <p:nvSpPr>
          <p:cNvPr id="110" name="Freeform 114"/>
          <p:cNvSpPr>
            <a:spLocks/>
          </p:cNvSpPr>
          <p:nvPr/>
        </p:nvSpPr>
        <p:spPr bwMode="auto">
          <a:xfrm>
            <a:off x="1976438" y="1870075"/>
            <a:ext cx="4762" cy="31750"/>
          </a:xfrm>
          <a:custGeom>
            <a:avLst/>
            <a:gdLst>
              <a:gd name="T0" fmla="*/ 0 w 27"/>
              <a:gd name="T1" fmla="*/ 0 h 149"/>
              <a:gd name="T2" fmla="*/ 839876 w 27"/>
              <a:gd name="T3" fmla="*/ 771802 h 149"/>
              <a:gd name="T4" fmla="*/ 839876 w 27"/>
              <a:gd name="T5" fmla="*/ 6356819 h 149"/>
              <a:gd name="T6" fmla="*/ 0 w 27"/>
              <a:gd name="T7" fmla="*/ 6765520 h 149"/>
              <a:gd name="T8" fmla="*/ 0 w 27"/>
              <a:gd name="T9" fmla="*/ 0 h 1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49">
                <a:moveTo>
                  <a:pt x="0" y="0"/>
                </a:moveTo>
                <a:lnTo>
                  <a:pt x="27" y="17"/>
                </a:lnTo>
                <a:lnTo>
                  <a:pt x="27" y="140"/>
                </a:lnTo>
                <a:lnTo>
                  <a:pt x="0" y="149"/>
                </a:lnTo>
                <a:lnTo>
                  <a:pt x="0" y="0"/>
                </a:lnTo>
                <a:close/>
              </a:path>
            </a:pathLst>
          </a:custGeom>
          <a:solidFill>
            <a:srgbClr val="FFFFFF"/>
          </a:solidFill>
          <a:ln w="9525">
            <a:noFill/>
            <a:round/>
            <a:headEnd/>
            <a:tailEnd/>
          </a:ln>
        </p:spPr>
        <p:txBody>
          <a:bodyPr/>
          <a:lstStyle/>
          <a:p>
            <a:endParaRPr lang="en-US"/>
          </a:p>
        </p:txBody>
      </p:sp>
      <p:sp>
        <p:nvSpPr>
          <p:cNvPr id="111" name="Freeform 115"/>
          <p:cNvSpPr>
            <a:spLocks/>
          </p:cNvSpPr>
          <p:nvPr/>
        </p:nvSpPr>
        <p:spPr bwMode="auto">
          <a:xfrm>
            <a:off x="1136650" y="1590675"/>
            <a:ext cx="14288" cy="14288"/>
          </a:xfrm>
          <a:custGeom>
            <a:avLst/>
            <a:gdLst>
              <a:gd name="T0" fmla="*/ 3189796 w 64"/>
              <a:gd name="T1" fmla="*/ 3240428 h 63"/>
              <a:gd name="T2" fmla="*/ 2840856 w 64"/>
              <a:gd name="T3" fmla="*/ 3034726 h 63"/>
              <a:gd name="T4" fmla="*/ 2392347 w 64"/>
              <a:gd name="T5" fmla="*/ 2829024 h 63"/>
              <a:gd name="T6" fmla="*/ 1993623 w 64"/>
              <a:gd name="T7" fmla="*/ 2674578 h 63"/>
              <a:gd name="T8" fmla="*/ 1545113 w 64"/>
              <a:gd name="T9" fmla="*/ 2520358 h 63"/>
              <a:gd name="T10" fmla="*/ 1146389 w 64"/>
              <a:gd name="T11" fmla="*/ 2366138 h 63"/>
              <a:gd name="T12" fmla="*/ 697880 w 64"/>
              <a:gd name="T13" fmla="*/ 2211692 h 63"/>
              <a:gd name="T14" fmla="*/ 348940 w 64"/>
              <a:gd name="T15" fmla="*/ 1903026 h 63"/>
              <a:gd name="T16" fmla="*/ 0 w 64"/>
              <a:gd name="T17" fmla="*/ 1594586 h 63"/>
              <a:gd name="T18" fmla="*/ 548302 w 64"/>
              <a:gd name="T19" fmla="*/ 1388658 h 63"/>
              <a:gd name="T20" fmla="*/ 1046596 w 64"/>
              <a:gd name="T21" fmla="*/ 1028736 h 63"/>
              <a:gd name="T22" fmla="*/ 1245958 w 64"/>
              <a:gd name="T23" fmla="*/ 823034 h 63"/>
              <a:gd name="T24" fmla="*/ 1395536 w 64"/>
              <a:gd name="T25" fmla="*/ 617332 h 63"/>
              <a:gd name="T26" fmla="*/ 1545113 w 64"/>
              <a:gd name="T27" fmla="*/ 308666 h 63"/>
              <a:gd name="T28" fmla="*/ 1594898 w 64"/>
              <a:gd name="T29" fmla="*/ 0 h 63"/>
              <a:gd name="T30" fmla="*/ 1894053 w 64"/>
              <a:gd name="T31" fmla="*/ 308666 h 63"/>
              <a:gd name="T32" fmla="*/ 2093415 w 64"/>
              <a:gd name="T33" fmla="*/ 720070 h 63"/>
              <a:gd name="T34" fmla="*/ 2242770 w 64"/>
              <a:gd name="T35" fmla="*/ 1080218 h 63"/>
              <a:gd name="T36" fmla="*/ 2392347 w 64"/>
              <a:gd name="T37" fmla="*/ 1543104 h 63"/>
              <a:gd name="T38" fmla="*/ 2591709 w 64"/>
              <a:gd name="T39" fmla="*/ 1954508 h 63"/>
              <a:gd name="T40" fmla="*/ 2741287 w 64"/>
              <a:gd name="T41" fmla="*/ 2417394 h 63"/>
              <a:gd name="T42" fmla="*/ 2940649 w 64"/>
              <a:gd name="T43" fmla="*/ 2829024 h 63"/>
              <a:gd name="T44" fmla="*/ 3189796 w 64"/>
              <a:gd name="T45" fmla="*/ 3240428 h 6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4" h="63">
                <a:moveTo>
                  <a:pt x="64" y="63"/>
                </a:moveTo>
                <a:lnTo>
                  <a:pt x="57" y="59"/>
                </a:lnTo>
                <a:lnTo>
                  <a:pt x="48" y="55"/>
                </a:lnTo>
                <a:lnTo>
                  <a:pt x="40" y="52"/>
                </a:lnTo>
                <a:lnTo>
                  <a:pt x="31" y="49"/>
                </a:lnTo>
                <a:lnTo>
                  <a:pt x="23" y="46"/>
                </a:lnTo>
                <a:lnTo>
                  <a:pt x="14" y="43"/>
                </a:lnTo>
                <a:lnTo>
                  <a:pt x="7" y="37"/>
                </a:lnTo>
                <a:lnTo>
                  <a:pt x="0" y="31"/>
                </a:lnTo>
                <a:lnTo>
                  <a:pt x="11" y="27"/>
                </a:lnTo>
                <a:lnTo>
                  <a:pt x="21" y="20"/>
                </a:lnTo>
                <a:lnTo>
                  <a:pt x="25" y="16"/>
                </a:lnTo>
                <a:lnTo>
                  <a:pt x="28" y="12"/>
                </a:lnTo>
                <a:lnTo>
                  <a:pt x="31" y="6"/>
                </a:lnTo>
                <a:lnTo>
                  <a:pt x="32" y="0"/>
                </a:lnTo>
                <a:lnTo>
                  <a:pt x="38" y="6"/>
                </a:lnTo>
                <a:lnTo>
                  <a:pt x="42" y="14"/>
                </a:lnTo>
                <a:lnTo>
                  <a:pt x="45" y="21"/>
                </a:lnTo>
                <a:lnTo>
                  <a:pt x="48" y="30"/>
                </a:lnTo>
                <a:lnTo>
                  <a:pt x="52" y="38"/>
                </a:lnTo>
                <a:lnTo>
                  <a:pt x="55" y="47"/>
                </a:lnTo>
                <a:lnTo>
                  <a:pt x="59" y="55"/>
                </a:lnTo>
                <a:lnTo>
                  <a:pt x="64" y="63"/>
                </a:lnTo>
                <a:close/>
              </a:path>
            </a:pathLst>
          </a:custGeom>
          <a:solidFill>
            <a:srgbClr val="FFFFFF"/>
          </a:solidFill>
          <a:ln w="9525">
            <a:noFill/>
            <a:round/>
            <a:headEnd/>
            <a:tailEnd/>
          </a:ln>
        </p:spPr>
        <p:txBody>
          <a:bodyPr/>
          <a:lstStyle/>
          <a:p>
            <a:endParaRPr lang="en-US"/>
          </a:p>
        </p:txBody>
      </p:sp>
      <p:sp>
        <p:nvSpPr>
          <p:cNvPr id="112" name="Freeform 116"/>
          <p:cNvSpPr>
            <a:spLocks/>
          </p:cNvSpPr>
          <p:nvPr/>
        </p:nvSpPr>
        <p:spPr bwMode="auto">
          <a:xfrm>
            <a:off x="1128713" y="1601788"/>
            <a:ext cx="41275" cy="12700"/>
          </a:xfrm>
          <a:custGeom>
            <a:avLst/>
            <a:gdLst>
              <a:gd name="T0" fmla="*/ 9061838 w 188"/>
              <a:gd name="T1" fmla="*/ 2655006 h 54"/>
              <a:gd name="T2" fmla="*/ 9061838 w 188"/>
              <a:gd name="T3" fmla="*/ 2820811 h 54"/>
              <a:gd name="T4" fmla="*/ 9061838 w 188"/>
              <a:gd name="T5" fmla="*/ 2986852 h 54"/>
              <a:gd name="T6" fmla="*/ 7856740 w 188"/>
              <a:gd name="T7" fmla="*/ 2986852 h 54"/>
              <a:gd name="T8" fmla="*/ 6651861 w 188"/>
              <a:gd name="T9" fmla="*/ 2876315 h 54"/>
              <a:gd name="T10" fmla="*/ 5494844 w 188"/>
              <a:gd name="T11" fmla="*/ 2710274 h 54"/>
              <a:gd name="T12" fmla="*/ 4386347 w 188"/>
              <a:gd name="T13" fmla="*/ 2488965 h 54"/>
              <a:gd name="T14" fmla="*/ 3325931 w 188"/>
              <a:gd name="T15" fmla="*/ 2101850 h 54"/>
              <a:gd name="T16" fmla="*/ 2217214 w 188"/>
              <a:gd name="T17" fmla="*/ 1770004 h 54"/>
              <a:gd name="T18" fmla="*/ 1205098 w 188"/>
              <a:gd name="T19" fmla="*/ 1382889 h 54"/>
              <a:gd name="T20" fmla="*/ 192763 w 188"/>
              <a:gd name="T21" fmla="*/ 885002 h 54"/>
              <a:gd name="T22" fmla="*/ 96382 w 188"/>
              <a:gd name="T23" fmla="*/ 442383 h 54"/>
              <a:gd name="T24" fmla="*/ 0 w 188"/>
              <a:gd name="T25" fmla="*/ 0 h 54"/>
              <a:gd name="T26" fmla="*/ 481908 w 188"/>
              <a:gd name="T27" fmla="*/ 331846 h 54"/>
              <a:gd name="T28" fmla="*/ 1012335 w 188"/>
              <a:gd name="T29" fmla="*/ 663693 h 54"/>
              <a:gd name="T30" fmla="*/ 1494243 w 188"/>
              <a:gd name="T31" fmla="*/ 940270 h 54"/>
              <a:gd name="T32" fmla="*/ 2072751 w 188"/>
              <a:gd name="T33" fmla="*/ 1216848 h 54"/>
              <a:gd name="T34" fmla="*/ 3181249 w 188"/>
              <a:gd name="T35" fmla="*/ 1714735 h 54"/>
              <a:gd name="T36" fmla="*/ 4289965 w 188"/>
              <a:gd name="T37" fmla="*/ 2046581 h 54"/>
              <a:gd name="T38" fmla="*/ 5494844 w 188"/>
              <a:gd name="T39" fmla="*/ 2323159 h 54"/>
              <a:gd name="T40" fmla="*/ 6651861 w 188"/>
              <a:gd name="T41" fmla="*/ 2544469 h 54"/>
              <a:gd name="T42" fmla="*/ 7856740 w 188"/>
              <a:gd name="T43" fmla="*/ 2599737 h 54"/>
              <a:gd name="T44" fmla="*/ 9061838 w 188"/>
              <a:gd name="T45" fmla="*/ 2655006 h 5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88" h="54">
                <a:moveTo>
                  <a:pt x="188" y="48"/>
                </a:moveTo>
                <a:lnTo>
                  <a:pt x="188" y="51"/>
                </a:lnTo>
                <a:lnTo>
                  <a:pt x="188" y="54"/>
                </a:lnTo>
                <a:lnTo>
                  <a:pt x="163" y="54"/>
                </a:lnTo>
                <a:lnTo>
                  <a:pt x="138" y="52"/>
                </a:lnTo>
                <a:lnTo>
                  <a:pt x="114" y="49"/>
                </a:lnTo>
                <a:lnTo>
                  <a:pt x="91" y="45"/>
                </a:lnTo>
                <a:lnTo>
                  <a:pt x="69" y="38"/>
                </a:lnTo>
                <a:lnTo>
                  <a:pt x="46" y="32"/>
                </a:lnTo>
                <a:lnTo>
                  <a:pt x="25" y="25"/>
                </a:lnTo>
                <a:lnTo>
                  <a:pt x="4" y="16"/>
                </a:lnTo>
                <a:lnTo>
                  <a:pt x="2" y="8"/>
                </a:lnTo>
                <a:lnTo>
                  <a:pt x="0" y="0"/>
                </a:lnTo>
                <a:lnTo>
                  <a:pt x="10" y="6"/>
                </a:lnTo>
                <a:lnTo>
                  <a:pt x="21" y="12"/>
                </a:lnTo>
                <a:lnTo>
                  <a:pt x="31" y="17"/>
                </a:lnTo>
                <a:lnTo>
                  <a:pt x="43" y="22"/>
                </a:lnTo>
                <a:lnTo>
                  <a:pt x="66" y="31"/>
                </a:lnTo>
                <a:lnTo>
                  <a:pt x="89" y="37"/>
                </a:lnTo>
                <a:lnTo>
                  <a:pt x="114" y="42"/>
                </a:lnTo>
                <a:lnTo>
                  <a:pt x="138" y="46"/>
                </a:lnTo>
                <a:lnTo>
                  <a:pt x="163" y="47"/>
                </a:lnTo>
                <a:lnTo>
                  <a:pt x="188" y="48"/>
                </a:lnTo>
                <a:close/>
              </a:path>
            </a:pathLst>
          </a:custGeom>
          <a:solidFill>
            <a:srgbClr val="FFFFFF"/>
          </a:solidFill>
          <a:ln w="9525">
            <a:noFill/>
            <a:round/>
            <a:headEnd/>
            <a:tailEnd/>
          </a:ln>
        </p:spPr>
        <p:txBody>
          <a:bodyPr/>
          <a:lstStyle/>
          <a:p>
            <a:endParaRPr lang="en-US"/>
          </a:p>
        </p:txBody>
      </p:sp>
      <p:sp>
        <p:nvSpPr>
          <p:cNvPr id="113" name="Freeform 117"/>
          <p:cNvSpPr>
            <a:spLocks/>
          </p:cNvSpPr>
          <p:nvPr/>
        </p:nvSpPr>
        <p:spPr bwMode="auto">
          <a:xfrm>
            <a:off x="1101725" y="1611313"/>
            <a:ext cx="80963" cy="65087"/>
          </a:xfrm>
          <a:custGeom>
            <a:avLst/>
            <a:gdLst>
              <a:gd name="T0" fmla="*/ 14239668 w 371"/>
              <a:gd name="T1" fmla="*/ 2003500 h 298"/>
              <a:gd name="T2" fmla="*/ 14049154 w 371"/>
              <a:gd name="T3" fmla="*/ 2146779 h 298"/>
              <a:gd name="T4" fmla="*/ 13715700 w 371"/>
              <a:gd name="T5" fmla="*/ 2146779 h 298"/>
              <a:gd name="T6" fmla="*/ 13191732 w 371"/>
              <a:gd name="T7" fmla="*/ 2003500 h 298"/>
              <a:gd name="T8" fmla="*/ 12763130 w 371"/>
              <a:gd name="T9" fmla="*/ 2098947 h 298"/>
              <a:gd name="T10" fmla="*/ 12572616 w 371"/>
              <a:gd name="T11" fmla="*/ 2385286 h 298"/>
              <a:gd name="T12" fmla="*/ 12477468 w 371"/>
              <a:gd name="T13" fmla="*/ 2719239 h 298"/>
              <a:gd name="T14" fmla="*/ 12572616 w 371"/>
              <a:gd name="T15" fmla="*/ 2957745 h 298"/>
              <a:gd name="T16" fmla="*/ 12810922 w 371"/>
              <a:gd name="T17" fmla="*/ 3148420 h 298"/>
              <a:gd name="T18" fmla="*/ 13334672 w 371"/>
              <a:gd name="T19" fmla="*/ 3148420 h 298"/>
              <a:gd name="T20" fmla="*/ 13810847 w 371"/>
              <a:gd name="T21" fmla="*/ 3243866 h 298"/>
              <a:gd name="T22" fmla="*/ 14001362 w 371"/>
              <a:gd name="T23" fmla="*/ 3816326 h 298"/>
              <a:gd name="T24" fmla="*/ 15001506 w 371"/>
              <a:gd name="T25" fmla="*/ 5295199 h 298"/>
              <a:gd name="T26" fmla="*/ 16525618 w 371"/>
              <a:gd name="T27" fmla="*/ 6964746 h 298"/>
              <a:gd name="T28" fmla="*/ 17287455 w 371"/>
              <a:gd name="T29" fmla="*/ 8109665 h 298"/>
              <a:gd name="T30" fmla="*/ 17001794 w 371"/>
              <a:gd name="T31" fmla="*/ 9159139 h 298"/>
              <a:gd name="T32" fmla="*/ 14049154 w 371"/>
              <a:gd name="T33" fmla="*/ 10828904 h 298"/>
              <a:gd name="T34" fmla="*/ 12001292 w 371"/>
              <a:gd name="T35" fmla="*/ 9397645 h 298"/>
              <a:gd name="T36" fmla="*/ 10191518 w 371"/>
              <a:gd name="T37" fmla="*/ 7203253 h 298"/>
              <a:gd name="T38" fmla="*/ 9381888 w 371"/>
              <a:gd name="T39" fmla="*/ 6487732 h 298"/>
              <a:gd name="T40" fmla="*/ 8477110 w 371"/>
              <a:gd name="T41" fmla="*/ 6010719 h 298"/>
              <a:gd name="T42" fmla="*/ 7381818 w 371"/>
              <a:gd name="T43" fmla="*/ 5772212 h 298"/>
              <a:gd name="T44" fmla="*/ 7334026 w 371"/>
              <a:gd name="T45" fmla="*/ 6296840 h 298"/>
              <a:gd name="T46" fmla="*/ 9572402 w 371"/>
              <a:gd name="T47" fmla="*/ 8586679 h 298"/>
              <a:gd name="T48" fmla="*/ 9381888 w 371"/>
              <a:gd name="T49" fmla="*/ 9779431 h 298"/>
              <a:gd name="T50" fmla="*/ 7857994 w 371"/>
              <a:gd name="T51" fmla="*/ 11210471 h 298"/>
              <a:gd name="T52" fmla="*/ 6048220 w 371"/>
              <a:gd name="T53" fmla="*/ 12641512 h 298"/>
              <a:gd name="T54" fmla="*/ 4190872 w 371"/>
              <a:gd name="T55" fmla="*/ 13786431 h 298"/>
              <a:gd name="T56" fmla="*/ 2714552 w 371"/>
              <a:gd name="T57" fmla="*/ 13547925 h 298"/>
              <a:gd name="T58" fmla="*/ 1761982 w 371"/>
              <a:gd name="T59" fmla="*/ 11925991 h 298"/>
              <a:gd name="T60" fmla="*/ 952570 w 371"/>
              <a:gd name="T61" fmla="*/ 10065552 h 298"/>
              <a:gd name="T62" fmla="*/ 285662 w 371"/>
              <a:gd name="T63" fmla="*/ 8109665 h 298"/>
              <a:gd name="T64" fmla="*/ 0 w 371"/>
              <a:gd name="T65" fmla="*/ 6678625 h 298"/>
              <a:gd name="T66" fmla="*/ 190514 w 371"/>
              <a:gd name="T67" fmla="*/ 5867659 h 298"/>
              <a:gd name="T68" fmla="*/ 381028 w 371"/>
              <a:gd name="T69" fmla="*/ 5056692 h 298"/>
              <a:gd name="T70" fmla="*/ 666690 w 371"/>
              <a:gd name="T71" fmla="*/ 4293339 h 298"/>
              <a:gd name="T72" fmla="*/ 1095292 w 371"/>
              <a:gd name="T73" fmla="*/ 3577819 h 298"/>
              <a:gd name="T74" fmla="*/ 1571686 w 371"/>
              <a:gd name="T75" fmla="*/ 2909913 h 298"/>
              <a:gd name="T76" fmla="*/ 2190802 w 371"/>
              <a:gd name="T77" fmla="*/ 2289839 h 298"/>
              <a:gd name="T78" fmla="*/ 2857492 w 371"/>
              <a:gd name="T79" fmla="*/ 1764993 h 298"/>
              <a:gd name="T80" fmla="*/ 3619330 w 371"/>
              <a:gd name="T81" fmla="*/ 1431040 h 298"/>
              <a:gd name="T82" fmla="*/ 4333812 w 371"/>
              <a:gd name="T83" fmla="*/ 1240366 h 298"/>
              <a:gd name="T84" fmla="*/ 5048076 w 371"/>
              <a:gd name="T85" fmla="*/ 858581 h 298"/>
              <a:gd name="T86" fmla="*/ 5667192 w 371"/>
              <a:gd name="T87" fmla="*/ 333953 h 298"/>
              <a:gd name="T88" fmla="*/ 7000790 w 371"/>
              <a:gd name="T89" fmla="*/ 381567 h 298"/>
              <a:gd name="T90" fmla="*/ 8953286 w 371"/>
              <a:gd name="T91" fmla="*/ 1049473 h 298"/>
              <a:gd name="T92" fmla="*/ 10953574 w 371"/>
              <a:gd name="T93" fmla="*/ 1478873 h 298"/>
              <a:gd name="T94" fmla="*/ 13049010 w 371"/>
              <a:gd name="T95" fmla="*/ 1717379 h 298"/>
              <a:gd name="T96" fmla="*/ 14239668 w 371"/>
              <a:gd name="T97" fmla="*/ 1717379 h 298"/>
              <a:gd name="T98" fmla="*/ 14287242 w 371"/>
              <a:gd name="T99" fmla="*/ 1764993 h 29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71" h="298">
                <a:moveTo>
                  <a:pt x="300" y="38"/>
                </a:moveTo>
                <a:lnTo>
                  <a:pt x="299" y="42"/>
                </a:lnTo>
                <a:lnTo>
                  <a:pt x="297" y="44"/>
                </a:lnTo>
                <a:lnTo>
                  <a:pt x="295" y="45"/>
                </a:lnTo>
                <a:lnTo>
                  <a:pt x="293" y="46"/>
                </a:lnTo>
                <a:lnTo>
                  <a:pt x="288" y="45"/>
                </a:lnTo>
                <a:lnTo>
                  <a:pt x="282" y="44"/>
                </a:lnTo>
                <a:lnTo>
                  <a:pt x="277" y="42"/>
                </a:lnTo>
                <a:lnTo>
                  <a:pt x="272" y="43"/>
                </a:lnTo>
                <a:lnTo>
                  <a:pt x="268" y="44"/>
                </a:lnTo>
                <a:lnTo>
                  <a:pt x="266" y="46"/>
                </a:lnTo>
                <a:lnTo>
                  <a:pt x="264" y="50"/>
                </a:lnTo>
                <a:lnTo>
                  <a:pt x="262" y="54"/>
                </a:lnTo>
                <a:lnTo>
                  <a:pt x="262" y="57"/>
                </a:lnTo>
                <a:lnTo>
                  <a:pt x="263" y="60"/>
                </a:lnTo>
                <a:lnTo>
                  <a:pt x="264" y="62"/>
                </a:lnTo>
                <a:lnTo>
                  <a:pt x="266" y="63"/>
                </a:lnTo>
                <a:lnTo>
                  <a:pt x="269" y="66"/>
                </a:lnTo>
                <a:lnTo>
                  <a:pt x="275" y="66"/>
                </a:lnTo>
                <a:lnTo>
                  <a:pt x="280" y="66"/>
                </a:lnTo>
                <a:lnTo>
                  <a:pt x="284" y="67"/>
                </a:lnTo>
                <a:lnTo>
                  <a:pt x="290" y="68"/>
                </a:lnTo>
                <a:lnTo>
                  <a:pt x="294" y="70"/>
                </a:lnTo>
                <a:lnTo>
                  <a:pt x="294" y="80"/>
                </a:lnTo>
                <a:lnTo>
                  <a:pt x="294" y="92"/>
                </a:lnTo>
                <a:lnTo>
                  <a:pt x="315" y="111"/>
                </a:lnTo>
                <a:lnTo>
                  <a:pt x="337" y="134"/>
                </a:lnTo>
                <a:lnTo>
                  <a:pt x="347" y="146"/>
                </a:lnTo>
                <a:lnTo>
                  <a:pt x="356" y="157"/>
                </a:lnTo>
                <a:lnTo>
                  <a:pt x="363" y="170"/>
                </a:lnTo>
                <a:lnTo>
                  <a:pt x="371" y="184"/>
                </a:lnTo>
                <a:lnTo>
                  <a:pt x="357" y="192"/>
                </a:lnTo>
                <a:lnTo>
                  <a:pt x="326" y="210"/>
                </a:lnTo>
                <a:lnTo>
                  <a:pt x="295" y="227"/>
                </a:lnTo>
                <a:lnTo>
                  <a:pt x="281" y="235"/>
                </a:lnTo>
                <a:lnTo>
                  <a:pt x="252" y="197"/>
                </a:lnTo>
                <a:lnTo>
                  <a:pt x="222" y="158"/>
                </a:lnTo>
                <a:lnTo>
                  <a:pt x="214" y="151"/>
                </a:lnTo>
                <a:lnTo>
                  <a:pt x="205" y="143"/>
                </a:lnTo>
                <a:lnTo>
                  <a:pt x="197" y="136"/>
                </a:lnTo>
                <a:lnTo>
                  <a:pt x="187" y="131"/>
                </a:lnTo>
                <a:lnTo>
                  <a:pt x="178" y="126"/>
                </a:lnTo>
                <a:lnTo>
                  <a:pt x="167" y="123"/>
                </a:lnTo>
                <a:lnTo>
                  <a:pt x="155" y="121"/>
                </a:lnTo>
                <a:lnTo>
                  <a:pt x="144" y="121"/>
                </a:lnTo>
                <a:lnTo>
                  <a:pt x="154" y="132"/>
                </a:lnTo>
                <a:lnTo>
                  <a:pt x="178" y="155"/>
                </a:lnTo>
                <a:lnTo>
                  <a:pt x="201" y="180"/>
                </a:lnTo>
                <a:lnTo>
                  <a:pt x="212" y="190"/>
                </a:lnTo>
                <a:lnTo>
                  <a:pt x="197" y="205"/>
                </a:lnTo>
                <a:lnTo>
                  <a:pt x="182" y="220"/>
                </a:lnTo>
                <a:lnTo>
                  <a:pt x="165" y="235"/>
                </a:lnTo>
                <a:lnTo>
                  <a:pt x="147" y="250"/>
                </a:lnTo>
                <a:lnTo>
                  <a:pt x="127" y="265"/>
                </a:lnTo>
                <a:lnTo>
                  <a:pt x="108" y="278"/>
                </a:lnTo>
                <a:lnTo>
                  <a:pt x="88" y="289"/>
                </a:lnTo>
                <a:lnTo>
                  <a:pt x="68" y="298"/>
                </a:lnTo>
                <a:lnTo>
                  <a:pt x="57" y="284"/>
                </a:lnTo>
                <a:lnTo>
                  <a:pt x="46" y="268"/>
                </a:lnTo>
                <a:lnTo>
                  <a:pt x="37" y="250"/>
                </a:lnTo>
                <a:lnTo>
                  <a:pt x="28" y="231"/>
                </a:lnTo>
                <a:lnTo>
                  <a:pt x="20" y="211"/>
                </a:lnTo>
                <a:lnTo>
                  <a:pt x="12" y="190"/>
                </a:lnTo>
                <a:lnTo>
                  <a:pt x="6" y="170"/>
                </a:lnTo>
                <a:lnTo>
                  <a:pt x="0" y="150"/>
                </a:lnTo>
                <a:lnTo>
                  <a:pt x="0" y="140"/>
                </a:lnTo>
                <a:lnTo>
                  <a:pt x="1" y="132"/>
                </a:lnTo>
                <a:lnTo>
                  <a:pt x="4" y="123"/>
                </a:lnTo>
                <a:lnTo>
                  <a:pt x="6" y="115"/>
                </a:lnTo>
                <a:lnTo>
                  <a:pt x="8" y="106"/>
                </a:lnTo>
                <a:lnTo>
                  <a:pt x="11" y="98"/>
                </a:lnTo>
                <a:lnTo>
                  <a:pt x="14" y="90"/>
                </a:lnTo>
                <a:lnTo>
                  <a:pt x="18" y="83"/>
                </a:lnTo>
                <a:lnTo>
                  <a:pt x="23" y="75"/>
                </a:lnTo>
                <a:lnTo>
                  <a:pt x="28" y="68"/>
                </a:lnTo>
                <a:lnTo>
                  <a:pt x="33" y="61"/>
                </a:lnTo>
                <a:lnTo>
                  <a:pt x="40" y="54"/>
                </a:lnTo>
                <a:lnTo>
                  <a:pt x="46" y="48"/>
                </a:lnTo>
                <a:lnTo>
                  <a:pt x="53" y="42"/>
                </a:lnTo>
                <a:lnTo>
                  <a:pt x="60" y="37"/>
                </a:lnTo>
                <a:lnTo>
                  <a:pt x="68" y="32"/>
                </a:lnTo>
                <a:lnTo>
                  <a:pt x="76" y="30"/>
                </a:lnTo>
                <a:lnTo>
                  <a:pt x="84" y="28"/>
                </a:lnTo>
                <a:lnTo>
                  <a:pt x="91" y="26"/>
                </a:lnTo>
                <a:lnTo>
                  <a:pt x="99" y="22"/>
                </a:lnTo>
                <a:lnTo>
                  <a:pt x="106" y="18"/>
                </a:lnTo>
                <a:lnTo>
                  <a:pt x="112" y="13"/>
                </a:lnTo>
                <a:lnTo>
                  <a:pt x="119" y="7"/>
                </a:lnTo>
                <a:lnTo>
                  <a:pt x="125" y="0"/>
                </a:lnTo>
                <a:lnTo>
                  <a:pt x="147" y="8"/>
                </a:lnTo>
                <a:lnTo>
                  <a:pt x="167" y="15"/>
                </a:lnTo>
                <a:lnTo>
                  <a:pt x="188" y="22"/>
                </a:lnTo>
                <a:lnTo>
                  <a:pt x="209" y="27"/>
                </a:lnTo>
                <a:lnTo>
                  <a:pt x="230" y="31"/>
                </a:lnTo>
                <a:lnTo>
                  <a:pt x="251" y="35"/>
                </a:lnTo>
                <a:lnTo>
                  <a:pt x="274" y="36"/>
                </a:lnTo>
                <a:lnTo>
                  <a:pt x="297" y="36"/>
                </a:lnTo>
                <a:lnTo>
                  <a:pt x="299" y="36"/>
                </a:lnTo>
                <a:lnTo>
                  <a:pt x="300" y="36"/>
                </a:lnTo>
                <a:lnTo>
                  <a:pt x="300" y="37"/>
                </a:lnTo>
                <a:lnTo>
                  <a:pt x="300" y="38"/>
                </a:lnTo>
                <a:close/>
              </a:path>
            </a:pathLst>
          </a:custGeom>
          <a:solidFill>
            <a:srgbClr val="FFFFFF"/>
          </a:solidFill>
          <a:ln w="9525">
            <a:noFill/>
            <a:round/>
            <a:headEnd/>
            <a:tailEnd/>
          </a:ln>
        </p:spPr>
        <p:txBody>
          <a:bodyPr/>
          <a:lstStyle/>
          <a:p>
            <a:endParaRPr lang="en-US"/>
          </a:p>
        </p:txBody>
      </p:sp>
      <p:sp>
        <p:nvSpPr>
          <p:cNvPr id="114" name="Freeform 118"/>
          <p:cNvSpPr>
            <a:spLocks/>
          </p:cNvSpPr>
          <p:nvPr/>
        </p:nvSpPr>
        <p:spPr bwMode="auto">
          <a:xfrm>
            <a:off x="1119188" y="1655763"/>
            <a:ext cx="36512" cy="34925"/>
          </a:xfrm>
          <a:custGeom>
            <a:avLst/>
            <a:gdLst>
              <a:gd name="T0" fmla="*/ 941742 w 164"/>
              <a:gd name="T1" fmla="*/ 7972259 h 153"/>
              <a:gd name="T2" fmla="*/ 644303 w 164"/>
              <a:gd name="T3" fmla="*/ 7659532 h 153"/>
              <a:gd name="T4" fmla="*/ 446159 w 164"/>
              <a:gd name="T5" fmla="*/ 7399078 h 153"/>
              <a:gd name="T6" fmla="*/ 297439 w 164"/>
              <a:gd name="T7" fmla="*/ 7138624 h 153"/>
              <a:gd name="T8" fmla="*/ 148720 w 164"/>
              <a:gd name="T9" fmla="*/ 6825897 h 153"/>
              <a:gd name="T10" fmla="*/ 49647 w 164"/>
              <a:gd name="T11" fmla="*/ 6565443 h 153"/>
              <a:gd name="T12" fmla="*/ 0 w 164"/>
              <a:gd name="T13" fmla="*/ 6304761 h 153"/>
              <a:gd name="T14" fmla="*/ 0 w 164"/>
              <a:gd name="T15" fmla="*/ 6044308 h 153"/>
              <a:gd name="T16" fmla="*/ 0 w 164"/>
              <a:gd name="T17" fmla="*/ 5783854 h 153"/>
              <a:gd name="T18" fmla="*/ 49647 w 164"/>
              <a:gd name="T19" fmla="*/ 5575445 h 153"/>
              <a:gd name="T20" fmla="*/ 148720 w 164"/>
              <a:gd name="T21" fmla="*/ 5314763 h 153"/>
              <a:gd name="T22" fmla="*/ 297439 w 164"/>
              <a:gd name="T23" fmla="*/ 5106355 h 153"/>
              <a:gd name="T24" fmla="*/ 446159 w 164"/>
              <a:gd name="T25" fmla="*/ 4897946 h 153"/>
              <a:gd name="T26" fmla="*/ 644303 w 164"/>
              <a:gd name="T27" fmla="*/ 4689537 h 153"/>
              <a:gd name="T28" fmla="*/ 941742 w 164"/>
              <a:gd name="T29" fmla="*/ 4429083 h 153"/>
              <a:gd name="T30" fmla="*/ 1189534 w 164"/>
              <a:gd name="T31" fmla="*/ 4272720 h 153"/>
              <a:gd name="T32" fmla="*/ 1586046 w 164"/>
              <a:gd name="T33" fmla="*/ 4116356 h 153"/>
              <a:gd name="T34" fmla="*/ 2428716 w 164"/>
              <a:gd name="T35" fmla="*/ 3491130 h 153"/>
              <a:gd name="T36" fmla="*/ 4213129 w 164"/>
              <a:gd name="T37" fmla="*/ 2032042 h 153"/>
              <a:gd name="T38" fmla="*/ 6046966 w 164"/>
              <a:gd name="T39" fmla="*/ 677271 h 153"/>
              <a:gd name="T40" fmla="*/ 6889636 w 164"/>
              <a:gd name="T41" fmla="*/ 0 h 153"/>
              <a:gd name="T42" fmla="*/ 7286148 w 164"/>
              <a:gd name="T43" fmla="*/ 521136 h 153"/>
              <a:gd name="T44" fmla="*/ 7781954 w 164"/>
              <a:gd name="T45" fmla="*/ 1042043 h 153"/>
              <a:gd name="T46" fmla="*/ 7980098 w 164"/>
              <a:gd name="T47" fmla="*/ 1354770 h 153"/>
              <a:gd name="T48" fmla="*/ 8128818 w 164"/>
              <a:gd name="T49" fmla="*/ 1667498 h 153"/>
              <a:gd name="T50" fmla="*/ 8128818 w 164"/>
              <a:gd name="T51" fmla="*/ 1875906 h 153"/>
              <a:gd name="T52" fmla="*/ 8128818 w 164"/>
              <a:gd name="T53" fmla="*/ 2032042 h 153"/>
              <a:gd name="T54" fmla="*/ 8128818 w 164"/>
              <a:gd name="T55" fmla="*/ 2292724 h 153"/>
              <a:gd name="T56" fmla="*/ 8029746 w 164"/>
              <a:gd name="T57" fmla="*/ 2449087 h 153"/>
              <a:gd name="T58" fmla="*/ 7335795 w 164"/>
              <a:gd name="T59" fmla="*/ 3282722 h 153"/>
              <a:gd name="T60" fmla="*/ 6493125 w 164"/>
              <a:gd name="T61" fmla="*/ 4116356 h 153"/>
              <a:gd name="T62" fmla="*/ 5650455 w 164"/>
              <a:gd name="T63" fmla="*/ 4897946 h 153"/>
              <a:gd name="T64" fmla="*/ 4758360 w 164"/>
              <a:gd name="T65" fmla="*/ 5627490 h 153"/>
              <a:gd name="T66" fmla="*/ 3766970 w 164"/>
              <a:gd name="T67" fmla="*/ 6304761 h 153"/>
              <a:gd name="T68" fmla="*/ 2825227 w 164"/>
              <a:gd name="T69" fmla="*/ 6877942 h 153"/>
              <a:gd name="T70" fmla="*/ 1833837 w 164"/>
              <a:gd name="T71" fmla="*/ 7451123 h 153"/>
              <a:gd name="T72" fmla="*/ 941742 w 164"/>
              <a:gd name="T73" fmla="*/ 7972259 h 15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4" h="153">
                <a:moveTo>
                  <a:pt x="19" y="153"/>
                </a:moveTo>
                <a:lnTo>
                  <a:pt x="13" y="147"/>
                </a:lnTo>
                <a:lnTo>
                  <a:pt x="9" y="142"/>
                </a:lnTo>
                <a:lnTo>
                  <a:pt x="6" y="137"/>
                </a:lnTo>
                <a:lnTo>
                  <a:pt x="3" y="131"/>
                </a:lnTo>
                <a:lnTo>
                  <a:pt x="1" y="126"/>
                </a:lnTo>
                <a:lnTo>
                  <a:pt x="0" y="121"/>
                </a:lnTo>
                <a:lnTo>
                  <a:pt x="0" y="116"/>
                </a:lnTo>
                <a:lnTo>
                  <a:pt x="0" y="111"/>
                </a:lnTo>
                <a:lnTo>
                  <a:pt x="1" y="107"/>
                </a:lnTo>
                <a:lnTo>
                  <a:pt x="3" y="102"/>
                </a:lnTo>
                <a:lnTo>
                  <a:pt x="6" y="98"/>
                </a:lnTo>
                <a:lnTo>
                  <a:pt x="9" y="94"/>
                </a:lnTo>
                <a:lnTo>
                  <a:pt x="13" y="90"/>
                </a:lnTo>
                <a:lnTo>
                  <a:pt x="19" y="85"/>
                </a:lnTo>
                <a:lnTo>
                  <a:pt x="24" y="82"/>
                </a:lnTo>
                <a:lnTo>
                  <a:pt x="32" y="79"/>
                </a:lnTo>
                <a:lnTo>
                  <a:pt x="49" y="67"/>
                </a:lnTo>
                <a:lnTo>
                  <a:pt x="85" y="39"/>
                </a:lnTo>
                <a:lnTo>
                  <a:pt x="122" y="13"/>
                </a:lnTo>
                <a:lnTo>
                  <a:pt x="139" y="0"/>
                </a:lnTo>
                <a:lnTo>
                  <a:pt x="147" y="10"/>
                </a:lnTo>
                <a:lnTo>
                  <a:pt x="157" y="20"/>
                </a:lnTo>
                <a:lnTo>
                  <a:pt x="161" y="26"/>
                </a:lnTo>
                <a:lnTo>
                  <a:pt x="164" y="32"/>
                </a:lnTo>
                <a:lnTo>
                  <a:pt x="164" y="36"/>
                </a:lnTo>
                <a:lnTo>
                  <a:pt x="164" y="39"/>
                </a:lnTo>
                <a:lnTo>
                  <a:pt x="164" y="44"/>
                </a:lnTo>
                <a:lnTo>
                  <a:pt x="162" y="47"/>
                </a:lnTo>
                <a:lnTo>
                  <a:pt x="148" y="63"/>
                </a:lnTo>
                <a:lnTo>
                  <a:pt x="131" y="79"/>
                </a:lnTo>
                <a:lnTo>
                  <a:pt x="114" y="94"/>
                </a:lnTo>
                <a:lnTo>
                  <a:pt x="96" y="108"/>
                </a:lnTo>
                <a:lnTo>
                  <a:pt x="76" y="121"/>
                </a:lnTo>
                <a:lnTo>
                  <a:pt x="57" y="132"/>
                </a:lnTo>
                <a:lnTo>
                  <a:pt x="37" y="143"/>
                </a:lnTo>
                <a:lnTo>
                  <a:pt x="19" y="153"/>
                </a:lnTo>
                <a:close/>
              </a:path>
            </a:pathLst>
          </a:custGeom>
          <a:solidFill>
            <a:srgbClr val="FFFFFF"/>
          </a:solidFill>
          <a:ln w="9525">
            <a:noFill/>
            <a:round/>
            <a:headEnd/>
            <a:tailEnd/>
          </a:ln>
        </p:spPr>
        <p:txBody>
          <a:bodyPr/>
          <a:lstStyle/>
          <a:p>
            <a:endParaRPr lang="en-US"/>
          </a:p>
        </p:txBody>
      </p:sp>
      <p:sp>
        <p:nvSpPr>
          <p:cNvPr id="115" name="Freeform 119"/>
          <p:cNvSpPr>
            <a:spLocks/>
          </p:cNvSpPr>
          <p:nvPr/>
        </p:nvSpPr>
        <p:spPr bwMode="auto">
          <a:xfrm>
            <a:off x="1165225" y="1655763"/>
            <a:ext cx="28575" cy="23812"/>
          </a:xfrm>
          <a:custGeom>
            <a:avLst/>
            <a:gdLst>
              <a:gd name="T0" fmla="*/ 713204 w 122"/>
              <a:gd name="T1" fmla="*/ 4382564 h 103"/>
              <a:gd name="T2" fmla="*/ 603354 w 122"/>
              <a:gd name="T3" fmla="*/ 4061911 h 103"/>
              <a:gd name="T4" fmla="*/ 329081 w 122"/>
              <a:gd name="T5" fmla="*/ 3313567 h 103"/>
              <a:gd name="T6" fmla="*/ 54808 w 122"/>
              <a:gd name="T7" fmla="*/ 2565454 h 103"/>
              <a:gd name="T8" fmla="*/ 0 w 122"/>
              <a:gd name="T9" fmla="*/ 2191398 h 103"/>
              <a:gd name="T10" fmla="*/ 1152135 w 122"/>
              <a:gd name="T11" fmla="*/ 1389650 h 103"/>
              <a:gd name="T12" fmla="*/ 2249227 w 122"/>
              <a:gd name="T13" fmla="*/ 855151 h 103"/>
              <a:gd name="T14" fmla="*/ 2742966 w 122"/>
              <a:gd name="T15" fmla="*/ 587902 h 103"/>
              <a:gd name="T16" fmla="*/ 3346554 w 122"/>
              <a:gd name="T17" fmla="*/ 374056 h 103"/>
              <a:gd name="T18" fmla="*/ 4004716 w 122"/>
              <a:gd name="T19" fmla="*/ 160442 h 103"/>
              <a:gd name="T20" fmla="*/ 4663112 w 122"/>
              <a:gd name="T21" fmla="*/ 0 h 103"/>
              <a:gd name="T22" fmla="*/ 4937385 w 122"/>
              <a:gd name="T23" fmla="*/ 213846 h 103"/>
              <a:gd name="T24" fmla="*/ 5102043 w 122"/>
              <a:gd name="T25" fmla="*/ 427460 h 103"/>
              <a:gd name="T26" fmla="*/ 5266466 w 122"/>
              <a:gd name="T27" fmla="*/ 748344 h 103"/>
              <a:gd name="T28" fmla="*/ 5431124 w 122"/>
              <a:gd name="T29" fmla="*/ 1015593 h 103"/>
              <a:gd name="T30" fmla="*/ 5650589 w 122"/>
              <a:gd name="T31" fmla="*/ 1656899 h 103"/>
              <a:gd name="T32" fmla="*/ 5870055 w 122"/>
              <a:gd name="T33" fmla="*/ 2405012 h 103"/>
              <a:gd name="T34" fmla="*/ 6034478 w 122"/>
              <a:gd name="T35" fmla="*/ 3046549 h 103"/>
              <a:gd name="T36" fmla="*/ 6199135 w 122"/>
              <a:gd name="T37" fmla="*/ 3741258 h 103"/>
              <a:gd name="T38" fmla="*/ 6418601 w 122"/>
              <a:gd name="T39" fmla="*/ 4382564 h 103"/>
              <a:gd name="T40" fmla="*/ 6692874 w 122"/>
              <a:gd name="T41" fmla="*/ 4917062 h 103"/>
              <a:gd name="T42" fmla="*/ 5870055 w 122"/>
              <a:gd name="T43" fmla="*/ 5237715 h 103"/>
              <a:gd name="T44" fmla="*/ 5047001 w 122"/>
              <a:gd name="T45" fmla="*/ 5398157 h 103"/>
              <a:gd name="T46" fmla="*/ 4333797 w 122"/>
              <a:gd name="T47" fmla="*/ 5504965 h 103"/>
              <a:gd name="T48" fmla="*/ 3565785 w 122"/>
              <a:gd name="T49" fmla="*/ 5504965 h 103"/>
              <a:gd name="T50" fmla="*/ 3236704 w 122"/>
              <a:gd name="T51" fmla="*/ 5504965 h 103"/>
              <a:gd name="T52" fmla="*/ 2852816 w 122"/>
              <a:gd name="T53" fmla="*/ 5451561 h 103"/>
              <a:gd name="T54" fmla="*/ 2523500 w 122"/>
              <a:gd name="T55" fmla="*/ 5344522 h 103"/>
              <a:gd name="T56" fmla="*/ 2139612 w 122"/>
              <a:gd name="T57" fmla="*/ 5237715 h 103"/>
              <a:gd name="T58" fmla="*/ 1481216 w 122"/>
              <a:gd name="T59" fmla="*/ 4917062 h 103"/>
              <a:gd name="T60" fmla="*/ 713204 w 122"/>
              <a:gd name="T61" fmla="*/ 4382564 h 10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22" h="103">
                <a:moveTo>
                  <a:pt x="13" y="82"/>
                </a:moveTo>
                <a:lnTo>
                  <a:pt x="11" y="76"/>
                </a:lnTo>
                <a:lnTo>
                  <a:pt x="6" y="62"/>
                </a:lnTo>
                <a:lnTo>
                  <a:pt x="1" y="48"/>
                </a:lnTo>
                <a:lnTo>
                  <a:pt x="0" y="41"/>
                </a:lnTo>
                <a:lnTo>
                  <a:pt x="21" y="26"/>
                </a:lnTo>
                <a:lnTo>
                  <a:pt x="41" y="16"/>
                </a:lnTo>
                <a:lnTo>
                  <a:pt x="50" y="11"/>
                </a:lnTo>
                <a:lnTo>
                  <a:pt x="61" y="7"/>
                </a:lnTo>
                <a:lnTo>
                  <a:pt x="73" y="3"/>
                </a:lnTo>
                <a:lnTo>
                  <a:pt x="85" y="0"/>
                </a:lnTo>
                <a:lnTo>
                  <a:pt x="90" y="4"/>
                </a:lnTo>
                <a:lnTo>
                  <a:pt x="93" y="8"/>
                </a:lnTo>
                <a:lnTo>
                  <a:pt x="96" y="14"/>
                </a:lnTo>
                <a:lnTo>
                  <a:pt x="99" y="19"/>
                </a:lnTo>
                <a:lnTo>
                  <a:pt x="103" y="31"/>
                </a:lnTo>
                <a:lnTo>
                  <a:pt x="107" y="45"/>
                </a:lnTo>
                <a:lnTo>
                  <a:pt x="110" y="57"/>
                </a:lnTo>
                <a:lnTo>
                  <a:pt x="113" y="70"/>
                </a:lnTo>
                <a:lnTo>
                  <a:pt x="117" y="82"/>
                </a:lnTo>
                <a:lnTo>
                  <a:pt x="122" y="92"/>
                </a:lnTo>
                <a:lnTo>
                  <a:pt x="107" y="98"/>
                </a:lnTo>
                <a:lnTo>
                  <a:pt x="92" y="101"/>
                </a:lnTo>
                <a:lnTo>
                  <a:pt x="79" y="103"/>
                </a:lnTo>
                <a:lnTo>
                  <a:pt x="65" y="103"/>
                </a:lnTo>
                <a:lnTo>
                  <a:pt x="59" y="103"/>
                </a:lnTo>
                <a:lnTo>
                  <a:pt x="52" y="102"/>
                </a:lnTo>
                <a:lnTo>
                  <a:pt x="46" y="100"/>
                </a:lnTo>
                <a:lnTo>
                  <a:pt x="39" y="98"/>
                </a:lnTo>
                <a:lnTo>
                  <a:pt x="27" y="92"/>
                </a:lnTo>
                <a:lnTo>
                  <a:pt x="13" y="82"/>
                </a:lnTo>
                <a:close/>
              </a:path>
            </a:pathLst>
          </a:custGeom>
          <a:solidFill>
            <a:srgbClr val="FFFFFF"/>
          </a:solidFill>
          <a:ln w="9525">
            <a:noFill/>
            <a:round/>
            <a:headEnd/>
            <a:tailEnd/>
          </a:ln>
        </p:spPr>
        <p:txBody>
          <a:bodyPr/>
          <a:lstStyle/>
          <a:p>
            <a:endParaRPr lang="en-US"/>
          </a:p>
        </p:txBody>
      </p:sp>
      <p:sp>
        <p:nvSpPr>
          <p:cNvPr id="116" name="Freeform 120"/>
          <p:cNvSpPr>
            <a:spLocks/>
          </p:cNvSpPr>
          <p:nvPr/>
        </p:nvSpPr>
        <p:spPr bwMode="auto">
          <a:xfrm>
            <a:off x="1128713" y="1670050"/>
            <a:ext cx="33337" cy="34925"/>
          </a:xfrm>
          <a:custGeom>
            <a:avLst/>
            <a:gdLst>
              <a:gd name="T0" fmla="*/ 7170036 w 155"/>
              <a:gd name="T1" fmla="*/ 1250452 h 153"/>
              <a:gd name="T2" fmla="*/ 6568679 w 155"/>
              <a:gd name="T3" fmla="*/ 2188405 h 153"/>
              <a:gd name="T4" fmla="*/ 5874840 w 155"/>
              <a:gd name="T5" fmla="*/ 3074313 h 153"/>
              <a:gd name="T6" fmla="*/ 5227242 w 155"/>
              <a:gd name="T7" fmla="*/ 3959993 h 153"/>
              <a:gd name="T8" fmla="*/ 4533402 w 155"/>
              <a:gd name="T9" fmla="*/ 4793856 h 153"/>
              <a:gd name="T10" fmla="*/ 3099266 w 155"/>
              <a:gd name="T11" fmla="*/ 6461125 h 153"/>
              <a:gd name="T12" fmla="*/ 1711586 w 155"/>
              <a:gd name="T13" fmla="*/ 7972259 h 153"/>
              <a:gd name="T14" fmla="*/ 1480163 w 155"/>
              <a:gd name="T15" fmla="*/ 7607487 h 153"/>
              <a:gd name="T16" fmla="*/ 832565 w 155"/>
              <a:gd name="T17" fmla="*/ 6877942 h 153"/>
              <a:gd name="T18" fmla="*/ 231208 w 155"/>
              <a:gd name="T19" fmla="*/ 6200671 h 153"/>
              <a:gd name="T20" fmla="*/ 0 w 155"/>
              <a:gd name="T21" fmla="*/ 5783854 h 153"/>
              <a:gd name="T22" fmla="*/ 971505 w 155"/>
              <a:gd name="T23" fmla="*/ 4897946 h 153"/>
              <a:gd name="T24" fmla="*/ 3145507 w 155"/>
              <a:gd name="T25" fmla="*/ 2917950 h 153"/>
              <a:gd name="T26" fmla="*/ 5319725 w 155"/>
              <a:gd name="T27" fmla="*/ 937953 h 153"/>
              <a:gd name="T28" fmla="*/ 6337471 w 155"/>
              <a:gd name="T29" fmla="*/ 0 h 153"/>
              <a:gd name="T30" fmla="*/ 6753646 w 155"/>
              <a:gd name="T31" fmla="*/ 573181 h 153"/>
              <a:gd name="T32" fmla="*/ 7170036 w 155"/>
              <a:gd name="T33" fmla="*/ 1250452 h 15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55" h="153">
                <a:moveTo>
                  <a:pt x="155" y="24"/>
                </a:moveTo>
                <a:lnTo>
                  <a:pt x="142" y="42"/>
                </a:lnTo>
                <a:lnTo>
                  <a:pt x="127" y="59"/>
                </a:lnTo>
                <a:lnTo>
                  <a:pt x="113" y="76"/>
                </a:lnTo>
                <a:lnTo>
                  <a:pt x="98" y="92"/>
                </a:lnTo>
                <a:lnTo>
                  <a:pt x="67" y="124"/>
                </a:lnTo>
                <a:lnTo>
                  <a:pt x="37" y="153"/>
                </a:lnTo>
                <a:lnTo>
                  <a:pt x="32" y="146"/>
                </a:lnTo>
                <a:lnTo>
                  <a:pt x="18" y="132"/>
                </a:lnTo>
                <a:lnTo>
                  <a:pt x="5" y="119"/>
                </a:lnTo>
                <a:lnTo>
                  <a:pt x="0" y="111"/>
                </a:lnTo>
                <a:lnTo>
                  <a:pt x="21" y="94"/>
                </a:lnTo>
                <a:lnTo>
                  <a:pt x="68" y="56"/>
                </a:lnTo>
                <a:lnTo>
                  <a:pt x="115" y="18"/>
                </a:lnTo>
                <a:lnTo>
                  <a:pt x="137" y="0"/>
                </a:lnTo>
                <a:lnTo>
                  <a:pt x="146" y="11"/>
                </a:lnTo>
                <a:lnTo>
                  <a:pt x="155" y="24"/>
                </a:lnTo>
                <a:close/>
              </a:path>
            </a:pathLst>
          </a:custGeom>
          <a:solidFill>
            <a:srgbClr val="FFFFFF"/>
          </a:solidFill>
          <a:ln w="9525">
            <a:noFill/>
            <a:round/>
            <a:headEnd/>
            <a:tailEnd/>
          </a:ln>
        </p:spPr>
        <p:txBody>
          <a:bodyPr/>
          <a:lstStyle/>
          <a:p>
            <a:endParaRPr lang="en-US"/>
          </a:p>
        </p:txBody>
      </p:sp>
      <p:sp>
        <p:nvSpPr>
          <p:cNvPr id="117" name="Freeform 121"/>
          <p:cNvSpPr>
            <a:spLocks/>
          </p:cNvSpPr>
          <p:nvPr/>
        </p:nvSpPr>
        <p:spPr bwMode="auto">
          <a:xfrm>
            <a:off x="1176338" y="1679575"/>
            <a:ext cx="36512" cy="33338"/>
          </a:xfrm>
          <a:custGeom>
            <a:avLst/>
            <a:gdLst>
              <a:gd name="T0" fmla="*/ 7617864 w 175"/>
              <a:gd name="T1" fmla="*/ 3271072 h 152"/>
              <a:gd name="T2" fmla="*/ 6703812 w 175"/>
              <a:gd name="T3" fmla="*/ 3944631 h 152"/>
              <a:gd name="T4" fmla="*/ 5745946 w 175"/>
              <a:gd name="T5" fmla="*/ 4521905 h 152"/>
              <a:gd name="T6" fmla="*/ 4788288 w 175"/>
              <a:gd name="T7" fmla="*/ 5099179 h 152"/>
              <a:gd name="T8" fmla="*/ 3830630 w 175"/>
              <a:gd name="T9" fmla="*/ 5580167 h 152"/>
              <a:gd name="T10" fmla="*/ 2916579 w 175"/>
              <a:gd name="T11" fmla="*/ 6109408 h 152"/>
              <a:gd name="T12" fmla="*/ 1958921 w 175"/>
              <a:gd name="T13" fmla="*/ 6542363 h 152"/>
              <a:gd name="T14" fmla="*/ 957658 w 175"/>
              <a:gd name="T15" fmla="*/ 6927066 h 152"/>
              <a:gd name="T16" fmla="*/ 0 w 175"/>
              <a:gd name="T17" fmla="*/ 7311988 h 152"/>
              <a:gd name="T18" fmla="*/ 87003 w 175"/>
              <a:gd name="T19" fmla="*/ 6590396 h 152"/>
              <a:gd name="T20" fmla="*/ 304614 w 175"/>
              <a:gd name="T21" fmla="*/ 5002893 h 152"/>
              <a:gd name="T22" fmla="*/ 565832 w 175"/>
              <a:gd name="T23" fmla="*/ 3415390 h 152"/>
              <a:gd name="T24" fmla="*/ 696440 w 175"/>
              <a:gd name="T25" fmla="*/ 2645765 h 152"/>
              <a:gd name="T26" fmla="*/ 1001263 w 175"/>
              <a:gd name="T27" fmla="*/ 2309095 h 152"/>
              <a:gd name="T28" fmla="*/ 1392881 w 175"/>
              <a:gd name="T29" fmla="*/ 2068491 h 152"/>
              <a:gd name="T30" fmla="*/ 1741309 w 175"/>
              <a:gd name="T31" fmla="*/ 1779854 h 152"/>
              <a:gd name="T32" fmla="*/ 2132927 w 175"/>
              <a:gd name="T33" fmla="*/ 1587503 h 152"/>
              <a:gd name="T34" fmla="*/ 2872973 w 175"/>
              <a:gd name="T35" fmla="*/ 1250833 h 152"/>
              <a:gd name="T36" fmla="*/ 3700022 w 175"/>
              <a:gd name="T37" fmla="*/ 913944 h 152"/>
              <a:gd name="T38" fmla="*/ 5354328 w 175"/>
              <a:gd name="T39" fmla="*/ 480988 h 152"/>
              <a:gd name="T40" fmla="*/ 6921423 w 175"/>
              <a:gd name="T41" fmla="*/ 0 h 152"/>
              <a:gd name="T42" fmla="*/ 7008426 w 175"/>
              <a:gd name="T43" fmla="*/ 432955 h 152"/>
              <a:gd name="T44" fmla="*/ 7269644 w 175"/>
              <a:gd name="T45" fmla="*/ 1346899 h 152"/>
              <a:gd name="T46" fmla="*/ 7530861 w 175"/>
              <a:gd name="T47" fmla="*/ 2212810 h 152"/>
              <a:gd name="T48" fmla="*/ 7617864 w 175"/>
              <a:gd name="T49" fmla="*/ 2645765 h 152"/>
              <a:gd name="T50" fmla="*/ 7617864 w 175"/>
              <a:gd name="T51" fmla="*/ 2934402 h 152"/>
              <a:gd name="T52" fmla="*/ 7617864 w 175"/>
              <a:gd name="T53" fmla="*/ 3271072 h 1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5" h="152">
                <a:moveTo>
                  <a:pt x="175" y="68"/>
                </a:moveTo>
                <a:lnTo>
                  <a:pt x="154" y="82"/>
                </a:lnTo>
                <a:lnTo>
                  <a:pt x="132" y="94"/>
                </a:lnTo>
                <a:lnTo>
                  <a:pt x="110" y="106"/>
                </a:lnTo>
                <a:lnTo>
                  <a:pt x="88" y="116"/>
                </a:lnTo>
                <a:lnTo>
                  <a:pt x="67" y="127"/>
                </a:lnTo>
                <a:lnTo>
                  <a:pt x="45" y="136"/>
                </a:lnTo>
                <a:lnTo>
                  <a:pt x="22" y="144"/>
                </a:lnTo>
                <a:lnTo>
                  <a:pt x="0" y="152"/>
                </a:lnTo>
                <a:lnTo>
                  <a:pt x="2" y="137"/>
                </a:lnTo>
                <a:lnTo>
                  <a:pt x="7" y="104"/>
                </a:lnTo>
                <a:lnTo>
                  <a:pt x="13" y="71"/>
                </a:lnTo>
                <a:lnTo>
                  <a:pt x="16" y="55"/>
                </a:lnTo>
                <a:lnTo>
                  <a:pt x="23" y="48"/>
                </a:lnTo>
                <a:lnTo>
                  <a:pt x="32" y="43"/>
                </a:lnTo>
                <a:lnTo>
                  <a:pt x="40" y="37"/>
                </a:lnTo>
                <a:lnTo>
                  <a:pt x="49" y="33"/>
                </a:lnTo>
                <a:lnTo>
                  <a:pt x="66" y="26"/>
                </a:lnTo>
                <a:lnTo>
                  <a:pt x="85" y="19"/>
                </a:lnTo>
                <a:lnTo>
                  <a:pt x="123" y="10"/>
                </a:lnTo>
                <a:lnTo>
                  <a:pt x="159" y="0"/>
                </a:lnTo>
                <a:lnTo>
                  <a:pt x="161" y="9"/>
                </a:lnTo>
                <a:lnTo>
                  <a:pt x="167" y="28"/>
                </a:lnTo>
                <a:lnTo>
                  <a:pt x="173" y="46"/>
                </a:lnTo>
                <a:lnTo>
                  <a:pt x="175" y="55"/>
                </a:lnTo>
                <a:lnTo>
                  <a:pt x="175" y="61"/>
                </a:lnTo>
                <a:lnTo>
                  <a:pt x="175" y="68"/>
                </a:lnTo>
                <a:close/>
              </a:path>
            </a:pathLst>
          </a:custGeom>
          <a:solidFill>
            <a:srgbClr val="FFFFFF"/>
          </a:solidFill>
          <a:ln w="9525">
            <a:noFill/>
            <a:round/>
            <a:headEnd/>
            <a:tailEnd/>
          </a:ln>
        </p:spPr>
        <p:txBody>
          <a:bodyPr/>
          <a:lstStyle/>
          <a:p>
            <a:endParaRPr lang="en-US"/>
          </a:p>
        </p:txBody>
      </p:sp>
      <p:sp>
        <p:nvSpPr>
          <p:cNvPr id="118" name="Freeform 122"/>
          <p:cNvSpPr>
            <a:spLocks/>
          </p:cNvSpPr>
          <p:nvPr/>
        </p:nvSpPr>
        <p:spPr bwMode="auto">
          <a:xfrm>
            <a:off x="1143000" y="1682750"/>
            <a:ext cx="26988" cy="39688"/>
          </a:xfrm>
          <a:custGeom>
            <a:avLst/>
            <a:gdLst>
              <a:gd name="T0" fmla="*/ 5559940 w 131"/>
              <a:gd name="T1" fmla="*/ 212977 h 172"/>
              <a:gd name="T2" fmla="*/ 5262866 w 131"/>
              <a:gd name="T3" fmla="*/ 1331163 h 172"/>
              <a:gd name="T4" fmla="*/ 4838475 w 131"/>
              <a:gd name="T5" fmla="*/ 2555723 h 172"/>
              <a:gd name="T6" fmla="*/ 4414083 w 131"/>
              <a:gd name="T7" fmla="*/ 3780282 h 172"/>
              <a:gd name="T8" fmla="*/ 3947047 w 131"/>
              <a:gd name="T9" fmla="*/ 4951539 h 172"/>
              <a:gd name="T10" fmla="*/ 3437777 w 131"/>
              <a:gd name="T11" fmla="*/ 6176099 h 172"/>
              <a:gd name="T12" fmla="*/ 2886068 w 131"/>
              <a:gd name="T13" fmla="*/ 7240983 h 172"/>
              <a:gd name="T14" fmla="*/ 2291920 w 131"/>
              <a:gd name="T15" fmla="*/ 8252566 h 172"/>
              <a:gd name="T16" fmla="*/ 1612894 w 131"/>
              <a:gd name="T17" fmla="*/ 9157775 h 172"/>
              <a:gd name="T18" fmla="*/ 1400698 w 131"/>
              <a:gd name="T19" fmla="*/ 9051402 h 172"/>
              <a:gd name="T20" fmla="*/ 1145857 w 131"/>
              <a:gd name="T21" fmla="*/ 8891496 h 172"/>
              <a:gd name="T22" fmla="*/ 848783 w 131"/>
              <a:gd name="T23" fmla="*/ 8625448 h 172"/>
              <a:gd name="T24" fmla="*/ 636587 w 131"/>
              <a:gd name="T25" fmla="*/ 8305868 h 172"/>
              <a:gd name="T26" fmla="*/ 381952 w 131"/>
              <a:gd name="T27" fmla="*/ 7986518 h 172"/>
              <a:gd name="T28" fmla="*/ 212196 w 131"/>
              <a:gd name="T29" fmla="*/ 7613635 h 172"/>
              <a:gd name="T30" fmla="*/ 84878 w 131"/>
              <a:gd name="T31" fmla="*/ 7347587 h 172"/>
              <a:gd name="T32" fmla="*/ 0 w 131"/>
              <a:gd name="T33" fmla="*/ 7134610 h 172"/>
              <a:gd name="T34" fmla="*/ 169757 w 131"/>
              <a:gd name="T35" fmla="*/ 6548981 h 172"/>
              <a:gd name="T36" fmla="*/ 381952 w 131"/>
              <a:gd name="T37" fmla="*/ 6016424 h 172"/>
              <a:gd name="T38" fmla="*/ 679026 w 131"/>
              <a:gd name="T39" fmla="*/ 5537168 h 172"/>
              <a:gd name="T40" fmla="*/ 976100 w 131"/>
              <a:gd name="T41" fmla="*/ 5004841 h 172"/>
              <a:gd name="T42" fmla="*/ 1697772 w 131"/>
              <a:gd name="T43" fmla="*/ 3993259 h 172"/>
              <a:gd name="T44" fmla="*/ 2504116 w 131"/>
              <a:gd name="T45" fmla="*/ 3034748 h 172"/>
              <a:gd name="T46" fmla="*/ 4074364 w 131"/>
              <a:gd name="T47" fmla="*/ 1331163 h 172"/>
              <a:gd name="T48" fmla="*/ 5305305 w 131"/>
              <a:gd name="T49" fmla="*/ 0 h 172"/>
              <a:gd name="T50" fmla="*/ 5432623 w 131"/>
              <a:gd name="T51" fmla="*/ 53302 h 172"/>
              <a:gd name="T52" fmla="*/ 5559940 w 131"/>
              <a:gd name="T53" fmla="*/ 212977 h 1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1" h="172">
                <a:moveTo>
                  <a:pt x="131" y="4"/>
                </a:moveTo>
                <a:lnTo>
                  <a:pt x="124" y="25"/>
                </a:lnTo>
                <a:lnTo>
                  <a:pt x="114" y="48"/>
                </a:lnTo>
                <a:lnTo>
                  <a:pt x="104" y="71"/>
                </a:lnTo>
                <a:lnTo>
                  <a:pt x="93" y="93"/>
                </a:lnTo>
                <a:lnTo>
                  <a:pt x="81" y="116"/>
                </a:lnTo>
                <a:lnTo>
                  <a:pt x="68" y="136"/>
                </a:lnTo>
                <a:lnTo>
                  <a:pt x="54" y="155"/>
                </a:lnTo>
                <a:lnTo>
                  <a:pt x="38" y="172"/>
                </a:lnTo>
                <a:lnTo>
                  <a:pt x="33" y="170"/>
                </a:lnTo>
                <a:lnTo>
                  <a:pt x="27" y="167"/>
                </a:lnTo>
                <a:lnTo>
                  <a:pt x="20" y="162"/>
                </a:lnTo>
                <a:lnTo>
                  <a:pt x="15" y="156"/>
                </a:lnTo>
                <a:lnTo>
                  <a:pt x="9" y="150"/>
                </a:lnTo>
                <a:lnTo>
                  <a:pt x="5" y="143"/>
                </a:lnTo>
                <a:lnTo>
                  <a:pt x="2" y="138"/>
                </a:lnTo>
                <a:lnTo>
                  <a:pt x="0" y="134"/>
                </a:lnTo>
                <a:lnTo>
                  <a:pt x="4" y="123"/>
                </a:lnTo>
                <a:lnTo>
                  <a:pt x="9" y="113"/>
                </a:lnTo>
                <a:lnTo>
                  <a:pt x="16" y="104"/>
                </a:lnTo>
                <a:lnTo>
                  <a:pt x="23" y="94"/>
                </a:lnTo>
                <a:lnTo>
                  <a:pt x="40" y="75"/>
                </a:lnTo>
                <a:lnTo>
                  <a:pt x="59" y="57"/>
                </a:lnTo>
                <a:lnTo>
                  <a:pt x="96" y="25"/>
                </a:lnTo>
                <a:lnTo>
                  <a:pt x="125" y="0"/>
                </a:lnTo>
                <a:lnTo>
                  <a:pt x="128" y="1"/>
                </a:lnTo>
                <a:lnTo>
                  <a:pt x="131" y="4"/>
                </a:lnTo>
                <a:close/>
              </a:path>
            </a:pathLst>
          </a:custGeom>
          <a:solidFill>
            <a:srgbClr val="FFFFFF"/>
          </a:solidFill>
          <a:ln w="9525">
            <a:noFill/>
            <a:round/>
            <a:headEnd/>
            <a:tailEnd/>
          </a:ln>
        </p:spPr>
        <p:txBody>
          <a:bodyPr/>
          <a:lstStyle/>
          <a:p>
            <a:endParaRPr lang="en-US"/>
          </a:p>
        </p:txBody>
      </p:sp>
      <p:sp>
        <p:nvSpPr>
          <p:cNvPr id="119" name="Freeform 123"/>
          <p:cNvSpPr>
            <a:spLocks/>
          </p:cNvSpPr>
          <p:nvPr/>
        </p:nvSpPr>
        <p:spPr bwMode="auto">
          <a:xfrm>
            <a:off x="1128713" y="1708150"/>
            <a:ext cx="11112" cy="11113"/>
          </a:xfrm>
          <a:custGeom>
            <a:avLst/>
            <a:gdLst>
              <a:gd name="T0" fmla="*/ 0 w 54"/>
              <a:gd name="T1" fmla="*/ 0 h 59"/>
              <a:gd name="T2" fmla="*/ 381100 w 54"/>
              <a:gd name="T3" fmla="*/ 283852 h 59"/>
              <a:gd name="T4" fmla="*/ 1143301 w 54"/>
              <a:gd name="T5" fmla="*/ 851557 h 59"/>
              <a:gd name="T6" fmla="*/ 1947892 w 54"/>
              <a:gd name="T7" fmla="*/ 1454673 h 59"/>
              <a:gd name="T8" fmla="*/ 2286603 w 54"/>
              <a:gd name="T9" fmla="*/ 1702926 h 59"/>
              <a:gd name="T10" fmla="*/ 2032467 w 54"/>
              <a:gd name="T11" fmla="*/ 1915768 h 59"/>
              <a:gd name="T12" fmla="*/ 1820722 w 54"/>
              <a:gd name="T13" fmla="*/ 2022189 h 59"/>
              <a:gd name="T14" fmla="*/ 1609182 w 54"/>
              <a:gd name="T15" fmla="*/ 2093199 h 59"/>
              <a:gd name="T16" fmla="*/ 1355047 w 54"/>
              <a:gd name="T17" fmla="*/ 2057789 h 59"/>
              <a:gd name="T18" fmla="*/ 1185692 w 54"/>
              <a:gd name="T19" fmla="*/ 1986778 h 59"/>
              <a:gd name="T20" fmla="*/ 1058521 w 54"/>
              <a:gd name="T21" fmla="*/ 1880357 h 59"/>
              <a:gd name="T22" fmla="*/ 889166 w 54"/>
              <a:gd name="T23" fmla="*/ 1738337 h 59"/>
              <a:gd name="T24" fmla="*/ 719811 w 54"/>
              <a:gd name="T25" fmla="*/ 1561094 h 59"/>
              <a:gd name="T26" fmla="*/ 296320 w 54"/>
              <a:gd name="T27" fmla="*/ 674126 h 59"/>
              <a:gd name="T28" fmla="*/ 0 w 54"/>
              <a:gd name="T29" fmla="*/ 0 h 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 h="59">
                <a:moveTo>
                  <a:pt x="0" y="0"/>
                </a:moveTo>
                <a:lnTo>
                  <a:pt x="9" y="8"/>
                </a:lnTo>
                <a:lnTo>
                  <a:pt x="27" y="24"/>
                </a:lnTo>
                <a:lnTo>
                  <a:pt x="46" y="41"/>
                </a:lnTo>
                <a:lnTo>
                  <a:pt x="54" y="48"/>
                </a:lnTo>
                <a:lnTo>
                  <a:pt x="48" y="54"/>
                </a:lnTo>
                <a:lnTo>
                  <a:pt x="43" y="57"/>
                </a:lnTo>
                <a:lnTo>
                  <a:pt x="38" y="59"/>
                </a:lnTo>
                <a:lnTo>
                  <a:pt x="32" y="58"/>
                </a:lnTo>
                <a:lnTo>
                  <a:pt x="28" y="56"/>
                </a:lnTo>
                <a:lnTo>
                  <a:pt x="25" y="53"/>
                </a:lnTo>
                <a:lnTo>
                  <a:pt x="21" y="49"/>
                </a:lnTo>
                <a:lnTo>
                  <a:pt x="17" y="44"/>
                </a:lnTo>
                <a:lnTo>
                  <a:pt x="7" y="19"/>
                </a:lnTo>
                <a:lnTo>
                  <a:pt x="0" y="0"/>
                </a:lnTo>
                <a:close/>
              </a:path>
            </a:pathLst>
          </a:custGeom>
          <a:solidFill>
            <a:srgbClr val="FFFFFF"/>
          </a:solidFill>
          <a:ln w="9525">
            <a:noFill/>
            <a:round/>
            <a:headEnd/>
            <a:tailEnd/>
          </a:ln>
        </p:spPr>
        <p:txBody>
          <a:bodyPr/>
          <a:lstStyle/>
          <a:p>
            <a:endParaRPr lang="en-US"/>
          </a:p>
        </p:txBody>
      </p:sp>
      <p:sp>
        <p:nvSpPr>
          <p:cNvPr id="120" name="Freeform 124"/>
          <p:cNvSpPr>
            <a:spLocks/>
          </p:cNvSpPr>
          <p:nvPr/>
        </p:nvSpPr>
        <p:spPr bwMode="auto">
          <a:xfrm>
            <a:off x="1165225" y="1712913"/>
            <a:ext cx="19050" cy="14287"/>
          </a:xfrm>
          <a:custGeom>
            <a:avLst/>
            <a:gdLst>
              <a:gd name="T0" fmla="*/ 2673280 w 91"/>
              <a:gd name="T1" fmla="*/ 3046543 h 67"/>
              <a:gd name="T2" fmla="*/ 2234921 w 91"/>
              <a:gd name="T3" fmla="*/ 2864650 h 67"/>
              <a:gd name="T4" fmla="*/ 1314659 w 91"/>
              <a:gd name="T5" fmla="*/ 2455445 h 67"/>
              <a:gd name="T6" fmla="*/ 438150 w 91"/>
              <a:gd name="T7" fmla="*/ 2046240 h 67"/>
              <a:gd name="T8" fmla="*/ 0 w 91"/>
              <a:gd name="T9" fmla="*/ 1909767 h 67"/>
              <a:gd name="T10" fmla="*/ 350646 w 91"/>
              <a:gd name="T11" fmla="*/ 1500561 h 67"/>
              <a:gd name="T12" fmla="*/ 832548 w 91"/>
              <a:gd name="T13" fmla="*/ 1227616 h 67"/>
              <a:gd name="T14" fmla="*/ 1314659 w 91"/>
              <a:gd name="T15" fmla="*/ 954883 h 67"/>
              <a:gd name="T16" fmla="*/ 1796771 w 91"/>
              <a:gd name="T17" fmla="*/ 727571 h 67"/>
              <a:gd name="T18" fmla="*/ 2848498 w 91"/>
              <a:gd name="T19" fmla="*/ 363785 h 67"/>
              <a:gd name="T20" fmla="*/ 3944187 w 91"/>
              <a:gd name="T21" fmla="*/ 0 h 67"/>
              <a:gd name="T22" fmla="*/ 3987940 w 91"/>
              <a:gd name="T23" fmla="*/ 409205 h 67"/>
              <a:gd name="T24" fmla="*/ 3987940 w 91"/>
              <a:gd name="T25" fmla="*/ 864044 h 67"/>
              <a:gd name="T26" fmla="*/ 3944187 w 91"/>
              <a:gd name="T27" fmla="*/ 1318669 h 67"/>
              <a:gd name="T28" fmla="*/ 3768760 w 91"/>
              <a:gd name="T29" fmla="*/ 1727874 h 67"/>
              <a:gd name="T30" fmla="*/ 3593542 w 91"/>
              <a:gd name="T31" fmla="*/ 2182499 h 67"/>
              <a:gd name="T32" fmla="*/ 3374362 w 91"/>
              <a:gd name="T33" fmla="*/ 2591918 h 67"/>
              <a:gd name="T34" fmla="*/ 3242896 w 91"/>
              <a:gd name="T35" fmla="*/ 2728177 h 67"/>
              <a:gd name="T36" fmla="*/ 3023926 w 91"/>
              <a:gd name="T37" fmla="*/ 2864650 h 67"/>
              <a:gd name="T38" fmla="*/ 2848498 w 91"/>
              <a:gd name="T39" fmla="*/ 2955703 h 67"/>
              <a:gd name="T40" fmla="*/ 2673280 w 91"/>
              <a:gd name="T41" fmla="*/ 3046543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1" h="67">
                <a:moveTo>
                  <a:pt x="61" y="67"/>
                </a:moveTo>
                <a:lnTo>
                  <a:pt x="51" y="63"/>
                </a:lnTo>
                <a:lnTo>
                  <a:pt x="30" y="54"/>
                </a:lnTo>
                <a:lnTo>
                  <a:pt x="10" y="45"/>
                </a:lnTo>
                <a:lnTo>
                  <a:pt x="0" y="42"/>
                </a:lnTo>
                <a:lnTo>
                  <a:pt x="8" y="33"/>
                </a:lnTo>
                <a:lnTo>
                  <a:pt x="19" y="27"/>
                </a:lnTo>
                <a:lnTo>
                  <a:pt x="30" y="21"/>
                </a:lnTo>
                <a:lnTo>
                  <a:pt x="41" y="16"/>
                </a:lnTo>
                <a:lnTo>
                  <a:pt x="65" y="8"/>
                </a:lnTo>
                <a:lnTo>
                  <a:pt x="90" y="0"/>
                </a:lnTo>
                <a:lnTo>
                  <a:pt x="91" y="9"/>
                </a:lnTo>
                <a:lnTo>
                  <a:pt x="91" y="19"/>
                </a:lnTo>
                <a:lnTo>
                  <a:pt x="90" y="29"/>
                </a:lnTo>
                <a:lnTo>
                  <a:pt x="86" y="38"/>
                </a:lnTo>
                <a:lnTo>
                  <a:pt x="82" y="48"/>
                </a:lnTo>
                <a:lnTo>
                  <a:pt x="77" y="57"/>
                </a:lnTo>
                <a:lnTo>
                  <a:pt x="74" y="60"/>
                </a:lnTo>
                <a:lnTo>
                  <a:pt x="69" y="63"/>
                </a:lnTo>
                <a:lnTo>
                  <a:pt x="65" y="65"/>
                </a:lnTo>
                <a:lnTo>
                  <a:pt x="61" y="67"/>
                </a:lnTo>
                <a:close/>
              </a:path>
            </a:pathLst>
          </a:custGeom>
          <a:solidFill>
            <a:srgbClr val="FFFFFF"/>
          </a:solidFill>
          <a:ln w="9525">
            <a:noFill/>
            <a:round/>
            <a:headEnd/>
            <a:tailEnd/>
          </a:ln>
        </p:spPr>
        <p:txBody>
          <a:bodyPr/>
          <a:lstStyle/>
          <a:p>
            <a:endParaRPr lang="en-US"/>
          </a:p>
        </p:txBody>
      </p:sp>
      <p:sp>
        <p:nvSpPr>
          <p:cNvPr id="121" name="Freeform 125"/>
          <p:cNvSpPr>
            <a:spLocks/>
          </p:cNvSpPr>
          <p:nvPr/>
        </p:nvSpPr>
        <p:spPr bwMode="auto">
          <a:xfrm>
            <a:off x="1241425" y="1697038"/>
            <a:ext cx="6350" cy="204787"/>
          </a:xfrm>
          <a:custGeom>
            <a:avLst/>
            <a:gdLst>
              <a:gd name="T0" fmla="*/ 1493426 w 27"/>
              <a:gd name="T1" fmla="*/ 44519868 h 942"/>
              <a:gd name="T2" fmla="*/ 1272117 w 27"/>
              <a:gd name="T3" fmla="*/ 44425300 h 942"/>
              <a:gd name="T4" fmla="*/ 1106311 w 27"/>
              <a:gd name="T5" fmla="*/ 44378126 h 942"/>
              <a:gd name="T6" fmla="*/ 885002 w 27"/>
              <a:gd name="T7" fmla="*/ 44425300 h 942"/>
              <a:gd name="T8" fmla="*/ 608424 w 27"/>
              <a:gd name="T9" fmla="*/ 44425300 h 942"/>
              <a:gd name="T10" fmla="*/ 442383 w 27"/>
              <a:gd name="T11" fmla="*/ 44378126 h 942"/>
              <a:gd name="T12" fmla="*/ 221309 w 27"/>
              <a:gd name="T13" fmla="*/ 44236383 h 942"/>
              <a:gd name="T14" fmla="*/ 110537 w 27"/>
              <a:gd name="T15" fmla="*/ 43905507 h 942"/>
              <a:gd name="T16" fmla="*/ 0 w 27"/>
              <a:gd name="T17" fmla="*/ 43480063 h 942"/>
              <a:gd name="T18" fmla="*/ 0 w 27"/>
              <a:gd name="T19" fmla="*/ 42818527 h 942"/>
              <a:gd name="T20" fmla="*/ 0 w 27"/>
              <a:gd name="T21" fmla="*/ 41069794 h 942"/>
              <a:gd name="T22" fmla="*/ 0 w 27"/>
              <a:gd name="T23" fmla="*/ 38612350 h 942"/>
              <a:gd name="T24" fmla="*/ 0 w 27"/>
              <a:gd name="T25" fmla="*/ 35823812 h 942"/>
              <a:gd name="T26" fmla="*/ 0 w 27"/>
              <a:gd name="T27" fmla="*/ 33035491 h 942"/>
              <a:gd name="T28" fmla="*/ 0 w 27"/>
              <a:gd name="T29" fmla="*/ 30530655 h 942"/>
              <a:gd name="T30" fmla="*/ 0 w 27"/>
              <a:gd name="T31" fmla="*/ 28829314 h 942"/>
              <a:gd name="T32" fmla="*/ 0 w 27"/>
              <a:gd name="T33" fmla="*/ 28167561 h 942"/>
              <a:gd name="T34" fmla="*/ 166041 w 27"/>
              <a:gd name="T35" fmla="*/ 27222323 h 942"/>
              <a:gd name="T36" fmla="*/ 497887 w 27"/>
              <a:gd name="T37" fmla="*/ 25048363 h 942"/>
              <a:gd name="T38" fmla="*/ 940270 w 27"/>
              <a:gd name="T39" fmla="*/ 22921578 h 942"/>
              <a:gd name="T40" fmla="*/ 1106311 w 27"/>
              <a:gd name="T41" fmla="*/ 21976341 h 942"/>
              <a:gd name="T42" fmla="*/ 1216848 w 27"/>
              <a:gd name="T43" fmla="*/ 21645464 h 942"/>
              <a:gd name="T44" fmla="*/ 1272117 w 27"/>
              <a:gd name="T45" fmla="*/ 21267413 h 942"/>
              <a:gd name="T46" fmla="*/ 1327385 w 27"/>
              <a:gd name="T47" fmla="*/ 20936536 h 942"/>
              <a:gd name="T48" fmla="*/ 1327385 w 27"/>
              <a:gd name="T49" fmla="*/ 20558484 h 942"/>
              <a:gd name="T50" fmla="*/ 1327385 w 27"/>
              <a:gd name="T51" fmla="*/ 20275000 h 942"/>
              <a:gd name="T52" fmla="*/ 1272117 w 27"/>
              <a:gd name="T53" fmla="*/ 19896948 h 942"/>
              <a:gd name="T54" fmla="*/ 1216848 w 27"/>
              <a:gd name="T55" fmla="*/ 19566072 h 942"/>
              <a:gd name="T56" fmla="*/ 1106311 w 27"/>
              <a:gd name="T57" fmla="*/ 19235195 h 942"/>
              <a:gd name="T58" fmla="*/ 940270 w 27"/>
              <a:gd name="T59" fmla="*/ 18998886 h 942"/>
              <a:gd name="T60" fmla="*/ 608424 w 27"/>
              <a:gd name="T61" fmla="*/ 18479092 h 942"/>
              <a:gd name="T62" fmla="*/ 331846 w 27"/>
              <a:gd name="T63" fmla="*/ 17959081 h 942"/>
              <a:gd name="T64" fmla="*/ 221309 w 27"/>
              <a:gd name="T65" fmla="*/ 17675596 h 942"/>
              <a:gd name="T66" fmla="*/ 110537 w 27"/>
              <a:gd name="T67" fmla="*/ 15596204 h 942"/>
              <a:gd name="T68" fmla="*/ 0 w 27"/>
              <a:gd name="T69" fmla="*/ 13422027 h 942"/>
              <a:gd name="T70" fmla="*/ 0 w 27"/>
              <a:gd name="T71" fmla="*/ 11153500 h 942"/>
              <a:gd name="T72" fmla="*/ 55269 w 27"/>
              <a:gd name="T73" fmla="*/ 8932365 h 942"/>
              <a:gd name="T74" fmla="*/ 110537 w 27"/>
              <a:gd name="T75" fmla="*/ 6663839 h 942"/>
              <a:gd name="T76" fmla="*/ 166041 w 27"/>
              <a:gd name="T77" fmla="*/ 4395312 h 942"/>
              <a:gd name="T78" fmla="*/ 221309 w 27"/>
              <a:gd name="T79" fmla="*/ 2173960 h 942"/>
              <a:gd name="T80" fmla="*/ 221309 w 27"/>
              <a:gd name="T81" fmla="*/ 0 h 942"/>
              <a:gd name="T82" fmla="*/ 885002 w 27"/>
              <a:gd name="T83" fmla="*/ 47175 h 942"/>
              <a:gd name="T84" fmla="*/ 1493426 w 27"/>
              <a:gd name="T85" fmla="*/ 94567 h 942"/>
              <a:gd name="T86" fmla="*/ 1493426 w 27"/>
              <a:gd name="T87" fmla="*/ 614361 h 942"/>
              <a:gd name="T88" fmla="*/ 1493426 w 27"/>
              <a:gd name="T89" fmla="*/ 2032217 h 942"/>
              <a:gd name="T90" fmla="*/ 1493426 w 27"/>
              <a:gd name="T91" fmla="*/ 4206177 h 942"/>
              <a:gd name="T92" fmla="*/ 1493426 w 27"/>
              <a:gd name="T93" fmla="*/ 7041890 h 942"/>
              <a:gd name="T94" fmla="*/ 1493426 w 27"/>
              <a:gd name="T95" fmla="*/ 10444789 h 942"/>
              <a:gd name="T96" fmla="*/ 1493426 w 27"/>
              <a:gd name="T97" fmla="*/ 14178348 h 942"/>
              <a:gd name="T98" fmla="*/ 1493426 w 27"/>
              <a:gd name="T99" fmla="*/ 18195390 h 942"/>
              <a:gd name="T100" fmla="*/ 1493426 w 27"/>
              <a:gd name="T101" fmla="*/ 22307217 h 942"/>
              <a:gd name="T102" fmla="*/ 1493426 w 27"/>
              <a:gd name="T103" fmla="*/ 26466220 h 942"/>
              <a:gd name="T104" fmla="*/ 1493426 w 27"/>
              <a:gd name="T105" fmla="*/ 30483262 h 942"/>
              <a:gd name="T106" fmla="*/ 1493426 w 27"/>
              <a:gd name="T107" fmla="*/ 34217038 h 942"/>
              <a:gd name="T108" fmla="*/ 1493426 w 27"/>
              <a:gd name="T109" fmla="*/ 37619720 h 942"/>
              <a:gd name="T110" fmla="*/ 1493426 w 27"/>
              <a:gd name="T111" fmla="*/ 40455433 h 942"/>
              <a:gd name="T112" fmla="*/ 1493426 w 27"/>
              <a:gd name="T113" fmla="*/ 42582217 h 942"/>
              <a:gd name="T114" fmla="*/ 1493426 w 27"/>
              <a:gd name="T115" fmla="*/ 44000074 h 942"/>
              <a:gd name="T116" fmla="*/ 1493426 w 27"/>
              <a:gd name="T117" fmla="*/ 44519868 h 9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 h="942">
                <a:moveTo>
                  <a:pt x="27" y="942"/>
                </a:moveTo>
                <a:lnTo>
                  <a:pt x="23" y="940"/>
                </a:lnTo>
                <a:lnTo>
                  <a:pt x="20" y="939"/>
                </a:lnTo>
                <a:lnTo>
                  <a:pt x="16" y="940"/>
                </a:lnTo>
                <a:lnTo>
                  <a:pt x="11" y="940"/>
                </a:lnTo>
                <a:lnTo>
                  <a:pt x="8" y="939"/>
                </a:lnTo>
                <a:lnTo>
                  <a:pt x="4" y="936"/>
                </a:lnTo>
                <a:lnTo>
                  <a:pt x="2" y="929"/>
                </a:lnTo>
                <a:lnTo>
                  <a:pt x="0" y="920"/>
                </a:lnTo>
                <a:lnTo>
                  <a:pt x="0" y="906"/>
                </a:lnTo>
                <a:lnTo>
                  <a:pt x="0" y="869"/>
                </a:lnTo>
                <a:lnTo>
                  <a:pt x="0" y="817"/>
                </a:lnTo>
                <a:lnTo>
                  <a:pt x="0" y="758"/>
                </a:lnTo>
                <a:lnTo>
                  <a:pt x="0" y="699"/>
                </a:lnTo>
                <a:lnTo>
                  <a:pt x="0" y="646"/>
                </a:lnTo>
                <a:lnTo>
                  <a:pt x="0" y="610"/>
                </a:lnTo>
                <a:lnTo>
                  <a:pt x="0" y="596"/>
                </a:lnTo>
                <a:lnTo>
                  <a:pt x="3" y="576"/>
                </a:lnTo>
                <a:lnTo>
                  <a:pt x="9" y="530"/>
                </a:lnTo>
                <a:lnTo>
                  <a:pt x="17" y="485"/>
                </a:lnTo>
                <a:lnTo>
                  <a:pt x="20" y="465"/>
                </a:lnTo>
                <a:lnTo>
                  <a:pt x="22" y="458"/>
                </a:lnTo>
                <a:lnTo>
                  <a:pt x="23" y="450"/>
                </a:lnTo>
                <a:lnTo>
                  <a:pt x="24" y="443"/>
                </a:lnTo>
                <a:lnTo>
                  <a:pt x="24" y="435"/>
                </a:lnTo>
                <a:lnTo>
                  <a:pt x="24" y="429"/>
                </a:lnTo>
                <a:lnTo>
                  <a:pt x="23" y="421"/>
                </a:lnTo>
                <a:lnTo>
                  <a:pt x="22" y="414"/>
                </a:lnTo>
                <a:lnTo>
                  <a:pt x="20" y="407"/>
                </a:lnTo>
                <a:lnTo>
                  <a:pt x="17" y="402"/>
                </a:lnTo>
                <a:lnTo>
                  <a:pt x="11" y="391"/>
                </a:lnTo>
                <a:lnTo>
                  <a:pt x="6" y="380"/>
                </a:lnTo>
                <a:lnTo>
                  <a:pt x="4" y="374"/>
                </a:lnTo>
                <a:lnTo>
                  <a:pt x="2" y="330"/>
                </a:lnTo>
                <a:lnTo>
                  <a:pt x="0" y="284"/>
                </a:lnTo>
                <a:lnTo>
                  <a:pt x="0" y="236"/>
                </a:lnTo>
                <a:lnTo>
                  <a:pt x="1" y="189"/>
                </a:lnTo>
                <a:lnTo>
                  <a:pt x="2" y="141"/>
                </a:lnTo>
                <a:lnTo>
                  <a:pt x="3" y="93"/>
                </a:lnTo>
                <a:lnTo>
                  <a:pt x="4" y="46"/>
                </a:lnTo>
                <a:lnTo>
                  <a:pt x="4" y="0"/>
                </a:lnTo>
                <a:lnTo>
                  <a:pt x="16" y="1"/>
                </a:lnTo>
                <a:lnTo>
                  <a:pt x="27" y="2"/>
                </a:lnTo>
                <a:lnTo>
                  <a:pt x="27" y="13"/>
                </a:lnTo>
                <a:lnTo>
                  <a:pt x="27" y="43"/>
                </a:lnTo>
                <a:lnTo>
                  <a:pt x="27" y="89"/>
                </a:lnTo>
                <a:lnTo>
                  <a:pt x="27" y="149"/>
                </a:lnTo>
                <a:lnTo>
                  <a:pt x="27" y="221"/>
                </a:lnTo>
                <a:lnTo>
                  <a:pt x="27" y="300"/>
                </a:lnTo>
                <a:lnTo>
                  <a:pt x="27" y="385"/>
                </a:lnTo>
                <a:lnTo>
                  <a:pt x="27" y="472"/>
                </a:lnTo>
                <a:lnTo>
                  <a:pt x="27" y="560"/>
                </a:lnTo>
                <a:lnTo>
                  <a:pt x="27" y="645"/>
                </a:lnTo>
                <a:lnTo>
                  <a:pt x="27" y="724"/>
                </a:lnTo>
                <a:lnTo>
                  <a:pt x="27" y="796"/>
                </a:lnTo>
                <a:lnTo>
                  <a:pt x="27" y="856"/>
                </a:lnTo>
                <a:lnTo>
                  <a:pt x="27" y="901"/>
                </a:lnTo>
                <a:lnTo>
                  <a:pt x="27" y="931"/>
                </a:lnTo>
                <a:lnTo>
                  <a:pt x="27" y="942"/>
                </a:lnTo>
                <a:close/>
              </a:path>
            </a:pathLst>
          </a:custGeom>
          <a:solidFill>
            <a:srgbClr val="FFFFFF"/>
          </a:solidFill>
          <a:ln w="9525">
            <a:noFill/>
            <a:round/>
            <a:headEnd/>
            <a:tailEnd/>
          </a:ln>
        </p:spPr>
        <p:txBody>
          <a:bodyPr/>
          <a:lstStyle/>
          <a:p>
            <a:endParaRPr lang="en-US"/>
          </a:p>
        </p:txBody>
      </p:sp>
      <p:sp>
        <p:nvSpPr>
          <p:cNvPr id="122" name="Freeform 126"/>
          <p:cNvSpPr>
            <a:spLocks/>
          </p:cNvSpPr>
          <p:nvPr/>
        </p:nvSpPr>
        <p:spPr bwMode="auto">
          <a:xfrm>
            <a:off x="1219200" y="1698625"/>
            <a:ext cx="3175" cy="74613"/>
          </a:xfrm>
          <a:custGeom>
            <a:avLst/>
            <a:gdLst>
              <a:gd name="T0" fmla="*/ 0 w 25"/>
              <a:gd name="T1" fmla="*/ 1813570 h 346"/>
              <a:gd name="T2" fmla="*/ 354838 w 25"/>
              <a:gd name="T3" fmla="*/ 0 h 346"/>
              <a:gd name="T4" fmla="*/ 403225 w 25"/>
              <a:gd name="T5" fmla="*/ 16089884 h 346"/>
              <a:gd name="T6" fmla="*/ 0 w 25"/>
              <a:gd name="T7" fmla="*/ 12788151 h 346"/>
              <a:gd name="T8" fmla="*/ 0 w 25"/>
              <a:gd name="T9" fmla="*/ 1813570 h 3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346">
                <a:moveTo>
                  <a:pt x="0" y="39"/>
                </a:moveTo>
                <a:lnTo>
                  <a:pt x="22" y="0"/>
                </a:lnTo>
                <a:lnTo>
                  <a:pt x="25" y="346"/>
                </a:lnTo>
                <a:lnTo>
                  <a:pt x="0" y="275"/>
                </a:lnTo>
                <a:lnTo>
                  <a:pt x="0" y="39"/>
                </a:lnTo>
                <a:close/>
              </a:path>
            </a:pathLst>
          </a:custGeom>
          <a:solidFill>
            <a:srgbClr val="FFFFFF"/>
          </a:solidFill>
          <a:ln w="9525">
            <a:noFill/>
            <a:round/>
            <a:headEnd/>
            <a:tailEnd/>
          </a:ln>
        </p:spPr>
        <p:txBody>
          <a:bodyPr/>
          <a:lstStyle/>
          <a:p>
            <a:endParaRPr lang="en-US"/>
          </a:p>
        </p:txBody>
      </p:sp>
      <p:sp>
        <p:nvSpPr>
          <p:cNvPr id="123" name="Freeform 127"/>
          <p:cNvSpPr>
            <a:spLocks/>
          </p:cNvSpPr>
          <p:nvPr/>
        </p:nvSpPr>
        <p:spPr bwMode="auto">
          <a:xfrm>
            <a:off x="1193800" y="1616075"/>
            <a:ext cx="3175" cy="52388"/>
          </a:xfrm>
          <a:custGeom>
            <a:avLst/>
            <a:gdLst>
              <a:gd name="T0" fmla="*/ 0 w 24"/>
              <a:gd name="T1" fmla="*/ 1400810 h 230"/>
              <a:gd name="T2" fmla="*/ 384969 w 24"/>
              <a:gd name="T3" fmla="*/ 0 h 230"/>
              <a:gd name="T4" fmla="*/ 420026 w 24"/>
              <a:gd name="T5" fmla="*/ 11932620 h 230"/>
              <a:gd name="T6" fmla="*/ 0 w 24"/>
              <a:gd name="T7" fmla="*/ 9494300 h 230"/>
              <a:gd name="T8" fmla="*/ 0 w 24"/>
              <a:gd name="T9" fmla="*/ 1400810 h 2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30">
                <a:moveTo>
                  <a:pt x="0" y="27"/>
                </a:moveTo>
                <a:lnTo>
                  <a:pt x="22" y="0"/>
                </a:lnTo>
                <a:lnTo>
                  <a:pt x="24" y="230"/>
                </a:lnTo>
                <a:lnTo>
                  <a:pt x="0" y="183"/>
                </a:lnTo>
                <a:lnTo>
                  <a:pt x="0" y="27"/>
                </a:lnTo>
                <a:close/>
              </a:path>
            </a:pathLst>
          </a:custGeom>
          <a:solidFill>
            <a:srgbClr val="FFFFFF"/>
          </a:solidFill>
          <a:ln w="9525">
            <a:noFill/>
            <a:round/>
            <a:headEnd/>
            <a:tailEnd/>
          </a:ln>
        </p:spPr>
        <p:txBody>
          <a:bodyPr/>
          <a:lstStyle/>
          <a:p>
            <a:endParaRPr lang="en-US"/>
          </a:p>
        </p:txBody>
      </p:sp>
      <p:sp>
        <p:nvSpPr>
          <p:cNvPr id="124" name="Freeform 128"/>
          <p:cNvSpPr>
            <a:spLocks/>
          </p:cNvSpPr>
          <p:nvPr/>
        </p:nvSpPr>
        <p:spPr bwMode="auto">
          <a:xfrm>
            <a:off x="1196975" y="1711325"/>
            <a:ext cx="1588" cy="39688"/>
          </a:xfrm>
          <a:custGeom>
            <a:avLst/>
            <a:gdLst>
              <a:gd name="T0" fmla="*/ 0 w 24"/>
              <a:gd name="T1" fmla="*/ 983109 h 179"/>
              <a:gd name="T2" fmla="*/ 96339 w 24"/>
              <a:gd name="T3" fmla="*/ 0 h 179"/>
              <a:gd name="T4" fmla="*/ 105073 w 24"/>
              <a:gd name="T5" fmla="*/ 8799650 h 179"/>
              <a:gd name="T6" fmla="*/ 0 w 24"/>
              <a:gd name="T7" fmla="*/ 6980654 h 179"/>
              <a:gd name="T8" fmla="*/ 0 w 24"/>
              <a:gd name="T9" fmla="*/ 983109 h 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179">
                <a:moveTo>
                  <a:pt x="0" y="20"/>
                </a:moveTo>
                <a:lnTo>
                  <a:pt x="22" y="0"/>
                </a:lnTo>
                <a:lnTo>
                  <a:pt x="24" y="179"/>
                </a:lnTo>
                <a:lnTo>
                  <a:pt x="0" y="142"/>
                </a:lnTo>
                <a:lnTo>
                  <a:pt x="0" y="20"/>
                </a:lnTo>
                <a:close/>
              </a:path>
            </a:pathLst>
          </a:custGeom>
          <a:solidFill>
            <a:srgbClr val="FFFFFF"/>
          </a:solidFill>
          <a:ln w="9525">
            <a:noFill/>
            <a:round/>
            <a:headEnd/>
            <a:tailEnd/>
          </a:ln>
        </p:spPr>
        <p:txBody>
          <a:bodyPr/>
          <a:lstStyle/>
          <a:p>
            <a:endParaRPr lang="en-US"/>
          </a:p>
        </p:txBody>
      </p:sp>
      <p:sp>
        <p:nvSpPr>
          <p:cNvPr id="125" name="Freeform 129"/>
          <p:cNvSpPr>
            <a:spLocks/>
          </p:cNvSpPr>
          <p:nvPr/>
        </p:nvSpPr>
        <p:spPr bwMode="auto">
          <a:xfrm>
            <a:off x="1981200" y="1779588"/>
            <a:ext cx="6350" cy="33337"/>
          </a:xfrm>
          <a:custGeom>
            <a:avLst/>
            <a:gdLst>
              <a:gd name="T0" fmla="*/ 0 w 23"/>
              <a:gd name="T1" fmla="*/ 790309 h 150"/>
              <a:gd name="T2" fmla="*/ 1600752 w 23"/>
              <a:gd name="T3" fmla="*/ 0 h 150"/>
              <a:gd name="T4" fmla="*/ 1753152 w 23"/>
              <a:gd name="T5" fmla="*/ 7409037 h 150"/>
              <a:gd name="T6" fmla="*/ 0 w 23"/>
              <a:gd name="T7" fmla="*/ 5877758 h 150"/>
              <a:gd name="T8" fmla="*/ 0 w 23"/>
              <a:gd name="T9" fmla="*/ 790309 h 1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150">
                <a:moveTo>
                  <a:pt x="0" y="16"/>
                </a:moveTo>
                <a:lnTo>
                  <a:pt x="21" y="0"/>
                </a:lnTo>
                <a:lnTo>
                  <a:pt x="23" y="150"/>
                </a:lnTo>
                <a:lnTo>
                  <a:pt x="0" y="119"/>
                </a:lnTo>
                <a:lnTo>
                  <a:pt x="0" y="16"/>
                </a:lnTo>
                <a:close/>
              </a:path>
            </a:pathLst>
          </a:custGeom>
          <a:solidFill>
            <a:srgbClr val="FFFFFF"/>
          </a:solidFill>
          <a:ln w="9525">
            <a:noFill/>
            <a:round/>
            <a:headEnd/>
            <a:tailEnd/>
          </a:ln>
        </p:spPr>
        <p:txBody>
          <a:bodyPr/>
          <a:lstStyle/>
          <a:p>
            <a:endParaRPr lang="en-US"/>
          </a:p>
        </p:txBody>
      </p:sp>
      <p:sp>
        <p:nvSpPr>
          <p:cNvPr id="126" name="Freeform 130"/>
          <p:cNvSpPr>
            <a:spLocks/>
          </p:cNvSpPr>
          <p:nvPr/>
        </p:nvSpPr>
        <p:spPr bwMode="auto">
          <a:xfrm>
            <a:off x="1922463" y="1690688"/>
            <a:ext cx="4762" cy="11112"/>
          </a:xfrm>
          <a:custGeom>
            <a:avLst/>
            <a:gdLst>
              <a:gd name="T0" fmla="*/ 907066 w 25"/>
              <a:gd name="T1" fmla="*/ 224928 h 62"/>
              <a:gd name="T2" fmla="*/ 72573 w 25"/>
              <a:gd name="T3" fmla="*/ 0 h 62"/>
              <a:gd name="T4" fmla="*/ 0 w 25"/>
              <a:gd name="T5" fmla="*/ 1991557 h 62"/>
              <a:gd name="T6" fmla="*/ 907066 w 25"/>
              <a:gd name="T7" fmla="*/ 1573961 h 62"/>
              <a:gd name="T8" fmla="*/ 907066 w 25"/>
              <a:gd name="T9" fmla="*/ 224928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62">
                <a:moveTo>
                  <a:pt x="25" y="7"/>
                </a:moveTo>
                <a:lnTo>
                  <a:pt x="2" y="0"/>
                </a:lnTo>
                <a:lnTo>
                  <a:pt x="0" y="62"/>
                </a:lnTo>
                <a:lnTo>
                  <a:pt x="25" y="49"/>
                </a:lnTo>
                <a:lnTo>
                  <a:pt x="25" y="7"/>
                </a:lnTo>
                <a:close/>
              </a:path>
            </a:pathLst>
          </a:custGeom>
          <a:solidFill>
            <a:srgbClr val="FFFFFF"/>
          </a:solidFill>
          <a:ln w="9525">
            <a:noFill/>
            <a:round/>
            <a:headEnd/>
            <a:tailEnd/>
          </a:ln>
        </p:spPr>
        <p:txBody>
          <a:bodyPr/>
          <a:lstStyle/>
          <a:p>
            <a:endParaRPr lang="en-US"/>
          </a:p>
        </p:txBody>
      </p:sp>
      <p:sp>
        <p:nvSpPr>
          <p:cNvPr id="127" name="Freeform 131"/>
          <p:cNvSpPr>
            <a:spLocks noEditPoints="1"/>
          </p:cNvSpPr>
          <p:nvPr/>
        </p:nvSpPr>
        <p:spPr bwMode="auto">
          <a:xfrm>
            <a:off x="1984375" y="1858963"/>
            <a:ext cx="71438" cy="57150"/>
          </a:xfrm>
          <a:custGeom>
            <a:avLst/>
            <a:gdLst>
              <a:gd name="T0" fmla="*/ 8816028 w 321"/>
              <a:gd name="T1" fmla="*/ 9208856 h 267"/>
              <a:gd name="T2" fmla="*/ 8568332 w 321"/>
              <a:gd name="T3" fmla="*/ 9208856 h 267"/>
              <a:gd name="T4" fmla="*/ 8271230 w 321"/>
              <a:gd name="T5" fmla="*/ 9208856 h 267"/>
              <a:gd name="T6" fmla="*/ 8469298 w 321"/>
              <a:gd name="T7" fmla="*/ 8384140 h 267"/>
              <a:gd name="T8" fmla="*/ 8766400 w 321"/>
              <a:gd name="T9" fmla="*/ 7467814 h 267"/>
              <a:gd name="T10" fmla="*/ 9113130 w 321"/>
              <a:gd name="T11" fmla="*/ 6643313 h 267"/>
              <a:gd name="T12" fmla="*/ 9410232 w 321"/>
              <a:gd name="T13" fmla="*/ 5772792 h 267"/>
              <a:gd name="T14" fmla="*/ 9855996 w 321"/>
              <a:gd name="T15" fmla="*/ 4948077 h 267"/>
              <a:gd name="T16" fmla="*/ 10252132 w 321"/>
              <a:gd name="T17" fmla="*/ 4169167 h 267"/>
              <a:gd name="T18" fmla="*/ 10747524 w 321"/>
              <a:gd name="T19" fmla="*/ 3436063 h 267"/>
              <a:gd name="T20" fmla="*/ 11193289 w 321"/>
              <a:gd name="T21" fmla="*/ 2794785 h 267"/>
              <a:gd name="T22" fmla="*/ 10846558 w 321"/>
              <a:gd name="T23" fmla="*/ 3802722 h 267"/>
              <a:gd name="T24" fmla="*/ 10054064 w 321"/>
              <a:gd name="T25" fmla="*/ 5956015 h 267"/>
              <a:gd name="T26" fmla="*/ 9212164 w 321"/>
              <a:gd name="T27" fmla="*/ 8155112 h 267"/>
              <a:gd name="T28" fmla="*/ 8816028 w 321"/>
              <a:gd name="T29" fmla="*/ 9208856 h 267"/>
              <a:gd name="T30" fmla="*/ 9360826 w 321"/>
              <a:gd name="T31" fmla="*/ 3252841 h 267"/>
              <a:gd name="T32" fmla="*/ 9014096 w 321"/>
              <a:gd name="T33" fmla="*/ 4214973 h 267"/>
              <a:gd name="T34" fmla="*/ 8271230 w 321"/>
              <a:gd name="T35" fmla="*/ 6414071 h 267"/>
              <a:gd name="T36" fmla="*/ 7478735 w 321"/>
              <a:gd name="T37" fmla="*/ 8613169 h 267"/>
              <a:gd name="T38" fmla="*/ 7132005 w 321"/>
              <a:gd name="T39" fmla="*/ 9621106 h 267"/>
              <a:gd name="T40" fmla="*/ 6042409 w 321"/>
              <a:gd name="T41" fmla="*/ 10033571 h 267"/>
              <a:gd name="T42" fmla="*/ 3615519 w 321"/>
              <a:gd name="T43" fmla="*/ 10949897 h 267"/>
              <a:gd name="T44" fmla="*/ 1139225 w 321"/>
              <a:gd name="T45" fmla="*/ 11820418 h 267"/>
              <a:gd name="T46" fmla="*/ 0 w 321"/>
              <a:gd name="T47" fmla="*/ 12232669 h 267"/>
              <a:gd name="T48" fmla="*/ 1386698 w 321"/>
              <a:gd name="T49" fmla="*/ 12232669 h 267"/>
              <a:gd name="T50" fmla="*/ 2773619 w 321"/>
              <a:gd name="T51" fmla="*/ 12186863 h 267"/>
              <a:gd name="T52" fmla="*/ 4160318 w 321"/>
              <a:gd name="T53" fmla="*/ 12186863 h 267"/>
              <a:gd name="T54" fmla="*/ 5547016 w 321"/>
              <a:gd name="T55" fmla="*/ 12232669 h 267"/>
              <a:gd name="T56" fmla="*/ 6983343 w 321"/>
              <a:gd name="T57" fmla="*/ 12186863 h 267"/>
              <a:gd name="T58" fmla="*/ 8419669 w 321"/>
              <a:gd name="T59" fmla="*/ 12186863 h 267"/>
              <a:gd name="T60" fmla="*/ 9806590 w 321"/>
              <a:gd name="T61" fmla="*/ 12095252 h 267"/>
              <a:gd name="T62" fmla="*/ 11193289 w 321"/>
              <a:gd name="T63" fmla="*/ 11957835 h 267"/>
              <a:gd name="T64" fmla="*/ 11143660 w 321"/>
              <a:gd name="T65" fmla="*/ 11087314 h 267"/>
              <a:gd name="T66" fmla="*/ 11193289 w 321"/>
              <a:gd name="T67" fmla="*/ 10308404 h 267"/>
              <a:gd name="T68" fmla="*/ 11341951 w 321"/>
              <a:gd name="T69" fmla="*/ 9529495 h 267"/>
              <a:gd name="T70" fmla="*/ 11540019 w 321"/>
              <a:gd name="T71" fmla="*/ 8796605 h 267"/>
              <a:gd name="T72" fmla="*/ 12084817 w 321"/>
              <a:gd name="T73" fmla="*/ 7330397 h 267"/>
              <a:gd name="T74" fmla="*/ 12629615 w 321"/>
              <a:gd name="T75" fmla="*/ 5818598 h 267"/>
              <a:gd name="T76" fmla="*/ 12926717 w 321"/>
              <a:gd name="T77" fmla="*/ 5497744 h 267"/>
              <a:gd name="T78" fmla="*/ 13124785 w 321"/>
              <a:gd name="T79" fmla="*/ 5131299 h 267"/>
              <a:gd name="T80" fmla="*/ 13422110 w 321"/>
              <a:gd name="T81" fmla="*/ 4810660 h 267"/>
              <a:gd name="T82" fmla="*/ 13719212 w 321"/>
              <a:gd name="T83" fmla="*/ 4489807 h 267"/>
              <a:gd name="T84" fmla="*/ 14264010 w 321"/>
              <a:gd name="T85" fmla="*/ 3894334 h 267"/>
              <a:gd name="T86" fmla="*/ 14858214 w 321"/>
              <a:gd name="T87" fmla="*/ 3298647 h 267"/>
              <a:gd name="T88" fmla="*/ 15105910 w 321"/>
              <a:gd name="T89" fmla="*/ 2932202 h 267"/>
              <a:gd name="T90" fmla="*/ 15403235 w 321"/>
              <a:gd name="T91" fmla="*/ 2611562 h 267"/>
              <a:gd name="T92" fmla="*/ 15601303 w 321"/>
              <a:gd name="T93" fmla="*/ 2244903 h 267"/>
              <a:gd name="T94" fmla="*/ 15749742 w 321"/>
              <a:gd name="T95" fmla="*/ 1878458 h 267"/>
              <a:gd name="T96" fmla="*/ 15848776 w 321"/>
              <a:gd name="T97" fmla="*/ 1465994 h 267"/>
              <a:gd name="T98" fmla="*/ 15898404 w 321"/>
              <a:gd name="T99" fmla="*/ 1053743 h 267"/>
              <a:gd name="T100" fmla="*/ 15898404 w 321"/>
              <a:gd name="T101" fmla="*/ 549881 h 267"/>
              <a:gd name="T102" fmla="*/ 15799371 w 321"/>
              <a:gd name="T103" fmla="*/ 45806 h 267"/>
              <a:gd name="T104" fmla="*/ 15353606 w 321"/>
              <a:gd name="T105" fmla="*/ 0 h 267"/>
              <a:gd name="T106" fmla="*/ 14907842 w 321"/>
              <a:gd name="T107" fmla="*/ 45806 h 267"/>
              <a:gd name="T108" fmla="*/ 14462078 w 321"/>
              <a:gd name="T109" fmla="*/ 137417 h 267"/>
              <a:gd name="T110" fmla="*/ 14016314 w 321"/>
              <a:gd name="T111" fmla="*/ 320639 h 267"/>
              <a:gd name="T112" fmla="*/ 13570549 w 321"/>
              <a:gd name="T113" fmla="*/ 458056 h 267"/>
              <a:gd name="T114" fmla="*/ 13174413 w 321"/>
              <a:gd name="T115" fmla="*/ 641493 h 267"/>
              <a:gd name="T116" fmla="*/ 12728649 w 321"/>
              <a:gd name="T117" fmla="*/ 870521 h 267"/>
              <a:gd name="T118" fmla="*/ 12332513 w 321"/>
              <a:gd name="T119" fmla="*/ 1145354 h 267"/>
              <a:gd name="T120" fmla="*/ 10797153 w 321"/>
              <a:gd name="T121" fmla="*/ 2199098 h 267"/>
              <a:gd name="T122" fmla="*/ 9360826 w 321"/>
              <a:gd name="T123" fmla="*/ 3252841 h 26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21" h="267">
                <a:moveTo>
                  <a:pt x="178" y="201"/>
                </a:moveTo>
                <a:lnTo>
                  <a:pt x="173" y="201"/>
                </a:lnTo>
                <a:lnTo>
                  <a:pt x="167" y="201"/>
                </a:lnTo>
                <a:lnTo>
                  <a:pt x="171" y="183"/>
                </a:lnTo>
                <a:lnTo>
                  <a:pt x="177" y="163"/>
                </a:lnTo>
                <a:lnTo>
                  <a:pt x="184" y="145"/>
                </a:lnTo>
                <a:lnTo>
                  <a:pt x="190" y="126"/>
                </a:lnTo>
                <a:lnTo>
                  <a:pt x="199" y="108"/>
                </a:lnTo>
                <a:lnTo>
                  <a:pt x="207" y="91"/>
                </a:lnTo>
                <a:lnTo>
                  <a:pt x="217" y="75"/>
                </a:lnTo>
                <a:lnTo>
                  <a:pt x="226" y="61"/>
                </a:lnTo>
                <a:lnTo>
                  <a:pt x="219" y="83"/>
                </a:lnTo>
                <a:lnTo>
                  <a:pt x="203" y="130"/>
                </a:lnTo>
                <a:lnTo>
                  <a:pt x="186" y="178"/>
                </a:lnTo>
                <a:lnTo>
                  <a:pt x="178" y="201"/>
                </a:lnTo>
                <a:close/>
                <a:moveTo>
                  <a:pt x="189" y="71"/>
                </a:moveTo>
                <a:lnTo>
                  <a:pt x="182" y="92"/>
                </a:lnTo>
                <a:lnTo>
                  <a:pt x="167" y="140"/>
                </a:lnTo>
                <a:lnTo>
                  <a:pt x="151" y="188"/>
                </a:lnTo>
                <a:lnTo>
                  <a:pt x="144" y="210"/>
                </a:lnTo>
                <a:lnTo>
                  <a:pt x="122" y="219"/>
                </a:lnTo>
                <a:lnTo>
                  <a:pt x="73" y="239"/>
                </a:lnTo>
                <a:lnTo>
                  <a:pt x="23" y="258"/>
                </a:lnTo>
                <a:lnTo>
                  <a:pt x="0" y="267"/>
                </a:lnTo>
                <a:lnTo>
                  <a:pt x="28" y="267"/>
                </a:lnTo>
                <a:lnTo>
                  <a:pt x="56" y="266"/>
                </a:lnTo>
                <a:lnTo>
                  <a:pt x="84" y="266"/>
                </a:lnTo>
                <a:lnTo>
                  <a:pt x="112" y="267"/>
                </a:lnTo>
                <a:lnTo>
                  <a:pt x="141" y="266"/>
                </a:lnTo>
                <a:lnTo>
                  <a:pt x="170" y="266"/>
                </a:lnTo>
                <a:lnTo>
                  <a:pt x="198" y="264"/>
                </a:lnTo>
                <a:lnTo>
                  <a:pt x="226" y="261"/>
                </a:lnTo>
                <a:lnTo>
                  <a:pt x="225" y="242"/>
                </a:lnTo>
                <a:lnTo>
                  <a:pt x="226" y="225"/>
                </a:lnTo>
                <a:lnTo>
                  <a:pt x="229" y="208"/>
                </a:lnTo>
                <a:lnTo>
                  <a:pt x="233" y="192"/>
                </a:lnTo>
                <a:lnTo>
                  <a:pt x="244" y="160"/>
                </a:lnTo>
                <a:lnTo>
                  <a:pt x="255" y="127"/>
                </a:lnTo>
                <a:lnTo>
                  <a:pt x="261" y="120"/>
                </a:lnTo>
                <a:lnTo>
                  <a:pt x="265" y="112"/>
                </a:lnTo>
                <a:lnTo>
                  <a:pt x="271" y="105"/>
                </a:lnTo>
                <a:lnTo>
                  <a:pt x="277" y="98"/>
                </a:lnTo>
                <a:lnTo>
                  <a:pt x="288" y="85"/>
                </a:lnTo>
                <a:lnTo>
                  <a:pt x="300" y="72"/>
                </a:lnTo>
                <a:lnTo>
                  <a:pt x="305" y="64"/>
                </a:lnTo>
                <a:lnTo>
                  <a:pt x="311" y="57"/>
                </a:lnTo>
                <a:lnTo>
                  <a:pt x="315" y="49"/>
                </a:lnTo>
                <a:lnTo>
                  <a:pt x="318" y="41"/>
                </a:lnTo>
                <a:lnTo>
                  <a:pt x="320" y="32"/>
                </a:lnTo>
                <a:lnTo>
                  <a:pt x="321" y="23"/>
                </a:lnTo>
                <a:lnTo>
                  <a:pt x="321" y="12"/>
                </a:lnTo>
                <a:lnTo>
                  <a:pt x="319" y="1"/>
                </a:lnTo>
                <a:lnTo>
                  <a:pt x="310" y="0"/>
                </a:lnTo>
                <a:lnTo>
                  <a:pt x="301" y="1"/>
                </a:lnTo>
                <a:lnTo>
                  <a:pt x="292" y="3"/>
                </a:lnTo>
                <a:lnTo>
                  <a:pt x="283" y="7"/>
                </a:lnTo>
                <a:lnTo>
                  <a:pt x="274" y="10"/>
                </a:lnTo>
                <a:lnTo>
                  <a:pt x="266" y="14"/>
                </a:lnTo>
                <a:lnTo>
                  <a:pt x="257" y="19"/>
                </a:lnTo>
                <a:lnTo>
                  <a:pt x="249" y="25"/>
                </a:lnTo>
                <a:lnTo>
                  <a:pt x="218" y="48"/>
                </a:lnTo>
                <a:lnTo>
                  <a:pt x="189" y="71"/>
                </a:lnTo>
                <a:close/>
              </a:path>
            </a:pathLst>
          </a:custGeom>
          <a:solidFill>
            <a:srgbClr val="FFFFFF"/>
          </a:solidFill>
          <a:ln w="9525">
            <a:noFill/>
            <a:round/>
            <a:headEnd/>
            <a:tailEnd/>
          </a:ln>
        </p:spPr>
        <p:txBody>
          <a:bodyPr/>
          <a:lstStyle/>
          <a:p>
            <a:endParaRPr lang="en-US"/>
          </a:p>
        </p:txBody>
      </p:sp>
      <p:sp>
        <p:nvSpPr>
          <p:cNvPr id="128" name="Freeform 132"/>
          <p:cNvSpPr>
            <a:spLocks noEditPoints="1"/>
          </p:cNvSpPr>
          <p:nvPr/>
        </p:nvSpPr>
        <p:spPr bwMode="auto">
          <a:xfrm>
            <a:off x="1830388" y="1889125"/>
            <a:ext cx="82550" cy="28575"/>
          </a:xfrm>
          <a:custGeom>
            <a:avLst/>
            <a:gdLst>
              <a:gd name="T0" fmla="*/ 12148502 w 387"/>
              <a:gd name="T1" fmla="*/ 2174118 h 130"/>
              <a:gd name="T2" fmla="*/ 10920064 w 387"/>
              <a:gd name="T3" fmla="*/ 3237108 h 130"/>
              <a:gd name="T4" fmla="*/ 10282914 w 387"/>
              <a:gd name="T5" fmla="*/ 3623750 h 130"/>
              <a:gd name="T6" fmla="*/ 9827929 w 387"/>
              <a:gd name="T7" fmla="*/ 3720245 h 130"/>
              <a:gd name="T8" fmla="*/ 9919012 w 387"/>
              <a:gd name="T9" fmla="*/ 3237108 h 130"/>
              <a:gd name="T10" fmla="*/ 10692465 w 387"/>
              <a:gd name="T11" fmla="*/ 2464044 h 130"/>
              <a:gd name="T12" fmla="*/ 12103067 w 387"/>
              <a:gd name="T13" fmla="*/ 1449412 h 130"/>
              <a:gd name="T14" fmla="*/ 12921955 w 387"/>
              <a:gd name="T15" fmla="*/ 1159486 h 130"/>
              <a:gd name="T16" fmla="*/ 136517 w 387"/>
              <a:gd name="T17" fmla="*/ 4493309 h 130"/>
              <a:gd name="T18" fmla="*/ 0 w 387"/>
              <a:gd name="T19" fmla="*/ 5701152 h 130"/>
              <a:gd name="T20" fmla="*/ 1001052 w 387"/>
              <a:gd name="T21" fmla="*/ 5991078 h 130"/>
              <a:gd name="T22" fmla="*/ 2092973 w 387"/>
              <a:gd name="T23" fmla="*/ 6184289 h 130"/>
              <a:gd name="T24" fmla="*/ 4140512 w 387"/>
              <a:gd name="T25" fmla="*/ 6232647 h 130"/>
              <a:gd name="T26" fmla="*/ 6188050 w 387"/>
              <a:gd name="T27" fmla="*/ 6039436 h 130"/>
              <a:gd name="T28" fmla="*/ 8189941 w 387"/>
              <a:gd name="T29" fmla="*/ 5701152 h 130"/>
              <a:gd name="T30" fmla="*/ 10192045 w 387"/>
              <a:gd name="T31" fmla="*/ 5314730 h 130"/>
              <a:gd name="T32" fmla="*/ 12239584 w 387"/>
              <a:gd name="T33" fmla="*/ 5073162 h 130"/>
              <a:gd name="T34" fmla="*/ 14241475 w 387"/>
              <a:gd name="T35" fmla="*/ 5121519 h 130"/>
              <a:gd name="T36" fmla="*/ 15242527 w 387"/>
              <a:gd name="T37" fmla="*/ 5266373 h 130"/>
              <a:gd name="T38" fmla="*/ 16289013 w 387"/>
              <a:gd name="T39" fmla="*/ 5507941 h 130"/>
              <a:gd name="T40" fmla="*/ 16789433 w 387"/>
              <a:gd name="T41" fmla="*/ 5314730 h 130"/>
              <a:gd name="T42" fmla="*/ 17244631 w 387"/>
              <a:gd name="T43" fmla="*/ 4928088 h 130"/>
              <a:gd name="T44" fmla="*/ 17517451 w 387"/>
              <a:gd name="T45" fmla="*/ 4348456 h 130"/>
              <a:gd name="T46" fmla="*/ 17608534 w 387"/>
              <a:gd name="T47" fmla="*/ 3720245 h 130"/>
              <a:gd name="T48" fmla="*/ 16380096 w 387"/>
              <a:gd name="T49" fmla="*/ 2609117 h 130"/>
              <a:gd name="T50" fmla="*/ 14969493 w 387"/>
              <a:gd name="T51" fmla="*/ 1690981 h 130"/>
              <a:gd name="T52" fmla="*/ 12057419 w 387"/>
              <a:gd name="T53" fmla="*/ 0 h 130"/>
              <a:gd name="T54" fmla="*/ 10783547 w 387"/>
              <a:gd name="T55" fmla="*/ 1207843 h 130"/>
              <a:gd name="T56" fmla="*/ 9464027 w 387"/>
              <a:gd name="T57" fmla="*/ 2222476 h 130"/>
              <a:gd name="T58" fmla="*/ 8053424 w 387"/>
              <a:gd name="T59" fmla="*/ 3043897 h 130"/>
              <a:gd name="T60" fmla="*/ 6551953 w 387"/>
              <a:gd name="T61" fmla="*/ 3720245 h 130"/>
              <a:gd name="T62" fmla="*/ 5050482 w 387"/>
              <a:gd name="T63" fmla="*/ 4203383 h 130"/>
              <a:gd name="T64" fmla="*/ 3457928 w 387"/>
              <a:gd name="T65" fmla="*/ 4444951 h 130"/>
              <a:gd name="T66" fmla="*/ 1865587 w 387"/>
              <a:gd name="T67" fmla="*/ 4541667 h 130"/>
              <a:gd name="T68" fmla="*/ 136517 w 387"/>
              <a:gd name="T69" fmla="*/ 4493309 h 1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7" h="130">
                <a:moveTo>
                  <a:pt x="284" y="32"/>
                </a:moveTo>
                <a:lnTo>
                  <a:pt x="267" y="45"/>
                </a:lnTo>
                <a:lnTo>
                  <a:pt x="250" y="60"/>
                </a:lnTo>
                <a:lnTo>
                  <a:pt x="240" y="67"/>
                </a:lnTo>
                <a:lnTo>
                  <a:pt x="231" y="73"/>
                </a:lnTo>
                <a:lnTo>
                  <a:pt x="226" y="75"/>
                </a:lnTo>
                <a:lnTo>
                  <a:pt x="221" y="76"/>
                </a:lnTo>
                <a:lnTo>
                  <a:pt x="216" y="77"/>
                </a:lnTo>
                <a:lnTo>
                  <a:pt x="210" y="77"/>
                </a:lnTo>
                <a:lnTo>
                  <a:pt x="218" y="67"/>
                </a:lnTo>
                <a:lnTo>
                  <a:pt x="225" y="59"/>
                </a:lnTo>
                <a:lnTo>
                  <a:pt x="235" y="51"/>
                </a:lnTo>
                <a:lnTo>
                  <a:pt x="245" y="44"/>
                </a:lnTo>
                <a:lnTo>
                  <a:pt x="266" y="30"/>
                </a:lnTo>
                <a:lnTo>
                  <a:pt x="284" y="16"/>
                </a:lnTo>
                <a:lnTo>
                  <a:pt x="284" y="24"/>
                </a:lnTo>
                <a:lnTo>
                  <a:pt x="284" y="32"/>
                </a:lnTo>
                <a:close/>
                <a:moveTo>
                  <a:pt x="3" y="93"/>
                </a:moveTo>
                <a:lnTo>
                  <a:pt x="2" y="106"/>
                </a:lnTo>
                <a:lnTo>
                  <a:pt x="0" y="118"/>
                </a:lnTo>
                <a:lnTo>
                  <a:pt x="12" y="122"/>
                </a:lnTo>
                <a:lnTo>
                  <a:pt x="22" y="124"/>
                </a:lnTo>
                <a:lnTo>
                  <a:pt x="34" y="127"/>
                </a:lnTo>
                <a:lnTo>
                  <a:pt x="46" y="128"/>
                </a:lnTo>
                <a:lnTo>
                  <a:pt x="68" y="130"/>
                </a:lnTo>
                <a:lnTo>
                  <a:pt x="91" y="129"/>
                </a:lnTo>
                <a:lnTo>
                  <a:pt x="113" y="128"/>
                </a:lnTo>
                <a:lnTo>
                  <a:pt x="136" y="125"/>
                </a:lnTo>
                <a:lnTo>
                  <a:pt x="158" y="122"/>
                </a:lnTo>
                <a:lnTo>
                  <a:pt x="180" y="118"/>
                </a:lnTo>
                <a:lnTo>
                  <a:pt x="202" y="113"/>
                </a:lnTo>
                <a:lnTo>
                  <a:pt x="224" y="110"/>
                </a:lnTo>
                <a:lnTo>
                  <a:pt x="247" y="107"/>
                </a:lnTo>
                <a:lnTo>
                  <a:pt x="269" y="105"/>
                </a:lnTo>
                <a:lnTo>
                  <a:pt x="292" y="105"/>
                </a:lnTo>
                <a:lnTo>
                  <a:pt x="313" y="106"/>
                </a:lnTo>
                <a:lnTo>
                  <a:pt x="325" y="107"/>
                </a:lnTo>
                <a:lnTo>
                  <a:pt x="335" y="109"/>
                </a:lnTo>
                <a:lnTo>
                  <a:pt x="346" y="111"/>
                </a:lnTo>
                <a:lnTo>
                  <a:pt x="358" y="114"/>
                </a:lnTo>
                <a:lnTo>
                  <a:pt x="363" y="113"/>
                </a:lnTo>
                <a:lnTo>
                  <a:pt x="369" y="110"/>
                </a:lnTo>
                <a:lnTo>
                  <a:pt x="375" y="107"/>
                </a:lnTo>
                <a:lnTo>
                  <a:pt x="379" y="102"/>
                </a:lnTo>
                <a:lnTo>
                  <a:pt x="382" y="96"/>
                </a:lnTo>
                <a:lnTo>
                  <a:pt x="385" y="90"/>
                </a:lnTo>
                <a:lnTo>
                  <a:pt x="387" y="83"/>
                </a:lnTo>
                <a:lnTo>
                  <a:pt x="387" y="77"/>
                </a:lnTo>
                <a:lnTo>
                  <a:pt x="374" y="64"/>
                </a:lnTo>
                <a:lnTo>
                  <a:pt x="360" y="54"/>
                </a:lnTo>
                <a:lnTo>
                  <a:pt x="345" y="44"/>
                </a:lnTo>
                <a:lnTo>
                  <a:pt x="329" y="35"/>
                </a:lnTo>
                <a:lnTo>
                  <a:pt x="297" y="18"/>
                </a:lnTo>
                <a:lnTo>
                  <a:pt x="265" y="0"/>
                </a:lnTo>
                <a:lnTo>
                  <a:pt x="251" y="13"/>
                </a:lnTo>
                <a:lnTo>
                  <a:pt x="237" y="25"/>
                </a:lnTo>
                <a:lnTo>
                  <a:pt x="222" y="36"/>
                </a:lnTo>
                <a:lnTo>
                  <a:pt x="208" y="46"/>
                </a:lnTo>
                <a:lnTo>
                  <a:pt x="192" y="56"/>
                </a:lnTo>
                <a:lnTo>
                  <a:pt x="177" y="63"/>
                </a:lnTo>
                <a:lnTo>
                  <a:pt x="161" y="71"/>
                </a:lnTo>
                <a:lnTo>
                  <a:pt x="144" y="77"/>
                </a:lnTo>
                <a:lnTo>
                  <a:pt x="128" y="82"/>
                </a:lnTo>
                <a:lnTo>
                  <a:pt x="111" y="87"/>
                </a:lnTo>
                <a:lnTo>
                  <a:pt x="94" y="90"/>
                </a:lnTo>
                <a:lnTo>
                  <a:pt x="76" y="92"/>
                </a:lnTo>
                <a:lnTo>
                  <a:pt x="59" y="94"/>
                </a:lnTo>
                <a:lnTo>
                  <a:pt x="41" y="94"/>
                </a:lnTo>
                <a:lnTo>
                  <a:pt x="21" y="94"/>
                </a:lnTo>
                <a:lnTo>
                  <a:pt x="3" y="93"/>
                </a:lnTo>
                <a:close/>
              </a:path>
            </a:pathLst>
          </a:custGeom>
          <a:solidFill>
            <a:srgbClr val="FFFFFF"/>
          </a:solidFill>
          <a:ln w="9525">
            <a:noFill/>
            <a:round/>
            <a:headEnd/>
            <a:tailEnd/>
          </a:ln>
        </p:spPr>
        <p:txBody>
          <a:bodyPr/>
          <a:lstStyle/>
          <a:p>
            <a:endParaRPr lang="en-US"/>
          </a:p>
        </p:txBody>
      </p:sp>
      <p:sp>
        <p:nvSpPr>
          <p:cNvPr id="129" name="Freeform 133"/>
          <p:cNvSpPr>
            <a:spLocks noEditPoints="1"/>
          </p:cNvSpPr>
          <p:nvPr/>
        </p:nvSpPr>
        <p:spPr bwMode="auto">
          <a:xfrm>
            <a:off x="1068388" y="1946275"/>
            <a:ext cx="182562" cy="28575"/>
          </a:xfrm>
          <a:custGeom>
            <a:avLst/>
            <a:gdLst>
              <a:gd name="T0" fmla="*/ 38435061 w 824"/>
              <a:gd name="T1" fmla="*/ 6133435 h 129"/>
              <a:gd name="T2" fmla="*/ 35048138 w 824"/>
              <a:gd name="T3" fmla="*/ 5201093 h 129"/>
              <a:gd name="T4" fmla="*/ 32250109 w 824"/>
              <a:gd name="T5" fmla="*/ 5201093 h 129"/>
              <a:gd name="T6" fmla="*/ 32299294 w 824"/>
              <a:gd name="T7" fmla="*/ 4170621 h 129"/>
              <a:gd name="T8" fmla="*/ 31121061 w 824"/>
              <a:gd name="T9" fmla="*/ 4121667 h 129"/>
              <a:gd name="T10" fmla="*/ 31121061 w 824"/>
              <a:gd name="T11" fmla="*/ 1275685 h 129"/>
              <a:gd name="T12" fmla="*/ 31857512 w 824"/>
              <a:gd name="T13" fmla="*/ 1717380 h 129"/>
              <a:gd name="T14" fmla="*/ 32299294 w 824"/>
              <a:gd name="T15" fmla="*/ 1717380 h 129"/>
              <a:gd name="T16" fmla="*/ 32250109 w 824"/>
              <a:gd name="T17" fmla="*/ 736083 h 129"/>
              <a:gd name="T18" fmla="*/ 35146287 w 824"/>
              <a:gd name="T19" fmla="*/ 736083 h 129"/>
              <a:gd name="T20" fmla="*/ 34753690 w 824"/>
              <a:gd name="T21" fmla="*/ 1815509 h 129"/>
              <a:gd name="T22" fmla="*/ 35146287 w 824"/>
              <a:gd name="T23" fmla="*/ 1668204 h 129"/>
              <a:gd name="T24" fmla="*/ 35637254 w 824"/>
              <a:gd name="T25" fmla="*/ 1815509 h 129"/>
              <a:gd name="T26" fmla="*/ 35735404 w 824"/>
              <a:gd name="T27" fmla="*/ 4661491 h 129"/>
              <a:gd name="T28" fmla="*/ 35048138 w 824"/>
              <a:gd name="T29" fmla="*/ 4219797 h 129"/>
              <a:gd name="T30" fmla="*/ 35048138 w 824"/>
              <a:gd name="T31" fmla="*/ 5201093 h 129"/>
              <a:gd name="T32" fmla="*/ 24396177 w 824"/>
              <a:gd name="T33" fmla="*/ 5250269 h 129"/>
              <a:gd name="T34" fmla="*/ 23021866 w 824"/>
              <a:gd name="T35" fmla="*/ 4808574 h 129"/>
              <a:gd name="T36" fmla="*/ 22138301 w 824"/>
              <a:gd name="T37" fmla="*/ 4759620 h 129"/>
              <a:gd name="T38" fmla="*/ 22138301 w 824"/>
              <a:gd name="T39" fmla="*/ 1913639 h 129"/>
              <a:gd name="T40" fmla="*/ 22629047 w 824"/>
              <a:gd name="T41" fmla="*/ 1766334 h 129"/>
              <a:gd name="T42" fmla="*/ 23120015 w 824"/>
              <a:gd name="T43" fmla="*/ 1864463 h 129"/>
              <a:gd name="T44" fmla="*/ 22678233 w 824"/>
              <a:gd name="T45" fmla="*/ 834213 h 129"/>
              <a:gd name="T46" fmla="*/ 25574410 w 824"/>
              <a:gd name="T47" fmla="*/ 834213 h 129"/>
              <a:gd name="T48" fmla="*/ 25574410 w 824"/>
              <a:gd name="T49" fmla="*/ 1864463 h 129"/>
              <a:gd name="T50" fmla="*/ 26016193 w 824"/>
              <a:gd name="T51" fmla="*/ 1864463 h 129"/>
              <a:gd name="T52" fmla="*/ 26605088 w 824"/>
              <a:gd name="T53" fmla="*/ 1422991 h 129"/>
              <a:gd name="T54" fmla="*/ 26654274 w 824"/>
              <a:gd name="T55" fmla="*/ 4219797 h 129"/>
              <a:gd name="T56" fmla="*/ 25770709 w 824"/>
              <a:gd name="T57" fmla="*/ 4170621 h 129"/>
              <a:gd name="T58" fmla="*/ 17278696 w 824"/>
              <a:gd name="T59" fmla="*/ 5397352 h 129"/>
              <a:gd name="T60" fmla="*/ 14480667 w 824"/>
              <a:gd name="T61" fmla="*/ 5397352 h 129"/>
              <a:gd name="T62" fmla="*/ 14529853 w 824"/>
              <a:gd name="T63" fmla="*/ 4317926 h 129"/>
              <a:gd name="T64" fmla="*/ 13351619 w 824"/>
              <a:gd name="T65" fmla="*/ 4268972 h 129"/>
              <a:gd name="T66" fmla="*/ 13351619 w 824"/>
              <a:gd name="T67" fmla="*/ 1471945 h 129"/>
              <a:gd name="T68" fmla="*/ 14088070 w 824"/>
              <a:gd name="T69" fmla="*/ 1864463 h 129"/>
              <a:gd name="T70" fmla="*/ 14529853 w 824"/>
              <a:gd name="T71" fmla="*/ 1913639 h 129"/>
              <a:gd name="T72" fmla="*/ 14480667 w 824"/>
              <a:gd name="T73" fmla="*/ 883167 h 129"/>
              <a:gd name="T74" fmla="*/ 17425809 w 824"/>
              <a:gd name="T75" fmla="*/ 883167 h 129"/>
              <a:gd name="T76" fmla="*/ 16984026 w 824"/>
              <a:gd name="T77" fmla="*/ 1962593 h 129"/>
              <a:gd name="T78" fmla="*/ 17425809 w 824"/>
              <a:gd name="T79" fmla="*/ 1864463 h 129"/>
              <a:gd name="T80" fmla="*/ 17916776 w 824"/>
              <a:gd name="T81" fmla="*/ 1962593 h 129"/>
              <a:gd name="T82" fmla="*/ 18014926 w 824"/>
              <a:gd name="T83" fmla="*/ 4808574 h 129"/>
              <a:gd name="T84" fmla="*/ 17278696 w 824"/>
              <a:gd name="T85" fmla="*/ 4367102 h 129"/>
              <a:gd name="T86" fmla="*/ 17278696 w 824"/>
              <a:gd name="T87" fmla="*/ 5397352 h 129"/>
              <a:gd name="T88" fmla="*/ 7068517 w 824"/>
              <a:gd name="T89" fmla="*/ 5495482 h 129"/>
              <a:gd name="T90" fmla="*/ 5792355 w 824"/>
              <a:gd name="T91" fmla="*/ 4955880 h 129"/>
              <a:gd name="T92" fmla="*/ 4859605 w 824"/>
              <a:gd name="T93" fmla="*/ 4906704 h 129"/>
              <a:gd name="T94" fmla="*/ 4859605 w 824"/>
              <a:gd name="T95" fmla="*/ 2060723 h 129"/>
              <a:gd name="T96" fmla="*/ 5399537 w 824"/>
              <a:gd name="T97" fmla="*/ 1913639 h 129"/>
              <a:gd name="T98" fmla="*/ 5890505 w 824"/>
              <a:gd name="T99" fmla="*/ 2011769 h 129"/>
              <a:gd name="T100" fmla="*/ 5399537 w 824"/>
              <a:gd name="T101" fmla="*/ 981297 h 129"/>
              <a:gd name="T102" fmla="*/ 8344679 w 824"/>
              <a:gd name="T103" fmla="*/ 981297 h 129"/>
              <a:gd name="T104" fmla="*/ 8344679 w 824"/>
              <a:gd name="T105" fmla="*/ 2011769 h 129"/>
              <a:gd name="T106" fmla="*/ 8737497 w 824"/>
              <a:gd name="T107" fmla="*/ 2011769 h 129"/>
              <a:gd name="T108" fmla="*/ 9326614 w 824"/>
              <a:gd name="T109" fmla="*/ 1570074 h 129"/>
              <a:gd name="T110" fmla="*/ 9424763 w 824"/>
              <a:gd name="T111" fmla="*/ 4367102 h 129"/>
              <a:gd name="T112" fmla="*/ 9081130 w 824"/>
              <a:gd name="T113" fmla="*/ 4710445 h 129"/>
              <a:gd name="T114" fmla="*/ 8639348 w 824"/>
              <a:gd name="T115" fmla="*/ 4906704 h 12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24" h="129">
                <a:moveTo>
                  <a:pt x="0" y="6"/>
                </a:moveTo>
                <a:lnTo>
                  <a:pt x="53" y="129"/>
                </a:lnTo>
                <a:lnTo>
                  <a:pt x="783" y="125"/>
                </a:lnTo>
                <a:lnTo>
                  <a:pt x="824" y="0"/>
                </a:lnTo>
                <a:lnTo>
                  <a:pt x="0" y="6"/>
                </a:lnTo>
                <a:close/>
                <a:moveTo>
                  <a:pt x="714" y="106"/>
                </a:moveTo>
                <a:lnTo>
                  <a:pt x="704" y="106"/>
                </a:lnTo>
                <a:lnTo>
                  <a:pt x="680" y="106"/>
                </a:lnTo>
                <a:lnTo>
                  <a:pt x="657" y="106"/>
                </a:lnTo>
                <a:lnTo>
                  <a:pt x="646" y="106"/>
                </a:lnTo>
                <a:lnTo>
                  <a:pt x="652" y="96"/>
                </a:lnTo>
                <a:lnTo>
                  <a:pt x="658" y="85"/>
                </a:lnTo>
                <a:lnTo>
                  <a:pt x="646" y="89"/>
                </a:lnTo>
                <a:lnTo>
                  <a:pt x="634" y="95"/>
                </a:lnTo>
                <a:lnTo>
                  <a:pt x="634" y="84"/>
                </a:lnTo>
                <a:lnTo>
                  <a:pt x="634" y="61"/>
                </a:lnTo>
                <a:lnTo>
                  <a:pt x="634" y="37"/>
                </a:lnTo>
                <a:lnTo>
                  <a:pt x="634" y="26"/>
                </a:lnTo>
                <a:lnTo>
                  <a:pt x="640" y="30"/>
                </a:lnTo>
                <a:lnTo>
                  <a:pt x="646" y="34"/>
                </a:lnTo>
                <a:lnTo>
                  <a:pt x="649" y="35"/>
                </a:lnTo>
                <a:lnTo>
                  <a:pt x="652" y="36"/>
                </a:lnTo>
                <a:lnTo>
                  <a:pt x="656" y="36"/>
                </a:lnTo>
                <a:lnTo>
                  <a:pt x="658" y="35"/>
                </a:lnTo>
                <a:lnTo>
                  <a:pt x="652" y="25"/>
                </a:lnTo>
                <a:lnTo>
                  <a:pt x="646" y="15"/>
                </a:lnTo>
                <a:lnTo>
                  <a:pt x="657" y="15"/>
                </a:lnTo>
                <a:lnTo>
                  <a:pt x="681" y="15"/>
                </a:lnTo>
                <a:lnTo>
                  <a:pt x="706" y="15"/>
                </a:lnTo>
                <a:lnTo>
                  <a:pt x="716" y="15"/>
                </a:lnTo>
                <a:lnTo>
                  <a:pt x="711" y="25"/>
                </a:lnTo>
                <a:lnTo>
                  <a:pt x="705" y="35"/>
                </a:lnTo>
                <a:lnTo>
                  <a:pt x="708" y="37"/>
                </a:lnTo>
                <a:lnTo>
                  <a:pt x="710" y="37"/>
                </a:lnTo>
                <a:lnTo>
                  <a:pt x="713" y="36"/>
                </a:lnTo>
                <a:lnTo>
                  <a:pt x="716" y="34"/>
                </a:lnTo>
                <a:lnTo>
                  <a:pt x="722" y="31"/>
                </a:lnTo>
                <a:lnTo>
                  <a:pt x="726" y="26"/>
                </a:lnTo>
                <a:lnTo>
                  <a:pt x="726" y="37"/>
                </a:lnTo>
                <a:lnTo>
                  <a:pt x="727" y="61"/>
                </a:lnTo>
                <a:lnTo>
                  <a:pt x="728" y="84"/>
                </a:lnTo>
                <a:lnTo>
                  <a:pt x="728" y="95"/>
                </a:lnTo>
                <a:lnTo>
                  <a:pt x="725" y="93"/>
                </a:lnTo>
                <a:lnTo>
                  <a:pt x="720" y="90"/>
                </a:lnTo>
                <a:lnTo>
                  <a:pt x="714" y="86"/>
                </a:lnTo>
                <a:lnTo>
                  <a:pt x="710" y="82"/>
                </a:lnTo>
                <a:lnTo>
                  <a:pt x="712" y="94"/>
                </a:lnTo>
                <a:lnTo>
                  <a:pt x="714" y="106"/>
                </a:lnTo>
                <a:close/>
                <a:moveTo>
                  <a:pt x="531" y="107"/>
                </a:moveTo>
                <a:lnTo>
                  <a:pt x="520" y="107"/>
                </a:lnTo>
                <a:lnTo>
                  <a:pt x="497" y="107"/>
                </a:lnTo>
                <a:lnTo>
                  <a:pt x="473" y="107"/>
                </a:lnTo>
                <a:lnTo>
                  <a:pt x="462" y="107"/>
                </a:lnTo>
                <a:lnTo>
                  <a:pt x="469" y="98"/>
                </a:lnTo>
                <a:lnTo>
                  <a:pt x="474" y="87"/>
                </a:lnTo>
                <a:lnTo>
                  <a:pt x="462" y="91"/>
                </a:lnTo>
                <a:lnTo>
                  <a:pt x="451" y="97"/>
                </a:lnTo>
                <a:lnTo>
                  <a:pt x="451" y="86"/>
                </a:lnTo>
                <a:lnTo>
                  <a:pt x="451" y="63"/>
                </a:lnTo>
                <a:lnTo>
                  <a:pt x="451" y="39"/>
                </a:lnTo>
                <a:lnTo>
                  <a:pt x="451" y="29"/>
                </a:lnTo>
                <a:lnTo>
                  <a:pt x="456" y="32"/>
                </a:lnTo>
                <a:lnTo>
                  <a:pt x="461" y="36"/>
                </a:lnTo>
                <a:lnTo>
                  <a:pt x="464" y="37"/>
                </a:lnTo>
                <a:lnTo>
                  <a:pt x="468" y="38"/>
                </a:lnTo>
                <a:lnTo>
                  <a:pt x="471" y="38"/>
                </a:lnTo>
                <a:lnTo>
                  <a:pt x="474" y="38"/>
                </a:lnTo>
                <a:lnTo>
                  <a:pt x="468" y="27"/>
                </a:lnTo>
                <a:lnTo>
                  <a:pt x="462" y="17"/>
                </a:lnTo>
                <a:lnTo>
                  <a:pt x="473" y="17"/>
                </a:lnTo>
                <a:lnTo>
                  <a:pt x="497" y="17"/>
                </a:lnTo>
                <a:lnTo>
                  <a:pt x="521" y="17"/>
                </a:lnTo>
                <a:lnTo>
                  <a:pt x="532" y="17"/>
                </a:lnTo>
                <a:lnTo>
                  <a:pt x="526" y="27"/>
                </a:lnTo>
                <a:lnTo>
                  <a:pt x="521" y="38"/>
                </a:lnTo>
                <a:lnTo>
                  <a:pt x="523" y="39"/>
                </a:lnTo>
                <a:lnTo>
                  <a:pt x="526" y="39"/>
                </a:lnTo>
                <a:lnTo>
                  <a:pt x="530" y="38"/>
                </a:lnTo>
                <a:lnTo>
                  <a:pt x="532" y="37"/>
                </a:lnTo>
                <a:lnTo>
                  <a:pt x="538" y="33"/>
                </a:lnTo>
                <a:lnTo>
                  <a:pt x="542" y="29"/>
                </a:lnTo>
                <a:lnTo>
                  <a:pt x="542" y="39"/>
                </a:lnTo>
                <a:lnTo>
                  <a:pt x="543" y="63"/>
                </a:lnTo>
                <a:lnTo>
                  <a:pt x="543" y="86"/>
                </a:lnTo>
                <a:lnTo>
                  <a:pt x="545" y="97"/>
                </a:lnTo>
                <a:lnTo>
                  <a:pt x="536" y="93"/>
                </a:lnTo>
                <a:lnTo>
                  <a:pt x="525" y="85"/>
                </a:lnTo>
                <a:lnTo>
                  <a:pt x="527" y="97"/>
                </a:lnTo>
                <a:lnTo>
                  <a:pt x="531" y="107"/>
                </a:lnTo>
                <a:close/>
                <a:moveTo>
                  <a:pt x="352" y="110"/>
                </a:moveTo>
                <a:lnTo>
                  <a:pt x="342" y="110"/>
                </a:lnTo>
                <a:lnTo>
                  <a:pt x="318" y="110"/>
                </a:lnTo>
                <a:lnTo>
                  <a:pt x="295" y="110"/>
                </a:lnTo>
                <a:lnTo>
                  <a:pt x="284" y="110"/>
                </a:lnTo>
                <a:lnTo>
                  <a:pt x="292" y="99"/>
                </a:lnTo>
                <a:lnTo>
                  <a:pt x="296" y="88"/>
                </a:lnTo>
                <a:lnTo>
                  <a:pt x="284" y="93"/>
                </a:lnTo>
                <a:lnTo>
                  <a:pt x="272" y="98"/>
                </a:lnTo>
                <a:lnTo>
                  <a:pt x="272" y="87"/>
                </a:lnTo>
                <a:lnTo>
                  <a:pt x="272" y="64"/>
                </a:lnTo>
                <a:lnTo>
                  <a:pt x="272" y="40"/>
                </a:lnTo>
                <a:lnTo>
                  <a:pt x="272" y="30"/>
                </a:lnTo>
                <a:lnTo>
                  <a:pt x="279" y="34"/>
                </a:lnTo>
                <a:lnTo>
                  <a:pt x="284" y="37"/>
                </a:lnTo>
                <a:lnTo>
                  <a:pt x="287" y="38"/>
                </a:lnTo>
                <a:lnTo>
                  <a:pt x="290" y="39"/>
                </a:lnTo>
                <a:lnTo>
                  <a:pt x="294" y="39"/>
                </a:lnTo>
                <a:lnTo>
                  <a:pt x="296" y="39"/>
                </a:lnTo>
                <a:lnTo>
                  <a:pt x="290" y="29"/>
                </a:lnTo>
                <a:lnTo>
                  <a:pt x="284" y="18"/>
                </a:lnTo>
                <a:lnTo>
                  <a:pt x="295" y="18"/>
                </a:lnTo>
                <a:lnTo>
                  <a:pt x="319" y="18"/>
                </a:lnTo>
                <a:lnTo>
                  <a:pt x="344" y="18"/>
                </a:lnTo>
                <a:lnTo>
                  <a:pt x="355" y="18"/>
                </a:lnTo>
                <a:lnTo>
                  <a:pt x="349" y="29"/>
                </a:lnTo>
                <a:lnTo>
                  <a:pt x="344" y="39"/>
                </a:lnTo>
                <a:lnTo>
                  <a:pt x="346" y="40"/>
                </a:lnTo>
                <a:lnTo>
                  <a:pt x="349" y="40"/>
                </a:lnTo>
                <a:lnTo>
                  <a:pt x="352" y="39"/>
                </a:lnTo>
                <a:lnTo>
                  <a:pt x="355" y="38"/>
                </a:lnTo>
                <a:lnTo>
                  <a:pt x="360" y="34"/>
                </a:lnTo>
                <a:lnTo>
                  <a:pt x="364" y="30"/>
                </a:lnTo>
                <a:lnTo>
                  <a:pt x="365" y="40"/>
                </a:lnTo>
                <a:lnTo>
                  <a:pt x="366" y="64"/>
                </a:lnTo>
                <a:lnTo>
                  <a:pt x="366" y="87"/>
                </a:lnTo>
                <a:lnTo>
                  <a:pt x="367" y="98"/>
                </a:lnTo>
                <a:lnTo>
                  <a:pt x="364" y="97"/>
                </a:lnTo>
                <a:lnTo>
                  <a:pt x="359" y="94"/>
                </a:lnTo>
                <a:lnTo>
                  <a:pt x="352" y="89"/>
                </a:lnTo>
                <a:lnTo>
                  <a:pt x="348" y="86"/>
                </a:lnTo>
                <a:lnTo>
                  <a:pt x="350" y="98"/>
                </a:lnTo>
                <a:lnTo>
                  <a:pt x="352" y="110"/>
                </a:lnTo>
                <a:close/>
                <a:moveTo>
                  <a:pt x="178" y="112"/>
                </a:moveTo>
                <a:lnTo>
                  <a:pt x="168" y="112"/>
                </a:lnTo>
                <a:lnTo>
                  <a:pt x="144" y="112"/>
                </a:lnTo>
                <a:lnTo>
                  <a:pt x="121" y="112"/>
                </a:lnTo>
                <a:lnTo>
                  <a:pt x="110" y="112"/>
                </a:lnTo>
                <a:lnTo>
                  <a:pt x="118" y="101"/>
                </a:lnTo>
                <a:lnTo>
                  <a:pt x="122" y="90"/>
                </a:lnTo>
                <a:lnTo>
                  <a:pt x="111" y="95"/>
                </a:lnTo>
                <a:lnTo>
                  <a:pt x="99" y="100"/>
                </a:lnTo>
                <a:lnTo>
                  <a:pt x="99" y="89"/>
                </a:lnTo>
                <a:lnTo>
                  <a:pt x="99" y="66"/>
                </a:lnTo>
                <a:lnTo>
                  <a:pt x="99" y="42"/>
                </a:lnTo>
                <a:lnTo>
                  <a:pt x="99" y="32"/>
                </a:lnTo>
                <a:lnTo>
                  <a:pt x="105" y="36"/>
                </a:lnTo>
                <a:lnTo>
                  <a:pt x="110" y="39"/>
                </a:lnTo>
                <a:lnTo>
                  <a:pt x="113" y="40"/>
                </a:lnTo>
                <a:lnTo>
                  <a:pt x="116" y="41"/>
                </a:lnTo>
                <a:lnTo>
                  <a:pt x="120" y="41"/>
                </a:lnTo>
                <a:lnTo>
                  <a:pt x="122" y="41"/>
                </a:lnTo>
                <a:lnTo>
                  <a:pt x="116" y="31"/>
                </a:lnTo>
                <a:lnTo>
                  <a:pt x="110" y="20"/>
                </a:lnTo>
                <a:lnTo>
                  <a:pt x="122" y="20"/>
                </a:lnTo>
                <a:lnTo>
                  <a:pt x="145" y="20"/>
                </a:lnTo>
                <a:lnTo>
                  <a:pt x="170" y="20"/>
                </a:lnTo>
                <a:lnTo>
                  <a:pt x="182" y="20"/>
                </a:lnTo>
                <a:lnTo>
                  <a:pt x="175" y="31"/>
                </a:lnTo>
                <a:lnTo>
                  <a:pt x="170" y="41"/>
                </a:lnTo>
                <a:lnTo>
                  <a:pt x="172" y="42"/>
                </a:lnTo>
                <a:lnTo>
                  <a:pt x="175" y="42"/>
                </a:lnTo>
                <a:lnTo>
                  <a:pt x="178" y="41"/>
                </a:lnTo>
                <a:lnTo>
                  <a:pt x="181" y="40"/>
                </a:lnTo>
                <a:lnTo>
                  <a:pt x="186" y="36"/>
                </a:lnTo>
                <a:lnTo>
                  <a:pt x="190" y="32"/>
                </a:lnTo>
                <a:lnTo>
                  <a:pt x="191" y="42"/>
                </a:lnTo>
                <a:lnTo>
                  <a:pt x="191" y="66"/>
                </a:lnTo>
                <a:lnTo>
                  <a:pt x="192" y="89"/>
                </a:lnTo>
                <a:lnTo>
                  <a:pt x="193" y="100"/>
                </a:lnTo>
                <a:lnTo>
                  <a:pt x="190" y="99"/>
                </a:lnTo>
                <a:lnTo>
                  <a:pt x="185" y="96"/>
                </a:lnTo>
                <a:lnTo>
                  <a:pt x="178" y="91"/>
                </a:lnTo>
                <a:lnTo>
                  <a:pt x="174" y="88"/>
                </a:lnTo>
                <a:lnTo>
                  <a:pt x="176" y="100"/>
                </a:lnTo>
                <a:lnTo>
                  <a:pt x="178" y="112"/>
                </a:lnTo>
                <a:close/>
              </a:path>
            </a:pathLst>
          </a:custGeom>
          <a:solidFill>
            <a:srgbClr val="FFFFFF"/>
          </a:solidFill>
          <a:ln w="9525">
            <a:noFill/>
            <a:round/>
            <a:headEnd/>
            <a:tailEnd/>
          </a:ln>
        </p:spPr>
        <p:txBody>
          <a:bodyPr/>
          <a:lstStyle/>
          <a:p>
            <a:endParaRPr lang="en-US"/>
          </a:p>
        </p:txBody>
      </p:sp>
      <p:sp>
        <p:nvSpPr>
          <p:cNvPr id="130" name="Freeform 134"/>
          <p:cNvSpPr>
            <a:spLocks noEditPoints="1"/>
          </p:cNvSpPr>
          <p:nvPr/>
        </p:nvSpPr>
        <p:spPr bwMode="auto">
          <a:xfrm>
            <a:off x="1857375" y="1946275"/>
            <a:ext cx="177800" cy="28575"/>
          </a:xfrm>
          <a:custGeom>
            <a:avLst/>
            <a:gdLst>
              <a:gd name="T0" fmla="*/ 31660483 w 824"/>
              <a:gd name="T1" fmla="*/ 5152139 h 129"/>
              <a:gd name="T2" fmla="*/ 30356761 w 824"/>
              <a:gd name="T3" fmla="*/ 4661491 h 129"/>
              <a:gd name="T4" fmla="*/ 29518684 w 824"/>
              <a:gd name="T5" fmla="*/ 4612315 h 129"/>
              <a:gd name="T6" fmla="*/ 29518684 w 824"/>
              <a:gd name="T7" fmla="*/ 1815509 h 129"/>
              <a:gd name="T8" fmla="*/ 30077546 w 824"/>
              <a:gd name="T9" fmla="*/ 1619250 h 129"/>
              <a:gd name="T10" fmla="*/ 30449976 w 824"/>
              <a:gd name="T11" fmla="*/ 1766334 h 129"/>
              <a:gd name="T12" fmla="*/ 30077546 w 824"/>
              <a:gd name="T13" fmla="*/ 686908 h 129"/>
              <a:gd name="T14" fmla="*/ 32870991 w 824"/>
              <a:gd name="T15" fmla="*/ 686908 h 129"/>
              <a:gd name="T16" fmla="*/ 32824599 w 824"/>
              <a:gd name="T17" fmla="*/ 1717380 h 129"/>
              <a:gd name="T18" fmla="*/ 33197029 w 824"/>
              <a:gd name="T19" fmla="*/ 1717380 h 129"/>
              <a:gd name="T20" fmla="*/ 33802283 w 824"/>
              <a:gd name="T21" fmla="*/ 1275685 h 129"/>
              <a:gd name="T22" fmla="*/ 33895283 w 824"/>
              <a:gd name="T23" fmla="*/ 4072491 h 129"/>
              <a:gd name="T24" fmla="*/ 33476244 w 824"/>
              <a:gd name="T25" fmla="*/ 4367102 h 129"/>
              <a:gd name="T26" fmla="*/ 33150422 w 824"/>
              <a:gd name="T27" fmla="*/ 4612315 h 129"/>
              <a:gd name="T28" fmla="*/ 24164401 w 824"/>
              <a:gd name="T29" fmla="*/ 5299223 h 129"/>
              <a:gd name="T30" fmla="*/ 21463956 w 824"/>
              <a:gd name="T31" fmla="*/ 5299223 h 129"/>
              <a:gd name="T32" fmla="*/ 21463956 w 824"/>
              <a:gd name="T33" fmla="*/ 4514185 h 129"/>
              <a:gd name="T34" fmla="*/ 20905310 w 824"/>
              <a:gd name="T35" fmla="*/ 3042241 h 129"/>
              <a:gd name="T36" fmla="*/ 21231133 w 824"/>
              <a:gd name="T37" fmla="*/ 1570074 h 129"/>
              <a:gd name="T38" fmla="*/ 21789778 w 824"/>
              <a:gd name="T39" fmla="*/ 1815509 h 129"/>
              <a:gd name="T40" fmla="*/ 21789778 w 824"/>
              <a:gd name="T41" fmla="*/ 1275685 h 129"/>
              <a:gd name="T42" fmla="*/ 23093501 w 824"/>
              <a:gd name="T43" fmla="*/ 785037 h 129"/>
              <a:gd name="T44" fmla="*/ 24490440 w 824"/>
              <a:gd name="T45" fmla="*/ 1275685 h 129"/>
              <a:gd name="T46" fmla="*/ 24490440 w 824"/>
              <a:gd name="T47" fmla="*/ 1864463 h 129"/>
              <a:gd name="T48" fmla="*/ 25002478 w 824"/>
              <a:gd name="T49" fmla="*/ 1570074 h 129"/>
              <a:gd name="T50" fmla="*/ 25235301 w 824"/>
              <a:gd name="T51" fmla="*/ 3042241 h 129"/>
              <a:gd name="T52" fmla="*/ 24955870 w 824"/>
              <a:gd name="T53" fmla="*/ 4514185 h 129"/>
              <a:gd name="T54" fmla="*/ 24630047 w 824"/>
              <a:gd name="T55" fmla="*/ 5299223 h 129"/>
              <a:gd name="T56" fmla="*/ 14805950 w 824"/>
              <a:gd name="T57" fmla="*/ 5348398 h 129"/>
              <a:gd name="T58" fmla="*/ 13548835 w 824"/>
              <a:gd name="T59" fmla="*/ 4808574 h 129"/>
              <a:gd name="T60" fmla="*/ 12664150 w 824"/>
              <a:gd name="T61" fmla="*/ 4759620 h 129"/>
              <a:gd name="T62" fmla="*/ 12664150 w 824"/>
              <a:gd name="T63" fmla="*/ 1913639 h 129"/>
              <a:gd name="T64" fmla="*/ 13223012 w 824"/>
              <a:gd name="T65" fmla="*/ 1766334 h 129"/>
              <a:gd name="T66" fmla="*/ 13688442 w 824"/>
              <a:gd name="T67" fmla="*/ 1913639 h 129"/>
              <a:gd name="T68" fmla="*/ 13223012 w 824"/>
              <a:gd name="T69" fmla="*/ 883167 h 129"/>
              <a:gd name="T70" fmla="*/ 16016457 w 824"/>
              <a:gd name="T71" fmla="*/ 883167 h 129"/>
              <a:gd name="T72" fmla="*/ 16016457 w 824"/>
              <a:gd name="T73" fmla="*/ 1864463 h 129"/>
              <a:gd name="T74" fmla="*/ 16388888 w 824"/>
              <a:gd name="T75" fmla="*/ 1913639 h 129"/>
              <a:gd name="T76" fmla="*/ 16947749 w 824"/>
              <a:gd name="T77" fmla="*/ 1422991 h 129"/>
              <a:gd name="T78" fmla="*/ 17040749 w 824"/>
              <a:gd name="T79" fmla="*/ 4219797 h 129"/>
              <a:gd name="T80" fmla="*/ 16156280 w 824"/>
              <a:gd name="T81" fmla="*/ 4170621 h 129"/>
              <a:gd name="T82" fmla="*/ 8287551 w 824"/>
              <a:gd name="T83" fmla="*/ 5446528 h 129"/>
              <a:gd name="T84" fmla="*/ 5633714 w 824"/>
              <a:gd name="T85" fmla="*/ 5446528 h 129"/>
              <a:gd name="T86" fmla="*/ 5680322 w 824"/>
              <a:gd name="T87" fmla="*/ 4416056 h 129"/>
              <a:gd name="T88" fmla="*/ 4562814 w 824"/>
              <a:gd name="T89" fmla="*/ 4367102 h 129"/>
              <a:gd name="T90" fmla="*/ 4562814 w 824"/>
              <a:gd name="T91" fmla="*/ 1521120 h 129"/>
              <a:gd name="T92" fmla="*/ 5261283 w 824"/>
              <a:gd name="T93" fmla="*/ 1962593 h 129"/>
              <a:gd name="T94" fmla="*/ 5680322 w 824"/>
              <a:gd name="T95" fmla="*/ 1962593 h 129"/>
              <a:gd name="T96" fmla="*/ 5633714 w 824"/>
              <a:gd name="T97" fmla="*/ 981297 h 129"/>
              <a:gd name="T98" fmla="*/ 8380767 w 824"/>
              <a:gd name="T99" fmla="*/ 981297 h 129"/>
              <a:gd name="T100" fmla="*/ 8008336 w 824"/>
              <a:gd name="T101" fmla="*/ 2011769 h 129"/>
              <a:gd name="T102" fmla="*/ 8380767 w 824"/>
              <a:gd name="T103" fmla="*/ 1913639 h 129"/>
              <a:gd name="T104" fmla="*/ 8892805 w 824"/>
              <a:gd name="T105" fmla="*/ 2011769 h 129"/>
              <a:gd name="T106" fmla="*/ 8986021 w 824"/>
              <a:gd name="T107" fmla="*/ 4906704 h 129"/>
              <a:gd name="T108" fmla="*/ 8287551 w 824"/>
              <a:gd name="T109" fmla="*/ 4514185 h 129"/>
              <a:gd name="T110" fmla="*/ 8287551 w 824"/>
              <a:gd name="T111" fmla="*/ 5446528 h 129"/>
              <a:gd name="T112" fmla="*/ 36409513 w 824"/>
              <a:gd name="T113" fmla="*/ 6084260 h 12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24" h="129">
                <a:moveTo>
                  <a:pt x="714" y="105"/>
                </a:moveTo>
                <a:lnTo>
                  <a:pt x="703" y="105"/>
                </a:lnTo>
                <a:lnTo>
                  <a:pt x="680" y="105"/>
                </a:lnTo>
                <a:lnTo>
                  <a:pt x="656" y="105"/>
                </a:lnTo>
                <a:lnTo>
                  <a:pt x="646" y="105"/>
                </a:lnTo>
                <a:lnTo>
                  <a:pt x="652" y="95"/>
                </a:lnTo>
                <a:lnTo>
                  <a:pt x="658" y="84"/>
                </a:lnTo>
                <a:lnTo>
                  <a:pt x="646" y="89"/>
                </a:lnTo>
                <a:lnTo>
                  <a:pt x="634" y="94"/>
                </a:lnTo>
                <a:lnTo>
                  <a:pt x="634" y="83"/>
                </a:lnTo>
                <a:lnTo>
                  <a:pt x="634" y="61"/>
                </a:lnTo>
                <a:lnTo>
                  <a:pt x="634" y="37"/>
                </a:lnTo>
                <a:lnTo>
                  <a:pt x="634" y="26"/>
                </a:lnTo>
                <a:lnTo>
                  <a:pt x="639" y="30"/>
                </a:lnTo>
                <a:lnTo>
                  <a:pt x="646" y="33"/>
                </a:lnTo>
                <a:lnTo>
                  <a:pt x="649" y="34"/>
                </a:lnTo>
                <a:lnTo>
                  <a:pt x="652" y="35"/>
                </a:lnTo>
                <a:lnTo>
                  <a:pt x="654" y="36"/>
                </a:lnTo>
                <a:lnTo>
                  <a:pt x="658" y="35"/>
                </a:lnTo>
                <a:lnTo>
                  <a:pt x="651" y="24"/>
                </a:lnTo>
                <a:lnTo>
                  <a:pt x="646" y="14"/>
                </a:lnTo>
                <a:lnTo>
                  <a:pt x="656" y="14"/>
                </a:lnTo>
                <a:lnTo>
                  <a:pt x="681" y="14"/>
                </a:lnTo>
                <a:lnTo>
                  <a:pt x="706" y="14"/>
                </a:lnTo>
                <a:lnTo>
                  <a:pt x="716" y="14"/>
                </a:lnTo>
                <a:lnTo>
                  <a:pt x="711" y="24"/>
                </a:lnTo>
                <a:lnTo>
                  <a:pt x="705" y="35"/>
                </a:lnTo>
                <a:lnTo>
                  <a:pt x="708" y="36"/>
                </a:lnTo>
                <a:lnTo>
                  <a:pt x="710" y="36"/>
                </a:lnTo>
                <a:lnTo>
                  <a:pt x="713" y="35"/>
                </a:lnTo>
                <a:lnTo>
                  <a:pt x="716" y="34"/>
                </a:lnTo>
                <a:lnTo>
                  <a:pt x="722" y="30"/>
                </a:lnTo>
                <a:lnTo>
                  <a:pt x="726" y="26"/>
                </a:lnTo>
                <a:lnTo>
                  <a:pt x="726" y="37"/>
                </a:lnTo>
                <a:lnTo>
                  <a:pt x="727" y="61"/>
                </a:lnTo>
                <a:lnTo>
                  <a:pt x="728" y="83"/>
                </a:lnTo>
                <a:lnTo>
                  <a:pt x="728" y="94"/>
                </a:lnTo>
                <a:lnTo>
                  <a:pt x="725" y="93"/>
                </a:lnTo>
                <a:lnTo>
                  <a:pt x="719" y="89"/>
                </a:lnTo>
                <a:lnTo>
                  <a:pt x="714" y="86"/>
                </a:lnTo>
                <a:lnTo>
                  <a:pt x="710" y="82"/>
                </a:lnTo>
                <a:lnTo>
                  <a:pt x="712" y="94"/>
                </a:lnTo>
                <a:lnTo>
                  <a:pt x="714" y="105"/>
                </a:lnTo>
                <a:close/>
                <a:moveTo>
                  <a:pt x="529" y="108"/>
                </a:moveTo>
                <a:lnTo>
                  <a:pt x="519" y="108"/>
                </a:lnTo>
                <a:lnTo>
                  <a:pt x="495" y="108"/>
                </a:lnTo>
                <a:lnTo>
                  <a:pt x="472" y="108"/>
                </a:lnTo>
                <a:lnTo>
                  <a:pt x="461" y="108"/>
                </a:lnTo>
                <a:lnTo>
                  <a:pt x="469" y="97"/>
                </a:lnTo>
                <a:lnTo>
                  <a:pt x="473" y="86"/>
                </a:lnTo>
                <a:lnTo>
                  <a:pt x="461" y="92"/>
                </a:lnTo>
                <a:lnTo>
                  <a:pt x="449" y="96"/>
                </a:lnTo>
                <a:lnTo>
                  <a:pt x="449" y="85"/>
                </a:lnTo>
                <a:lnTo>
                  <a:pt x="449" y="62"/>
                </a:lnTo>
                <a:lnTo>
                  <a:pt x="449" y="39"/>
                </a:lnTo>
                <a:lnTo>
                  <a:pt x="449" y="29"/>
                </a:lnTo>
                <a:lnTo>
                  <a:pt x="456" y="32"/>
                </a:lnTo>
                <a:lnTo>
                  <a:pt x="461" y="35"/>
                </a:lnTo>
                <a:lnTo>
                  <a:pt x="464" y="37"/>
                </a:lnTo>
                <a:lnTo>
                  <a:pt x="468" y="37"/>
                </a:lnTo>
                <a:lnTo>
                  <a:pt x="471" y="38"/>
                </a:lnTo>
                <a:lnTo>
                  <a:pt x="473" y="37"/>
                </a:lnTo>
                <a:lnTo>
                  <a:pt x="468" y="26"/>
                </a:lnTo>
                <a:lnTo>
                  <a:pt x="461" y="16"/>
                </a:lnTo>
                <a:lnTo>
                  <a:pt x="473" y="16"/>
                </a:lnTo>
                <a:lnTo>
                  <a:pt x="496" y="16"/>
                </a:lnTo>
                <a:lnTo>
                  <a:pt x="521" y="16"/>
                </a:lnTo>
                <a:lnTo>
                  <a:pt x="533" y="16"/>
                </a:lnTo>
                <a:lnTo>
                  <a:pt x="526" y="26"/>
                </a:lnTo>
                <a:lnTo>
                  <a:pt x="521" y="37"/>
                </a:lnTo>
                <a:lnTo>
                  <a:pt x="523" y="38"/>
                </a:lnTo>
                <a:lnTo>
                  <a:pt x="526" y="38"/>
                </a:lnTo>
                <a:lnTo>
                  <a:pt x="528" y="37"/>
                </a:lnTo>
                <a:lnTo>
                  <a:pt x="532" y="36"/>
                </a:lnTo>
                <a:lnTo>
                  <a:pt x="537" y="32"/>
                </a:lnTo>
                <a:lnTo>
                  <a:pt x="541" y="29"/>
                </a:lnTo>
                <a:lnTo>
                  <a:pt x="542" y="39"/>
                </a:lnTo>
                <a:lnTo>
                  <a:pt x="542" y="62"/>
                </a:lnTo>
                <a:lnTo>
                  <a:pt x="543" y="85"/>
                </a:lnTo>
                <a:lnTo>
                  <a:pt x="544" y="96"/>
                </a:lnTo>
                <a:lnTo>
                  <a:pt x="536" y="92"/>
                </a:lnTo>
                <a:lnTo>
                  <a:pt x="525" y="84"/>
                </a:lnTo>
                <a:lnTo>
                  <a:pt x="527" y="96"/>
                </a:lnTo>
                <a:lnTo>
                  <a:pt x="529" y="108"/>
                </a:lnTo>
                <a:close/>
                <a:moveTo>
                  <a:pt x="352" y="109"/>
                </a:moveTo>
                <a:lnTo>
                  <a:pt x="342" y="109"/>
                </a:lnTo>
                <a:lnTo>
                  <a:pt x="318" y="109"/>
                </a:lnTo>
                <a:lnTo>
                  <a:pt x="295" y="109"/>
                </a:lnTo>
                <a:lnTo>
                  <a:pt x="284" y="109"/>
                </a:lnTo>
                <a:lnTo>
                  <a:pt x="291" y="98"/>
                </a:lnTo>
                <a:lnTo>
                  <a:pt x="296" y="87"/>
                </a:lnTo>
                <a:lnTo>
                  <a:pt x="284" y="93"/>
                </a:lnTo>
                <a:lnTo>
                  <a:pt x="272" y="97"/>
                </a:lnTo>
                <a:lnTo>
                  <a:pt x="272" y="86"/>
                </a:lnTo>
                <a:lnTo>
                  <a:pt x="272" y="63"/>
                </a:lnTo>
                <a:lnTo>
                  <a:pt x="272" y="39"/>
                </a:lnTo>
                <a:lnTo>
                  <a:pt x="272" y="29"/>
                </a:lnTo>
                <a:lnTo>
                  <a:pt x="277" y="33"/>
                </a:lnTo>
                <a:lnTo>
                  <a:pt x="284" y="36"/>
                </a:lnTo>
                <a:lnTo>
                  <a:pt x="287" y="38"/>
                </a:lnTo>
                <a:lnTo>
                  <a:pt x="290" y="39"/>
                </a:lnTo>
                <a:lnTo>
                  <a:pt x="294" y="39"/>
                </a:lnTo>
                <a:lnTo>
                  <a:pt x="296" y="38"/>
                </a:lnTo>
                <a:lnTo>
                  <a:pt x="290" y="28"/>
                </a:lnTo>
                <a:lnTo>
                  <a:pt x="284" y="18"/>
                </a:lnTo>
                <a:lnTo>
                  <a:pt x="296" y="18"/>
                </a:lnTo>
                <a:lnTo>
                  <a:pt x="319" y="18"/>
                </a:lnTo>
                <a:lnTo>
                  <a:pt x="344" y="18"/>
                </a:lnTo>
                <a:lnTo>
                  <a:pt x="355" y="18"/>
                </a:lnTo>
                <a:lnTo>
                  <a:pt x="349" y="28"/>
                </a:lnTo>
                <a:lnTo>
                  <a:pt x="344" y="38"/>
                </a:lnTo>
                <a:lnTo>
                  <a:pt x="346" y="39"/>
                </a:lnTo>
                <a:lnTo>
                  <a:pt x="349" y="39"/>
                </a:lnTo>
                <a:lnTo>
                  <a:pt x="352" y="39"/>
                </a:lnTo>
                <a:lnTo>
                  <a:pt x="354" y="37"/>
                </a:lnTo>
                <a:lnTo>
                  <a:pt x="360" y="33"/>
                </a:lnTo>
                <a:lnTo>
                  <a:pt x="364" y="29"/>
                </a:lnTo>
                <a:lnTo>
                  <a:pt x="364" y="39"/>
                </a:lnTo>
                <a:lnTo>
                  <a:pt x="365" y="63"/>
                </a:lnTo>
                <a:lnTo>
                  <a:pt x="366" y="86"/>
                </a:lnTo>
                <a:lnTo>
                  <a:pt x="366" y="97"/>
                </a:lnTo>
                <a:lnTo>
                  <a:pt x="358" y="93"/>
                </a:lnTo>
                <a:lnTo>
                  <a:pt x="347" y="85"/>
                </a:lnTo>
                <a:lnTo>
                  <a:pt x="350" y="97"/>
                </a:lnTo>
                <a:lnTo>
                  <a:pt x="352" y="109"/>
                </a:lnTo>
                <a:close/>
                <a:moveTo>
                  <a:pt x="178" y="111"/>
                </a:moveTo>
                <a:lnTo>
                  <a:pt x="168" y="111"/>
                </a:lnTo>
                <a:lnTo>
                  <a:pt x="144" y="111"/>
                </a:lnTo>
                <a:lnTo>
                  <a:pt x="121" y="111"/>
                </a:lnTo>
                <a:lnTo>
                  <a:pt x="110" y="111"/>
                </a:lnTo>
                <a:lnTo>
                  <a:pt x="117" y="101"/>
                </a:lnTo>
                <a:lnTo>
                  <a:pt x="122" y="90"/>
                </a:lnTo>
                <a:lnTo>
                  <a:pt x="110" y="95"/>
                </a:lnTo>
                <a:lnTo>
                  <a:pt x="98" y="100"/>
                </a:lnTo>
                <a:lnTo>
                  <a:pt x="98" y="89"/>
                </a:lnTo>
                <a:lnTo>
                  <a:pt x="98" y="65"/>
                </a:lnTo>
                <a:lnTo>
                  <a:pt x="98" y="41"/>
                </a:lnTo>
                <a:lnTo>
                  <a:pt x="98" y="31"/>
                </a:lnTo>
                <a:lnTo>
                  <a:pt x="103" y="35"/>
                </a:lnTo>
                <a:lnTo>
                  <a:pt x="110" y="38"/>
                </a:lnTo>
                <a:lnTo>
                  <a:pt x="113" y="40"/>
                </a:lnTo>
                <a:lnTo>
                  <a:pt x="116" y="40"/>
                </a:lnTo>
                <a:lnTo>
                  <a:pt x="119" y="41"/>
                </a:lnTo>
                <a:lnTo>
                  <a:pt x="122" y="40"/>
                </a:lnTo>
                <a:lnTo>
                  <a:pt x="116" y="31"/>
                </a:lnTo>
                <a:lnTo>
                  <a:pt x="110" y="20"/>
                </a:lnTo>
                <a:lnTo>
                  <a:pt x="121" y="20"/>
                </a:lnTo>
                <a:lnTo>
                  <a:pt x="145" y="20"/>
                </a:lnTo>
                <a:lnTo>
                  <a:pt x="170" y="20"/>
                </a:lnTo>
                <a:lnTo>
                  <a:pt x="180" y="20"/>
                </a:lnTo>
                <a:lnTo>
                  <a:pt x="175" y="31"/>
                </a:lnTo>
                <a:lnTo>
                  <a:pt x="169" y="40"/>
                </a:lnTo>
                <a:lnTo>
                  <a:pt x="172" y="41"/>
                </a:lnTo>
                <a:lnTo>
                  <a:pt x="175" y="41"/>
                </a:lnTo>
                <a:lnTo>
                  <a:pt x="177" y="41"/>
                </a:lnTo>
                <a:lnTo>
                  <a:pt x="180" y="39"/>
                </a:lnTo>
                <a:lnTo>
                  <a:pt x="186" y="35"/>
                </a:lnTo>
                <a:lnTo>
                  <a:pt x="190" y="31"/>
                </a:lnTo>
                <a:lnTo>
                  <a:pt x="191" y="41"/>
                </a:lnTo>
                <a:lnTo>
                  <a:pt x="191" y="65"/>
                </a:lnTo>
                <a:lnTo>
                  <a:pt x="192" y="89"/>
                </a:lnTo>
                <a:lnTo>
                  <a:pt x="193" y="100"/>
                </a:lnTo>
                <a:lnTo>
                  <a:pt x="189" y="98"/>
                </a:lnTo>
                <a:lnTo>
                  <a:pt x="185" y="96"/>
                </a:lnTo>
                <a:lnTo>
                  <a:pt x="178" y="92"/>
                </a:lnTo>
                <a:lnTo>
                  <a:pt x="174" y="87"/>
                </a:lnTo>
                <a:lnTo>
                  <a:pt x="176" y="99"/>
                </a:lnTo>
                <a:lnTo>
                  <a:pt x="178" y="111"/>
                </a:lnTo>
                <a:close/>
                <a:moveTo>
                  <a:pt x="0" y="6"/>
                </a:moveTo>
                <a:lnTo>
                  <a:pt x="53" y="129"/>
                </a:lnTo>
                <a:lnTo>
                  <a:pt x="782" y="124"/>
                </a:lnTo>
                <a:lnTo>
                  <a:pt x="824" y="0"/>
                </a:lnTo>
                <a:lnTo>
                  <a:pt x="0" y="6"/>
                </a:lnTo>
                <a:close/>
              </a:path>
            </a:pathLst>
          </a:custGeom>
          <a:solidFill>
            <a:srgbClr val="FFFFFF"/>
          </a:solidFill>
          <a:ln w="9525">
            <a:noFill/>
            <a:round/>
            <a:headEnd/>
            <a:tailEnd/>
          </a:ln>
        </p:spPr>
        <p:txBody>
          <a:bodyPr/>
          <a:lstStyle/>
          <a:p>
            <a:endParaRPr lang="en-US"/>
          </a:p>
        </p:txBody>
      </p:sp>
      <p:sp>
        <p:nvSpPr>
          <p:cNvPr id="131" name="Freeform 135"/>
          <p:cNvSpPr>
            <a:spLocks noEditPoints="1"/>
          </p:cNvSpPr>
          <p:nvPr/>
        </p:nvSpPr>
        <p:spPr bwMode="auto">
          <a:xfrm>
            <a:off x="1352550" y="1628775"/>
            <a:ext cx="354013" cy="263525"/>
          </a:xfrm>
          <a:custGeom>
            <a:avLst/>
            <a:gdLst>
              <a:gd name="T0" fmla="*/ 72190865 w 1618"/>
              <a:gd name="T1" fmla="*/ 24215355 h 1220"/>
              <a:gd name="T2" fmla="*/ 63573996 w 1618"/>
              <a:gd name="T3" fmla="*/ 1819619 h 1220"/>
              <a:gd name="T4" fmla="*/ 48159115 w 1618"/>
              <a:gd name="T5" fmla="*/ 6112268 h 1220"/>
              <a:gd name="T6" fmla="*/ 31834914 w 1618"/>
              <a:gd name="T7" fmla="*/ 93314 h 1220"/>
              <a:gd name="T8" fmla="*/ 23265743 w 1618"/>
              <a:gd name="T9" fmla="*/ 6858778 h 1220"/>
              <a:gd name="T10" fmla="*/ 13691420 w 1618"/>
              <a:gd name="T11" fmla="*/ 39472373 h 1220"/>
              <a:gd name="T12" fmla="*/ 5026635 w 1618"/>
              <a:gd name="T13" fmla="*/ 43718365 h 1220"/>
              <a:gd name="T14" fmla="*/ 11393617 w 1618"/>
              <a:gd name="T15" fmla="*/ 39798971 h 1220"/>
              <a:gd name="T16" fmla="*/ 95833 w 1618"/>
              <a:gd name="T17" fmla="*/ 37232842 h 1220"/>
              <a:gd name="T18" fmla="*/ 3255257 w 1618"/>
              <a:gd name="T19" fmla="*/ 35273253 h 1220"/>
              <a:gd name="T20" fmla="*/ 2776530 w 1618"/>
              <a:gd name="T21" fmla="*/ 41432178 h 1220"/>
              <a:gd name="T22" fmla="*/ 1866992 w 1618"/>
              <a:gd name="T23" fmla="*/ 51976850 h 1220"/>
              <a:gd name="T24" fmla="*/ 8425422 w 1618"/>
              <a:gd name="T25" fmla="*/ 54636293 h 1220"/>
              <a:gd name="T26" fmla="*/ 17521237 w 1618"/>
              <a:gd name="T27" fmla="*/ 55196175 h 1220"/>
              <a:gd name="T28" fmla="*/ 30638097 w 1618"/>
              <a:gd name="T29" fmla="*/ 50576928 h 1220"/>
              <a:gd name="T30" fmla="*/ 43754957 w 1618"/>
              <a:gd name="T31" fmla="*/ 52630047 h 1220"/>
              <a:gd name="T32" fmla="*/ 57111180 w 1618"/>
              <a:gd name="T33" fmla="*/ 49643790 h 1220"/>
              <a:gd name="T34" fmla="*/ 68073987 w 1618"/>
              <a:gd name="T35" fmla="*/ 55056205 h 1220"/>
              <a:gd name="T36" fmla="*/ 75541955 w 1618"/>
              <a:gd name="T37" fmla="*/ 49830417 h 1220"/>
              <a:gd name="T38" fmla="*/ 69222888 w 1618"/>
              <a:gd name="T39" fmla="*/ 37139529 h 1220"/>
              <a:gd name="T40" fmla="*/ 68121903 w 1618"/>
              <a:gd name="T41" fmla="*/ 42365316 h 1220"/>
              <a:gd name="T42" fmla="*/ 74297220 w 1618"/>
              <a:gd name="T43" fmla="*/ 50203673 h 1220"/>
              <a:gd name="T44" fmla="*/ 66781336 w 1618"/>
              <a:gd name="T45" fmla="*/ 52303448 h 1220"/>
              <a:gd name="T46" fmla="*/ 62999436 w 1618"/>
              <a:gd name="T47" fmla="*/ 16236812 h 1220"/>
              <a:gd name="T48" fmla="*/ 65440988 w 1618"/>
              <a:gd name="T49" fmla="*/ 15676929 h 1220"/>
              <a:gd name="T50" fmla="*/ 64722897 w 1618"/>
              <a:gd name="T51" fmla="*/ 7045406 h 1220"/>
              <a:gd name="T52" fmla="*/ 71760054 w 1618"/>
              <a:gd name="T53" fmla="*/ 39145775 h 1220"/>
              <a:gd name="T54" fmla="*/ 75159060 w 1618"/>
              <a:gd name="T55" fmla="*/ 43811679 h 1220"/>
              <a:gd name="T56" fmla="*/ 71137796 w 1618"/>
              <a:gd name="T57" fmla="*/ 31960614 h 1220"/>
              <a:gd name="T58" fmla="*/ 65153708 w 1618"/>
              <a:gd name="T59" fmla="*/ 3452610 h 1220"/>
              <a:gd name="T60" fmla="*/ 71903804 w 1618"/>
              <a:gd name="T61" fmla="*/ 28274504 h 1220"/>
              <a:gd name="T62" fmla="*/ 42893335 w 1618"/>
              <a:gd name="T63" fmla="*/ 43018512 h 1220"/>
              <a:gd name="T64" fmla="*/ 51175227 w 1618"/>
              <a:gd name="T65" fmla="*/ 30094339 h 1220"/>
              <a:gd name="T66" fmla="*/ 45526334 w 1618"/>
              <a:gd name="T67" fmla="*/ 48850623 h 1220"/>
              <a:gd name="T68" fmla="*/ 48973038 w 1618"/>
              <a:gd name="T69" fmla="*/ 41478835 h 1220"/>
              <a:gd name="T70" fmla="*/ 22930765 w 1618"/>
              <a:gd name="T71" fmla="*/ 49690447 h 1220"/>
              <a:gd name="T72" fmla="*/ 23170129 w 1618"/>
              <a:gd name="T73" fmla="*/ 43858336 h 1220"/>
              <a:gd name="T74" fmla="*/ 29201915 w 1618"/>
              <a:gd name="T75" fmla="*/ 4852316 h 1220"/>
              <a:gd name="T76" fmla="*/ 28340294 w 1618"/>
              <a:gd name="T77" fmla="*/ 10031446 h 1220"/>
              <a:gd name="T78" fmla="*/ 11680679 w 1618"/>
              <a:gd name="T79" fmla="*/ 51930193 h 1220"/>
              <a:gd name="T80" fmla="*/ 13882867 w 1618"/>
              <a:gd name="T81" fmla="*/ 43345110 h 1220"/>
              <a:gd name="T82" fmla="*/ 12638133 w 1618"/>
              <a:gd name="T83" fmla="*/ 51276997 h 1220"/>
              <a:gd name="T84" fmla="*/ 19100949 w 1618"/>
              <a:gd name="T85" fmla="*/ 46471122 h 1220"/>
              <a:gd name="T86" fmla="*/ 25467932 w 1618"/>
              <a:gd name="T87" fmla="*/ 8398455 h 1220"/>
              <a:gd name="T88" fmla="*/ 19579676 w 1618"/>
              <a:gd name="T89" fmla="*/ 48150770 h 1220"/>
              <a:gd name="T90" fmla="*/ 45334668 w 1618"/>
              <a:gd name="T91" fmla="*/ 51370311 h 1220"/>
              <a:gd name="T92" fmla="*/ 36334905 w 1618"/>
              <a:gd name="T93" fmla="*/ 25895003 h 1220"/>
              <a:gd name="T94" fmla="*/ 34754975 w 1618"/>
              <a:gd name="T95" fmla="*/ 7045406 h 1220"/>
              <a:gd name="T96" fmla="*/ 45574032 w 1618"/>
              <a:gd name="T97" fmla="*/ 10031446 h 1220"/>
              <a:gd name="T98" fmla="*/ 54813377 w 1618"/>
              <a:gd name="T99" fmla="*/ 5318885 h 1220"/>
              <a:gd name="T100" fmla="*/ 51127310 w 1618"/>
              <a:gd name="T101" fmla="*/ 41385521 h 1220"/>
              <a:gd name="T102" fmla="*/ 44999691 w 1618"/>
              <a:gd name="T103" fmla="*/ 11617780 h 1220"/>
              <a:gd name="T104" fmla="*/ 44233684 w 1618"/>
              <a:gd name="T105" fmla="*/ 12737546 h 1220"/>
              <a:gd name="T106" fmla="*/ 44520964 w 1618"/>
              <a:gd name="T107" fmla="*/ 14930419 h 1220"/>
              <a:gd name="T108" fmla="*/ 53616560 w 1618"/>
              <a:gd name="T109" fmla="*/ 11104555 h 1220"/>
              <a:gd name="T110" fmla="*/ 44281600 w 1618"/>
              <a:gd name="T111" fmla="*/ 16843352 h 1220"/>
              <a:gd name="T112" fmla="*/ 49739045 w 1618"/>
              <a:gd name="T113" fmla="*/ 22862306 h 1220"/>
              <a:gd name="T114" fmla="*/ 44712411 w 1618"/>
              <a:gd name="T115" fmla="*/ 26361572 h 1220"/>
              <a:gd name="T116" fmla="*/ 38632708 w 1618"/>
              <a:gd name="T117" fmla="*/ 16096841 h 1220"/>
              <a:gd name="T118" fmla="*/ 36047625 w 1618"/>
              <a:gd name="T119" fmla="*/ 9144966 h 1220"/>
              <a:gd name="T120" fmla="*/ 44377433 w 1618"/>
              <a:gd name="T121" fmla="*/ 34153488 h 1220"/>
              <a:gd name="T122" fmla="*/ 54478400 w 1618"/>
              <a:gd name="T123" fmla="*/ 11571124 h 122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18" h="1220">
                <a:moveTo>
                  <a:pt x="1607" y="844"/>
                </a:moveTo>
                <a:lnTo>
                  <a:pt x="1611" y="836"/>
                </a:lnTo>
                <a:lnTo>
                  <a:pt x="1614" y="828"/>
                </a:lnTo>
                <a:lnTo>
                  <a:pt x="1616" y="825"/>
                </a:lnTo>
                <a:lnTo>
                  <a:pt x="1618" y="822"/>
                </a:lnTo>
                <a:lnTo>
                  <a:pt x="1618" y="817"/>
                </a:lnTo>
                <a:lnTo>
                  <a:pt x="1616" y="813"/>
                </a:lnTo>
                <a:lnTo>
                  <a:pt x="1600" y="795"/>
                </a:lnTo>
                <a:lnTo>
                  <a:pt x="1587" y="777"/>
                </a:lnTo>
                <a:lnTo>
                  <a:pt x="1575" y="758"/>
                </a:lnTo>
                <a:lnTo>
                  <a:pt x="1564" y="737"/>
                </a:lnTo>
                <a:lnTo>
                  <a:pt x="1555" y="717"/>
                </a:lnTo>
                <a:lnTo>
                  <a:pt x="1547" y="697"/>
                </a:lnTo>
                <a:lnTo>
                  <a:pt x="1540" y="676"/>
                </a:lnTo>
                <a:lnTo>
                  <a:pt x="1534" y="653"/>
                </a:lnTo>
                <a:lnTo>
                  <a:pt x="1524" y="609"/>
                </a:lnTo>
                <a:lnTo>
                  <a:pt x="1515" y="565"/>
                </a:lnTo>
                <a:lnTo>
                  <a:pt x="1508" y="519"/>
                </a:lnTo>
                <a:lnTo>
                  <a:pt x="1499" y="473"/>
                </a:lnTo>
                <a:lnTo>
                  <a:pt x="1488" y="414"/>
                </a:lnTo>
                <a:lnTo>
                  <a:pt x="1479" y="354"/>
                </a:lnTo>
                <a:lnTo>
                  <a:pt x="1473" y="325"/>
                </a:lnTo>
                <a:lnTo>
                  <a:pt x="1467" y="296"/>
                </a:lnTo>
                <a:lnTo>
                  <a:pt x="1461" y="266"/>
                </a:lnTo>
                <a:lnTo>
                  <a:pt x="1453" y="237"/>
                </a:lnTo>
                <a:lnTo>
                  <a:pt x="1445" y="208"/>
                </a:lnTo>
                <a:lnTo>
                  <a:pt x="1436" y="180"/>
                </a:lnTo>
                <a:lnTo>
                  <a:pt x="1425" y="154"/>
                </a:lnTo>
                <a:lnTo>
                  <a:pt x="1413" y="127"/>
                </a:lnTo>
                <a:lnTo>
                  <a:pt x="1399" y="102"/>
                </a:lnTo>
                <a:lnTo>
                  <a:pt x="1383" y="78"/>
                </a:lnTo>
                <a:lnTo>
                  <a:pt x="1374" y="66"/>
                </a:lnTo>
                <a:lnTo>
                  <a:pt x="1366" y="55"/>
                </a:lnTo>
                <a:lnTo>
                  <a:pt x="1356" y="43"/>
                </a:lnTo>
                <a:lnTo>
                  <a:pt x="1345" y="32"/>
                </a:lnTo>
                <a:lnTo>
                  <a:pt x="1328" y="39"/>
                </a:lnTo>
                <a:lnTo>
                  <a:pt x="1311" y="44"/>
                </a:lnTo>
                <a:lnTo>
                  <a:pt x="1294" y="48"/>
                </a:lnTo>
                <a:lnTo>
                  <a:pt x="1277" y="51"/>
                </a:lnTo>
                <a:lnTo>
                  <a:pt x="1243" y="56"/>
                </a:lnTo>
                <a:lnTo>
                  <a:pt x="1209" y="60"/>
                </a:lnTo>
                <a:lnTo>
                  <a:pt x="1193" y="62"/>
                </a:lnTo>
                <a:lnTo>
                  <a:pt x="1177" y="65"/>
                </a:lnTo>
                <a:lnTo>
                  <a:pt x="1161" y="68"/>
                </a:lnTo>
                <a:lnTo>
                  <a:pt x="1145" y="73"/>
                </a:lnTo>
                <a:lnTo>
                  <a:pt x="1129" y="78"/>
                </a:lnTo>
                <a:lnTo>
                  <a:pt x="1114" y="84"/>
                </a:lnTo>
                <a:lnTo>
                  <a:pt x="1099" y="92"/>
                </a:lnTo>
                <a:lnTo>
                  <a:pt x="1085" y="103"/>
                </a:lnTo>
                <a:lnTo>
                  <a:pt x="1068" y="111"/>
                </a:lnTo>
                <a:lnTo>
                  <a:pt x="1052" y="119"/>
                </a:lnTo>
                <a:lnTo>
                  <a:pt x="1037" y="125"/>
                </a:lnTo>
                <a:lnTo>
                  <a:pt x="1021" y="129"/>
                </a:lnTo>
                <a:lnTo>
                  <a:pt x="1006" y="131"/>
                </a:lnTo>
                <a:lnTo>
                  <a:pt x="991" y="132"/>
                </a:lnTo>
                <a:lnTo>
                  <a:pt x="976" y="132"/>
                </a:lnTo>
                <a:lnTo>
                  <a:pt x="962" y="131"/>
                </a:lnTo>
                <a:lnTo>
                  <a:pt x="947" y="128"/>
                </a:lnTo>
                <a:lnTo>
                  <a:pt x="933" y="125"/>
                </a:lnTo>
                <a:lnTo>
                  <a:pt x="919" y="121"/>
                </a:lnTo>
                <a:lnTo>
                  <a:pt x="905" y="115"/>
                </a:lnTo>
                <a:lnTo>
                  <a:pt x="878" y="103"/>
                </a:lnTo>
                <a:lnTo>
                  <a:pt x="850" y="88"/>
                </a:lnTo>
                <a:lnTo>
                  <a:pt x="823" y="73"/>
                </a:lnTo>
                <a:lnTo>
                  <a:pt x="795" y="57"/>
                </a:lnTo>
                <a:lnTo>
                  <a:pt x="768" y="41"/>
                </a:lnTo>
                <a:lnTo>
                  <a:pt x="739" y="27"/>
                </a:lnTo>
                <a:lnTo>
                  <a:pt x="725" y="20"/>
                </a:lnTo>
                <a:lnTo>
                  <a:pt x="710" y="14"/>
                </a:lnTo>
                <a:lnTo>
                  <a:pt x="695" y="10"/>
                </a:lnTo>
                <a:lnTo>
                  <a:pt x="681" y="6"/>
                </a:lnTo>
                <a:lnTo>
                  <a:pt x="665" y="2"/>
                </a:lnTo>
                <a:lnTo>
                  <a:pt x="650" y="0"/>
                </a:lnTo>
                <a:lnTo>
                  <a:pt x="634" y="0"/>
                </a:lnTo>
                <a:lnTo>
                  <a:pt x="618" y="0"/>
                </a:lnTo>
                <a:lnTo>
                  <a:pt x="598" y="10"/>
                </a:lnTo>
                <a:lnTo>
                  <a:pt x="579" y="20"/>
                </a:lnTo>
                <a:lnTo>
                  <a:pt x="569" y="27"/>
                </a:lnTo>
                <a:lnTo>
                  <a:pt x="561" y="33"/>
                </a:lnTo>
                <a:lnTo>
                  <a:pt x="551" y="41"/>
                </a:lnTo>
                <a:lnTo>
                  <a:pt x="544" y="47"/>
                </a:lnTo>
                <a:lnTo>
                  <a:pt x="535" y="56"/>
                </a:lnTo>
                <a:lnTo>
                  <a:pt x="528" y="63"/>
                </a:lnTo>
                <a:lnTo>
                  <a:pt x="520" y="73"/>
                </a:lnTo>
                <a:lnTo>
                  <a:pt x="514" y="81"/>
                </a:lnTo>
                <a:lnTo>
                  <a:pt x="508" y="91"/>
                </a:lnTo>
                <a:lnTo>
                  <a:pt x="503" y="100"/>
                </a:lnTo>
                <a:lnTo>
                  <a:pt x="498" y="110"/>
                </a:lnTo>
                <a:lnTo>
                  <a:pt x="494" y="121"/>
                </a:lnTo>
                <a:lnTo>
                  <a:pt x="486" y="147"/>
                </a:lnTo>
                <a:lnTo>
                  <a:pt x="478" y="173"/>
                </a:lnTo>
                <a:lnTo>
                  <a:pt x="471" y="200"/>
                </a:lnTo>
                <a:lnTo>
                  <a:pt x="463" y="226"/>
                </a:lnTo>
                <a:lnTo>
                  <a:pt x="452" y="281"/>
                </a:lnTo>
                <a:lnTo>
                  <a:pt x="440" y="336"/>
                </a:lnTo>
                <a:lnTo>
                  <a:pt x="428" y="392"/>
                </a:lnTo>
                <a:lnTo>
                  <a:pt x="418" y="447"/>
                </a:lnTo>
                <a:lnTo>
                  <a:pt x="406" y="503"/>
                </a:lnTo>
                <a:lnTo>
                  <a:pt x="394" y="558"/>
                </a:lnTo>
                <a:lnTo>
                  <a:pt x="380" y="613"/>
                </a:lnTo>
                <a:lnTo>
                  <a:pt x="364" y="667"/>
                </a:lnTo>
                <a:lnTo>
                  <a:pt x="356" y="694"/>
                </a:lnTo>
                <a:lnTo>
                  <a:pt x="346" y="719"/>
                </a:lnTo>
                <a:lnTo>
                  <a:pt x="336" y="746"/>
                </a:lnTo>
                <a:lnTo>
                  <a:pt x="325" y="772"/>
                </a:lnTo>
                <a:lnTo>
                  <a:pt x="313" y="797"/>
                </a:lnTo>
                <a:lnTo>
                  <a:pt x="300" y="822"/>
                </a:lnTo>
                <a:lnTo>
                  <a:pt x="286" y="846"/>
                </a:lnTo>
                <a:lnTo>
                  <a:pt x="271" y="871"/>
                </a:lnTo>
                <a:lnTo>
                  <a:pt x="255" y="894"/>
                </a:lnTo>
                <a:lnTo>
                  <a:pt x="238" y="917"/>
                </a:lnTo>
                <a:lnTo>
                  <a:pt x="220" y="940"/>
                </a:lnTo>
                <a:lnTo>
                  <a:pt x="201" y="961"/>
                </a:lnTo>
                <a:lnTo>
                  <a:pt x="178" y="969"/>
                </a:lnTo>
                <a:lnTo>
                  <a:pt x="155" y="976"/>
                </a:lnTo>
                <a:lnTo>
                  <a:pt x="149" y="977"/>
                </a:lnTo>
                <a:lnTo>
                  <a:pt x="142" y="979"/>
                </a:lnTo>
                <a:lnTo>
                  <a:pt x="137" y="979"/>
                </a:lnTo>
                <a:lnTo>
                  <a:pt x="130" y="979"/>
                </a:lnTo>
                <a:lnTo>
                  <a:pt x="125" y="977"/>
                </a:lnTo>
                <a:lnTo>
                  <a:pt x="120" y="975"/>
                </a:lnTo>
                <a:lnTo>
                  <a:pt x="113" y="972"/>
                </a:lnTo>
                <a:lnTo>
                  <a:pt x="108" y="968"/>
                </a:lnTo>
                <a:lnTo>
                  <a:pt x="106" y="956"/>
                </a:lnTo>
                <a:lnTo>
                  <a:pt x="105" y="947"/>
                </a:lnTo>
                <a:lnTo>
                  <a:pt x="105" y="937"/>
                </a:lnTo>
                <a:lnTo>
                  <a:pt x="106" y="929"/>
                </a:lnTo>
                <a:lnTo>
                  <a:pt x="108" y="922"/>
                </a:lnTo>
                <a:lnTo>
                  <a:pt x="111" y="916"/>
                </a:lnTo>
                <a:lnTo>
                  <a:pt x="114" y="910"/>
                </a:lnTo>
                <a:lnTo>
                  <a:pt x="119" y="905"/>
                </a:lnTo>
                <a:lnTo>
                  <a:pt x="123" y="901"/>
                </a:lnTo>
                <a:lnTo>
                  <a:pt x="128" y="897"/>
                </a:lnTo>
                <a:lnTo>
                  <a:pt x="135" y="894"/>
                </a:lnTo>
                <a:lnTo>
                  <a:pt x="141" y="892"/>
                </a:lnTo>
                <a:lnTo>
                  <a:pt x="154" y="887"/>
                </a:lnTo>
                <a:lnTo>
                  <a:pt x="169" y="884"/>
                </a:lnTo>
                <a:lnTo>
                  <a:pt x="184" y="880"/>
                </a:lnTo>
                <a:lnTo>
                  <a:pt x="198" y="876"/>
                </a:lnTo>
                <a:lnTo>
                  <a:pt x="211" y="872"/>
                </a:lnTo>
                <a:lnTo>
                  <a:pt x="224" y="865"/>
                </a:lnTo>
                <a:lnTo>
                  <a:pt x="230" y="862"/>
                </a:lnTo>
                <a:lnTo>
                  <a:pt x="234" y="858"/>
                </a:lnTo>
                <a:lnTo>
                  <a:pt x="238" y="853"/>
                </a:lnTo>
                <a:lnTo>
                  <a:pt x="242" y="847"/>
                </a:lnTo>
                <a:lnTo>
                  <a:pt x="245" y="841"/>
                </a:lnTo>
                <a:lnTo>
                  <a:pt x="247" y="833"/>
                </a:lnTo>
                <a:lnTo>
                  <a:pt x="249" y="825"/>
                </a:lnTo>
                <a:lnTo>
                  <a:pt x="249" y="815"/>
                </a:lnTo>
                <a:lnTo>
                  <a:pt x="241" y="812"/>
                </a:lnTo>
                <a:lnTo>
                  <a:pt x="223" y="801"/>
                </a:lnTo>
                <a:lnTo>
                  <a:pt x="198" y="786"/>
                </a:lnTo>
                <a:lnTo>
                  <a:pt x="169" y="769"/>
                </a:lnTo>
                <a:lnTo>
                  <a:pt x="140" y="752"/>
                </a:lnTo>
                <a:lnTo>
                  <a:pt x="114" y="738"/>
                </a:lnTo>
                <a:lnTo>
                  <a:pt x="96" y="728"/>
                </a:lnTo>
                <a:lnTo>
                  <a:pt x="89" y="724"/>
                </a:lnTo>
                <a:lnTo>
                  <a:pt x="75" y="734"/>
                </a:lnTo>
                <a:lnTo>
                  <a:pt x="45" y="757"/>
                </a:lnTo>
                <a:lnTo>
                  <a:pt x="14" y="780"/>
                </a:lnTo>
                <a:lnTo>
                  <a:pt x="0" y="790"/>
                </a:lnTo>
                <a:lnTo>
                  <a:pt x="2" y="798"/>
                </a:lnTo>
                <a:lnTo>
                  <a:pt x="5" y="805"/>
                </a:lnTo>
                <a:lnTo>
                  <a:pt x="10" y="810"/>
                </a:lnTo>
                <a:lnTo>
                  <a:pt x="16" y="815"/>
                </a:lnTo>
                <a:lnTo>
                  <a:pt x="30" y="824"/>
                </a:lnTo>
                <a:lnTo>
                  <a:pt x="45" y="835"/>
                </a:lnTo>
                <a:lnTo>
                  <a:pt x="52" y="822"/>
                </a:lnTo>
                <a:lnTo>
                  <a:pt x="59" y="806"/>
                </a:lnTo>
                <a:lnTo>
                  <a:pt x="61" y="797"/>
                </a:lnTo>
                <a:lnTo>
                  <a:pt x="62" y="789"/>
                </a:lnTo>
                <a:lnTo>
                  <a:pt x="61" y="784"/>
                </a:lnTo>
                <a:lnTo>
                  <a:pt x="61" y="780"/>
                </a:lnTo>
                <a:lnTo>
                  <a:pt x="59" y="776"/>
                </a:lnTo>
                <a:lnTo>
                  <a:pt x="57" y="772"/>
                </a:lnTo>
                <a:lnTo>
                  <a:pt x="60" y="769"/>
                </a:lnTo>
                <a:lnTo>
                  <a:pt x="63" y="767"/>
                </a:lnTo>
                <a:lnTo>
                  <a:pt x="65" y="764"/>
                </a:lnTo>
                <a:lnTo>
                  <a:pt x="66" y="762"/>
                </a:lnTo>
                <a:lnTo>
                  <a:pt x="68" y="756"/>
                </a:lnTo>
                <a:lnTo>
                  <a:pt x="71" y="749"/>
                </a:lnTo>
                <a:lnTo>
                  <a:pt x="73" y="744"/>
                </a:lnTo>
                <a:lnTo>
                  <a:pt x="76" y="740"/>
                </a:lnTo>
                <a:lnTo>
                  <a:pt x="78" y="737"/>
                </a:lnTo>
                <a:lnTo>
                  <a:pt x="81" y="736"/>
                </a:lnTo>
                <a:lnTo>
                  <a:pt x="84" y="736"/>
                </a:lnTo>
                <a:lnTo>
                  <a:pt x="89" y="736"/>
                </a:lnTo>
                <a:lnTo>
                  <a:pt x="94" y="740"/>
                </a:lnTo>
                <a:lnTo>
                  <a:pt x="97" y="743"/>
                </a:lnTo>
                <a:lnTo>
                  <a:pt x="99" y="748"/>
                </a:lnTo>
                <a:lnTo>
                  <a:pt x="100" y="753"/>
                </a:lnTo>
                <a:lnTo>
                  <a:pt x="102" y="764"/>
                </a:lnTo>
                <a:lnTo>
                  <a:pt x="105" y="775"/>
                </a:lnTo>
                <a:lnTo>
                  <a:pt x="99" y="794"/>
                </a:lnTo>
                <a:lnTo>
                  <a:pt x="92" y="813"/>
                </a:lnTo>
                <a:lnTo>
                  <a:pt x="84" y="832"/>
                </a:lnTo>
                <a:lnTo>
                  <a:pt x="76" y="851"/>
                </a:lnTo>
                <a:lnTo>
                  <a:pt x="58" y="888"/>
                </a:lnTo>
                <a:lnTo>
                  <a:pt x="41" y="924"/>
                </a:lnTo>
                <a:lnTo>
                  <a:pt x="32" y="943"/>
                </a:lnTo>
                <a:lnTo>
                  <a:pt x="24" y="961"/>
                </a:lnTo>
                <a:lnTo>
                  <a:pt x="17" y="981"/>
                </a:lnTo>
                <a:lnTo>
                  <a:pt x="11" y="1000"/>
                </a:lnTo>
                <a:lnTo>
                  <a:pt x="5" y="1019"/>
                </a:lnTo>
                <a:lnTo>
                  <a:pt x="2" y="1038"/>
                </a:lnTo>
                <a:lnTo>
                  <a:pt x="0" y="1059"/>
                </a:lnTo>
                <a:lnTo>
                  <a:pt x="0" y="1079"/>
                </a:lnTo>
                <a:lnTo>
                  <a:pt x="1" y="1085"/>
                </a:lnTo>
                <a:lnTo>
                  <a:pt x="3" y="1089"/>
                </a:lnTo>
                <a:lnTo>
                  <a:pt x="7" y="1095"/>
                </a:lnTo>
                <a:lnTo>
                  <a:pt x="10" y="1098"/>
                </a:lnTo>
                <a:lnTo>
                  <a:pt x="14" y="1102"/>
                </a:lnTo>
                <a:lnTo>
                  <a:pt x="18" y="1105"/>
                </a:lnTo>
                <a:lnTo>
                  <a:pt x="23" y="1108"/>
                </a:lnTo>
                <a:lnTo>
                  <a:pt x="28" y="1110"/>
                </a:lnTo>
                <a:lnTo>
                  <a:pt x="39" y="1114"/>
                </a:lnTo>
                <a:lnTo>
                  <a:pt x="50" y="1116"/>
                </a:lnTo>
                <a:lnTo>
                  <a:pt x="62" y="1117"/>
                </a:lnTo>
                <a:lnTo>
                  <a:pt x="73" y="1117"/>
                </a:lnTo>
                <a:lnTo>
                  <a:pt x="77" y="1116"/>
                </a:lnTo>
                <a:lnTo>
                  <a:pt x="81" y="1114"/>
                </a:lnTo>
                <a:lnTo>
                  <a:pt x="84" y="1112"/>
                </a:lnTo>
                <a:lnTo>
                  <a:pt x="89" y="1110"/>
                </a:lnTo>
                <a:lnTo>
                  <a:pt x="95" y="1102"/>
                </a:lnTo>
                <a:lnTo>
                  <a:pt x="102" y="1096"/>
                </a:lnTo>
                <a:lnTo>
                  <a:pt x="108" y="1089"/>
                </a:lnTo>
                <a:lnTo>
                  <a:pt x="115" y="1084"/>
                </a:lnTo>
                <a:lnTo>
                  <a:pt x="119" y="1083"/>
                </a:lnTo>
                <a:lnTo>
                  <a:pt x="123" y="1083"/>
                </a:lnTo>
                <a:lnTo>
                  <a:pt x="126" y="1084"/>
                </a:lnTo>
                <a:lnTo>
                  <a:pt x="130" y="1085"/>
                </a:lnTo>
                <a:lnTo>
                  <a:pt x="139" y="1101"/>
                </a:lnTo>
                <a:lnTo>
                  <a:pt x="157" y="1136"/>
                </a:lnTo>
                <a:lnTo>
                  <a:pt x="176" y="1171"/>
                </a:lnTo>
                <a:lnTo>
                  <a:pt x="185" y="1187"/>
                </a:lnTo>
                <a:lnTo>
                  <a:pt x="189" y="1193"/>
                </a:lnTo>
                <a:lnTo>
                  <a:pt x="193" y="1199"/>
                </a:lnTo>
                <a:lnTo>
                  <a:pt x="198" y="1204"/>
                </a:lnTo>
                <a:lnTo>
                  <a:pt x="202" y="1208"/>
                </a:lnTo>
                <a:lnTo>
                  <a:pt x="207" y="1211"/>
                </a:lnTo>
                <a:lnTo>
                  <a:pt x="213" y="1214"/>
                </a:lnTo>
                <a:lnTo>
                  <a:pt x="218" y="1216"/>
                </a:lnTo>
                <a:lnTo>
                  <a:pt x="223" y="1218"/>
                </a:lnTo>
                <a:lnTo>
                  <a:pt x="235" y="1220"/>
                </a:lnTo>
                <a:lnTo>
                  <a:pt x="247" y="1220"/>
                </a:lnTo>
                <a:lnTo>
                  <a:pt x="260" y="1218"/>
                </a:lnTo>
                <a:lnTo>
                  <a:pt x="272" y="1214"/>
                </a:lnTo>
                <a:lnTo>
                  <a:pt x="299" y="1206"/>
                </a:lnTo>
                <a:lnTo>
                  <a:pt x="327" y="1196"/>
                </a:lnTo>
                <a:lnTo>
                  <a:pt x="340" y="1191"/>
                </a:lnTo>
                <a:lnTo>
                  <a:pt x="353" y="1187"/>
                </a:lnTo>
                <a:lnTo>
                  <a:pt x="366" y="1183"/>
                </a:lnTo>
                <a:lnTo>
                  <a:pt x="379" y="1180"/>
                </a:lnTo>
                <a:lnTo>
                  <a:pt x="392" y="1187"/>
                </a:lnTo>
                <a:lnTo>
                  <a:pt x="405" y="1191"/>
                </a:lnTo>
                <a:lnTo>
                  <a:pt x="418" y="1194"/>
                </a:lnTo>
                <a:lnTo>
                  <a:pt x="429" y="1196"/>
                </a:lnTo>
                <a:lnTo>
                  <a:pt x="441" y="1197"/>
                </a:lnTo>
                <a:lnTo>
                  <a:pt x="453" y="1197"/>
                </a:lnTo>
                <a:lnTo>
                  <a:pt x="463" y="1195"/>
                </a:lnTo>
                <a:lnTo>
                  <a:pt x="474" y="1193"/>
                </a:lnTo>
                <a:lnTo>
                  <a:pt x="485" y="1190"/>
                </a:lnTo>
                <a:lnTo>
                  <a:pt x="494" y="1186"/>
                </a:lnTo>
                <a:lnTo>
                  <a:pt x="505" y="1181"/>
                </a:lnTo>
                <a:lnTo>
                  <a:pt x="515" y="1175"/>
                </a:lnTo>
                <a:lnTo>
                  <a:pt x="534" y="1163"/>
                </a:lnTo>
                <a:lnTo>
                  <a:pt x="553" y="1149"/>
                </a:lnTo>
                <a:lnTo>
                  <a:pt x="591" y="1118"/>
                </a:lnTo>
                <a:lnTo>
                  <a:pt x="629" y="1091"/>
                </a:lnTo>
                <a:lnTo>
                  <a:pt x="640" y="1084"/>
                </a:lnTo>
                <a:lnTo>
                  <a:pt x="650" y="1079"/>
                </a:lnTo>
                <a:lnTo>
                  <a:pt x="660" y="1073"/>
                </a:lnTo>
                <a:lnTo>
                  <a:pt x="671" y="1069"/>
                </a:lnTo>
                <a:lnTo>
                  <a:pt x="682" y="1065"/>
                </a:lnTo>
                <a:lnTo>
                  <a:pt x="693" y="1063"/>
                </a:lnTo>
                <a:lnTo>
                  <a:pt x="705" y="1061"/>
                </a:lnTo>
                <a:lnTo>
                  <a:pt x="718" y="1060"/>
                </a:lnTo>
                <a:lnTo>
                  <a:pt x="730" y="1061"/>
                </a:lnTo>
                <a:lnTo>
                  <a:pt x="744" y="1063"/>
                </a:lnTo>
                <a:lnTo>
                  <a:pt x="757" y="1066"/>
                </a:lnTo>
                <a:lnTo>
                  <a:pt x="770" y="1069"/>
                </a:lnTo>
                <a:lnTo>
                  <a:pt x="795" y="1080"/>
                </a:lnTo>
                <a:lnTo>
                  <a:pt x="821" y="1092"/>
                </a:lnTo>
                <a:lnTo>
                  <a:pt x="847" y="1103"/>
                </a:lnTo>
                <a:lnTo>
                  <a:pt x="872" y="1115"/>
                </a:lnTo>
                <a:lnTo>
                  <a:pt x="886" y="1120"/>
                </a:lnTo>
                <a:lnTo>
                  <a:pt x="900" y="1124"/>
                </a:lnTo>
                <a:lnTo>
                  <a:pt x="914" y="1128"/>
                </a:lnTo>
                <a:lnTo>
                  <a:pt x="928" y="1130"/>
                </a:lnTo>
                <a:lnTo>
                  <a:pt x="937" y="1133"/>
                </a:lnTo>
                <a:lnTo>
                  <a:pt x="948" y="1136"/>
                </a:lnTo>
                <a:lnTo>
                  <a:pt x="958" y="1138"/>
                </a:lnTo>
                <a:lnTo>
                  <a:pt x="967" y="1139"/>
                </a:lnTo>
                <a:lnTo>
                  <a:pt x="977" y="1139"/>
                </a:lnTo>
                <a:lnTo>
                  <a:pt x="987" y="1139"/>
                </a:lnTo>
                <a:lnTo>
                  <a:pt x="995" y="1138"/>
                </a:lnTo>
                <a:lnTo>
                  <a:pt x="1005" y="1136"/>
                </a:lnTo>
                <a:lnTo>
                  <a:pt x="1023" y="1131"/>
                </a:lnTo>
                <a:lnTo>
                  <a:pt x="1041" y="1125"/>
                </a:lnTo>
                <a:lnTo>
                  <a:pt x="1058" y="1118"/>
                </a:lnTo>
                <a:lnTo>
                  <a:pt x="1076" y="1110"/>
                </a:lnTo>
                <a:lnTo>
                  <a:pt x="1110" y="1093"/>
                </a:lnTo>
                <a:lnTo>
                  <a:pt x="1147" y="1077"/>
                </a:lnTo>
                <a:lnTo>
                  <a:pt x="1165" y="1070"/>
                </a:lnTo>
                <a:lnTo>
                  <a:pt x="1183" y="1066"/>
                </a:lnTo>
                <a:lnTo>
                  <a:pt x="1193" y="1064"/>
                </a:lnTo>
                <a:lnTo>
                  <a:pt x="1202" y="1063"/>
                </a:lnTo>
                <a:lnTo>
                  <a:pt x="1212" y="1063"/>
                </a:lnTo>
                <a:lnTo>
                  <a:pt x="1221" y="1063"/>
                </a:lnTo>
                <a:lnTo>
                  <a:pt x="1236" y="1064"/>
                </a:lnTo>
                <a:lnTo>
                  <a:pt x="1250" y="1067"/>
                </a:lnTo>
                <a:lnTo>
                  <a:pt x="1265" y="1070"/>
                </a:lnTo>
                <a:lnTo>
                  <a:pt x="1278" y="1076"/>
                </a:lnTo>
                <a:lnTo>
                  <a:pt x="1292" y="1081"/>
                </a:lnTo>
                <a:lnTo>
                  <a:pt x="1305" y="1087"/>
                </a:lnTo>
                <a:lnTo>
                  <a:pt x="1318" y="1095"/>
                </a:lnTo>
                <a:lnTo>
                  <a:pt x="1330" y="1102"/>
                </a:lnTo>
                <a:lnTo>
                  <a:pt x="1342" y="1111"/>
                </a:lnTo>
                <a:lnTo>
                  <a:pt x="1354" y="1119"/>
                </a:lnTo>
                <a:lnTo>
                  <a:pt x="1365" y="1129"/>
                </a:lnTo>
                <a:lnTo>
                  <a:pt x="1375" y="1139"/>
                </a:lnTo>
                <a:lnTo>
                  <a:pt x="1394" y="1158"/>
                </a:lnTo>
                <a:lnTo>
                  <a:pt x="1413" y="1177"/>
                </a:lnTo>
                <a:lnTo>
                  <a:pt x="1422" y="1180"/>
                </a:lnTo>
                <a:lnTo>
                  <a:pt x="1432" y="1182"/>
                </a:lnTo>
                <a:lnTo>
                  <a:pt x="1439" y="1183"/>
                </a:lnTo>
                <a:lnTo>
                  <a:pt x="1448" y="1183"/>
                </a:lnTo>
                <a:lnTo>
                  <a:pt x="1455" y="1183"/>
                </a:lnTo>
                <a:lnTo>
                  <a:pt x="1463" y="1182"/>
                </a:lnTo>
                <a:lnTo>
                  <a:pt x="1469" y="1180"/>
                </a:lnTo>
                <a:lnTo>
                  <a:pt x="1476" y="1178"/>
                </a:lnTo>
                <a:lnTo>
                  <a:pt x="1481" y="1176"/>
                </a:lnTo>
                <a:lnTo>
                  <a:pt x="1487" y="1172"/>
                </a:lnTo>
                <a:lnTo>
                  <a:pt x="1493" y="1168"/>
                </a:lnTo>
                <a:lnTo>
                  <a:pt x="1497" y="1164"/>
                </a:lnTo>
                <a:lnTo>
                  <a:pt x="1507" y="1155"/>
                </a:lnTo>
                <a:lnTo>
                  <a:pt x="1516" y="1143"/>
                </a:lnTo>
                <a:lnTo>
                  <a:pt x="1533" y="1119"/>
                </a:lnTo>
                <a:lnTo>
                  <a:pt x="1551" y="1095"/>
                </a:lnTo>
                <a:lnTo>
                  <a:pt x="1561" y="1084"/>
                </a:lnTo>
                <a:lnTo>
                  <a:pt x="1573" y="1073"/>
                </a:lnTo>
                <a:lnTo>
                  <a:pt x="1578" y="1068"/>
                </a:lnTo>
                <a:lnTo>
                  <a:pt x="1584" y="1064"/>
                </a:lnTo>
                <a:lnTo>
                  <a:pt x="1591" y="1060"/>
                </a:lnTo>
                <a:lnTo>
                  <a:pt x="1598" y="1056"/>
                </a:lnTo>
                <a:lnTo>
                  <a:pt x="1581" y="1043"/>
                </a:lnTo>
                <a:lnTo>
                  <a:pt x="1566" y="1028"/>
                </a:lnTo>
                <a:lnTo>
                  <a:pt x="1552" y="1013"/>
                </a:lnTo>
                <a:lnTo>
                  <a:pt x="1540" y="997"/>
                </a:lnTo>
                <a:lnTo>
                  <a:pt x="1527" y="981"/>
                </a:lnTo>
                <a:lnTo>
                  <a:pt x="1515" y="965"/>
                </a:lnTo>
                <a:lnTo>
                  <a:pt x="1504" y="947"/>
                </a:lnTo>
                <a:lnTo>
                  <a:pt x="1495" y="929"/>
                </a:lnTo>
                <a:lnTo>
                  <a:pt x="1486" y="911"/>
                </a:lnTo>
                <a:lnTo>
                  <a:pt x="1478" y="893"/>
                </a:lnTo>
                <a:lnTo>
                  <a:pt x="1470" y="874"/>
                </a:lnTo>
                <a:lnTo>
                  <a:pt x="1463" y="855"/>
                </a:lnTo>
                <a:lnTo>
                  <a:pt x="1456" y="836"/>
                </a:lnTo>
                <a:lnTo>
                  <a:pt x="1451" y="815"/>
                </a:lnTo>
                <a:lnTo>
                  <a:pt x="1446" y="796"/>
                </a:lnTo>
                <a:lnTo>
                  <a:pt x="1440" y="776"/>
                </a:lnTo>
                <a:lnTo>
                  <a:pt x="1432" y="734"/>
                </a:lnTo>
                <a:lnTo>
                  <a:pt x="1424" y="694"/>
                </a:lnTo>
                <a:lnTo>
                  <a:pt x="1418" y="651"/>
                </a:lnTo>
                <a:lnTo>
                  <a:pt x="1413" y="609"/>
                </a:lnTo>
                <a:lnTo>
                  <a:pt x="1402" y="526"/>
                </a:lnTo>
                <a:lnTo>
                  <a:pt x="1390" y="444"/>
                </a:lnTo>
                <a:lnTo>
                  <a:pt x="1387" y="444"/>
                </a:lnTo>
                <a:lnTo>
                  <a:pt x="1384" y="444"/>
                </a:lnTo>
                <a:lnTo>
                  <a:pt x="1388" y="485"/>
                </a:lnTo>
                <a:lnTo>
                  <a:pt x="1391" y="525"/>
                </a:lnTo>
                <a:lnTo>
                  <a:pt x="1393" y="567"/>
                </a:lnTo>
                <a:lnTo>
                  <a:pt x="1395" y="609"/>
                </a:lnTo>
                <a:lnTo>
                  <a:pt x="1400" y="695"/>
                </a:lnTo>
                <a:lnTo>
                  <a:pt x="1406" y="781"/>
                </a:lnTo>
                <a:lnTo>
                  <a:pt x="1410" y="824"/>
                </a:lnTo>
                <a:lnTo>
                  <a:pt x="1416" y="867"/>
                </a:lnTo>
                <a:lnTo>
                  <a:pt x="1423" y="908"/>
                </a:lnTo>
                <a:lnTo>
                  <a:pt x="1432" y="950"/>
                </a:lnTo>
                <a:lnTo>
                  <a:pt x="1436" y="969"/>
                </a:lnTo>
                <a:lnTo>
                  <a:pt x="1441" y="989"/>
                </a:lnTo>
                <a:lnTo>
                  <a:pt x="1448" y="1008"/>
                </a:lnTo>
                <a:lnTo>
                  <a:pt x="1454" y="1028"/>
                </a:lnTo>
                <a:lnTo>
                  <a:pt x="1461" y="1047"/>
                </a:lnTo>
                <a:lnTo>
                  <a:pt x="1469" y="1066"/>
                </a:lnTo>
                <a:lnTo>
                  <a:pt x="1477" y="1084"/>
                </a:lnTo>
                <a:lnTo>
                  <a:pt x="1486" y="1101"/>
                </a:lnTo>
                <a:lnTo>
                  <a:pt x="1492" y="1102"/>
                </a:lnTo>
                <a:lnTo>
                  <a:pt x="1496" y="1102"/>
                </a:lnTo>
                <a:lnTo>
                  <a:pt x="1500" y="1101"/>
                </a:lnTo>
                <a:lnTo>
                  <a:pt x="1504" y="1100"/>
                </a:lnTo>
                <a:lnTo>
                  <a:pt x="1512" y="1097"/>
                </a:lnTo>
                <a:lnTo>
                  <a:pt x="1518" y="1092"/>
                </a:lnTo>
                <a:lnTo>
                  <a:pt x="1532" y="1078"/>
                </a:lnTo>
                <a:lnTo>
                  <a:pt x="1547" y="1066"/>
                </a:lnTo>
                <a:lnTo>
                  <a:pt x="1552" y="1076"/>
                </a:lnTo>
                <a:lnTo>
                  <a:pt x="1557" y="1082"/>
                </a:lnTo>
                <a:lnTo>
                  <a:pt x="1533" y="1112"/>
                </a:lnTo>
                <a:lnTo>
                  <a:pt x="1509" y="1141"/>
                </a:lnTo>
                <a:lnTo>
                  <a:pt x="1502" y="1147"/>
                </a:lnTo>
                <a:lnTo>
                  <a:pt x="1495" y="1154"/>
                </a:lnTo>
                <a:lnTo>
                  <a:pt x="1488" y="1158"/>
                </a:lnTo>
                <a:lnTo>
                  <a:pt x="1480" y="1163"/>
                </a:lnTo>
                <a:lnTo>
                  <a:pt x="1472" y="1166"/>
                </a:lnTo>
                <a:lnTo>
                  <a:pt x="1464" y="1168"/>
                </a:lnTo>
                <a:lnTo>
                  <a:pt x="1454" y="1171"/>
                </a:lnTo>
                <a:lnTo>
                  <a:pt x="1445" y="1172"/>
                </a:lnTo>
                <a:lnTo>
                  <a:pt x="1434" y="1166"/>
                </a:lnTo>
                <a:lnTo>
                  <a:pt x="1424" y="1160"/>
                </a:lnTo>
                <a:lnTo>
                  <a:pt x="1417" y="1154"/>
                </a:lnTo>
                <a:lnTo>
                  <a:pt x="1410" y="1146"/>
                </a:lnTo>
                <a:lnTo>
                  <a:pt x="1404" y="1139"/>
                </a:lnTo>
                <a:lnTo>
                  <a:pt x="1400" y="1130"/>
                </a:lnTo>
                <a:lnTo>
                  <a:pt x="1395" y="1121"/>
                </a:lnTo>
                <a:lnTo>
                  <a:pt x="1391" y="1113"/>
                </a:lnTo>
                <a:lnTo>
                  <a:pt x="1385" y="1094"/>
                </a:lnTo>
                <a:lnTo>
                  <a:pt x="1379" y="1076"/>
                </a:lnTo>
                <a:lnTo>
                  <a:pt x="1373" y="1056"/>
                </a:lnTo>
                <a:lnTo>
                  <a:pt x="1365" y="1037"/>
                </a:lnTo>
                <a:lnTo>
                  <a:pt x="1357" y="985"/>
                </a:lnTo>
                <a:lnTo>
                  <a:pt x="1350" y="932"/>
                </a:lnTo>
                <a:lnTo>
                  <a:pt x="1344" y="879"/>
                </a:lnTo>
                <a:lnTo>
                  <a:pt x="1340" y="826"/>
                </a:lnTo>
                <a:lnTo>
                  <a:pt x="1337" y="773"/>
                </a:lnTo>
                <a:lnTo>
                  <a:pt x="1334" y="720"/>
                </a:lnTo>
                <a:lnTo>
                  <a:pt x="1331" y="667"/>
                </a:lnTo>
                <a:lnTo>
                  <a:pt x="1329" y="614"/>
                </a:lnTo>
                <a:lnTo>
                  <a:pt x="1327" y="561"/>
                </a:lnTo>
                <a:lnTo>
                  <a:pt x="1325" y="508"/>
                </a:lnTo>
                <a:lnTo>
                  <a:pt x="1323" y="455"/>
                </a:lnTo>
                <a:lnTo>
                  <a:pt x="1321" y="401"/>
                </a:lnTo>
                <a:lnTo>
                  <a:pt x="1316" y="348"/>
                </a:lnTo>
                <a:lnTo>
                  <a:pt x="1312" y="295"/>
                </a:lnTo>
                <a:lnTo>
                  <a:pt x="1307" y="241"/>
                </a:lnTo>
                <a:lnTo>
                  <a:pt x="1300" y="187"/>
                </a:lnTo>
                <a:lnTo>
                  <a:pt x="1302" y="185"/>
                </a:lnTo>
                <a:lnTo>
                  <a:pt x="1303" y="183"/>
                </a:lnTo>
                <a:lnTo>
                  <a:pt x="1305" y="182"/>
                </a:lnTo>
                <a:lnTo>
                  <a:pt x="1307" y="180"/>
                </a:lnTo>
                <a:lnTo>
                  <a:pt x="1312" y="182"/>
                </a:lnTo>
                <a:lnTo>
                  <a:pt x="1318" y="182"/>
                </a:lnTo>
                <a:lnTo>
                  <a:pt x="1326" y="195"/>
                </a:lnTo>
                <a:lnTo>
                  <a:pt x="1334" y="209"/>
                </a:lnTo>
                <a:lnTo>
                  <a:pt x="1340" y="224"/>
                </a:lnTo>
                <a:lnTo>
                  <a:pt x="1346" y="240"/>
                </a:lnTo>
                <a:lnTo>
                  <a:pt x="1351" y="255"/>
                </a:lnTo>
                <a:lnTo>
                  <a:pt x="1355" y="271"/>
                </a:lnTo>
                <a:lnTo>
                  <a:pt x="1359" y="287"/>
                </a:lnTo>
                <a:lnTo>
                  <a:pt x="1361" y="303"/>
                </a:lnTo>
                <a:lnTo>
                  <a:pt x="1367" y="336"/>
                </a:lnTo>
                <a:lnTo>
                  <a:pt x="1370" y="369"/>
                </a:lnTo>
                <a:lnTo>
                  <a:pt x="1373" y="402"/>
                </a:lnTo>
                <a:lnTo>
                  <a:pt x="1377" y="435"/>
                </a:lnTo>
                <a:lnTo>
                  <a:pt x="1384" y="435"/>
                </a:lnTo>
                <a:lnTo>
                  <a:pt x="1390" y="435"/>
                </a:lnTo>
                <a:lnTo>
                  <a:pt x="1386" y="398"/>
                </a:lnTo>
                <a:lnTo>
                  <a:pt x="1382" y="361"/>
                </a:lnTo>
                <a:lnTo>
                  <a:pt x="1377" y="323"/>
                </a:lnTo>
                <a:lnTo>
                  <a:pt x="1373" y="286"/>
                </a:lnTo>
                <a:lnTo>
                  <a:pt x="1366" y="250"/>
                </a:lnTo>
                <a:lnTo>
                  <a:pt x="1358" y="214"/>
                </a:lnTo>
                <a:lnTo>
                  <a:pt x="1353" y="196"/>
                </a:lnTo>
                <a:lnTo>
                  <a:pt x="1347" y="179"/>
                </a:lnTo>
                <a:lnTo>
                  <a:pt x="1341" y="162"/>
                </a:lnTo>
                <a:lnTo>
                  <a:pt x="1334" y="146"/>
                </a:lnTo>
                <a:lnTo>
                  <a:pt x="1337" y="143"/>
                </a:lnTo>
                <a:lnTo>
                  <a:pt x="1340" y="140"/>
                </a:lnTo>
                <a:lnTo>
                  <a:pt x="1352" y="151"/>
                </a:lnTo>
                <a:lnTo>
                  <a:pt x="1365" y="162"/>
                </a:lnTo>
                <a:lnTo>
                  <a:pt x="1373" y="180"/>
                </a:lnTo>
                <a:lnTo>
                  <a:pt x="1379" y="200"/>
                </a:lnTo>
                <a:lnTo>
                  <a:pt x="1386" y="220"/>
                </a:lnTo>
                <a:lnTo>
                  <a:pt x="1392" y="239"/>
                </a:lnTo>
                <a:lnTo>
                  <a:pt x="1403" y="279"/>
                </a:lnTo>
                <a:lnTo>
                  <a:pt x="1412" y="319"/>
                </a:lnTo>
                <a:lnTo>
                  <a:pt x="1419" y="360"/>
                </a:lnTo>
                <a:lnTo>
                  <a:pt x="1425" y="401"/>
                </a:lnTo>
                <a:lnTo>
                  <a:pt x="1431" y="443"/>
                </a:lnTo>
                <a:lnTo>
                  <a:pt x="1435" y="486"/>
                </a:lnTo>
                <a:lnTo>
                  <a:pt x="1445" y="570"/>
                </a:lnTo>
                <a:lnTo>
                  <a:pt x="1455" y="653"/>
                </a:lnTo>
                <a:lnTo>
                  <a:pt x="1462" y="695"/>
                </a:lnTo>
                <a:lnTo>
                  <a:pt x="1469" y="735"/>
                </a:lnTo>
                <a:lnTo>
                  <a:pt x="1479" y="776"/>
                </a:lnTo>
                <a:lnTo>
                  <a:pt x="1489" y="815"/>
                </a:lnTo>
                <a:lnTo>
                  <a:pt x="1499" y="839"/>
                </a:lnTo>
                <a:lnTo>
                  <a:pt x="1509" y="863"/>
                </a:lnTo>
                <a:lnTo>
                  <a:pt x="1515" y="874"/>
                </a:lnTo>
                <a:lnTo>
                  <a:pt x="1521" y="883"/>
                </a:lnTo>
                <a:lnTo>
                  <a:pt x="1526" y="886"/>
                </a:lnTo>
                <a:lnTo>
                  <a:pt x="1530" y="889"/>
                </a:lnTo>
                <a:lnTo>
                  <a:pt x="1534" y="891"/>
                </a:lnTo>
                <a:lnTo>
                  <a:pt x="1540" y="892"/>
                </a:lnTo>
                <a:lnTo>
                  <a:pt x="1539" y="896"/>
                </a:lnTo>
                <a:lnTo>
                  <a:pt x="1536" y="900"/>
                </a:lnTo>
                <a:lnTo>
                  <a:pt x="1533" y="902"/>
                </a:lnTo>
                <a:lnTo>
                  <a:pt x="1531" y="905"/>
                </a:lnTo>
                <a:lnTo>
                  <a:pt x="1537" y="916"/>
                </a:lnTo>
                <a:lnTo>
                  <a:pt x="1545" y="927"/>
                </a:lnTo>
                <a:lnTo>
                  <a:pt x="1549" y="932"/>
                </a:lnTo>
                <a:lnTo>
                  <a:pt x="1553" y="936"/>
                </a:lnTo>
                <a:lnTo>
                  <a:pt x="1559" y="939"/>
                </a:lnTo>
                <a:lnTo>
                  <a:pt x="1566" y="939"/>
                </a:lnTo>
                <a:lnTo>
                  <a:pt x="1570" y="939"/>
                </a:lnTo>
                <a:lnTo>
                  <a:pt x="1574" y="938"/>
                </a:lnTo>
                <a:lnTo>
                  <a:pt x="1577" y="937"/>
                </a:lnTo>
                <a:lnTo>
                  <a:pt x="1580" y="935"/>
                </a:lnTo>
                <a:lnTo>
                  <a:pt x="1587" y="929"/>
                </a:lnTo>
                <a:lnTo>
                  <a:pt x="1592" y="923"/>
                </a:lnTo>
                <a:lnTo>
                  <a:pt x="1600" y="909"/>
                </a:lnTo>
                <a:lnTo>
                  <a:pt x="1607" y="895"/>
                </a:lnTo>
                <a:lnTo>
                  <a:pt x="1597" y="888"/>
                </a:lnTo>
                <a:lnTo>
                  <a:pt x="1576" y="873"/>
                </a:lnTo>
                <a:lnTo>
                  <a:pt x="1553" y="858"/>
                </a:lnTo>
                <a:lnTo>
                  <a:pt x="1544" y="851"/>
                </a:lnTo>
                <a:lnTo>
                  <a:pt x="1532" y="828"/>
                </a:lnTo>
                <a:lnTo>
                  <a:pt x="1523" y="805"/>
                </a:lnTo>
                <a:lnTo>
                  <a:pt x="1514" y="782"/>
                </a:lnTo>
                <a:lnTo>
                  <a:pt x="1505" y="758"/>
                </a:lnTo>
                <a:lnTo>
                  <a:pt x="1499" y="734"/>
                </a:lnTo>
                <a:lnTo>
                  <a:pt x="1493" y="710"/>
                </a:lnTo>
                <a:lnTo>
                  <a:pt x="1486" y="685"/>
                </a:lnTo>
                <a:lnTo>
                  <a:pt x="1481" y="661"/>
                </a:lnTo>
                <a:lnTo>
                  <a:pt x="1472" y="610"/>
                </a:lnTo>
                <a:lnTo>
                  <a:pt x="1465" y="559"/>
                </a:lnTo>
                <a:lnTo>
                  <a:pt x="1458" y="508"/>
                </a:lnTo>
                <a:lnTo>
                  <a:pt x="1453" y="457"/>
                </a:lnTo>
                <a:lnTo>
                  <a:pt x="1447" y="407"/>
                </a:lnTo>
                <a:lnTo>
                  <a:pt x="1440" y="355"/>
                </a:lnTo>
                <a:lnTo>
                  <a:pt x="1432" y="305"/>
                </a:lnTo>
                <a:lnTo>
                  <a:pt x="1422" y="256"/>
                </a:lnTo>
                <a:lnTo>
                  <a:pt x="1417" y="233"/>
                </a:lnTo>
                <a:lnTo>
                  <a:pt x="1410" y="208"/>
                </a:lnTo>
                <a:lnTo>
                  <a:pt x="1404" y="185"/>
                </a:lnTo>
                <a:lnTo>
                  <a:pt x="1395" y="161"/>
                </a:lnTo>
                <a:lnTo>
                  <a:pt x="1387" y="139"/>
                </a:lnTo>
                <a:lnTo>
                  <a:pt x="1377" y="116"/>
                </a:lnTo>
                <a:lnTo>
                  <a:pt x="1367" y="95"/>
                </a:lnTo>
                <a:lnTo>
                  <a:pt x="1355" y="74"/>
                </a:lnTo>
                <a:lnTo>
                  <a:pt x="1361" y="74"/>
                </a:lnTo>
                <a:lnTo>
                  <a:pt x="1368" y="74"/>
                </a:lnTo>
                <a:lnTo>
                  <a:pt x="1378" y="89"/>
                </a:lnTo>
                <a:lnTo>
                  <a:pt x="1389" y="105"/>
                </a:lnTo>
                <a:lnTo>
                  <a:pt x="1399" y="121"/>
                </a:lnTo>
                <a:lnTo>
                  <a:pt x="1407" y="138"/>
                </a:lnTo>
                <a:lnTo>
                  <a:pt x="1415" y="154"/>
                </a:lnTo>
                <a:lnTo>
                  <a:pt x="1422" y="171"/>
                </a:lnTo>
                <a:lnTo>
                  <a:pt x="1429" y="188"/>
                </a:lnTo>
                <a:lnTo>
                  <a:pt x="1434" y="205"/>
                </a:lnTo>
                <a:lnTo>
                  <a:pt x="1445" y="240"/>
                </a:lnTo>
                <a:lnTo>
                  <a:pt x="1453" y="277"/>
                </a:lnTo>
                <a:lnTo>
                  <a:pt x="1461" y="313"/>
                </a:lnTo>
                <a:lnTo>
                  <a:pt x="1466" y="349"/>
                </a:lnTo>
                <a:lnTo>
                  <a:pt x="1476" y="423"/>
                </a:lnTo>
                <a:lnTo>
                  <a:pt x="1484" y="497"/>
                </a:lnTo>
                <a:lnTo>
                  <a:pt x="1489" y="534"/>
                </a:lnTo>
                <a:lnTo>
                  <a:pt x="1496" y="570"/>
                </a:lnTo>
                <a:lnTo>
                  <a:pt x="1502" y="606"/>
                </a:lnTo>
                <a:lnTo>
                  <a:pt x="1512" y="641"/>
                </a:lnTo>
                <a:lnTo>
                  <a:pt x="1517" y="669"/>
                </a:lnTo>
                <a:lnTo>
                  <a:pt x="1525" y="697"/>
                </a:lnTo>
                <a:lnTo>
                  <a:pt x="1532" y="725"/>
                </a:lnTo>
                <a:lnTo>
                  <a:pt x="1542" y="752"/>
                </a:lnTo>
                <a:lnTo>
                  <a:pt x="1547" y="765"/>
                </a:lnTo>
                <a:lnTo>
                  <a:pt x="1553" y="778"/>
                </a:lnTo>
                <a:lnTo>
                  <a:pt x="1560" y="791"/>
                </a:lnTo>
                <a:lnTo>
                  <a:pt x="1567" y="802"/>
                </a:lnTo>
                <a:lnTo>
                  <a:pt x="1576" y="814"/>
                </a:lnTo>
                <a:lnTo>
                  <a:pt x="1586" y="825"/>
                </a:lnTo>
                <a:lnTo>
                  <a:pt x="1596" y="835"/>
                </a:lnTo>
                <a:lnTo>
                  <a:pt x="1607" y="844"/>
                </a:lnTo>
                <a:close/>
                <a:moveTo>
                  <a:pt x="908" y="941"/>
                </a:moveTo>
                <a:lnTo>
                  <a:pt x="903" y="937"/>
                </a:lnTo>
                <a:lnTo>
                  <a:pt x="900" y="933"/>
                </a:lnTo>
                <a:lnTo>
                  <a:pt x="898" y="927"/>
                </a:lnTo>
                <a:lnTo>
                  <a:pt x="896" y="922"/>
                </a:lnTo>
                <a:lnTo>
                  <a:pt x="893" y="911"/>
                </a:lnTo>
                <a:lnTo>
                  <a:pt x="891" y="899"/>
                </a:lnTo>
                <a:lnTo>
                  <a:pt x="889" y="887"/>
                </a:lnTo>
                <a:lnTo>
                  <a:pt x="887" y="875"/>
                </a:lnTo>
                <a:lnTo>
                  <a:pt x="885" y="863"/>
                </a:lnTo>
                <a:lnTo>
                  <a:pt x="882" y="852"/>
                </a:lnTo>
                <a:lnTo>
                  <a:pt x="911" y="825"/>
                </a:lnTo>
                <a:lnTo>
                  <a:pt x="940" y="797"/>
                </a:lnTo>
                <a:lnTo>
                  <a:pt x="966" y="767"/>
                </a:lnTo>
                <a:lnTo>
                  <a:pt x="992" y="736"/>
                </a:lnTo>
                <a:lnTo>
                  <a:pt x="1016" y="704"/>
                </a:lnTo>
                <a:lnTo>
                  <a:pt x="1039" y="671"/>
                </a:lnTo>
                <a:lnTo>
                  <a:pt x="1050" y="654"/>
                </a:lnTo>
                <a:lnTo>
                  <a:pt x="1060" y="636"/>
                </a:lnTo>
                <a:lnTo>
                  <a:pt x="1070" y="618"/>
                </a:lnTo>
                <a:lnTo>
                  <a:pt x="1079" y="600"/>
                </a:lnTo>
                <a:lnTo>
                  <a:pt x="1074" y="622"/>
                </a:lnTo>
                <a:lnTo>
                  <a:pt x="1069" y="645"/>
                </a:lnTo>
                <a:lnTo>
                  <a:pt x="1061" y="667"/>
                </a:lnTo>
                <a:lnTo>
                  <a:pt x="1053" y="689"/>
                </a:lnTo>
                <a:lnTo>
                  <a:pt x="1044" y="712"/>
                </a:lnTo>
                <a:lnTo>
                  <a:pt x="1035" y="734"/>
                </a:lnTo>
                <a:lnTo>
                  <a:pt x="1024" y="756"/>
                </a:lnTo>
                <a:lnTo>
                  <a:pt x="1013" y="777"/>
                </a:lnTo>
                <a:lnTo>
                  <a:pt x="1002" y="798"/>
                </a:lnTo>
                <a:lnTo>
                  <a:pt x="989" y="820"/>
                </a:lnTo>
                <a:lnTo>
                  <a:pt x="976" y="841"/>
                </a:lnTo>
                <a:lnTo>
                  <a:pt x="963" y="861"/>
                </a:lnTo>
                <a:lnTo>
                  <a:pt x="935" y="902"/>
                </a:lnTo>
                <a:lnTo>
                  <a:pt x="908" y="941"/>
                </a:lnTo>
                <a:close/>
                <a:moveTo>
                  <a:pt x="979" y="1047"/>
                </a:moveTo>
                <a:lnTo>
                  <a:pt x="975" y="1051"/>
                </a:lnTo>
                <a:lnTo>
                  <a:pt x="971" y="1053"/>
                </a:lnTo>
                <a:lnTo>
                  <a:pt x="965" y="1052"/>
                </a:lnTo>
                <a:lnTo>
                  <a:pt x="961" y="1051"/>
                </a:lnTo>
                <a:lnTo>
                  <a:pt x="951" y="1047"/>
                </a:lnTo>
                <a:lnTo>
                  <a:pt x="942" y="1044"/>
                </a:lnTo>
                <a:lnTo>
                  <a:pt x="931" y="1023"/>
                </a:lnTo>
                <a:lnTo>
                  <a:pt x="920" y="1002"/>
                </a:lnTo>
                <a:lnTo>
                  <a:pt x="918" y="997"/>
                </a:lnTo>
                <a:lnTo>
                  <a:pt x="916" y="991"/>
                </a:lnTo>
                <a:lnTo>
                  <a:pt x="915" y="986"/>
                </a:lnTo>
                <a:lnTo>
                  <a:pt x="914" y="981"/>
                </a:lnTo>
                <a:lnTo>
                  <a:pt x="914" y="975"/>
                </a:lnTo>
                <a:lnTo>
                  <a:pt x="915" y="970"/>
                </a:lnTo>
                <a:lnTo>
                  <a:pt x="917" y="965"/>
                </a:lnTo>
                <a:lnTo>
                  <a:pt x="920" y="959"/>
                </a:lnTo>
                <a:lnTo>
                  <a:pt x="935" y="949"/>
                </a:lnTo>
                <a:lnTo>
                  <a:pt x="949" y="938"/>
                </a:lnTo>
                <a:lnTo>
                  <a:pt x="963" y="927"/>
                </a:lnTo>
                <a:lnTo>
                  <a:pt x="976" y="916"/>
                </a:lnTo>
                <a:lnTo>
                  <a:pt x="1002" y="891"/>
                </a:lnTo>
                <a:lnTo>
                  <a:pt x="1027" y="868"/>
                </a:lnTo>
                <a:lnTo>
                  <a:pt x="1023" y="889"/>
                </a:lnTo>
                <a:lnTo>
                  <a:pt x="1019" y="911"/>
                </a:lnTo>
                <a:lnTo>
                  <a:pt x="1013" y="935"/>
                </a:lnTo>
                <a:lnTo>
                  <a:pt x="1007" y="957"/>
                </a:lnTo>
                <a:lnTo>
                  <a:pt x="1000" y="980"/>
                </a:lnTo>
                <a:lnTo>
                  <a:pt x="994" y="1003"/>
                </a:lnTo>
                <a:lnTo>
                  <a:pt x="987" y="1025"/>
                </a:lnTo>
                <a:lnTo>
                  <a:pt x="979" y="1047"/>
                </a:lnTo>
                <a:close/>
                <a:moveTo>
                  <a:pt x="574" y="511"/>
                </a:moveTo>
                <a:lnTo>
                  <a:pt x="565" y="590"/>
                </a:lnTo>
                <a:lnTo>
                  <a:pt x="555" y="670"/>
                </a:lnTo>
                <a:lnTo>
                  <a:pt x="546" y="751"/>
                </a:lnTo>
                <a:lnTo>
                  <a:pt x="534" y="831"/>
                </a:lnTo>
                <a:lnTo>
                  <a:pt x="528" y="871"/>
                </a:lnTo>
                <a:lnTo>
                  <a:pt x="519" y="910"/>
                </a:lnTo>
                <a:lnTo>
                  <a:pt x="511" y="950"/>
                </a:lnTo>
                <a:lnTo>
                  <a:pt x="502" y="989"/>
                </a:lnTo>
                <a:lnTo>
                  <a:pt x="491" y="1028"/>
                </a:lnTo>
                <a:lnTo>
                  <a:pt x="479" y="1065"/>
                </a:lnTo>
                <a:lnTo>
                  <a:pt x="467" y="1102"/>
                </a:lnTo>
                <a:lnTo>
                  <a:pt x="452" y="1140"/>
                </a:lnTo>
                <a:lnTo>
                  <a:pt x="447" y="1144"/>
                </a:lnTo>
                <a:lnTo>
                  <a:pt x="443" y="1147"/>
                </a:lnTo>
                <a:lnTo>
                  <a:pt x="438" y="1150"/>
                </a:lnTo>
                <a:lnTo>
                  <a:pt x="432" y="1154"/>
                </a:lnTo>
                <a:lnTo>
                  <a:pt x="427" y="1155"/>
                </a:lnTo>
                <a:lnTo>
                  <a:pt x="422" y="1156"/>
                </a:lnTo>
                <a:lnTo>
                  <a:pt x="416" y="1156"/>
                </a:lnTo>
                <a:lnTo>
                  <a:pt x="411" y="1156"/>
                </a:lnTo>
                <a:lnTo>
                  <a:pt x="422" y="1130"/>
                </a:lnTo>
                <a:lnTo>
                  <a:pt x="432" y="1104"/>
                </a:lnTo>
                <a:lnTo>
                  <a:pt x="442" y="1078"/>
                </a:lnTo>
                <a:lnTo>
                  <a:pt x="452" y="1051"/>
                </a:lnTo>
                <a:lnTo>
                  <a:pt x="460" y="1024"/>
                </a:lnTo>
                <a:lnTo>
                  <a:pt x="469" y="997"/>
                </a:lnTo>
                <a:lnTo>
                  <a:pt x="476" y="969"/>
                </a:lnTo>
                <a:lnTo>
                  <a:pt x="484" y="940"/>
                </a:lnTo>
                <a:lnTo>
                  <a:pt x="497" y="883"/>
                </a:lnTo>
                <a:lnTo>
                  <a:pt x="507" y="824"/>
                </a:lnTo>
                <a:lnTo>
                  <a:pt x="517" y="764"/>
                </a:lnTo>
                <a:lnTo>
                  <a:pt x="526" y="703"/>
                </a:lnTo>
                <a:lnTo>
                  <a:pt x="534" y="642"/>
                </a:lnTo>
                <a:lnTo>
                  <a:pt x="540" y="581"/>
                </a:lnTo>
                <a:lnTo>
                  <a:pt x="546" y="520"/>
                </a:lnTo>
                <a:lnTo>
                  <a:pt x="552" y="458"/>
                </a:lnTo>
                <a:lnTo>
                  <a:pt x="557" y="397"/>
                </a:lnTo>
                <a:lnTo>
                  <a:pt x="563" y="335"/>
                </a:lnTo>
                <a:lnTo>
                  <a:pt x="568" y="275"/>
                </a:lnTo>
                <a:lnTo>
                  <a:pt x="574" y="216"/>
                </a:lnTo>
                <a:lnTo>
                  <a:pt x="581" y="193"/>
                </a:lnTo>
                <a:lnTo>
                  <a:pt x="587" y="170"/>
                </a:lnTo>
                <a:lnTo>
                  <a:pt x="594" y="147"/>
                </a:lnTo>
                <a:lnTo>
                  <a:pt x="601" y="125"/>
                </a:lnTo>
                <a:lnTo>
                  <a:pt x="604" y="114"/>
                </a:lnTo>
                <a:lnTo>
                  <a:pt x="610" y="104"/>
                </a:lnTo>
                <a:lnTo>
                  <a:pt x="615" y="94"/>
                </a:lnTo>
                <a:lnTo>
                  <a:pt x="620" y="84"/>
                </a:lnTo>
                <a:lnTo>
                  <a:pt x="628" y="75"/>
                </a:lnTo>
                <a:lnTo>
                  <a:pt x="636" y="66"/>
                </a:lnTo>
                <a:lnTo>
                  <a:pt x="645" y="59"/>
                </a:lnTo>
                <a:lnTo>
                  <a:pt x="656" y="51"/>
                </a:lnTo>
                <a:lnTo>
                  <a:pt x="658" y="52"/>
                </a:lnTo>
                <a:lnTo>
                  <a:pt x="659" y="55"/>
                </a:lnTo>
                <a:lnTo>
                  <a:pt x="650" y="66"/>
                </a:lnTo>
                <a:lnTo>
                  <a:pt x="643" y="79"/>
                </a:lnTo>
                <a:lnTo>
                  <a:pt x="635" y="92"/>
                </a:lnTo>
                <a:lnTo>
                  <a:pt x="628" y="105"/>
                </a:lnTo>
                <a:lnTo>
                  <a:pt x="621" y="119"/>
                </a:lnTo>
                <a:lnTo>
                  <a:pt x="616" y="131"/>
                </a:lnTo>
                <a:lnTo>
                  <a:pt x="611" y="145"/>
                </a:lnTo>
                <a:lnTo>
                  <a:pt x="607" y="159"/>
                </a:lnTo>
                <a:lnTo>
                  <a:pt x="598" y="187"/>
                </a:lnTo>
                <a:lnTo>
                  <a:pt x="592" y="215"/>
                </a:lnTo>
                <a:lnTo>
                  <a:pt x="587" y="243"/>
                </a:lnTo>
                <a:lnTo>
                  <a:pt x="583" y="273"/>
                </a:lnTo>
                <a:lnTo>
                  <a:pt x="581" y="303"/>
                </a:lnTo>
                <a:lnTo>
                  <a:pt x="579" y="333"/>
                </a:lnTo>
                <a:lnTo>
                  <a:pt x="578" y="363"/>
                </a:lnTo>
                <a:lnTo>
                  <a:pt x="577" y="393"/>
                </a:lnTo>
                <a:lnTo>
                  <a:pt x="576" y="453"/>
                </a:lnTo>
                <a:lnTo>
                  <a:pt x="574" y="511"/>
                </a:lnTo>
                <a:close/>
                <a:moveTo>
                  <a:pt x="297" y="1136"/>
                </a:moveTo>
                <a:lnTo>
                  <a:pt x="284" y="1139"/>
                </a:lnTo>
                <a:lnTo>
                  <a:pt x="273" y="1139"/>
                </a:lnTo>
                <a:lnTo>
                  <a:pt x="269" y="1138"/>
                </a:lnTo>
                <a:lnTo>
                  <a:pt x="265" y="1136"/>
                </a:lnTo>
                <a:lnTo>
                  <a:pt x="261" y="1135"/>
                </a:lnTo>
                <a:lnTo>
                  <a:pt x="257" y="1133"/>
                </a:lnTo>
                <a:lnTo>
                  <a:pt x="252" y="1128"/>
                </a:lnTo>
                <a:lnTo>
                  <a:pt x="248" y="1120"/>
                </a:lnTo>
                <a:lnTo>
                  <a:pt x="244" y="1113"/>
                </a:lnTo>
                <a:lnTo>
                  <a:pt x="241" y="1104"/>
                </a:lnTo>
                <a:lnTo>
                  <a:pt x="237" y="1086"/>
                </a:lnTo>
                <a:lnTo>
                  <a:pt x="233" y="1068"/>
                </a:lnTo>
                <a:lnTo>
                  <a:pt x="230" y="1059"/>
                </a:lnTo>
                <a:lnTo>
                  <a:pt x="226" y="1051"/>
                </a:lnTo>
                <a:lnTo>
                  <a:pt x="222" y="1044"/>
                </a:lnTo>
                <a:lnTo>
                  <a:pt x="217" y="1037"/>
                </a:lnTo>
                <a:lnTo>
                  <a:pt x="222" y="1019"/>
                </a:lnTo>
                <a:lnTo>
                  <a:pt x="229" y="1001"/>
                </a:lnTo>
                <a:lnTo>
                  <a:pt x="235" y="985"/>
                </a:lnTo>
                <a:lnTo>
                  <a:pt x="241" y="968"/>
                </a:lnTo>
                <a:lnTo>
                  <a:pt x="250" y="952"/>
                </a:lnTo>
                <a:lnTo>
                  <a:pt x="260" y="937"/>
                </a:lnTo>
                <a:lnTo>
                  <a:pt x="270" y="922"/>
                </a:lnTo>
                <a:lnTo>
                  <a:pt x="283" y="907"/>
                </a:lnTo>
                <a:lnTo>
                  <a:pt x="287" y="915"/>
                </a:lnTo>
                <a:lnTo>
                  <a:pt x="289" y="922"/>
                </a:lnTo>
                <a:lnTo>
                  <a:pt x="290" y="929"/>
                </a:lnTo>
                <a:lnTo>
                  <a:pt x="292" y="937"/>
                </a:lnTo>
                <a:lnTo>
                  <a:pt x="289" y="953"/>
                </a:lnTo>
                <a:lnTo>
                  <a:pt x="286" y="969"/>
                </a:lnTo>
                <a:lnTo>
                  <a:pt x="282" y="986"/>
                </a:lnTo>
                <a:lnTo>
                  <a:pt x="278" y="1001"/>
                </a:lnTo>
                <a:lnTo>
                  <a:pt x="276" y="1008"/>
                </a:lnTo>
                <a:lnTo>
                  <a:pt x="274" y="1016"/>
                </a:lnTo>
                <a:lnTo>
                  <a:pt x="273" y="1022"/>
                </a:lnTo>
                <a:lnTo>
                  <a:pt x="274" y="1029"/>
                </a:lnTo>
                <a:lnTo>
                  <a:pt x="268" y="1029"/>
                </a:lnTo>
                <a:lnTo>
                  <a:pt x="262" y="1029"/>
                </a:lnTo>
                <a:lnTo>
                  <a:pt x="260" y="1040"/>
                </a:lnTo>
                <a:lnTo>
                  <a:pt x="257" y="1054"/>
                </a:lnTo>
                <a:lnTo>
                  <a:pt x="257" y="1068"/>
                </a:lnTo>
                <a:lnTo>
                  <a:pt x="258" y="1081"/>
                </a:lnTo>
                <a:lnTo>
                  <a:pt x="260" y="1087"/>
                </a:lnTo>
                <a:lnTo>
                  <a:pt x="262" y="1094"/>
                </a:lnTo>
                <a:lnTo>
                  <a:pt x="264" y="1099"/>
                </a:lnTo>
                <a:lnTo>
                  <a:pt x="267" y="1103"/>
                </a:lnTo>
                <a:lnTo>
                  <a:pt x="271" y="1109"/>
                </a:lnTo>
                <a:lnTo>
                  <a:pt x="276" y="1112"/>
                </a:lnTo>
                <a:lnTo>
                  <a:pt x="281" y="1115"/>
                </a:lnTo>
                <a:lnTo>
                  <a:pt x="287" y="1117"/>
                </a:lnTo>
                <a:lnTo>
                  <a:pt x="299" y="1112"/>
                </a:lnTo>
                <a:lnTo>
                  <a:pt x="310" y="1105"/>
                </a:lnTo>
                <a:lnTo>
                  <a:pt x="320" y="1099"/>
                </a:lnTo>
                <a:lnTo>
                  <a:pt x="330" y="1092"/>
                </a:lnTo>
                <a:lnTo>
                  <a:pt x="340" y="1084"/>
                </a:lnTo>
                <a:lnTo>
                  <a:pt x="348" y="1076"/>
                </a:lnTo>
                <a:lnTo>
                  <a:pt x="357" y="1067"/>
                </a:lnTo>
                <a:lnTo>
                  <a:pt x="364" y="1057"/>
                </a:lnTo>
                <a:lnTo>
                  <a:pt x="371" y="1048"/>
                </a:lnTo>
                <a:lnTo>
                  <a:pt x="377" y="1038"/>
                </a:lnTo>
                <a:lnTo>
                  <a:pt x="383" y="1029"/>
                </a:lnTo>
                <a:lnTo>
                  <a:pt x="389" y="1018"/>
                </a:lnTo>
                <a:lnTo>
                  <a:pt x="399" y="996"/>
                </a:lnTo>
                <a:lnTo>
                  <a:pt x="408" y="973"/>
                </a:lnTo>
                <a:lnTo>
                  <a:pt x="415" y="950"/>
                </a:lnTo>
                <a:lnTo>
                  <a:pt x="422" y="925"/>
                </a:lnTo>
                <a:lnTo>
                  <a:pt x="428" y="901"/>
                </a:lnTo>
                <a:lnTo>
                  <a:pt x="432" y="875"/>
                </a:lnTo>
                <a:lnTo>
                  <a:pt x="442" y="825"/>
                </a:lnTo>
                <a:lnTo>
                  <a:pt x="453" y="775"/>
                </a:lnTo>
                <a:lnTo>
                  <a:pt x="459" y="735"/>
                </a:lnTo>
                <a:lnTo>
                  <a:pt x="465" y="696"/>
                </a:lnTo>
                <a:lnTo>
                  <a:pt x="469" y="655"/>
                </a:lnTo>
                <a:lnTo>
                  <a:pt x="474" y="616"/>
                </a:lnTo>
                <a:lnTo>
                  <a:pt x="483" y="535"/>
                </a:lnTo>
                <a:lnTo>
                  <a:pt x="490" y="454"/>
                </a:lnTo>
                <a:lnTo>
                  <a:pt x="500" y="375"/>
                </a:lnTo>
                <a:lnTo>
                  <a:pt x="510" y="296"/>
                </a:lnTo>
                <a:lnTo>
                  <a:pt x="517" y="256"/>
                </a:lnTo>
                <a:lnTo>
                  <a:pt x="524" y="218"/>
                </a:lnTo>
                <a:lnTo>
                  <a:pt x="532" y="180"/>
                </a:lnTo>
                <a:lnTo>
                  <a:pt x="541" y="143"/>
                </a:lnTo>
                <a:lnTo>
                  <a:pt x="534" y="199"/>
                </a:lnTo>
                <a:lnTo>
                  <a:pt x="528" y="254"/>
                </a:lnTo>
                <a:lnTo>
                  <a:pt x="521" y="310"/>
                </a:lnTo>
                <a:lnTo>
                  <a:pt x="516" y="365"/>
                </a:lnTo>
                <a:lnTo>
                  <a:pt x="511" y="421"/>
                </a:lnTo>
                <a:lnTo>
                  <a:pt x="506" y="476"/>
                </a:lnTo>
                <a:lnTo>
                  <a:pt x="501" y="532"/>
                </a:lnTo>
                <a:lnTo>
                  <a:pt x="497" y="587"/>
                </a:lnTo>
                <a:lnTo>
                  <a:pt x="490" y="642"/>
                </a:lnTo>
                <a:lnTo>
                  <a:pt x="484" y="698"/>
                </a:lnTo>
                <a:lnTo>
                  <a:pt x="476" y="752"/>
                </a:lnTo>
                <a:lnTo>
                  <a:pt x="467" y="807"/>
                </a:lnTo>
                <a:lnTo>
                  <a:pt x="457" y="861"/>
                </a:lnTo>
                <a:lnTo>
                  <a:pt x="444" y="916"/>
                </a:lnTo>
                <a:lnTo>
                  <a:pt x="430" y="969"/>
                </a:lnTo>
                <a:lnTo>
                  <a:pt x="414" y="1022"/>
                </a:lnTo>
                <a:lnTo>
                  <a:pt x="409" y="1032"/>
                </a:lnTo>
                <a:lnTo>
                  <a:pt x="404" y="1040"/>
                </a:lnTo>
                <a:lnTo>
                  <a:pt x="398" y="1049"/>
                </a:lnTo>
                <a:lnTo>
                  <a:pt x="392" y="1057"/>
                </a:lnTo>
                <a:lnTo>
                  <a:pt x="378" y="1072"/>
                </a:lnTo>
                <a:lnTo>
                  <a:pt x="363" y="1087"/>
                </a:lnTo>
                <a:lnTo>
                  <a:pt x="347" y="1101"/>
                </a:lnTo>
                <a:lnTo>
                  <a:pt x="330" y="1113"/>
                </a:lnTo>
                <a:lnTo>
                  <a:pt x="313" y="1125"/>
                </a:lnTo>
                <a:lnTo>
                  <a:pt x="297" y="1136"/>
                </a:lnTo>
                <a:close/>
                <a:moveTo>
                  <a:pt x="992" y="1104"/>
                </a:moveTo>
                <a:lnTo>
                  <a:pt x="986" y="1108"/>
                </a:lnTo>
                <a:lnTo>
                  <a:pt x="980" y="1110"/>
                </a:lnTo>
                <a:lnTo>
                  <a:pt x="975" y="1111"/>
                </a:lnTo>
                <a:lnTo>
                  <a:pt x="970" y="1112"/>
                </a:lnTo>
                <a:lnTo>
                  <a:pt x="964" y="1111"/>
                </a:lnTo>
                <a:lnTo>
                  <a:pt x="959" y="1109"/>
                </a:lnTo>
                <a:lnTo>
                  <a:pt x="952" y="1105"/>
                </a:lnTo>
                <a:lnTo>
                  <a:pt x="947" y="1101"/>
                </a:lnTo>
                <a:lnTo>
                  <a:pt x="933" y="1085"/>
                </a:lnTo>
                <a:lnTo>
                  <a:pt x="920" y="1069"/>
                </a:lnTo>
                <a:lnTo>
                  <a:pt x="908" y="1052"/>
                </a:lnTo>
                <a:lnTo>
                  <a:pt x="897" y="1035"/>
                </a:lnTo>
                <a:lnTo>
                  <a:pt x="886" y="1017"/>
                </a:lnTo>
                <a:lnTo>
                  <a:pt x="876" y="1000"/>
                </a:lnTo>
                <a:lnTo>
                  <a:pt x="867" y="981"/>
                </a:lnTo>
                <a:lnTo>
                  <a:pt x="858" y="963"/>
                </a:lnTo>
                <a:lnTo>
                  <a:pt x="850" y="943"/>
                </a:lnTo>
                <a:lnTo>
                  <a:pt x="842" y="924"/>
                </a:lnTo>
                <a:lnTo>
                  <a:pt x="836" y="905"/>
                </a:lnTo>
                <a:lnTo>
                  <a:pt x="830" y="886"/>
                </a:lnTo>
                <a:lnTo>
                  <a:pt x="818" y="845"/>
                </a:lnTo>
                <a:lnTo>
                  <a:pt x="807" y="805"/>
                </a:lnTo>
                <a:lnTo>
                  <a:pt x="790" y="722"/>
                </a:lnTo>
                <a:lnTo>
                  <a:pt x="775" y="638"/>
                </a:lnTo>
                <a:lnTo>
                  <a:pt x="768" y="597"/>
                </a:lnTo>
                <a:lnTo>
                  <a:pt x="759" y="555"/>
                </a:lnTo>
                <a:lnTo>
                  <a:pt x="750" y="514"/>
                </a:lnTo>
                <a:lnTo>
                  <a:pt x="740" y="473"/>
                </a:lnTo>
                <a:lnTo>
                  <a:pt x="739" y="453"/>
                </a:lnTo>
                <a:lnTo>
                  <a:pt x="736" y="432"/>
                </a:lnTo>
                <a:lnTo>
                  <a:pt x="732" y="411"/>
                </a:lnTo>
                <a:lnTo>
                  <a:pt x="729" y="390"/>
                </a:lnTo>
                <a:lnTo>
                  <a:pt x="721" y="346"/>
                </a:lnTo>
                <a:lnTo>
                  <a:pt x="713" y="302"/>
                </a:lnTo>
                <a:lnTo>
                  <a:pt x="710" y="280"/>
                </a:lnTo>
                <a:lnTo>
                  <a:pt x="709" y="258"/>
                </a:lnTo>
                <a:lnTo>
                  <a:pt x="708" y="236"/>
                </a:lnTo>
                <a:lnTo>
                  <a:pt x="710" y="215"/>
                </a:lnTo>
                <a:lnTo>
                  <a:pt x="711" y="204"/>
                </a:lnTo>
                <a:lnTo>
                  <a:pt x="713" y="193"/>
                </a:lnTo>
                <a:lnTo>
                  <a:pt x="715" y="183"/>
                </a:lnTo>
                <a:lnTo>
                  <a:pt x="719" y="172"/>
                </a:lnTo>
                <a:lnTo>
                  <a:pt x="722" y="161"/>
                </a:lnTo>
                <a:lnTo>
                  <a:pt x="726" y="151"/>
                </a:lnTo>
                <a:lnTo>
                  <a:pt x="731" y="141"/>
                </a:lnTo>
                <a:lnTo>
                  <a:pt x="737" y="130"/>
                </a:lnTo>
                <a:lnTo>
                  <a:pt x="744" y="132"/>
                </a:lnTo>
                <a:lnTo>
                  <a:pt x="752" y="137"/>
                </a:lnTo>
                <a:lnTo>
                  <a:pt x="759" y="142"/>
                </a:lnTo>
                <a:lnTo>
                  <a:pt x="766" y="148"/>
                </a:lnTo>
                <a:lnTo>
                  <a:pt x="778" y="163"/>
                </a:lnTo>
                <a:lnTo>
                  <a:pt x="790" y="178"/>
                </a:lnTo>
                <a:lnTo>
                  <a:pt x="804" y="188"/>
                </a:lnTo>
                <a:lnTo>
                  <a:pt x="819" y="196"/>
                </a:lnTo>
                <a:lnTo>
                  <a:pt x="834" y="203"/>
                </a:lnTo>
                <a:lnTo>
                  <a:pt x="850" y="208"/>
                </a:lnTo>
                <a:lnTo>
                  <a:pt x="866" y="213"/>
                </a:lnTo>
                <a:lnTo>
                  <a:pt x="883" y="216"/>
                </a:lnTo>
                <a:lnTo>
                  <a:pt x="900" y="217"/>
                </a:lnTo>
                <a:lnTo>
                  <a:pt x="917" y="217"/>
                </a:lnTo>
                <a:lnTo>
                  <a:pt x="935" y="216"/>
                </a:lnTo>
                <a:lnTo>
                  <a:pt x="952" y="215"/>
                </a:lnTo>
                <a:lnTo>
                  <a:pt x="970" y="211"/>
                </a:lnTo>
                <a:lnTo>
                  <a:pt x="987" y="207"/>
                </a:lnTo>
                <a:lnTo>
                  <a:pt x="1003" y="203"/>
                </a:lnTo>
                <a:lnTo>
                  <a:pt x="1019" y="198"/>
                </a:lnTo>
                <a:lnTo>
                  <a:pt x="1035" y="191"/>
                </a:lnTo>
                <a:lnTo>
                  <a:pt x="1050" y="185"/>
                </a:lnTo>
                <a:lnTo>
                  <a:pt x="1057" y="179"/>
                </a:lnTo>
                <a:lnTo>
                  <a:pt x="1065" y="174"/>
                </a:lnTo>
                <a:lnTo>
                  <a:pt x="1071" y="168"/>
                </a:lnTo>
                <a:lnTo>
                  <a:pt x="1077" y="161"/>
                </a:lnTo>
                <a:lnTo>
                  <a:pt x="1090" y="147"/>
                </a:lnTo>
                <a:lnTo>
                  <a:pt x="1102" y="134"/>
                </a:lnTo>
                <a:lnTo>
                  <a:pt x="1108" y="128"/>
                </a:lnTo>
                <a:lnTo>
                  <a:pt x="1115" y="123"/>
                </a:lnTo>
                <a:lnTo>
                  <a:pt x="1121" y="119"/>
                </a:lnTo>
                <a:lnTo>
                  <a:pt x="1129" y="115"/>
                </a:lnTo>
                <a:lnTo>
                  <a:pt x="1136" y="114"/>
                </a:lnTo>
                <a:lnTo>
                  <a:pt x="1145" y="114"/>
                </a:lnTo>
                <a:lnTo>
                  <a:pt x="1154" y="116"/>
                </a:lnTo>
                <a:lnTo>
                  <a:pt x="1164" y="121"/>
                </a:lnTo>
                <a:lnTo>
                  <a:pt x="1166" y="130"/>
                </a:lnTo>
                <a:lnTo>
                  <a:pt x="1170" y="152"/>
                </a:lnTo>
                <a:lnTo>
                  <a:pt x="1174" y="172"/>
                </a:lnTo>
                <a:lnTo>
                  <a:pt x="1177" y="182"/>
                </a:lnTo>
                <a:lnTo>
                  <a:pt x="1172" y="240"/>
                </a:lnTo>
                <a:lnTo>
                  <a:pt x="1167" y="300"/>
                </a:lnTo>
                <a:lnTo>
                  <a:pt x="1162" y="360"/>
                </a:lnTo>
                <a:lnTo>
                  <a:pt x="1155" y="418"/>
                </a:lnTo>
                <a:lnTo>
                  <a:pt x="1148" y="478"/>
                </a:lnTo>
                <a:lnTo>
                  <a:pt x="1139" y="538"/>
                </a:lnTo>
                <a:lnTo>
                  <a:pt x="1131" y="598"/>
                </a:lnTo>
                <a:lnTo>
                  <a:pt x="1120" y="656"/>
                </a:lnTo>
                <a:lnTo>
                  <a:pt x="1108" y="715"/>
                </a:lnTo>
                <a:lnTo>
                  <a:pt x="1097" y="773"/>
                </a:lnTo>
                <a:lnTo>
                  <a:pt x="1083" y="830"/>
                </a:lnTo>
                <a:lnTo>
                  <a:pt x="1068" y="887"/>
                </a:lnTo>
                <a:lnTo>
                  <a:pt x="1051" y="942"/>
                </a:lnTo>
                <a:lnTo>
                  <a:pt x="1032" y="998"/>
                </a:lnTo>
                <a:lnTo>
                  <a:pt x="1013" y="1051"/>
                </a:lnTo>
                <a:lnTo>
                  <a:pt x="992" y="1104"/>
                </a:lnTo>
                <a:close/>
                <a:moveTo>
                  <a:pt x="1138" y="130"/>
                </a:moveTo>
                <a:lnTo>
                  <a:pt x="1131" y="140"/>
                </a:lnTo>
                <a:lnTo>
                  <a:pt x="1113" y="160"/>
                </a:lnTo>
                <a:lnTo>
                  <a:pt x="1095" y="182"/>
                </a:lnTo>
                <a:lnTo>
                  <a:pt x="1087" y="191"/>
                </a:lnTo>
                <a:lnTo>
                  <a:pt x="1074" y="203"/>
                </a:lnTo>
                <a:lnTo>
                  <a:pt x="1059" y="213"/>
                </a:lnTo>
                <a:lnTo>
                  <a:pt x="1043" y="221"/>
                </a:lnTo>
                <a:lnTo>
                  <a:pt x="1027" y="229"/>
                </a:lnTo>
                <a:lnTo>
                  <a:pt x="1011" y="235"/>
                </a:lnTo>
                <a:lnTo>
                  <a:pt x="993" y="240"/>
                </a:lnTo>
                <a:lnTo>
                  <a:pt x="976" y="243"/>
                </a:lnTo>
                <a:lnTo>
                  <a:pt x="958" y="247"/>
                </a:lnTo>
                <a:lnTo>
                  <a:pt x="940" y="249"/>
                </a:lnTo>
                <a:lnTo>
                  <a:pt x="921" y="249"/>
                </a:lnTo>
                <a:lnTo>
                  <a:pt x="903" y="249"/>
                </a:lnTo>
                <a:lnTo>
                  <a:pt x="885" y="248"/>
                </a:lnTo>
                <a:lnTo>
                  <a:pt x="867" y="247"/>
                </a:lnTo>
                <a:lnTo>
                  <a:pt x="850" y="245"/>
                </a:lnTo>
                <a:lnTo>
                  <a:pt x="833" y="241"/>
                </a:lnTo>
                <a:lnTo>
                  <a:pt x="816" y="238"/>
                </a:lnTo>
                <a:lnTo>
                  <a:pt x="816" y="241"/>
                </a:lnTo>
                <a:lnTo>
                  <a:pt x="816" y="245"/>
                </a:lnTo>
                <a:lnTo>
                  <a:pt x="826" y="250"/>
                </a:lnTo>
                <a:lnTo>
                  <a:pt x="838" y="255"/>
                </a:lnTo>
                <a:lnTo>
                  <a:pt x="849" y="259"/>
                </a:lnTo>
                <a:lnTo>
                  <a:pt x="860" y="264"/>
                </a:lnTo>
                <a:lnTo>
                  <a:pt x="871" y="267"/>
                </a:lnTo>
                <a:lnTo>
                  <a:pt x="883" y="270"/>
                </a:lnTo>
                <a:lnTo>
                  <a:pt x="896" y="272"/>
                </a:lnTo>
                <a:lnTo>
                  <a:pt x="909" y="273"/>
                </a:lnTo>
                <a:lnTo>
                  <a:pt x="924" y="273"/>
                </a:lnTo>
                <a:lnTo>
                  <a:pt x="941" y="270"/>
                </a:lnTo>
                <a:lnTo>
                  <a:pt x="948" y="270"/>
                </a:lnTo>
                <a:lnTo>
                  <a:pt x="957" y="271"/>
                </a:lnTo>
                <a:lnTo>
                  <a:pt x="960" y="272"/>
                </a:lnTo>
                <a:lnTo>
                  <a:pt x="964" y="273"/>
                </a:lnTo>
                <a:lnTo>
                  <a:pt x="966" y="277"/>
                </a:lnTo>
                <a:lnTo>
                  <a:pt x="970" y="280"/>
                </a:lnTo>
                <a:lnTo>
                  <a:pt x="946" y="288"/>
                </a:lnTo>
                <a:lnTo>
                  <a:pt x="921" y="297"/>
                </a:lnTo>
                <a:lnTo>
                  <a:pt x="911" y="301"/>
                </a:lnTo>
                <a:lnTo>
                  <a:pt x="901" y="303"/>
                </a:lnTo>
                <a:lnTo>
                  <a:pt x="893" y="305"/>
                </a:lnTo>
                <a:lnTo>
                  <a:pt x="886" y="305"/>
                </a:lnTo>
                <a:lnTo>
                  <a:pt x="896" y="310"/>
                </a:lnTo>
                <a:lnTo>
                  <a:pt x="904" y="313"/>
                </a:lnTo>
                <a:lnTo>
                  <a:pt x="913" y="316"/>
                </a:lnTo>
                <a:lnTo>
                  <a:pt x="921" y="319"/>
                </a:lnTo>
                <a:lnTo>
                  <a:pt x="930" y="320"/>
                </a:lnTo>
                <a:lnTo>
                  <a:pt x="940" y="321"/>
                </a:lnTo>
                <a:lnTo>
                  <a:pt x="950" y="321"/>
                </a:lnTo>
                <a:lnTo>
                  <a:pt x="963" y="321"/>
                </a:lnTo>
                <a:lnTo>
                  <a:pt x="976" y="319"/>
                </a:lnTo>
                <a:lnTo>
                  <a:pt x="989" y="317"/>
                </a:lnTo>
                <a:lnTo>
                  <a:pt x="1000" y="313"/>
                </a:lnTo>
                <a:lnTo>
                  <a:pt x="1011" y="307"/>
                </a:lnTo>
                <a:lnTo>
                  <a:pt x="1022" y="301"/>
                </a:lnTo>
                <a:lnTo>
                  <a:pt x="1032" y="295"/>
                </a:lnTo>
                <a:lnTo>
                  <a:pt x="1042" y="286"/>
                </a:lnTo>
                <a:lnTo>
                  <a:pt x="1051" y="278"/>
                </a:lnTo>
                <a:lnTo>
                  <a:pt x="1069" y="261"/>
                </a:lnTo>
                <a:lnTo>
                  <a:pt x="1086" y="241"/>
                </a:lnTo>
                <a:lnTo>
                  <a:pt x="1104" y="223"/>
                </a:lnTo>
                <a:lnTo>
                  <a:pt x="1122" y="206"/>
                </a:lnTo>
                <a:lnTo>
                  <a:pt x="1123" y="218"/>
                </a:lnTo>
                <a:lnTo>
                  <a:pt x="1122" y="229"/>
                </a:lnTo>
                <a:lnTo>
                  <a:pt x="1120" y="238"/>
                </a:lnTo>
                <a:lnTo>
                  <a:pt x="1117" y="248"/>
                </a:lnTo>
                <a:lnTo>
                  <a:pt x="1113" y="256"/>
                </a:lnTo>
                <a:lnTo>
                  <a:pt x="1107" y="265"/>
                </a:lnTo>
                <a:lnTo>
                  <a:pt x="1101" y="273"/>
                </a:lnTo>
                <a:lnTo>
                  <a:pt x="1094" y="281"/>
                </a:lnTo>
                <a:lnTo>
                  <a:pt x="1079" y="296"/>
                </a:lnTo>
                <a:lnTo>
                  <a:pt x="1062" y="311"/>
                </a:lnTo>
                <a:lnTo>
                  <a:pt x="1046" y="323"/>
                </a:lnTo>
                <a:lnTo>
                  <a:pt x="1029" y="336"/>
                </a:lnTo>
                <a:lnTo>
                  <a:pt x="1021" y="344"/>
                </a:lnTo>
                <a:lnTo>
                  <a:pt x="1012" y="349"/>
                </a:lnTo>
                <a:lnTo>
                  <a:pt x="1002" y="353"/>
                </a:lnTo>
                <a:lnTo>
                  <a:pt x="992" y="357"/>
                </a:lnTo>
                <a:lnTo>
                  <a:pt x="981" y="359"/>
                </a:lnTo>
                <a:lnTo>
                  <a:pt x="971" y="360"/>
                </a:lnTo>
                <a:lnTo>
                  <a:pt x="959" y="361"/>
                </a:lnTo>
                <a:lnTo>
                  <a:pt x="948" y="362"/>
                </a:lnTo>
                <a:lnTo>
                  <a:pt x="925" y="361"/>
                </a:lnTo>
                <a:lnTo>
                  <a:pt x="902" y="359"/>
                </a:lnTo>
                <a:lnTo>
                  <a:pt x="881" y="355"/>
                </a:lnTo>
                <a:lnTo>
                  <a:pt x="861" y="352"/>
                </a:lnTo>
                <a:lnTo>
                  <a:pt x="880" y="387"/>
                </a:lnTo>
                <a:lnTo>
                  <a:pt x="900" y="422"/>
                </a:lnTo>
                <a:lnTo>
                  <a:pt x="911" y="438"/>
                </a:lnTo>
                <a:lnTo>
                  <a:pt x="924" y="453"/>
                </a:lnTo>
                <a:lnTo>
                  <a:pt x="937" y="467"/>
                </a:lnTo>
                <a:lnTo>
                  <a:pt x="953" y="482"/>
                </a:lnTo>
                <a:lnTo>
                  <a:pt x="958" y="487"/>
                </a:lnTo>
                <a:lnTo>
                  <a:pt x="962" y="489"/>
                </a:lnTo>
                <a:lnTo>
                  <a:pt x="967" y="491"/>
                </a:lnTo>
                <a:lnTo>
                  <a:pt x="973" y="493"/>
                </a:lnTo>
                <a:lnTo>
                  <a:pt x="984" y="494"/>
                </a:lnTo>
                <a:lnTo>
                  <a:pt x="997" y="494"/>
                </a:lnTo>
                <a:lnTo>
                  <a:pt x="1021" y="490"/>
                </a:lnTo>
                <a:lnTo>
                  <a:pt x="1043" y="486"/>
                </a:lnTo>
                <a:lnTo>
                  <a:pt x="1039" y="490"/>
                </a:lnTo>
                <a:lnTo>
                  <a:pt x="1035" y="495"/>
                </a:lnTo>
                <a:lnTo>
                  <a:pt x="1031" y="499"/>
                </a:lnTo>
                <a:lnTo>
                  <a:pt x="1029" y="505"/>
                </a:lnTo>
                <a:lnTo>
                  <a:pt x="1025" y="516"/>
                </a:lnTo>
                <a:lnTo>
                  <a:pt x="1023" y="527"/>
                </a:lnTo>
                <a:lnTo>
                  <a:pt x="1020" y="538"/>
                </a:lnTo>
                <a:lnTo>
                  <a:pt x="1016" y="548"/>
                </a:lnTo>
                <a:lnTo>
                  <a:pt x="1014" y="553"/>
                </a:lnTo>
                <a:lnTo>
                  <a:pt x="1011" y="557"/>
                </a:lnTo>
                <a:lnTo>
                  <a:pt x="1008" y="561"/>
                </a:lnTo>
                <a:lnTo>
                  <a:pt x="1005" y="565"/>
                </a:lnTo>
                <a:lnTo>
                  <a:pt x="983" y="568"/>
                </a:lnTo>
                <a:lnTo>
                  <a:pt x="960" y="570"/>
                </a:lnTo>
                <a:lnTo>
                  <a:pt x="955" y="570"/>
                </a:lnTo>
                <a:lnTo>
                  <a:pt x="949" y="570"/>
                </a:lnTo>
                <a:lnTo>
                  <a:pt x="944" y="569"/>
                </a:lnTo>
                <a:lnTo>
                  <a:pt x="939" y="567"/>
                </a:lnTo>
                <a:lnTo>
                  <a:pt x="934" y="565"/>
                </a:lnTo>
                <a:lnTo>
                  <a:pt x="931" y="561"/>
                </a:lnTo>
                <a:lnTo>
                  <a:pt x="927" y="557"/>
                </a:lnTo>
                <a:lnTo>
                  <a:pt x="925" y="553"/>
                </a:lnTo>
                <a:lnTo>
                  <a:pt x="933" y="548"/>
                </a:lnTo>
                <a:lnTo>
                  <a:pt x="953" y="537"/>
                </a:lnTo>
                <a:lnTo>
                  <a:pt x="973" y="525"/>
                </a:lnTo>
                <a:lnTo>
                  <a:pt x="982" y="521"/>
                </a:lnTo>
                <a:lnTo>
                  <a:pt x="962" y="511"/>
                </a:lnTo>
                <a:lnTo>
                  <a:pt x="944" y="499"/>
                </a:lnTo>
                <a:lnTo>
                  <a:pt x="926" y="487"/>
                </a:lnTo>
                <a:lnTo>
                  <a:pt x="909" y="473"/>
                </a:lnTo>
                <a:lnTo>
                  <a:pt x="892" y="458"/>
                </a:lnTo>
                <a:lnTo>
                  <a:pt x="876" y="441"/>
                </a:lnTo>
                <a:lnTo>
                  <a:pt x="861" y="424"/>
                </a:lnTo>
                <a:lnTo>
                  <a:pt x="846" y="406"/>
                </a:lnTo>
                <a:lnTo>
                  <a:pt x="832" y="386"/>
                </a:lnTo>
                <a:lnTo>
                  <a:pt x="819" y="366"/>
                </a:lnTo>
                <a:lnTo>
                  <a:pt x="807" y="345"/>
                </a:lnTo>
                <a:lnTo>
                  <a:pt x="797" y="325"/>
                </a:lnTo>
                <a:lnTo>
                  <a:pt x="787" y="302"/>
                </a:lnTo>
                <a:lnTo>
                  <a:pt x="777" y="280"/>
                </a:lnTo>
                <a:lnTo>
                  <a:pt x="769" y="258"/>
                </a:lnTo>
                <a:lnTo>
                  <a:pt x="762" y="235"/>
                </a:lnTo>
                <a:lnTo>
                  <a:pt x="772" y="225"/>
                </a:lnTo>
                <a:lnTo>
                  <a:pt x="781" y="216"/>
                </a:lnTo>
                <a:lnTo>
                  <a:pt x="782" y="208"/>
                </a:lnTo>
                <a:lnTo>
                  <a:pt x="783" y="201"/>
                </a:lnTo>
                <a:lnTo>
                  <a:pt x="783" y="196"/>
                </a:lnTo>
                <a:lnTo>
                  <a:pt x="782" y="193"/>
                </a:lnTo>
                <a:lnTo>
                  <a:pt x="778" y="190"/>
                </a:lnTo>
                <a:lnTo>
                  <a:pt x="775" y="187"/>
                </a:lnTo>
                <a:lnTo>
                  <a:pt x="768" y="188"/>
                </a:lnTo>
                <a:lnTo>
                  <a:pt x="760" y="189"/>
                </a:lnTo>
                <a:lnTo>
                  <a:pt x="757" y="190"/>
                </a:lnTo>
                <a:lnTo>
                  <a:pt x="755" y="193"/>
                </a:lnTo>
                <a:lnTo>
                  <a:pt x="753" y="196"/>
                </a:lnTo>
                <a:lnTo>
                  <a:pt x="753" y="201"/>
                </a:lnTo>
                <a:lnTo>
                  <a:pt x="753" y="237"/>
                </a:lnTo>
                <a:lnTo>
                  <a:pt x="755" y="274"/>
                </a:lnTo>
                <a:lnTo>
                  <a:pt x="758" y="312"/>
                </a:lnTo>
                <a:lnTo>
                  <a:pt x="761" y="349"/>
                </a:lnTo>
                <a:lnTo>
                  <a:pt x="766" y="386"/>
                </a:lnTo>
                <a:lnTo>
                  <a:pt x="771" y="425"/>
                </a:lnTo>
                <a:lnTo>
                  <a:pt x="777" y="463"/>
                </a:lnTo>
                <a:lnTo>
                  <a:pt x="785" y="501"/>
                </a:lnTo>
                <a:lnTo>
                  <a:pt x="800" y="576"/>
                </a:lnTo>
                <a:lnTo>
                  <a:pt x="817" y="652"/>
                </a:lnTo>
                <a:lnTo>
                  <a:pt x="836" y="726"/>
                </a:lnTo>
                <a:lnTo>
                  <a:pt x="854" y="797"/>
                </a:lnTo>
                <a:lnTo>
                  <a:pt x="870" y="784"/>
                </a:lnTo>
                <a:lnTo>
                  <a:pt x="885" y="772"/>
                </a:lnTo>
                <a:lnTo>
                  <a:pt x="899" y="759"/>
                </a:lnTo>
                <a:lnTo>
                  <a:pt x="913" y="745"/>
                </a:lnTo>
                <a:lnTo>
                  <a:pt x="927" y="732"/>
                </a:lnTo>
                <a:lnTo>
                  <a:pt x="940" y="717"/>
                </a:lnTo>
                <a:lnTo>
                  <a:pt x="951" y="703"/>
                </a:lnTo>
                <a:lnTo>
                  <a:pt x="964" y="688"/>
                </a:lnTo>
                <a:lnTo>
                  <a:pt x="986" y="658"/>
                </a:lnTo>
                <a:lnTo>
                  <a:pt x="1006" y="628"/>
                </a:lnTo>
                <a:lnTo>
                  <a:pt x="1025" y="596"/>
                </a:lnTo>
                <a:lnTo>
                  <a:pt x="1042" y="562"/>
                </a:lnTo>
                <a:lnTo>
                  <a:pt x="1058" y="529"/>
                </a:lnTo>
                <a:lnTo>
                  <a:pt x="1072" y="494"/>
                </a:lnTo>
                <a:lnTo>
                  <a:pt x="1086" y="460"/>
                </a:lnTo>
                <a:lnTo>
                  <a:pt x="1098" y="424"/>
                </a:lnTo>
                <a:lnTo>
                  <a:pt x="1109" y="387"/>
                </a:lnTo>
                <a:lnTo>
                  <a:pt x="1119" y="351"/>
                </a:lnTo>
                <a:lnTo>
                  <a:pt x="1130" y="314"/>
                </a:lnTo>
                <a:lnTo>
                  <a:pt x="1138" y="277"/>
                </a:lnTo>
                <a:lnTo>
                  <a:pt x="1138" y="267"/>
                </a:lnTo>
                <a:lnTo>
                  <a:pt x="1138" y="257"/>
                </a:lnTo>
                <a:lnTo>
                  <a:pt x="1138" y="248"/>
                </a:lnTo>
                <a:lnTo>
                  <a:pt x="1140" y="238"/>
                </a:lnTo>
                <a:lnTo>
                  <a:pt x="1144" y="220"/>
                </a:lnTo>
                <a:lnTo>
                  <a:pt x="1147" y="201"/>
                </a:lnTo>
                <a:lnTo>
                  <a:pt x="1149" y="192"/>
                </a:lnTo>
                <a:lnTo>
                  <a:pt x="1150" y="183"/>
                </a:lnTo>
                <a:lnTo>
                  <a:pt x="1150" y="174"/>
                </a:lnTo>
                <a:lnTo>
                  <a:pt x="1150" y="164"/>
                </a:lnTo>
                <a:lnTo>
                  <a:pt x="1149" y="156"/>
                </a:lnTo>
                <a:lnTo>
                  <a:pt x="1147" y="147"/>
                </a:lnTo>
                <a:lnTo>
                  <a:pt x="1144" y="139"/>
                </a:lnTo>
                <a:lnTo>
                  <a:pt x="1138" y="130"/>
                </a:lnTo>
                <a:close/>
              </a:path>
            </a:pathLst>
          </a:custGeom>
          <a:solidFill>
            <a:srgbClr val="FFFFFF"/>
          </a:solidFill>
          <a:ln w="9525">
            <a:noFill/>
            <a:round/>
            <a:headEnd/>
            <a:tailEnd/>
          </a:ln>
        </p:spPr>
        <p:txBody>
          <a:bodyPr/>
          <a:lstStyle/>
          <a:p>
            <a:endParaRPr lang="en-US"/>
          </a:p>
        </p:txBody>
      </p:sp>
      <p:sp>
        <p:nvSpPr>
          <p:cNvPr id="132" name="Freeform 136"/>
          <p:cNvSpPr>
            <a:spLocks noEditPoints="1"/>
          </p:cNvSpPr>
          <p:nvPr/>
        </p:nvSpPr>
        <p:spPr bwMode="auto">
          <a:xfrm>
            <a:off x="1014413" y="1112838"/>
            <a:ext cx="280987" cy="293687"/>
          </a:xfrm>
          <a:custGeom>
            <a:avLst/>
            <a:gdLst>
              <a:gd name="T0" fmla="*/ 45243464 w 1295"/>
              <a:gd name="T1" fmla="*/ 21193859 h 1329"/>
              <a:gd name="T2" fmla="*/ 35498097 w 1295"/>
              <a:gd name="T3" fmla="*/ 7032135 h 1329"/>
              <a:gd name="T4" fmla="*/ 24858128 w 1295"/>
              <a:gd name="T5" fmla="*/ 7032135 h 1329"/>
              <a:gd name="T6" fmla="*/ 14641701 w 1295"/>
              <a:gd name="T7" fmla="*/ 21193859 h 1329"/>
              <a:gd name="T8" fmla="*/ 6120309 w 1295"/>
              <a:gd name="T9" fmla="*/ 927909 h 1329"/>
              <a:gd name="T10" fmla="*/ 188337 w 1295"/>
              <a:gd name="T11" fmla="*/ 23147132 h 1329"/>
              <a:gd name="T12" fmla="*/ 4849250 w 1295"/>
              <a:gd name="T13" fmla="*/ 22561084 h 1329"/>
              <a:gd name="T14" fmla="*/ 5696550 w 1295"/>
              <a:gd name="T15" fmla="*/ 50933591 h 1329"/>
              <a:gd name="T16" fmla="*/ 7061995 w 1295"/>
              <a:gd name="T17" fmla="*/ 24758764 h 1329"/>
              <a:gd name="T18" fmla="*/ 11157896 w 1295"/>
              <a:gd name="T19" fmla="*/ 22219223 h 1329"/>
              <a:gd name="T20" fmla="*/ 13700232 w 1295"/>
              <a:gd name="T21" fmla="*/ 23977367 h 1329"/>
              <a:gd name="T22" fmla="*/ 13700232 w 1295"/>
              <a:gd name="T23" fmla="*/ 55279672 h 1329"/>
              <a:gd name="T24" fmla="*/ 15065460 w 1295"/>
              <a:gd name="T25" fmla="*/ 60358535 h 1329"/>
              <a:gd name="T26" fmla="*/ 15065460 w 1295"/>
              <a:gd name="T27" fmla="*/ 27249248 h 1329"/>
              <a:gd name="T28" fmla="*/ 18219891 w 1295"/>
              <a:gd name="T29" fmla="*/ 22170385 h 1329"/>
              <a:gd name="T30" fmla="*/ 21703696 w 1295"/>
              <a:gd name="T31" fmla="*/ 32279052 h 1329"/>
              <a:gd name="T32" fmla="*/ 22362877 w 1295"/>
              <a:gd name="T33" fmla="*/ 50591729 h 1329"/>
              <a:gd name="T34" fmla="*/ 23068924 w 1295"/>
              <a:gd name="T35" fmla="*/ 24709927 h 1329"/>
              <a:gd name="T36" fmla="*/ 27494415 w 1295"/>
              <a:gd name="T37" fmla="*/ 22316897 h 1329"/>
              <a:gd name="T38" fmla="*/ 29612992 w 1295"/>
              <a:gd name="T39" fmla="*/ 31937191 h 1329"/>
              <a:gd name="T40" fmla="*/ 29612992 w 1295"/>
              <a:gd name="T41" fmla="*/ 59577137 h 1329"/>
              <a:gd name="T42" fmla="*/ 31025521 w 1295"/>
              <a:gd name="T43" fmla="*/ 45122389 h 1329"/>
              <a:gd name="T44" fmla="*/ 31355112 w 1295"/>
              <a:gd name="T45" fmla="*/ 23293644 h 1329"/>
              <a:gd name="T46" fmla="*/ 35498097 w 1295"/>
              <a:gd name="T47" fmla="*/ 22316897 h 1329"/>
              <a:gd name="T48" fmla="*/ 37192915 w 1295"/>
              <a:gd name="T49" fmla="*/ 40336550 h 1329"/>
              <a:gd name="T50" fmla="*/ 38087517 w 1295"/>
              <a:gd name="T51" fmla="*/ 47710547 h 1329"/>
              <a:gd name="T52" fmla="*/ 38558143 w 1295"/>
              <a:gd name="T53" fmla="*/ 24563415 h 1329"/>
              <a:gd name="T54" fmla="*/ 42136333 w 1295"/>
              <a:gd name="T55" fmla="*/ 22219223 h 1329"/>
              <a:gd name="T56" fmla="*/ 44866789 w 1295"/>
              <a:gd name="T57" fmla="*/ 27151573 h 1329"/>
              <a:gd name="T58" fmla="*/ 44866789 w 1295"/>
              <a:gd name="T59" fmla="*/ 59528300 h 1329"/>
              <a:gd name="T60" fmla="*/ 46232234 w 1295"/>
              <a:gd name="T61" fmla="*/ 54547333 h 1329"/>
              <a:gd name="T62" fmla="*/ 46232234 w 1295"/>
              <a:gd name="T63" fmla="*/ 23928530 h 1329"/>
              <a:gd name="T64" fmla="*/ 51316688 w 1295"/>
              <a:gd name="T65" fmla="*/ 22561084 h 1329"/>
              <a:gd name="T66" fmla="*/ 52540880 w 1295"/>
              <a:gd name="T67" fmla="*/ 57623643 h 1329"/>
              <a:gd name="T68" fmla="*/ 53859024 w 1295"/>
              <a:gd name="T69" fmla="*/ 49761494 h 1329"/>
              <a:gd name="T70" fmla="*/ 55177385 w 1295"/>
              <a:gd name="T71" fmla="*/ 22561084 h 1329"/>
              <a:gd name="T72" fmla="*/ 60732682 w 1295"/>
              <a:gd name="T73" fmla="*/ 23147132 h 1329"/>
              <a:gd name="T74" fmla="*/ 53576518 w 1295"/>
              <a:gd name="T75" fmla="*/ 927909 h 1329"/>
              <a:gd name="T76" fmla="*/ 7626790 w 1295"/>
              <a:gd name="T77" fmla="*/ 20656649 h 1329"/>
              <a:gd name="T78" fmla="*/ 4990503 w 1295"/>
              <a:gd name="T79" fmla="*/ 18947563 h 1329"/>
              <a:gd name="T80" fmla="*/ 5273009 w 1295"/>
              <a:gd name="T81" fmla="*/ 17482442 h 1329"/>
              <a:gd name="T82" fmla="*/ 7626790 w 1295"/>
              <a:gd name="T83" fmla="*/ 15529170 h 1329"/>
              <a:gd name="T84" fmla="*/ 8945151 w 1295"/>
              <a:gd name="T85" fmla="*/ 18263840 h 1329"/>
              <a:gd name="T86" fmla="*/ 23398514 w 1295"/>
              <a:gd name="T87" fmla="*/ 20119438 h 1329"/>
              <a:gd name="T88" fmla="*/ 21515359 w 1295"/>
              <a:gd name="T89" fmla="*/ 18752213 h 1329"/>
              <a:gd name="T90" fmla="*/ 20856179 w 1295"/>
              <a:gd name="T91" fmla="*/ 17238256 h 1329"/>
              <a:gd name="T92" fmla="*/ 23163093 w 1295"/>
              <a:gd name="T93" fmla="*/ 15382658 h 1329"/>
              <a:gd name="T94" fmla="*/ 24763959 w 1295"/>
              <a:gd name="T95" fmla="*/ 17335930 h 1329"/>
              <a:gd name="T96" fmla="*/ 38605227 w 1295"/>
              <a:gd name="T97" fmla="*/ 19240366 h 1329"/>
              <a:gd name="T98" fmla="*/ 37192915 w 1295"/>
              <a:gd name="T99" fmla="*/ 18556864 h 1329"/>
              <a:gd name="T100" fmla="*/ 35968723 w 1295"/>
              <a:gd name="T101" fmla="*/ 16994069 h 1329"/>
              <a:gd name="T102" fmla="*/ 37757926 w 1295"/>
              <a:gd name="T103" fmla="*/ 15187308 h 1329"/>
              <a:gd name="T104" fmla="*/ 40159009 w 1295"/>
              <a:gd name="T105" fmla="*/ 16896394 h 1329"/>
              <a:gd name="T106" fmla="*/ 54000277 w 1295"/>
              <a:gd name="T107" fmla="*/ 20119438 h 1329"/>
              <a:gd name="T108" fmla="*/ 51034399 w 1295"/>
              <a:gd name="T109" fmla="*/ 18410352 h 1329"/>
              <a:gd name="T110" fmla="*/ 52211290 w 1295"/>
              <a:gd name="T111" fmla="*/ 16896394 h 1329"/>
              <a:gd name="T112" fmla="*/ 54235698 w 1295"/>
              <a:gd name="T113" fmla="*/ 15284983 h 1329"/>
              <a:gd name="T114" fmla="*/ 55648011 w 1295"/>
              <a:gd name="T115" fmla="*/ 18410352 h 132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295" h="1329">
                <a:moveTo>
                  <a:pt x="1131" y="0"/>
                </a:moveTo>
                <a:lnTo>
                  <a:pt x="1124" y="19"/>
                </a:lnTo>
                <a:lnTo>
                  <a:pt x="1105" y="71"/>
                </a:lnTo>
                <a:lnTo>
                  <a:pt x="1079" y="144"/>
                </a:lnTo>
                <a:lnTo>
                  <a:pt x="1049" y="227"/>
                </a:lnTo>
                <a:lnTo>
                  <a:pt x="1019" y="311"/>
                </a:lnTo>
                <a:lnTo>
                  <a:pt x="993" y="383"/>
                </a:lnTo>
                <a:lnTo>
                  <a:pt x="975" y="434"/>
                </a:lnTo>
                <a:lnTo>
                  <a:pt x="968" y="454"/>
                </a:lnTo>
                <a:lnTo>
                  <a:pt x="961" y="434"/>
                </a:lnTo>
                <a:lnTo>
                  <a:pt x="943" y="383"/>
                </a:lnTo>
                <a:lnTo>
                  <a:pt x="916" y="311"/>
                </a:lnTo>
                <a:lnTo>
                  <a:pt x="886" y="227"/>
                </a:lnTo>
                <a:lnTo>
                  <a:pt x="855" y="144"/>
                </a:lnTo>
                <a:lnTo>
                  <a:pt x="829" y="71"/>
                </a:lnTo>
                <a:lnTo>
                  <a:pt x="810" y="19"/>
                </a:lnTo>
                <a:lnTo>
                  <a:pt x="804" y="0"/>
                </a:lnTo>
                <a:lnTo>
                  <a:pt x="796" y="19"/>
                </a:lnTo>
                <a:lnTo>
                  <a:pt x="779" y="71"/>
                </a:lnTo>
                <a:lnTo>
                  <a:pt x="754" y="144"/>
                </a:lnTo>
                <a:lnTo>
                  <a:pt x="724" y="227"/>
                </a:lnTo>
                <a:lnTo>
                  <a:pt x="695" y="311"/>
                </a:lnTo>
                <a:lnTo>
                  <a:pt x="669" y="383"/>
                </a:lnTo>
                <a:lnTo>
                  <a:pt x="651" y="434"/>
                </a:lnTo>
                <a:lnTo>
                  <a:pt x="644" y="454"/>
                </a:lnTo>
                <a:lnTo>
                  <a:pt x="637" y="434"/>
                </a:lnTo>
                <a:lnTo>
                  <a:pt x="618" y="383"/>
                </a:lnTo>
                <a:lnTo>
                  <a:pt x="590" y="311"/>
                </a:lnTo>
                <a:lnTo>
                  <a:pt x="559" y="227"/>
                </a:lnTo>
                <a:lnTo>
                  <a:pt x="528" y="144"/>
                </a:lnTo>
                <a:lnTo>
                  <a:pt x="501" y="71"/>
                </a:lnTo>
                <a:lnTo>
                  <a:pt x="481" y="19"/>
                </a:lnTo>
                <a:lnTo>
                  <a:pt x="475" y="0"/>
                </a:lnTo>
                <a:lnTo>
                  <a:pt x="468" y="19"/>
                </a:lnTo>
                <a:lnTo>
                  <a:pt x="447" y="71"/>
                </a:lnTo>
                <a:lnTo>
                  <a:pt x="421" y="144"/>
                </a:lnTo>
                <a:lnTo>
                  <a:pt x="389" y="227"/>
                </a:lnTo>
                <a:lnTo>
                  <a:pt x="358" y="311"/>
                </a:lnTo>
                <a:lnTo>
                  <a:pt x="330" y="383"/>
                </a:lnTo>
                <a:lnTo>
                  <a:pt x="311" y="434"/>
                </a:lnTo>
                <a:lnTo>
                  <a:pt x="303" y="454"/>
                </a:lnTo>
                <a:lnTo>
                  <a:pt x="296" y="434"/>
                </a:lnTo>
                <a:lnTo>
                  <a:pt x="277" y="383"/>
                </a:lnTo>
                <a:lnTo>
                  <a:pt x="250" y="311"/>
                </a:lnTo>
                <a:lnTo>
                  <a:pt x="220" y="227"/>
                </a:lnTo>
                <a:lnTo>
                  <a:pt x="189" y="144"/>
                </a:lnTo>
                <a:lnTo>
                  <a:pt x="162" y="71"/>
                </a:lnTo>
                <a:lnTo>
                  <a:pt x="143" y="19"/>
                </a:lnTo>
                <a:lnTo>
                  <a:pt x="136" y="0"/>
                </a:lnTo>
                <a:lnTo>
                  <a:pt x="130" y="19"/>
                </a:lnTo>
                <a:lnTo>
                  <a:pt x="114" y="71"/>
                </a:lnTo>
                <a:lnTo>
                  <a:pt x="93" y="142"/>
                </a:lnTo>
                <a:lnTo>
                  <a:pt x="68" y="224"/>
                </a:lnTo>
                <a:lnTo>
                  <a:pt x="44" y="307"/>
                </a:lnTo>
                <a:lnTo>
                  <a:pt x="22" y="379"/>
                </a:lnTo>
                <a:lnTo>
                  <a:pt x="7" y="430"/>
                </a:lnTo>
                <a:lnTo>
                  <a:pt x="2" y="449"/>
                </a:lnTo>
                <a:lnTo>
                  <a:pt x="1" y="463"/>
                </a:lnTo>
                <a:lnTo>
                  <a:pt x="0" y="478"/>
                </a:lnTo>
                <a:lnTo>
                  <a:pt x="4" y="474"/>
                </a:lnTo>
                <a:lnTo>
                  <a:pt x="17" y="465"/>
                </a:lnTo>
                <a:lnTo>
                  <a:pt x="27" y="461"/>
                </a:lnTo>
                <a:lnTo>
                  <a:pt x="38" y="458"/>
                </a:lnTo>
                <a:lnTo>
                  <a:pt x="51" y="455"/>
                </a:lnTo>
                <a:lnTo>
                  <a:pt x="67" y="454"/>
                </a:lnTo>
                <a:lnTo>
                  <a:pt x="75" y="455"/>
                </a:lnTo>
                <a:lnTo>
                  <a:pt x="82" y="455"/>
                </a:lnTo>
                <a:lnTo>
                  <a:pt x="89" y="457"/>
                </a:lnTo>
                <a:lnTo>
                  <a:pt x="94" y="458"/>
                </a:lnTo>
                <a:lnTo>
                  <a:pt x="103" y="462"/>
                </a:lnTo>
                <a:lnTo>
                  <a:pt x="110" y="468"/>
                </a:lnTo>
                <a:lnTo>
                  <a:pt x="118" y="477"/>
                </a:lnTo>
                <a:lnTo>
                  <a:pt x="121" y="481"/>
                </a:lnTo>
                <a:lnTo>
                  <a:pt x="121" y="506"/>
                </a:lnTo>
                <a:lnTo>
                  <a:pt x="121" y="573"/>
                </a:lnTo>
                <a:lnTo>
                  <a:pt x="121" y="667"/>
                </a:lnTo>
                <a:lnTo>
                  <a:pt x="121" y="774"/>
                </a:lnTo>
                <a:lnTo>
                  <a:pt x="121" y="881"/>
                </a:lnTo>
                <a:lnTo>
                  <a:pt x="121" y="975"/>
                </a:lnTo>
                <a:lnTo>
                  <a:pt x="121" y="1043"/>
                </a:lnTo>
                <a:lnTo>
                  <a:pt x="121" y="1067"/>
                </a:lnTo>
                <a:lnTo>
                  <a:pt x="136" y="1074"/>
                </a:lnTo>
                <a:lnTo>
                  <a:pt x="150" y="1080"/>
                </a:lnTo>
                <a:lnTo>
                  <a:pt x="150" y="1054"/>
                </a:lnTo>
                <a:lnTo>
                  <a:pt x="150" y="986"/>
                </a:lnTo>
                <a:lnTo>
                  <a:pt x="150" y="890"/>
                </a:lnTo>
                <a:lnTo>
                  <a:pt x="150" y="780"/>
                </a:lnTo>
                <a:lnTo>
                  <a:pt x="150" y="670"/>
                </a:lnTo>
                <a:lnTo>
                  <a:pt x="150" y="574"/>
                </a:lnTo>
                <a:lnTo>
                  <a:pt x="150" y="507"/>
                </a:lnTo>
                <a:lnTo>
                  <a:pt x="152" y="481"/>
                </a:lnTo>
                <a:lnTo>
                  <a:pt x="154" y="477"/>
                </a:lnTo>
                <a:lnTo>
                  <a:pt x="165" y="468"/>
                </a:lnTo>
                <a:lnTo>
                  <a:pt x="175" y="462"/>
                </a:lnTo>
                <a:lnTo>
                  <a:pt x="188" y="458"/>
                </a:lnTo>
                <a:lnTo>
                  <a:pt x="196" y="457"/>
                </a:lnTo>
                <a:lnTo>
                  <a:pt x="205" y="455"/>
                </a:lnTo>
                <a:lnTo>
                  <a:pt x="215" y="455"/>
                </a:lnTo>
                <a:lnTo>
                  <a:pt x="226" y="454"/>
                </a:lnTo>
                <a:lnTo>
                  <a:pt x="237" y="455"/>
                </a:lnTo>
                <a:lnTo>
                  <a:pt x="247" y="455"/>
                </a:lnTo>
                <a:lnTo>
                  <a:pt x="255" y="457"/>
                </a:lnTo>
                <a:lnTo>
                  <a:pt x="263" y="458"/>
                </a:lnTo>
                <a:lnTo>
                  <a:pt x="274" y="462"/>
                </a:lnTo>
                <a:lnTo>
                  <a:pt x="283" y="468"/>
                </a:lnTo>
                <a:lnTo>
                  <a:pt x="287" y="473"/>
                </a:lnTo>
                <a:lnTo>
                  <a:pt x="290" y="477"/>
                </a:lnTo>
                <a:lnTo>
                  <a:pt x="291" y="480"/>
                </a:lnTo>
                <a:lnTo>
                  <a:pt x="291" y="481"/>
                </a:lnTo>
                <a:lnTo>
                  <a:pt x="291" y="491"/>
                </a:lnTo>
                <a:lnTo>
                  <a:pt x="291" y="518"/>
                </a:lnTo>
                <a:lnTo>
                  <a:pt x="291" y="559"/>
                </a:lnTo>
                <a:lnTo>
                  <a:pt x="291" y="614"/>
                </a:lnTo>
                <a:lnTo>
                  <a:pt x="291" y="678"/>
                </a:lnTo>
                <a:lnTo>
                  <a:pt x="291" y="749"/>
                </a:lnTo>
                <a:lnTo>
                  <a:pt x="291" y="826"/>
                </a:lnTo>
                <a:lnTo>
                  <a:pt x="291" y="905"/>
                </a:lnTo>
                <a:lnTo>
                  <a:pt x="291" y="984"/>
                </a:lnTo>
                <a:lnTo>
                  <a:pt x="291" y="1061"/>
                </a:lnTo>
                <a:lnTo>
                  <a:pt x="291" y="1132"/>
                </a:lnTo>
                <a:lnTo>
                  <a:pt x="291" y="1196"/>
                </a:lnTo>
                <a:lnTo>
                  <a:pt x="291" y="1251"/>
                </a:lnTo>
                <a:lnTo>
                  <a:pt x="291" y="1292"/>
                </a:lnTo>
                <a:lnTo>
                  <a:pt x="291" y="1319"/>
                </a:lnTo>
                <a:lnTo>
                  <a:pt x="291" y="1329"/>
                </a:lnTo>
                <a:lnTo>
                  <a:pt x="306" y="1320"/>
                </a:lnTo>
                <a:lnTo>
                  <a:pt x="320" y="1313"/>
                </a:lnTo>
                <a:lnTo>
                  <a:pt x="320" y="1303"/>
                </a:lnTo>
                <a:lnTo>
                  <a:pt x="320" y="1276"/>
                </a:lnTo>
                <a:lnTo>
                  <a:pt x="320" y="1236"/>
                </a:lnTo>
                <a:lnTo>
                  <a:pt x="320" y="1182"/>
                </a:lnTo>
                <a:lnTo>
                  <a:pt x="320" y="1119"/>
                </a:lnTo>
                <a:lnTo>
                  <a:pt x="320" y="1049"/>
                </a:lnTo>
                <a:lnTo>
                  <a:pt x="320" y="974"/>
                </a:lnTo>
                <a:lnTo>
                  <a:pt x="320" y="896"/>
                </a:lnTo>
                <a:lnTo>
                  <a:pt x="320" y="820"/>
                </a:lnTo>
                <a:lnTo>
                  <a:pt x="320" y="744"/>
                </a:lnTo>
                <a:lnTo>
                  <a:pt x="320" y="673"/>
                </a:lnTo>
                <a:lnTo>
                  <a:pt x="320" y="610"/>
                </a:lnTo>
                <a:lnTo>
                  <a:pt x="320" y="558"/>
                </a:lnTo>
                <a:lnTo>
                  <a:pt x="320" y="517"/>
                </a:lnTo>
                <a:lnTo>
                  <a:pt x="320" y="490"/>
                </a:lnTo>
                <a:lnTo>
                  <a:pt x="320" y="481"/>
                </a:lnTo>
                <a:lnTo>
                  <a:pt x="324" y="476"/>
                </a:lnTo>
                <a:lnTo>
                  <a:pt x="338" y="466"/>
                </a:lnTo>
                <a:lnTo>
                  <a:pt x="349" y="461"/>
                </a:lnTo>
                <a:lnTo>
                  <a:pt x="362" y="457"/>
                </a:lnTo>
                <a:lnTo>
                  <a:pt x="369" y="456"/>
                </a:lnTo>
                <a:lnTo>
                  <a:pt x="378" y="455"/>
                </a:lnTo>
                <a:lnTo>
                  <a:pt x="387" y="454"/>
                </a:lnTo>
                <a:lnTo>
                  <a:pt x="397" y="454"/>
                </a:lnTo>
                <a:lnTo>
                  <a:pt x="416" y="456"/>
                </a:lnTo>
                <a:lnTo>
                  <a:pt x="430" y="460"/>
                </a:lnTo>
                <a:lnTo>
                  <a:pt x="442" y="464"/>
                </a:lnTo>
                <a:lnTo>
                  <a:pt x="450" y="469"/>
                </a:lnTo>
                <a:lnTo>
                  <a:pt x="459" y="477"/>
                </a:lnTo>
                <a:lnTo>
                  <a:pt x="461" y="481"/>
                </a:lnTo>
                <a:lnTo>
                  <a:pt x="461" y="505"/>
                </a:lnTo>
                <a:lnTo>
                  <a:pt x="461" y="570"/>
                </a:lnTo>
                <a:lnTo>
                  <a:pt x="461" y="661"/>
                </a:lnTo>
                <a:lnTo>
                  <a:pt x="461" y="764"/>
                </a:lnTo>
                <a:lnTo>
                  <a:pt x="461" y="868"/>
                </a:lnTo>
                <a:lnTo>
                  <a:pt x="461" y="958"/>
                </a:lnTo>
                <a:lnTo>
                  <a:pt x="461" y="1023"/>
                </a:lnTo>
                <a:lnTo>
                  <a:pt x="461" y="1047"/>
                </a:lnTo>
                <a:lnTo>
                  <a:pt x="463" y="1043"/>
                </a:lnTo>
                <a:lnTo>
                  <a:pt x="465" y="1040"/>
                </a:lnTo>
                <a:lnTo>
                  <a:pt x="468" y="1038"/>
                </a:lnTo>
                <a:lnTo>
                  <a:pt x="470" y="1037"/>
                </a:lnTo>
                <a:lnTo>
                  <a:pt x="475" y="1036"/>
                </a:lnTo>
                <a:lnTo>
                  <a:pt x="479" y="1038"/>
                </a:lnTo>
                <a:lnTo>
                  <a:pt x="487" y="1045"/>
                </a:lnTo>
                <a:lnTo>
                  <a:pt x="490" y="1049"/>
                </a:lnTo>
                <a:lnTo>
                  <a:pt x="490" y="1024"/>
                </a:lnTo>
                <a:lnTo>
                  <a:pt x="490" y="960"/>
                </a:lnTo>
                <a:lnTo>
                  <a:pt x="490" y="870"/>
                </a:lnTo>
                <a:lnTo>
                  <a:pt x="490" y="765"/>
                </a:lnTo>
                <a:lnTo>
                  <a:pt x="490" y="661"/>
                </a:lnTo>
                <a:lnTo>
                  <a:pt x="490" y="570"/>
                </a:lnTo>
                <a:lnTo>
                  <a:pt x="490" y="506"/>
                </a:lnTo>
                <a:lnTo>
                  <a:pt x="490" y="481"/>
                </a:lnTo>
                <a:lnTo>
                  <a:pt x="495" y="477"/>
                </a:lnTo>
                <a:lnTo>
                  <a:pt x="509" y="468"/>
                </a:lnTo>
                <a:lnTo>
                  <a:pt x="520" y="462"/>
                </a:lnTo>
                <a:lnTo>
                  <a:pt x="532" y="458"/>
                </a:lnTo>
                <a:lnTo>
                  <a:pt x="547" y="455"/>
                </a:lnTo>
                <a:lnTo>
                  <a:pt x="561" y="454"/>
                </a:lnTo>
                <a:lnTo>
                  <a:pt x="570" y="455"/>
                </a:lnTo>
                <a:lnTo>
                  <a:pt x="577" y="455"/>
                </a:lnTo>
                <a:lnTo>
                  <a:pt x="584" y="457"/>
                </a:lnTo>
                <a:lnTo>
                  <a:pt x="590" y="458"/>
                </a:lnTo>
                <a:lnTo>
                  <a:pt x="602" y="462"/>
                </a:lnTo>
                <a:lnTo>
                  <a:pt x="612" y="468"/>
                </a:lnTo>
                <a:lnTo>
                  <a:pt x="624" y="477"/>
                </a:lnTo>
                <a:lnTo>
                  <a:pt x="629" y="481"/>
                </a:lnTo>
                <a:lnTo>
                  <a:pt x="629" y="489"/>
                </a:lnTo>
                <a:lnTo>
                  <a:pt x="629" y="513"/>
                </a:lnTo>
                <a:lnTo>
                  <a:pt x="629" y="550"/>
                </a:lnTo>
                <a:lnTo>
                  <a:pt x="629" y="598"/>
                </a:lnTo>
                <a:lnTo>
                  <a:pt x="629" y="654"/>
                </a:lnTo>
                <a:lnTo>
                  <a:pt x="629" y="717"/>
                </a:lnTo>
                <a:lnTo>
                  <a:pt x="629" y="785"/>
                </a:lnTo>
                <a:lnTo>
                  <a:pt x="629" y="855"/>
                </a:lnTo>
                <a:lnTo>
                  <a:pt x="629" y="924"/>
                </a:lnTo>
                <a:lnTo>
                  <a:pt x="629" y="992"/>
                </a:lnTo>
                <a:lnTo>
                  <a:pt x="629" y="1055"/>
                </a:lnTo>
                <a:lnTo>
                  <a:pt x="629" y="1112"/>
                </a:lnTo>
                <a:lnTo>
                  <a:pt x="629" y="1160"/>
                </a:lnTo>
                <a:lnTo>
                  <a:pt x="629" y="1196"/>
                </a:lnTo>
                <a:lnTo>
                  <a:pt x="629" y="1220"/>
                </a:lnTo>
                <a:lnTo>
                  <a:pt x="629" y="1228"/>
                </a:lnTo>
                <a:lnTo>
                  <a:pt x="644" y="1228"/>
                </a:lnTo>
                <a:lnTo>
                  <a:pt x="658" y="1228"/>
                </a:lnTo>
                <a:lnTo>
                  <a:pt x="658" y="1221"/>
                </a:lnTo>
                <a:lnTo>
                  <a:pt x="658" y="1196"/>
                </a:lnTo>
                <a:lnTo>
                  <a:pt x="658" y="1160"/>
                </a:lnTo>
                <a:lnTo>
                  <a:pt x="659" y="1112"/>
                </a:lnTo>
                <a:lnTo>
                  <a:pt x="659" y="1055"/>
                </a:lnTo>
                <a:lnTo>
                  <a:pt x="659" y="992"/>
                </a:lnTo>
                <a:lnTo>
                  <a:pt x="659" y="924"/>
                </a:lnTo>
                <a:lnTo>
                  <a:pt x="660" y="855"/>
                </a:lnTo>
                <a:lnTo>
                  <a:pt x="660" y="785"/>
                </a:lnTo>
                <a:lnTo>
                  <a:pt x="660" y="717"/>
                </a:lnTo>
                <a:lnTo>
                  <a:pt x="660" y="654"/>
                </a:lnTo>
                <a:lnTo>
                  <a:pt x="661" y="598"/>
                </a:lnTo>
                <a:lnTo>
                  <a:pt x="661" y="550"/>
                </a:lnTo>
                <a:lnTo>
                  <a:pt x="661" y="513"/>
                </a:lnTo>
                <a:lnTo>
                  <a:pt x="661" y="489"/>
                </a:lnTo>
                <a:lnTo>
                  <a:pt x="661" y="481"/>
                </a:lnTo>
                <a:lnTo>
                  <a:pt x="666" y="477"/>
                </a:lnTo>
                <a:lnTo>
                  <a:pt x="679" y="468"/>
                </a:lnTo>
                <a:lnTo>
                  <a:pt x="689" y="462"/>
                </a:lnTo>
                <a:lnTo>
                  <a:pt x="701" y="458"/>
                </a:lnTo>
                <a:lnTo>
                  <a:pt x="708" y="457"/>
                </a:lnTo>
                <a:lnTo>
                  <a:pt x="715" y="455"/>
                </a:lnTo>
                <a:lnTo>
                  <a:pt x="723" y="455"/>
                </a:lnTo>
                <a:lnTo>
                  <a:pt x="731" y="454"/>
                </a:lnTo>
                <a:lnTo>
                  <a:pt x="740" y="455"/>
                </a:lnTo>
                <a:lnTo>
                  <a:pt x="747" y="455"/>
                </a:lnTo>
                <a:lnTo>
                  <a:pt x="754" y="457"/>
                </a:lnTo>
                <a:lnTo>
                  <a:pt x="760" y="458"/>
                </a:lnTo>
                <a:lnTo>
                  <a:pt x="770" y="462"/>
                </a:lnTo>
                <a:lnTo>
                  <a:pt x="778" y="468"/>
                </a:lnTo>
                <a:lnTo>
                  <a:pt x="787" y="477"/>
                </a:lnTo>
                <a:lnTo>
                  <a:pt x="790" y="481"/>
                </a:lnTo>
                <a:lnTo>
                  <a:pt x="790" y="503"/>
                </a:lnTo>
                <a:lnTo>
                  <a:pt x="790" y="560"/>
                </a:lnTo>
                <a:lnTo>
                  <a:pt x="790" y="640"/>
                </a:lnTo>
                <a:lnTo>
                  <a:pt x="790" y="733"/>
                </a:lnTo>
                <a:lnTo>
                  <a:pt x="790" y="826"/>
                </a:lnTo>
                <a:lnTo>
                  <a:pt x="790" y="907"/>
                </a:lnTo>
                <a:lnTo>
                  <a:pt x="790" y="964"/>
                </a:lnTo>
                <a:lnTo>
                  <a:pt x="790" y="985"/>
                </a:lnTo>
                <a:lnTo>
                  <a:pt x="793" y="981"/>
                </a:lnTo>
                <a:lnTo>
                  <a:pt x="796" y="977"/>
                </a:lnTo>
                <a:lnTo>
                  <a:pt x="798" y="975"/>
                </a:lnTo>
                <a:lnTo>
                  <a:pt x="802" y="974"/>
                </a:lnTo>
                <a:lnTo>
                  <a:pt x="804" y="974"/>
                </a:lnTo>
                <a:lnTo>
                  <a:pt x="806" y="975"/>
                </a:lnTo>
                <a:lnTo>
                  <a:pt x="809" y="977"/>
                </a:lnTo>
                <a:lnTo>
                  <a:pt x="810" y="980"/>
                </a:lnTo>
                <a:lnTo>
                  <a:pt x="817" y="990"/>
                </a:lnTo>
                <a:lnTo>
                  <a:pt x="819" y="997"/>
                </a:lnTo>
                <a:lnTo>
                  <a:pt x="819" y="974"/>
                </a:lnTo>
                <a:lnTo>
                  <a:pt x="819" y="917"/>
                </a:lnTo>
                <a:lnTo>
                  <a:pt x="819" y="833"/>
                </a:lnTo>
                <a:lnTo>
                  <a:pt x="819" y="739"/>
                </a:lnTo>
                <a:lnTo>
                  <a:pt x="819" y="645"/>
                </a:lnTo>
                <a:lnTo>
                  <a:pt x="819" y="561"/>
                </a:lnTo>
                <a:lnTo>
                  <a:pt x="819" y="503"/>
                </a:lnTo>
                <a:lnTo>
                  <a:pt x="819" y="481"/>
                </a:lnTo>
                <a:lnTo>
                  <a:pt x="823" y="477"/>
                </a:lnTo>
                <a:lnTo>
                  <a:pt x="835" y="468"/>
                </a:lnTo>
                <a:lnTo>
                  <a:pt x="843" y="462"/>
                </a:lnTo>
                <a:lnTo>
                  <a:pt x="855" y="458"/>
                </a:lnTo>
                <a:lnTo>
                  <a:pt x="861" y="457"/>
                </a:lnTo>
                <a:lnTo>
                  <a:pt x="869" y="455"/>
                </a:lnTo>
                <a:lnTo>
                  <a:pt x="878" y="455"/>
                </a:lnTo>
                <a:lnTo>
                  <a:pt x="886" y="454"/>
                </a:lnTo>
                <a:lnTo>
                  <a:pt x="895" y="455"/>
                </a:lnTo>
                <a:lnTo>
                  <a:pt x="902" y="455"/>
                </a:lnTo>
                <a:lnTo>
                  <a:pt x="910" y="457"/>
                </a:lnTo>
                <a:lnTo>
                  <a:pt x="916" y="458"/>
                </a:lnTo>
                <a:lnTo>
                  <a:pt x="928" y="462"/>
                </a:lnTo>
                <a:lnTo>
                  <a:pt x="937" y="468"/>
                </a:lnTo>
                <a:lnTo>
                  <a:pt x="949" y="477"/>
                </a:lnTo>
                <a:lnTo>
                  <a:pt x="953" y="481"/>
                </a:lnTo>
                <a:lnTo>
                  <a:pt x="953" y="490"/>
                </a:lnTo>
                <a:lnTo>
                  <a:pt x="953" y="516"/>
                </a:lnTo>
                <a:lnTo>
                  <a:pt x="953" y="556"/>
                </a:lnTo>
                <a:lnTo>
                  <a:pt x="953" y="608"/>
                </a:lnTo>
                <a:lnTo>
                  <a:pt x="953" y="669"/>
                </a:lnTo>
                <a:lnTo>
                  <a:pt x="953" y="739"/>
                </a:lnTo>
                <a:lnTo>
                  <a:pt x="953" y="812"/>
                </a:lnTo>
                <a:lnTo>
                  <a:pt x="953" y="888"/>
                </a:lnTo>
                <a:lnTo>
                  <a:pt x="953" y="964"/>
                </a:lnTo>
                <a:lnTo>
                  <a:pt x="953" y="1036"/>
                </a:lnTo>
                <a:lnTo>
                  <a:pt x="953" y="1106"/>
                </a:lnTo>
                <a:lnTo>
                  <a:pt x="953" y="1166"/>
                </a:lnTo>
                <a:lnTo>
                  <a:pt x="953" y="1219"/>
                </a:lnTo>
                <a:lnTo>
                  <a:pt x="953" y="1259"/>
                </a:lnTo>
                <a:lnTo>
                  <a:pt x="953" y="1285"/>
                </a:lnTo>
                <a:lnTo>
                  <a:pt x="953" y="1293"/>
                </a:lnTo>
                <a:lnTo>
                  <a:pt x="967" y="1302"/>
                </a:lnTo>
                <a:lnTo>
                  <a:pt x="982" y="1309"/>
                </a:lnTo>
                <a:lnTo>
                  <a:pt x="982" y="1300"/>
                </a:lnTo>
                <a:lnTo>
                  <a:pt x="982" y="1273"/>
                </a:lnTo>
                <a:lnTo>
                  <a:pt x="982" y="1232"/>
                </a:lnTo>
                <a:lnTo>
                  <a:pt x="982" y="1179"/>
                </a:lnTo>
                <a:lnTo>
                  <a:pt x="982" y="1117"/>
                </a:lnTo>
                <a:lnTo>
                  <a:pt x="982" y="1047"/>
                </a:lnTo>
                <a:lnTo>
                  <a:pt x="982" y="972"/>
                </a:lnTo>
                <a:lnTo>
                  <a:pt x="982" y="895"/>
                </a:lnTo>
                <a:lnTo>
                  <a:pt x="982" y="817"/>
                </a:lnTo>
                <a:lnTo>
                  <a:pt x="982" y="743"/>
                </a:lnTo>
                <a:lnTo>
                  <a:pt x="982" y="673"/>
                </a:lnTo>
                <a:lnTo>
                  <a:pt x="982" y="610"/>
                </a:lnTo>
                <a:lnTo>
                  <a:pt x="982" y="557"/>
                </a:lnTo>
                <a:lnTo>
                  <a:pt x="982" y="517"/>
                </a:lnTo>
                <a:lnTo>
                  <a:pt x="982" y="490"/>
                </a:lnTo>
                <a:lnTo>
                  <a:pt x="982" y="481"/>
                </a:lnTo>
                <a:lnTo>
                  <a:pt x="986" y="477"/>
                </a:lnTo>
                <a:lnTo>
                  <a:pt x="1000" y="468"/>
                </a:lnTo>
                <a:lnTo>
                  <a:pt x="1010" y="462"/>
                </a:lnTo>
                <a:lnTo>
                  <a:pt x="1022" y="458"/>
                </a:lnTo>
                <a:lnTo>
                  <a:pt x="1036" y="455"/>
                </a:lnTo>
                <a:lnTo>
                  <a:pt x="1050" y="454"/>
                </a:lnTo>
                <a:lnTo>
                  <a:pt x="1065" y="455"/>
                </a:lnTo>
                <a:lnTo>
                  <a:pt x="1078" y="458"/>
                </a:lnTo>
                <a:lnTo>
                  <a:pt x="1090" y="462"/>
                </a:lnTo>
                <a:lnTo>
                  <a:pt x="1101" y="468"/>
                </a:lnTo>
                <a:lnTo>
                  <a:pt x="1115" y="477"/>
                </a:lnTo>
                <a:lnTo>
                  <a:pt x="1119" y="481"/>
                </a:lnTo>
                <a:lnTo>
                  <a:pt x="1119" y="512"/>
                </a:lnTo>
                <a:lnTo>
                  <a:pt x="1119" y="596"/>
                </a:lnTo>
                <a:lnTo>
                  <a:pt x="1118" y="712"/>
                </a:lnTo>
                <a:lnTo>
                  <a:pt x="1118" y="846"/>
                </a:lnTo>
                <a:lnTo>
                  <a:pt x="1117" y="981"/>
                </a:lnTo>
                <a:lnTo>
                  <a:pt x="1117" y="1098"/>
                </a:lnTo>
                <a:lnTo>
                  <a:pt x="1116" y="1180"/>
                </a:lnTo>
                <a:lnTo>
                  <a:pt x="1116" y="1212"/>
                </a:lnTo>
                <a:lnTo>
                  <a:pt x="1117" y="1205"/>
                </a:lnTo>
                <a:lnTo>
                  <a:pt x="1120" y="1186"/>
                </a:lnTo>
                <a:lnTo>
                  <a:pt x="1125" y="1159"/>
                </a:lnTo>
                <a:lnTo>
                  <a:pt x="1131" y="1128"/>
                </a:lnTo>
                <a:lnTo>
                  <a:pt x="1136" y="1097"/>
                </a:lnTo>
                <a:lnTo>
                  <a:pt x="1140" y="1070"/>
                </a:lnTo>
                <a:lnTo>
                  <a:pt x="1143" y="1051"/>
                </a:lnTo>
                <a:lnTo>
                  <a:pt x="1144" y="1044"/>
                </a:lnTo>
                <a:lnTo>
                  <a:pt x="1144" y="1019"/>
                </a:lnTo>
                <a:lnTo>
                  <a:pt x="1144" y="956"/>
                </a:lnTo>
                <a:lnTo>
                  <a:pt x="1144" y="865"/>
                </a:lnTo>
                <a:lnTo>
                  <a:pt x="1144" y="762"/>
                </a:lnTo>
                <a:lnTo>
                  <a:pt x="1144" y="660"/>
                </a:lnTo>
                <a:lnTo>
                  <a:pt x="1144" y="569"/>
                </a:lnTo>
                <a:lnTo>
                  <a:pt x="1144" y="505"/>
                </a:lnTo>
                <a:lnTo>
                  <a:pt x="1144" y="481"/>
                </a:lnTo>
                <a:lnTo>
                  <a:pt x="1149" y="477"/>
                </a:lnTo>
                <a:lnTo>
                  <a:pt x="1163" y="468"/>
                </a:lnTo>
                <a:lnTo>
                  <a:pt x="1172" y="462"/>
                </a:lnTo>
                <a:lnTo>
                  <a:pt x="1185" y="458"/>
                </a:lnTo>
                <a:lnTo>
                  <a:pt x="1191" y="457"/>
                </a:lnTo>
                <a:lnTo>
                  <a:pt x="1199" y="455"/>
                </a:lnTo>
                <a:lnTo>
                  <a:pt x="1207" y="455"/>
                </a:lnTo>
                <a:lnTo>
                  <a:pt x="1216" y="454"/>
                </a:lnTo>
                <a:lnTo>
                  <a:pt x="1234" y="455"/>
                </a:lnTo>
                <a:lnTo>
                  <a:pt x="1249" y="458"/>
                </a:lnTo>
                <a:lnTo>
                  <a:pt x="1263" y="461"/>
                </a:lnTo>
                <a:lnTo>
                  <a:pt x="1275" y="465"/>
                </a:lnTo>
                <a:lnTo>
                  <a:pt x="1290" y="474"/>
                </a:lnTo>
                <a:lnTo>
                  <a:pt x="1295" y="478"/>
                </a:lnTo>
                <a:lnTo>
                  <a:pt x="1294" y="463"/>
                </a:lnTo>
                <a:lnTo>
                  <a:pt x="1294" y="449"/>
                </a:lnTo>
                <a:lnTo>
                  <a:pt x="1286" y="430"/>
                </a:lnTo>
                <a:lnTo>
                  <a:pt x="1268" y="379"/>
                </a:lnTo>
                <a:lnTo>
                  <a:pt x="1242" y="307"/>
                </a:lnTo>
                <a:lnTo>
                  <a:pt x="1212" y="224"/>
                </a:lnTo>
                <a:lnTo>
                  <a:pt x="1182" y="142"/>
                </a:lnTo>
                <a:lnTo>
                  <a:pt x="1156" y="71"/>
                </a:lnTo>
                <a:lnTo>
                  <a:pt x="1138" y="19"/>
                </a:lnTo>
                <a:lnTo>
                  <a:pt x="1131" y="0"/>
                </a:lnTo>
                <a:close/>
                <a:moveTo>
                  <a:pt x="190" y="395"/>
                </a:moveTo>
                <a:lnTo>
                  <a:pt x="181" y="392"/>
                </a:lnTo>
                <a:lnTo>
                  <a:pt x="172" y="389"/>
                </a:lnTo>
                <a:lnTo>
                  <a:pt x="162" y="385"/>
                </a:lnTo>
                <a:lnTo>
                  <a:pt x="152" y="381"/>
                </a:lnTo>
                <a:lnTo>
                  <a:pt x="154" y="388"/>
                </a:lnTo>
                <a:lnTo>
                  <a:pt x="157" y="401"/>
                </a:lnTo>
                <a:lnTo>
                  <a:pt x="160" y="416"/>
                </a:lnTo>
                <a:lnTo>
                  <a:pt x="162" y="423"/>
                </a:lnTo>
                <a:lnTo>
                  <a:pt x="155" y="423"/>
                </a:lnTo>
                <a:lnTo>
                  <a:pt x="140" y="423"/>
                </a:lnTo>
                <a:lnTo>
                  <a:pt x="124" y="423"/>
                </a:lnTo>
                <a:lnTo>
                  <a:pt x="116" y="423"/>
                </a:lnTo>
                <a:lnTo>
                  <a:pt x="118" y="417"/>
                </a:lnTo>
                <a:lnTo>
                  <a:pt x="122" y="406"/>
                </a:lnTo>
                <a:lnTo>
                  <a:pt x="126" y="393"/>
                </a:lnTo>
                <a:lnTo>
                  <a:pt x="127" y="388"/>
                </a:lnTo>
                <a:lnTo>
                  <a:pt x="121" y="388"/>
                </a:lnTo>
                <a:lnTo>
                  <a:pt x="106" y="388"/>
                </a:lnTo>
                <a:lnTo>
                  <a:pt x="92" y="388"/>
                </a:lnTo>
                <a:lnTo>
                  <a:pt x="85" y="388"/>
                </a:lnTo>
                <a:lnTo>
                  <a:pt x="85" y="381"/>
                </a:lnTo>
                <a:lnTo>
                  <a:pt x="85" y="367"/>
                </a:lnTo>
                <a:lnTo>
                  <a:pt x="85" y="352"/>
                </a:lnTo>
                <a:lnTo>
                  <a:pt x="85" y="346"/>
                </a:lnTo>
                <a:lnTo>
                  <a:pt x="93" y="351"/>
                </a:lnTo>
                <a:lnTo>
                  <a:pt x="101" y="355"/>
                </a:lnTo>
                <a:lnTo>
                  <a:pt x="107" y="357"/>
                </a:lnTo>
                <a:lnTo>
                  <a:pt x="112" y="358"/>
                </a:lnTo>
                <a:lnTo>
                  <a:pt x="117" y="358"/>
                </a:lnTo>
                <a:lnTo>
                  <a:pt x="124" y="357"/>
                </a:lnTo>
                <a:lnTo>
                  <a:pt x="123" y="350"/>
                </a:lnTo>
                <a:lnTo>
                  <a:pt x="119" y="337"/>
                </a:lnTo>
                <a:lnTo>
                  <a:pt x="117" y="325"/>
                </a:lnTo>
                <a:lnTo>
                  <a:pt x="116" y="318"/>
                </a:lnTo>
                <a:lnTo>
                  <a:pt x="124" y="318"/>
                </a:lnTo>
                <a:lnTo>
                  <a:pt x="140" y="318"/>
                </a:lnTo>
                <a:lnTo>
                  <a:pt x="155" y="318"/>
                </a:lnTo>
                <a:lnTo>
                  <a:pt x="162" y="318"/>
                </a:lnTo>
                <a:lnTo>
                  <a:pt x="160" y="323"/>
                </a:lnTo>
                <a:lnTo>
                  <a:pt x="155" y="336"/>
                </a:lnTo>
                <a:lnTo>
                  <a:pt x="150" y="348"/>
                </a:lnTo>
                <a:lnTo>
                  <a:pt x="147" y="353"/>
                </a:lnTo>
                <a:lnTo>
                  <a:pt x="155" y="353"/>
                </a:lnTo>
                <a:lnTo>
                  <a:pt x="169" y="353"/>
                </a:lnTo>
                <a:lnTo>
                  <a:pt x="184" y="353"/>
                </a:lnTo>
                <a:lnTo>
                  <a:pt x="190" y="353"/>
                </a:lnTo>
                <a:lnTo>
                  <a:pt x="190" y="360"/>
                </a:lnTo>
                <a:lnTo>
                  <a:pt x="190" y="374"/>
                </a:lnTo>
                <a:lnTo>
                  <a:pt x="190" y="389"/>
                </a:lnTo>
                <a:lnTo>
                  <a:pt x="190" y="395"/>
                </a:lnTo>
                <a:close/>
                <a:moveTo>
                  <a:pt x="526" y="391"/>
                </a:moveTo>
                <a:lnTo>
                  <a:pt x="518" y="389"/>
                </a:lnTo>
                <a:lnTo>
                  <a:pt x="509" y="385"/>
                </a:lnTo>
                <a:lnTo>
                  <a:pt x="498" y="382"/>
                </a:lnTo>
                <a:lnTo>
                  <a:pt x="489" y="377"/>
                </a:lnTo>
                <a:lnTo>
                  <a:pt x="490" y="383"/>
                </a:lnTo>
                <a:lnTo>
                  <a:pt x="494" y="398"/>
                </a:lnTo>
                <a:lnTo>
                  <a:pt x="497" y="412"/>
                </a:lnTo>
                <a:lnTo>
                  <a:pt x="498" y="418"/>
                </a:lnTo>
                <a:lnTo>
                  <a:pt x="492" y="418"/>
                </a:lnTo>
                <a:lnTo>
                  <a:pt x="476" y="418"/>
                </a:lnTo>
                <a:lnTo>
                  <a:pt x="460" y="418"/>
                </a:lnTo>
                <a:lnTo>
                  <a:pt x="454" y="418"/>
                </a:lnTo>
                <a:lnTo>
                  <a:pt x="455" y="413"/>
                </a:lnTo>
                <a:lnTo>
                  <a:pt x="459" y="401"/>
                </a:lnTo>
                <a:lnTo>
                  <a:pt x="462" y="390"/>
                </a:lnTo>
                <a:lnTo>
                  <a:pt x="464" y="384"/>
                </a:lnTo>
                <a:lnTo>
                  <a:pt x="457" y="384"/>
                </a:lnTo>
                <a:lnTo>
                  <a:pt x="443" y="384"/>
                </a:lnTo>
                <a:lnTo>
                  <a:pt x="428" y="384"/>
                </a:lnTo>
                <a:lnTo>
                  <a:pt x="422" y="384"/>
                </a:lnTo>
                <a:lnTo>
                  <a:pt x="422" y="378"/>
                </a:lnTo>
                <a:lnTo>
                  <a:pt x="422" y="363"/>
                </a:lnTo>
                <a:lnTo>
                  <a:pt x="422" y="349"/>
                </a:lnTo>
                <a:lnTo>
                  <a:pt x="422" y="343"/>
                </a:lnTo>
                <a:lnTo>
                  <a:pt x="430" y="348"/>
                </a:lnTo>
                <a:lnTo>
                  <a:pt x="439" y="351"/>
                </a:lnTo>
                <a:lnTo>
                  <a:pt x="443" y="353"/>
                </a:lnTo>
                <a:lnTo>
                  <a:pt x="448" y="353"/>
                </a:lnTo>
                <a:lnTo>
                  <a:pt x="454" y="353"/>
                </a:lnTo>
                <a:lnTo>
                  <a:pt x="460" y="353"/>
                </a:lnTo>
                <a:lnTo>
                  <a:pt x="459" y="347"/>
                </a:lnTo>
                <a:lnTo>
                  <a:pt x="457" y="334"/>
                </a:lnTo>
                <a:lnTo>
                  <a:pt x="455" y="320"/>
                </a:lnTo>
                <a:lnTo>
                  <a:pt x="454" y="315"/>
                </a:lnTo>
                <a:lnTo>
                  <a:pt x="460" y="315"/>
                </a:lnTo>
                <a:lnTo>
                  <a:pt x="476" y="315"/>
                </a:lnTo>
                <a:lnTo>
                  <a:pt x="492" y="315"/>
                </a:lnTo>
                <a:lnTo>
                  <a:pt x="498" y="315"/>
                </a:lnTo>
                <a:lnTo>
                  <a:pt x="496" y="320"/>
                </a:lnTo>
                <a:lnTo>
                  <a:pt x="492" y="332"/>
                </a:lnTo>
                <a:lnTo>
                  <a:pt x="487" y="344"/>
                </a:lnTo>
                <a:lnTo>
                  <a:pt x="485" y="349"/>
                </a:lnTo>
                <a:lnTo>
                  <a:pt x="491" y="349"/>
                </a:lnTo>
                <a:lnTo>
                  <a:pt x="506" y="349"/>
                </a:lnTo>
                <a:lnTo>
                  <a:pt x="520" y="349"/>
                </a:lnTo>
                <a:lnTo>
                  <a:pt x="526" y="349"/>
                </a:lnTo>
                <a:lnTo>
                  <a:pt x="526" y="355"/>
                </a:lnTo>
                <a:lnTo>
                  <a:pt x="526" y="370"/>
                </a:lnTo>
                <a:lnTo>
                  <a:pt x="526" y="384"/>
                </a:lnTo>
                <a:lnTo>
                  <a:pt x="526" y="391"/>
                </a:lnTo>
                <a:close/>
                <a:moveTo>
                  <a:pt x="853" y="388"/>
                </a:moveTo>
                <a:lnTo>
                  <a:pt x="844" y="384"/>
                </a:lnTo>
                <a:lnTo>
                  <a:pt x="835" y="382"/>
                </a:lnTo>
                <a:lnTo>
                  <a:pt x="824" y="378"/>
                </a:lnTo>
                <a:lnTo>
                  <a:pt x="815" y="374"/>
                </a:lnTo>
                <a:lnTo>
                  <a:pt x="816" y="380"/>
                </a:lnTo>
                <a:lnTo>
                  <a:pt x="820" y="394"/>
                </a:lnTo>
                <a:lnTo>
                  <a:pt x="823" y="409"/>
                </a:lnTo>
                <a:lnTo>
                  <a:pt x="824" y="415"/>
                </a:lnTo>
                <a:lnTo>
                  <a:pt x="818" y="415"/>
                </a:lnTo>
                <a:lnTo>
                  <a:pt x="802" y="415"/>
                </a:lnTo>
                <a:lnTo>
                  <a:pt x="787" y="415"/>
                </a:lnTo>
                <a:lnTo>
                  <a:pt x="779" y="415"/>
                </a:lnTo>
                <a:lnTo>
                  <a:pt x="780" y="410"/>
                </a:lnTo>
                <a:lnTo>
                  <a:pt x="785" y="398"/>
                </a:lnTo>
                <a:lnTo>
                  <a:pt x="788" y="385"/>
                </a:lnTo>
                <a:lnTo>
                  <a:pt x="790" y="380"/>
                </a:lnTo>
                <a:lnTo>
                  <a:pt x="784" y="380"/>
                </a:lnTo>
                <a:lnTo>
                  <a:pt x="769" y="380"/>
                </a:lnTo>
                <a:lnTo>
                  <a:pt x="755" y="380"/>
                </a:lnTo>
                <a:lnTo>
                  <a:pt x="747" y="380"/>
                </a:lnTo>
                <a:lnTo>
                  <a:pt x="747" y="374"/>
                </a:lnTo>
                <a:lnTo>
                  <a:pt x="747" y="360"/>
                </a:lnTo>
                <a:lnTo>
                  <a:pt x="747" y="345"/>
                </a:lnTo>
                <a:lnTo>
                  <a:pt x="747" y="338"/>
                </a:lnTo>
                <a:lnTo>
                  <a:pt x="756" y="344"/>
                </a:lnTo>
                <a:lnTo>
                  <a:pt x="764" y="348"/>
                </a:lnTo>
                <a:lnTo>
                  <a:pt x="769" y="349"/>
                </a:lnTo>
                <a:lnTo>
                  <a:pt x="774" y="350"/>
                </a:lnTo>
                <a:lnTo>
                  <a:pt x="780" y="350"/>
                </a:lnTo>
                <a:lnTo>
                  <a:pt x="786" y="349"/>
                </a:lnTo>
                <a:lnTo>
                  <a:pt x="785" y="344"/>
                </a:lnTo>
                <a:lnTo>
                  <a:pt x="782" y="330"/>
                </a:lnTo>
                <a:lnTo>
                  <a:pt x="780" y="317"/>
                </a:lnTo>
                <a:lnTo>
                  <a:pt x="779" y="311"/>
                </a:lnTo>
                <a:lnTo>
                  <a:pt x="787" y="311"/>
                </a:lnTo>
                <a:lnTo>
                  <a:pt x="802" y="311"/>
                </a:lnTo>
                <a:lnTo>
                  <a:pt x="818" y="311"/>
                </a:lnTo>
                <a:lnTo>
                  <a:pt x="824" y="311"/>
                </a:lnTo>
                <a:lnTo>
                  <a:pt x="822" y="316"/>
                </a:lnTo>
                <a:lnTo>
                  <a:pt x="818" y="329"/>
                </a:lnTo>
                <a:lnTo>
                  <a:pt x="812" y="341"/>
                </a:lnTo>
                <a:lnTo>
                  <a:pt x="810" y="346"/>
                </a:lnTo>
                <a:lnTo>
                  <a:pt x="818" y="346"/>
                </a:lnTo>
                <a:lnTo>
                  <a:pt x="832" y="346"/>
                </a:lnTo>
                <a:lnTo>
                  <a:pt x="845" y="346"/>
                </a:lnTo>
                <a:lnTo>
                  <a:pt x="853" y="346"/>
                </a:lnTo>
                <a:lnTo>
                  <a:pt x="853" y="352"/>
                </a:lnTo>
                <a:lnTo>
                  <a:pt x="853" y="366"/>
                </a:lnTo>
                <a:lnTo>
                  <a:pt x="853" y="381"/>
                </a:lnTo>
                <a:lnTo>
                  <a:pt x="853" y="388"/>
                </a:lnTo>
                <a:close/>
                <a:moveTo>
                  <a:pt x="1143" y="369"/>
                </a:moveTo>
                <a:lnTo>
                  <a:pt x="1145" y="377"/>
                </a:lnTo>
                <a:lnTo>
                  <a:pt x="1149" y="391"/>
                </a:lnTo>
                <a:lnTo>
                  <a:pt x="1152" y="406"/>
                </a:lnTo>
                <a:lnTo>
                  <a:pt x="1154" y="412"/>
                </a:lnTo>
                <a:lnTo>
                  <a:pt x="1147" y="412"/>
                </a:lnTo>
                <a:lnTo>
                  <a:pt x="1132" y="412"/>
                </a:lnTo>
                <a:lnTo>
                  <a:pt x="1116" y="412"/>
                </a:lnTo>
                <a:lnTo>
                  <a:pt x="1108" y="412"/>
                </a:lnTo>
                <a:lnTo>
                  <a:pt x="1110" y="407"/>
                </a:lnTo>
                <a:lnTo>
                  <a:pt x="1113" y="394"/>
                </a:lnTo>
                <a:lnTo>
                  <a:pt x="1118" y="382"/>
                </a:lnTo>
                <a:lnTo>
                  <a:pt x="1119" y="377"/>
                </a:lnTo>
                <a:lnTo>
                  <a:pt x="1112" y="377"/>
                </a:lnTo>
                <a:lnTo>
                  <a:pt x="1098" y="377"/>
                </a:lnTo>
                <a:lnTo>
                  <a:pt x="1084" y="377"/>
                </a:lnTo>
                <a:lnTo>
                  <a:pt x="1077" y="377"/>
                </a:lnTo>
                <a:lnTo>
                  <a:pt x="1077" y="370"/>
                </a:lnTo>
                <a:lnTo>
                  <a:pt x="1077" y="355"/>
                </a:lnTo>
                <a:lnTo>
                  <a:pt x="1077" y="342"/>
                </a:lnTo>
                <a:lnTo>
                  <a:pt x="1077" y="335"/>
                </a:lnTo>
                <a:lnTo>
                  <a:pt x="1085" y="341"/>
                </a:lnTo>
                <a:lnTo>
                  <a:pt x="1093" y="344"/>
                </a:lnTo>
                <a:lnTo>
                  <a:pt x="1098" y="346"/>
                </a:lnTo>
                <a:lnTo>
                  <a:pt x="1104" y="346"/>
                </a:lnTo>
                <a:lnTo>
                  <a:pt x="1109" y="346"/>
                </a:lnTo>
                <a:lnTo>
                  <a:pt x="1116" y="346"/>
                </a:lnTo>
                <a:lnTo>
                  <a:pt x="1115" y="339"/>
                </a:lnTo>
                <a:lnTo>
                  <a:pt x="1112" y="327"/>
                </a:lnTo>
                <a:lnTo>
                  <a:pt x="1109" y="313"/>
                </a:lnTo>
                <a:lnTo>
                  <a:pt x="1108" y="307"/>
                </a:lnTo>
                <a:lnTo>
                  <a:pt x="1116" y="307"/>
                </a:lnTo>
                <a:lnTo>
                  <a:pt x="1132" y="307"/>
                </a:lnTo>
                <a:lnTo>
                  <a:pt x="1147" y="307"/>
                </a:lnTo>
                <a:lnTo>
                  <a:pt x="1154" y="307"/>
                </a:lnTo>
                <a:lnTo>
                  <a:pt x="1152" y="313"/>
                </a:lnTo>
                <a:lnTo>
                  <a:pt x="1147" y="325"/>
                </a:lnTo>
                <a:lnTo>
                  <a:pt x="1142" y="336"/>
                </a:lnTo>
                <a:lnTo>
                  <a:pt x="1140" y="342"/>
                </a:lnTo>
                <a:lnTo>
                  <a:pt x="1147" y="342"/>
                </a:lnTo>
                <a:lnTo>
                  <a:pt x="1160" y="342"/>
                </a:lnTo>
                <a:lnTo>
                  <a:pt x="1175" y="342"/>
                </a:lnTo>
                <a:lnTo>
                  <a:pt x="1182" y="342"/>
                </a:lnTo>
                <a:lnTo>
                  <a:pt x="1182" y="348"/>
                </a:lnTo>
                <a:lnTo>
                  <a:pt x="1182" y="363"/>
                </a:lnTo>
                <a:lnTo>
                  <a:pt x="1182" y="377"/>
                </a:lnTo>
                <a:lnTo>
                  <a:pt x="1182" y="383"/>
                </a:lnTo>
                <a:lnTo>
                  <a:pt x="1172" y="381"/>
                </a:lnTo>
                <a:lnTo>
                  <a:pt x="1163" y="378"/>
                </a:lnTo>
                <a:lnTo>
                  <a:pt x="1153" y="374"/>
                </a:lnTo>
                <a:lnTo>
                  <a:pt x="1143" y="369"/>
                </a:lnTo>
                <a:close/>
              </a:path>
            </a:pathLst>
          </a:custGeom>
          <a:solidFill>
            <a:srgbClr val="FFFFFF"/>
          </a:solidFill>
          <a:ln w="9525">
            <a:noFill/>
            <a:round/>
            <a:headEnd/>
            <a:tailEnd/>
          </a:ln>
        </p:spPr>
        <p:txBody>
          <a:bodyPr/>
          <a:lstStyle/>
          <a:p>
            <a:endParaRPr lang="en-US"/>
          </a:p>
        </p:txBody>
      </p:sp>
      <p:sp>
        <p:nvSpPr>
          <p:cNvPr id="133" name="Freeform 137"/>
          <p:cNvSpPr>
            <a:spLocks/>
          </p:cNvSpPr>
          <p:nvPr/>
        </p:nvSpPr>
        <p:spPr bwMode="auto">
          <a:xfrm>
            <a:off x="1435100" y="654050"/>
            <a:ext cx="9525" cy="60325"/>
          </a:xfrm>
          <a:custGeom>
            <a:avLst/>
            <a:gdLst>
              <a:gd name="T0" fmla="*/ 281204 w 44"/>
              <a:gd name="T1" fmla="*/ 13379065 h 272"/>
              <a:gd name="T2" fmla="*/ 140494 w 44"/>
              <a:gd name="T3" fmla="*/ 13379065 h 272"/>
              <a:gd name="T4" fmla="*/ 0 w 44"/>
              <a:gd name="T5" fmla="*/ 13379065 h 272"/>
              <a:gd name="T6" fmla="*/ 0 w 44"/>
              <a:gd name="T7" fmla="*/ 12837914 h 272"/>
              <a:gd name="T8" fmla="*/ 0 w 44"/>
              <a:gd name="T9" fmla="*/ 11362391 h 272"/>
              <a:gd name="T10" fmla="*/ 0 w 44"/>
              <a:gd name="T11" fmla="*/ 9296482 h 272"/>
              <a:gd name="T12" fmla="*/ 0 w 44"/>
              <a:gd name="T13" fmla="*/ 6935379 h 272"/>
              <a:gd name="T14" fmla="*/ 0 w 44"/>
              <a:gd name="T15" fmla="*/ 4574498 h 272"/>
              <a:gd name="T16" fmla="*/ 46759 w 44"/>
              <a:gd name="T17" fmla="*/ 2557824 h 272"/>
              <a:gd name="T18" fmla="*/ 46759 w 44"/>
              <a:gd name="T19" fmla="*/ 1082080 h 272"/>
              <a:gd name="T20" fmla="*/ 46759 w 44"/>
              <a:gd name="T21" fmla="*/ 541151 h 272"/>
              <a:gd name="T22" fmla="*/ 562408 w 44"/>
              <a:gd name="T23" fmla="*/ 245957 h 272"/>
              <a:gd name="T24" fmla="*/ 984106 w 44"/>
              <a:gd name="T25" fmla="*/ 98472 h 272"/>
              <a:gd name="T26" fmla="*/ 1218334 w 44"/>
              <a:gd name="T27" fmla="*/ 49236 h 272"/>
              <a:gd name="T28" fmla="*/ 1452779 w 44"/>
              <a:gd name="T29" fmla="*/ 0 h 272"/>
              <a:gd name="T30" fmla="*/ 1640248 w 44"/>
              <a:gd name="T31" fmla="*/ 0 h 272"/>
              <a:gd name="T32" fmla="*/ 1827718 w 44"/>
              <a:gd name="T33" fmla="*/ 0 h 272"/>
              <a:gd name="T34" fmla="*/ 1968211 w 44"/>
              <a:gd name="T35" fmla="*/ 1672466 h 272"/>
              <a:gd name="T36" fmla="*/ 2061946 w 44"/>
              <a:gd name="T37" fmla="*/ 3393947 h 272"/>
              <a:gd name="T38" fmla="*/ 2061946 w 44"/>
              <a:gd name="T39" fmla="*/ 5115427 h 272"/>
              <a:gd name="T40" fmla="*/ 2015187 w 44"/>
              <a:gd name="T41" fmla="*/ 6837129 h 272"/>
              <a:gd name="T42" fmla="*/ 1968211 w 44"/>
              <a:gd name="T43" fmla="*/ 7673251 h 272"/>
              <a:gd name="T44" fmla="*/ 1780742 w 44"/>
              <a:gd name="T45" fmla="*/ 8509374 h 272"/>
              <a:gd name="T46" fmla="*/ 1687007 w 44"/>
              <a:gd name="T47" fmla="*/ 9394953 h 272"/>
              <a:gd name="T48" fmla="*/ 1499538 w 44"/>
              <a:gd name="T49" fmla="*/ 10231076 h 272"/>
              <a:gd name="T50" fmla="*/ 1265310 w 44"/>
              <a:gd name="T51" fmla="*/ 11067198 h 272"/>
              <a:gd name="T52" fmla="*/ 984106 w 44"/>
              <a:gd name="T53" fmla="*/ 11854306 h 272"/>
              <a:gd name="T54" fmla="*/ 702902 w 44"/>
              <a:gd name="T55" fmla="*/ 12641192 h 272"/>
              <a:gd name="T56" fmla="*/ 281204 w 44"/>
              <a:gd name="T57" fmla="*/ 13379065 h 2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4" h="272">
                <a:moveTo>
                  <a:pt x="6" y="272"/>
                </a:moveTo>
                <a:lnTo>
                  <a:pt x="3" y="272"/>
                </a:lnTo>
                <a:lnTo>
                  <a:pt x="0" y="272"/>
                </a:lnTo>
                <a:lnTo>
                  <a:pt x="0" y="261"/>
                </a:lnTo>
                <a:lnTo>
                  <a:pt x="0" y="231"/>
                </a:lnTo>
                <a:lnTo>
                  <a:pt x="0" y="189"/>
                </a:lnTo>
                <a:lnTo>
                  <a:pt x="0" y="141"/>
                </a:lnTo>
                <a:lnTo>
                  <a:pt x="0" y="93"/>
                </a:lnTo>
                <a:lnTo>
                  <a:pt x="1" y="52"/>
                </a:lnTo>
                <a:lnTo>
                  <a:pt x="1" y="22"/>
                </a:lnTo>
                <a:lnTo>
                  <a:pt x="1" y="11"/>
                </a:lnTo>
                <a:lnTo>
                  <a:pt x="12" y="5"/>
                </a:lnTo>
                <a:lnTo>
                  <a:pt x="21" y="2"/>
                </a:lnTo>
                <a:lnTo>
                  <a:pt x="26" y="1"/>
                </a:lnTo>
                <a:lnTo>
                  <a:pt x="31" y="0"/>
                </a:lnTo>
                <a:lnTo>
                  <a:pt x="35" y="0"/>
                </a:lnTo>
                <a:lnTo>
                  <a:pt x="39" y="0"/>
                </a:lnTo>
                <a:lnTo>
                  <a:pt x="42" y="34"/>
                </a:lnTo>
                <a:lnTo>
                  <a:pt x="44" y="69"/>
                </a:lnTo>
                <a:lnTo>
                  <a:pt x="44" y="104"/>
                </a:lnTo>
                <a:lnTo>
                  <a:pt x="43" y="139"/>
                </a:lnTo>
                <a:lnTo>
                  <a:pt x="42" y="156"/>
                </a:lnTo>
                <a:lnTo>
                  <a:pt x="38" y="173"/>
                </a:lnTo>
                <a:lnTo>
                  <a:pt x="36" y="191"/>
                </a:lnTo>
                <a:lnTo>
                  <a:pt x="32" y="208"/>
                </a:lnTo>
                <a:lnTo>
                  <a:pt x="27" y="225"/>
                </a:lnTo>
                <a:lnTo>
                  <a:pt x="21" y="241"/>
                </a:lnTo>
                <a:lnTo>
                  <a:pt x="15" y="257"/>
                </a:lnTo>
                <a:lnTo>
                  <a:pt x="6" y="272"/>
                </a:lnTo>
                <a:close/>
              </a:path>
            </a:pathLst>
          </a:custGeom>
          <a:solidFill>
            <a:srgbClr val="FFFFFF"/>
          </a:solidFill>
          <a:ln w="9525">
            <a:noFill/>
            <a:round/>
            <a:headEnd/>
            <a:tailEnd/>
          </a:ln>
        </p:spPr>
        <p:txBody>
          <a:bodyPr/>
          <a:lstStyle/>
          <a:p>
            <a:endParaRPr lang="en-US"/>
          </a:p>
        </p:txBody>
      </p:sp>
      <p:sp>
        <p:nvSpPr>
          <p:cNvPr id="134" name="Freeform 138"/>
          <p:cNvSpPr>
            <a:spLocks/>
          </p:cNvSpPr>
          <p:nvPr/>
        </p:nvSpPr>
        <p:spPr bwMode="auto">
          <a:xfrm>
            <a:off x="1657350" y="654050"/>
            <a:ext cx="20638" cy="77788"/>
          </a:xfrm>
          <a:custGeom>
            <a:avLst/>
            <a:gdLst>
              <a:gd name="T0" fmla="*/ 4952640 w 86"/>
              <a:gd name="T1" fmla="*/ 17387853 h 348"/>
              <a:gd name="T2" fmla="*/ 4203913 w 86"/>
              <a:gd name="T3" fmla="*/ 16088704 h 348"/>
              <a:gd name="T4" fmla="*/ 3513020 w 86"/>
              <a:gd name="T5" fmla="*/ 14839626 h 348"/>
              <a:gd name="T6" fmla="*/ 2937075 w 86"/>
              <a:gd name="T7" fmla="*/ 13690464 h 348"/>
              <a:gd name="T8" fmla="*/ 2361131 w 86"/>
              <a:gd name="T9" fmla="*/ 12541303 h 348"/>
              <a:gd name="T10" fmla="*/ 1842781 w 86"/>
              <a:gd name="T11" fmla="*/ 11541906 h 348"/>
              <a:gd name="T12" fmla="*/ 1497215 w 86"/>
              <a:gd name="T13" fmla="*/ 10542733 h 348"/>
              <a:gd name="T14" fmla="*/ 1151888 w 86"/>
              <a:gd name="T15" fmla="*/ 9593406 h 348"/>
              <a:gd name="T16" fmla="*/ 806322 w 86"/>
              <a:gd name="T17" fmla="*/ 8643856 h 348"/>
              <a:gd name="T18" fmla="*/ 518350 w 86"/>
              <a:gd name="T19" fmla="*/ 7694530 h 348"/>
              <a:gd name="T20" fmla="*/ 345567 w 86"/>
              <a:gd name="T21" fmla="*/ 6745203 h 348"/>
              <a:gd name="T22" fmla="*/ 230378 w 86"/>
              <a:gd name="T23" fmla="*/ 5746030 h 348"/>
              <a:gd name="T24" fmla="*/ 57594 w 86"/>
              <a:gd name="T25" fmla="*/ 4646715 h 348"/>
              <a:gd name="T26" fmla="*/ 57594 w 86"/>
              <a:gd name="T27" fmla="*/ 3547625 h 348"/>
              <a:gd name="T28" fmla="*/ 0 w 86"/>
              <a:gd name="T29" fmla="*/ 2448310 h 348"/>
              <a:gd name="T30" fmla="*/ 0 w 86"/>
              <a:gd name="T31" fmla="*/ 1199232 h 348"/>
              <a:gd name="T32" fmla="*/ 57594 w 86"/>
              <a:gd name="T33" fmla="*/ 0 h 348"/>
              <a:gd name="T34" fmla="*/ 806322 w 86"/>
              <a:gd name="T35" fmla="*/ 50070 h 348"/>
              <a:gd name="T36" fmla="*/ 2476320 w 86"/>
              <a:gd name="T37" fmla="*/ 199835 h 348"/>
              <a:gd name="T38" fmla="*/ 4146318 w 86"/>
              <a:gd name="T39" fmla="*/ 399669 h 348"/>
              <a:gd name="T40" fmla="*/ 4952640 w 86"/>
              <a:gd name="T41" fmla="*/ 449740 h 348"/>
              <a:gd name="T42" fmla="*/ 4952640 w 86"/>
              <a:gd name="T43" fmla="*/ 1199232 h 348"/>
              <a:gd name="T44" fmla="*/ 4952640 w 86"/>
              <a:gd name="T45" fmla="*/ 3097885 h 348"/>
              <a:gd name="T46" fmla="*/ 4952640 w 86"/>
              <a:gd name="T47" fmla="*/ 5845947 h 348"/>
              <a:gd name="T48" fmla="*/ 4952640 w 86"/>
              <a:gd name="T49" fmla="*/ 8943832 h 348"/>
              <a:gd name="T50" fmla="*/ 4952640 w 86"/>
              <a:gd name="T51" fmla="*/ 12091563 h 348"/>
              <a:gd name="T52" fmla="*/ 4952640 w 86"/>
              <a:gd name="T53" fmla="*/ 14739708 h 348"/>
              <a:gd name="T54" fmla="*/ 4952640 w 86"/>
              <a:gd name="T55" fmla="*/ 16738279 h 348"/>
              <a:gd name="T56" fmla="*/ 4952640 w 86"/>
              <a:gd name="T57" fmla="*/ 17387853 h 34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348">
                <a:moveTo>
                  <a:pt x="86" y="348"/>
                </a:moveTo>
                <a:lnTo>
                  <a:pt x="73" y="322"/>
                </a:lnTo>
                <a:lnTo>
                  <a:pt x="61" y="297"/>
                </a:lnTo>
                <a:lnTo>
                  <a:pt x="51" y="274"/>
                </a:lnTo>
                <a:lnTo>
                  <a:pt x="41" y="251"/>
                </a:lnTo>
                <a:lnTo>
                  <a:pt x="32" y="231"/>
                </a:lnTo>
                <a:lnTo>
                  <a:pt x="26" y="211"/>
                </a:lnTo>
                <a:lnTo>
                  <a:pt x="20" y="192"/>
                </a:lnTo>
                <a:lnTo>
                  <a:pt x="14" y="173"/>
                </a:lnTo>
                <a:lnTo>
                  <a:pt x="9" y="154"/>
                </a:lnTo>
                <a:lnTo>
                  <a:pt x="6" y="135"/>
                </a:lnTo>
                <a:lnTo>
                  <a:pt x="4" y="115"/>
                </a:lnTo>
                <a:lnTo>
                  <a:pt x="1" y="93"/>
                </a:lnTo>
                <a:lnTo>
                  <a:pt x="1" y="71"/>
                </a:lnTo>
                <a:lnTo>
                  <a:pt x="0" y="49"/>
                </a:lnTo>
                <a:lnTo>
                  <a:pt x="0" y="24"/>
                </a:lnTo>
                <a:lnTo>
                  <a:pt x="1" y="0"/>
                </a:lnTo>
                <a:lnTo>
                  <a:pt x="14" y="1"/>
                </a:lnTo>
                <a:lnTo>
                  <a:pt x="43" y="4"/>
                </a:lnTo>
                <a:lnTo>
                  <a:pt x="72" y="8"/>
                </a:lnTo>
                <a:lnTo>
                  <a:pt x="86" y="9"/>
                </a:lnTo>
                <a:lnTo>
                  <a:pt x="86" y="24"/>
                </a:lnTo>
                <a:lnTo>
                  <a:pt x="86" y="62"/>
                </a:lnTo>
                <a:lnTo>
                  <a:pt x="86" y="117"/>
                </a:lnTo>
                <a:lnTo>
                  <a:pt x="86" y="179"/>
                </a:lnTo>
                <a:lnTo>
                  <a:pt x="86" y="242"/>
                </a:lnTo>
                <a:lnTo>
                  <a:pt x="86" y="295"/>
                </a:lnTo>
                <a:lnTo>
                  <a:pt x="86" y="335"/>
                </a:lnTo>
                <a:lnTo>
                  <a:pt x="86" y="348"/>
                </a:lnTo>
                <a:close/>
              </a:path>
            </a:pathLst>
          </a:custGeom>
          <a:solidFill>
            <a:srgbClr val="FFFFFF"/>
          </a:solidFill>
          <a:ln w="9525">
            <a:noFill/>
            <a:round/>
            <a:headEnd/>
            <a:tailEnd/>
          </a:ln>
        </p:spPr>
        <p:txBody>
          <a:bodyPr/>
          <a:lstStyle/>
          <a:p>
            <a:endParaRPr lang="en-US"/>
          </a:p>
        </p:txBody>
      </p:sp>
      <p:sp>
        <p:nvSpPr>
          <p:cNvPr id="135" name="Freeform 139"/>
          <p:cNvSpPr>
            <a:spLocks/>
          </p:cNvSpPr>
          <p:nvPr/>
        </p:nvSpPr>
        <p:spPr bwMode="auto">
          <a:xfrm>
            <a:off x="1319213" y="657225"/>
            <a:ext cx="98425" cy="193675"/>
          </a:xfrm>
          <a:custGeom>
            <a:avLst/>
            <a:gdLst>
              <a:gd name="T0" fmla="*/ 18131197 w 450"/>
              <a:gd name="T1" fmla="*/ 32065815 h 876"/>
              <a:gd name="T2" fmla="*/ 18083297 w 450"/>
              <a:gd name="T3" fmla="*/ 20090023 h 876"/>
              <a:gd name="T4" fmla="*/ 18035397 w 450"/>
              <a:gd name="T5" fmla="*/ 12855731 h 876"/>
              <a:gd name="T6" fmla="*/ 19231370 w 450"/>
              <a:gd name="T7" fmla="*/ 11975792 h 876"/>
              <a:gd name="T8" fmla="*/ 19709934 w 450"/>
              <a:gd name="T9" fmla="*/ 11242657 h 876"/>
              <a:gd name="T10" fmla="*/ 20044798 w 450"/>
              <a:gd name="T11" fmla="*/ 10362718 h 876"/>
              <a:gd name="T12" fmla="*/ 20044798 w 450"/>
              <a:gd name="T13" fmla="*/ 9385057 h 876"/>
              <a:gd name="T14" fmla="*/ 19518552 w 450"/>
              <a:gd name="T15" fmla="*/ 8554200 h 876"/>
              <a:gd name="T16" fmla="*/ 18800925 w 450"/>
              <a:gd name="T17" fmla="*/ 7869926 h 876"/>
              <a:gd name="T18" fmla="*/ 18274679 w 450"/>
              <a:gd name="T19" fmla="*/ 6158909 h 876"/>
              <a:gd name="T20" fmla="*/ 17652852 w 450"/>
              <a:gd name="T21" fmla="*/ 5230330 h 876"/>
              <a:gd name="T22" fmla="*/ 16408979 w 450"/>
              <a:gd name="T23" fmla="*/ 4888083 h 876"/>
              <a:gd name="T24" fmla="*/ 15069524 w 450"/>
              <a:gd name="T25" fmla="*/ 5328052 h 876"/>
              <a:gd name="T26" fmla="*/ 14112614 w 450"/>
              <a:gd name="T27" fmla="*/ 6256852 h 876"/>
              <a:gd name="T28" fmla="*/ 13012222 w 450"/>
              <a:gd name="T29" fmla="*/ 8358535 h 876"/>
              <a:gd name="T30" fmla="*/ 12246913 w 450"/>
              <a:gd name="T31" fmla="*/ 9580722 h 876"/>
              <a:gd name="T32" fmla="*/ 12151113 w 450"/>
              <a:gd name="T33" fmla="*/ 10802687 h 876"/>
              <a:gd name="T34" fmla="*/ 12868741 w 450"/>
              <a:gd name="T35" fmla="*/ 11975792 h 876"/>
              <a:gd name="T36" fmla="*/ 14064714 w 450"/>
              <a:gd name="T37" fmla="*/ 12855731 h 876"/>
              <a:gd name="T38" fmla="*/ 13873332 w 450"/>
              <a:gd name="T39" fmla="*/ 19503470 h 876"/>
              <a:gd name="T40" fmla="*/ 13538468 w 450"/>
              <a:gd name="T41" fmla="*/ 30501602 h 876"/>
              <a:gd name="T42" fmla="*/ 13203604 w 450"/>
              <a:gd name="T43" fmla="*/ 33630028 h 876"/>
              <a:gd name="T44" fmla="*/ 11768568 w 450"/>
              <a:gd name="T45" fmla="*/ 32848032 h 876"/>
              <a:gd name="T46" fmla="*/ 11385804 w 450"/>
              <a:gd name="T47" fmla="*/ 33923414 h 876"/>
              <a:gd name="T48" fmla="*/ 10189831 w 450"/>
              <a:gd name="T49" fmla="*/ 34998797 h 876"/>
              <a:gd name="T50" fmla="*/ 9567785 w 450"/>
              <a:gd name="T51" fmla="*/ 35634210 h 876"/>
              <a:gd name="T52" fmla="*/ 9376622 w 450"/>
              <a:gd name="T53" fmla="*/ 36513928 h 876"/>
              <a:gd name="T54" fmla="*/ 9902867 w 450"/>
              <a:gd name="T55" fmla="*/ 37687254 h 876"/>
              <a:gd name="T56" fmla="*/ 10381213 w 450"/>
              <a:gd name="T57" fmla="*/ 38224945 h 876"/>
              <a:gd name="T58" fmla="*/ 10046349 w 450"/>
              <a:gd name="T59" fmla="*/ 38371528 h 876"/>
              <a:gd name="T60" fmla="*/ 8084848 w 450"/>
              <a:gd name="T61" fmla="*/ 36465067 h 876"/>
              <a:gd name="T62" fmla="*/ 7606503 w 450"/>
              <a:gd name="T63" fmla="*/ 37345006 h 876"/>
              <a:gd name="T64" fmla="*/ 6362629 w 450"/>
              <a:gd name="T65" fmla="*/ 38909219 h 876"/>
              <a:gd name="T66" fmla="*/ 5932184 w 450"/>
              <a:gd name="T67" fmla="*/ 39886880 h 876"/>
              <a:gd name="T68" fmla="*/ 6219148 w 450"/>
              <a:gd name="T69" fmla="*/ 40962263 h 876"/>
              <a:gd name="T70" fmla="*/ 6888875 w 450"/>
              <a:gd name="T71" fmla="*/ 41939702 h 876"/>
              <a:gd name="T72" fmla="*/ 5740802 w 450"/>
              <a:gd name="T73" fmla="*/ 41402011 h 876"/>
              <a:gd name="T74" fmla="*/ 4305547 w 450"/>
              <a:gd name="T75" fmla="*/ 40962263 h 876"/>
              <a:gd name="T76" fmla="*/ 2774710 w 450"/>
              <a:gd name="T77" fmla="*/ 42819641 h 876"/>
              <a:gd name="T78" fmla="*/ 2344046 w 450"/>
              <a:gd name="T79" fmla="*/ 37247284 h 876"/>
              <a:gd name="T80" fmla="*/ 1770119 w 450"/>
              <a:gd name="T81" fmla="*/ 28741945 h 876"/>
              <a:gd name="T82" fmla="*/ 1052491 w 450"/>
              <a:gd name="T83" fmla="*/ 19356888 h 876"/>
              <a:gd name="T84" fmla="*/ 478346 w 450"/>
              <a:gd name="T85" fmla="*/ 11242657 h 876"/>
              <a:gd name="T86" fmla="*/ 47900 w 450"/>
              <a:gd name="T87" fmla="*/ 6598879 h 876"/>
              <a:gd name="T88" fmla="*/ 5310138 w 450"/>
              <a:gd name="T89" fmla="*/ 4496974 h 876"/>
              <a:gd name="T90" fmla="*/ 13251505 w 450"/>
              <a:gd name="T91" fmla="*/ 1906461 h 876"/>
              <a:gd name="T92" fmla="*/ 18609543 w 450"/>
              <a:gd name="T93" fmla="*/ 537691 h 876"/>
              <a:gd name="T94" fmla="*/ 21432153 w 450"/>
              <a:gd name="T95" fmla="*/ 4252670 h 876"/>
              <a:gd name="T96" fmla="*/ 21527735 w 450"/>
              <a:gd name="T97" fmla="*/ 17401566 h 876"/>
              <a:gd name="T98" fmla="*/ 21432153 w 450"/>
              <a:gd name="T99" fmla="*/ 30648405 h 876"/>
              <a:gd name="T100" fmla="*/ 20571044 w 450"/>
              <a:gd name="T101" fmla="*/ 35047658 h 876"/>
              <a:gd name="T102" fmla="*/ 18944407 w 450"/>
              <a:gd name="T103" fmla="*/ 35438545 h 8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50" h="876">
                <a:moveTo>
                  <a:pt x="380" y="730"/>
                </a:moveTo>
                <a:lnTo>
                  <a:pt x="380" y="709"/>
                </a:lnTo>
                <a:lnTo>
                  <a:pt x="379" y="656"/>
                </a:lnTo>
                <a:lnTo>
                  <a:pt x="379" y="582"/>
                </a:lnTo>
                <a:lnTo>
                  <a:pt x="378" y="496"/>
                </a:lnTo>
                <a:lnTo>
                  <a:pt x="378" y="411"/>
                </a:lnTo>
                <a:lnTo>
                  <a:pt x="377" y="336"/>
                </a:lnTo>
                <a:lnTo>
                  <a:pt x="377" y="284"/>
                </a:lnTo>
                <a:lnTo>
                  <a:pt x="377" y="263"/>
                </a:lnTo>
                <a:lnTo>
                  <a:pt x="388" y="257"/>
                </a:lnTo>
                <a:lnTo>
                  <a:pt x="398" y="250"/>
                </a:lnTo>
                <a:lnTo>
                  <a:pt x="402" y="245"/>
                </a:lnTo>
                <a:lnTo>
                  <a:pt x="406" y="241"/>
                </a:lnTo>
                <a:lnTo>
                  <a:pt x="409" y="236"/>
                </a:lnTo>
                <a:lnTo>
                  <a:pt x="412" y="230"/>
                </a:lnTo>
                <a:lnTo>
                  <a:pt x="416" y="224"/>
                </a:lnTo>
                <a:lnTo>
                  <a:pt x="418" y="218"/>
                </a:lnTo>
                <a:lnTo>
                  <a:pt x="419" y="212"/>
                </a:lnTo>
                <a:lnTo>
                  <a:pt x="420" y="205"/>
                </a:lnTo>
                <a:lnTo>
                  <a:pt x="420" y="198"/>
                </a:lnTo>
                <a:lnTo>
                  <a:pt x="419" y="192"/>
                </a:lnTo>
                <a:lnTo>
                  <a:pt x="418" y="184"/>
                </a:lnTo>
                <a:lnTo>
                  <a:pt x="416" y="178"/>
                </a:lnTo>
                <a:lnTo>
                  <a:pt x="408" y="175"/>
                </a:lnTo>
                <a:lnTo>
                  <a:pt x="402" y="171"/>
                </a:lnTo>
                <a:lnTo>
                  <a:pt x="398" y="166"/>
                </a:lnTo>
                <a:lnTo>
                  <a:pt x="393" y="161"/>
                </a:lnTo>
                <a:lnTo>
                  <a:pt x="388" y="150"/>
                </a:lnTo>
                <a:lnTo>
                  <a:pt x="385" y="139"/>
                </a:lnTo>
                <a:lnTo>
                  <a:pt x="382" y="126"/>
                </a:lnTo>
                <a:lnTo>
                  <a:pt x="377" y="115"/>
                </a:lnTo>
                <a:lnTo>
                  <a:pt x="373" y="111"/>
                </a:lnTo>
                <a:lnTo>
                  <a:pt x="369" y="107"/>
                </a:lnTo>
                <a:lnTo>
                  <a:pt x="362" y="103"/>
                </a:lnTo>
                <a:lnTo>
                  <a:pt x="355" y="101"/>
                </a:lnTo>
                <a:lnTo>
                  <a:pt x="343" y="100"/>
                </a:lnTo>
                <a:lnTo>
                  <a:pt x="332" y="101"/>
                </a:lnTo>
                <a:lnTo>
                  <a:pt x="323" y="104"/>
                </a:lnTo>
                <a:lnTo>
                  <a:pt x="315" y="109"/>
                </a:lnTo>
                <a:lnTo>
                  <a:pt x="308" y="114"/>
                </a:lnTo>
                <a:lnTo>
                  <a:pt x="301" y="120"/>
                </a:lnTo>
                <a:lnTo>
                  <a:pt x="295" y="128"/>
                </a:lnTo>
                <a:lnTo>
                  <a:pt x="290" y="135"/>
                </a:lnTo>
                <a:lnTo>
                  <a:pt x="280" y="152"/>
                </a:lnTo>
                <a:lnTo>
                  <a:pt x="272" y="171"/>
                </a:lnTo>
                <a:lnTo>
                  <a:pt x="266" y="180"/>
                </a:lnTo>
                <a:lnTo>
                  <a:pt x="261" y="188"/>
                </a:lnTo>
                <a:lnTo>
                  <a:pt x="256" y="196"/>
                </a:lnTo>
                <a:lnTo>
                  <a:pt x="249" y="203"/>
                </a:lnTo>
                <a:lnTo>
                  <a:pt x="252" y="212"/>
                </a:lnTo>
                <a:lnTo>
                  <a:pt x="254" y="221"/>
                </a:lnTo>
                <a:lnTo>
                  <a:pt x="259" y="230"/>
                </a:lnTo>
                <a:lnTo>
                  <a:pt x="263" y="238"/>
                </a:lnTo>
                <a:lnTo>
                  <a:pt x="269" y="245"/>
                </a:lnTo>
                <a:lnTo>
                  <a:pt x="276" y="252"/>
                </a:lnTo>
                <a:lnTo>
                  <a:pt x="284" y="258"/>
                </a:lnTo>
                <a:lnTo>
                  <a:pt x="294" y="263"/>
                </a:lnTo>
                <a:lnTo>
                  <a:pt x="294" y="282"/>
                </a:lnTo>
                <a:lnTo>
                  <a:pt x="292" y="331"/>
                </a:lnTo>
                <a:lnTo>
                  <a:pt x="290" y="399"/>
                </a:lnTo>
                <a:lnTo>
                  <a:pt x="288" y="477"/>
                </a:lnTo>
                <a:lnTo>
                  <a:pt x="285" y="556"/>
                </a:lnTo>
                <a:lnTo>
                  <a:pt x="283" y="624"/>
                </a:lnTo>
                <a:lnTo>
                  <a:pt x="282" y="673"/>
                </a:lnTo>
                <a:lnTo>
                  <a:pt x="281" y="691"/>
                </a:lnTo>
                <a:lnTo>
                  <a:pt x="276" y="688"/>
                </a:lnTo>
                <a:lnTo>
                  <a:pt x="264" y="682"/>
                </a:lnTo>
                <a:lnTo>
                  <a:pt x="252" y="675"/>
                </a:lnTo>
                <a:lnTo>
                  <a:pt x="246" y="672"/>
                </a:lnTo>
                <a:lnTo>
                  <a:pt x="245" y="681"/>
                </a:lnTo>
                <a:lnTo>
                  <a:pt x="243" y="688"/>
                </a:lnTo>
                <a:lnTo>
                  <a:pt x="238" y="694"/>
                </a:lnTo>
                <a:lnTo>
                  <a:pt x="234" y="700"/>
                </a:lnTo>
                <a:lnTo>
                  <a:pt x="223" y="708"/>
                </a:lnTo>
                <a:lnTo>
                  <a:pt x="213" y="716"/>
                </a:lnTo>
                <a:lnTo>
                  <a:pt x="209" y="720"/>
                </a:lnTo>
                <a:lnTo>
                  <a:pt x="204" y="724"/>
                </a:lnTo>
                <a:lnTo>
                  <a:pt x="200" y="729"/>
                </a:lnTo>
                <a:lnTo>
                  <a:pt x="198" y="734"/>
                </a:lnTo>
                <a:lnTo>
                  <a:pt x="196" y="740"/>
                </a:lnTo>
                <a:lnTo>
                  <a:pt x="196" y="747"/>
                </a:lnTo>
                <a:lnTo>
                  <a:pt x="198" y="755"/>
                </a:lnTo>
                <a:lnTo>
                  <a:pt x="202" y="765"/>
                </a:lnTo>
                <a:lnTo>
                  <a:pt x="207" y="771"/>
                </a:lnTo>
                <a:lnTo>
                  <a:pt x="213" y="777"/>
                </a:lnTo>
                <a:lnTo>
                  <a:pt x="216" y="779"/>
                </a:lnTo>
                <a:lnTo>
                  <a:pt x="217" y="782"/>
                </a:lnTo>
                <a:lnTo>
                  <a:pt x="218" y="786"/>
                </a:lnTo>
                <a:lnTo>
                  <a:pt x="217" y="793"/>
                </a:lnTo>
                <a:lnTo>
                  <a:pt x="210" y="785"/>
                </a:lnTo>
                <a:lnTo>
                  <a:pt x="194" y="769"/>
                </a:lnTo>
                <a:lnTo>
                  <a:pt x="177" y="753"/>
                </a:lnTo>
                <a:lnTo>
                  <a:pt x="169" y="746"/>
                </a:lnTo>
                <a:lnTo>
                  <a:pt x="167" y="751"/>
                </a:lnTo>
                <a:lnTo>
                  <a:pt x="164" y="757"/>
                </a:lnTo>
                <a:lnTo>
                  <a:pt x="159" y="764"/>
                </a:lnTo>
                <a:lnTo>
                  <a:pt x="154" y="770"/>
                </a:lnTo>
                <a:lnTo>
                  <a:pt x="143" y="783"/>
                </a:lnTo>
                <a:lnTo>
                  <a:pt x="133" y="796"/>
                </a:lnTo>
                <a:lnTo>
                  <a:pt x="128" y="802"/>
                </a:lnTo>
                <a:lnTo>
                  <a:pt x="125" y="810"/>
                </a:lnTo>
                <a:lnTo>
                  <a:pt x="124" y="816"/>
                </a:lnTo>
                <a:lnTo>
                  <a:pt x="124" y="824"/>
                </a:lnTo>
                <a:lnTo>
                  <a:pt x="125" y="831"/>
                </a:lnTo>
                <a:lnTo>
                  <a:pt x="130" y="838"/>
                </a:lnTo>
                <a:lnTo>
                  <a:pt x="136" y="846"/>
                </a:lnTo>
                <a:lnTo>
                  <a:pt x="144" y="853"/>
                </a:lnTo>
                <a:lnTo>
                  <a:pt x="144" y="858"/>
                </a:lnTo>
                <a:lnTo>
                  <a:pt x="144" y="863"/>
                </a:lnTo>
                <a:lnTo>
                  <a:pt x="137" y="858"/>
                </a:lnTo>
                <a:lnTo>
                  <a:pt x="120" y="847"/>
                </a:lnTo>
                <a:lnTo>
                  <a:pt x="104" y="836"/>
                </a:lnTo>
                <a:lnTo>
                  <a:pt x="96" y="831"/>
                </a:lnTo>
                <a:lnTo>
                  <a:pt x="90" y="838"/>
                </a:lnTo>
                <a:lnTo>
                  <a:pt x="77" y="853"/>
                </a:lnTo>
                <a:lnTo>
                  <a:pt x="64" y="868"/>
                </a:lnTo>
                <a:lnTo>
                  <a:pt x="58" y="876"/>
                </a:lnTo>
                <a:lnTo>
                  <a:pt x="56" y="847"/>
                </a:lnTo>
                <a:lnTo>
                  <a:pt x="53" y="809"/>
                </a:lnTo>
                <a:lnTo>
                  <a:pt x="49" y="762"/>
                </a:lnTo>
                <a:lnTo>
                  <a:pt x="45" y="708"/>
                </a:lnTo>
                <a:lnTo>
                  <a:pt x="41" y="650"/>
                </a:lnTo>
                <a:lnTo>
                  <a:pt x="37" y="588"/>
                </a:lnTo>
                <a:lnTo>
                  <a:pt x="31" y="524"/>
                </a:lnTo>
                <a:lnTo>
                  <a:pt x="27" y="459"/>
                </a:lnTo>
                <a:lnTo>
                  <a:pt x="22" y="396"/>
                </a:lnTo>
                <a:lnTo>
                  <a:pt x="17" y="336"/>
                </a:lnTo>
                <a:lnTo>
                  <a:pt x="13" y="281"/>
                </a:lnTo>
                <a:lnTo>
                  <a:pt x="10" y="230"/>
                </a:lnTo>
                <a:lnTo>
                  <a:pt x="6" y="189"/>
                </a:lnTo>
                <a:lnTo>
                  <a:pt x="4" y="157"/>
                </a:lnTo>
                <a:lnTo>
                  <a:pt x="1" y="135"/>
                </a:lnTo>
                <a:lnTo>
                  <a:pt x="0" y="127"/>
                </a:lnTo>
                <a:lnTo>
                  <a:pt x="56" y="110"/>
                </a:lnTo>
                <a:lnTo>
                  <a:pt x="111" y="92"/>
                </a:lnTo>
                <a:lnTo>
                  <a:pt x="167" y="74"/>
                </a:lnTo>
                <a:lnTo>
                  <a:pt x="221" y="56"/>
                </a:lnTo>
                <a:lnTo>
                  <a:pt x="277" y="39"/>
                </a:lnTo>
                <a:lnTo>
                  <a:pt x="332" y="24"/>
                </a:lnTo>
                <a:lnTo>
                  <a:pt x="360" y="17"/>
                </a:lnTo>
                <a:lnTo>
                  <a:pt x="389" y="11"/>
                </a:lnTo>
                <a:lnTo>
                  <a:pt x="418" y="5"/>
                </a:lnTo>
                <a:lnTo>
                  <a:pt x="447" y="0"/>
                </a:lnTo>
                <a:lnTo>
                  <a:pt x="448" y="87"/>
                </a:lnTo>
                <a:lnTo>
                  <a:pt x="449" y="176"/>
                </a:lnTo>
                <a:lnTo>
                  <a:pt x="450" y="266"/>
                </a:lnTo>
                <a:lnTo>
                  <a:pt x="450" y="356"/>
                </a:lnTo>
                <a:lnTo>
                  <a:pt x="450" y="447"/>
                </a:lnTo>
                <a:lnTo>
                  <a:pt x="449" y="537"/>
                </a:lnTo>
                <a:lnTo>
                  <a:pt x="448" y="627"/>
                </a:lnTo>
                <a:lnTo>
                  <a:pt x="447" y="717"/>
                </a:lnTo>
                <a:lnTo>
                  <a:pt x="438" y="716"/>
                </a:lnTo>
                <a:lnTo>
                  <a:pt x="430" y="717"/>
                </a:lnTo>
                <a:lnTo>
                  <a:pt x="422" y="719"/>
                </a:lnTo>
                <a:lnTo>
                  <a:pt x="414" y="721"/>
                </a:lnTo>
                <a:lnTo>
                  <a:pt x="396" y="725"/>
                </a:lnTo>
                <a:lnTo>
                  <a:pt x="380" y="730"/>
                </a:lnTo>
                <a:close/>
              </a:path>
            </a:pathLst>
          </a:custGeom>
          <a:solidFill>
            <a:srgbClr val="FFFFFF"/>
          </a:solidFill>
          <a:ln w="9525">
            <a:noFill/>
            <a:round/>
            <a:headEnd/>
            <a:tailEnd/>
          </a:ln>
        </p:spPr>
        <p:txBody>
          <a:bodyPr/>
          <a:lstStyle/>
          <a:p>
            <a:endParaRPr lang="en-US"/>
          </a:p>
        </p:txBody>
      </p:sp>
      <p:sp>
        <p:nvSpPr>
          <p:cNvPr id="136" name="Freeform 140"/>
          <p:cNvSpPr>
            <a:spLocks/>
          </p:cNvSpPr>
          <p:nvPr/>
        </p:nvSpPr>
        <p:spPr bwMode="auto">
          <a:xfrm>
            <a:off x="1693863" y="660400"/>
            <a:ext cx="92075" cy="201613"/>
          </a:xfrm>
          <a:custGeom>
            <a:avLst/>
            <a:gdLst>
              <a:gd name="T0" fmla="*/ 17697865 w 421"/>
              <a:gd name="T1" fmla="*/ 41733234 h 920"/>
              <a:gd name="T2" fmla="*/ 18176174 w 421"/>
              <a:gd name="T3" fmla="*/ 42981700 h 920"/>
              <a:gd name="T4" fmla="*/ 18845850 w 421"/>
              <a:gd name="T5" fmla="*/ 43414072 h 920"/>
              <a:gd name="T6" fmla="*/ 18080599 w 421"/>
              <a:gd name="T7" fmla="*/ 43462065 h 920"/>
              <a:gd name="T8" fmla="*/ 16884718 w 421"/>
              <a:gd name="T9" fmla="*/ 42261372 h 920"/>
              <a:gd name="T10" fmla="*/ 17076085 w 421"/>
              <a:gd name="T11" fmla="*/ 41300861 h 920"/>
              <a:gd name="T12" fmla="*/ 17602290 w 421"/>
              <a:gd name="T13" fmla="*/ 39812212 h 920"/>
              <a:gd name="T14" fmla="*/ 17458601 w 421"/>
              <a:gd name="T15" fmla="*/ 38131373 h 920"/>
              <a:gd name="T16" fmla="*/ 15736733 w 421"/>
              <a:gd name="T17" fmla="*/ 37795206 h 920"/>
              <a:gd name="T18" fmla="*/ 14636644 w 421"/>
              <a:gd name="T19" fmla="*/ 37555023 h 920"/>
              <a:gd name="T20" fmla="*/ 14493174 w 421"/>
              <a:gd name="T21" fmla="*/ 38419549 h 920"/>
              <a:gd name="T22" fmla="*/ 14158336 w 421"/>
              <a:gd name="T23" fmla="*/ 38707724 h 920"/>
              <a:gd name="T24" fmla="*/ 13919072 w 421"/>
              <a:gd name="T25" fmla="*/ 38131373 h 920"/>
              <a:gd name="T26" fmla="*/ 14301806 w 421"/>
              <a:gd name="T27" fmla="*/ 36594513 h 920"/>
              <a:gd name="T28" fmla="*/ 13966968 w 421"/>
              <a:gd name="T29" fmla="*/ 35681995 h 920"/>
              <a:gd name="T30" fmla="*/ 13201718 w 421"/>
              <a:gd name="T31" fmla="*/ 35442031 h 920"/>
              <a:gd name="T32" fmla="*/ 12723409 w 421"/>
              <a:gd name="T33" fmla="*/ 34385535 h 920"/>
              <a:gd name="T34" fmla="*/ 12197204 w 421"/>
              <a:gd name="T35" fmla="*/ 33905171 h 920"/>
              <a:gd name="T36" fmla="*/ 10570910 w 421"/>
              <a:gd name="T37" fmla="*/ 35009659 h 920"/>
              <a:gd name="T38" fmla="*/ 10523013 w 421"/>
              <a:gd name="T39" fmla="*/ 32944660 h 920"/>
              <a:gd name="T40" fmla="*/ 10140498 w 421"/>
              <a:gd name="T41" fmla="*/ 32080354 h 920"/>
              <a:gd name="T42" fmla="*/ 9375028 w 421"/>
              <a:gd name="T43" fmla="*/ 31504004 h 920"/>
              <a:gd name="T44" fmla="*/ 9040190 w 421"/>
              <a:gd name="T45" fmla="*/ 31119843 h 920"/>
              <a:gd name="T46" fmla="*/ 7461793 w 421"/>
              <a:gd name="T47" fmla="*/ 31840171 h 920"/>
              <a:gd name="T48" fmla="*/ 6792117 w 421"/>
              <a:gd name="T49" fmla="*/ 24492473 h 920"/>
              <a:gd name="T50" fmla="*/ 6553072 w 421"/>
              <a:gd name="T51" fmla="*/ 14311236 h 920"/>
              <a:gd name="T52" fmla="*/ 7605264 w 421"/>
              <a:gd name="T53" fmla="*/ 11477916 h 920"/>
              <a:gd name="T54" fmla="*/ 8609778 w 421"/>
              <a:gd name="T55" fmla="*/ 10277223 h 920"/>
              <a:gd name="T56" fmla="*/ 8753249 w 421"/>
              <a:gd name="T57" fmla="*/ 8740362 h 920"/>
              <a:gd name="T58" fmla="*/ 7987998 w 421"/>
              <a:gd name="T59" fmla="*/ 7779851 h 920"/>
              <a:gd name="T60" fmla="*/ 7031381 w 421"/>
              <a:gd name="T61" fmla="*/ 7011530 h 920"/>
              <a:gd name="T62" fmla="*/ 6696543 w 421"/>
              <a:gd name="T63" fmla="*/ 5810837 h 920"/>
              <a:gd name="T64" fmla="*/ 6409601 w 421"/>
              <a:gd name="T65" fmla="*/ 4898538 h 920"/>
              <a:gd name="T66" fmla="*/ 5117927 w 421"/>
              <a:gd name="T67" fmla="*/ 4466166 h 920"/>
              <a:gd name="T68" fmla="*/ 3635322 w 421"/>
              <a:gd name="T69" fmla="*/ 4706349 h 920"/>
              <a:gd name="T70" fmla="*/ 2917750 w 421"/>
              <a:gd name="T71" fmla="*/ 5810837 h 920"/>
              <a:gd name="T72" fmla="*/ 2152499 w 421"/>
              <a:gd name="T73" fmla="*/ 7395691 h 920"/>
              <a:gd name="T74" fmla="*/ 1100088 w 421"/>
              <a:gd name="T75" fmla="*/ 8164231 h 920"/>
              <a:gd name="T76" fmla="*/ 956618 w 421"/>
              <a:gd name="T77" fmla="*/ 9989048 h 920"/>
              <a:gd name="T78" fmla="*/ 1721868 w 421"/>
              <a:gd name="T79" fmla="*/ 11429704 h 920"/>
              <a:gd name="T80" fmla="*/ 2965646 w 421"/>
              <a:gd name="T81" fmla="*/ 15079557 h 920"/>
              <a:gd name="T82" fmla="*/ 2630808 w 421"/>
              <a:gd name="T83" fmla="*/ 26413494 h 920"/>
              <a:gd name="T84" fmla="*/ 1865558 w 421"/>
              <a:gd name="T85" fmla="*/ 34433528 h 920"/>
              <a:gd name="T86" fmla="*/ 1004514 w 421"/>
              <a:gd name="T87" fmla="*/ 34097360 h 920"/>
              <a:gd name="T88" fmla="*/ 143471 w 421"/>
              <a:gd name="T89" fmla="*/ 29967143 h 920"/>
              <a:gd name="T90" fmla="*/ 0 w 421"/>
              <a:gd name="T91" fmla="*/ 12726382 h 920"/>
              <a:gd name="T92" fmla="*/ 2917750 w 421"/>
              <a:gd name="T93" fmla="*/ 624343 h 920"/>
              <a:gd name="T94" fmla="*/ 12771087 w 421"/>
              <a:gd name="T95" fmla="*/ 3505875 h 920"/>
              <a:gd name="T96" fmla="*/ 20137306 w 421"/>
              <a:gd name="T97" fmla="*/ 6627370 h 920"/>
              <a:gd name="T98" fmla="*/ 19945938 w 421"/>
              <a:gd name="T99" fmla="*/ 8212223 h 920"/>
              <a:gd name="T100" fmla="*/ 19276262 w 421"/>
              <a:gd name="T101" fmla="*/ 18441453 h 920"/>
              <a:gd name="T102" fmla="*/ 18415437 w 421"/>
              <a:gd name="T103" fmla="*/ 38611519 h 92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21" h="920">
                <a:moveTo>
                  <a:pt x="384" y="831"/>
                </a:moveTo>
                <a:lnTo>
                  <a:pt x="377" y="846"/>
                </a:lnTo>
                <a:lnTo>
                  <a:pt x="372" y="861"/>
                </a:lnTo>
                <a:lnTo>
                  <a:pt x="370" y="869"/>
                </a:lnTo>
                <a:lnTo>
                  <a:pt x="370" y="877"/>
                </a:lnTo>
                <a:lnTo>
                  <a:pt x="371" y="885"/>
                </a:lnTo>
                <a:lnTo>
                  <a:pt x="375" y="892"/>
                </a:lnTo>
                <a:lnTo>
                  <a:pt x="380" y="895"/>
                </a:lnTo>
                <a:lnTo>
                  <a:pt x="386" y="899"/>
                </a:lnTo>
                <a:lnTo>
                  <a:pt x="389" y="900"/>
                </a:lnTo>
                <a:lnTo>
                  <a:pt x="392" y="902"/>
                </a:lnTo>
                <a:lnTo>
                  <a:pt x="394" y="904"/>
                </a:lnTo>
                <a:lnTo>
                  <a:pt x="394" y="907"/>
                </a:lnTo>
                <a:lnTo>
                  <a:pt x="394" y="914"/>
                </a:lnTo>
                <a:lnTo>
                  <a:pt x="394" y="920"/>
                </a:lnTo>
                <a:lnTo>
                  <a:pt x="378" y="905"/>
                </a:lnTo>
                <a:lnTo>
                  <a:pt x="361" y="891"/>
                </a:lnTo>
                <a:lnTo>
                  <a:pt x="357" y="888"/>
                </a:lnTo>
                <a:lnTo>
                  <a:pt x="355" y="884"/>
                </a:lnTo>
                <a:lnTo>
                  <a:pt x="353" y="880"/>
                </a:lnTo>
                <a:lnTo>
                  <a:pt x="352" y="875"/>
                </a:lnTo>
                <a:lnTo>
                  <a:pt x="353" y="871"/>
                </a:lnTo>
                <a:lnTo>
                  <a:pt x="354" y="866"/>
                </a:lnTo>
                <a:lnTo>
                  <a:pt x="357" y="860"/>
                </a:lnTo>
                <a:lnTo>
                  <a:pt x="362" y="854"/>
                </a:lnTo>
                <a:lnTo>
                  <a:pt x="365" y="846"/>
                </a:lnTo>
                <a:lnTo>
                  <a:pt x="367" y="839"/>
                </a:lnTo>
                <a:lnTo>
                  <a:pt x="368" y="829"/>
                </a:lnTo>
                <a:lnTo>
                  <a:pt x="369" y="821"/>
                </a:lnTo>
                <a:lnTo>
                  <a:pt x="368" y="811"/>
                </a:lnTo>
                <a:lnTo>
                  <a:pt x="367" y="802"/>
                </a:lnTo>
                <a:lnTo>
                  <a:pt x="365" y="794"/>
                </a:lnTo>
                <a:lnTo>
                  <a:pt x="362" y="787"/>
                </a:lnTo>
                <a:lnTo>
                  <a:pt x="344" y="791"/>
                </a:lnTo>
                <a:lnTo>
                  <a:pt x="335" y="791"/>
                </a:lnTo>
                <a:lnTo>
                  <a:pt x="329" y="787"/>
                </a:lnTo>
                <a:lnTo>
                  <a:pt x="314" y="777"/>
                </a:lnTo>
                <a:lnTo>
                  <a:pt x="310" y="779"/>
                </a:lnTo>
                <a:lnTo>
                  <a:pt x="308" y="780"/>
                </a:lnTo>
                <a:lnTo>
                  <a:pt x="306" y="782"/>
                </a:lnTo>
                <a:lnTo>
                  <a:pt x="305" y="784"/>
                </a:lnTo>
                <a:lnTo>
                  <a:pt x="304" y="790"/>
                </a:lnTo>
                <a:lnTo>
                  <a:pt x="304" y="795"/>
                </a:lnTo>
                <a:lnTo>
                  <a:pt x="303" y="800"/>
                </a:lnTo>
                <a:lnTo>
                  <a:pt x="302" y="804"/>
                </a:lnTo>
                <a:lnTo>
                  <a:pt x="300" y="805"/>
                </a:lnTo>
                <a:lnTo>
                  <a:pt x="298" y="806"/>
                </a:lnTo>
                <a:lnTo>
                  <a:pt x="296" y="806"/>
                </a:lnTo>
                <a:lnTo>
                  <a:pt x="291" y="806"/>
                </a:lnTo>
                <a:lnTo>
                  <a:pt x="291" y="803"/>
                </a:lnTo>
                <a:lnTo>
                  <a:pt x="290" y="798"/>
                </a:lnTo>
                <a:lnTo>
                  <a:pt x="291" y="794"/>
                </a:lnTo>
                <a:lnTo>
                  <a:pt x="292" y="790"/>
                </a:lnTo>
                <a:lnTo>
                  <a:pt x="294" y="780"/>
                </a:lnTo>
                <a:lnTo>
                  <a:pt x="298" y="772"/>
                </a:lnTo>
                <a:lnTo>
                  <a:pt x="299" y="762"/>
                </a:lnTo>
                <a:lnTo>
                  <a:pt x="299" y="754"/>
                </a:lnTo>
                <a:lnTo>
                  <a:pt x="298" y="749"/>
                </a:lnTo>
                <a:lnTo>
                  <a:pt x="296" y="746"/>
                </a:lnTo>
                <a:lnTo>
                  <a:pt x="292" y="743"/>
                </a:lnTo>
                <a:lnTo>
                  <a:pt x="289" y="740"/>
                </a:lnTo>
                <a:lnTo>
                  <a:pt x="284" y="740"/>
                </a:lnTo>
                <a:lnTo>
                  <a:pt x="279" y="739"/>
                </a:lnTo>
                <a:lnTo>
                  <a:pt x="276" y="738"/>
                </a:lnTo>
                <a:lnTo>
                  <a:pt x="274" y="735"/>
                </a:lnTo>
                <a:lnTo>
                  <a:pt x="271" y="730"/>
                </a:lnTo>
                <a:lnTo>
                  <a:pt x="268" y="724"/>
                </a:lnTo>
                <a:lnTo>
                  <a:pt x="266" y="716"/>
                </a:lnTo>
                <a:lnTo>
                  <a:pt x="263" y="711"/>
                </a:lnTo>
                <a:lnTo>
                  <a:pt x="261" y="708"/>
                </a:lnTo>
                <a:lnTo>
                  <a:pt x="258" y="707"/>
                </a:lnTo>
                <a:lnTo>
                  <a:pt x="255" y="706"/>
                </a:lnTo>
                <a:lnTo>
                  <a:pt x="251" y="704"/>
                </a:lnTo>
                <a:lnTo>
                  <a:pt x="245" y="709"/>
                </a:lnTo>
                <a:lnTo>
                  <a:pt x="233" y="718"/>
                </a:lnTo>
                <a:lnTo>
                  <a:pt x="221" y="729"/>
                </a:lnTo>
                <a:lnTo>
                  <a:pt x="215" y="733"/>
                </a:lnTo>
                <a:lnTo>
                  <a:pt x="218" y="714"/>
                </a:lnTo>
                <a:lnTo>
                  <a:pt x="220" y="692"/>
                </a:lnTo>
                <a:lnTo>
                  <a:pt x="220" y="686"/>
                </a:lnTo>
                <a:lnTo>
                  <a:pt x="219" y="681"/>
                </a:lnTo>
                <a:lnTo>
                  <a:pt x="218" y="677"/>
                </a:lnTo>
                <a:lnTo>
                  <a:pt x="215" y="672"/>
                </a:lnTo>
                <a:lnTo>
                  <a:pt x="212" y="668"/>
                </a:lnTo>
                <a:lnTo>
                  <a:pt x="208" y="665"/>
                </a:lnTo>
                <a:lnTo>
                  <a:pt x="203" y="662"/>
                </a:lnTo>
                <a:lnTo>
                  <a:pt x="196" y="660"/>
                </a:lnTo>
                <a:lnTo>
                  <a:pt x="196" y="656"/>
                </a:lnTo>
                <a:lnTo>
                  <a:pt x="196" y="654"/>
                </a:lnTo>
                <a:lnTo>
                  <a:pt x="195" y="652"/>
                </a:lnTo>
                <a:lnTo>
                  <a:pt x="193" y="651"/>
                </a:lnTo>
                <a:lnTo>
                  <a:pt x="189" y="648"/>
                </a:lnTo>
                <a:lnTo>
                  <a:pt x="183" y="645"/>
                </a:lnTo>
                <a:lnTo>
                  <a:pt x="178" y="648"/>
                </a:lnTo>
                <a:lnTo>
                  <a:pt x="167" y="655"/>
                </a:lnTo>
                <a:lnTo>
                  <a:pt x="156" y="663"/>
                </a:lnTo>
                <a:lnTo>
                  <a:pt x="151" y="666"/>
                </a:lnTo>
                <a:lnTo>
                  <a:pt x="148" y="615"/>
                </a:lnTo>
                <a:lnTo>
                  <a:pt x="145" y="563"/>
                </a:lnTo>
                <a:lnTo>
                  <a:pt x="142" y="510"/>
                </a:lnTo>
                <a:lnTo>
                  <a:pt x="140" y="458"/>
                </a:lnTo>
                <a:lnTo>
                  <a:pt x="139" y="405"/>
                </a:lnTo>
                <a:lnTo>
                  <a:pt x="137" y="351"/>
                </a:lnTo>
                <a:lnTo>
                  <a:pt x="137" y="298"/>
                </a:lnTo>
                <a:lnTo>
                  <a:pt x="139" y="245"/>
                </a:lnTo>
                <a:lnTo>
                  <a:pt x="146" y="245"/>
                </a:lnTo>
                <a:lnTo>
                  <a:pt x="152" y="242"/>
                </a:lnTo>
                <a:lnTo>
                  <a:pt x="159" y="239"/>
                </a:lnTo>
                <a:lnTo>
                  <a:pt x="165" y="234"/>
                </a:lnTo>
                <a:lnTo>
                  <a:pt x="172" y="228"/>
                </a:lnTo>
                <a:lnTo>
                  <a:pt x="176" y="221"/>
                </a:lnTo>
                <a:lnTo>
                  <a:pt x="180" y="214"/>
                </a:lnTo>
                <a:lnTo>
                  <a:pt x="183" y="206"/>
                </a:lnTo>
                <a:lnTo>
                  <a:pt x="186" y="197"/>
                </a:lnTo>
                <a:lnTo>
                  <a:pt x="186" y="189"/>
                </a:lnTo>
                <a:lnTo>
                  <a:pt x="183" y="182"/>
                </a:lnTo>
                <a:lnTo>
                  <a:pt x="181" y="176"/>
                </a:lnTo>
                <a:lnTo>
                  <a:pt x="177" y="171"/>
                </a:lnTo>
                <a:lnTo>
                  <a:pt x="173" y="167"/>
                </a:lnTo>
                <a:lnTo>
                  <a:pt x="167" y="162"/>
                </a:lnTo>
                <a:lnTo>
                  <a:pt x="162" y="158"/>
                </a:lnTo>
                <a:lnTo>
                  <a:pt x="157" y="155"/>
                </a:lnTo>
                <a:lnTo>
                  <a:pt x="152" y="151"/>
                </a:lnTo>
                <a:lnTo>
                  <a:pt x="147" y="146"/>
                </a:lnTo>
                <a:lnTo>
                  <a:pt x="144" y="141"/>
                </a:lnTo>
                <a:lnTo>
                  <a:pt x="141" y="136"/>
                </a:lnTo>
                <a:lnTo>
                  <a:pt x="140" y="128"/>
                </a:lnTo>
                <a:lnTo>
                  <a:pt x="140" y="121"/>
                </a:lnTo>
                <a:lnTo>
                  <a:pt x="142" y="111"/>
                </a:lnTo>
                <a:lnTo>
                  <a:pt x="140" y="107"/>
                </a:lnTo>
                <a:lnTo>
                  <a:pt x="137" y="104"/>
                </a:lnTo>
                <a:lnTo>
                  <a:pt x="134" y="102"/>
                </a:lnTo>
                <a:lnTo>
                  <a:pt x="131" y="98"/>
                </a:lnTo>
                <a:lnTo>
                  <a:pt x="124" y="95"/>
                </a:lnTo>
                <a:lnTo>
                  <a:pt x="115" y="94"/>
                </a:lnTo>
                <a:lnTo>
                  <a:pt x="107" y="93"/>
                </a:lnTo>
                <a:lnTo>
                  <a:pt x="97" y="93"/>
                </a:lnTo>
                <a:lnTo>
                  <a:pt x="88" y="94"/>
                </a:lnTo>
                <a:lnTo>
                  <a:pt x="81" y="95"/>
                </a:lnTo>
                <a:lnTo>
                  <a:pt x="76" y="98"/>
                </a:lnTo>
                <a:lnTo>
                  <a:pt x="71" y="103"/>
                </a:lnTo>
                <a:lnTo>
                  <a:pt x="68" y="107"/>
                </a:lnTo>
                <a:lnTo>
                  <a:pt x="65" y="111"/>
                </a:lnTo>
                <a:lnTo>
                  <a:pt x="61" y="121"/>
                </a:lnTo>
                <a:lnTo>
                  <a:pt x="57" y="132"/>
                </a:lnTo>
                <a:lnTo>
                  <a:pt x="54" y="141"/>
                </a:lnTo>
                <a:lnTo>
                  <a:pt x="48" y="150"/>
                </a:lnTo>
                <a:lnTo>
                  <a:pt x="45" y="154"/>
                </a:lnTo>
                <a:lnTo>
                  <a:pt x="39" y="157"/>
                </a:lnTo>
                <a:lnTo>
                  <a:pt x="34" y="160"/>
                </a:lnTo>
                <a:lnTo>
                  <a:pt x="26" y="162"/>
                </a:lnTo>
                <a:lnTo>
                  <a:pt x="23" y="170"/>
                </a:lnTo>
                <a:lnTo>
                  <a:pt x="21" y="178"/>
                </a:lnTo>
                <a:lnTo>
                  <a:pt x="19" y="188"/>
                </a:lnTo>
                <a:lnTo>
                  <a:pt x="19" y="199"/>
                </a:lnTo>
                <a:lnTo>
                  <a:pt x="20" y="208"/>
                </a:lnTo>
                <a:lnTo>
                  <a:pt x="21" y="218"/>
                </a:lnTo>
                <a:lnTo>
                  <a:pt x="25" y="228"/>
                </a:lnTo>
                <a:lnTo>
                  <a:pt x="30" y="235"/>
                </a:lnTo>
                <a:lnTo>
                  <a:pt x="36" y="238"/>
                </a:lnTo>
                <a:lnTo>
                  <a:pt x="48" y="245"/>
                </a:lnTo>
                <a:lnTo>
                  <a:pt x="60" y="251"/>
                </a:lnTo>
                <a:lnTo>
                  <a:pt x="65" y="254"/>
                </a:lnTo>
                <a:lnTo>
                  <a:pt x="62" y="314"/>
                </a:lnTo>
                <a:lnTo>
                  <a:pt x="60" y="374"/>
                </a:lnTo>
                <a:lnTo>
                  <a:pt x="57" y="433"/>
                </a:lnTo>
                <a:lnTo>
                  <a:pt x="56" y="492"/>
                </a:lnTo>
                <a:lnTo>
                  <a:pt x="55" y="550"/>
                </a:lnTo>
                <a:lnTo>
                  <a:pt x="52" y="607"/>
                </a:lnTo>
                <a:lnTo>
                  <a:pt x="49" y="664"/>
                </a:lnTo>
                <a:lnTo>
                  <a:pt x="42" y="720"/>
                </a:lnTo>
                <a:lnTo>
                  <a:pt x="39" y="717"/>
                </a:lnTo>
                <a:lnTo>
                  <a:pt x="35" y="714"/>
                </a:lnTo>
                <a:lnTo>
                  <a:pt x="31" y="712"/>
                </a:lnTo>
                <a:lnTo>
                  <a:pt x="26" y="711"/>
                </a:lnTo>
                <a:lnTo>
                  <a:pt x="21" y="710"/>
                </a:lnTo>
                <a:lnTo>
                  <a:pt x="16" y="710"/>
                </a:lnTo>
                <a:lnTo>
                  <a:pt x="10" y="710"/>
                </a:lnTo>
                <a:lnTo>
                  <a:pt x="4" y="711"/>
                </a:lnTo>
                <a:lnTo>
                  <a:pt x="3" y="624"/>
                </a:lnTo>
                <a:lnTo>
                  <a:pt x="2" y="536"/>
                </a:lnTo>
                <a:lnTo>
                  <a:pt x="1" y="446"/>
                </a:lnTo>
                <a:lnTo>
                  <a:pt x="0" y="356"/>
                </a:lnTo>
                <a:lnTo>
                  <a:pt x="0" y="265"/>
                </a:lnTo>
                <a:lnTo>
                  <a:pt x="2" y="175"/>
                </a:lnTo>
                <a:lnTo>
                  <a:pt x="4" y="87"/>
                </a:lnTo>
                <a:lnTo>
                  <a:pt x="8" y="0"/>
                </a:lnTo>
                <a:lnTo>
                  <a:pt x="61" y="13"/>
                </a:lnTo>
                <a:lnTo>
                  <a:pt x="112" y="27"/>
                </a:lnTo>
                <a:lnTo>
                  <a:pt x="164" y="42"/>
                </a:lnTo>
                <a:lnTo>
                  <a:pt x="215" y="57"/>
                </a:lnTo>
                <a:lnTo>
                  <a:pt x="267" y="73"/>
                </a:lnTo>
                <a:lnTo>
                  <a:pt x="318" y="90"/>
                </a:lnTo>
                <a:lnTo>
                  <a:pt x="369" y="107"/>
                </a:lnTo>
                <a:lnTo>
                  <a:pt x="419" y="124"/>
                </a:lnTo>
                <a:lnTo>
                  <a:pt x="421" y="138"/>
                </a:lnTo>
                <a:lnTo>
                  <a:pt x="421" y="151"/>
                </a:lnTo>
                <a:lnTo>
                  <a:pt x="421" y="157"/>
                </a:lnTo>
                <a:lnTo>
                  <a:pt x="419" y="164"/>
                </a:lnTo>
                <a:lnTo>
                  <a:pt x="417" y="171"/>
                </a:lnTo>
                <a:lnTo>
                  <a:pt x="413" y="177"/>
                </a:lnTo>
                <a:lnTo>
                  <a:pt x="412" y="206"/>
                </a:lnTo>
                <a:lnTo>
                  <a:pt x="409" y="280"/>
                </a:lnTo>
                <a:lnTo>
                  <a:pt x="403" y="384"/>
                </a:lnTo>
                <a:lnTo>
                  <a:pt x="398" y="505"/>
                </a:lnTo>
                <a:lnTo>
                  <a:pt x="393" y="624"/>
                </a:lnTo>
                <a:lnTo>
                  <a:pt x="388" y="729"/>
                </a:lnTo>
                <a:lnTo>
                  <a:pt x="385" y="804"/>
                </a:lnTo>
                <a:lnTo>
                  <a:pt x="384" y="831"/>
                </a:lnTo>
                <a:close/>
              </a:path>
            </a:pathLst>
          </a:custGeom>
          <a:solidFill>
            <a:srgbClr val="FFFFFF"/>
          </a:solidFill>
          <a:ln w="9525">
            <a:noFill/>
            <a:round/>
            <a:headEnd/>
            <a:tailEnd/>
          </a:ln>
        </p:spPr>
        <p:txBody>
          <a:bodyPr/>
          <a:lstStyle/>
          <a:p>
            <a:endParaRPr lang="en-US"/>
          </a:p>
        </p:txBody>
      </p:sp>
      <p:sp>
        <p:nvSpPr>
          <p:cNvPr id="137" name="Freeform 141"/>
          <p:cNvSpPr>
            <a:spLocks/>
          </p:cNvSpPr>
          <p:nvPr/>
        </p:nvSpPr>
        <p:spPr bwMode="auto">
          <a:xfrm>
            <a:off x="1111250" y="693738"/>
            <a:ext cx="190500" cy="484187"/>
          </a:xfrm>
          <a:custGeom>
            <a:avLst/>
            <a:gdLst>
              <a:gd name="T0" fmla="*/ 39230985 w 872"/>
              <a:gd name="T1" fmla="*/ 33440746 h 2220"/>
              <a:gd name="T2" fmla="*/ 40424013 w 872"/>
              <a:gd name="T3" fmla="*/ 34772696 h 2220"/>
              <a:gd name="T4" fmla="*/ 40614950 w 872"/>
              <a:gd name="T5" fmla="*/ 45856217 h 2220"/>
              <a:gd name="T6" fmla="*/ 40567325 w 872"/>
              <a:gd name="T7" fmla="*/ 76823247 h 2220"/>
              <a:gd name="T8" fmla="*/ 40519481 w 872"/>
              <a:gd name="T9" fmla="*/ 102557786 h 2220"/>
              <a:gd name="T10" fmla="*/ 40089982 w 872"/>
              <a:gd name="T11" fmla="*/ 103414055 h 2220"/>
              <a:gd name="T12" fmla="*/ 37417302 w 872"/>
              <a:gd name="T13" fmla="*/ 95945798 h 2220"/>
              <a:gd name="T14" fmla="*/ 36605929 w 872"/>
              <a:gd name="T15" fmla="*/ 92140350 h 2220"/>
              <a:gd name="T16" fmla="*/ 36653773 w 872"/>
              <a:gd name="T17" fmla="*/ 71400352 h 2220"/>
              <a:gd name="T18" fmla="*/ 36701398 w 872"/>
              <a:gd name="T19" fmla="*/ 40766364 h 2220"/>
              <a:gd name="T20" fmla="*/ 36749241 w 872"/>
              <a:gd name="T21" fmla="*/ 24973580 h 2220"/>
              <a:gd name="T22" fmla="*/ 35746932 w 872"/>
              <a:gd name="T23" fmla="*/ 12415471 h 2220"/>
              <a:gd name="T24" fmla="*/ 34792466 w 872"/>
              <a:gd name="T25" fmla="*/ 6231399 h 2220"/>
              <a:gd name="T26" fmla="*/ 33742531 w 872"/>
              <a:gd name="T27" fmla="*/ 22262133 h 2220"/>
              <a:gd name="T28" fmla="*/ 33456126 w 872"/>
              <a:gd name="T29" fmla="*/ 35105520 h 2220"/>
              <a:gd name="T30" fmla="*/ 33599219 w 872"/>
              <a:gd name="T31" fmla="*/ 62790548 h 2220"/>
              <a:gd name="T32" fmla="*/ 33647063 w 872"/>
              <a:gd name="T33" fmla="*/ 85813640 h 2220"/>
              <a:gd name="T34" fmla="*/ 31833380 w 872"/>
              <a:gd name="T35" fmla="*/ 88620180 h 2220"/>
              <a:gd name="T36" fmla="*/ 31403881 w 872"/>
              <a:gd name="T37" fmla="*/ 78297836 h 2220"/>
              <a:gd name="T38" fmla="*/ 31117476 w 872"/>
              <a:gd name="T39" fmla="*/ 49471261 h 2220"/>
              <a:gd name="T40" fmla="*/ 30926539 w 872"/>
              <a:gd name="T41" fmla="*/ 25449261 h 2220"/>
              <a:gd name="T42" fmla="*/ 30306103 w 872"/>
              <a:gd name="T43" fmla="*/ 18789509 h 2220"/>
              <a:gd name="T44" fmla="*/ 29399262 w 872"/>
              <a:gd name="T45" fmla="*/ 12367924 h 2220"/>
              <a:gd name="T46" fmla="*/ 28444796 w 872"/>
              <a:gd name="T47" fmla="*/ 21881545 h 2220"/>
              <a:gd name="T48" fmla="*/ 28158390 w 872"/>
              <a:gd name="T49" fmla="*/ 28208255 h 2220"/>
              <a:gd name="T50" fmla="*/ 28110765 w 872"/>
              <a:gd name="T51" fmla="*/ 53895248 h 2220"/>
              <a:gd name="T52" fmla="*/ 28110765 w 872"/>
              <a:gd name="T53" fmla="*/ 84814731 h 2220"/>
              <a:gd name="T54" fmla="*/ 27681267 w 872"/>
              <a:gd name="T55" fmla="*/ 96754521 h 2220"/>
              <a:gd name="T56" fmla="*/ 26153990 w 872"/>
              <a:gd name="T57" fmla="*/ 97800976 h 2220"/>
              <a:gd name="T58" fmla="*/ 25915428 w 872"/>
              <a:gd name="T59" fmla="*/ 73683665 h 2220"/>
              <a:gd name="T60" fmla="*/ 25676647 w 872"/>
              <a:gd name="T61" fmla="*/ 44714451 h 2220"/>
              <a:gd name="T62" fmla="*/ 25390242 w 872"/>
              <a:gd name="T63" fmla="*/ 34011520 h 2220"/>
              <a:gd name="T64" fmla="*/ 23863183 w 872"/>
              <a:gd name="T65" fmla="*/ 33155250 h 2220"/>
              <a:gd name="T66" fmla="*/ 23385841 w 872"/>
              <a:gd name="T67" fmla="*/ 41384684 h 2220"/>
              <a:gd name="T68" fmla="*/ 23433466 w 872"/>
              <a:gd name="T69" fmla="*/ 57082376 h 2220"/>
              <a:gd name="T70" fmla="*/ 20761005 w 872"/>
              <a:gd name="T71" fmla="*/ 50327531 h 2220"/>
              <a:gd name="T72" fmla="*/ 19806320 w 872"/>
              <a:gd name="T73" fmla="*/ 45285225 h 2220"/>
              <a:gd name="T74" fmla="*/ 19663226 w 872"/>
              <a:gd name="T75" fmla="*/ 32727115 h 2220"/>
              <a:gd name="T76" fmla="*/ 19472290 w 872"/>
              <a:gd name="T77" fmla="*/ 21596049 h 2220"/>
              <a:gd name="T78" fmla="*/ 18517823 w 872"/>
              <a:gd name="T79" fmla="*/ 20121459 h 2220"/>
              <a:gd name="T80" fmla="*/ 17849544 w 872"/>
              <a:gd name="T81" fmla="*/ 26305531 h 2220"/>
              <a:gd name="T82" fmla="*/ 17181483 w 872"/>
              <a:gd name="T83" fmla="*/ 31442929 h 2220"/>
              <a:gd name="T84" fmla="*/ 13315557 w 872"/>
              <a:gd name="T85" fmla="*/ 28112944 h 2220"/>
              <a:gd name="T86" fmla="*/ 11215688 w 872"/>
              <a:gd name="T87" fmla="*/ 33393200 h 2220"/>
              <a:gd name="T88" fmla="*/ 10356690 w 872"/>
              <a:gd name="T89" fmla="*/ 26923851 h 2220"/>
              <a:gd name="T90" fmla="*/ 9402005 w 872"/>
              <a:gd name="T91" fmla="*/ 19931274 h 2220"/>
              <a:gd name="T92" fmla="*/ 8590632 w 872"/>
              <a:gd name="T93" fmla="*/ 27970305 h 2220"/>
              <a:gd name="T94" fmla="*/ 7731635 w 872"/>
              <a:gd name="T95" fmla="*/ 33298107 h 2220"/>
              <a:gd name="T96" fmla="*/ 5345360 w 872"/>
              <a:gd name="T97" fmla="*/ 27875213 h 2220"/>
              <a:gd name="T98" fmla="*/ 2815774 w 872"/>
              <a:gd name="T99" fmla="*/ 28636390 h 2220"/>
              <a:gd name="T100" fmla="*/ 668061 w 872"/>
              <a:gd name="T101" fmla="*/ 34201923 h 2220"/>
              <a:gd name="T102" fmla="*/ 334030 w 872"/>
              <a:gd name="T103" fmla="*/ 28493533 h 2220"/>
              <a:gd name="T104" fmla="*/ 4677081 w 872"/>
              <a:gd name="T105" fmla="*/ 21263225 h 2220"/>
              <a:gd name="T106" fmla="*/ 17229108 w 872"/>
              <a:gd name="T107" fmla="*/ 12463017 h 2220"/>
              <a:gd name="T108" fmla="*/ 30640134 w 872"/>
              <a:gd name="T109" fmla="*/ 4851903 h 2220"/>
              <a:gd name="T110" fmla="*/ 41617259 w 872"/>
              <a:gd name="T111" fmla="*/ 808723 h 2220"/>
              <a:gd name="T112" fmla="*/ 41139917 w 872"/>
              <a:gd name="T113" fmla="*/ 15317103 h 22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72" h="2220">
                <a:moveTo>
                  <a:pt x="846" y="659"/>
                </a:moveTo>
                <a:lnTo>
                  <a:pt x="836" y="674"/>
                </a:lnTo>
                <a:lnTo>
                  <a:pt x="827" y="688"/>
                </a:lnTo>
                <a:lnTo>
                  <a:pt x="824" y="695"/>
                </a:lnTo>
                <a:lnTo>
                  <a:pt x="822" y="703"/>
                </a:lnTo>
                <a:lnTo>
                  <a:pt x="820" y="711"/>
                </a:lnTo>
                <a:lnTo>
                  <a:pt x="820" y="719"/>
                </a:lnTo>
                <a:lnTo>
                  <a:pt x="824" y="721"/>
                </a:lnTo>
                <a:lnTo>
                  <a:pt x="836" y="725"/>
                </a:lnTo>
                <a:lnTo>
                  <a:pt x="847" y="731"/>
                </a:lnTo>
                <a:lnTo>
                  <a:pt x="852" y="732"/>
                </a:lnTo>
                <a:lnTo>
                  <a:pt x="852" y="749"/>
                </a:lnTo>
                <a:lnTo>
                  <a:pt x="852" y="796"/>
                </a:lnTo>
                <a:lnTo>
                  <a:pt x="851" y="869"/>
                </a:lnTo>
                <a:lnTo>
                  <a:pt x="851" y="964"/>
                </a:lnTo>
                <a:lnTo>
                  <a:pt x="851" y="1077"/>
                </a:lnTo>
                <a:lnTo>
                  <a:pt x="851" y="1203"/>
                </a:lnTo>
                <a:lnTo>
                  <a:pt x="850" y="1338"/>
                </a:lnTo>
                <a:lnTo>
                  <a:pt x="850" y="1476"/>
                </a:lnTo>
                <a:lnTo>
                  <a:pt x="850" y="1615"/>
                </a:lnTo>
                <a:lnTo>
                  <a:pt x="850" y="1750"/>
                </a:lnTo>
                <a:lnTo>
                  <a:pt x="849" y="1875"/>
                </a:lnTo>
                <a:lnTo>
                  <a:pt x="849" y="1988"/>
                </a:lnTo>
                <a:lnTo>
                  <a:pt x="849" y="2084"/>
                </a:lnTo>
                <a:lnTo>
                  <a:pt x="849" y="2156"/>
                </a:lnTo>
                <a:lnTo>
                  <a:pt x="849" y="2204"/>
                </a:lnTo>
                <a:lnTo>
                  <a:pt x="849" y="2220"/>
                </a:lnTo>
                <a:lnTo>
                  <a:pt x="847" y="2206"/>
                </a:lnTo>
                <a:lnTo>
                  <a:pt x="843" y="2190"/>
                </a:lnTo>
                <a:lnTo>
                  <a:pt x="840" y="2174"/>
                </a:lnTo>
                <a:lnTo>
                  <a:pt x="835" y="2157"/>
                </a:lnTo>
                <a:lnTo>
                  <a:pt x="823" y="2123"/>
                </a:lnTo>
                <a:lnTo>
                  <a:pt x="810" y="2088"/>
                </a:lnTo>
                <a:lnTo>
                  <a:pt x="796" y="2053"/>
                </a:lnTo>
                <a:lnTo>
                  <a:pt x="784" y="2017"/>
                </a:lnTo>
                <a:lnTo>
                  <a:pt x="778" y="2001"/>
                </a:lnTo>
                <a:lnTo>
                  <a:pt x="773" y="1984"/>
                </a:lnTo>
                <a:lnTo>
                  <a:pt x="770" y="1968"/>
                </a:lnTo>
                <a:lnTo>
                  <a:pt x="767" y="1953"/>
                </a:lnTo>
                <a:lnTo>
                  <a:pt x="767" y="1937"/>
                </a:lnTo>
                <a:lnTo>
                  <a:pt x="767" y="1891"/>
                </a:lnTo>
                <a:lnTo>
                  <a:pt x="767" y="1821"/>
                </a:lnTo>
                <a:lnTo>
                  <a:pt x="767" y="1730"/>
                </a:lnTo>
                <a:lnTo>
                  <a:pt x="767" y="1622"/>
                </a:lnTo>
                <a:lnTo>
                  <a:pt x="768" y="1501"/>
                </a:lnTo>
                <a:lnTo>
                  <a:pt x="768" y="1372"/>
                </a:lnTo>
                <a:lnTo>
                  <a:pt x="768" y="1239"/>
                </a:lnTo>
                <a:lnTo>
                  <a:pt x="768" y="1106"/>
                </a:lnTo>
                <a:lnTo>
                  <a:pt x="769" y="977"/>
                </a:lnTo>
                <a:lnTo>
                  <a:pt x="769" y="857"/>
                </a:lnTo>
                <a:lnTo>
                  <a:pt x="769" y="748"/>
                </a:lnTo>
                <a:lnTo>
                  <a:pt x="769" y="657"/>
                </a:lnTo>
                <a:lnTo>
                  <a:pt x="770" y="586"/>
                </a:lnTo>
                <a:lnTo>
                  <a:pt x="770" y="541"/>
                </a:lnTo>
                <a:lnTo>
                  <a:pt x="770" y="525"/>
                </a:lnTo>
                <a:lnTo>
                  <a:pt x="763" y="471"/>
                </a:lnTo>
                <a:lnTo>
                  <a:pt x="759" y="419"/>
                </a:lnTo>
                <a:lnTo>
                  <a:pt x="756" y="368"/>
                </a:lnTo>
                <a:lnTo>
                  <a:pt x="753" y="316"/>
                </a:lnTo>
                <a:lnTo>
                  <a:pt x="749" y="261"/>
                </a:lnTo>
                <a:lnTo>
                  <a:pt x="745" y="205"/>
                </a:lnTo>
                <a:lnTo>
                  <a:pt x="739" y="145"/>
                </a:lnTo>
                <a:lnTo>
                  <a:pt x="731" y="82"/>
                </a:lnTo>
                <a:lnTo>
                  <a:pt x="730" y="95"/>
                </a:lnTo>
                <a:lnTo>
                  <a:pt x="729" y="131"/>
                </a:lnTo>
                <a:lnTo>
                  <a:pt x="726" y="184"/>
                </a:lnTo>
                <a:lnTo>
                  <a:pt x="722" y="251"/>
                </a:lnTo>
                <a:lnTo>
                  <a:pt x="717" y="323"/>
                </a:lnTo>
                <a:lnTo>
                  <a:pt x="712" y="397"/>
                </a:lnTo>
                <a:lnTo>
                  <a:pt x="707" y="468"/>
                </a:lnTo>
                <a:lnTo>
                  <a:pt x="700" y="530"/>
                </a:lnTo>
                <a:lnTo>
                  <a:pt x="700" y="545"/>
                </a:lnTo>
                <a:lnTo>
                  <a:pt x="700" y="587"/>
                </a:lnTo>
                <a:lnTo>
                  <a:pt x="701" y="653"/>
                </a:lnTo>
                <a:lnTo>
                  <a:pt x="701" y="738"/>
                </a:lnTo>
                <a:lnTo>
                  <a:pt x="701" y="838"/>
                </a:lnTo>
                <a:lnTo>
                  <a:pt x="702" y="952"/>
                </a:lnTo>
                <a:lnTo>
                  <a:pt x="702" y="1072"/>
                </a:lnTo>
                <a:lnTo>
                  <a:pt x="702" y="1196"/>
                </a:lnTo>
                <a:lnTo>
                  <a:pt x="704" y="1320"/>
                </a:lnTo>
                <a:lnTo>
                  <a:pt x="704" y="1440"/>
                </a:lnTo>
                <a:lnTo>
                  <a:pt x="704" y="1553"/>
                </a:lnTo>
                <a:lnTo>
                  <a:pt x="705" y="1654"/>
                </a:lnTo>
                <a:lnTo>
                  <a:pt x="705" y="1739"/>
                </a:lnTo>
                <a:lnTo>
                  <a:pt x="705" y="1804"/>
                </a:lnTo>
                <a:lnTo>
                  <a:pt x="705" y="1847"/>
                </a:lnTo>
                <a:lnTo>
                  <a:pt x="705" y="1862"/>
                </a:lnTo>
                <a:lnTo>
                  <a:pt x="698" y="1862"/>
                </a:lnTo>
                <a:lnTo>
                  <a:pt x="682" y="1863"/>
                </a:lnTo>
                <a:lnTo>
                  <a:pt x="667" y="1863"/>
                </a:lnTo>
                <a:lnTo>
                  <a:pt x="660" y="1863"/>
                </a:lnTo>
                <a:lnTo>
                  <a:pt x="660" y="1848"/>
                </a:lnTo>
                <a:lnTo>
                  <a:pt x="660" y="1803"/>
                </a:lnTo>
                <a:lnTo>
                  <a:pt x="659" y="1735"/>
                </a:lnTo>
                <a:lnTo>
                  <a:pt x="658" y="1646"/>
                </a:lnTo>
                <a:lnTo>
                  <a:pt x="657" y="1542"/>
                </a:lnTo>
                <a:lnTo>
                  <a:pt x="657" y="1424"/>
                </a:lnTo>
                <a:lnTo>
                  <a:pt x="654" y="1298"/>
                </a:lnTo>
                <a:lnTo>
                  <a:pt x="653" y="1169"/>
                </a:lnTo>
                <a:lnTo>
                  <a:pt x="652" y="1040"/>
                </a:lnTo>
                <a:lnTo>
                  <a:pt x="651" y="914"/>
                </a:lnTo>
                <a:lnTo>
                  <a:pt x="650" y="797"/>
                </a:lnTo>
                <a:lnTo>
                  <a:pt x="649" y="692"/>
                </a:lnTo>
                <a:lnTo>
                  <a:pt x="649" y="604"/>
                </a:lnTo>
                <a:lnTo>
                  <a:pt x="648" y="535"/>
                </a:lnTo>
                <a:lnTo>
                  <a:pt x="648" y="491"/>
                </a:lnTo>
                <a:lnTo>
                  <a:pt x="648" y="476"/>
                </a:lnTo>
                <a:lnTo>
                  <a:pt x="643" y="449"/>
                </a:lnTo>
                <a:lnTo>
                  <a:pt x="639" y="421"/>
                </a:lnTo>
                <a:lnTo>
                  <a:pt x="635" y="395"/>
                </a:lnTo>
                <a:lnTo>
                  <a:pt x="632" y="368"/>
                </a:lnTo>
                <a:lnTo>
                  <a:pt x="629" y="340"/>
                </a:lnTo>
                <a:lnTo>
                  <a:pt x="625" y="314"/>
                </a:lnTo>
                <a:lnTo>
                  <a:pt x="620" y="287"/>
                </a:lnTo>
                <a:lnTo>
                  <a:pt x="616" y="260"/>
                </a:lnTo>
                <a:lnTo>
                  <a:pt x="612" y="288"/>
                </a:lnTo>
                <a:lnTo>
                  <a:pt x="607" y="326"/>
                </a:lnTo>
                <a:lnTo>
                  <a:pt x="603" y="371"/>
                </a:lnTo>
                <a:lnTo>
                  <a:pt x="599" y="417"/>
                </a:lnTo>
                <a:lnTo>
                  <a:pt x="596" y="460"/>
                </a:lnTo>
                <a:lnTo>
                  <a:pt x="593" y="495"/>
                </a:lnTo>
                <a:lnTo>
                  <a:pt x="590" y="519"/>
                </a:lnTo>
                <a:lnTo>
                  <a:pt x="590" y="529"/>
                </a:lnTo>
                <a:lnTo>
                  <a:pt x="590" y="546"/>
                </a:lnTo>
                <a:lnTo>
                  <a:pt x="590" y="593"/>
                </a:lnTo>
                <a:lnTo>
                  <a:pt x="590" y="666"/>
                </a:lnTo>
                <a:lnTo>
                  <a:pt x="590" y="761"/>
                </a:lnTo>
                <a:lnTo>
                  <a:pt x="589" y="874"/>
                </a:lnTo>
                <a:lnTo>
                  <a:pt x="589" y="998"/>
                </a:lnTo>
                <a:lnTo>
                  <a:pt x="589" y="1133"/>
                </a:lnTo>
                <a:lnTo>
                  <a:pt x="589" y="1272"/>
                </a:lnTo>
                <a:lnTo>
                  <a:pt x="589" y="1410"/>
                </a:lnTo>
                <a:lnTo>
                  <a:pt x="589" y="1545"/>
                </a:lnTo>
                <a:lnTo>
                  <a:pt x="589" y="1670"/>
                </a:lnTo>
                <a:lnTo>
                  <a:pt x="589" y="1783"/>
                </a:lnTo>
                <a:lnTo>
                  <a:pt x="589" y="1878"/>
                </a:lnTo>
                <a:lnTo>
                  <a:pt x="589" y="1951"/>
                </a:lnTo>
                <a:lnTo>
                  <a:pt x="589" y="1998"/>
                </a:lnTo>
                <a:lnTo>
                  <a:pt x="589" y="2014"/>
                </a:lnTo>
                <a:lnTo>
                  <a:pt x="580" y="2034"/>
                </a:lnTo>
                <a:lnTo>
                  <a:pt x="568" y="2064"/>
                </a:lnTo>
                <a:lnTo>
                  <a:pt x="556" y="2094"/>
                </a:lnTo>
                <a:lnTo>
                  <a:pt x="549" y="2116"/>
                </a:lnTo>
                <a:lnTo>
                  <a:pt x="548" y="2100"/>
                </a:lnTo>
                <a:lnTo>
                  <a:pt x="548" y="2056"/>
                </a:lnTo>
                <a:lnTo>
                  <a:pt x="547" y="1988"/>
                </a:lnTo>
                <a:lnTo>
                  <a:pt x="547" y="1898"/>
                </a:lnTo>
                <a:lnTo>
                  <a:pt x="546" y="1792"/>
                </a:lnTo>
                <a:lnTo>
                  <a:pt x="544" y="1675"/>
                </a:lnTo>
                <a:lnTo>
                  <a:pt x="543" y="1549"/>
                </a:lnTo>
                <a:lnTo>
                  <a:pt x="542" y="1419"/>
                </a:lnTo>
                <a:lnTo>
                  <a:pt x="540" y="1289"/>
                </a:lnTo>
                <a:lnTo>
                  <a:pt x="539" y="1163"/>
                </a:lnTo>
                <a:lnTo>
                  <a:pt x="538" y="1045"/>
                </a:lnTo>
                <a:lnTo>
                  <a:pt x="538" y="940"/>
                </a:lnTo>
                <a:lnTo>
                  <a:pt x="537" y="850"/>
                </a:lnTo>
                <a:lnTo>
                  <a:pt x="536" y="782"/>
                </a:lnTo>
                <a:lnTo>
                  <a:pt x="536" y="737"/>
                </a:lnTo>
                <a:lnTo>
                  <a:pt x="536" y="721"/>
                </a:lnTo>
                <a:lnTo>
                  <a:pt x="532" y="715"/>
                </a:lnTo>
                <a:lnTo>
                  <a:pt x="523" y="699"/>
                </a:lnTo>
                <a:lnTo>
                  <a:pt x="515" y="683"/>
                </a:lnTo>
                <a:lnTo>
                  <a:pt x="510" y="675"/>
                </a:lnTo>
                <a:lnTo>
                  <a:pt x="507" y="682"/>
                </a:lnTo>
                <a:lnTo>
                  <a:pt x="500" y="697"/>
                </a:lnTo>
                <a:lnTo>
                  <a:pt x="493" y="710"/>
                </a:lnTo>
                <a:lnTo>
                  <a:pt x="490" y="717"/>
                </a:lnTo>
                <a:lnTo>
                  <a:pt x="490" y="738"/>
                </a:lnTo>
                <a:lnTo>
                  <a:pt x="490" y="793"/>
                </a:lnTo>
                <a:lnTo>
                  <a:pt x="490" y="870"/>
                </a:lnTo>
                <a:lnTo>
                  <a:pt x="490" y="959"/>
                </a:lnTo>
                <a:lnTo>
                  <a:pt x="490" y="1048"/>
                </a:lnTo>
                <a:lnTo>
                  <a:pt x="491" y="1124"/>
                </a:lnTo>
                <a:lnTo>
                  <a:pt x="491" y="1179"/>
                </a:lnTo>
                <a:lnTo>
                  <a:pt x="491" y="1200"/>
                </a:lnTo>
                <a:lnTo>
                  <a:pt x="478" y="1173"/>
                </a:lnTo>
                <a:lnTo>
                  <a:pt x="465" y="1144"/>
                </a:lnTo>
                <a:lnTo>
                  <a:pt x="454" y="1114"/>
                </a:lnTo>
                <a:lnTo>
                  <a:pt x="444" y="1085"/>
                </a:lnTo>
                <a:lnTo>
                  <a:pt x="435" y="1058"/>
                </a:lnTo>
                <a:lnTo>
                  <a:pt x="428" y="1037"/>
                </a:lnTo>
                <a:lnTo>
                  <a:pt x="423" y="1021"/>
                </a:lnTo>
                <a:lnTo>
                  <a:pt x="421" y="1013"/>
                </a:lnTo>
                <a:lnTo>
                  <a:pt x="417" y="982"/>
                </a:lnTo>
                <a:lnTo>
                  <a:pt x="415" y="952"/>
                </a:lnTo>
                <a:lnTo>
                  <a:pt x="413" y="920"/>
                </a:lnTo>
                <a:lnTo>
                  <a:pt x="412" y="886"/>
                </a:lnTo>
                <a:lnTo>
                  <a:pt x="411" y="821"/>
                </a:lnTo>
                <a:lnTo>
                  <a:pt x="411" y="754"/>
                </a:lnTo>
                <a:lnTo>
                  <a:pt x="412" y="688"/>
                </a:lnTo>
                <a:lnTo>
                  <a:pt x="413" y="624"/>
                </a:lnTo>
                <a:lnTo>
                  <a:pt x="414" y="562"/>
                </a:lnTo>
                <a:lnTo>
                  <a:pt x="414" y="503"/>
                </a:lnTo>
                <a:lnTo>
                  <a:pt x="410" y="476"/>
                </a:lnTo>
                <a:lnTo>
                  <a:pt x="408" y="454"/>
                </a:lnTo>
                <a:lnTo>
                  <a:pt x="406" y="444"/>
                </a:lnTo>
                <a:lnTo>
                  <a:pt x="404" y="432"/>
                </a:lnTo>
                <a:lnTo>
                  <a:pt x="398" y="420"/>
                </a:lnTo>
                <a:lnTo>
                  <a:pt x="392" y="405"/>
                </a:lnTo>
                <a:lnTo>
                  <a:pt x="388" y="423"/>
                </a:lnTo>
                <a:lnTo>
                  <a:pt x="384" y="442"/>
                </a:lnTo>
                <a:lnTo>
                  <a:pt x="381" y="460"/>
                </a:lnTo>
                <a:lnTo>
                  <a:pt x="379" y="479"/>
                </a:lnTo>
                <a:lnTo>
                  <a:pt x="376" y="515"/>
                </a:lnTo>
                <a:lnTo>
                  <a:pt x="374" y="553"/>
                </a:lnTo>
                <a:lnTo>
                  <a:pt x="374" y="588"/>
                </a:lnTo>
                <a:lnTo>
                  <a:pt x="373" y="623"/>
                </a:lnTo>
                <a:lnTo>
                  <a:pt x="372" y="655"/>
                </a:lnTo>
                <a:lnTo>
                  <a:pt x="370" y="685"/>
                </a:lnTo>
                <a:lnTo>
                  <a:pt x="360" y="661"/>
                </a:lnTo>
                <a:lnTo>
                  <a:pt x="336" y="611"/>
                </a:lnTo>
                <a:lnTo>
                  <a:pt x="313" y="560"/>
                </a:lnTo>
                <a:lnTo>
                  <a:pt x="302" y="537"/>
                </a:lnTo>
                <a:lnTo>
                  <a:pt x="289" y="565"/>
                </a:lnTo>
                <a:lnTo>
                  <a:pt x="279" y="591"/>
                </a:lnTo>
                <a:lnTo>
                  <a:pt x="270" y="615"/>
                </a:lnTo>
                <a:lnTo>
                  <a:pt x="262" y="638"/>
                </a:lnTo>
                <a:lnTo>
                  <a:pt x="254" y="659"/>
                </a:lnTo>
                <a:lnTo>
                  <a:pt x="246" y="681"/>
                </a:lnTo>
                <a:lnTo>
                  <a:pt x="235" y="702"/>
                </a:lnTo>
                <a:lnTo>
                  <a:pt x="223" y="723"/>
                </a:lnTo>
                <a:lnTo>
                  <a:pt x="222" y="686"/>
                </a:lnTo>
                <a:lnTo>
                  <a:pt x="221" y="647"/>
                </a:lnTo>
                <a:lnTo>
                  <a:pt x="219" y="607"/>
                </a:lnTo>
                <a:lnTo>
                  <a:pt x="217" y="566"/>
                </a:lnTo>
                <a:lnTo>
                  <a:pt x="214" y="526"/>
                </a:lnTo>
                <a:lnTo>
                  <a:pt x="210" y="484"/>
                </a:lnTo>
                <a:lnTo>
                  <a:pt x="206" y="445"/>
                </a:lnTo>
                <a:lnTo>
                  <a:pt x="201" y="405"/>
                </a:lnTo>
                <a:lnTo>
                  <a:pt x="197" y="419"/>
                </a:lnTo>
                <a:lnTo>
                  <a:pt x="195" y="437"/>
                </a:lnTo>
                <a:lnTo>
                  <a:pt x="192" y="458"/>
                </a:lnTo>
                <a:lnTo>
                  <a:pt x="190" y="481"/>
                </a:lnTo>
                <a:lnTo>
                  <a:pt x="185" y="533"/>
                </a:lnTo>
                <a:lnTo>
                  <a:pt x="180" y="588"/>
                </a:lnTo>
                <a:lnTo>
                  <a:pt x="177" y="640"/>
                </a:lnTo>
                <a:lnTo>
                  <a:pt x="175" y="684"/>
                </a:lnTo>
                <a:lnTo>
                  <a:pt x="173" y="714"/>
                </a:lnTo>
                <a:lnTo>
                  <a:pt x="173" y="724"/>
                </a:lnTo>
                <a:lnTo>
                  <a:pt x="162" y="700"/>
                </a:lnTo>
                <a:lnTo>
                  <a:pt x="152" y="676"/>
                </a:lnTo>
                <a:lnTo>
                  <a:pt x="141" y="653"/>
                </a:lnTo>
                <a:lnTo>
                  <a:pt x="131" y="630"/>
                </a:lnTo>
                <a:lnTo>
                  <a:pt x="122" y="608"/>
                </a:lnTo>
                <a:lnTo>
                  <a:pt x="112" y="586"/>
                </a:lnTo>
                <a:lnTo>
                  <a:pt x="102" y="563"/>
                </a:lnTo>
                <a:lnTo>
                  <a:pt x="93" y="542"/>
                </a:lnTo>
                <a:lnTo>
                  <a:pt x="81" y="559"/>
                </a:lnTo>
                <a:lnTo>
                  <a:pt x="70" y="579"/>
                </a:lnTo>
                <a:lnTo>
                  <a:pt x="59" y="602"/>
                </a:lnTo>
                <a:lnTo>
                  <a:pt x="48" y="626"/>
                </a:lnTo>
                <a:lnTo>
                  <a:pt x="38" y="650"/>
                </a:lnTo>
                <a:lnTo>
                  <a:pt x="29" y="674"/>
                </a:lnTo>
                <a:lnTo>
                  <a:pt x="20" y="698"/>
                </a:lnTo>
                <a:lnTo>
                  <a:pt x="14" y="719"/>
                </a:lnTo>
                <a:lnTo>
                  <a:pt x="13" y="695"/>
                </a:lnTo>
                <a:lnTo>
                  <a:pt x="12" y="672"/>
                </a:lnTo>
                <a:lnTo>
                  <a:pt x="11" y="649"/>
                </a:lnTo>
                <a:lnTo>
                  <a:pt x="10" y="624"/>
                </a:lnTo>
                <a:lnTo>
                  <a:pt x="7" y="599"/>
                </a:lnTo>
                <a:lnTo>
                  <a:pt x="6" y="575"/>
                </a:lnTo>
                <a:lnTo>
                  <a:pt x="3" y="551"/>
                </a:lnTo>
                <a:lnTo>
                  <a:pt x="0" y="527"/>
                </a:lnTo>
                <a:lnTo>
                  <a:pt x="49" y="486"/>
                </a:lnTo>
                <a:lnTo>
                  <a:pt x="98" y="447"/>
                </a:lnTo>
                <a:lnTo>
                  <a:pt x="149" y="408"/>
                </a:lnTo>
                <a:lnTo>
                  <a:pt x="201" y="370"/>
                </a:lnTo>
                <a:lnTo>
                  <a:pt x="253" y="334"/>
                </a:lnTo>
                <a:lnTo>
                  <a:pt x="307" y="298"/>
                </a:lnTo>
                <a:lnTo>
                  <a:pt x="361" y="262"/>
                </a:lnTo>
                <a:lnTo>
                  <a:pt x="416" y="227"/>
                </a:lnTo>
                <a:lnTo>
                  <a:pt x="472" y="194"/>
                </a:lnTo>
                <a:lnTo>
                  <a:pt x="528" y="162"/>
                </a:lnTo>
                <a:lnTo>
                  <a:pt x="584" y="132"/>
                </a:lnTo>
                <a:lnTo>
                  <a:pt x="642" y="102"/>
                </a:lnTo>
                <a:lnTo>
                  <a:pt x="698" y="75"/>
                </a:lnTo>
                <a:lnTo>
                  <a:pt x="756" y="48"/>
                </a:lnTo>
                <a:lnTo>
                  <a:pt x="814" y="23"/>
                </a:lnTo>
                <a:lnTo>
                  <a:pt x="871" y="0"/>
                </a:lnTo>
                <a:lnTo>
                  <a:pt x="872" y="17"/>
                </a:lnTo>
                <a:lnTo>
                  <a:pt x="872" y="44"/>
                </a:lnTo>
                <a:lnTo>
                  <a:pt x="872" y="78"/>
                </a:lnTo>
                <a:lnTo>
                  <a:pt x="871" y="118"/>
                </a:lnTo>
                <a:lnTo>
                  <a:pt x="867" y="214"/>
                </a:lnTo>
                <a:lnTo>
                  <a:pt x="862" y="322"/>
                </a:lnTo>
                <a:lnTo>
                  <a:pt x="856" y="430"/>
                </a:lnTo>
                <a:lnTo>
                  <a:pt x="851" y="529"/>
                </a:lnTo>
                <a:lnTo>
                  <a:pt x="847" y="609"/>
                </a:lnTo>
                <a:lnTo>
                  <a:pt x="846" y="659"/>
                </a:lnTo>
                <a:close/>
              </a:path>
            </a:pathLst>
          </a:custGeom>
          <a:solidFill>
            <a:srgbClr val="FFFFFF"/>
          </a:solidFill>
          <a:ln w="9525">
            <a:noFill/>
            <a:round/>
            <a:headEnd/>
            <a:tailEnd/>
          </a:ln>
        </p:spPr>
        <p:txBody>
          <a:bodyPr/>
          <a:lstStyle/>
          <a:p>
            <a:endParaRPr lang="en-US"/>
          </a:p>
        </p:txBody>
      </p:sp>
      <p:sp>
        <p:nvSpPr>
          <p:cNvPr id="138" name="Freeform 142"/>
          <p:cNvSpPr>
            <a:spLocks/>
          </p:cNvSpPr>
          <p:nvPr/>
        </p:nvSpPr>
        <p:spPr bwMode="auto">
          <a:xfrm>
            <a:off x="1801813" y="693738"/>
            <a:ext cx="31750" cy="476250"/>
          </a:xfrm>
          <a:custGeom>
            <a:avLst/>
            <a:gdLst>
              <a:gd name="T0" fmla="*/ 1930354 w 139"/>
              <a:gd name="T1" fmla="*/ 30770092 h 2172"/>
              <a:gd name="T2" fmla="*/ 1982662 w 139"/>
              <a:gd name="T3" fmla="*/ 31395224 h 2172"/>
              <a:gd name="T4" fmla="*/ 2347901 w 139"/>
              <a:gd name="T5" fmla="*/ 32500993 h 2172"/>
              <a:gd name="T6" fmla="*/ 2817527 w 139"/>
              <a:gd name="T7" fmla="*/ 33655000 h 2172"/>
              <a:gd name="T8" fmla="*/ 2973993 w 139"/>
              <a:gd name="T9" fmla="*/ 34327933 h 2172"/>
              <a:gd name="T10" fmla="*/ 2817527 w 139"/>
              <a:gd name="T11" fmla="*/ 34856808 h 2172"/>
              <a:gd name="T12" fmla="*/ 2295594 w 139"/>
              <a:gd name="T13" fmla="*/ 35289643 h 2172"/>
              <a:gd name="T14" fmla="*/ 1826196 w 139"/>
              <a:gd name="T15" fmla="*/ 36203113 h 2172"/>
              <a:gd name="T16" fmla="*/ 1930354 w 139"/>
              <a:gd name="T17" fmla="*/ 41780193 h 2172"/>
              <a:gd name="T18" fmla="*/ 1982662 w 139"/>
              <a:gd name="T19" fmla="*/ 51443990 h 2172"/>
              <a:gd name="T20" fmla="*/ 2034741 w 139"/>
              <a:gd name="T21" fmla="*/ 63511621 h 2172"/>
              <a:gd name="T22" fmla="*/ 2087049 w 139"/>
              <a:gd name="T23" fmla="*/ 76348664 h 2172"/>
              <a:gd name="T24" fmla="*/ 2139128 w 139"/>
              <a:gd name="T25" fmla="*/ 88416295 h 2172"/>
              <a:gd name="T26" fmla="*/ 2191435 w 139"/>
              <a:gd name="T27" fmla="*/ 98080092 h 2172"/>
              <a:gd name="T28" fmla="*/ 2243514 w 139"/>
              <a:gd name="T29" fmla="*/ 103657172 h 2172"/>
              <a:gd name="T30" fmla="*/ 2399980 w 139"/>
              <a:gd name="T31" fmla="*/ 103945509 h 2172"/>
              <a:gd name="T32" fmla="*/ 3339232 w 139"/>
              <a:gd name="T33" fmla="*/ 101060820 h 2172"/>
              <a:gd name="T34" fmla="*/ 4643495 w 139"/>
              <a:gd name="T35" fmla="*/ 97118382 h 2172"/>
              <a:gd name="T36" fmla="*/ 5582746 w 139"/>
              <a:gd name="T37" fmla="*/ 94137654 h 2172"/>
              <a:gd name="T38" fmla="*/ 5686905 w 139"/>
              <a:gd name="T39" fmla="*/ 92839368 h 2172"/>
              <a:gd name="T40" fmla="*/ 5739212 w 139"/>
              <a:gd name="T41" fmla="*/ 86973950 h 2172"/>
              <a:gd name="T42" fmla="*/ 5791291 w 139"/>
              <a:gd name="T43" fmla="*/ 76925558 h 2172"/>
              <a:gd name="T44" fmla="*/ 5791291 w 139"/>
              <a:gd name="T45" fmla="*/ 64329052 h 2172"/>
              <a:gd name="T46" fmla="*/ 5895678 w 139"/>
              <a:gd name="T47" fmla="*/ 50866877 h 2172"/>
              <a:gd name="T48" fmla="*/ 5895678 w 139"/>
              <a:gd name="T49" fmla="*/ 38270371 h 2172"/>
              <a:gd name="T50" fmla="*/ 5947986 w 139"/>
              <a:gd name="T51" fmla="*/ 28221979 h 2172"/>
              <a:gd name="T52" fmla="*/ 6052144 w 139"/>
              <a:gd name="T53" fmla="*/ 22356561 h 2172"/>
              <a:gd name="T54" fmla="*/ 6156531 w 139"/>
              <a:gd name="T55" fmla="*/ 19231335 h 2172"/>
              <a:gd name="T56" fmla="*/ 6521770 w 139"/>
              <a:gd name="T57" fmla="*/ 14712003 h 2172"/>
              <a:gd name="T58" fmla="*/ 6887009 w 139"/>
              <a:gd name="T59" fmla="*/ 10096412 h 2172"/>
              <a:gd name="T60" fmla="*/ 7200169 w 139"/>
              <a:gd name="T61" fmla="*/ 5481041 h 2172"/>
              <a:gd name="T62" fmla="*/ 6156531 w 139"/>
              <a:gd name="T63" fmla="*/ 2644372 h 2172"/>
              <a:gd name="T64" fmla="*/ 1147797 w 139"/>
              <a:gd name="T65" fmla="*/ 432616 h 2172"/>
              <a:gd name="T66" fmla="*/ 52079 w 139"/>
              <a:gd name="T67" fmla="*/ 1298066 h 2172"/>
              <a:gd name="T68" fmla="*/ 626092 w 139"/>
              <a:gd name="T69" fmla="*/ 9615777 h 2172"/>
              <a:gd name="T70" fmla="*/ 1356570 w 139"/>
              <a:gd name="T71" fmla="*/ 20817958 h 2172"/>
              <a:gd name="T72" fmla="*/ 1930354 w 139"/>
              <a:gd name="T73" fmla="*/ 29183688 h 217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9" h="2172">
                <a:moveTo>
                  <a:pt x="39" y="634"/>
                </a:moveTo>
                <a:lnTo>
                  <a:pt x="37" y="640"/>
                </a:lnTo>
                <a:lnTo>
                  <a:pt x="37" y="646"/>
                </a:lnTo>
                <a:lnTo>
                  <a:pt x="38" y="653"/>
                </a:lnTo>
                <a:lnTo>
                  <a:pt x="40" y="660"/>
                </a:lnTo>
                <a:lnTo>
                  <a:pt x="45" y="676"/>
                </a:lnTo>
                <a:lnTo>
                  <a:pt x="51" y="691"/>
                </a:lnTo>
                <a:lnTo>
                  <a:pt x="54" y="700"/>
                </a:lnTo>
                <a:lnTo>
                  <a:pt x="56" y="706"/>
                </a:lnTo>
                <a:lnTo>
                  <a:pt x="57" y="714"/>
                </a:lnTo>
                <a:lnTo>
                  <a:pt x="56" y="720"/>
                </a:lnTo>
                <a:lnTo>
                  <a:pt x="54" y="725"/>
                </a:lnTo>
                <a:lnTo>
                  <a:pt x="50" y="731"/>
                </a:lnTo>
                <a:lnTo>
                  <a:pt x="44" y="734"/>
                </a:lnTo>
                <a:lnTo>
                  <a:pt x="35" y="737"/>
                </a:lnTo>
                <a:lnTo>
                  <a:pt x="35" y="753"/>
                </a:lnTo>
                <a:lnTo>
                  <a:pt x="37" y="799"/>
                </a:lnTo>
                <a:lnTo>
                  <a:pt x="37" y="869"/>
                </a:lnTo>
                <a:lnTo>
                  <a:pt x="37" y="961"/>
                </a:lnTo>
                <a:lnTo>
                  <a:pt x="38" y="1070"/>
                </a:lnTo>
                <a:lnTo>
                  <a:pt x="38" y="1192"/>
                </a:lnTo>
                <a:lnTo>
                  <a:pt x="39" y="1321"/>
                </a:lnTo>
                <a:lnTo>
                  <a:pt x="40" y="1455"/>
                </a:lnTo>
                <a:lnTo>
                  <a:pt x="40" y="1588"/>
                </a:lnTo>
                <a:lnTo>
                  <a:pt x="41" y="1719"/>
                </a:lnTo>
                <a:lnTo>
                  <a:pt x="41" y="1839"/>
                </a:lnTo>
                <a:lnTo>
                  <a:pt x="42" y="1948"/>
                </a:lnTo>
                <a:lnTo>
                  <a:pt x="42" y="2040"/>
                </a:lnTo>
                <a:lnTo>
                  <a:pt x="43" y="2110"/>
                </a:lnTo>
                <a:lnTo>
                  <a:pt x="43" y="2156"/>
                </a:lnTo>
                <a:lnTo>
                  <a:pt x="43" y="2172"/>
                </a:lnTo>
                <a:lnTo>
                  <a:pt x="46" y="2162"/>
                </a:lnTo>
                <a:lnTo>
                  <a:pt x="54" y="2137"/>
                </a:lnTo>
                <a:lnTo>
                  <a:pt x="64" y="2102"/>
                </a:lnTo>
                <a:lnTo>
                  <a:pt x="76" y="2060"/>
                </a:lnTo>
                <a:lnTo>
                  <a:pt x="89" y="2020"/>
                </a:lnTo>
                <a:lnTo>
                  <a:pt x="100" y="1983"/>
                </a:lnTo>
                <a:lnTo>
                  <a:pt x="107" y="1958"/>
                </a:lnTo>
                <a:lnTo>
                  <a:pt x="109" y="1948"/>
                </a:lnTo>
                <a:lnTo>
                  <a:pt x="109" y="1931"/>
                </a:lnTo>
                <a:lnTo>
                  <a:pt x="110" y="1884"/>
                </a:lnTo>
                <a:lnTo>
                  <a:pt x="110" y="1809"/>
                </a:lnTo>
                <a:lnTo>
                  <a:pt x="110" y="1713"/>
                </a:lnTo>
                <a:lnTo>
                  <a:pt x="111" y="1600"/>
                </a:lnTo>
                <a:lnTo>
                  <a:pt x="111" y="1473"/>
                </a:lnTo>
                <a:lnTo>
                  <a:pt x="111" y="1338"/>
                </a:lnTo>
                <a:lnTo>
                  <a:pt x="112" y="1198"/>
                </a:lnTo>
                <a:lnTo>
                  <a:pt x="113" y="1058"/>
                </a:lnTo>
                <a:lnTo>
                  <a:pt x="113" y="923"/>
                </a:lnTo>
                <a:lnTo>
                  <a:pt x="113" y="796"/>
                </a:lnTo>
                <a:lnTo>
                  <a:pt x="114" y="683"/>
                </a:lnTo>
                <a:lnTo>
                  <a:pt x="114" y="587"/>
                </a:lnTo>
                <a:lnTo>
                  <a:pt x="116" y="512"/>
                </a:lnTo>
                <a:lnTo>
                  <a:pt x="116" y="465"/>
                </a:lnTo>
                <a:lnTo>
                  <a:pt x="116" y="448"/>
                </a:lnTo>
                <a:lnTo>
                  <a:pt x="118" y="400"/>
                </a:lnTo>
                <a:lnTo>
                  <a:pt x="122" y="353"/>
                </a:lnTo>
                <a:lnTo>
                  <a:pt x="125" y="306"/>
                </a:lnTo>
                <a:lnTo>
                  <a:pt x="128" y="258"/>
                </a:lnTo>
                <a:lnTo>
                  <a:pt x="132" y="210"/>
                </a:lnTo>
                <a:lnTo>
                  <a:pt x="135" y="162"/>
                </a:lnTo>
                <a:lnTo>
                  <a:pt x="138" y="114"/>
                </a:lnTo>
                <a:lnTo>
                  <a:pt x="139" y="66"/>
                </a:lnTo>
                <a:lnTo>
                  <a:pt x="118" y="55"/>
                </a:lnTo>
                <a:lnTo>
                  <a:pt x="70" y="33"/>
                </a:lnTo>
                <a:lnTo>
                  <a:pt x="22" y="9"/>
                </a:lnTo>
                <a:lnTo>
                  <a:pt x="0" y="0"/>
                </a:lnTo>
                <a:lnTo>
                  <a:pt x="1" y="27"/>
                </a:lnTo>
                <a:lnTo>
                  <a:pt x="6" y="99"/>
                </a:lnTo>
                <a:lnTo>
                  <a:pt x="12" y="200"/>
                </a:lnTo>
                <a:lnTo>
                  <a:pt x="19" y="317"/>
                </a:lnTo>
                <a:lnTo>
                  <a:pt x="26" y="433"/>
                </a:lnTo>
                <a:lnTo>
                  <a:pt x="32" y="534"/>
                </a:lnTo>
                <a:lnTo>
                  <a:pt x="37" y="607"/>
                </a:lnTo>
                <a:lnTo>
                  <a:pt x="39" y="634"/>
                </a:lnTo>
                <a:close/>
              </a:path>
            </a:pathLst>
          </a:custGeom>
          <a:solidFill>
            <a:srgbClr val="FFFFFF"/>
          </a:solidFill>
          <a:ln w="9525">
            <a:noFill/>
            <a:round/>
            <a:headEnd/>
            <a:tailEnd/>
          </a:ln>
        </p:spPr>
        <p:txBody>
          <a:bodyPr/>
          <a:lstStyle/>
          <a:p>
            <a:endParaRPr lang="en-US"/>
          </a:p>
        </p:txBody>
      </p:sp>
      <p:sp>
        <p:nvSpPr>
          <p:cNvPr id="139" name="Freeform 143"/>
          <p:cNvSpPr>
            <a:spLocks/>
          </p:cNvSpPr>
          <p:nvPr/>
        </p:nvSpPr>
        <p:spPr bwMode="auto">
          <a:xfrm>
            <a:off x="1836738" y="711200"/>
            <a:ext cx="150812" cy="466725"/>
          </a:xfrm>
          <a:custGeom>
            <a:avLst/>
            <a:gdLst>
              <a:gd name="T0" fmla="*/ 33447392 w 679"/>
              <a:gd name="T1" fmla="*/ 21106001 h 2131"/>
              <a:gd name="T2" fmla="*/ 33249937 w 679"/>
              <a:gd name="T3" fmla="*/ 23888173 h 2131"/>
              <a:gd name="T4" fmla="*/ 33348775 w 679"/>
              <a:gd name="T5" fmla="*/ 26910168 h 2131"/>
              <a:gd name="T6" fmla="*/ 33200629 w 679"/>
              <a:gd name="T7" fmla="*/ 29308622 h 2131"/>
              <a:gd name="T8" fmla="*/ 32066096 w 679"/>
              <a:gd name="T9" fmla="*/ 26718309 h 2131"/>
              <a:gd name="T10" fmla="*/ 30142188 w 679"/>
              <a:gd name="T11" fmla="*/ 22545161 h 2131"/>
              <a:gd name="T12" fmla="*/ 28070133 w 679"/>
              <a:gd name="T13" fmla="*/ 24368039 h 2131"/>
              <a:gd name="T14" fmla="*/ 26886070 w 679"/>
              <a:gd name="T15" fmla="*/ 28445257 h 2131"/>
              <a:gd name="T16" fmla="*/ 26343458 w 679"/>
              <a:gd name="T17" fmla="*/ 29644375 h 2131"/>
              <a:gd name="T18" fmla="*/ 25948770 w 679"/>
              <a:gd name="T19" fmla="*/ 28397292 h 2131"/>
              <a:gd name="T20" fmla="*/ 25406158 w 679"/>
              <a:gd name="T21" fmla="*/ 20290601 h 2131"/>
              <a:gd name="T22" fmla="*/ 24518167 w 679"/>
              <a:gd name="T23" fmla="*/ 14342540 h 2131"/>
              <a:gd name="T24" fmla="*/ 23827630 w 679"/>
              <a:gd name="T25" fmla="*/ 17364535 h 2131"/>
              <a:gd name="T26" fmla="*/ 23334326 w 679"/>
              <a:gd name="T27" fmla="*/ 24943615 h 2131"/>
              <a:gd name="T28" fmla="*/ 22791491 w 679"/>
              <a:gd name="T29" fmla="*/ 29644375 h 2131"/>
              <a:gd name="T30" fmla="*/ 21065038 w 679"/>
              <a:gd name="T31" fmla="*/ 24943615 h 2131"/>
              <a:gd name="T32" fmla="*/ 19239747 w 679"/>
              <a:gd name="T33" fmla="*/ 21201930 h 2131"/>
              <a:gd name="T34" fmla="*/ 16723696 w 679"/>
              <a:gd name="T35" fmla="*/ 27150210 h 2131"/>
              <a:gd name="T36" fmla="*/ 16082467 w 679"/>
              <a:gd name="T37" fmla="*/ 23216667 h 2131"/>
              <a:gd name="T38" fmla="*/ 15441017 w 679"/>
              <a:gd name="T39" fmla="*/ 17172677 h 2131"/>
              <a:gd name="T40" fmla="*/ 14553025 w 679"/>
              <a:gd name="T41" fmla="*/ 15062011 h 2131"/>
              <a:gd name="T42" fmla="*/ 13566417 w 679"/>
              <a:gd name="T43" fmla="*/ 21153966 h 2131"/>
              <a:gd name="T44" fmla="*/ 13221037 w 679"/>
              <a:gd name="T45" fmla="*/ 28637116 h 2131"/>
              <a:gd name="T46" fmla="*/ 13418492 w 679"/>
              <a:gd name="T47" fmla="*/ 41972397 h 2131"/>
              <a:gd name="T48" fmla="*/ 12579809 w 679"/>
              <a:gd name="T49" fmla="*/ 48591964 h 2131"/>
              <a:gd name="T50" fmla="*/ 11050366 w 679"/>
              <a:gd name="T51" fmla="*/ 53916484 h 2131"/>
              <a:gd name="T52" fmla="*/ 10705209 w 679"/>
              <a:gd name="T53" fmla="*/ 46337404 h 2131"/>
              <a:gd name="T54" fmla="*/ 10655901 w 679"/>
              <a:gd name="T55" fmla="*/ 35256682 h 2131"/>
              <a:gd name="T56" fmla="*/ 9965142 w 679"/>
              <a:gd name="T57" fmla="*/ 30603888 h 2131"/>
              <a:gd name="T58" fmla="*/ 9225075 w 679"/>
              <a:gd name="T59" fmla="*/ 29788269 h 2131"/>
              <a:gd name="T60" fmla="*/ 8781079 w 679"/>
              <a:gd name="T61" fmla="*/ 30412029 h 2131"/>
              <a:gd name="T62" fmla="*/ 8189158 w 679"/>
              <a:gd name="T63" fmla="*/ 32186723 h 2131"/>
              <a:gd name="T64" fmla="*/ 7991925 w 679"/>
              <a:gd name="T65" fmla="*/ 38998367 h 2131"/>
              <a:gd name="T66" fmla="*/ 8041234 w 679"/>
              <a:gd name="T67" fmla="*/ 60871803 h 2131"/>
              <a:gd name="T68" fmla="*/ 8090542 w 679"/>
              <a:gd name="T69" fmla="*/ 86055242 h 2131"/>
              <a:gd name="T70" fmla="*/ 8139850 w 679"/>
              <a:gd name="T71" fmla="*/ 101453224 h 2131"/>
              <a:gd name="T72" fmla="*/ 6117326 w 679"/>
              <a:gd name="T73" fmla="*/ 98239371 h 2131"/>
              <a:gd name="T74" fmla="*/ 5771946 w 679"/>
              <a:gd name="T75" fmla="*/ 90276573 h 2131"/>
              <a:gd name="T76" fmla="*/ 5771946 w 679"/>
              <a:gd name="T77" fmla="*/ 65428888 h 2131"/>
              <a:gd name="T78" fmla="*/ 5771946 w 679"/>
              <a:gd name="T79" fmla="*/ 36983631 h 2131"/>
              <a:gd name="T80" fmla="*/ 5771946 w 679"/>
              <a:gd name="T81" fmla="*/ 19571131 h 2131"/>
              <a:gd name="T82" fmla="*/ 5377258 w 679"/>
              <a:gd name="T83" fmla="*/ 15062011 h 2131"/>
              <a:gd name="T84" fmla="*/ 4834646 w 679"/>
              <a:gd name="T85" fmla="*/ 10265322 h 2131"/>
              <a:gd name="T86" fmla="*/ 4045271 w 679"/>
              <a:gd name="T87" fmla="*/ 12183910 h 2131"/>
              <a:gd name="T88" fmla="*/ 3009355 w 679"/>
              <a:gd name="T89" fmla="*/ 19331307 h 2131"/>
              <a:gd name="T90" fmla="*/ 2910516 w 679"/>
              <a:gd name="T91" fmla="*/ 26190697 h 2131"/>
              <a:gd name="T92" fmla="*/ 2861208 w 679"/>
              <a:gd name="T93" fmla="*/ 47968423 h 2131"/>
              <a:gd name="T94" fmla="*/ 2762592 w 679"/>
              <a:gd name="T95" fmla="*/ 73007967 h 2131"/>
              <a:gd name="T96" fmla="*/ 2663975 w 679"/>
              <a:gd name="T97" fmla="*/ 88309802 h 2131"/>
              <a:gd name="T98" fmla="*/ 1282679 w 679"/>
              <a:gd name="T99" fmla="*/ 86199136 h 2131"/>
              <a:gd name="T100" fmla="*/ 1035916 w 679"/>
              <a:gd name="T101" fmla="*/ 79627534 h 2131"/>
              <a:gd name="T102" fmla="*/ 986608 w 679"/>
              <a:gd name="T103" fmla="*/ 58713392 h 2131"/>
              <a:gd name="T104" fmla="*/ 937300 w 679"/>
              <a:gd name="T105" fmla="*/ 34777035 h 2131"/>
              <a:gd name="T106" fmla="*/ 887992 w 679"/>
              <a:gd name="T107" fmla="*/ 20146707 h 2131"/>
              <a:gd name="T108" fmla="*/ 641229 w 679"/>
              <a:gd name="T109" fmla="*/ 12279839 h 2131"/>
              <a:gd name="T110" fmla="*/ 197233 w 679"/>
              <a:gd name="T111" fmla="*/ 2590313 h 2131"/>
              <a:gd name="T112" fmla="*/ 6610630 w 679"/>
              <a:gd name="T113" fmla="*/ 3117924 h 2131"/>
              <a:gd name="T114" fmla="*/ 15095637 w 679"/>
              <a:gd name="T115" fmla="*/ 7675009 h 2131"/>
              <a:gd name="T116" fmla="*/ 23235487 w 679"/>
              <a:gd name="T117" fmla="*/ 12807670 h 2131"/>
              <a:gd name="T118" fmla="*/ 31128796 w 679"/>
              <a:gd name="T119" fmla="*/ 18707766 h 213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79" h="2131">
                <a:moveTo>
                  <a:pt x="671" y="423"/>
                </a:moveTo>
                <a:lnTo>
                  <a:pt x="674" y="429"/>
                </a:lnTo>
                <a:lnTo>
                  <a:pt x="677" y="434"/>
                </a:lnTo>
                <a:lnTo>
                  <a:pt x="678" y="440"/>
                </a:lnTo>
                <a:lnTo>
                  <a:pt x="679" y="446"/>
                </a:lnTo>
                <a:lnTo>
                  <a:pt x="679" y="458"/>
                </a:lnTo>
                <a:lnTo>
                  <a:pt x="678" y="471"/>
                </a:lnTo>
                <a:lnTo>
                  <a:pt x="674" y="498"/>
                </a:lnTo>
                <a:lnTo>
                  <a:pt x="671" y="522"/>
                </a:lnTo>
                <a:lnTo>
                  <a:pt x="673" y="535"/>
                </a:lnTo>
                <a:lnTo>
                  <a:pt x="675" y="548"/>
                </a:lnTo>
                <a:lnTo>
                  <a:pt x="676" y="561"/>
                </a:lnTo>
                <a:lnTo>
                  <a:pt x="676" y="573"/>
                </a:lnTo>
                <a:lnTo>
                  <a:pt x="676" y="585"/>
                </a:lnTo>
                <a:lnTo>
                  <a:pt x="675" y="598"/>
                </a:lnTo>
                <a:lnTo>
                  <a:pt x="673" y="611"/>
                </a:lnTo>
                <a:lnTo>
                  <a:pt x="671" y="624"/>
                </a:lnTo>
                <a:lnTo>
                  <a:pt x="664" y="601"/>
                </a:lnTo>
                <a:lnTo>
                  <a:pt x="657" y="579"/>
                </a:lnTo>
                <a:lnTo>
                  <a:pt x="650" y="557"/>
                </a:lnTo>
                <a:lnTo>
                  <a:pt x="642" y="534"/>
                </a:lnTo>
                <a:lnTo>
                  <a:pt x="632" y="512"/>
                </a:lnTo>
                <a:lnTo>
                  <a:pt x="623" y="490"/>
                </a:lnTo>
                <a:lnTo>
                  <a:pt x="611" y="470"/>
                </a:lnTo>
                <a:lnTo>
                  <a:pt x="598" y="449"/>
                </a:lnTo>
                <a:lnTo>
                  <a:pt x="588" y="468"/>
                </a:lnTo>
                <a:lnTo>
                  <a:pt x="578" y="487"/>
                </a:lnTo>
                <a:lnTo>
                  <a:pt x="569" y="508"/>
                </a:lnTo>
                <a:lnTo>
                  <a:pt x="562" y="528"/>
                </a:lnTo>
                <a:lnTo>
                  <a:pt x="556" y="549"/>
                </a:lnTo>
                <a:lnTo>
                  <a:pt x="549" y="570"/>
                </a:lnTo>
                <a:lnTo>
                  <a:pt x="545" y="593"/>
                </a:lnTo>
                <a:lnTo>
                  <a:pt x="541" y="614"/>
                </a:lnTo>
                <a:lnTo>
                  <a:pt x="539" y="614"/>
                </a:lnTo>
                <a:lnTo>
                  <a:pt x="536" y="615"/>
                </a:lnTo>
                <a:lnTo>
                  <a:pt x="534" y="618"/>
                </a:lnTo>
                <a:lnTo>
                  <a:pt x="532" y="622"/>
                </a:lnTo>
                <a:lnTo>
                  <a:pt x="528" y="629"/>
                </a:lnTo>
                <a:lnTo>
                  <a:pt x="526" y="633"/>
                </a:lnTo>
                <a:lnTo>
                  <a:pt x="526" y="592"/>
                </a:lnTo>
                <a:lnTo>
                  <a:pt x="525" y="549"/>
                </a:lnTo>
                <a:lnTo>
                  <a:pt x="522" y="508"/>
                </a:lnTo>
                <a:lnTo>
                  <a:pt x="519" y="465"/>
                </a:lnTo>
                <a:lnTo>
                  <a:pt x="515" y="423"/>
                </a:lnTo>
                <a:lnTo>
                  <a:pt x="510" y="382"/>
                </a:lnTo>
                <a:lnTo>
                  <a:pt x="505" y="341"/>
                </a:lnTo>
                <a:lnTo>
                  <a:pt x="502" y="299"/>
                </a:lnTo>
                <a:lnTo>
                  <a:pt x="497" y="299"/>
                </a:lnTo>
                <a:lnTo>
                  <a:pt x="493" y="299"/>
                </a:lnTo>
                <a:lnTo>
                  <a:pt x="488" y="320"/>
                </a:lnTo>
                <a:lnTo>
                  <a:pt x="485" y="341"/>
                </a:lnTo>
                <a:lnTo>
                  <a:pt x="483" y="362"/>
                </a:lnTo>
                <a:lnTo>
                  <a:pt x="481" y="385"/>
                </a:lnTo>
                <a:lnTo>
                  <a:pt x="477" y="430"/>
                </a:lnTo>
                <a:lnTo>
                  <a:pt x="474" y="476"/>
                </a:lnTo>
                <a:lnTo>
                  <a:pt x="473" y="520"/>
                </a:lnTo>
                <a:lnTo>
                  <a:pt x="472" y="564"/>
                </a:lnTo>
                <a:lnTo>
                  <a:pt x="472" y="606"/>
                </a:lnTo>
                <a:lnTo>
                  <a:pt x="471" y="643"/>
                </a:lnTo>
                <a:lnTo>
                  <a:pt x="462" y="618"/>
                </a:lnTo>
                <a:lnTo>
                  <a:pt x="453" y="594"/>
                </a:lnTo>
                <a:lnTo>
                  <a:pt x="445" y="569"/>
                </a:lnTo>
                <a:lnTo>
                  <a:pt x="437" y="545"/>
                </a:lnTo>
                <a:lnTo>
                  <a:pt x="427" y="520"/>
                </a:lnTo>
                <a:lnTo>
                  <a:pt x="419" y="495"/>
                </a:lnTo>
                <a:lnTo>
                  <a:pt x="408" y="469"/>
                </a:lnTo>
                <a:lnTo>
                  <a:pt x="397" y="442"/>
                </a:lnTo>
                <a:lnTo>
                  <a:pt x="390" y="442"/>
                </a:lnTo>
                <a:lnTo>
                  <a:pt x="385" y="442"/>
                </a:lnTo>
                <a:lnTo>
                  <a:pt x="376" y="466"/>
                </a:lnTo>
                <a:lnTo>
                  <a:pt x="357" y="516"/>
                </a:lnTo>
                <a:lnTo>
                  <a:pt x="339" y="566"/>
                </a:lnTo>
                <a:lnTo>
                  <a:pt x="330" y="589"/>
                </a:lnTo>
                <a:lnTo>
                  <a:pt x="329" y="556"/>
                </a:lnTo>
                <a:lnTo>
                  <a:pt x="328" y="520"/>
                </a:lnTo>
                <a:lnTo>
                  <a:pt x="326" y="484"/>
                </a:lnTo>
                <a:lnTo>
                  <a:pt x="324" y="448"/>
                </a:lnTo>
                <a:lnTo>
                  <a:pt x="321" y="412"/>
                </a:lnTo>
                <a:lnTo>
                  <a:pt x="316" y="376"/>
                </a:lnTo>
                <a:lnTo>
                  <a:pt x="313" y="358"/>
                </a:lnTo>
                <a:lnTo>
                  <a:pt x="310" y="342"/>
                </a:lnTo>
                <a:lnTo>
                  <a:pt x="306" y="325"/>
                </a:lnTo>
                <a:lnTo>
                  <a:pt x="301" y="309"/>
                </a:lnTo>
                <a:lnTo>
                  <a:pt x="295" y="314"/>
                </a:lnTo>
                <a:lnTo>
                  <a:pt x="289" y="319"/>
                </a:lnTo>
                <a:lnTo>
                  <a:pt x="282" y="360"/>
                </a:lnTo>
                <a:lnTo>
                  <a:pt x="278" y="401"/>
                </a:lnTo>
                <a:lnTo>
                  <a:pt x="275" y="441"/>
                </a:lnTo>
                <a:lnTo>
                  <a:pt x="272" y="481"/>
                </a:lnTo>
                <a:lnTo>
                  <a:pt x="269" y="519"/>
                </a:lnTo>
                <a:lnTo>
                  <a:pt x="268" y="559"/>
                </a:lnTo>
                <a:lnTo>
                  <a:pt x="268" y="597"/>
                </a:lnTo>
                <a:lnTo>
                  <a:pt x="268" y="637"/>
                </a:lnTo>
                <a:lnTo>
                  <a:pt x="269" y="715"/>
                </a:lnTo>
                <a:lnTo>
                  <a:pt x="271" y="793"/>
                </a:lnTo>
                <a:lnTo>
                  <a:pt x="272" y="875"/>
                </a:lnTo>
                <a:lnTo>
                  <a:pt x="271" y="959"/>
                </a:lnTo>
                <a:lnTo>
                  <a:pt x="268" y="966"/>
                </a:lnTo>
                <a:lnTo>
                  <a:pt x="263" y="986"/>
                </a:lnTo>
                <a:lnTo>
                  <a:pt x="255" y="1013"/>
                </a:lnTo>
                <a:lnTo>
                  <a:pt x="246" y="1045"/>
                </a:lnTo>
                <a:lnTo>
                  <a:pt x="236" y="1077"/>
                </a:lnTo>
                <a:lnTo>
                  <a:pt x="229" y="1105"/>
                </a:lnTo>
                <a:lnTo>
                  <a:pt x="224" y="1124"/>
                </a:lnTo>
                <a:lnTo>
                  <a:pt x="221" y="1132"/>
                </a:lnTo>
                <a:lnTo>
                  <a:pt x="219" y="1077"/>
                </a:lnTo>
                <a:lnTo>
                  <a:pt x="218" y="1022"/>
                </a:lnTo>
                <a:lnTo>
                  <a:pt x="217" y="966"/>
                </a:lnTo>
                <a:lnTo>
                  <a:pt x="217" y="911"/>
                </a:lnTo>
                <a:lnTo>
                  <a:pt x="217" y="853"/>
                </a:lnTo>
                <a:lnTo>
                  <a:pt x="217" y="795"/>
                </a:lnTo>
                <a:lnTo>
                  <a:pt x="216" y="735"/>
                </a:lnTo>
                <a:lnTo>
                  <a:pt x="215" y="672"/>
                </a:lnTo>
                <a:lnTo>
                  <a:pt x="211" y="659"/>
                </a:lnTo>
                <a:lnTo>
                  <a:pt x="205" y="645"/>
                </a:lnTo>
                <a:lnTo>
                  <a:pt x="202" y="638"/>
                </a:lnTo>
                <a:lnTo>
                  <a:pt x="198" y="631"/>
                </a:lnTo>
                <a:lnTo>
                  <a:pt x="194" y="626"/>
                </a:lnTo>
                <a:lnTo>
                  <a:pt x="189" y="621"/>
                </a:lnTo>
                <a:lnTo>
                  <a:pt x="187" y="621"/>
                </a:lnTo>
                <a:lnTo>
                  <a:pt x="184" y="623"/>
                </a:lnTo>
                <a:lnTo>
                  <a:pt x="183" y="625"/>
                </a:lnTo>
                <a:lnTo>
                  <a:pt x="181" y="627"/>
                </a:lnTo>
                <a:lnTo>
                  <a:pt x="178" y="634"/>
                </a:lnTo>
                <a:lnTo>
                  <a:pt x="174" y="643"/>
                </a:lnTo>
                <a:lnTo>
                  <a:pt x="172" y="653"/>
                </a:lnTo>
                <a:lnTo>
                  <a:pt x="169" y="661"/>
                </a:lnTo>
                <a:lnTo>
                  <a:pt x="166" y="671"/>
                </a:lnTo>
                <a:lnTo>
                  <a:pt x="162" y="678"/>
                </a:lnTo>
                <a:lnTo>
                  <a:pt x="162" y="695"/>
                </a:lnTo>
                <a:lnTo>
                  <a:pt x="162" y="741"/>
                </a:lnTo>
                <a:lnTo>
                  <a:pt x="162" y="813"/>
                </a:lnTo>
                <a:lnTo>
                  <a:pt x="162" y="905"/>
                </a:lnTo>
                <a:lnTo>
                  <a:pt x="163" y="1015"/>
                </a:lnTo>
                <a:lnTo>
                  <a:pt x="163" y="1138"/>
                </a:lnTo>
                <a:lnTo>
                  <a:pt x="163" y="1269"/>
                </a:lnTo>
                <a:lnTo>
                  <a:pt x="164" y="1405"/>
                </a:lnTo>
                <a:lnTo>
                  <a:pt x="164" y="1540"/>
                </a:lnTo>
                <a:lnTo>
                  <a:pt x="164" y="1672"/>
                </a:lnTo>
                <a:lnTo>
                  <a:pt x="164" y="1794"/>
                </a:lnTo>
                <a:lnTo>
                  <a:pt x="165" y="1904"/>
                </a:lnTo>
                <a:lnTo>
                  <a:pt x="165" y="1998"/>
                </a:lnTo>
                <a:lnTo>
                  <a:pt x="165" y="2069"/>
                </a:lnTo>
                <a:lnTo>
                  <a:pt x="165" y="2115"/>
                </a:lnTo>
                <a:lnTo>
                  <a:pt x="165" y="2131"/>
                </a:lnTo>
                <a:lnTo>
                  <a:pt x="157" y="2116"/>
                </a:lnTo>
                <a:lnTo>
                  <a:pt x="141" y="2082"/>
                </a:lnTo>
                <a:lnTo>
                  <a:pt x="124" y="2048"/>
                </a:lnTo>
                <a:lnTo>
                  <a:pt x="117" y="2033"/>
                </a:lnTo>
                <a:lnTo>
                  <a:pt x="117" y="2015"/>
                </a:lnTo>
                <a:lnTo>
                  <a:pt x="117" y="1963"/>
                </a:lnTo>
                <a:lnTo>
                  <a:pt x="117" y="1882"/>
                </a:lnTo>
                <a:lnTo>
                  <a:pt x="117" y="1776"/>
                </a:lnTo>
                <a:lnTo>
                  <a:pt x="117" y="1652"/>
                </a:lnTo>
                <a:lnTo>
                  <a:pt x="117" y="1514"/>
                </a:lnTo>
                <a:lnTo>
                  <a:pt x="117" y="1364"/>
                </a:lnTo>
                <a:lnTo>
                  <a:pt x="117" y="1212"/>
                </a:lnTo>
                <a:lnTo>
                  <a:pt x="117" y="1058"/>
                </a:lnTo>
                <a:lnTo>
                  <a:pt x="117" y="910"/>
                </a:lnTo>
                <a:lnTo>
                  <a:pt x="117" y="771"/>
                </a:lnTo>
                <a:lnTo>
                  <a:pt x="117" y="646"/>
                </a:lnTo>
                <a:lnTo>
                  <a:pt x="117" y="542"/>
                </a:lnTo>
                <a:lnTo>
                  <a:pt x="117" y="461"/>
                </a:lnTo>
                <a:lnTo>
                  <a:pt x="117" y="408"/>
                </a:lnTo>
                <a:lnTo>
                  <a:pt x="117" y="390"/>
                </a:lnTo>
                <a:lnTo>
                  <a:pt x="114" y="361"/>
                </a:lnTo>
                <a:lnTo>
                  <a:pt x="111" y="337"/>
                </a:lnTo>
                <a:lnTo>
                  <a:pt x="109" y="314"/>
                </a:lnTo>
                <a:lnTo>
                  <a:pt x="107" y="292"/>
                </a:lnTo>
                <a:lnTo>
                  <a:pt x="105" y="269"/>
                </a:lnTo>
                <a:lnTo>
                  <a:pt x="102" y="243"/>
                </a:lnTo>
                <a:lnTo>
                  <a:pt x="98" y="214"/>
                </a:lnTo>
                <a:lnTo>
                  <a:pt x="91" y="181"/>
                </a:lnTo>
                <a:lnTo>
                  <a:pt x="90" y="191"/>
                </a:lnTo>
                <a:lnTo>
                  <a:pt x="87" y="217"/>
                </a:lnTo>
                <a:lnTo>
                  <a:pt x="82" y="254"/>
                </a:lnTo>
                <a:lnTo>
                  <a:pt x="76" y="296"/>
                </a:lnTo>
                <a:lnTo>
                  <a:pt x="70" y="339"/>
                </a:lnTo>
                <a:lnTo>
                  <a:pt x="64" y="376"/>
                </a:lnTo>
                <a:lnTo>
                  <a:pt x="61" y="403"/>
                </a:lnTo>
                <a:lnTo>
                  <a:pt x="60" y="413"/>
                </a:lnTo>
                <a:lnTo>
                  <a:pt x="60" y="429"/>
                </a:lnTo>
                <a:lnTo>
                  <a:pt x="60" y="474"/>
                </a:lnTo>
                <a:lnTo>
                  <a:pt x="59" y="546"/>
                </a:lnTo>
                <a:lnTo>
                  <a:pt x="59" y="638"/>
                </a:lnTo>
                <a:lnTo>
                  <a:pt x="59" y="748"/>
                </a:lnTo>
                <a:lnTo>
                  <a:pt x="58" y="869"/>
                </a:lnTo>
                <a:lnTo>
                  <a:pt x="58" y="1000"/>
                </a:lnTo>
                <a:lnTo>
                  <a:pt x="57" y="1135"/>
                </a:lnTo>
                <a:lnTo>
                  <a:pt x="57" y="1269"/>
                </a:lnTo>
                <a:lnTo>
                  <a:pt x="56" y="1399"/>
                </a:lnTo>
                <a:lnTo>
                  <a:pt x="56" y="1522"/>
                </a:lnTo>
                <a:lnTo>
                  <a:pt x="55" y="1631"/>
                </a:lnTo>
                <a:lnTo>
                  <a:pt x="55" y="1724"/>
                </a:lnTo>
                <a:lnTo>
                  <a:pt x="55" y="1795"/>
                </a:lnTo>
                <a:lnTo>
                  <a:pt x="54" y="1841"/>
                </a:lnTo>
                <a:lnTo>
                  <a:pt x="54" y="1857"/>
                </a:lnTo>
                <a:lnTo>
                  <a:pt x="48" y="1846"/>
                </a:lnTo>
                <a:lnTo>
                  <a:pt x="38" y="1822"/>
                </a:lnTo>
                <a:lnTo>
                  <a:pt x="26" y="1797"/>
                </a:lnTo>
                <a:lnTo>
                  <a:pt x="21" y="1787"/>
                </a:lnTo>
                <a:lnTo>
                  <a:pt x="21" y="1771"/>
                </a:lnTo>
                <a:lnTo>
                  <a:pt x="21" y="1727"/>
                </a:lnTo>
                <a:lnTo>
                  <a:pt x="21" y="1660"/>
                </a:lnTo>
                <a:lnTo>
                  <a:pt x="21" y="1571"/>
                </a:lnTo>
                <a:lnTo>
                  <a:pt x="20" y="1467"/>
                </a:lnTo>
                <a:lnTo>
                  <a:pt x="20" y="1349"/>
                </a:lnTo>
                <a:lnTo>
                  <a:pt x="20" y="1224"/>
                </a:lnTo>
                <a:lnTo>
                  <a:pt x="20" y="1095"/>
                </a:lnTo>
                <a:lnTo>
                  <a:pt x="19" y="967"/>
                </a:lnTo>
                <a:lnTo>
                  <a:pt x="19" y="843"/>
                </a:lnTo>
                <a:lnTo>
                  <a:pt x="19" y="725"/>
                </a:lnTo>
                <a:lnTo>
                  <a:pt x="18" y="621"/>
                </a:lnTo>
                <a:lnTo>
                  <a:pt x="18" y="532"/>
                </a:lnTo>
                <a:lnTo>
                  <a:pt x="18" y="464"/>
                </a:lnTo>
                <a:lnTo>
                  <a:pt x="18" y="420"/>
                </a:lnTo>
                <a:lnTo>
                  <a:pt x="18" y="405"/>
                </a:lnTo>
                <a:lnTo>
                  <a:pt x="16" y="354"/>
                </a:lnTo>
                <a:lnTo>
                  <a:pt x="14" y="305"/>
                </a:lnTo>
                <a:lnTo>
                  <a:pt x="13" y="256"/>
                </a:lnTo>
                <a:lnTo>
                  <a:pt x="11" y="207"/>
                </a:lnTo>
                <a:lnTo>
                  <a:pt x="9" y="158"/>
                </a:lnTo>
                <a:lnTo>
                  <a:pt x="7" y="106"/>
                </a:lnTo>
                <a:lnTo>
                  <a:pt x="4" y="54"/>
                </a:lnTo>
                <a:lnTo>
                  <a:pt x="0" y="0"/>
                </a:lnTo>
                <a:lnTo>
                  <a:pt x="45" y="21"/>
                </a:lnTo>
                <a:lnTo>
                  <a:pt x="90" y="42"/>
                </a:lnTo>
                <a:lnTo>
                  <a:pt x="134" y="65"/>
                </a:lnTo>
                <a:lnTo>
                  <a:pt x="178" y="87"/>
                </a:lnTo>
                <a:lnTo>
                  <a:pt x="220" y="111"/>
                </a:lnTo>
                <a:lnTo>
                  <a:pt x="263" y="135"/>
                </a:lnTo>
                <a:lnTo>
                  <a:pt x="306" y="160"/>
                </a:lnTo>
                <a:lnTo>
                  <a:pt x="347" y="185"/>
                </a:lnTo>
                <a:lnTo>
                  <a:pt x="389" y="212"/>
                </a:lnTo>
                <a:lnTo>
                  <a:pt x="431" y="240"/>
                </a:lnTo>
                <a:lnTo>
                  <a:pt x="471" y="267"/>
                </a:lnTo>
                <a:lnTo>
                  <a:pt x="512" y="296"/>
                </a:lnTo>
                <a:lnTo>
                  <a:pt x="552" y="327"/>
                </a:lnTo>
                <a:lnTo>
                  <a:pt x="592" y="358"/>
                </a:lnTo>
                <a:lnTo>
                  <a:pt x="631" y="390"/>
                </a:lnTo>
                <a:lnTo>
                  <a:pt x="671" y="423"/>
                </a:lnTo>
                <a:close/>
              </a:path>
            </a:pathLst>
          </a:custGeom>
          <a:solidFill>
            <a:srgbClr val="FFFFFF"/>
          </a:solidFill>
          <a:ln w="9525">
            <a:noFill/>
            <a:round/>
            <a:headEnd/>
            <a:tailEnd/>
          </a:ln>
        </p:spPr>
        <p:txBody>
          <a:bodyPr/>
          <a:lstStyle/>
          <a:p>
            <a:endParaRPr lang="en-US"/>
          </a:p>
        </p:txBody>
      </p:sp>
      <p:sp>
        <p:nvSpPr>
          <p:cNvPr id="140" name="Freeform 144"/>
          <p:cNvSpPr>
            <a:spLocks/>
          </p:cNvSpPr>
          <p:nvPr/>
        </p:nvSpPr>
        <p:spPr bwMode="auto">
          <a:xfrm>
            <a:off x="1993900" y="811213"/>
            <a:ext cx="61913" cy="366712"/>
          </a:xfrm>
          <a:custGeom>
            <a:avLst/>
            <a:gdLst>
              <a:gd name="T0" fmla="*/ 12489439 w 277"/>
              <a:gd name="T1" fmla="*/ 63771347 h 1686"/>
              <a:gd name="T2" fmla="*/ 10990787 w 277"/>
              <a:gd name="T3" fmla="*/ 64622876 h 1686"/>
              <a:gd name="T4" fmla="*/ 10391326 w 277"/>
              <a:gd name="T5" fmla="*/ 65143146 h 1686"/>
              <a:gd name="T6" fmla="*/ 10191506 w 277"/>
              <a:gd name="T7" fmla="*/ 65521603 h 1686"/>
              <a:gd name="T8" fmla="*/ 10241349 w 277"/>
              <a:gd name="T9" fmla="*/ 66467746 h 1686"/>
              <a:gd name="T10" fmla="*/ 10341259 w 277"/>
              <a:gd name="T11" fmla="*/ 67366691 h 1686"/>
              <a:gd name="T12" fmla="*/ 10691056 w 277"/>
              <a:gd name="T13" fmla="*/ 67792347 h 1686"/>
              <a:gd name="T14" fmla="*/ 10890877 w 277"/>
              <a:gd name="T15" fmla="*/ 68502063 h 1686"/>
              <a:gd name="T16" fmla="*/ 9691731 w 277"/>
              <a:gd name="T17" fmla="*/ 71718949 h 1686"/>
              <a:gd name="T18" fmla="*/ 8043326 w 277"/>
              <a:gd name="T19" fmla="*/ 76024009 h 1686"/>
              <a:gd name="T20" fmla="*/ 6794337 w 277"/>
              <a:gd name="T21" fmla="*/ 79240895 h 1686"/>
              <a:gd name="T22" fmla="*/ 6594517 w 277"/>
              <a:gd name="T23" fmla="*/ 78957052 h 1686"/>
              <a:gd name="T24" fmla="*/ 6594517 w 277"/>
              <a:gd name="T25" fmla="*/ 73280194 h 1686"/>
              <a:gd name="T26" fmla="*/ 6594517 w 277"/>
              <a:gd name="T27" fmla="*/ 63487504 h 1686"/>
              <a:gd name="T28" fmla="*/ 6594517 w 277"/>
              <a:gd name="T29" fmla="*/ 51282041 h 1686"/>
              <a:gd name="T30" fmla="*/ 6594517 w 277"/>
              <a:gd name="T31" fmla="*/ 38224832 h 1686"/>
              <a:gd name="T32" fmla="*/ 6594517 w 277"/>
              <a:gd name="T33" fmla="*/ 26019369 h 1686"/>
              <a:gd name="T34" fmla="*/ 6594517 w 277"/>
              <a:gd name="T35" fmla="*/ 16226680 h 1686"/>
              <a:gd name="T36" fmla="*/ 6594517 w 277"/>
              <a:gd name="T37" fmla="*/ 10549604 h 1686"/>
              <a:gd name="T38" fmla="*/ 6394696 w 277"/>
              <a:gd name="T39" fmla="*/ 9461648 h 1686"/>
              <a:gd name="T40" fmla="*/ 5595192 w 277"/>
              <a:gd name="T41" fmla="*/ 8137048 h 1686"/>
              <a:gd name="T42" fmla="*/ 5145708 w 277"/>
              <a:gd name="T43" fmla="*/ 8137048 h 1686"/>
              <a:gd name="T44" fmla="*/ 4196450 w 277"/>
              <a:gd name="T45" fmla="*/ 9603461 h 1686"/>
              <a:gd name="T46" fmla="*/ 3996629 w 277"/>
              <a:gd name="T47" fmla="*/ 10928061 h 1686"/>
              <a:gd name="T48" fmla="*/ 3996629 w 277"/>
              <a:gd name="T49" fmla="*/ 17267437 h 1686"/>
              <a:gd name="T50" fmla="*/ 3996629 w 277"/>
              <a:gd name="T51" fmla="*/ 25830141 h 1686"/>
              <a:gd name="T52" fmla="*/ 3996629 w 277"/>
              <a:gd name="T53" fmla="*/ 32169517 h 1686"/>
              <a:gd name="T54" fmla="*/ 3746742 w 277"/>
              <a:gd name="T55" fmla="*/ 32784401 h 1686"/>
              <a:gd name="T56" fmla="*/ 2747641 w 277"/>
              <a:gd name="T57" fmla="*/ 30040586 h 1686"/>
              <a:gd name="T58" fmla="*/ 1298832 w 277"/>
              <a:gd name="T59" fmla="*/ 26397826 h 1686"/>
              <a:gd name="T60" fmla="*/ 299730 w 277"/>
              <a:gd name="T61" fmla="*/ 23701427 h 1686"/>
              <a:gd name="T62" fmla="*/ 149977 w 277"/>
              <a:gd name="T63" fmla="*/ 20153282 h 1686"/>
              <a:gd name="T64" fmla="*/ 149977 w 277"/>
              <a:gd name="T65" fmla="*/ 14334394 h 1686"/>
              <a:gd name="T66" fmla="*/ 149977 w 277"/>
              <a:gd name="T67" fmla="*/ 8751932 h 1686"/>
              <a:gd name="T68" fmla="*/ 99910 w 277"/>
              <a:gd name="T69" fmla="*/ 3027658 h 1686"/>
              <a:gd name="T70" fmla="*/ 1598562 w 277"/>
              <a:gd name="T71" fmla="*/ 1561245 h 1686"/>
              <a:gd name="T72" fmla="*/ 5195551 w 277"/>
              <a:gd name="T73" fmla="*/ 5061974 h 1686"/>
              <a:gd name="T74" fmla="*/ 8942517 w 277"/>
              <a:gd name="T75" fmla="*/ 8751932 h 1686"/>
              <a:gd name="T76" fmla="*/ 12389529 w 277"/>
              <a:gd name="T77" fmla="*/ 12158265 h 1686"/>
              <a:gd name="T78" fmla="*/ 13788271 w 277"/>
              <a:gd name="T79" fmla="*/ 16794366 h 1686"/>
              <a:gd name="T80" fmla="*/ 13688361 w 277"/>
              <a:gd name="T81" fmla="*/ 22991711 h 1686"/>
              <a:gd name="T82" fmla="*/ 13638517 w 277"/>
              <a:gd name="T83" fmla="*/ 29189057 h 1686"/>
              <a:gd name="T84" fmla="*/ 13638517 w 277"/>
              <a:gd name="T85" fmla="*/ 35386403 h 1686"/>
              <a:gd name="T86" fmla="*/ 13588451 w 277"/>
              <a:gd name="T87" fmla="*/ 41583749 h 1686"/>
              <a:gd name="T88" fmla="*/ 13538607 w 277"/>
              <a:gd name="T89" fmla="*/ 47828510 h 1686"/>
              <a:gd name="T90" fmla="*/ 13488541 w 277"/>
              <a:gd name="T91" fmla="*/ 54025856 h 1686"/>
              <a:gd name="T92" fmla="*/ 13438697 w 277"/>
              <a:gd name="T93" fmla="*/ 60223202 h 16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77" h="1686">
                <a:moveTo>
                  <a:pt x="268" y="1339"/>
                </a:moveTo>
                <a:lnTo>
                  <a:pt x="250" y="1348"/>
                </a:lnTo>
                <a:lnTo>
                  <a:pt x="229" y="1360"/>
                </a:lnTo>
                <a:lnTo>
                  <a:pt x="220" y="1366"/>
                </a:lnTo>
                <a:lnTo>
                  <a:pt x="211" y="1373"/>
                </a:lnTo>
                <a:lnTo>
                  <a:pt x="208" y="1377"/>
                </a:lnTo>
                <a:lnTo>
                  <a:pt x="205" y="1381"/>
                </a:lnTo>
                <a:lnTo>
                  <a:pt x="204" y="1385"/>
                </a:lnTo>
                <a:lnTo>
                  <a:pt x="202" y="1389"/>
                </a:lnTo>
                <a:lnTo>
                  <a:pt x="205" y="1405"/>
                </a:lnTo>
                <a:lnTo>
                  <a:pt x="206" y="1418"/>
                </a:lnTo>
                <a:lnTo>
                  <a:pt x="207" y="1424"/>
                </a:lnTo>
                <a:lnTo>
                  <a:pt x="210" y="1428"/>
                </a:lnTo>
                <a:lnTo>
                  <a:pt x="214" y="1433"/>
                </a:lnTo>
                <a:lnTo>
                  <a:pt x="223" y="1437"/>
                </a:lnTo>
                <a:lnTo>
                  <a:pt x="218" y="1448"/>
                </a:lnTo>
                <a:lnTo>
                  <a:pt x="209" y="1476"/>
                </a:lnTo>
                <a:lnTo>
                  <a:pt x="194" y="1516"/>
                </a:lnTo>
                <a:lnTo>
                  <a:pt x="178" y="1561"/>
                </a:lnTo>
                <a:lnTo>
                  <a:pt x="161" y="1607"/>
                </a:lnTo>
                <a:lnTo>
                  <a:pt x="147" y="1648"/>
                </a:lnTo>
                <a:lnTo>
                  <a:pt x="136" y="1675"/>
                </a:lnTo>
                <a:lnTo>
                  <a:pt x="132" y="1686"/>
                </a:lnTo>
                <a:lnTo>
                  <a:pt x="132" y="1669"/>
                </a:lnTo>
                <a:lnTo>
                  <a:pt x="132" y="1622"/>
                </a:lnTo>
                <a:lnTo>
                  <a:pt x="132" y="1549"/>
                </a:lnTo>
                <a:lnTo>
                  <a:pt x="132" y="1455"/>
                </a:lnTo>
                <a:lnTo>
                  <a:pt x="132" y="1342"/>
                </a:lnTo>
                <a:lnTo>
                  <a:pt x="132" y="1218"/>
                </a:lnTo>
                <a:lnTo>
                  <a:pt x="132" y="1084"/>
                </a:lnTo>
                <a:lnTo>
                  <a:pt x="132" y="947"/>
                </a:lnTo>
                <a:lnTo>
                  <a:pt x="132" y="808"/>
                </a:lnTo>
                <a:lnTo>
                  <a:pt x="132" y="675"/>
                </a:lnTo>
                <a:lnTo>
                  <a:pt x="132" y="550"/>
                </a:lnTo>
                <a:lnTo>
                  <a:pt x="132" y="438"/>
                </a:lnTo>
                <a:lnTo>
                  <a:pt x="132" y="343"/>
                </a:lnTo>
                <a:lnTo>
                  <a:pt x="132" y="270"/>
                </a:lnTo>
                <a:lnTo>
                  <a:pt x="132" y="223"/>
                </a:lnTo>
                <a:lnTo>
                  <a:pt x="132" y="206"/>
                </a:lnTo>
                <a:lnTo>
                  <a:pt x="128" y="200"/>
                </a:lnTo>
                <a:lnTo>
                  <a:pt x="119" y="186"/>
                </a:lnTo>
                <a:lnTo>
                  <a:pt x="112" y="172"/>
                </a:lnTo>
                <a:lnTo>
                  <a:pt x="107" y="166"/>
                </a:lnTo>
                <a:lnTo>
                  <a:pt x="103" y="172"/>
                </a:lnTo>
                <a:lnTo>
                  <a:pt x="94" y="188"/>
                </a:lnTo>
                <a:lnTo>
                  <a:pt x="84" y="203"/>
                </a:lnTo>
                <a:lnTo>
                  <a:pt x="80" y="209"/>
                </a:lnTo>
                <a:lnTo>
                  <a:pt x="80" y="231"/>
                </a:lnTo>
                <a:lnTo>
                  <a:pt x="80" y="286"/>
                </a:lnTo>
                <a:lnTo>
                  <a:pt x="80" y="365"/>
                </a:lnTo>
                <a:lnTo>
                  <a:pt x="80" y="456"/>
                </a:lnTo>
                <a:lnTo>
                  <a:pt x="80" y="546"/>
                </a:lnTo>
                <a:lnTo>
                  <a:pt x="80" y="624"/>
                </a:lnTo>
                <a:lnTo>
                  <a:pt x="80" y="680"/>
                </a:lnTo>
                <a:lnTo>
                  <a:pt x="80" y="701"/>
                </a:lnTo>
                <a:lnTo>
                  <a:pt x="75" y="693"/>
                </a:lnTo>
                <a:lnTo>
                  <a:pt x="67" y="668"/>
                </a:lnTo>
                <a:lnTo>
                  <a:pt x="55" y="635"/>
                </a:lnTo>
                <a:lnTo>
                  <a:pt x="41" y="597"/>
                </a:lnTo>
                <a:lnTo>
                  <a:pt x="26" y="558"/>
                </a:lnTo>
                <a:lnTo>
                  <a:pt x="15" y="524"/>
                </a:lnTo>
                <a:lnTo>
                  <a:pt x="6" y="501"/>
                </a:lnTo>
                <a:lnTo>
                  <a:pt x="3" y="492"/>
                </a:lnTo>
                <a:lnTo>
                  <a:pt x="3" y="426"/>
                </a:lnTo>
                <a:lnTo>
                  <a:pt x="3" y="363"/>
                </a:lnTo>
                <a:lnTo>
                  <a:pt x="3" y="303"/>
                </a:lnTo>
                <a:lnTo>
                  <a:pt x="4" y="244"/>
                </a:lnTo>
                <a:lnTo>
                  <a:pt x="3" y="185"/>
                </a:lnTo>
                <a:lnTo>
                  <a:pt x="3" y="125"/>
                </a:lnTo>
                <a:lnTo>
                  <a:pt x="2" y="64"/>
                </a:lnTo>
                <a:lnTo>
                  <a:pt x="0" y="0"/>
                </a:lnTo>
                <a:lnTo>
                  <a:pt x="32" y="33"/>
                </a:lnTo>
                <a:lnTo>
                  <a:pt x="67" y="70"/>
                </a:lnTo>
                <a:lnTo>
                  <a:pt x="104" y="107"/>
                </a:lnTo>
                <a:lnTo>
                  <a:pt x="142" y="146"/>
                </a:lnTo>
                <a:lnTo>
                  <a:pt x="179" y="185"/>
                </a:lnTo>
                <a:lnTo>
                  <a:pt x="215" y="222"/>
                </a:lnTo>
                <a:lnTo>
                  <a:pt x="248" y="257"/>
                </a:lnTo>
                <a:lnTo>
                  <a:pt x="277" y="289"/>
                </a:lnTo>
                <a:lnTo>
                  <a:pt x="276" y="355"/>
                </a:lnTo>
                <a:lnTo>
                  <a:pt x="275" y="421"/>
                </a:lnTo>
                <a:lnTo>
                  <a:pt x="274" y="486"/>
                </a:lnTo>
                <a:lnTo>
                  <a:pt x="274" y="552"/>
                </a:lnTo>
                <a:lnTo>
                  <a:pt x="273" y="617"/>
                </a:lnTo>
                <a:lnTo>
                  <a:pt x="273" y="683"/>
                </a:lnTo>
                <a:lnTo>
                  <a:pt x="273" y="748"/>
                </a:lnTo>
                <a:lnTo>
                  <a:pt x="272" y="814"/>
                </a:lnTo>
                <a:lnTo>
                  <a:pt x="272" y="879"/>
                </a:lnTo>
                <a:lnTo>
                  <a:pt x="272" y="946"/>
                </a:lnTo>
                <a:lnTo>
                  <a:pt x="271" y="1011"/>
                </a:lnTo>
                <a:lnTo>
                  <a:pt x="271" y="1077"/>
                </a:lnTo>
                <a:lnTo>
                  <a:pt x="270" y="1142"/>
                </a:lnTo>
                <a:lnTo>
                  <a:pt x="269" y="1208"/>
                </a:lnTo>
                <a:lnTo>
                  <a:pt x="269" y="1273"/>
                </a:lnTo>
                <a:lnTo>
                  <a:pt x="268" y="1339"/>
                </a:lnTo>
                <a:close/>
              </a:path>
            </a:pathLst>
          </a:custGeom>
          <a:solidFill>
            <a:srgbClr val="FFFFFF"/>
          </a:solidFill>
          <a:ln w="9525">
            <a:noFill/>
            <a:round/>
            <a:headEnd/>
            <a:tailEnd/>
          </a:ln>
        </p:spPr>
        <p:txBody>
          <a:bodyPr/>
          <a:lstStyle/>
          <a:p>
            <a:endParaRPr lang="en-US"/>
          </a:p>
        </p:txBody>
      </p:sp>
      <p:sp>
        <p:nvSpPr>
          <p:cNvPr id="141" name="Freeform 145"/>
          <p:cNvSpPr>
            <a:spLocks/>
          </p:cNvSpPr>
          <p:nvPr/>
        </p:nvSpPr>
        <p:spPr bwMode="auto">
          <a:xfrm>
            <a:off x="1046163" y="814388"/>
            <a:ext cx="58737" cy="366712"/>
          </a:xfrm>
          <a:custGeom>
            <a:avLst/>
            <a:gdLst>
              <a:gd name="T0" fmla="*/ 9249658 w 269"/>
              <a:gd name="T1" fmla="*/ 32674083 h 1668"/>
              <a:gd name="T2" fmla="*/ 9249658 w 269"/>
              <a:gd name="T3" fmla="*/ 25762397 h 1668"/>
              <a:gd name="T4" fmla="*/ 9201839 w 269"/>
              <a:gd name="T5" fmla="*/ 16433666 h 1668"/>
              <a:gd name="T6" fmla="*/ 9154238 w 269"/>
              <a:gd name="T7" fmla="*/ 9473613 h 1668"/>
              <a:gd name="T8" fmla="*/ 9011217 w 269"/>
              <a:gd name="T9" fmla="*/ 8023474 h 1668"/>
              <a:gd name="T10" fmla="*/ 8439131 w 269"/>
              <a:gd name="T11" fmla="*/ 6428453 h 1668"/>
              <a:gd name="T12" fmla="*/ 8152870 w 269"/>
              <a:gd name="T13" fmla="*/ 6186836 h 1668"/>
              <a:gd name="T14" fmla="*/ 7962248 w 269"/>
              <a:gd name="T15" fmla="*/ 6428453 h 1668"/>
              <a:gd name="T16" fmla="*/ 7676205 w 269"/>
              <a:gd name="T17" fmla="*/ 7056788 h 1668"/>
              <a:gd name="T18" fmla="*/ 7294742 w 269"/>
              <a:gd name="T19" fmla="*/ 8506927 h 1668"/>
              <a:gd name="T20" fmla="*/ 6961099 w 269"/>
              <a:gd name="T21" fmla="*/ 10198683 h 1668"/>
              <a:gd name="T22" fmla="*/ 6961099 w 269"/>
              <a:gd name="T23" fmla="*/ 15950433 h 1668"/>
              <a:gd name="T24" fmla="*/ 6913279 w 269"/>
              <a:gd name="T25" fmla="*/ 25907279 h 1668"/>
              <a:gd name="T26" fmla="*/ 6913279 w 269"/>
              <a:gd name="T27" fmla="*/ 38377686 h 1668"/>
              <a:gd name="T28" fmla="*/ 6865678 w 269"/>
              <a:gd name="T29" fmla="*/ 51669677 h 1668"/>
              <a:gd name="T30" fmla="*/ 6818077 w 269"/>
              <a:gd name="T31" fmla="*/ 64140083 h 1668"/>
              <a:gd name="T32" fmla="*/ 6818077 w 269"/>
              <a:gd name="T33" fmla="*/ 74096930 h 1668"/>
              <a:gd name="T34" fmla="*/ 6818077 w 269"/>
              <a:gd name="T35" fmla="*/ 79848680 h 1668"/>
              <a:gd name="T36" fmla="*/ 6627237 w 269"/>
              <a:gd name="T37" fmla="*/ 80090516 h 1668"/>
              <a:gd name="T38" fmla="*/ 5435247 w 269"/>
              <a:gd name="T39" fmla="*/ 76755372 h 1668"/>
              <a:gd name="T40" fmla="*/ 3814193 w 269"/>
              <a:gd name="T41" fmla="*/ 72211925 h 1668"/>
              <a:gd name="T42" fmla="*/ 2670022 w 269"/>
              <a:gd name="T43" fmla="*/ 68876780 h 1668"/>
              <a:gd name="T44" fmla="*/ 2765224 w 269"/>
              <a:gd name="T45" fmla="*/ 68055196 h 1668"/>
              <a:gd name="T46" fmla="*/ 3194507 w 269"/>
              <a:gd name="T47" fmla="*/ 67378493 h 1668"/>
              <a:gd name="T48" fmla="*/ 3480549 w 269"/>
              <a:gd name="T49" fmla="*/ 66556689 h 1668"/>
              <a:gd name="T50" fmla="*/ 3480549 w 269"/>
              <a:gd name="T51" fmla="*/ 65686737 h 1668"/>
              <a:gd name="T52" fmla="*/ 2431581 w 269"/>
              <a:gd name="T53" fmla="*/ 64913300 h 1668"/>
              <a:gd name="T54" fmla="*/ 1239591 w 269"/>
              <a:gd name="T55" fmla="*/ 64333333 h 1668"/>
              <a:gd name="T56" fmla="*/ 858128 w 269"/>
              <a:gd name="T57" fmla="*/ 64043349 h 1668"/>
              <a:gd name="T58" fmla="*/ 619905 w 269"/>
              <a:gd name="T59" fmla="*/ 63656630 h 1668"/>
              <a:gd name="T60" fmla="*/ 619905 w 269"/>
              <a:gd name="T61" fmla="*/ 63269912 h 1668"/>
              <a:gd name="T62" fmla="*/ 715107 w 269"/>
              <a:gd name="T63" fmla="*/ 62448327 h 1668"/>
              <a:gd name="T64" fmla="*/ 667506 w 269"/>
              <a:gd name="T65" fmla="*/ 58484848 h 1668"/>
              <a:gd name="T66" fmla="*/ 667506 w 269"/>
              <a:gd name="T67" fmla="*/ 51718044 h 1668"/>
              <a:gd name="T68" fmla="*/ 619905 w 269"/>
              <a:gd name="T69" fmla="*/ 43066235 h 1668"/>
              <a:gd name="T70" fmla="*/ 572085 w 269"/>
              <a:gd name="T71" fmla="*/ 33930973 h 1668"/>
              <a:gd name="T72" fmla="*/ 429064 w 269"/>
              <a:gd name="T73" fmla="*/ 25134062 h 1668"/>
              <a:gd name="T74" fmla="*/ 333644 w 269"/>
              <a:gd name="T75" fmla="*/ 17980540 h 1668"/>
              <a:gd name="T76" fmla="*/ 95420 w 269"/>
              <a:gd name="T77" fmla="*/ 13533607 h 1668"/>
              <a:gd name="T78" fmla="*/ 1573453 w 269"/>
              <a:gd name="T79" fmla="*/ 10923533 h 1668"/>
              <a:gd name="T80" fmla="*/ 4720140 w 269"/>
              <a:gd name="T81" fmla="*/ 7636975 h 1668"/>
              <a:gd name="T82" fmla="*/ 7962248 w 269"/>
              <a:gd name="T83" fmla="*/ 4640182 h 1668"/>
              <a:gd name="T84" fmla="*/ 11108935 w 269"/>
              <a:gd name="T85" fmla="*/ 1595021 h 1668"/>
              <a:gd name="T86" fmla="*/ 12729989 w 269"/>
              <a:gd name="T87" fmla="*/ 3238410 h 1668"/>
              <a:gd name="T88" fmla="*/ 12825410 w 269"/>
              <a:gd name="T89" fmla="*/ 10633549 h 1668"/>
              <a:gd name="T90" fmla="*/ 12777809 w 269"/>
              <a:gd name="T91" fmla="*/ 17593822 h 1668"/>
              <a:gd name="T92" fmla="*/ 12729989 w 269"/>
              <a:gd name="T93" fmla="*/ 22040534 h 1668"/>
              <a:gd name="T94" fmla="*/ 12253324 w 269"/>
              <a:gd name="T95" fmla="*/ 24070642 h 1668"/>
              <a:gd name="T96" fmla="*/ 11394978 w 269"/>
              <a:gd name="T97" fmla="*/ 26825598 h 1668"/>
              <a:gd name="T98" fmla="*/ 10536850 w 269"/>
              <a:gd name="T99" fmla="*/ 29580775 h 1668"/>
              <a:gd name="T100" fmla="*/ 9726323 w 269"/>
              <a:gd name="T101" fmla="*/ 32384099 h 16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69" h="1668">
                <a:moveTo>
                  <a:pt x="194" y="698"/>
                </a:moveTo>
                <a:lnTo>
                  <a:pt x="194" y="676"/>
                </a:lnTo>
                <a:lnTo>
                  <a:pt x="194" y="616"/>
                </a:lnTo>
                <a:lnTo>
                  <a:pt x="194" y="533"/>
                </a:lnTo>
                <a:lnTo>
                  <a:pt x="193" y="436"/>
                </a:lnTo>
                <a:lnTo>
                  <a:pt x="193" y="340"/>
                </a:lnTo>
                <a:lnTo>
                  <a:pt x="192" y="256"/>
                </a:lnTo>
                <a:lnTo>
                  <a:pt x="192" y="196"/>
                </a:lnTo>
                <a:lnTo>
                  <a:pt x="192" y="173"/>
                </a:lnTo>
                <a:lnTo>
                  <a:pt x="189" y="166"/>
                </a:lnTo>
                <a:lnTo>
                  <a:pt x="183" y="150"/>
                </a:lnTo>
                <a:lnTo>
                  <a:pt x="177" y="133"/>
                </a:lnTo>
                <a:lnTo>
                  <a:pt x="174" y="125"/>
                </a:lnTo>
                <a:lnTo>
                  <a:pt x="171" y="128"/>
                </a:lnTo>
                <a:lnTo>
                  <a:pt x="169" y="131"/>
                </a:lnTo>
                <a:lnTo>
                  <a:pt x="167" y="133"/>
                </a:lnTo>
                <a:lnTo>
                  <a:pt x="165" y="137"/>
                </a:lnTo>
                <a:lnTo>
                  <a:pt x="161" y="146"/>
                </a:lnTo>
                <a:lnTo>
                  <a:pt x="158" y="154"/>
                </a:lnTo>
                <a:lnTo>
                  <a:pt x="153" y="176"/>
                </a:lnTo>
                <a:lnTo>
                  <a:pt x="146" y="195"/>
                </a:lnTo>
                <a:lnTo>
                  <a:pt x="146" y="211"/>
                </a:lnTo>
                <a:lnTo>
                  <a:pt x="146" y="258"/>
                </a:lnTo>
                <a:lnTo>
                  <a:pt x="146" y="330"/>
                </a:lnTo>
                <a:lnTo>
                  <a:pt x="145" y="425"/>
                </a:lnTo>
                <a:lnTo>
                  <a:pt x="145" y="536"/>
                </a:lnTo>
                <a:lnTo>
                  <a:pt x="145" y="661"/>
                </a:lnTo>
                <a:lnTo>
                  <a:pt x="145" y="794"/>
                </a:lnTo>
                <a:lnTo>
                  <a:pt x="144" y="932"/>
                </a:lnTo>
                <a:lnTo>
                  <a:pt x="144" y="1069"/>
                </a:lnTo>
                <a:lnTo>
                  <a:pt x="144" y="1202"/>
                </a:lnTo>
                <a:lnTo>
                  <a:pt x="143" y="1327"/>
                </a:lnTo>
                <a:lnTo>
                  <a:pt x="143" y="1439"/>
                </a:lnTo>
                <a:lnTo>
                  <a:pt x="143" y="1533"/>
                </a:lnTo>
                <a:lnTo>
                  <a:pt x="143" y="1605"/>
                </a:lnTo>
                <a:lnTo>
                  <a:pt x="143" y="1652"/>
                </a:lnTo>
                <a:lnTo>
                  <a:pt x="143" y="1668"/>
                </a:lnTo>
                <a:lnTo>
                  <a:pt x="139" y="1657"/>
                </a:lnTo>
                <a:lnTo>
                  <a:pt x="128" y="1629"/>
                </a:lnTo>
                <a:lnTo>
                  <a:pt x="114" y="1588"/>
                </a:lnTo>
                <a:lnTo>
                  <a:pt x="97" y="1541"/>
                </a:lnTo>
                <a:lnTo>
                  <a:pt x="80" y="1494"/>
                </a:lnTo>
                <a:lnTo>
                  <a:pt x="65" y="1454"/>
                </a:lnTo>
                <a:lnTo>
                  <a:pt x="56" y="1425"/>
                </a:lnTo>
                <a:lnTo>
                  <a:pt x="51" y="1413"/>
                </a:lnTo>
                <a:lnTo>
                  <a:pt x="58" y="1408"/>
                </a:lnTo>
                <a:lnTo>
                  <a:pt x="63" y="1401"/>
                </a:lnTo>
                <a:lnTo>
                  <a:pt x="67" y="1394"/>
                </a:lnTo>
                <a:lnTo>
                  <a:pt x="71" y="1385"/>
                </a:lnTo>
                <a:lnTo>
                  <a:pt x="73" y="1377"/>
                </a:lnTo>
                <a:lnTo>
                  <a:pt x="73" y="1367"/>
                </a:lnTo>
                <a:lnTo>
                  <a:pt x="73" y="1359"/>
                </a:lnTo>
                <a:lnTo>
                  <a:pt x="71" y="1350"/>
                </a:lnTo>
                <a:lnTo>
                  <a:pt x="51" y="1343"/>
                </a:lnTo>
                <a:lnTo>
                  <a:pt x="30" y="1334"/>
                </a:lnTo>
                <a:lnTo>
                  <a:pt x="26" y="1331"/>
                </a:lnTo>
                <a:lnTo>
                  <a:pt x="22" y="1328"/>
                </a:lnTo>
                <a:lnTo>
                  <a:pt x="18" y="1325"/>
                </a:lnTo>
                <a:lnTo>
                  <a:pt x="15" y="1321"/>
                </a:lnTo>
                <a:lnTo>
                  <a:pt x="13" y="1317"/>
                </a:lnTo>
                <a:lnTo>
                  <a:pt x="13" y="1313"/>
                </a:lnTo>
                <a:lnTo>
                  <a:pt x="13" y="1309"/>
                </a:lnTo>
                <a:lnTo>
                  <a:pt x="15" y="1303"/>
                </a:lnTo>
                <a:lnTo>
                  <a:pt x="15" y="1292"/>
                </a:lnTo>
                <a:lnTo>
                  <a:pt x="14" y="1260"/>
                </a:lnTo>
                <a:lnTo>
                  <a:pt x="14" y="1210"/>
                </a:lnTo>
                <a:lnTo>
                  <a:pt x="14" y="1145"/>
                </a:lnTo>
                <a:lnTo>
                  <a:pt x="14" y="1070"/>
                </a:lnTo>
                <a:lnTo>
                  <a:pt x="13" y="983"/>
                </a:lnTo>
                <a:lnTo>
                  <a:pt x="13" y="891"/>
                </a:lnTo>
                <a:lnTo>
                  <a:pt x="12" y="796"/>
                </a:lnTo>
                <a:lnTo>
                  <a:pt x="12" y="702"/>
                </a:lnTo>
                <a:lnTo>
                  <a:pt x="11" y="608"/>
                </a:lnTo>
                <a:lnTo>
                  <a:pt x="9" y="520"/>
                </a:lnTo>
                <a:lnTo>
                  <a:pt x="8" y="440"/>
                </a:lnTo>
                <a:lnTo>
                  <a:pt x="7" y="372"/>
                </a:lnTo>
                <a:lnTo>
                  <a:pt x="4" y="317"/>
                </a:lnTo>
                <a:lnTo>
                  <a:pt x="2" y="280"/>
                </a:lnTo>
                <a:lnTo>
                  <a:pt x="0" y="262"/>
                </a:lnTo>
                <a:lnTo>
                  <a:pt x="33" y="226"/>
                </a:lnTo>
                <a:lnTo>
                  <a:pt x="66" y="191"/>
                </a:lnTo>
                <a:lnTo>
                  <a:pt x="99" y="158"/>
                </a:lnTo>
                <a:lnTo>
                  <a:pt x="133" y="126"/>
                </a:lnTo>
                <a:lnTo>
                  <a:pt x="167" y="96"/>
                </a:lnTo>
                <a:lnTo>
                  <a:pt x="200" y="65"/>
                </a:lnTo>
                <a:lnTo>
                  <a:pt x="233" y="33"/>
                </a:lnTo>
                <a:lnTo>
                  <a:pt x="266" y="0"/>
                </a:lnTo>
                <a:lnTo>
                  <a:pt x="267" y="67"/>
                </a:lnTo>
                <a:lnTo>
                  <a:pt x="268" y="142"/>
                </a:lnTo>
                <a:lnTo>
                  <a:pt x="269" y="220"/>
                </a:lnTo>
                <a:lnTo>
                  <a:pt x="269" y="296"/>
                </a:lnTo>
                <a:lnTo>
                  <a:pt x="268" y="364"/>
                </a:lnTo>
                <a:lnTo>
                  <a:pt x="268" y="419"/>
                </a:lnTo>
                <a:lnTo>
                  <a:pt x="267" y="456"/>
                </a:lnTo>
                <a:lnTo>
                  <a:pt x="267" y="469"/>
                </a:lnTo>
                <a:lnTo>
                  <a:pt x="257" y="498"/>
                </a:lnTo>
                <a:lnTo>
                  <a:pt x="249" y="527"/>
                </a:lnTo>
                <a:lnTo>
                  <a:pt x="239" y="555"/>
                </a:lnTo>
                <a:lnTo>
                  <a:pt x="231" y="583"/>
                </a:lnTo>
                <a:lnTo>
                  <a:pt x="221" y="612"/>
                </a:lnTo>
                <a:lnTo>
                  <a:pt x="213" y="641"/>
                </a:lnTo>
                <a:lnTo>
                  <a:pt x="204" y="670"/>
                </a:lnTo>
                <a:lnTo>
                  <a:pt x="194" y="698"/>
                </a:lnTo>
                <a:close/>
              </a:path>
            </a:pathLst>
          </a:custGeom>
          <a:solidFill>
            <a:srgbClr val="FFFFFF"/>
          </a:solidFill>
          <a:ln w="9525">
            <a:noFill/>
            <a:round/>
            <a:headEnd/>
            <a:tailEnd/>
          </a:ln>
        </p:spPr>
        <p:txBody>
          <a:bodyPr/>
          <a:lstStyle/>
          <a:p>
            <a:endParaRPr lang="en-US"/>
          </a:p>
        </p:txBody>
      </p:sp>
      <p:sp>
        <p:nvSpPr>
          <p:cNvPr id="142" name="Freeform 146"/>
          <p:cNvSpPr>
            <a:spLocks/>
          </p:cNvSpPr>
          <p:nvPr/>
        </p:nvSpPr>
        <p:spPr bwMode="auto">
          <a:xfrm>
            <a:off x="1304925" y="831850"/>
            <a:ext cx="76200" cy="173038"/>
          </a:xfrm>
          <a:custGeom>
            <a:avLst/>
            <a:gdLst>
              <a:gd name="T0" fmla="*/ 15294741 w 348"/>
              <a:gd name="T1" fmla="*/ 9308965 h 794"/>
              <a:gd name="T2" fmla="*/ 13424776 w 348"/>
              <a:gd name="T3" fmla="*/ 9641311 h 794"/>
              <a:gd name="T4" fmla="*/ 11555029 w 348"/>
              <a:gd name="T5" fmla="*/ 10306222 h 794"/>
              <a:gd name="T6" fmla="*/ 9876878 w 348"/>
              <a:gd name="T7" fmla="*/ 11113660 h 794"/>
              <a:gd name="T8" fmla="*/ 8294633 w 348"/>
              <a:gd name="T9" fmla="*/ 12111134 h 794"/>
              <a:gd name="T10" fmla="*/ 6856248 w 348"/>
              <a:gd name="T11" fmla="*/ 13250919 h 794"/>
              <a:gd name="T12" fmla="*/ 5513771 w 348"/>
              <a:gd name="T13" fmla="*/ 14580740 h 794"/>
              <a:gd name="T14" fmla="*/ 4315153 w 348"/>
              <a:gd name="T15" fmla="*/ 15863052 h 794"/>
              <a:gd name="T16" fmla="*/ 3547898 w 348"/>
              <a:gd name="T17" fmla="*/ 16955545 h 794"/>
              <a:gd name="T18" fmla="*/ 3164490 w 348"/>
              <a:gd name="T19" fmla="*/ 17762983 h 794"/>
              <a:gd name="T20" fmla="*/ 2732909 w 348"/>
              <a:gd name="T21" fmla="*/ 19235113 h 794"/>
              <a:gd name="T22" fmla="*/ 2301328 w 348"/>
              <a:gd name="T23" fmla="*/ 21562409 h 794"/>
              <a:gd name="T24" fmla="*/ 2013826 w 348"/>
              <a:gd name="T25" fmla="*/ 24127033 h 794"/>
              <a:gd name="T26" fmla="*/ 1822012 w 348"/>
              <a:gd name="T27" fmla="*/ 28306532 h 794"/>
              <a:gd name="T28" fmla="*/ 1869966 w 348"/>
              <a:gd name="T29" fmla="*/ 33531016 h 794"/>
              <a:gd name="T30" fmla="*/ 1869966 w 348"/>
              <a:gd name="T31" fmla="*/ 35383220 h 794"/>
              <a:gd name="T32" fmla="*/ 1678152 w 348"/>
              <a:gd name="T33" fmla="*/ 35240910 h 794"/>
              <a:gd name="T34" fmla="*/ 1294524 w 348"/>
              <a:gd name="T35" fmla="*/ 35573257 h 794"/>
              <a:gd name="T36" fmla="*/ 287721 w 348"/>
              <a:gd name="T37" fmla="*/ 37188133 h 794"/>
              <a:gd name="T38" fmla="*/ 143860 w 348"/>
              <a:gd name="T39" fmla="*/ 34623291 h 794"/>
              <a:gd name="T40" fmla="*/ 287721 w 348"/>
              <a:gd name="T41" fmla="*/ 27594113 h 794"/>
              <a:gd name="T42" fmla="*/ 335674 w 348"/>
              <a:gd name="T43" fmla="*/ 20849989 h 794"/>
              <a:gd name="T44" fmla="*/ 383628 w 348"/>
              <a:gd name="T45" fmla="*/ 15958070 h 794"/>
              <a:gd name="T46" fmla="*/ 1390431 w 348"/>
              <a:gd name="T47" fmla="*/ 13963338 h 794"/>
              <a:gd name="T48" fmla="*/ 3404257 w 348"/>
              <a:gd name="T49" fmla="*/ 12158644 h 794"/>
              <a:gd name="T50" fmla="*/ 6472621 w 348"/>
              <a:gd name="T51" fmla="*/ 9308965 h 794"/>
              <a:gd name="T52" fmla="*/ 10548007 w 348"/>
              <a:gd name="T53" fmla="*/ 5271775 h 794"/>
              <a:gd name="T54" fmla="*/ 13616590 w 348"/>
              <a:gd name="T55" fmla="*/ 2469605 h 794"/>
              <a:gd name="T56" fmla="*/ 15678369 w 348"/>
              <a:gd name="T57" fmla="*/ 759929 h 794"/>
              <a:gd name="T58" fmla="*/ 16685172 w 348"/>
              <a:gd name="T59" fmla="*/ 807438 h 794"/>
              <a:gd name="T60" fmla="*/ 16685172 w 348"/>
              <a:gd name="T61" fmla="*/ 3039715 h 794"/>
              <a:gd name="T62" fmla="*/ 16589266 w 348"/>
              <a:gd name="T63" fmla="*/ 5604339 h 794"/>
              <a:gd name="T64" fmla="*/ 16445405 w 348"/>
              <a:gd name="T65" fmla="*/ 8073944 h 7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48" h="794">
                <a:moveTo>
                  <a:pt x="341" y="193"/>
                </a:moveTo>
                <a:lnTo>
                  <a:pt x="319" y="196"/>
                </a:lnTo>
                <a:lnTo>
                  <a:pt x="299" y="199"/>
                </a:lnTo>
                <a:lnTo>
                  <a:pt x="280" y="203"/>
                </a:lnTo>
                <a:lnTo>
                  <a:pt x="261" y="209"/>
                </a:lnTo>
                <a:lnTo>
                  <a:pt x="241" y="217"/>
                </a:lnTo>
                <a:lnTo>
                  <a:pt x="224" y="224"/>
                </a:lnTo>
                <a:lnTo>
                  <a:pt x="206" y="234"/>
                </a:lnTo>
                <a:lnTo>
                  <a:pt x="190" y="244"/>
                </a:lnTo>
                <a:lnTo>
                  <a:pt x="173" y="255"/>
                </a:lnTo>
                <a:lnTo>
                  <a:pt x="158" y="267"/>
                </a:lnTo>
                <a:lnTo>
                  <a:pt x="143" y="279"/>
                </a:lnTo>
                <a:lnTo>
                  <a:pt x="128" y="293"/>
                </a:lnTo>
                <a:lnTo>
                  <a:pt x="115" y="307"/>
                </a:lnTo>
                <a:lnTo>
                  <a:pt x="102" y="320"/>
                </a:lnTo>
                <a:lnTo>
                  <a:pt x="90" y="334"/>
                </a:lnTo>
                <a:lnTo>
                  <a:pt x="78" y="349"/>
                </a:lnTo>
                <a:lnTo>
                  <a:pt x="74" y="357"/>
                </a:lnTo>
                <a:lnTo>
                  <a:pt x="70" y="365"/>
                </a:lnTo>
                <a:lnTo>
                  <a:pt x="66" y="374"/>
                </a:lnTo>
                <a:lnTo>
                  <a:pt x="63" y="383"/>
                </a:lnTo>
                <a:lnTo>
                  <a:pt x="57" y="405"/>
                </a:lnTo>
                <a:lnTo>
                  <a:pt x="52" y="428"/>
                </a:lnTo>
                <a:lnTo>
                  <a:pt x="48" y="454"/>
                </a:lnTo>
                <a:lnTo>
                  <a:pt x="45" y="480"/>
                </a:lnTo>
                <a:lnTo>
                  <a:pt x="42" y="508"/>
                </a:lnTo>
                <a:lnTo>
                  <a:pt x="40" y="537"/>
                </a:lnTo>
                <a:lnTo>
                  <a:pt x="38" y="596"/>
                </a:lnTo>
                <a:lnTo>
                  <a:pt x="38" y="653"/>
                </a:lnTo>
                <a:lnTo>
                  <a:pt x="39" y="706"/>
                </a:lnTo>
                <a:lnTo>
                  <a:pt x="40" y="749"/>
                </a:lnTo>
                <a:lnTo>
                  <a:pt x="39" y="745"/>
                </a:lnTo>
                <a:lnTo>
                  <a:pt x="38" y="742"/>
                </a:lnTo>
                <a:lnTo>
                  <a:pt x="35" y="742"/>
                </a:lnTo>
                <a:lnTo>
                  <a:pt x="33" y="743"/>
                </a:lnTo>
                <a:lnTo>
                  <a:pt x="27" y="749"/>
                </a:lnTo>
                <a:lnTo>
                  <a:pt x="19" y="760"/>
                </a:lnTo>
                <a:lnTo>
                  <a:pt x="6" y="783"/>
                </a:lnTo>
                <a:lnTo>
                  <a:pt x="0" y="794"/>
                </a:lnTo>
                <a:lnTo>
                  <a:pt x="3" y="729"/>
                </a:lnTo>
                <a:lnTo>
                  <a:pt x="4" y="656"/>
                </a:lnTo>
                <a:lnTo>
                  <a:pt x="6" y="581"/>
                </a:lnTo>
                <a:lnTo>
                  <a:pt x="7" y="507"/>
                </a:lnTo>
                <a:lnTo>
                  <a:pt x="7" y="439"/>
                </a:lnTo>
                <a:lnTo>
                  <a:pt x="7" y="381"/>
                </a:lnTo>
                <a:lnTo>
                  <a:pt x="8" y="336"/>
                </a:lnTo>
                <a:lnTo>
                  <a:pt x="9" y="311"/>
                </a:lnTo>
                <a:lnTo>
                  <a:pt x="29" y="294"/>
                </a:lnTo>
                <a:lnTo>
                  <a:pt x="50" y="276"/>
                </a:lnTo>
                <a:lnTo>
                  <a:pt x="71" y="256"/>
                </a:lnTo>
                <a:lnTo>
                  <a:pt x="92" y="236"/>
                </a:lnTo>
                <a:lnTo>
                  <a:pt x="135" y="196"/>
                </a:lnTo>
                <a:lnTo>
                  <a:pt x="177" y="153"/>
                </a:lnTo>
                <a:lnTo>
                  <a:pt x="220" y="111"/>
                </a:lnTo>
                <a:lnTo>
                  <a:pt x="263" y="71"/>
                </a:lnTo>
                <a:lnTo>
                  <a:pt x="284" y="52"/>
                </a:lnTo>
                <a:lnTo>
                  <a:pt x="306" y="33"/>
                </a:lnTo>
                <a:lnTo>
                  <a:pt x="327" y="16"/>
                </a:lnTo>
                <a:lnTo>
                  <a:pt x="348" y="0"/>
                </a:lnTo>
                <a:lnTo>
                  <a:pt x="348" y="17"/>
                </a:lnTo>
                <a:lnTo>
                  <a:pt x="348" y="40"/>
                </a:lnTo>
                <a:lnTo>
                  <a:pt x="348" y="64"/>
                </a:lnTo>
                <a:lnTo>
                  <a:pt x="347" y="90"/>
                </a:lnTo>
                <a:lnTo>
                  <a:pt x="346" y="118"/>
                </a:lnTo>
                <a:lnTo>
                  <a:pt x="345" y="144"/>
                </a:lnTo>
                <a:lnTo>
                  <a:pt x="343" y="170"/>
                </a:lnTo>
                <a:lnTo>
                  <a:pt x="341" y="193"/>
                </a:lnTo>
                <a:close/>
              </a:path>
            </a:pathLst>
          </a:custGeom>
          <a:solidFill>
            <a:srgbClr val="FFFFFF"/>
          </a:solidFill>
          <a:ln w="9525">
            <a:noFill/>
            <a:round/>
            <a:headEnd/>
            <a:tailEnd/>
          </a:ln>
        </p:spPr>
        <p:txBody>
          <a:bodyPr/>
          <a:lstStyle/>
          <a:p>
            <a:endParaRPr lang="en-US"/>
          </a:p>
        </p:txBody>
      </p:sp>
      <p:sp>
        <p:nvSpPr>
          <p:cNvPr id="143" name="Freeform 147"/>
          <p:cNvSpPr>
            <a:spLocks/>
          </p:cNvSpPr>
          <p:nvPr/>
        </p:nvSpPr>
        <p:spPr bwMode="auto">
          <a:xfrm>
            <a:off x="1403350" y="833438"/>
            <a:ext cx="77788" cy="14287"/>
          </a:xfrm>
          <a:custGeom>
            <a:avLst/>
            <a:gdLst>
              <a:gd name="T0" fmla="*/ 17239154 w 350"/>
              <a:gd name="T1" fmla="*/ 236331 h 72"/>
              <a:gd name="T2" fmla="*/ 17239154 w 350"/>
              <a:gd name="T3" fmla="*/ 669306 h 72"/>
              <a:gd name="T4" fmla="*/ 17288494 w 350"/>
              <a:gd name="T5" fmla="*/ 1535654 h 72"/>
              <a:gd name="T6" fmla="*/ 17288494 w 350"/>
              <a:gd name="T7" fmla="*/ 2480580 h 72"/>
              <a:gd name="T8" fmla="*/ 17288494 w 350"/>
              <a:gd name="T9" fmla="*/ 2834977 h 72"/>
              <a:gd name="T10" fmla="*/ 16547508 w 350"/>
              <a:gd name="T11" fmla="*/ 2834977 h 72"/>
              <a:gd name="T12" fmla="*/ 14621032 w 350"/>
              <a:gd name="T13" fmla="*/ 2834977 h 72"/>
              <a:gd name="T14" fmla="*/ 11805551 w 350"/>
              <a:gd name="T15" fmla="*/ 2834977 h 72"/>
              <a:gd name="T16" fmla="*/ 8644247 w 350"/>
              <a:gd name="T17" fmla="*/ 2834977 h 72"/>
              <a:gd name="T18" fmla="*/ 5482943 w 350"/>
              <a:gd name="T19" fmla="*/ 2834977 h 72"/>
              <a:gd name="T20" fmla="*/ 2667462 w 350"/>
              <a:gd name="T21" fmla="*/ 2834977 h 72"/>
              <a:gd name="T22" fmla="*/ 740986 w 350"/>
              <a:gd name="T23" fmla="*/ 2834977 h 72"/>
              <a:gd name="T24" fmla="*/ 0 w 350"/>
              <a:gd name="T25" fmla="*/ 2834977 h 72"/>
              <a:gd name="T26" fmla="*/ 0 w 350"/>
              <a:gd name="T27" fmla="*/ 2441291 h 72"/>
              <a:gd name="T28" fmla="*/ 49340 w 350"/>
              <a:gd name="T29" fmla="*/ 1417588 h 72"/>
              <a:gd name="T30" fmla="*/ 98902 w 350"/>
              <a:gd name="T31" fmla="*/ 393686 h 72"/>
              <a:gd name="T32" fmla="*/ 148242 w 350"/>
              <a:gd name="T33" fmla="*/ 0 h 72"/>
              <a:gd name="T34" fmla="*/ 2617900 w 350"/>
              <a:gd name="T35" fmla="*/ 78777 h 72"/>
              <a:gd name="T36" fmla="*/ 4939538 w 350"/>
              <a:gd name="T37" fmla="*/ 118066 h 72"/>
              <a:gd name="T38" fmla="*/ 7112935 w 350"/>
              <a:gd name="T39" fmla="*/ 118066 h 72"/>
              <a:gd name="T40" fmla="*/ 9187652 w 350"/>
              <a:gd name="T41" fmla="*/ 118066 h 72"/>
              <a:gd name="T42" fmla="*/ 11163467 w 350"/>
              <a:gd name="T43" fmla="*/ 118066 h 72"/>
              <a:gd name="T44" fmla="*/ 13188622 w 350"/>
              <a:gd name="T45" fmla="*/ 118066 h 72"/>
              <a:gd name="T46" fmla="*/ 15115097 w 350"/>
              <a:gd name="T47" fmla="*/ 157554 h 72"/>
              <a:gd name="T48" fmla="*/ 17239154 w 350"/>
              <a:gd name="T49" fmla="*/ 236331 h 7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50" h="72">
                <a:moveTo>
                  <a:pt x="349" y="6"/>
                </a:moveTo>
                <a:lnTo>
                  <a:pt x="349" y="17"/>
                </a:lnTo>
                <a:lnTo>
                  <a:pt x="350" y="39"/>
                </a:lnTo>
                <a:lnTo>
                  <a:pt x="350" y="63"/>
                </a:lnTo>
                <a:lnTo>
                  <a:pt x="350" y="72"/>
                </a:lnTo>
                <a:lnTo>
                  <a:pt x="335" y="72"/>
                </a:lnTo>
                <a:lnTo>
                  <a:pt x="296" y="72"/>
                </a:lnTo>
                <a:lnTo>
                  <a:pt x="239" y="72"/>
                </a:lnTo>
                <a:lnTo>
                  <a:pt x="175" y="72"/>
                </a:lnTo>
                <a:lnTo>
                  <a:pt x="111" y="72"/>
                </a:lnTo>
                <a:lnTo>
                  <a:pt x="54" y="72"/>
                </a:lnTo>
                <a:lnTo>
                  <a:pt x="15" y="72"/>
                </a:lnTo>
                <a:lnTo>
                  <a:pt x="0" y="72"/>
                </a:lnTo>
                <a:lnTo>
                  <a:pt x="0" y="62"/>
                </a:lnTo>
                <a:lnTo>
                  <a:pt x="1" y="36"/>
                </a:lnTo>
                <a:lnTo>
                  <a:pt x="2" y="10"/>
                </a:lnTo>
                <a:lnTo>
                  <a:pt x="3" y="0"/>
                </a:lnTo>
                <a:lnTo>
                  <a:pt x="53" y="2"/>
                </a:lnTo>
                <a:lnTo>
                  <a:pt x="100" y="3"/>
                </a:lnTo>
                <a:lnTo>
                  <a:pt x="144" y="3"/>
                </a:lnTo>
                <a:lnTo>
                  <a:pt x="186" y="3"/>
                </a:lnTo>
                <a:lnTo>
                  <a:pt x="226" y="3"/>
                </a:lnTo>
                <a:lnTo>
                  <a:pt x="267" y="3"/>
                </a:lnTo>
                <a:lnTo>
                  <a:pt x="306" y="4"/>
                </a:lnTo>
                <a:lnTo>
                  <a:pt x="349" y="6"/>
                </a:lnTo>
                <a:close/>
              </a:path>
            </a:pathLst>
          </a:custGeom>
          <a:solidFill>
            <a:srgbClr val="FFFFFF"/>
          </a:solidFill>
          <a:ln w="9525">
            <a:noFill/>
            <a:round/>
            <a:headEnd/>
            <a:tailEnd/>
          </a:ln>
        </p:spPr>
        <p:txBody>
          <a:bodyPr/>
          <a:lstStyle/>
          <a:p>
            <a:endParaRPr lang="en-US"/>
          </a:p>
        </p:txBody>
      </p:sp>
      <p:sp>
        <p:nvSpPr>
          <p:cNvPr id="144" name="Freeform 148"/>
          <p:cNvSpPr>
            <a:spLocks/>
          </p:cNvSpPr>
          <p:nvPr/>
        </p:nvSpPr>
        <p:spPr bwMode="auto">
          <a:xfrm>
            <a:off x="1628775" y="831850"/>
            <a:ext cx="74613" cy="15875"/>
          </a:xfrm>
          <a:custGeom>
            <a:avLst/>
            <a:gdLst>
              <a:gd name="T0" fmla="*/ 16089807 w 345"/>
              <a:gd name="T1" fmla="*/ 3405617 h 74"/>
              <a:gd name="T2" fmla="*/ 15388228 w 345"/>
              <a:gd name="T3" fmla="*/ 3405617 h 74"/>
              <a:gd name="T4" fmla="*/ 13563995 w 345"/>
              <a:gd name="T5" fmla="*/ 3405617 h 74"/>
              <a:gd name="T6" fmla="*/ 10991468 w 345"/>
              <a:gd name="T7" fmla="*/ 3405617 h 74"/>
              <a:gd name="T8" fmla="*/ 8044795 w 345"/>
              <a:gd name="T9" fmla="*/ 3405617 h 74"/>
              <a:gd name="T10" fmla="*/ 5098122 w 345"/>
              <a:gd name="T11" fmla="*/ 3405617 h 74"/>
              <a:gd name="T12" fmla="*/ 2525812 w 345"/>
              <a:gd name="T13" fmla="*/ 3405617 h 74"/>
              <a:gd name="T14" fmla="*/ 701578 w 345"/>
              <a:gd name="T15" fmla="*/ 3405617 h 74"/>
              <a:gd name="T16" fmla="*/ 0 w 345"/>
              <a:gd name="T17" fmla="*/ 3405617 h 74"/>
              <a:gd name="T18" fmla="*/ 0 w 345"/>
              <a:gd name="T19" fmla="*/ 2899333 h 74"/>
              <a:gd name="T20" fmla="*/ 0 w 345"/>
              <a:gd name="T21" fmla="*/ 1886980 h 74"/>
              <a:gd name="T22" fmla="*/ 0 w 345"/>
              <a:gd name="T23" fmla="*/ 874412 h 74"/>
              <a:gd name="T24" fmla="*/ 0 w 345"/>
              <a:gd name="T25" fmla="*/ 368128 h 74"/>
              <a:gd name="T26" fmla="*/ 701578 w 345"/>
              <a:gd name="T27" fmla="*/ 368128 h 74"/>
              <a:gd name="T28" fmla="*/ 2478882 w 345"/>
              <a:gd name="T29" fmla="*/ 322220 h 74"/>
              <a:gd name="T30" fmla="*/ 5051408 w 345"/>
              <a:gd name="T31" fmla="*/ 276096 h 74"/>
              <a:gd name="T32" fmla="*/ 7998081 w 345"/>
              <a:gd name="T33" fmla="*/ 230188 h 74"/>
              <a:gd name="T34" fmla="*/ 10898040 w 345"/>
              <a:gd name="T35" fmla="*/ 138155 h 74"/>
              <a:gd name="T36" fmla="*/ 13423636 w 345"/>
              <a:gd name="T37" fmla="*/ 92032 h 74"/>
              <a:gd name="T38" fmla="*/ 15247869 w 345"/>
              <a:gd name="T39" fmla="*/ 0 h 74"/>
              <a:gd name="T40" fmla="*/ 15902734 w 345"/>
              <a:gd name="T41" fmla="*/ 0 h 74"/>
              <a:gd name="T42" fmla="*/ 16042876 w 345"/>
              <a:gd name="T43" fmla="*/ 322220 h 74"/>
              <a:gd name="T44" fmla="*/ 16089807 w 345"/>
              <a:gd name="T45" fmla="*/ 690348 h 74"/>
              <a:gd name="T46" fmla="*/ 16136521 w 345"/>
              <a:gd name="T47" fmla="*/ 1104600 h 74"/>
              <a:gd name="T48" fmla="*/ 16136521 w 345"/>
              <a:gd name="T49" fmla="*/ 1564760 h 74"/>
              <a:gd name="T50" fmla="*/ 16136521 w 345"/>
              <a:gd name="T51" fmla="*/ 2485081 h 74"/>
              <a:gd name="T52" fmla="*/ 16089807 w 345"/>
              <a:gd name="T53" fmla="*/ 3405617 h 7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45" h="74">
                <a:moveTo>
                  <a:pt x="344" y="74"/>
                </a:moveTo>
                <a:lnTo>
                  <a:pt x="329" y="74"/>
                </a:lnTo>
                <a:lnTo>
                  <a:pt x="290" y="74"/>
                </a:lnTo>
                <a:lnTo>
                  <a:pt x="235" y="74"/>
                </a:lnTo>
                <a:lnTo>
                  <a:pt x="172" y="74"/>
                </a:lnTo>
                <a:lnTo>
                  <a:pt x="109" y="74"/>
                </a:lnTo>
                <a:lnTo>
                  <a:pt x="54" y="74"/>
                </a:lnTo>
                <a:lnTo>
                  <a:pt x="15" y="74"/>
                </a:lnTo>
                <a:lnTo>
                  <a:pt x="0" y="74"/>
                </a:lnTo>
                <a:lnTo>
                  <a:pt x="0" y="63"/>
                </a:lnTo>
                <a:lnTo>
                  <a:pt x="0" y="41"/>
                </a:lnTo>
                <a:lnTo>
                  <a:pt x="0" y="19"/>
                </a:lnTo>
                <a:lnTo>
                  <a:pt x="0" y="8"/>
                </a:lnTo>
                <a:lnTo>
                  <a:pt x="15" y="8"/>
                </a:lnTo>
                <a:lnTo>
                  <a:pt x="53" y="7"/>
                </a:lnTo>
                <a:lnTo>
                  <a:pt x="108" y="6"/>
                </a:lnTo>
                <a:lnTo>
                  <a:pt x="171" y="5"/>
                </a:lnTo>
                <a:lnTo>
                  <a:pt x="233" y="3"/>
                </a:lnTo>
                <a:lnTo>
                  <a:pt x="287" y="2"/>
                </a:lnTo>
                <a:lnTo>
                  <a:pt x="326" y="0"/>
                </a:lnTo>
                <a:lnTo>
                  <a:pt x="340" y="0"/>
                </a:lnTo>
                <a:lnTo>
                  <a:pt x="343" y="7"/>
                </a:lnTo>
                <a:lnTo>
                  <a:pt x="344" y="15"/>
                </a:lnTo>
                <a:lnTo>
                  <a:pt x="345" y="24"/>
                </a:lnTo>
                <a:lnTo>
                  <a:pt x="345" y="34"/>
                </a:lnTo>
                <a:lnTo>
                  <a:pt x="345" y="54"/>
                </a:lnTo>
                <a:lnTo>
                  <a:pt x="344" y="74"/>
                </a:lnTo>
                <a:close/>
              </a:path>
            </a:pathLst>
          </a:custGeom>
          <a:solidFill>
            <a:srgbClr val="FFFFFF"/>
          </a:solidFill>
          <a:ln w="9525">
            <a:noFill/>
            <a:round/>
            <a:headEnd/>
            <a:tailEnd/>
          </a:ln>
        </p:spPr>
        <p:txBody>
          <a:bodyPr/>
          <a:lstStyle/>
          <a:p>
            <a:endParaRPr lang="en-US"/>
          </a:p>
        </p:txBody>
      </p:sp>
      <p:sp>
        <p:nvSpPr>
          <p:cNvPr id="145" name="Rectangle 149"/>
          <p:cNvSpPr>
            <a:spLocks noChangeArrowheads="1"/>
          </p:cNvSpPr>
          <p:nvPr/>
        </p:nvSpPr>
        <p:spPr bwMode="auto">
          <a:xfrm>
            <a:off x="1498600" y="833438"/>
            <a:ext cx="112713" cy="14287"/>
          </a:xfrm>
          <a:prstGeom prst="rect">
            <a:avLst/>
          </a:prstGeom>
          <a:solidFill>
            <a:srgbClr val="FFFFFF"/>
          </a:solidFill>
          <a:ln w="9525">
            <a:noFill/>
            <a:miter lim="800000"/>
            <a:headEnd/>
            <a:tailEnd/>
          </a:ln>
        </p:spPr>
        <p:txBody>
          <a:bodyPr/>
          <a:lstStyle/>
          <a:p>
            <a:endParaRPr lang="en-US"/>
          </a:p>
        </p:txBody>
      </p:sp>
      <p:sp>
        <p:nvSpPr>
          <p:cNvPr id="146" name="Freeform 150"/>
          <p:cNvSpPr>
            <a:spLocks/>
          </p:cNvSpPr>
          <p:nvPr/>
        </p:nvSpPr>
        <p:spPr bwMode="auto">
          <a:xfrm>
            <a:off x="1003300" y="882650"/>
            <a:ext cx="36513" cy="287338"/>
          </a:xfrm>
          <a:custGeom>
            <a:avLst/>
            <a:gdLst>
              <a:gd name="T0" fmla="*/ 7030026 w 172"/>
              <a:gd name="T1" fmla="*/ 48769730 h 1316"/>
              <a:gd name="T2" fmla="*/ 6354111 w 172"/>
              <a:gd name="T3" fmla="*/ 49341786 h 1316"/>
              <a:gd name="T4" fmla="*/ 5858426 w 172"/>
              <a:gd name="T5" fmla="*/ 50104455 h 1316"/>
              <a:gd name="T6" fmla="*/ 5587975 w 172"/>
              <a:gd name="T7" fmla="*/ 51057954 h 1316"/>
              <a:gd name="T8" fmla="*/ 5497966 w 172"/>
              <a:gd name="T9" fmla="*/ 51963855 h 1316"/>
              <a:gd name="T10" fmla="*/ 5768205 w 172"/>
              <a:gd name="T11" fmla="*/ 52869537 h 1316"/>
              <a:gd name="T12" fmla="*/ 5768205 w 172"/>
              <a:gd name="T13" fmla="*/ 53775438 h 1316"/>
              <a:gd name="T14" fmla="*/ 4957064 w 172"/>
              <a:gd name="T15" fmla="*/ 56588119 h 1316"/>
              <a:gd name="T16" fmla="*/ 2884102 w 172"/>
              <a:gd name="T17" fmla="*/ 62737938 h 1316"/>
              <a:gd name="T18" fmla="*/ 2884102 w 172"/>
              <a:gd name="T19" fmla="*/ 60211285 h 1316"/>
              <a:gd name="T20" fmla="*/ 2884102 w 172"/>
              <a:gd name="T21" fmla="*/ 56016063 h 1316"/>
              <a:gd name="T22" fmla="*/ 3244774 w 172"/>
              <a:gd name="T23" fmla="*/ 54633522 h 1316"/>
              <a:gd name="T24" fmla="*/ 3875685 w 172"/>
              <a:gd name="T25" fmla="*/ 54156663 h 1316"/>
              <a:gd name="T26" fmla="*/ 3830468 w 172"/>
              <a:gd name="T27" fmla="*/ 53489410 h 1316"/>
              <a:gd name="T28" fmla="*/ 3199558 w 172"/>
              <a:gd name="T29" fmla="*/ 52249883 h 1316"/>
              <a:gd name="T30" fmla="*/ 2974324 w 172"/>
              <a:gd name="T31" fmla="*/ 51486996 h 1316"/>
              <a:gd name="T32" fmla="*/ 2839098 w 172"/>
              <a:gd name="T33" fmla="*/ 49484800 h 1316"/>
              <a:gd name="T34" fmla="*/ 2839098 w 172"/>
              <a:gd name="T35" fmla="*/ 45957049 h 1316"/>
              <a:gd name="T36" fmla="*/ 3019328 w 172"/>
              <a:gd name="T37" fmla="*/ 41046539 h 1316"/>
              <a:gd name="T38" fmla="*/ 2748877 w 172"/>
              <a:gd name="T39" fmla="*/ 38519886 h 1316"/>
              <a:gd name="T40" fmla="*/ 2523643 w 172"/>
              <a:gd name="T41" fmla="*/ 35897818 h 1316"/>
              <a:gd name="T42" fmla="*/ 2568647 w 172"/>
              <a:gd name="T43" fmla="*/ 33371165 h 1316"/>
              <a:gd name="T44" fmla="*/ 2253192 w 172"/>
              <a:gd name="T45" fmla="*/ 31845609 h 1316"/>
              <a:gd name="T46" fmla="*/ 2027957 w 172"/>
              <a:gd name="T47" fmla="*/ 30510885 h 1316"/>
              <a:gd name="T48" fmla="*/ 2072962 w 172"/>
              <a:gd name="T49" fmla="*/ 28460873 h 1316"/>
              <a:gd name="T50" fmla="*/ 1532272 w 172"/>
              <a:gd name="T51" fmla="*/ 24361066 h 1316"/>
              <a:gd name="T52" fmla="*/ 1261821 w 172"/>
              <a:gd name="T53" fmla="*/ 21595983 h 1316"/>
              <a:gd name="T54" fmla="*/ 1216817 w 172"/>
              <a:gd name="T55" fmla="*/ 20022830 h 1316"/>
              <a:gd name="T56" fmla="*/ 991370 w 172"/>
              <a:gd name="T57" fmla="*/ 19307542 h 1316"/>
              <a:gd name="T58" fmla="*/ 1081591 w 172"/>
              <a:gd name="T59" fmla="*/ 17782205 h 1316"/>
              <a:gd name="T60" fmla="*/ 1261821 w 172"/>
              <a:gd name="T61" fmla="*/ 16208833 h 1316"/>
              <a:gd name="T62" fmla="*/ 2298408 w 172"/>
              <a:gd name="T63" fmla="*/ 15493763 h 1316"/>
              <a:gd name="T64" fmla="*/ 2748877 w 172"/>
              <a:gd name="T65" fmla="*/ 14349651 h 1316"/>
              <a:gd name="T66" fmla="*/ 2478638 w 172"/>
              <a:gd name="T67" fmla="*/ 13014708 h 1316"/>
              <a:gd name="T68" fmla="*/ 1577277 w 172"/>
              <a:gd name="T69" fmla="*/ 11632167 h 1316"/>
              <a:gd name="T70" fmla="*/ 405676 w 172"/>
              <a:gd name="T71" fmla="*/ 10345041 h 1316"/>
              <a:gd name="T72" fmla="*/ 1802511 w 172"/>
              <a:gd name="T73" fmla="*/ 7389346 h 1316"/>
              <a:gd name="T74" fmla="*/ 4596605 w 172"/>
              <a:gd name="T75" fmla="*/ 3575568 h 1316"/>
              <a:gd name="T76" fmla="*/ 7751158 w 172"/>
              <a:gd name="T77" fmla="*/ 0 h 1316"/>
              <a:gd name="T78" fmla="*/ 7615932 w 172"/>
              <a:gd name="T79" fmla="*/ 9057916 h 1316"/>
              <a:gd name="T80" fmla="*/ 7570928 w 172"/>
              <a:gd name="T81" fmla="*/ 18163430 h 1316"/>
              <a:gd name="T82" fmla="*/ 7570928 w 172"/>
              <a:gd name="T83" fmla="*/ 27269162 h 1316"/>
              <a:gd name="T84" fmla="*/ 7570928 w 172"/>
              <a:gd name="T85" fmla="*/ 36327078 h 1316"/>
              <a:gd name="T86" fmla="*/ 7525924 w 172"/>
              <a:gd name="T87" fmla="*/ 45432592 h 131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2" h="1316">
                <a:moveTo>
                  <a:pt x="167" y="1017"/>
                </a:moveTo>
                <a:lnTo>
                  <a:pt x="161" y="1019"/>
                </a:lnTo>
                <a:lnTo>
                  <a:pt x="156" y="1023"/>
                </a:lnTo>
                <a:lnTo>
                  <a:pt x="150" y="1026"/>
                </a:lnTo>
                <a:lnTo>
                  <a:pt x="146" y="1030"/>
                </a:lnTo>
                <a:lnTo>
                  <a:pt x="141" y="1035"/>
                </a:lnTo>
                <a:lnTo>
                  <a:pt x="137" y="1041"/>
                </a:lnTo>
                <a:lnTo>
                  <a:pt x="133" y="1046"/>
                </a:lnTo>
                <a:lnTo>
                  <a:pt x="130" y="1051"/>
                </a:lnTo>
                <a:lnTo>
                  <a:pt x="128" y="1058"/>
                </a:lnTo>
                <a:lnTo>
                  <a:pt x="125" y="1064"/>
                </a:lnTo>
                <a:lnTo>
                  <a:pt x="124" y="1071"/>
                </a:lnTo>
                <a:lnTo>
                  <a:pt x="122" y="1077"/>
                </a:lnTo>
                <a:lnTo>
                  <a:pt x="121" y="1083"/>
                </a:lnTo>
                <a:lnTo>
                  <a:pt x="122" y="1090"/>
                </a:lnTo>
                <a:lnTo>
                  <a:pt x="122" y="1095"/>
                </a:lnTo>
                <a:lnTo>
                  <a:pt x="125" y="1101"/>
                </a:lnTo>
                <a:lnTo>
                  <a:pt x="128" y="1109"/>
                </a:lnTo>
                <a:lnTo>
                  <a:pt x="129" y="1117"/>
                </a:lnTo>
                <a:lnTo>
                  <a:pt x="129" y="1123"/>
                </a:lnTo>
                <a:lnTo>
                  <a:pt x="128" y="1128"/>
                </a:lnTo>
                <a:lnTo>
                  <a:pt x="124" y="1142"/>
                </a:lnTo>
                <a:lnTo>
                  <a:pt x="118" y="1164"/>
                </a:lnTo>
                <a:lnTo>
                  <a:pt x="110" y="1187"/>
                </a:lnTo>
                <a:lnTo>
                  <a:pt x="90" y="1239"/>
                </a:lnTo>
                <a:lnTo>
                  <a:pt x="72" y="1293"/>
                </a:lnTo>
                <a:lnTo>
                  <a:pt x="64" y="1316"/>
                </a:lnTo>
                <a:lnTo>
                  <a:pt x="64" y="1309"/>
                </a:lnTo>
                <a:lnTo>
                  <a:pt x="64" y="1290"/>
                </a:lnTo>
                <a:lnTo>
                  <a:pt x="64" y="1263"/>
                </a:lnTo>
                <a:lnTo>
                  <a:pt x="64" y="1233"/>
                </a:lnTo>
                <a:lnTo>
                  <a:pt x="64" y="1202"/>
                </a:lnTo>
                <a:lnTo>
                  <a:pt x="64" y="1175"/>
                </a:lnTo>
                <a:lnTo>
                  <a:pt x="64" y="1156"/>
                </a:lnTo>
                <a:lnTo>
                  <a:pt x="64" y="1149"/>
                </a:lnTo>
                <a:lnTo>
                  <a:pt x="72" y="1146"/>
                </a:lnTo>
                <a:lnTo>
                  <a:pt x="79" y="1143"/>
                </a:lnTo>
                <a:lnTo>
                  <a:pt x="83" y="1139"/>
                </a:lnTo>
                <a:lnTo>
                  <a:pt x="86" y="1136"/>
                </a:lnTo>
                <a:lnTo>
                  <a:pt x="87" y="1132"/>
                </a:lnTo>
                <a:lnTo>
                  <a:pt x="86" y="1126"/>
                </a:lnTo>
                <a:lnTo>
                  <a:pt x="85" y="1122"/>
                </a:lnTo>
                <a:lnTo>
                  <a:pt x="83" y="1117"/>
                </a:lnTo>
                <a:lnTo>
                  <a:pt x="78" y="1107"/>
                </a:lnTo>
                <a:lnTo>
                  <a:pt x="71" y="1096"/>
                </a:lnTo>
                <a:lnTo>
                  <a:pt x="68" y="1091"/>
                </a:lnTo>
                <a:lnTo>
                  <a:pt x="67" y="1086"/>
                </a:lnTo>
                <a:lnTo>
                  <a:pt x="66" y="1080"/>
                </a:lnTo>
                <a:lnTo>
                  <a:pt x="67" y="1076"/>
                </a:lnTo>
                <a:lnTo>
                  <a:pt x="64" y="1057"/>
                </a:lnTo>
                <a:lnTo>
                  <a:pt x="63" y="1038"/>
                </a:lnTo>
                <a:lnTo>
                  <a:pt x="62" y="1018"/>
                </a:lnTo>
                <a:lnTo>
                  <a:pt x="62" y="1000"/>
                </a:lnTo>
                <a:lnTo>
                  <a:pt x="63" y="964"/>
                </a:lnTo>
                <a:lnTo>
                  <a:pt x="65" y="929"/>
                </a:lnTo>
                <a:lnTo>
                  <a:pt x="67" y="895"/>
                </a:lnTo>
                <a:lnTo>
                  <a:pt x="67" y="861"/>
                </a:lnTo>
                <a:lnTo>
                  <a:pt x="66" y="842"/>
                </a:lnTo>
                <a:lnTo>
                  <a:pt x="64" y="825"/>
                </a:lnTo>
                <a:lnTo>
                  <a:pt x="61" y="808"/>
                </a:lnTo>
                <a:lnTo>
                  <a:pt x="57" y="790"/>
                </a:lnTo>
                <a:lnTo>
                  <a:pt x="55" y="771"/>
                </a:lnTo>
                <a:lnTo>
                  <a:pt x="56" y="753"/>
                </a:lnTo>
                <a:lnTo>
                  <a:pt x="56" y="735"/>
                </a:lnTo>
                <a:lnTo>
                  <a:pt x="57" y="718"/>
                </a:lnTo>
                <a:lnTo>
                  <a:pt x="57" y="700"/>
                </a:lnTo>
                <a:lnTo>
                  <a:pt x="55" y="683"/>
                </a:lnTo>
                <a:lnTo>
                  <a:pt x="53" y="676"/>
                </a:lnTo>
                <a:lnTo>
                  <a:pt x="50" y="668"/>
                </a:lnTo>
                <a:lnTo>
                  <a:pt x="46" y="661"/>
                </a:lnTo>
                <a:lnTo>
                  <a:pt x="41" y="654"/>
                </a:lnTo>
                <a:lnTo>
                  <a:pt x="45" y="640"/>
                </a:lnTo>
                <a:lnTo>
                  <a:pt x="46" y="626"/>
                </a:lnTo>
                <a:lnTo>
                  <a:pt x="47" y="612"/>
                </a:lnTo>
                <a:lnTo>
                  <a:pt x="46" y="597"/>
                </a:lnTo>
                <a:lnTo>
                  <a:pt x="43" y="568"/>
                </a:lnTo>
                <a:lnTo>
                  <a:pt x="39" y="539"/>
                </a:lnTo>
                <a:lnTo>
                  <a:pt x="34" y="511"/>
                </a:lnTo>
                <a:lnTo>
                  <a:pt x="31" y="482"/>
                </a:lnTo>
                <a:lnTo>
                  <a:pt x="30" y="467"/>
                </a:lnTo>
                <a:lnTo>
                  <a:pt x="28" y="453"/>
                </a:lnTo>
                <a:lnTo>
                  <a:pt x="30" y="439"/>
                </a:lnTo>
                <a:lnTo>
                  <a:pt x="32" y="425"/>
                </a:lnTo>
                <a:lnTo>
                  <a:pt x="27" y="420"/>
                </a:lnTo>
                <a:lnTo>
                  <a:pt x="25" y="416"/>
                </a:lnTo>
                <a:lnTo>
                  <a:pt x="23" y="410"/>
                </a:lnTo>
                <a:lnTo>
                  <a:pt x="22" y="405"/>
                </a:lnTo>
                <a:lnTo>
                  <a:pt x="21" y="394"/>
                </a:lnTo>
                <a:lnTo>
                  <a:pt x="23" y="384"/>
                </a:lnTo>
                <a:lnTo>
                  <a:pt x="24" y="373"/>
                </a:lnTo>
                <a:lnTo>
                  <a:pt x="27" y="361"/>
                </a:lnTo>
                <a:lnTo>
                  <a:pt x="28" y="351"/>
                </a:lnTo>
                <a:lnTo>
                  <a:pt x="28" y="340"/>
                </a:lnTo>
                <a:lnTo>
                  <a:pt x="37" y="337"/>
                </a:lnTo>
                <a:lnTo>
                  <a:pt x="45" y="331"/>
                </a:lnTo>
                <a:lnTo>
                  <a:pt x="51" y="325"/>
                </a:lnTo>
                <a:lnTo>
                  <a:pt x="55" y="319"/>
                </a:lnTo>
                <a:lnTo>
                  <a:pt x="58" y="310"/>
                </a:lnTo>
                <a:lnTo>
                  <a:pt x="61" y="301"/>
                </a:lnTo>
                <a:lnTo>
                  <a:pt x="61" y="292"/>
                </a:lnTo>
                <a:lnTo>
                  <a:pt x="61" y="282"/>
                </a:lnTo>
                <a:lnTo>
                  <a:pt x="55" y="273"/>
                </a:lnTo>
                <a:lnTo>
                  <a:pt x="49" y="263"/>
                </a:lnTo>
                <a:lnTo>
                  <a:pt x="42" y="253"/>
                </a:lnTo>
                <a:lnTo>
                  <a:pt x="35" y="244"/>
                </a:lnTo>
                <a:lnTo>
                  <a:pt x="26" y="234"/>
                </a:lnTo>
                <a:lnTo>
                  <a:pt x="18" y="226"/>
                </a:lnTo>
                <a:lnTo>
                  <a:pt x="9" y="217"/>
                </a:lnTo>
                <a:lnTo>
                  <a:pt x="0" y="210"/>
                </a:lnTo>
                <a:lnTo>
                  <a:pt x="20" y="182"/>
                </a:lnTo>
                <a:lnTo>
                  <a:pt x="40" y="155"/>
                </a:lnTo>
                <a:lnTo>
                  <a:pt x="61" y="128"/>
                </a:lnTo>
                <a:lnTo>
                  <a:pt x="81" y="101"/>
                </a:lnTo>
                <a:lnTo>
                  <a:pt x="102" y="75"/>
                </a:lnTo>
                <a:lnTo>
                  <a:pt x="125" y="50"/>
                </a:lnTo>
                <a:lnTo>
                  <a:pt x="147" y="24"/>
                </a:lnTo>
                <a:lnTo>
                  <a:pt x="172" y="0"/>
                </a:lnTo>
                <a:lnTo>
                  <a:pt x="170" y="64"/>
                </a:lnTo>
                <a:lnTo>
                  <a:pt x="170" y="128"/>
                </a:lnTo>
                <a:lnTo>
                  <a:pt x="169" y="190"/>
                </a:lnTo>
                <a:lnTo>
                  <a:pt x="169" y="255"/>
                </a:lnTo>
                <a:lnTo>
                  <a:pt x="168" y="317"/>
                </a:lnTo>
                <a:lnTo>
                  <a:pt x="168" y="381"/>
                </a:lnTo>
                <a:lnTo>
                  <a:pt x="168" y="445"/>
                </a:lnTo>
                <a:lnTo>
                  <a:pt x="168" y="508"/>
                </a:lnTo>
                <a:lnTo>
                  <a:pt x="168" y="572"/>
                </a:lnTo>
                <a:lnTo>
                  <a:pt x="168" y="635"/>
                </a:lnTo>
                <a:lnTo>
                  <a:pt x="168" y="699"/>
                </a:lnTo>
                <a:lnTo>
                  <a:pt x="168" y="762"/>
                </a:lnTo>
                <a:lnTo>
                  <a:pt x="168" y="826"/>
                </a:lnTo>
                <a:lnTo>
                  <a:pt x="168" y="890"/>
                </a:lnTo>
                <a:lnTo>
                  <a:pt x="167" y="953"/>
                </a:lnTo>
                <a:lnTo>
                  <a:pt x="167" y="1017"/>
                </a:lnTo>
                <a:close/>
              </a:path>
            </a:pathLst>
          </a:custGeom>
          <a:solidFill>
            <a:srgbClr val="FFFFFF"/>
          </a:solidFill>
          <a:ln w="9525">
            <a:noFill/>
            <a:round/>
            <a:headEnd/>
            <a:tailEnd/>
          </a:ln>
        </p:spPr>
        <p:txBody>
          <a:bodyPr/>
          <a:lstStyle/>
          <a:p>
            <a:endParaRPr lang="en-US"/>
          </a:p>
        </p:txBody>
      </p:sp>
      <p:sp>
        <p:nvSpPr>
          <p:cNvPr id="147" name="Freeform 151"/>
          <p:cNvSpPr>
            <a:spLocks/>
          </p:cNvSpPr>
          <p:nvPr/>
        </p:nvSpPr>
        <p:spPr bwMode="auto">
          <a:xfrm>
            <a:off x="2062163" y="879475"/>
            <a:ext cx="36512" cy="301625"/>
          </a:xfrm>
          <a:custGeom>
            <a:avLst/>
            <a:gdLst>
              <a:gd name="T0" fmla="*/ 5870592 w 163"/>
              <a:gd name="T1" fmla="*/ 12354762 h 1373"/>
              <a:gd name="T2" fmla="*/ 5720064 w 163"/>
              <a:gd name="T3" fmla="*/ 12982177 h 1373"/>
              <a:gd name="T4" fmla="*/ 5870592 w 163"/>
              <a:gd name="T5" fmla="*/ 13754364 h 1373"/>
              <a:gd name="T6" fmla="*/ 6171648 w 163"/>
              <a:gd name="T7" fmla="*/ 14767762 h 1373"/>
              <a:gd name="T8" fmla="*/ 6723584 w 163"/>
              <a:gd name="T9" fmla="*/ 15636389 h 1373"/>
              <a:gd name="T10" fmla="*/ 7225344 w 163"/>
              <a:gd name="T11" fmla="*/ 16505236 h 1373"/>
              <a:gd name="T12" fmla="*/ 7626752 w 163"/>
              <a:gd name="T13" fmla="*/ 17373864 h 1373"/>
              <a:gd name="T14" fmla="*/ 7727104 w 163"/>
              <a:gd name="T15" fmla="*/ 18290821 h 1373"/>
              <a:gd name="T16" fmla="*/ 7576576 w 163"/>
              <a:gd name="T17" fmla="*/ 19063008 h 1373"/>
              <a:gd name="T18" fmla="*/ 7225344 w 163"/>
              <a:gd name="T19" fmla="*/ 19593762 h 1373"/>
              <a:gd name="T20" fmla="*/ 7124992 w 163"/>
              <a:gd name="T21" fmla="*/ 20607380 h 1373"/>
              <a:gd name="T22" fmla="*/ 7124992 w 163"/>
              <a:gd name="T23" fmla="*/ 21958651 h 1373"/>
              <a:gd name="T24" fmla="*/ 6924288 w 163"/>
              <a:gd name="T25" fmla="*/ 23937338 h 1373"/>
              <a:gd name="T26" fmla="*/ 6472704 w 163"/>
              <a:gd name="T27" fmla="*/ 26639880 h 1373"/>
              <a:gd name="T28" fmla="*/ 6272000 w 163"/>
              <a:gd name="T29" fmla="*/ 28666897 h 1373"/>
              <a:gd name="T30" fmla="*/ 6221824 w 163"/>
              <a:gd name="T31" fmla="*/ 30018168 h 1373"/>
              <a:gd name="T32" fmla="*/ 6121472 w 163"/>
              <a:gd name="T33" fmla="*/ 33396456 h 1373"/>
              <a:gd name="T34" fmla="*/ 5770240 w 163"/>
              <a:gd name="T35" fmla="*/ 38656770 h 1373"/>
              <a:gd name="T36" fmla="*/ 5469184 w 163"/>
              <a:gd name="T37" fmla="*/ 43917303 h 1373"/>
              <a:gd name="T38" fmla="*/ 5368832 w 163"/>
              <a:gd name="T39" fmla="*/ 49322388 h 1373"/>
              <a:gd name="T40" fmla="*/ 5268480 w 163"/>
              <a:gd name="T41" fmla="*/ 52218032 h 1373"/>
              <a:gd name="T42" fmla="*/ 5017600 w 163"/>
              <a:gd name="T43" fmla="*/ 52652345 h 1373"/>
              <a:gd name="T44" fmla="*/ 4917248 w 163"/>
              <a:gd name="T45" fmla="*/ 53086659 h 1373"/>
              <a:gd name="T46" fmla="*/ 4917248 w 163"/>
              <a:gd name="T47" fmla="*/ 53617633 h 1373"/>
              <a:gd name="T48" fmla="*/ 5469184 w 163"/>
              <a:gd name="T49" fmla="*/ 54148608 h 1373"/>
              <a:gd name="T50" fmla="*/ 6021120 w 163"/>
              <a:gd name="T51" fmla="*/ 55837532 h 1373"/>
              <a:gd name="T52" fmla="*/ 6071296 w 163"/>
              <a:gd name="T53" fmla="*/ 58781506 h 1373"/>
              <a:gd name="T54" fmla="*/ 6071296 w 163"/>
              <a:gd name="T55" fmla="*/ 61773591 h 1373"/>
              <a:gd name="T56" fmla="*/ 6071296 w 163"/>
              <a:gd name="T57" fmla="*/ 64717565 h 1373"/>
              <a:gd name="T58" fmla="*/ 5920768 w 163"/>
              <a:gd name="T59" fmla="*/ 65779294 h 1373"/>
              <a:gd name="T60" fmla="*/ 4666368 w 163"/>
              <a:gd name="T61" fmla="*/ 62352895 h 1373"/>
              <a:gd name="T62" fmla="*/ 3010560 w 163"/>
              <a:gd name="T63" fmla="*/ 57864548 h 1373"/>
              <a:gd name="T64" fmla="*/ 1756160 w 163"/>
              <a:gd name="T65" fmla="*/ 54438150 h 1373"/>
              <a:gd name="T66" fmla="*/ 2107392 w 163"/>
              <a:gd name="T67" fmla="*/ 53279761 h 1373"/>
              <a:gd name="T68" fmla="*/ 2759680 w 163"/>
              <a:gd name="T69" fmla="*/ 52266362 h 1373"/>
              <a:gd name="T70" fmla="*/ 2860032 w 163"/>
              <a:gd name="T71" fmla="*/ 51542506 h 1373"/>
              <a:gd name="T72" fmla="*/ 2358272 w 163"/>
              <a:gd name="T73" fmla="*/ 50721989 h 1373"/>
              <a:gd name="T74" fmla="*/ 852992 w 163"/>
              <a:gd name="T75" fmla="*/ 49081176 h 1373"/>
              <a:gd name="T76" fmla="*/ 501760 w 163"/>
              <a:gd name="T77" fmla="*/ 45702888 h 1373"/>
              <a:gd name="T78" fmla="*/ 451584 w 163"/>
              <a:gd name="T79" fmla="*/ 39622058 h 1373"/>
              <a:gd name="T80" fmla="*/ 451584 w 163"/>
              <a:gd name="T81" fmla="*/ 33492897 h 1373"/>
              <a:gd name="T82" fmla="*/ 451584 w 163"/>
              <a:gd name="T83" fmla="*/ 27412067 h 1373"/>
              <a:gd name="T84" fmla="*/ 451584 w 163"/>
              <a:gd name="T85" fmla="*/ 21331236 h 1373"/>
              <a:gd name="T86" fmla="*/ 401408 w 163"/>
              <a:gd name="T87" fmla="*/ 15250406 h 1373"/>
              <a:gd name="T88" fmla="*/ 250880 w 163"/>
              <a:gd name="T89" fmla="*/ 9169576 h 1373"/>
              <a:gd name="T90" fmla="*/ 100352 w 163"/>
              <a:gd name="T91" fmla="*/ 3088745 h 1373"/>
              <a:gd name="T92" fmla="*/ 401408 w 163"/>
              <a:gd name="T93" fmla="*/ 482644 h 1373"/>
              <a:gd name="T94" fmla="*/ 2609152 w 163"/>
              <a:gd name="T95" fmla="*/ 3088745 h 1373"/>
              <a:gd name="T96" fmla="*/ 5569536 w 163"/>
              <a:gd name="T97" fmla="*/ 6708245 h 1373"/>
              <a:gd name="T98" fmla="*/ 7827456 w 163"/>
              <a:gd name="T99" fmla="*/ 9410788 h 1373"/>
              <a:gd name="T100" fmla="*/ 7827456 w 163"/>
              <a:gd name="T101" fmla="*/ 10472517 h 1373"/>
              <a:gd name="T102" fmla="*/ 7074816 w 163"/>
              <a:gd name="T103" fmla="*/ 11727347 h 1373"/>
              <a:gd name="T104" fmla="*/ 6573056 w 163"/>
              <a:gd name="T105" fmla="*/ 12065220 h 1373"/>
              <a:gd name="T106" fmla="*/ 6171648 w 163"/>
              <a:gd name="T107" fmla="*/ 12113330 h 137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63" h="1373">
                <a:moveTo>
                  <a:pt x="119" y="250"/>
                </a:moveTo>
                <a:lnTo>
                  <a:pt x="117" y="256"/>
                </a:lnTo>
                <a:lnTo>
                  <a:pt x="115" y="263"/>
                </a:lnTo>
                <a:lnTo>
                  <a:pt x="114" y="269"/>
                </a:lnTo>
                <a:lnTo>
                  <a:pt x="114" y="275"/>
                </a:lnTo>
                <a:lnTo>
                  <a:pt x="117" y="285"/>
                </a:lnTo>
                <a:lnTo>
                  <a:pt x="119" y="296"/>
                </a:lnTo>
                <a:lnTo>
                  <a:pt x="123" y="306"/>
                </a:lnTo>
                <a:lnTo>
                  <a:pt x="128" y="315"/>
                </a:lnTo>
                <a:lnTo>
                  <a:pt x="134" y="324"/>
                </a:lnTo>
                <a:lnTo>
                  <a:pt x="139" y="332"/>
                </a:lnTo>
                <a:lnTo>
                  <a:pt x="144" y="342"/>
                </a:lnTo>
                <a:lnTo>
                  <a:pt x="149" y="350"/>
                </a:lnTo>
                <a:lnTo>
                  <a:pt x="152" y="360"/>
                </a:lnTo>
                <a:lnTo>
                  <a:pt x="154" y="368"/>
                </a:lnTo>
                <a:lnTo>
                  <a:pt x="154" y="379"/>
                </a:lnTo>
                <a:lnTo>
                  <a:pt x="153" y="389"/>
                </a:lnTo>
                <a:lnTo>
                  <a:pt x="151" y="395"/>
                </a:lnTo>
                <a:lnTo>
                  <a:pt x="147" y="400"/>
                </a:lnTo>
                <a:lnTo>
                  <a:pt x="144" y="406"/>
                </a:lnTo>
                <a:lnTo>
                  <a:pt x="141" y="412"/>
                </a:lnTo>
                <a:lnTo>
                  <a:pt x="142" y="427"/>
                </a:lnTo>
                <a:lnTo>
                  <a:pt x="142" y="441"/>
                </a:lnTo>
                <a:lnTo>
                  <a:pt x="142" y="455"/>
                </a:lnTo>
                <a:lnTo>
                  <a:pt x="141" y="469"/>
                </a:lnTo>
                <a:lnTo>
                  <a:pt x="138" y="496"/>
                </a:lnTo>
                <a:lnTo>
                  <a:pt x="134" y="524"/>
                </a:lnTo>
                <a:lnTo>
                  <a:pt x="129" y="552"/>
                </a:lnTo>
                <a:lnTo>
                  <a:pt x="126" y="580"/>
                </a:lnTo>
                <a:lnTo>
                  <a:pt x="125" y="594"/>
                </a:lnTo>
                <a:lnTo>
                  <a:pt x="124" y="609"/>
                </a:lnTo>
                <a:lnTo>
                  <a:pt x="124" y="622"/>
                </a:lnTo>
                <a:lnTo>
                  <a:pt x="125" y="637"/>
                </a:lnTo>
                <a:lnTo>
                  <a:pt x="122" y="692"/>
                </a:lnTo>
                <a:lnTo>
                  <a:pt x="119" y="746"/>
                </a:lnTo>
                <a:lnTo>
                  <a:pt x="115" y="801"/>
                </a:lnTo>
                <a:lnTo>
                  <a:pt x="112" y="856"/>
                </a:lnTo>
                <a:lnTo>
                  <a:pt x="109" y="910"/>
                </a:lnTo>
                <a:lnTo>
                  <a:pt x="108" y="966"/>
                </a:lnTo>
                <a:lnTo>
                  <a:pt x="107" y="1022"/>
                </a:lnTo>
                <a:lnTo>
                  <a:pt x="108" y="1079"/>
                </a:lnTo>
                <a:lnTo>
                  <a:pt x="105" y="1082"/>
                </a:lnTo>
                <a:lnTo>
                  <a:pt x="103" y="1086"/>
                </a:lnTo>
                <a:lnTo>
                  <a:pt x="100" y="1091"/>
                </a:lnTo>
                <a:lnTo>
                  <a:pt x="98" y="1095"/>
                </a:lnTo>
                <a:lnTo>
                  <a:pt x="98" y="1100"/>
                </a:lnTo>
                <a:lnTo>
                  <a:pt x="97" y="1106"/>
                </a:lnTo>
                <a:lnTo>
                  <a:pt x="98" y="1111"/>
                </a:lnTo>
                <a:lnTo>
                  <a:pt x="99" y="1116"/>
                </a:lnTo>
                <a:lnTo>
                  <a:pt x="109" y="1122"/>
                </a:lnTo>
                <a:lnTo>
                  <a:pt x="119" y="1126"/>
                </a:lnTo>
                <a:lnTo>
                  <a:pt x="120" y="1157"/>
                </a:lnTo>
                <a:lnTo>
                  <a:pt x="121" y="1188"/>
                </a:lnTo>
                <a:lnTo>
                  <a:pt x="121" y="1218"/>
                </a:lnTo>
                <a:lnTo>
                  <a:pt x="121" y="1249"/>
                </a:lnTo>
                <a:lnTo>
                  <a:pt x="121" y="1280"/>
                </a:lnTo>
                <a:lnTo>
                  <a:pt x="121" y="1311"/>
                </a:lnTo>
                <a:lnTo>
                  <a:pt x="121" y="1341"/>
                </a:lnTo>
                <a:lnTo>
                  <a:pt x="122" y="1373"/>
                </a:lnTo>
                <a:lnTo>
                  <a:pt x="118" y="1363"/>
                </a:lnTo>
                <a:lnTo>
                  <a:pt x="108" y="1334"/>
                </a:lnTo>
                <a:lnTo>
                  <a:pt x="93" y="1292"/>
                </a:lnTo>
                <a:lnTo>
                  <a:pt x="77" y="1245"/>
                </a:lnTo>
                <a:lnTo>
                  <a:pt x="60" y="1199"/>
                </a:lnTo>
                <a:lnTo>
                  <a:pt x="46" y="1157"/>
                </a:lnTo>
                <a:lnTo>
                  <a:pt x="35" y="1128"/>
                </a:lnTo>
                <a:lnTo>
                  <a:pt x="32" y="1116"/>
                </a:lnTo>
                <a:lnTo>
                  <a:pt x="42" y="1104"/>
                </a:lnTo>
                <a:lnTo>
                  <a:pt x="51" y="1091"/>
                </a:lnTo>
                <a:lnTo>
                  <a:pt x="55" y="1083"/>
                </a:lnTo>
                <a:lnTo>
                  <a:pt x="57" y="1077"/>
                </a:lnTo>
                <a:lnTo>
                  <a:pt x="57" y="1068"/>
                </a:lnTo>
                <a:lnTo>
                  <a:pt x="55" y="1060"/>
                </a:lnTo>
                <a:lnTo>
                  <a:pt x="47" y="1051"/>
                </a:lnTo>
                <a:lnTo>
                  <a:pt x="32" y="1034"/>
                </a:lnTo>
                <a:lnTo>
                  <a:pt x="17" y="1017"/>
                </a:lnTo>
                <a:lnTo>
                  <a:pt x="11" y="1010"/>
                </a:lnTo>
                <a:lnTo>
                  <a:pt x="10" y="947"/>
                </a:lnTo>
                <a:lnTo>
                  <a:pt x="10" y="884"/>
                </a:lnTo>
                <a:lnTo>
                  <a:pt x="9" y="821"/>
                </a:lnTo>
                <a:lnTo>
                  <a:pt x="9" y="757"/>
                </a:lnTo>
                <a:lnTo>
                  <a:pt x="9" y="694"/>
                </a:lnTo>
                <a:lnTo>
                  <a:pt x="9" y="631"/>
                </a:lnTo>
                <a:lnTo>
                  <a:pt x="9" y="568"/>
                </a:lnTo>
                <a:lnTo>
                  <a:pt x="9" y="505"/>
                </a:lnTo>
                <a:lnTo>
                  <a:pt x="9" y="442"/>
                </a:lnTo>
                <a:lnTo>
                  <a:pt x="9" y="379"/>
                </a:lnTo>
                <a:lnTo>
                  <a:pt x="8" y="316"/>
                </a:lnTo>
                <a:lnTo>
                  <a:pt x="7" y="253"/>
                </a:lnTo>
                <a:lnTo>
                  <a:pt x="5" y="190"/>
                </a:lnTo>
                <a:lnTo>
                  <a:pt x="4" y="127"/>
                </a:lnTo>
                <a:lnTo>
                  <a:pt x="2" y="64"/>
                </a:lnTo>
                <a:lnTo>
                  <a:pt x="0" y="0"/>
                </a:lnTo>
                <a:lnTo>
                  <a:pt x="8" y="10"/>
                </a:lnTo>
                <a:lnTo>
                  <a:pt x="26" y="32"/>
                </a:lnTo>
                <a:lnTo>
                  <a:pt x="52" y="64"/>
                </a:lnTo>
                <a:lnTo>
                  <a:pt x="82" y="102"/>
                </a:lnTo>
                <a:lnTo>
                  <a:pt x="111" y="139"/>
                </a:lnTo>
                <a:lnTo>
                  <a:pt x="138" y="171"/>
                </a:lnTo>
                <a:lnTo>
                  <a:pt x="156" y="195"/>
                </a:lnTo>
                <a:lnTo>
                  <a:pt x="163" y="203"/>
                </a:lnTo>
                <a:lnTo>
                  <a:pt x="156" y="217"/>
                </a:lnTo>
                <a:lnTo>
                  <a:pt x="146" y="235"/>
                </a:lnTo>
                <a:lnTo>
                  <a:pt x="141" y="243"/>
                </a:lnTo>
                <a:lnTo>
                  <a:pt x="135" y="248"/>
                </a:lnTo>
                <a:lnTo>
                  <a:pt x="131" y="250"/>
                </a:lnTo>
                <a:lnTo>
                  <a:pt x="127" y="251"/>
                </a:lnTo>
                <a:lnTo>
                  <a:pt x="123" y="251"/>
                </a:lnTo>
                <a:lnTo>
                  <a:pt x="119" y="250"/>
                </a:lnTo>
                <a:close/>
              </a:path>
            </a:pathLst>
          </a:custGeom>
          <a:solidFill>
            <a:srgbClr val="FFFFFF"/>
          </a:solidFill>
          <a:ln w="9525">
            <a:noFill/>
            <a:round/>
            <a:headEnd/>
            <a:tailEnd/>
          </a:ln>
        </p:spPr>
        <p:txBody>
          <a:bodyPr/>
          <a:lstStyle/>
          <a:p>
            <a:endParaRPr lang="en-US"/>
          </a:p>
        </p:txBody>
      </p:sp>
      <p:sp>
        <p:nvSpPr>
          <p:cNvPr id="148" name="Rectangle 152"/>
          <p:cNvSpPr>
            <a:spLocks noChangeArrowheads="1"/>
          </p:cNvSpPr>
          <p:nvPr/>
        </p:nvSpPr>
        <p:spPr bwMode="auto">
          <a:xfrm>
            <a:off x="1401763" y="904875"/>
            <a:ext cx="301625" cy="6350"/>
          </a:xfrm>
          <a:prstGeom prst="rect">
            <a:avLst/>
          </a:prstGeom>
          <a:solidFill>
            <a:srgbClr val="FFFFFF"/>
          </a:solidFill>
          <a:ln w="9525">
            <a:noFill/>
            <a:miter lim="800000"/>
            <a:headEnd/>
            <a:tailEnd/>
          </a:ln>
        </p:spPr>
        <p:txBody>
          <a:bodyPr/>
          <a:lstStyle/>
          <a:p>
            <a:endParaRPr lang="en-US"/>
          </a:p>
        </p:txBody>
      </p:sp>
      <p:sp>
        <p:nvSpPr>
          <p:cNvPr id="149" name="Freeform 153"/>
          <p:cNvSpPr>
            <a:spLocks/>
          </p:cNvSpPr>
          <p:nvPr/>
        </p:nvSpPr>
        <p:spPr bwMode="auto">
          <a:xfrm>
            <a:off x="1333500" y="925513"/>
            <a:ext cx="22225" cy="39687"/>
          </a:xfrm>
          <a:custGeom>
            <a:avLst/>
            <a:gdLst>
              <a:gd name="T0" fmla="*/ 4486957 w 107"/>
              <a:gd name="T1" fmla="*/ 4791774 h 184"/>
              <a:gd name="T2" fmla="*/ 4616361 w 107"/>
              <a:gd name="T3" fmla="*/ 5443158 h 184"/>
              <a:gd name="T4" fmla="*/ 4486957 w 107"/>
              <a:gd name="T5" fmla="*/ 5908402 h 184"/>
              <a:gd name="T6" fmla="*/ 4184947 w 107"/>
              <a:gd name="T7" fmla="*/ 6140916 h 184"/>
              <a:gd name="T8" fmla="*/ 3882936 w 107"/>
              <a:gd name="T9" fmla="*/ 6140916 h 184"/>
              <a:gd name="T10" fmla="*/ 3537721 w 107"/>
              <a:gd name="T11" fmla="*/ 6047954 h 184"/>
              <a:gd name="T12" fmla="*/ 3322118 w 107"/>
              <a:gd name="T13" fmla="*/ 5768851 h 184"/>
              <a:gd name="T14" fmla="*/ 3149511 w 107"/>
              <a:gd name="T15" fmla="*/ 5722261 h 184"/>
              <a:gd name="T16" fmla="*/ 2804296 w 107"/>
              <a:gd name="T17" fmla="*/ 5815224 h 184"/>
              <a:gd name="T18" fmla="*/ 2588693 w 107"/>
              <a:gd name="T19" fmla="*/ 6327057 h 184"/>
              <a:gd name="T20" fmla="*/ 2588693 w 107"/>
              <a:gd name="T21" fmla="*/ 8141443 h 184"/>
              <a:gd name="T22" fmla="*/ 2372882 w 107"/>
              <a:gd name="T23" fmla="*/ 8560098 h 184"/>
              <a:gd name="T24" fmla="*/ 1984672 w 107"/>
              <a:gd name="T25" fmla="*/ 8467135 h 184"/>
              <a:gd name="T26" fmla="*/ 1812064 w 107"/>
              <a:gd name="T27" fmla="*/ 8327584 h 184"/>
              <a:gd name="T28" fmla="*/ 1768861 w 107"/>
              <a:gd name="T29" fmla="*/ 8048265 h 184"/>
              <a:gd name="T30" fmla="*/ 1768861 w 107"/>
              <a:gd name="T31" fmla="*/ 7676199 h 184"/>
              <a:gd name="T32" fmla="*/ 1855268 w 107"/>
              <a:gd name="T33" fmla="*/ 6978441 h 184"/>
              <a:gd name="T34" fmla="*/ 1812064 w 107"/>
              <a:gd name="T35" fmla="*/ 6466608 h 184"/>
              <a:gd name="T36" fmla="*/ 1768861 w 107"/>
              <a:gd name="T37" fmla="*/ 6233879 h 184"/>
              <a:gd name="T38" fmla="*/ 1466850 w 107"/>
              <a:gd name="T39" fmla="*/ 5815224 h 184"/>
              <a:gd name="T40" fmla="*/ 992232 w 107"/>
              <a:gd name="T41" fmla="*/ 5815224 h 184"/>
              <a:gd name="T42" fmla="*/ 517822 w 107"/>
              <a:gd name="T43" fmla="*/ 6187505 h 184"/>
              <a:gd name="T44" fmla="*/ 129404 w 107"/>
              <a:gd name="T45" fmla="*/ 6233879 h 184"/>
              <a:gd name="T46" fmla="*/ 0 w 107"/>
              <a:gd name="T47" fmla="*/ 5908402 h 184"/>
              <a:gd name="T48" fmla="*/ 0 w 107"/>
              <a:gd name="T49" fmla="*/ 4698811 h 184"/>
              <a:gd name="T50" fmla="*/ 302011 w 107"/>
              <a:gd name="T51" fmla="*/ 4373119 h 184"/>
              <a:gd name="T52" fmla="*/ 1035436 w 107"/>
              <a:gd name="T53" fmla="*/ 4419708 h 184"/>
              <a:gd name="T54" fmla="*/ 1596254 w 107"/>
              <a:gd name="T55" fmla="*/ 4466082 h 184"/>
              <a:gd name="T56" fmla="*/ 1855268 w 107"/>
              <a:gd name="T57" fmla="*/ 4419708 h 184"/>
              <a:gd name="T58" fmla="*/ 2114075 w 107"/>
              <a:gd name="T59" fmla="*/ 4186979 h 184"/>
              <a:gd name="T60" fmla="*/ 2329679 w 107"/>
              <a:gd name="T61" fmla="*/ 3861286 h 184"/>
              <a:gd name="T62" fmla="*/ 2114075 w 107"/>
              <a:gd name="T63" fmla="*/ 3163528 h 184"/>
              <a:gd name="T64" fmla="*/ 1812064 w 107"/>
              <a:gd name="T65" fmla="*/ 2186452 h 184"/>
              <a:gd name="T66" fmla="*/ 1682661 w 107"/>
              <a:gd name="T67" fmla="*/ 1256180 h 184"/>
              <a:gd name="T68" fmla="*/ 1768861 w 107"/>
              <a:gd name="T69" fmla="*/ 558206 h 184"/>
              <a:gd name="T70" fmla="*/ 1941468 w 107"/>
              <a:gd name="T71" fmla="*/ 232514 h 184"/>
              <a:gd name="T72" fmla="*/ 2243479 w 107"/>
              <a:gd name="T73" fmla="*/ 139552 h 184"/>
              <a:gd name="T74" fmla="*/ 2416086 w 107"/>
              <a:gd name="T75" fmla="*/ 418655 h 184"/>
              <a:gd name="T76" fmla="*/ 2588693 w 107"/>
              <a:gd name="T77" fmla="*/ 1023450 h 184"/>
              <a:gd name="T78" fmla="*/ 2588693 w 107"/>
              <a:gd name="T79" fmla="*/ 2372592 h 184"/>
              <a:gd name="T80" fmla="*/ 2588693 w 107"/>
              <a:gd name="T81" fmla="*/ 3675361 h 184"/>
              <a:gd name="T82" fmla="*/ 2631689 w 107"/>
              <a:gd name="T83" fmla="*/ 4186979 h 184"/>
              <a:gd name="T84" fmla="*/ 2761093 w 107"/>
              <a:gd name="T85" fmla="*/ 4466082 h 184"/>
              <a:gd name="T86" fmla="*/ 2976904 w 107"/>
              <a:gd name="T87" fmla="*/ 4698811 h 184"/>
              <a:gd name="T88" fmla="*/ 3235711 w 107"/>
              <a:gd name="T89" fmla="*/ 4745185 h 184"/>
              <a:gd name="T90" fmla="*/ 3839732 w 107"/>
              <a:gd name="T91" fmla="*/ 4652222 h 1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07" h="184">
                <a:moveTo>
                  <a:pt x="102" y="95"/>
                </a:moveTo>
                <a:lnTo>
                  <a:pt x="104" y="103"/>
                </a:lnTo>
                <a:lnTo>
                  <a:pt x="106" y="109"/>
                </a:lnTo>
                <a:lnTo>
                  <a:pt x="107" y="117"/>
                </a:lnTo>
                <a:lnTo>
                  <a:pt x="105" y="124"/>
                </a:lnTo>
                <a:lnTo>
                  <a:pt x="104" y="127"/>
                </a:lnTo>
                <a:lnTo>
                  <a:pt x="101" y="131"/>
                </a:lnTo>
                <a:lnTo>
                  <a:pt x="97" y="132"/>
                </a:lnTo>
                <a:lnTo>
                  <a:pt x="94" y="133"/>
                </a:lnTo>
                <a:lnTo>
                  <a:pt x="90" y="132"/>
                </a:lnTo>
                <a:lnTo>
                  <a:pt x="86" y="131"/>
                </a:lnTo>
                <a:lnTo>
                  <a:pt x="82" y="130"/>
                </a:lnTo>
                <a:lnTo>
                  <a:pt x="80" y="127"/>
                </a:lnTo>
                <a:lnTo>
                  <a:pt x="77" y="124"/>
                </a:lnTo>
                <a:lnTo>
                  <a:pt x="75" y="123"/>
                </a:lnTo>
                <a:lnTo>
                  <a:pt x="73" y="123"/>
                </a:lnTo>
                <a:lnTo>
                  <a:pt x="70" y="123"/>
                </a:lnTo>
                <a:lnTo>
                  <a:pt x="65" y="125"/>
                </a:lnTo>
                <a:lnTo>
                  <a:pt x="60" y="127"/>
                </a:lnTo>
                <a:lnTo>
                  <a:pt x="60" y="136"/>
                </a:lnTo>
                <a:lnTo>
                  <a:pt x="60" y="155"/>
                </a:lnTo>
                <a:lnTo>
                  <a:pt x="60" y="175"/>
                </a:lnTo>
                <a:lnTo>
                  <a:pt x="60" y="184"/>
                </a:lnTo>
                <a:lnTo>
                  <a:pt x="55" y="184"/>
                </a:lnTo>
                <a:lnTo>
                  <a:pt x="50" y="183"/>
                </a:lnTo>
                <a:lnTo>
                  <a:pt x="46" y="182"/>
                </a:lnTo>
                <a:lnTo>
                  <a:pt x="44" y="181"/>
                </a:lnTo>
                <a:lnTo>
                  <a:pt x="42" y="179"/>
                </a:lnTo>
                <a:lnTo>
                  <a:pt x="41" y="176"/>
                </a:lnTo>
                <a:lnTo>
                  <a:pt x="41" y="173"/>
                </a:lnTo>
                <a:lnTo>
                  <a:pt x="41" y="171"/>
                </a:lnTo>
                <a:lnTo>
                  <a:pt x="41" y="165"/>
                </a:lnTo>
                <a:lnTo>
                  <a:pt x="42" y="157"/>
                </a:lnTo>
                <a:lnTo>
                  <a:pt x="43" y="150"/>
                </a:lnTo>
                <a:lnTo>
                  <a:pt x="42" y="142"/>
                </a:lnTo>
                <a:lnTo>
                  <a:pt x="42" y="139"/>
                </a:lnTo>
                <a:lnTo>
                  <a:pt x="42" y="136"/>
                </a:lnTo>
                <a:lnTo>
                  <a:pt x="41" y="134"/>
                </a:lnTo>
                <a:lnTo>
                  <a:pt x="39" y="131"/>
                </a:lnTo>
                <a:lnTo>
                  <a:pt x="34" y="125"/>
                </a:lnTo>
                <a:lnTo>
                  <a:pt x="29" y="121"/>
                </a:lnTo>
                <a:lnTo>
                  <a:pt x="23" y="125"/>
                </a:lnTo>
                <a:lnTo>
                  <a:pt x="15" y="131"/>
                </a:lnTo>
                <a:lnTo>
                  <a:pt x="12" y="133"/>
                </a:lnTo>
                <a:lnTo>
                  <a:pt x="8" y="134"/>
                </a:lnTo>
                <a:lnTo>
                  <a:pt x="3" y="134"/>
                </a:lnTo>
                <a:lnTo>
                  <a:pt x="0" y="134"/>
                </a:lnTo>
                <a:lnTo>
                  <a:pt x="0" y="127"/>
                </a:lnTo>
                <a:lnTo>
                  <a:pt x="0" y="115"/>
                </a:lnTo>
                <a:lnTo>
                  <a:pt x="0" y="101"/>
                </a:lnTo>
                <a:lnTo>
                  <a:pt x="0" y="95"/>
                </a:lnTo>
                <a:lnTo>
                  <a:pt x="7" y="94"/>
                </a:lnTo>
                <a:lnTo>
                  <a:pt x="15" y="94"/>
                </a:lnTo>
                <a:lnTo>
                  <a:pt x="24" y="95"/>
                </a:lnTo>
                <a:lnTo>
                  <a:pt x="32" y="96"/>
                </a:lnTo>
                <a:lnTo>
                  <a:pt x="37" y="96"/>
                </a:lnTo>
                <a:lnTo>
                  <a:pt x="40" y="96"/>
                </a:lnTo>
                <a:lnTo>
                  <a:pt x="43" y="95"/>
                </a:lnTo>
                <a:lnTo>
                  <a:pt x="46" y="93"/>
                </a:lnTo>
                <a:lnTo>
                  <a:pt x="49" y="90"/>
                </a:lnTo>
                <a:lnTo>
                  <a:pt x="52" y="87"/>
                </a:lnTo>
                <a:lnTo>
                  <a:pt x="54" y="83"/>
                </a:lnTo>
                <a:lnTo>
                  <a:pt x="54" y="76"/>
                </a:lnTo>
                <a:lnTo>
                  <a:pt x="49" y="68"/>
                </a:lnTo>
                <a:lnTo>
                  <a:pt x="45" y="58"/>
                </a:lnTo>
                <a:lnTo>
                  <a:pt x="42" y="47"/>
                </a:lnTo>
                <a:lnTo>
                  <a:pt x="39" y="37"/>
                </a:lnTo>
                <a:lnTo>
                  <a:pt x="39" y="27"/>
                </a:lnTo>
                <a:lnTo>
                  <a:pt x="39" y="18"/>
                </a:lnTo>
                <a:lnTo>
                  <a:pt x="41" y="12"/>
                </a:lnTo>
                <a:lnTo>
                  <a:pt x="42" y="8"/>
                </a:lnTo>
                <a:lnTo>
                  <a:pt x="45" y="5"/>
                </a:lnTo>
                <a:lnTo>
                  <a:pt x="48" y="0"/>
                </a:lnTo>
                <a:lnTo>
                  <a:pt x="52" y="3"/>
                </a:lnTo>
                <a:lnTo>
                  <a:pt x="54" y="6"/>
                </a:lnTo>
                <a:lnTo>
                  <a:pt x="56" y="9"/>
                </a:lnTo>
                <a:lnTo>
                  <a:pt x="57" y="13"/>
                </a:lnTo>
                <a:lnTo>
                  <a:pt x="60" y="22"/>
                </a:lnTo>
                <a:lnTo>
                  <a:pt x="61" y="30"/>
                </a:lnTo>
                <a:lnTo>
                  <a:pt x="60" y="51"/>
                </a:lnTo>
                <a:lnTo>
                  <a:pt x="60" y="70"/>
                </a:lnTo>
                <a:lnTo>
                  <a:pt x="60" y="79"/>
                </a:lnTo>
                <a:lnTo>
                  <a:pt x="61" y="87"/>
                </a:lnTo>
                <a:lnTo>
                  <a:pt x="61" y="90"/>
                </a:lnTo>
                <a:lnTo>
                  <a:pt x="63" y="93"/>
                </a:lnTo>
                <a:lnTo>
                  <a:pt x="64" y="96"/>
                </a:lnTo>
                <a:lnTo>
                  <a:pt x="66" y="99"/>
                </a:lnTo>
                <a:lnTo>
                  <a:pt x="69" y="101"/>
                </a:lnTo>
                <a:lnTo>
                  <a:pt x="72" y="102"/>
                </a:lnTo>
                <a:lnTo>
                  <a:pt x="75" y="102"/>
                </a:lnTo>
                <a:lnTo>
                  <a:pt x="79" y="102"/>
                </a:lnTo>
                <a:lnTo>
                  <a:pt x="89" y="100"/>
                </a:lnTo>
                <a:lnTo>
                  <a:pt x="102" y="95"/>
                </a:lnTo>
                <a:close/>
              </a:path>
            </a:pathLst>
          </a:custGeom>
          <a:solidFill>
            <a:srgbClr val="FFFFFF"/>
          </a:solidFill>
          <a:ln w="9525">
            <a:noFill/>
            <a:round/>
            <a:headEnd/>
            <a:tailEnd/>
          </a:ln>
        </p:spPr>
        <p:txBody>
          <a:bodyPr/>
          <a:lstStyle/>
          <a:p>
            <a:endParaRPr lang="en-US"/>
          </a:p>
        </p:txBody>
      </p:sp>
      <p:sp>
        <p:nvSpPr>
          <p:cNvPr id="150" name="Freeform 154"/>
          <p:cNvSpPr>
            <a:spLocks/>
          </p:cNvSpPr>
          <p:nvPr/>
        </p:nvSpPr>
        <p:spPr bwMode="auto">
          <a:xfrm>
            <a:off x="1403350" y="1116013"/>
            <a:ext cx="77788" cy="82550"/>
          </a:xfrm>
          <a:custGeom>
            <a:avLst/>
            <a:gdLst>
              <a:gd name="T0" fmla="*/ 8188199 w 346"/>
              <a:gd name="T1" fmla="*/ 7030323 h 371"/>
              <a:gd name="T2" fmla="*/ 7076235 w 346"/>
              <a:gd name="T3" fmla="*/ 8268128 h 371"/>
              <a:gd name="T4" fmla="*/ 6065216 w 346"/>
              <a:gd name="T5" fmla="*/ 9604726 h 371"/>
              <a:gd name="T6" fmla="*/ 5105006 w 346"/>
              <a:gd name="T7" fmla="*/ 10990943 h 371"/>
              <a:gd name="T8" fmla="*/ 4093987 w 346"/>
              <a:gd name="T9" fmla="*/ 12426779 h 371"/>
              <a:gd name="T10" fmla="*/ 3184362 w 346"/>
              <a:gd name="T11" fmla="*/ 13812996 h 371"/>
              <a:gd name="T12" fmla="*/ 2274512 w 346"/>
              <a:gd name="T13" fmla="*/ 15298451 h 371"/>
              <a:gd name="T14" fmla="*/ 1364662 w 346"/>
              <a:gd name="T15" fmla="*/ 16833080 h 371"/>
              <a:gd name="T16" fmla="*/ 454812 w 346"/>
              <a:gd name="T17" fmla="*/ 18367931 h 371"/>
              <a:gd name="T18" fmla="*/ 303283 w 346"/>
              <a:gd name="T19" fmla="*/ 17625204 h 371"/>
              <a:gd name="T20" fmla="*/ 202114 w 346"/>
              <a:gd name="T21" fmla="*/ 16932095 h 371"/>
              <a:gd name="T22" fmla="*/ 101169 w 346"/>
              <a:gd name="T23" fmla="*/ 16238987 h 371"/>
              <a:gd name="T24" fmla="*/ 101169 w 346"/>
              <a:gd name="T25" fmla="*/ 15595497 h 371"/>
              <a:gd name="T26" fmla="*/ 50585 w 346"/>
              <a:gd name="T27" fmla="*/ 14110042 h 371"/>
              <a:gd name="T28" fmla="*/ 0 w 346"/>
              <a:gd name="T29" fmla="*/ 12426779 h 371"/>
              <a:gd name="T30" fmla="*/ 808680 w 346"/>
              <a:gd name="T31" fmla="*/ 11139577 h 371"/>
              <a:gd name="T32" fmla="*/ 1667946 w 346"/>
              <a:gd name="T33" fmla="*/ 9753360 h 371"/>
              <a:gd name="T34" fmla="*/ 2729325 w 346"/>
              <a:gd name="T35" fmla="*/ 8169112 h 371"/>
              <a:gd name="T36" fmla="*/ 3740344 w 346"/>
              <a:gd name="T37" fmla="*/ 6485626 h 371"/>
              <a:gd name="T38" fmla="*/ 4801723 w 346"/>
              <a:gd name="T39" fmla="*/ 4802363 h 371"/>
              <a:gd name="T40" fmla="*/ 5913687 w 346"/>
              <a:gd name="T41" fmla="*/ 3119099 h 371"/>
              <a:gd name="T42" fmla="*/ 6975066 w 346"/>
              <a:gd name="T43" fmla="*/ 1534851 h 371"/>
              <a:gd name="T44" fmla="*/ 7986085 w 346"/>
              <a:gd name="T45" fmla="*/ 0 h 371"/>
              <a:gd name="T46" fmla="*/ 9401332 w 346"/>
              <a:gd name="T47" fmla="*/ 1930913 h 371"/>
              <a:gd name="T48" fmla="*/ 10715409 w 346"/>
              <a:gd name="T49" fmla="*/ 3911223 h 371"/>
              <a:gd name="T50" fmla="*/ 11928542 w 346"/>
              <a:gd name="T51" fmla="*/ 5693502 h 371"/>
              <a:gd name="T52" fmla="*/ 13091091 w 346"/>
              <a:gd name="T53" fmla="*/ 7476004 h 371"/>
              <a:gd name="T54" fmla="*/ 14152470 w 346"/>
              <a:gd name="T55" fmla="*/ 9109648 h 371"/>
              <a:gd name="T56" fmla="*/ 15213849 w 346"/>
              <a:gd name="T57" fmla="*/ 10693896 h 371"/>
              <a:gd name="T58" fmla="*/ 15769831 w 346"/>
              <a:gd name="T59" fmla="*/ 11486243 h 371"/>
              <a:gd name="T60" fmla="*/ 16376397 w 346"/>
              <a:gd name="T61" fmla="*/ 12228748 h 371"/>
              <a:gd name="T62" fmla="*/ 16881795 w 346"/>
              <a:gd name="T63" fmla="*/ 12921856 h 371"/>
              <a:gd name="T64" fmla="*/ 17488361 w 346"/>
              <a:gd name="T65" fmla="*/ 13614965 h 371"/>
              <a:gd name="T66" fmla="*/ 17387192 w 346"/>
              <a:gd name="T67" fmla="*/ 13812996 h 371"/>
              <a:gd name="T68" fmla="*/ 16982964 w 346"/>
              <a:gd name="T69" fmla="*/ 14357692 h 371"/>
              <a:gd name="T70" fmla="*/ 16629096 w 346"/>
              <a:gd name="T71" fmla="*/ 14654739 h 371"/>
              <a:gd name="T72" fmla="*/ 16224643 w 346"/>
              <a:gd name="T73" fmla="*/ 15050801 h 371"/>
              <a:gd name="T74" fmla="*/ 15769831 w 346"/>
              <a:gd name="T75" fmla="*/ 15397466 h 371"/>
              <a:gd name="T76" fmla="*/ 15264434 w 346"/>
              <a:gd name="T77" fmla="*/ 15743909 h 371"/>
              <a:gd name="T78" fmla="*/ 14961150 w 346"/>
              <a:gd name="T79" fmla="*/ 15347847 h 371"/>
              <a:gd name="T80" fmla="*/ 14152470 w 346"/>
              <a:gd name="T81" fmla="*/ 14407089 h 371"/>
              <a:gd name="T82" fmla="*/ 13040506 w 346"/>
              <a:gd name="T83" fmla="*/ 12971475 h 371"/>
              <a:gd name="T84" fmla="*/ 11726204 w 346"/>
              <a:gd name="T85" fmla="*/ 11387227 h 371"/>
              <a:gd name="T86" fmla="*/ 10412126 w 346"/>
              <a:gd name="T87" fmla="*/ 9802757 h 371"/>
              <a:gd name="T88" fmla="*/ 9300162 w 346"/>
              <a:gd name="T89" fmla="*/ 8367143 h 371"/>
              <a:gd name="T90" fmla="*/ 8491482 w 346"/>
              <a:gd name="T91" fmla="*/ 7376988 h 371"/>
              <a:gd name="T92" fmla="*/ 8188199 w 346"/>
              <a:gd name="T93" fmla="*/ 7030323 h 37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46" h="371">
                <a:moveTo>
                  <a:pt x="162" y="142"/>
                </a:moveTo>
                <a:lnTo>
                  <a:pt x="140" y="167"/>
                </a:lnTo>
                <a:lnTo>
                  <a:pt x="120" y="194"/>
                </a:lnTo>
                <a:lnTo>
                  <a:pt x="101" y="222"/>
                </a:lnTo>
                <a:lnTo>
                  <a:pt x="81" y="251"/>
                </a:lnTo>
                <a:lnTo>
                  <a:pt x="63" y="279"/>
                </a:lnTo>
                <a:lnTo>
                  <a:pt x="45" y="309"/>
                </a:lnTo>
                <a:lnTo>
                  <a:pt x="27" y="340"/>
                </a:lnTo>
                <a:lnTo>
                  <a:pt x="9" y="371"/>
                </a:lnTo>
                <a:lnTo>
                  <a:pt x="6" y="356"/>
                </a:lnTo>
                <a:lnTo>
                  <a:pt x="4" y="342"/>
                </a:lnTo>
                <a:lnTo>
                  <a:pt x="2" y="328"/>
                </a:lnTo>
                <a:lnTo>
                  <a:pt x="2" y="315"/>
                </a:lnTo>
                <a:lnTo>
                  <a:pt x="1" y="285"/>
                </a:lnTo>
                <a:lnTo>
                  <a:pt x="0" y="251"/>
                </a:lnTo>
                <a:lnTo>
                  <a:pt x="16" y="225"/>
                </a:lnTo>
                <a:lnTo>
                  <a:pt x="33" y="197"/>
                </a:lnTo>
                <a:lnTo>
                  <a:pt x="54" y="165"/>
                </a:lnTo>
                <a:lnTo>
                  <a:pt x="74" y="131"/>
                </a:lnTo>
                <a:lnTo>
                  <a:pt x="95" y="97"/>
                </a:lnTo>
                <a:lnTo>
                  <a:pt x="117" y="63"/>
                </a:lnTo>
                <a:lnTo>
                  <a:pt x="138" y="31"/>
                </a:lnTo>
                <a:lnTo>
                  <a:pt x="158" y="0"/>
                </a:lnTo>
                <a:lnTo>
                  <a:pt x="186" y="39"/>
                </a:lnTo>
                <a:lnTo>
                  <a:pt x="212" y="79"/>
                </a:lnTo>
                <a:lnTo>
                  <a:pt x="236" y="115"/>
                </a:lnTo>
                <a:lnTo>
                  <a:pt x="259" y="151"/>
                </a:lnTo>
                <a:lnTo>
                  <a:pt x="280" y="184"/>
                </a:lnTo>
                <a:lnTo>
                  <a:pt x="301" y="216"/>
                </a:lnTo>
                <a:lnTo>
                  <a:pt x="312" y="232"/>
                </a:lnTo>
                <a:lnTo>
                  <a:pt x="324" y="247"/>
                </a:lnTo>
                <a:lnTo>
                  <a:pt x="334" y="261"/>
                </a:lnTo>
                <a:lnTo>
                  <a:pt x="346" y="275"/>
                </a:lnTo>
                <a:lnTo>
                  <a:pt x="344" y="279"/>
                </a:lnTo>
                <a:lnTo>
                  <a:pt x="336" y="290"/>
                </a:lnTo>
                <a:lnTo>
                  <a:pt x="329" y="296"/>
                </a:lnTo>
                <a:lnTo>
                  <a:pt x="321" y="304"/>
                </a:lnTo>
                <a:lnTo>
                  <a:pt x="312" y="311"/>
                </a:lnTo>
                <a:lnTo>
                  <a:pt x="302" y="318"/>
                </a:lnTo>
                <a:lnTo>
                  <a:pt x="296" y="310"/>
                </a:lnTo>
                <a:lnTo>
                  <a:pt x="280" y="291"/>
                </a:lnTo>
                <a:lnTo>
                  <a:pt x="258" y="262"/>
                </a:lnTo>
                <a:lnTo>
                  <a:pt x="232" y="230"/>
                </a:lnTo>
                <a:lnTo>
                  <a:pt x="206" y="198"/>
                </a:lnTo>
                <a:lnTo>
                  <a:pt x="184" y="169"/>
                </a:lnTo>
                <a:lnTo>
                  <a:pt x="168" y="149"/>
                </a:lnTo>
                <a:lnTo>
                  <a:pt x="162" y="142"/>
                </a:lnTo>
                <a:close/>
              </a:path>
            </a:pathLst>
          </a:custGeom>
          <a:solidFill>
            <a:srgbClr val="FFFFFF"/>
          </a:solidFill>
          <a:ln w="9525">
            <a:noFill/>
            <a:round/>
            <a:headEnd/>
            <a:tailEnd/>
          </a:ln>
        </p:spPr>
        <p:txBody>
          <a:bodyPr/>
          <a:lstStyle/>
          <a:p>
            <a:endParaRPr lang="en-US"/>
          </a:p>
        </p:txBody>
      </p:sp>
      <p:sp>
        <p:nvSpPr>
          <p:cNvPr id="151" name="Freeform 155"/>
          <p:cNvSpPr>
            <a:spLocks/>
          </p:cNvSpPr>
          <p:nvPr/>
        </p:nvSpPr>
        <p:spPr bwMode="auto">
          <a:xfrm>
            <a:off x="1538288" y="919163"/>
            <a:ext cx="28575" cy="36512"/>
          </a:xfrm>
          <a:custGeom>
            <a:avLst/>
            <a:gdLst>
              <a:gd name="T0" fmla="*/ 5173447 w 125"/>
              <a:gd name="T1" fmla="*/ 3662848 h 163"/>
              <a:gd name="T2" fmla="*/ 5696026 w 125"/>
              <a:gd name="T3" fmla="*/ 3612672 h 163"/>
              <a:gd name="T4" fmla="*/ 6218606 w 125"/>
              <a:gd name="T5" fmla="*/ 3813376 h 163"/>
              <a:gd name="T6" fmla="*/ 6479896 w 125"/>
              <a:gd name="T7" fmla="*/ 4114432 h 163"/>
              <a:gd name="T8" fmla="*/ 6532245 w 125"/>
              <a:gd name="T9" fmla="*/ 4465664 h 163"/>
              <a:gd name="T10" fmla="*/ 6323305 w 125"/>
              <a:gd name="T11" fmla="*/ 4917248 h 163"/>
              <a:gd name="T12" fmla="*/ 6062015 w 125"/>
              <a:gd name="T13" fmla="*/ 5368832 h 163"/>
              <a:gd name="T14" fmla="*/ 5539435 w 125"/>
              <a:gd name="T15" fmla="*/ 5569536 h 163"/>
              <a:gd name="T16" fmla="*/ 5068976 w 125"/>
              <a:gd name="T17" fmla="*/ 5469184 h 163"/>
              <a:gd name="T18" fmla="*/ 4546397 w 125"/>
              <a:gd name="T19" fmla="*/ 5067776 h 163"/>
              <a:gd name="T20" fmla="*/ 4180637 w 125"/>
              <a:gd name="T21" fmla="*/ 5117952 h 163"/>
              <a:gd name="T22" fmla="*/ 3971696 w 125"/>
              <a:gd name="T23" fmla="*/ 5569536 h 163"/>
              <a:gd name="T24" fmla="*/ 3866998 w 125"/>
              <a:gd name="T25" fmla="*/ 6372352 h 163"/>
              <a:gd name="T26" fmla="*/ 3866998 w 125"/>
              <a:gd name="T27" fmla="*/ 7225344 h 163"/>
              <a:gd name="T28" fmla="*/ 3814877 w 125"/>
              <a:gd name="T29" fmla="*/ 7676928 h 163"/>
              <a:gd name="T30" fmla="*/ 3605708 w 125"/>
              <a:gd name="T31" fmla="*/ 8028160 h 163"/>
              <a:gd name="T32" fmla="*/ 3187827 w 125"/>
              <a:gd name="T33" fmla="*/ 8178688 h 163"/>
              <a:gd name="T34" fmla="*/ 2769718 w 125"/>
              <a:gd name="T35" fmla="*/ 7676928 h 163"/>
              <a:gd name="T36" fmla="*/ 2612898 w 125"/>
              <a:gd name="T37" fmla="*/ 5669888 h 163"/>
              <a:gd name="T38" fmla="*/ 2299259 w 125"/>
              <a:gd name="T39" fmla="*/ 5168128 h 163"/>
              <a:gd name="T40" fmla="*/ 1672209 w 125"/>
              <a:gd name="T41" fmla="*/ 5368832 h 163"/>
              <a:gd name="T42" fmla="*/ 1045159 w 125"/>
              <a:gd name="T43" fmla="*/ 5519360 h 163"/>
              <a:gd name="T44" fmla="*/ 574929 w 125"/>
              <a:gd name="T45" fmla="*/ 5469184 h 163"/>
              <a:gd name="T46" fmla="*/ 313639 w 125"/>
              <a:gd name="T47" fmla="*/ 5218304 h 163"/>
              <a:gd name="T48" fmla="*/ 52349 w 125"/>
              <a:gd name="T49" fmla="*/ 4816896 h 163"/>
              <a:gd name="T50" fmla="*/ 52349 w 125"/>
              <a:gd name="T51" fmla="*/ 4365312 h 163"/>
              <a:gd name="T52" fmla="*/ 470230 w 125"/>
              <a:gd name="T53" fmla="*/ 3863552 h 163"/>
              <a:gd name="T54" fmla="*/ 940689 w 125"/>
              <a:gd name="T55" fmla="*/ 3662848 h 163"/>
              <a:gd name="T56" fmla="*/ 1201979 w 125"/>
              <a:gd name="T57" fmla="*/ 3913728 h 163"/>
              <a:gd name="T58" fmla="*/ 1567739 w 125"/>
              <a:gd name="T59" fmla="*/ 3913728 h 163"/>
              <a:gd name="T60" fmla="*/ 2037969 w 125"/>
              <a:gd name="T61" fmla="*/ 3562496 h 163"/>
              <a:gd name="T62" fmla="*/ 2560549 w 125"/>
              <a:gd name="T63" fmla="*/ 3211264 h 163"/>
              <a:gd name="T64" fmla="*/ 2665247 w 125"/>
              <a:gd name="T65" fmla="*/ 2257920 h 163"/>
              <a:gd name="T66" fmla="*/ 2508428 w 125"/>
              <a:gd name="T67" fmla="*/ 1103872 h 163"/>
              <a:gd name="T68" fmla="*/ 2612898 w 125"/>
              <a:gd name="T69" fmla="*/ 702464 h 163"/>
              <a:gd name="T70" fmla="*/ 2769718 w 125"/>
              <a:gd name="T71" fmla="*/ 351232 h 163"/>
              <a:gd name="T72" fmla="*/ 3187827 w 125"/>
              <a:gd name="T73" fmla="*/ 100352 h 163"/>
              <a:gd name="T74" fmla="*/ 3710407 w 125"/>
              <a:gd name="T75" fmla="*/ 200704 h 163"/>
              <a:gd name="T76" fmla="*/ 4023817 w 125"/>
              <a:gd name="T77" fmla="*/ 702464 h 163"/>
              <a:gd name="T78" fmla="*/ 4023817 w 125"/>
              <a:gd name="T79" fmla="*/ 1655808 h 163"/>
              <a:gd name="T80" fmla="*/ 3710407 w 125"/>
              <a:gd name="T81" fmla="*/ 2609152 h 163"/>
              <a:gd name="T82" fmla="*/ 3658057 w 125"/>
              <a:gd name="T83" fmla="*/ 3211264 h 163"/>
              <a:gd name="T84" fmla="*/ 3866998 w 125"/>
              <a:gd name="T85" fmla="*/ 3612672 h 163"/>
              <a:gd name="T86" fmla="*/ 4441927 w 125"/>
              <a:gd name="T87" fmla="*/ 3813376 h 1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5" h="163">
                <a:moveTo>
                  <a:pt x="95" y="76"/>
                </a:moveTo>
                <a:lnTo>
                  <a:pt x="99" y="73"/>
                </a:lnTo>
                <a:lnTo>
                  <a:pt x="103" y="72"/>
                </a:lnTo>
                <a:lnTo>
                  <a:pt x="109" y="72"/>
                </a:lnTo>
                <a:lnTo>
                  <a:pt x="114" y="73"/>
                </a:lnTo>
                <a:lnTo>
                  <a:pt x="119" y="76"/>
                </a:lnTo>
                <a:lnTo>
                  <a:pt x="123" y="80"/>
                </a:lnTo>
                <a:lnTo>
                  <a:pt x="124" y="82"/>
                </a:lnTo>
                <a:lnTo>
                  <a:pt x="125" y="85"/>
                </a:lnTo>
                <a:lnTo>
                  <a:pt x="125" y="89"/>
                </a:lnTo>
                <a:lnTo>
                  <a:pt x="124" y="94"/>
                </a:lnTo>
                <a:lnTo>
                  <a:pt x="121" y="98"/>
                </a:lnTo>
                <a:lnTo>
                  <a:pt x="119" y="103"/>
                </a:lnTo>
                <a:lnTo>
                  <a:pt x="116" y="107"/>
                </a:lnTo>
                <a:lnTo>
                  <a:pt x="112" y="110"/>
                </a:lnTo>
                <a:lnTo>
                  <a:pt x="106" y="111"/>
                </a:lnTo>
                <a:lnTo>
                  <a:pt x="101" y="111"/>
                </a:lnTo>
                <a:lnTo>
                  <a:pt x="97" y="109"/>
                </a:lnTo>
                <a:lnTo>
                  <a:pt x="92" y="103"/>
                </a:lnTo>
                <a:lnTo>
                  <a:pt x="87" y="101"/>
                </a:lnTo>
                <a:lnTo>
                  <a:pt x="83" y="98"/>
                </a:lnTo>
                <a:lnTo>
                  <a:pt x="80" y="102"/>
                </a:lnTo>
                <a:lnTo>
                  <a:pt x="77" y="107"/>
                </a:lnTo>
                <a:lnTo>
                  <a:pt x="76" y="111"/>
                </a:lnTo>
                <a:lnTo>
                  <a:pt x="74" y="116"/>
                </a:lnTo>
                <a:lnTo>
                  <a:pt x="74" y="127"/>
                </a:lnTo>
                <a:lnTo>
                  <a:pt x="74" y="139"/>
                </a:lnTo>
                <a:lnTo>
                  <a:pt x="74" y="144"/>
                </a:lnTo>
                <a:lnTo>
                  <a:pt x="74" y="149"/>
                </a:lnTo>
                <a:lnTo>
                  <a:pt x="73" y="153"/>
                </a:lnTo>
                <a:lnTo>
                  <a:pt x="72" y="157"/>
                </a:lnTo>
                <a:lnTo>
                  <a:pt x="69" y="160"/>
                </a:lnTo>
                <a:lnTo>
                  <a:pt x="66" y="162"/>
                </a:lnTo>
                <a:lnTo>
                  <a:pt x="61" y="163"/>
                </a:lnTo>
                <a:lnTo>
                  <a:pt x="54" y="162"/>
                </a:lnTo>
                <a:lnTo>
                  <a:pt x="53" y="153"/>
                </a:lnTo>
                <a:lnTo>
                  <a:pt x="51" y="133"/>
                </a:lnTo>
                <a:lnTo>
                  <a:pt x="50" y="113"/>
                </a:lnTo>
                <a:lnTo>
                  <a:pt x="49" y="103"/>
                </a:lnTo>
                <a:lnTo>
                  <a:pt x="44" y="103"/>
                </a:lnTo>
                <a:lnTo>
                  <a:pt x="38" y="104"/>
                </a:lnTo>
                <a:lnTo>
                  <a:pt x="32" y="107"/>
                </a:lnTo>
                <a:lnTo>
                  <a:pt x="25" y="109"/>
                </a:lnTo>
                <a:lnTo>
                  <a:pt x="20" y="110"/>
                </a:lnTo>
                <a:lnTo>
                  <a:pt x="14" y="109"/>
                </a:lnTo>
                <a:lnTo>
                  <a:pt x="11" y="109"/>
                </a:lnTo>
                <a:lnTo>
                  <a:pt x="8" y="107"/>
                </a:lnTo>
                <a:lnTo>
                  <a:pt x="6" y="104"/>
                </a:lnTo>
                <a:lnTo>
                  <a:pt x="3" y="101"/>
                </a:lnTo>
                <a:lnTo>
                  <a:pt x="1" y="96"/>
                </a:lnTo>
                <a:lnTo>
                  <a:pt x="0" y="92"/>
                </a:lnTo>
                <a:lnTo>
                  <a:pt x="1" y="87"/>
                </a:lnTo>
                <a:lnTo>
                  <a:pt x="3" y="83"/>
                </a:lnTo>
                <a:lnTo>
                  <a:pt x="9" y="77"/>
                </a:lnTo>
                <a:lnTo>
                  <a:pt x="17" y="69"/>
                </a:lnTo>
                <a:lnTo>
                  <a:pt x="18" y="73"/>
                </a:lnTo>
                <a:lnTo>
                  <a:pt x="20" y="76"/>
                </a:lnTo>
                <a:lnTo>
                  <a:pt x="23" y="78"/>
                </a:lnTo>
                <a:lnTo>
                  <a:pt x="25" y="79"/>
                </a:lnTo>
                <a:lnTo>
                  <a:pt x="30" y="78"/>
                </a:lnTo>
                <a:lnTo>
                  <a:pt x="34" y="76"/>
                </a:lnTo>
                <a:lnTo>
                  <a:pt x="39" y="71"/>
                </a:lnTo>
                <a:lnTo>
                  <a:pt x="44" y="67"/>
                </a:lnTo>
                <a:lnTo>
                  <a:pt x="49" y="64"/>
                </a:lnTo>
                <a:lnTo>
                  <a:pt x="54" y="62"/>
                </a:lnTo>
                <a:lnTo>
                  <a:pt x="51" y="45"/>
                </a:lnTo>
                <a:lnTo>
                  <a:pt x="48" y="27"/>
                </a:lnTo>
                <a:lnTo>
                  <a:pt x="48" y="22"/>
                </a:lnTo>
                <a:lnTo>
                  <a:pt x="49" y="18"/>
                </a:lnTo>
                <a:lnTo>
                  <a:pt x="50" y="14"/>
                </a:lnTo>
                <a:lnTo>
                  <a:pt x="51" y="10"/>
                </a:lnTo>
                <a:lnTo>
                  <a:pt x="53" y="7"/>
                </a:lnTo>
                <a:lnTo>
                  <a:pt x="56" y="4"/>
                </a:lnTo>
                <a:lnTo>
                  <a:pt x="61" y="2"/>
                </a:lnTo>
                <a:lnTo>
                  <a:pt x="65" y="0"/>
                </a:lnTo>
                <a:lnTo>
                  <a:pt x="71" y="4"/>
                </a:lnTo>
                <a:lnTo>
                  <a:pt x="74" y="8"/>
                </a:lnTo>
                <a:lnTo>
                  <a:pt x="77" y="14"/>
                </a:lnTo>
                <a:lnTo>
                  <a:pt x="78" y="20"/>
                </a:lnTo>
                <a:lnTo>
                  <a:pt x="77" y="33"/>
                </a:lnTo>
                <a:lnTo>
                  <a:pt x="73" y="46"/>
                </a:lnTo>
                <a:lnTo>
                  <a:pt x="71" y="52"/>
                </a:lnTo>
                <a:lnTo>
                  <a:pt x="70" y="59"/>
                </a:lnTo>
                <a:lnTo>
                  <a:pt x="70" y="64"/>
                </a:lnTo>
                <a:lnTo>
                  <a:pt x="72" y="68"/>
                </a:lnTo>
                <a:lnTo>
                  <a:pt x="74" y="72"/>
                </a:lnTo>
                <a:lnTo>
                  <a:pt x="79" y="75"/>
                </a:lnTo>
                <a:lnTo>
                  <a:pt x="85" y="76"/>
                </a:lnTo>
                <a:lnTo>
                  <a:pt x="95" y="76"/>
                </a:lnTo>
                <a:close/>
              </a:path>
            </a:pathLst>
          </a:custGeom>
          <a:solidFill>
            <a:srgbClr val="FFFFFF"/>
          </a:solidFill>
          <a:ln w="9525">
            <a:noFill/>
            <a:round/>
            <a:headEnd/>
            <a:tailEnd/>
          </a:ln>
        </p:spPr>
        <p:txBody>
          <a:bodyPr/>
          <a:lstStyle/>
          <a:p>
            <a:endParaRPr lang="en-US"/>
          </a:p>
        </p:txBody>
      </p:sp>
      <p:sp>
        <p:nvSpPr>
          <p:cNvPr id="152" name="Freeform 156"/>
          <p:cNvSpPr>
            <a:spLocks/>
          </p:cNvSpPr>
          <p:nvPr/>
        </p:nvSpPr>
        <p:spPr bwMode="auto">
          <a:xfrm>
            <a:off x="1654175" y="922338"/>
            <a:ext cx="25400" cy="31750"/>
          </a:xfrm>
          <a:custGeom>
            <a:avLst/>
            <a:gdLst>
              <a:gd name="T0" fmla="*/ 5325750 w 117"/>
              <a:gd name="T1" fmla="*/ 3638723 h 147"/>
              <a:gd name="T2" fmla="*/ 5278641 w 117"/>
              <a:gd name="T3" fmla="*/ 4011947 h 147"/>
              <a:gd name="T4" fmla="*/ 5372860 w 117"/>
              <a:gd name="T5" fmla="*/ 4431825 h 147"/>
              <a:gd name="T6" fmla="*/ 5514188 w 117"/>
              <a:gd name="T7" fmla="*/ 4991662 h 147"/>
              <a:gd name="T8" fmla="*/ 5419969 w 117"/>
              <a:gd name="T9" fmla="*/ 5318017 h 147"/>
              <a:gd name="T10" fmla="*/ 5184205 w 117"/>
              <a:gd name="T11" fmla="*/ 5504629 h 147"/>
              <a:gd name="T12" fmla="*/ 4241583 w 117"/>
              <a:gd name="T13" fmla="*/ 5457976 h 147"/>
              <a:gd name="T14" fmla="*/ 3440506 w 117"/>
              <a:gd name="T15" fmla="*/ 5597935 h 147"/>
              <a:gd name="T16" fmla="*/ 3063414 w 117"/>
              <a:gd name="T17" fmla="*/ 6624303 h 147"/>
              <a:gd name="T18" fmla="*/ 2733431 w 117"/>
              <a:gd name="T19" fmla="*/ 6810915 h 147"/>
              <a:gd name="T20" fmla="*/ 2497884 w 117"/>
              <a:gd name="T21" fmla="*/ 6530997 h 147"/>
              <a:gd name="T22" fmla="*/ 2120791 w 117"/>
              <a:gd name="T23" fmla="*/ 5831201 h 147"/>
              <a:gd name="T24" fmla="*/ 1838135 w 117"/>
              <a:gd name="T25" fmla="*/ 5178058 h 147"/>
              <a:gd name="T26" fmla="*/ 1602371 w 117"/>
              <a:gd name="T27" fmla="*/ 4945009 h 147"/>
              <a:gd name="T28" fmla="*/ 1225279 w 117"/>
              <a:gd name="T29" fmla="*/ 4945009 h 147"/>
              <a:gd name="T30" fmla="*/ 754185 w 117"/>
              <a:gd name="T31" fmla="*/ 5271364 h 147"/>
              <a:gd name="T32" fmla="*/ 188438 w 117"/>
              <a:gd name="T33" fmla="*/ 5457976 h 147"/>
              <a:gd name="T34" fmla="*/ 0 w 117"/>
              <a:gd name="T35" fmla="*/ 4991662 h 147"/>
              <a:gd name="T36" fmla="*/ 141328 w 117"/>
              <a:gd name="T37" fmla="*/ 4245213 h 147"/>
              <a:gd name="T38" fmla="*/ 518421 w 117"/>
              <a:gd name="T39" fmla="*/ 3778682 h 147"/>
              <a:gd name="T40" fmla="*/ 1083950 w 117"/>
              <a:gd name="T41" fmla="*/ 3825335 h 147"/>
              <a:gd name="T42" fmla="*/ 1649480 w 117"/>
              <a:gd name="T43" fmla="*/ 3685376 h 147"/>
              <a:gd name="T44" fmla="*/ 2120791 w 117"/>
              <a:gd name="T45" fmla="*/ 3358804 h 147"/>
              <a:gd name="T46" fmla="*/ 2356556 w 117"/>
              <a:gd name="T47" fmla="*/ 2845621 h 147"/>
              <a:gd name="T48" fmla="*/ 2309446 w 117"/>
              <a:gd name="T49" fmla="*/ 2472396 h 147"/>
              <a:gd name="T50" fmla="*/ 1979463 w 117"/>
              <a:gd name="T51" fmla="*/ 1865906 h 147"/>
              <a:gd name="T52" fmla="*/ 1743699 w 117"/>
              <a:gd name="T53" fmla="*/ 1259633 h 147"/>
              <a:gd name="T54" fmla="*/ 1649480 w 117"/>
              <a:gd name="T55" fmla="*/ 839755 h 147"/>
              <a:gd name="T56" fmla="*/ 1743699 w 117"/>
              <a:gd name="T57" fmla="*/ 513184 h 147"/>
              <a:gd name="T58" fmla="*/ 2073682 w 117"/>
              <a:gd name="T59" fmla="*/ 139959 h 147"/>
              <a:gd name="T60" fmla="*/ 2639212 w 117"/>
              <a:gd name="T61" fmla="*/ 186612 h 147"/>
              <a:gd name="T62" fmla="*/ 2969195 w 117"/>
              <a:gd name="T63" fmla="*/ 793102 h 147"/>
              <a:gd name="T64" fmla="*/ 3157632 w 117"/>
              <a:gd name="T65" fmla="*/ 1865906 h 147"/>
              <a:gd name="T66" fmla="*/ 3299178 w 117"/>
              <a:gd name="T67" fmla="*/ 2892274 h 147"/>
              <a:gd name="T68" fmla="*/ 3534725 w 117"/>
              <a:gd name="T69" fmla="*/ 3452111 h 147"/>
              <a:gd name="T70" fmla="*/ 3864708 w 117"/>
              <a:gd name="T71" fmla="*/ 3685376 h 147"/>
              <a:gd name="T72" fmla="*/ 4147364 w 117"/>
              <a:gd name="T73" fmla="*/ 3732029 h 147"/>
              <a:gd name="T74" fmla="*/ 4807330 w 117"/>
              <a:gd name="T75" fmla="*/ 3638723 h 1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7" h="147">
                <a:moveTo>
                  <a:pt x="114" y="74"/>
                </a:moveTo>
                <a:lnTo>
                  <a:pt x="113" y="78"/>
                </a:lnTo>
                <a:lnTo>
                  <a:pt x="112" y="81"/>
                </a:lnTo>
                <a:lnTo>
                  <a:pt x="112" y="86"/>
                </a:lnTo>
                <a:lnTo>
                  <a:pt x="113" y="89"/>
                </a:lnTo>
                <a:lnTo>
                  <a:pt x="114" y="95"/>
                </a:lnTo>
                <a:lnTo>
                  <a:pt x="116" y="102"/>
                </a:lnTo>
                <a:lnTo>
                  <a:pt x="117" y="107"/>
                </a:lnTo>
                <a:lnTo>
                  <a:pt x="117" y="112"/>
                </a:lnTo>
                <a:lnTo>
                  <a:pt x="115" y="114"/>
                </a:lnTo>
                <a:lnTo>
                  <a:pt x="113" y="117"/>
                </a:lnTo>
                <a:lnTo>
                  <a:pt x="110" y="118"/>
                </a:lnTo>
                <a:lnTo>
                  <a:pt x="104" y="120"/>
                </a:lnTo>
                <a:lnTo>
                  <a:pt x="90" y="117"/>
                </a:lnTo>
                <a:lnTo>
                  <a:pt x="75" y="114"/>
                </a:lnTo>
                <a:lnTo>
                  <a:pt x="73" y="120"/>
                </a:lnTo>
                <a:lnTo>
                  <a:pt x="69" y="131"/>
                </a:lnTo>
                <a:lnTo>
                  <a:pt x="65" y="142"/>
                </a:lnTo>
                <a:lnTo>
                  <a:pt x="63" y="147"/>
                </a:lnTo>
                <a:lnTo>
                  <a:pt x="58" y="146"/>
                </a:lnTo>
                <a:lnTo>
                  <a:pt x="55" y="143"/>
                </a:lnTo>
                <a:lnTo>
                  <a:pt x="53" y="140"/>
                </a:lnTo>
                <a:lnTo>
                  <a:pt x="50" y="135"/>
                </a:lnTo>
                <a:lnTo>
                  <a:pt x="45" y="125"/>
                </a:lnTo>
                <a:lnTo>
                  <a:pt x="42" y="115"/>
                </a:lnTo>
                <a:lnTo>
                  <a:pt x="39" y="111"/>
                </a:lnTo>
                <a:lnTo>
                  <a:pt x="37" y="108"/>
                </a:lnTo>
                <a:lnTo>
                  <a:pt x="34" y="106"/>
                </a:lnTo>
                <a:lnTo>
                  <a:pt x="31" y="105"/>
                </a:lnTo>
                <a:lnTo>
                  <a:pt x="26" y="106"/>
                </a:lnTo>
                <a:lnTo>
                  <a:pt x="21" y="108"/>
                </a:lnTo>
                <a:lnTo>
                  <a:pt x="16" y="113"/>
                </a:lnTo>
                <a:lnTo>
                  <a:pt x="9" y="120"/>
                </a:lnTo>
                <a:lnTo>
                  <a:pt x="4" y="117"/>
                </a:lnTo>
                <a:lnTo>
                  <a:pt x="1" y="112"/>
                </a:lnTo>
                <a:lnTo>
                  <a:pt x="0" y="107"/>
                </a:lnTo>
                <a:lnTo>
                  <a:pt x="0" y="102"/>
                </a:lnTo>
                <a:lnTo>
                  <a:pt x="3" y="91"/>
                </a:lnTo>
                <a:lnTo>
                  <a:pt x="6" y="80"/>
                </a:lnTo>
                <a:lnTo>
                  <a:pt x="11" y="81"/>
                </a:lnTo>
                <a:lnTo>
                  <a:pt x="17" y="82"/>
                </a:lnTo>
                <a:lnTo>
                  <a:pt x="23" y="82"/>
                </a:lnTo>
                <a:lnTo>
                  <a:pt x="29" y="81"/>
                </a:lnTo>
                <a:lnTo>
                  <a:pt x="35" y="79"/>
                </a:lnTo>
                <a:lnTo>
                  <a:pt x="41" y="76"/>
                </a:lnTo>
                <a:lnTo>
                  <a:pt x="45" y="72"/>
                </a:lnTo>
                <a:lnTo>
                  <a:pt x="50" y="65"/>
                </a:lnTo>
                <a:lnTo>
                  <a:pt x="50" y="61"/>
                </a:lnTo>
                <a:lnTo>
                  <a:pt x="50" y="57"/>
                </a:lnTo>
                <a:lnTo>
                  <a:pt x="49" y="53"/>
                </a:lnTo>
                <a:lnTo>
                  <a:pt x="47" y="48"/>
                </a:lnTo>
                <a:lnTo>
                  <a:pt x="42" y="40"/>
                </a:lnTo>
                <a:lnTo>
                  <a:pt x="38" y="31"/>
                </a:lnTo>
                <a:lnTo>
                  <a:pt x="37" y="27"/>
                </a:lnTo>
                <a:lnTo>
                  <a:pt x="36" y="23"/>
                </a:lnTo>
                <a:lnTo>
                  <a:pt x="35" y="18"/>
                </a:lnTo>
                <a:lnTo>
                  <a:pt x="36" y="15"/>
                </a:lnTo>
                <a:lnTo>
                  <a:pt x="37" y="11"/>
                </a:lnTo>
                <a:lnTo>
                  <a:pt x="40" y="8"/>
                </a:lnTo>
                <a:lnTo>
                  <a:pt x="44" y="3"/>
                </a:lnTo>
                <a:lnTo>
                  <a:pt x="50" y="0"/>
                </a:lnTo>
                <a:lnTo>
                  <a:pt x="56" y="4"/>
                </a:lnTo>
                <a:lnTo>
                  <a:pt x="60" y="11"/>
                </a:lnTo>
                <a:lnTo>
                  <a:pt x="63" y="17"/>
                </a:lnTo>
                <a:lnTo>
                  <a:pt x="65" y="25"/>
                </a:lnTo>
                <a:lnTo>
                  <a:pt x="67" y="40"/>
                </a:lnTo>
                <a:lnTo>
                  <a:pt x="69" y="56"/>
                </a:lnTo>
                <a:lnTo>
                  <a:pt x="70" y="62"/>
                </a:lnTo>
                <a:lnTo>
                  <a:pt x="72" y="69"/>
                </a:lnTo>
                <a:lnTo>
                  <a:pt x="75" y="74"/>
                </a:lnTo>
                <a:lnTo>
                  <a:pt x="80" y="77"/>
                </a:lnTo>
                <a:lnTo>
                  <a:pt x="82" y="79"/>
                </a:lnTo>
                <a:lnTo>
                  <a:pt x="85" y="79"/>
                </a:lnTo>
                <a:lnTo>
                  <a:pt x="88" y="80"/>
                </a:lnTo>
                <a:lnTo>
                  <a:pt x="92" y="80"/>
                </a:lnTo>
                <a:lnTo>
                  <a:pt x="102" y="78"/>
                </a:lnTo>
                <a:lnTo>
                  <a:pt x="114" y="74"/>
                </a:lnTo>
                <a:close/>
              </a:path>
            </a:pathLst>
          </a:custGeom>
          <a:solidFill>
            <a:srgbClr val="FFFFFF"/>
          </a:solidFill>
          <a:ln w="9525">
            <a:noFill/>
            <a:round/>
            <a:headEnd/>
            <a:tailEnd/>
          </a:ln>
        </p:spPr>
        <p:txBody>
          <a:bodyPr/>
          <a:lstStyle/>
          <a:p>
            <a:endParaRPr lang="en-US"/>
          </a:p>
        </p:txBody>
      </p:sp>
      <p:sp>
        <p:nvSpPr>
          <p:cNvPr id="153" name="Freeform 157"/>
          <p:cNvSpPr>
            <a:spLocks/>
          </p:cNvSpPr>
          <p:nvPr/>
        </p:nvSpPr>
        <p:spPr bwMode="auto">
          <a:xfrm>
            <a:off x="1743075" y="915988"/>
            <a:ext cx="25400" cy="52387"/>
          </a:xfrm>
          <a:custGeom>
            <a:avLst/>
            <a:gdLst>
              <a:gd name="T0" fmla="*/ 3393104 w 121"/>
              <a:gd name="T1" fmla="*/ 1893247 h 222"/>
              <a:gd name="T2" fmla="*/ 3172691 w 121"/>
              <a:gd name="T3" fmla="*/ 2895680 h 222"/>
              <a:gd name="T4" fmla="*/ 3084526 w 121"/>
              <a:gd name="T5" fmla="*/ 3675349 h 222"/>
              <a:gd name="T6" fmla="*/ 3084526 w 121"/>
              <a:gd name="T7" fmla="*/ 4176329 h 222"/>
              <a:gd name="T8" fmla="*/ 3216774 w 121"/>
              <a:gd name="T9" fmla="*/ 4510474 h 222"/>
              <a:gd name="T10" fmla="*/ 3569225 w 121"/>
              <a:gd name="T11" fmla="*/ 4900308 h 222"/>
              <a:gd name="T12" fmla="*/ 4142089 w 121"/>
              <a:gd name="T13" fmla="*/ 4900308 h 222"/>
              <a:gd name="T14" fmla="*/ 4582706 w 121"/>
              <a:gd name="T15" fmla="*/ 4955999 h 222"/>
              <a:gd name="T16" fmla="*/ 5067405 w 121"/>
              <a:gd name="T17" fmla="*/ 5568597 h 222"/>
              <a:gd name="T18" fmla="*/ 5111488 w 121"/>
              <a:gd name="T19" fmla="*/ 6626484 h 222"/>
              <a:gd name="T20" fmla="*/ 4318420 w 121"/>
              <a:gd name="T21" fmla="*/ 6960628 h 222"/>
              <a:gd name="T22" fmla="*/ 3657390 w 121"/>
              <a:gd name="T23" fmla="*/ 6682174 h 222"/>
              <a:gd name="T24" fmla="*/ 3393104 w 121"/>
              <a:gd name="T25" fmla="*/ 6793556 h 222"/>
              <a:gd name="T26" fmla="*/ 3172691 w 121"/>
              <a:gd name="T27" fmla="*/ 7016318 h 222"/>
              <a:gd name="T28" fmla="*/ 3040443 w 121"/>
              <a:gd name="T29" fmla="*/ 8130132 h 222"/>
              <a:gd name="T30" fmla="*/ 2908405 w 121"/>
              <a:gd name="T31" fmla="*/ 9410782 h 222"/>
              <a:gd name="T32" fmla="*/ 3040443 w 121"/>
              <a:gd name="T33" fmla="*/ 9967689 h 222"/>
              <a:gd name="T34" fmla="*/ 3216774 w 121"/>
              <a:gd name="T35" fmla="*/ 10413214 h 222"/>
              <a:gd name="T36" fmla="*/ 4009841 w 121"/>
              <a:gd name="T37" fmla="*/ 10580286 h 222"/>
              <a:gd name="T38" fmla="*/ 4626788 w 121"/>
              <a:gd name="T39" fmla="*/ 11471101 h 222"/>
              <a:gd name="T40" fmla="*/ 4450668 w 121"/>
              <a:gd name="T41" fmla="*/ 12362152 h 222"/>
              <a:gd name="T42" fmla="*/ 4142089 w 121"/>
              <a:gd name="T43" fmla="*/ 12195080 h 222"/>
              <a:gd name="T44" fmla="*/ 3701473 w 121"/>
              <a:gd name="T45" fmla="*/ 11749555 h 222"/>
              <a:gd name="T46" fmla="*/ 2908405 w 121"/>
              <a:gd name="T47" fmla="*/ 10524595 h 222"/>
              <a:gd name="T48" fmla="*/ 2203293 w 121"/>
              <a:gd name="T49" fmla="*/ 10079070 h 222"/>
              <a:gd name="T50" fmla="*/ 1365932 w 121"/>
              <a:gd name="T51" fmla="*/ 11972317 h 222"/>
              <a:gd name="T52" fmla="*/ 1013481 w 121"/>
              <a:gd name="T53" fmla="*/ 11972317 h 222"/>
              <a:gd name="T54" fmla="*/ 1057564 w 121"/>
              <a:gd name="T55" fmla="*/ 11192648 h 222"/>
              <a:gd name="T56" fmla="*/ 1454098 w 121"/>
              <a:gd name="T57" fmla="*/ 10190451 h 222"/>
              <a:gd name="T58" fmla="*/ 2026962 w 121"/>
              <a:gd name="T59" fmla="*/ 9188019 h 222"/>
              <a:gd name="T60" fmla="*/ 2291458 w 121"/>
              <a:gd name="T61" fmla="*/ 8519967 h 222"/>
              <a:gd name="T62" fmla="*/ 2423496 w 121"/>
              <a:gd name="T63" fmla="*/ 7795988 h 222"/>
              <a:gd name="T64" fmla="*/ 2291458 w 121"/>
              <a:gd name="T65" fmla="*/ 7016318 h 222"/>
              <a:gd name="T66" fmla="*/ 1982879 w 121"/>
              <a:gd name="T67" fmla="*/ 6459411 h 222"/>
              <a:gd name="T68" fmla="*/ 1630428 w 121"/>
              <a:gd name="T69" fmla="*/ 6403721 h 222"/>
              <a:gd name="T70" fmla="*/ 1057564 w 121"/>
              <a:gd name="T71" fmla="*/ 6626484 h 222"/>
              <a:gd name="T72" fmla="*/ 528782 w 121"/>
              <a:gd name="T73" fmla="*/ 6737865 h 222"/>
              <a:gd name="T74" fmla="*/ 220413 w 121"/>
              <a:gd name="T75" fmla="*/ 6682174 h 222"/>
              <a:gd name="T76" fmla="*/ 44083 w 121"/>
              <a:gd name="T77" fmla="*/ 6348030 h 222"/>
              <a:gd name="T78" fmla="*/ 0 w 121"/>
              <a:gd name="T79" fmla="*/ 5902741 h 222"/>
              <a:gd name="T80" fmla="*/ 132248 w 121"/>
              <a:gd name="T81" fmla="*/ 5290143 h 222"/>
              <a:gd name="T82" fmla="*/ 440617 w 121"/>
              <a:gd name="T83" fmla="*/ 5067380 h 222"/>
              <a:gd name="T84" fmla="*/ 1013481 w 121"/>
              <a:gd name="T85" fmla="*/ 4900308 h 222"/>
              <a:gd name="T86" fmla="*/ 1762676 w 121"/>
              <a:gd name="T87" fmla="*/ 4677546 h 222"/>
              <a:gd name="T88" fmla="*/ 2335540 w 121"/>
              <a:gd name="T89" fmla="*/ 4510474 h 222"/>
              <a:gd name="T90" fmla="*/ 2687992 w 121"/>
              <a:gd name="T91" fmla="*/ 4287711 h 222"/>
              <a:gd name="T92" fmla="*/ 2732074 w 121"/>
              <a:gd name="T93" fmla="*/ 3563968 h 222"/>
              <a:gd name="T94" fmla="*/ 2379623 w 121"/>
              <a:gd name="T95" fmla="*/ 2561536 h 222"/>
              <a:gd name="T96" fmla="*/ 2115127 w 121"/>
              <a:gd name="T97" fmla="*/ 1559103 h 222"/>
              <a:gd name="T98" fmla="*/ 2115127 w 121"/>
              <a:gd name="T99" fmla="*/ 779670 h 222"/>
              <a:gd name="T100" fmla="*/ 2247375 w 121"/>
              <a:gd name="T101" fmla="*/ 222763 h 222"/>
              <a:gd name="T102" fmla="*/ 2643909 w 121"/>
              <a:gd name="T103" fmla="*/ 55691 h 222"/>
              <a:gd name="T104" fmla="*/ 2996360 w 121"/>
              <a:gd name="T105" fmla="*/ 278453 h 222"/>
              <a:gd name="T106" fmla="*/ 3216774 w 121"/>
              <a:gd name="T107" fmla="*/ 723979 h 222"/>
              <a:gd name="T108" fmla="*/ 3393104 w 121"/>
              <a:gd name="T109" fmla="*/ 1169504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1" h="222">
                <a:moveTo>
                  <a:pt x="77" y="26"/>
                </a:moveTo>
                <a:lnTo>
                  <a:pt x="77" y="34"/>
                </a:lnTo>
                <a:lnTo>
                  <a:pt x="75" y="44"/>
                </a:lnTo>
                <a:lnTo>
                  <a:pt x="72" y="52"/>
                </a:lnTo>
                <a:lnTo>
                  <a:pt x="70" y="62"/>
                </a:lnTo>
                <a:lnTo>
                  <a:pt x="70" y="66"/>
                </a:lnTo>
                <a:lnTo>
                  <a:pt x="70" y="71"/>
                </a:lnTo>
                <a:lnTo>
                  <a:pt x="70" y="75"/>
                </a:lnTo>
                <a:lnTo>
                  <a:pt x="72" y="78"/>
                </a:lnTo>
                <a:lnTo>
                  <a:pt x="73" y="81"/>
                </a:lnTo>
                <a:lnTo>
                  <a:pt x="77" y="84"/>
                </a:lnTo>
                <a:lnTo>
                  <a:pt x="81" y="88"/>
                </a:lnTo>
                <a:lnTo>
                  <a:pt x="86" y="89"/>
                </a:lnTo>
                <a:lnTo>
                  <a:pt x="94" y="88"/>
                </a:lnTo>
                <a:lnTo>
                  <a:pt x="100" y="88"/>
                </a:lnTo>
                <a:lnTo>
                  <a:pt x="104" y="89"/>
                </a:lnTo>
                <a:lnTo>
                  <a:pt x="109" y="92"/>
                </a:lnTo>
                <a:lnTo>
                  <a:pt x="115" y="100"/>
                </a:lnTo>
                <a:lnTo>
                  <a:pt x="121" y="111"/>
                </a:lnTo>
                <a:lnTo>
                  <a:pt x="116" y="119"/>
                </a:lnTo>
                <a:lnTo>
                  <a:pt x="109" y="127"/>
                </a:lnTo>
                <a:lnTo>
                  <a:pt x="98" y="125"/>
                </a:lnTo>
                <a:lnTo>
                  <a:pt x="88" y="121"/>
                </a:lnTo>
                <a:lnTo>
                  <a:pt x="83" y="120"/>
                </a:lnTo>
                <a:lnTo>
                  <a:pt x="79" y="121"/>
                </a:lnTo>
                <a:lnTo>
                  <a:pt x="77" y="122"/>
                </a:lnTo>
                <a:lnTo>
                  <a:pt x="75" y="124"/>
                </a:lnTo>
                <a:lnTo>
                  <a:pt x="72" y="126"/>
                </a:lnTo>
                <a:lnTo>
                  <a:pt x="70" y="130"/>
                </a:lnTo>
                <a:lnTo>
                  <a:pt x="69" y="146"/>
                </a:lnTo>
                <a:lnTo>
                  <a:pt x="66" y="161"/>
                </a:lnTo>
                <a:lnTo>
                  <a:pt x="66" y="169"/>
                </a:lnTo>
                <a:lnTo>
                  <a:pt x="67" y="176"/>
                </a:lnTo>
                <a:lnTo>
                  <a:pt x="69" y="179"/>
                </a:lnTo>
                <a:lnTo>
                  <a:pt x="71" y="184"/>
                </a:lnTo>
                <a:lnTo>
                  <a:pt x="73" y="187"/>
                </a:lnTo>
                <a:lnTo>
                  <a:pt x="77" y="190"/>
                </a:lnTo>
                <a:lnTo>
                  <a:pt x="91" y="190"/>
                </a:lnTo>
                <a:lnTo>
                  <a:pt x="105" y="190"/>
                </a:lnTo>
                <a:lnTo>
                  <a:pt x="105" y="206"/>
                </a:lnTo>
                <a:lnTo>
                  <a:pt x="105" y="222"/>
                </a:lnTo>
                <a:lnTo>
                  <a:pt x="101" y="222"/>
                </a:lnTo>
                <a:lnTo>
                  <a:pt x="97" y="221"/>
                </a:lnTo>
                <a:lnTo>
                  <a:pt x="94" y="219"/>
                </a:lnTo>
                <a:lnTo>
                  <a:pt x="91" y="217"/>
                </a:lnTo>
                <a:lnTo>
                  <a:pt x="84" y="211"/>
                </a:lnTo>
                <a:lnTo>
                  <a:pt x="78" y="204"/>
                </a:lnTo>
                <a:lnTo>
                  <a:pt x="66" y="189"/>
                </a:lnTo>
                <a:lnTo>
                  <a:pt x="54" y="174"/>
                </a:lnTo>
                <a:lnTo>
                  <a:pt x="50" y="181"/>
                </a:lnTo>
                <a:lnTo>
                  <a:pt x="40" y="199"/>
                </a:lnTo>
                <a:lnTo>
                  <a:pt x="31" y="215"/>
                </a:lnTo>
                <a:lnTo>
                  <a:pt x="25" y="222"/>
                </a:lnTo>
                <a:lnTo>
                  <a:pt x="23" y="215"/>
                </a:lnTo>
                <a:lnTo>
                  <a:pt x="23" y="207"/>
                </a:lnTo>
                <a:lnTo>
                  <a:pt x="24" y="201"/>
                </a:lnTo>
                <a:lnTo>
                  <a:pt x="26" y="194"/>
                </a:lnTo>
                <a:lnTo>
                  <a:pt x="33" y="183"/>
                </a:lnTo>
                <a:lnTo>
                  <a:pt x="41" y="171"/>
                </a:lnTo>
                <a:lnTo>
                  <a:pt x="46" y="165"/>
                </a:lnTo>
                <a:lnTo>
                  <a:pt x="49" y="159"/>
                </a:lnTo>
                <a:lnTo>
                  <a:pt x="52" y="153"/>
                </a:lnTo>
                <a:lnTo>
                  <a:pt x="54" y="146"/>
                </a:lnTo>
                <a:lnTo>
                  <a:pt x="55" y="140"/>
                </a:lnTo>
                <a:lnTo>
                  <a:pt x="54" y="133"/>
                </a:lnTo>
                <a:lnTo>
                  <a:pt x="52" y="126"/>
                </a:lnTo>
                <a:lnTo>
                  <a:pt x="48" y="117"/>
                </a:lnTo>
                <a:lnTo>
                  <a:pt x="45" y="116"/>
                </a:lnTo>
                <a:lnTo>
                  <a:pt x="40" y="115"/>
                </a:lnTo>
                <a:lnTo>
                  <a:pt x="37" y="115"/>
                </a:lnTo>
                <a:lnTo>
                  <a:pt x="33" y="116"/>
                </a:lnTo>
                <a:lnTo>
                  <a:pt x="24" y="119"/>
                </a:lnTo>
                <a:lnTo>
                  <a:pt x="16" y="120"/>
                </a:lnTo>
                <a:lnTo>
                  <a:pt x="12" y="121"/>
                </a:lnTo>
                <a:lnTo>
                  <a:pt x="8" y="120"/>
                </a:lnTo>
                <a:lnTo>
                  <a:pt x="5" y="120"/>
                </a:lnTo>
                <a:lnTo>
                  <a:pt x="3" y="117"/>
                </a:lnTo>
                <a:lnTo>
                  <a:pt x="1" y="114"/>
                </a:lnTo>
                <a:lnTo>
                  <a:pt x="0" y="111"/>
                </a:lnTo>
                <a:lnTo>
                  <a:pt x="0" y="106"/>
                </a:lnTo>
                <a:lnTo>
                  <a:pt x="0" y="98"/>
                </a:lnTo>
                <a:lnTo>
                  <a:pt x="3" y="95"/>
                </a:lnTo>
                <a:lnTo>
                  <a:pt x="6" y="93"/>
                </a:lnTo>
                <a:lnTo>
                  <a:pt x="10" y="91"/>
                </a:lnTo>
                <a:lnTo>
                  <a:pt x="15" y="89"/>
                </a:lnTo>
                <a:lnTo>
                  <a:pt x="23" y="88"/>
                </a:lnTo>
                <a:lnTo>
                  <a:pt x="32" y="85"/>
                </a:lnTo>
                <a:lnTo>
                  <a:pt x="40" y="84"/>
                </a:lnTo>
                <a:lnTo>
                  <a:pt x="49" y="82"/>
                </a:lnTo>
                <a:lnTo>
                  <a:pt x="53" y="81"/>
                </a:lnTo>
                <a:lnTo>
                  <a:pt x="57" y="79"/>
                </a:lnTo>
                <a:lnTo>
                  <a:pt x="61" y="77"/>
                </a:lnTo>
                <a:lnTo>
                  <a:pt x="64" y="74"/>
                </a:lnTo>
                <a:lnTo>
                  <a:pt x="62" y="64"/>
                </a:lnTo>
                <a:lnTo>
                  <a:pt x="58" y="55"/>
                </a:lnTo>
                <a:lnTo>
                  <a:pt x="54" y="46"/>
                </a:lnTo>
                <a:lnTo>
                  <a:pt x="51" y="36"/>
                </a:lnTo>
                <a:lnTo>
                  <a:pt x="48" y="28"/>
                </a:lnTo>
                <a:lnTo>
                  <a:pt x="48" y="18"/>
                </a:lnTo>
                <a:lnTo>
                  <a:pt x="48" y="14"/>
                </a:lnTo>
                <a:lnTo>
                  <a:pt x="49" y="10"/>
                </a:lnTo>
                <a:lnTo>
                  <a:pt x="51" y="4"/>
                </a:lnTo>
                <a:lnTo>
                  <a:pt x="54" y="0"/>
                </a:lnTo>
                <a:lnTo>
                  <a:pt x="60" y="1"/>
                </a:lnTo>
                <a:lnTo>
                  <a:pt x="65" y="2"/>
                </a:lnTo>
                <a:lnTo>
                  <a:pt x="68" y="5"/>
                </a:lnTo>
                <a:lnTo>
                  <a:pt x="71" y="10"/>
                </a:lnTo>
                <a:lnTo>
                  <a:pt x="73" y="13"/>
                </a:lnTo>
                <a:lnTo>
                  <a:pt x="76" y="17"/>
                </a:lnTo>
                <a:lnTo>
                  <a:pt x="77" y="21"/>
                </a:lnTo>
                <a:lnTo>
                  <a:pt x="77" y="26"/>
                </a:lnTo>
                <a:close/>
              </a:path>
            </a:pathLst>
          </a:custGeom>
          <a:solidFill>
            <a:srgbClr val="FFFFFF"/>
          </a:solidFill>
          <a:ln w="9525">
            <a:noFill/>
            <a:round/>
            <a:headEnd/>
            <a:tailEnd/>
          </a:ln>
        </p:spPr>
        <p:txBody>
          <a:bodyPr/>
          <a:lstStyle/>
          <a:p>
            <a:endParaRPr lang="en-US"/>
          </a:p>
        </p:txBody>
      </p:sp>
      <p:sp>
        <p:nvSpPr>
          <p:cNvPr id="154" name="Freeform 158"/>
          <p:cNvSpPr>
            <a:spLocks/>
          </p:cNvSpPr>
          <p:nvPr/>
        </p:nvSpPr>
        <p:spPr bwMode="auto">
          <a:xfrm>
            <a:off x="1628775" y="922338"/>
            <a:ext cx="28575" cy="74612"/>
          </a:xfrm>
          <a:custGeom>
            <a:avLst/>
            <a:gdLst>
              <a:gd name="T0" fmla="*/ 5670000 w 127"/>
              <a:gd name="T1" fmla="*/ 647211 h 347"/>
              <a:gd name="T2" fmla="*/ 5973750 w 127"/>
              <a:gd name="T3" fmla="*/ 2172994 h 347"/>
              <a:gd name="T4" fmla="*/ 5720625 w 127"/>
              <a:gd name="T5" fmla="*/ 2404141 h 347"/>
              <a:gd name="T6" fmla="*/ 5214375 w 127"/>
              <a:gd name="T7" fmla="*/ 2404141 h 347"/>
              <a:gd name="T8" fmla="*/ 4809375 w 127"/>
              <a:gd name="T9" fmla="*/ 2542829 h 347"/>
              <a:gd name="T10" fmla="*/ 4505625 w 127"/>
              <a:gd name="T11" fmla="*/ 2820205 h 347"/>
              <a:gd name="T12" fmla="*/ 4050000 w 127"/>
              <a:gd name="T13" fmla="*/ 3837465 h 347"/>
              <a:gd name="T14" fmla="*/ 3746250 w 127"/>
              <a:gd name="T15" fmla="*/ 4946969 h 347"/>
              <a:gd name="T16" fmla="*/ 3948750 w 127"/>
              <a:gd name="T17" fmla="*/ 5455492 h 347"/>
              <a:gd name="T18" fmla="*/ 4353750 w 127"/>
              <a:gd name="T19" fmla="*/ 5964230 h 347"/>
              <a:gd name="T20" fmla="*/ 4809375 w 127"/>
              <a:gd name="T21" fmla="*/ 6241606 h 347"/>
              <a:gd name="T22" fmla="*/ 5720625 w 127"/>
              <a:gd name="T23" fmla="*/ 6380294 h 347"/>
              <a:gd name="T24" fmla="*/ 6277500 w 127"/>
              <a:gd name="T25" fmla="*/ 6518982 h 347"/>
              <a:gd name="T26" fmla="*/ 6429375 w 127"/>
              <a:gd name="T27" fmla="*/ 6796358 h 347"/>
              <a:gd name="T28" fmla="*/ 6328125 w 127"/>
              <a:gd name="T29" fmla="*/ 7443568 h 347"/>
              <a:gd name="T30" fmla="*/ 6024375 w 127"/>
              <a:gd name="T31" fmla="*/ 8183453 h 347"/>
              <a:gd name="T32" fmla="*/ 5518125 w 127"/>
              <a:gd name="T33" fmla="*/ 8969351 h 347"/>
              <a:gd name="T34" fmla="*/ 4910625 w 127"/>
              <a:gd name="T35" fmla="*/ 9524104 h 347"/>
              <a:gd name="T36" fmla="*/ 4404375 w 127"/>
              <a:gd name="T37" fmla="*/ 9616562 h 347"/>
              <a:gd name="T38" fmla="*/ 4252500 w 127"/>
              <a:gd name="T39" fmla="*/ 9385416 h 347"/>
              <a:gd name="T40" fmla="*/ 4252500 w 127"/>
              <a:gd name="T41" fmla="*/ 8969351 h 347"/>
              <a:gd name="T42" fmla="*/ 4505625 w 127"/>
              <a:gd name="T43" fmla="*/ 8460829 h 347"/>
              <a:gd name="T44" fmla="*/ 4556250 w 127"/>
              <a:gd name="T45" fmla="*/ 8090994 h 347"/>
              <a:gd name="T46" fmla="*/ 4404375 w 127"/>
              <a:gd name="T47" fmla="*/ 7859632 h 347"/>
              <a:gd name="T48" fmla="*/ 3948750 w 127"/>
              <a:gd name="T49" fmla="*/ 7952091 h 347"/>
              <a:gd name="T50" fmla="*/ 3594375 w 127"/>
              <a:gd name="T51" fmla="*/ 8460829 h 347"/>
              <a:gd name="T52" fmla="*/ 3341250 w 127"/>
              <a:gd name="T53" fmla="*/ 9108040 h 347"/>
              <a:gd name="T54" fmla="*/ 3290625 w 127"/>
              <a:gd name="T55" fmla="*/ 9847709 h 347"/>
              <a:gd name="T56" fmla="*/ 3493125 w 127"/>
              <a:gd name="T57" fmla="*/ 10310002 h 347"/>
              <a:gd name="T58" fmla="*/ 3746250 w 127"/>
              <a:gd name="T59" fmla="*/ 10448905 h 347"/>
              <a:gd name="T60" fmla="*/ 3847500 w 127"/>
              <a:gd name="T61" fmla="*/ 10818740 h 347"/>
              <a:gd name="T62" fmla="*/ 3543750 w 127"/>
              <a:gd name="T63" fmla="*/ 11558409 h 347"/>
              <a:gd name="T64" fmla="*/ 3138750 w 127"/>
              <a:gd name="T65" fmla="*/ 11974473 h 347"/>
              <a:gd name="T66" fmla="*/ 2835000 w 127"/>
              <a:gd name="T67" fmla="*/ 12020703 h 347"/>
              <a:gd name="T68" fmla="*/ 2733750 w 127"/>
              <a:gd name="T69" fmla="*/ 11650868 h 347"/>
              <a:gd name="T70" fmla="*/ 2784375 w 127"/>
              <a:gd name="T71" fmla="*/ 10957428 h 347"/>
              <a:gd name="T72" fmla="*/ 2581875 w 127"/>
              <a:gd name="T73" fmla="*/ 10495135 h 347"/>
              <a:gd name="T74" fmla="*/ 2176875 w 127"/>
              <a:gd name="T75" fmla="*/ 10263773 h 347"/>
              <a:gd name="T76" fmla="*/ 1873125 w 127"/>
              <a:gd name="T77" fmla="*/ 10402676 h 347"/>
              <a:gd name="T78" fmla="*/ 1620000 w 127"/>
              <a:gd name="T79" fmla="*/ 10680052 h 347"/>
              <a:gd name="T80" fmla="*/ 1569375 w 127"/>
              <a:gd name="T81" fmla="*/ 11281033 h 347"/>
              <a:gd name="T82" fmla="*/ 1569375 w 127"/>
              <a:gd name="T83" fmla="*/ 11743327 h 347"/>
              <a:gd name="T84" fmla="*/ 1468125 w 127"/>
              <a:gd name="T85" fmla="*/ 12020703 h 347"/>
              <a:gd name="T86" fmla="*/ 1569375 w 127"/>
              <a:gd name="T87" fmla="*/ 12714358 h 347"/>
              <a:gd name="T88" fmla="*/ 1974375 w 127"/>
              <a:gd name="T89" fmla="*/ 13592715 h 347"/>
              <a:gd name="T90" fmla="*/ 1923750 w 127"/>
              <a:gd name="T91" fmla="*/ 14008779 h 347"/>
              <a:gd name="T92" fmla="*/ 1670625 w 127"/>
              <a:gd name="T93" fmla="*/ 14239926 h 347"/>
              <a:gd name="T94" fmla="*/ 1316250 w 127"/>
              <a:gd name="T95" fmla="*/ 14655990 h 347"/>
              <a:gd name="T96" fmla="*/ 354375 w 127"/>
              <a:gd name="T97" fmla="*/ 15719480 h 347"/>
              <a:gd name="T98" fmla="*/ 0 w 127"/>
              <a:gd name="T99" fmla="*/ 14378614 h 347"/>
              <a:gd name="T100" fmla="*/ 50625 w 127"/>
              <a:gd name="T101" fmla="*/ 10448905 h 347"/>
              <a:gd name="T102" fmla="*/ 151875 w 127"/>
              <a:gd name="T103" fmla="*/ 6102918 h 347"/>
              <a:gd name="T104" fmla="*/ 253125 w 127"/>
              <a:gd name="T105" fmla="*/ 1988077 h 347"/>
              <a:gd name="T106" fmla="*/ 810000 w 127"/>
              <a:gd name="T107" fmla="*/ 92459 h 347"/>
              <a:gd name="T108" fmla="*/ 2227500 w 127"/>
              <a:gd name="T109" fmla="*/ 0 h 347"/>
              <a:gd name="T110" fmla="*/ 3746250 w 127"/>
              <a:gd name="T111" fmla="*/ 46229 h 347"/>
              <a:gd name="T112" fmla="*/ 5113125 w 127"/>
              <a:gd name="T113" fmla="*/ 184917 h 34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7" h="347">
                <a:moveTo>
                  <a:pt x="111" y="6"/>
                </a:moveTo>
                <a:lnTo>
                  <a:pt x="112" y="14"/>
                </a:lnTo>
                <a:lnTo>
                  <a:pt x="116" y="31"/>
                </a:lnTo>
                <a:lnTo>
                  <a:pt x="118" y="47"/>
                </a:lnTo>
                <a:lnTo>
                  <a:pt x="119" y="54"/>
                </a:lnTo>
                <a:lnTo>
                  <a:pt x="113" y="52"/>
                </a:lnTo>
                <a:lnTo>
                  <a:pt x="107" y="52"/>
                </a:lnTo>
                <a:lnTo>
                  <a:pt x="103" y="52"/>
                </a:lnTo>
                <a:lnTo>
                  <a:pt x="98" y="53"/>
                </a:lnTo>
                <a:lnTo>
                  <a:pt x="95" y="55"/>
                </a:lnTo>
                <a:lnTo>
                  <a:pt x="92" y="58"/>
                </a:lnTo>
                <a:lnTo>
                  <a:pt x="89" y="61"/>
                </a:lnTo>
                <a:lnTo>
                  <a:pt x="87" y="65"/>
                </a:lnTo>
                <a:lnTo>
                  <a:pt x="80" y="83"/>
                </a:lnTo>
                <a:lnTo>
                  <a:pt x="75" y="100"/>
                </a:lnTo>
                <a:lnTo>
                  <a:pt x="74" y="107"/>
                </a:lnTo>
                <a:lnTo>
                  <a:pt x="75" y="113"/>
                </a:lnTo>
                <a:lnTo>
                  <a:pt x="78" y="118"/>
                </a:lnTo>
                <a:lnTo>
                  <a:pt x="81" y="124"/>
                </a:lnTo>
                <a:lnTo>
                  <a:pt x="86" y="129"/>
                </a:lnTo>
                <a:lnTo>
                  <a:pt x="91" y="132"/>
                </a:lnTo>
                <a:lnTo>
                  <a:pt x="95" y="135"/>
                </a:lnTo>
                <a:lnTo>
                  <a:pt x="102" y="139"/>
                </a:lnTo>
                <a:lnTo>
                  <a:pt x="113" y="138"/>
                </a:lnTo>
                <a:lnTo>
                  <a:pt x="121" y="139"/>
                </a:lnTo>
                <a:lnTo>
                  <a:pt x="124" y="141"/>
                </a:lnTo>
                <a:lnTo>
                  <a:pt x="126" y="143"/>
                </a:lnTo>
                <a:lnTo>
                  <a:pt x="127" y="147"/>
                </a:lnTo>
                <a:lnTo>
                  <a:pt x="127" y="153"/>
                </a:lnTo>
                <a:lnTo>
                  <a:pt x="125" y="161"/>
                </a:lnTo>
                <a:lnTo>
                  <a:pt x="122" y="169"/>
                </a:lnTo>
                <a:lnTo>
                  <a:pt x="119" y="177"/>
                </a:lnTo>
                <a:lnTo>
                  <a:pt x="114" y="186"/>
                </a:lnTo>
                <a:lnTo>
                  <a:pt x="109" y="194"/>
                </a:lnTo>
                <a:lnTo>
                  <a:pt x="104" y="201"/>
                </a:lnTo>
                <a:lnTo>
                  <a:pt x="97" y="206"/>
                </a:lnTo>
                <a:lnTo>
                  <a:pt x="90" y="210"/>
                </a:lnTo>
                <a:lnTo>
                  <a:pt x="87" y="208"/>
                </a:lnTo>
                <a:lnTo>
                  <a:pt x="85" y="205"/>
                </a:lnTo>
                <a:lnTo>
                  <a:pt x="84" y="203"/>
                </a:lnTo>
                <a:lnTo>
                  <a:pt x="82" y="199"/>
                </a:lnTo>
                <a:lnTo>
                  <a:pt x="84" y="194"/>
                </a:lnTo>
                <a:lnTo>
                  <a:pt x="87" y="189"/>
                </a:lnTo>
                <a:lnTo>
                  <a:pt x="89" y="183"/>
                </a:lnTo>
                <a:lnTo>
                  <a:pt x="90" y="178"/>
                </a:lnTo>
                <a:lnTo>
                  <a:pt x="90" y="175"/>
                </a:lnTo>
                <a:lnTo>
                  <a:pt x="89" y="173"/>
                </a:lnTo>
                <a:lnTo>
                  <a:pt x="87" y="170"/>
                </a:lnTo>
                <a:lnTo>
                  <a:pt x="84" y="167"/>
                </a:lnTo>
                <a:lnTo>
                  <a:pt x="78" y="172"/>
                </a:lnTo>
                <a:lnTo>
                  <a:pt x="74" y="177"/>
                </a:lnTo>
                <a:lnTo>
                  <a:pt x="71" y="183"/>
                </a:lnTo>
                <a:lnTo>
                  <a:pt x="68" y="190"/>
                </a:lnTo>
                <a:lnTo>
                  <a:pt x="66" y="197"/>
                </a:lnTo>
                <a:lnTo>
                  <a:pt x="65" y="205"/>
                </a:lnTo>
                <a:lnTo>
                  <a:pt x="65" y="213"/>
                </a:lnTo>
                <a:lnTo>
                  <a:pt x="65" y="222"/>
                </a:lnTo>
                <a:lnTo>
                  <a:pt x="69" y="223"/>
                </a:lnTo>
                <a:lnTo>
                  <a:pt x="72" y="225"/>
                </a:lnTo>
                <a:lnTo>
                  <a:pt x="74" y="226"/>
                </a:lnTo>
                <a:lnTo>
                  <a:pt x="75" y="228"/>
                </a:lnTo>
                <a:lnTo>
                  <a:pt x="76" y="234"/>
                </a:lnTo>
                <a:lnTo>
                  <a:pt x="75" y="239"/>
                </a:lnTo>
                <a:lnTo>
                  <a:pt x="70" y="250"/>
                </a:lnTo>
                <a:lnTo>
                  <a:pt x="65" y="259"/>
                </a:lnTo>
                <a:lnTo>
                  <a:pt x="62" y="259"/>
                </a:lnTo>
                <a:lnTo>
                  <a:pt x="59" y="260"/>
                </a:lnTo>
                <a:lnTo>
                  <a:pt x="56" y="260"/>
                </a:lnTo>
                <a:lnTo>
                  <a:pt x="54" y="262"/>
                </a:lnTo>
                <a:lnTo>
                  <a:pt x="54" y="252"/>
                </a:lnTo>
                <a:lnTo>
                  <a:pt x="55" y="242"/>
                </a:lnTo>
                <a:lnTo>
                  <a:pt x="55" y="237"/>
                </a:lnTo>
                <a:lnTo>
                  <a:pt x="54" y="233"/>
                </a:lnTo>
                <a:lnTo>
                  <a:pt x="51" y="227"/>
                </a:lnTo>
                <a:lnTo>
                  <a:pt x="48" y="222"/>
                </a:lnTo>
                <a:lnTo>
                  <a:pt x="43" y="222"/>
                </a:lnTo>
                <a:lnTo>
                  <a:pt x="40" y="223"/>
                </a:lnTo>
                <a:lnTo>
                  <a:pt x="37" y="225"/>
                </a:lnTo>
                <a:lnTo>
                  <a:pt x="35" y="226"/>
                </a:lnTo>
                <a:lnTo>
                  <a:pt x="32" y="231"/>
                </a:lnTo>
                <a:lnTo>
                  <a:pt x="32" y="238"/>
                </a:lnTo>
                <a:lnTo>
                  <a:pt x="31" y="244"/>
                </a:lnTo>
                <a:lnTo>
                  <a:pt x="31" y="251"/>
                </a:lnTo>
                <a:lnTo>
                  <a:pt x="31" y="254"/>
                </a:lnTo>
                <a:lnTo>
                  <a:pt x="30" y="257"/>
                </a:lnTo>
                <a:lnTo>
                  <a:pt x="29" y="260"/>
                </a:lnTo>
                <a:lnTo>
                  <a:pt x="27" y="262"/>
                </a:lnTo>
                <a:lnTo>
                  <a:pt x="31" y="275"/>
                </a:lnTo>
                <a:lnTo>
                  <a:pt x="38" y="288"/>
                </a:lnTo>
                <a:lnTo>
                  <a:pt x="39" y="294"/>
                </a:lnTo>
                <a:lnTo>
                  <a:pt x="39" y="300"/>
                </a:lnTo>
                <a:lnTo>
                  <a:pt x="38" y="303"/>
                </a:lnTo>
                <a:lnTo>
                  <a:pt x="37" y="306"/>
                </a:lnTo>
                <a:lnTo>
                  <a:pt x="33" y="308"/>
                </a:lnTo>
                <a:lnTo>
                  <a:pt x="30" y="311"/>
                </a:lnTo>
                <a:lnTo>
                  <a:pt x="26" y="317"/>
                </a:lnTo>
                <a:lnTo>
                  <a:pt x="16" y="329"/>
                </a:lnTo>
                <a:lnTo>
                  <a:pt x="7" y="340"/>
                </a:lnTo>
                <a:lnTo>
                  <a:pt x="2" y="347"/>
                </a:lnTo>
                <a:lnTo>
                  <a:pt x="0" y="311"/>
                </a:lnTo>
                <a:lnTo>
                  <a:pt x="0" y="271"/>
                </a:lnTo>
                <a:lnTo>
                  <a:pt x="1" y="226"/>
                </a:lnTo>
                <a:lnTo>
                  <a:pt x="2" y="179"/>
                </a:lnTo>
                <a:lnTo>
                  <a:pt x="3" y="132"/>
                </a:lnTo>
                <a:lnTo>
                  <a:pt x="3" y="85"/>
                </a:lnTo>
                <a:lnTo>
                  <a:pt x="5" y="43"/>
                </a:lnTo>
                <a:lnTo>
                  <a:pt x="3" y="4"/>
                </a:lnTo>
                <a:lnTo>
                  <a:pt x="16" y="2"/>
                </a:lnTo>
                <a:lnTo>
                  <a:pt x="30" y="1"/>
                </a:lnTo>
                <a:lnTo>
                  <a:pt x="44" y="0"/>
                </a:lnTo>
                <a:lnTo>
                  <a:pt x="59" y="0"/>
                </a:lnTo>
                <a:lnTo>
                  <a:pt x="74" y="1"/>
                </a:lnTo>
                <a:lnTo>
                  <a:pt x="88" y="2"/>
                </a:lnTo>
                <a:lnTo>
                  <a:pt x="101" y="4"/>
                </a:lnTo>
                <a:lnTo>
                  <a:pt x="111" y="6"/>
                </a:lnTo>
                <a:close/>
              </a:path>
            </a:pathLst>
          </a:custGeom>
          <a:solidFill>
            <a:srgbClr val="FFFFFF"/>
          </a:solidFill>
          <a:ln w="9525">
            <a:noFill/>
            <a:round/>
            <a:headEnd/>
            <a:tailEnd/>
          </a:ln>
        </p:spPr>
        <p:txBody>
          <a:bodyPr/>
          <a:lstStyle/>
          <a:p>
            <a:endParaRPr lang="en-US"/>
          </a:p>
        </p:txBody>
      </p:sp>
      <p:sp>
        <p:nvSpPr>
          <p:cNvPr id="155" name="Freeform 159"/>
          <p:cNvSpPr>
            <a:spLocks/>
          </p:cNvSpPr>
          <p:nvPr/>
        </p:nvSpPr>
        <p:spPr bwMode="auto">
          <a:xfrm>
            <a:off x="1677988" y="922338"/>
            <a:ext cx="25400" cy="71437"/>
          </a:xfrm>
          <a:custGeom>
            <a:avLst/>
            <a:gdLst>
              <a:gd name="T0" fmla="*/ 5321957 w 116"/>
              <a:gd name="T1" fmla="*/ 15606254 h 327"/>
              <a:gd name="T2" fmla="*/ 4938329 w 116"/>
              <a:gd name="T3" fmla="*/ 15510786 h 327"/>
              <a:gd name="T4" fmla="*/ 4459014 w 116"/>
              <a:gd name="T5" fmla="*/ 14938198 h 327"/>
              <a:gd name="T6" fmla="*/ 4459014 w 116"/>
              <a:gd name="T7" fmla="*/ 14078987 h 327"/>
              <a:gd name="T8" fmla="*/ 4794688 w 116"/>
              <a:gd name="T9" fmla="*/ 13076903 h 327"/>
              <a:gd name="T10" fmla="*/ 4938329 w 116"/>
              <a:gd name="T11" fmla="*/ 12026758 h 327"/>
              <a:gd name="T12" fmla="*/ 4794688 w 116"/>
              <a:gd name="T13" fmla="*/ 11120141 h 327"/>
              <a:gd name="T14" fmla="*/ 4411060 w 116"/>
              <a:gd name="T15" fmla="*/ 10738270 h 327"/>
              <a:gd name="T16" fmla="*/ 3979479 w 116"/>
              <a:gd name="T17" fmla="*/ 11120141 h 327"/>
              <a:gd name="T18" fmla="*/ 3739712 w 116"/>
              <a:gd name="T19" fmla="*/ 11883665 h 327"/>
              <a:gd name="T20" fmla="*/ 3595852 w 116"/>
              <a:gd name="T21" fmla="*/ 12695032 h 327"/>
              <a:gd name="T22" fmla="*/ 3452210 w 116"/>
              <a:gd name="T23" fmla="*/ 12981436 h 327"/>
              <a:gd name="T24" fmla="*/ 3164490 w 116"/>
              <a:gd name="T25" fmla="*/ 12981436 h 327"/>
              <a:gd name="T26" fmla="*/ 2732909 w 116"/>
              <a:gd name="T27" fmla="*/ 12504097 h 327"/>
              <a:gd name="T28" fmla="*/ 2397234 w 116"/>
              <a:gd name="T29" fmla="*/ 11836040 h 327"/>
              <a:gd name="T30" fmla="*/ 2541095 w 116"/>
              <a:gd name="T31" fmla="*/ 11310858 h 327"/>
              <a:gd name="T32" fmla="*/ 2876769 w 116"/>
              <a:gd name="T33" fmla="*/ 10499710 h 327"/>
              <a:gd name="T34" fmla="*/ 3164490 w 116"/>
              <a:gd name="T35" fmla="*/ 9592875 h 327"/>
              <a:gd name="T36" fmla="*/ 3260397 w 116"/>
              <a:gd name="T37" fmla="*/ 9020068 h 327"/>
              <a:gd name="T38" fmla="*/ 3164490 w 116"/>
              <a:gd name="T39" fmla="*/ 8399637 h 327"/>
              <a:gd name="T40" fmla="*/ 2876769 w 116"/>
              <a:gd name="T41" fmla="*/ 7779205 h 327"/>
              <a:gd name="T42" fmla="*/ 2301328 w 116"/>
              <a:gd name="T43" fmla="*/ 7779205 h 327"/>
              <a:gd name="T44" fmla="*/ 1869966 w 116"/>
              <a:gd name="T45" fmla="*/ 8113452 h 327"/>
              <a:gd name="T46" fmla="*/ 1630198 w 116"/>
              <a:gd name="T47" fmla="*/ 8352012 h 327"/>
              <a:gd name="T48" fmla="*/ 1869966 w 116"/>
              <a:gd name="T49" fmla="*/ 9115536 h 327"/>
              <a:gd name="T50" fmla="*/ 1726105 w 116"/>
              <a:gd name="T51" fmla="*/ 9735967 h 327"/>
              <a:gd name="T52" fmla="*/ 1486338 w 116"/>
              <a:gd name="T53" fmla="*/ 9831435 h 327"/>
              <a:gd name="T54" fmla="*/ 1150664 w 116"/>
              <a:gd name="T55" fmla="*/ 9831435 h 327"/>
              <a:gd name="T56" fmla="*/ 623395 w 116"/>
              <a:gd name="T57" fmla="*/ 9306472 h 327"/>
              <a:gd name="T58" fmla="*/ 335674 w 116"/>
              <a:gd name="T59" fmla="*/ 8495105 h 327"/>
              <a:gd name="T60" fmla="*/ 383628 w 116"/>
              <a:gd name="T61" fmla="*/ 7588270 h 327"/>
              <a:gd name="T62" fmla="*/ 767036 w 116"/>
              <a:gd name="T63" fmla="*/ 7206617 h 327"/>
              <a:gd name="T64" fmla="*/ 1198617 w 116"/>
              <a:gd name="T65" fmla="*/ 7206617 h 327"/>
              <a:gd name="T66" fmla="*/ 1726105 w 116"/>
              <a:gd name="T67" fmla="*/ 6967838 h 327"/>
              <a:gd name="T68" fmla="*/ 2301328 w 116"/>
              <a:gd name="T69" fmla="*/ 6442875 h 327"/>
              <a:gd name="T70" fmla="*/ 2684955 w 116"/>
              <a:gd name="T71" fmla="*/ 5726975 h 327"/>
              <a:gd name="T72" fmla="*/ 2732909 w 116"/>
              <a:gd name="T73" fmla="*/ 5154387 h 327"/>
              <a:gd name="T74" fmla="*/ 2541095 w 116"/>
              <a:gd name="T75" fmla="*/ 4677048 h 327"/>
              <a:gd name="T76" fmla="*/ 2493141 w 116"/>
              <a:gd name="T77" fmla="*/ 3865681 h 327"/>
              <a:gd name="T78" fmla="*/ 2445188 w 116"/>
              <a:gd name="T79" fmla="*/ 3102157 h 327"/>
              <a:gd name="T80" fmla="*/ 2301328 w 116"/>
              <a:gd name="T81" fmla="*/ 2720286 h 327"/>
              <a:gd name="T82" fmla="*/ 2061779 w 116"/>
              <a:gd name="T83" fmla="*/ 2386258 h 327"/>
              <a:gd name="T84" fmla="*/ 1534291 w 116"/>
              <a:gd name="T85" fmla="*/ 2243165 h 327"/>
              <a:gd name="T86" fmla="*/ 767036 w 116"/>
              <a:gd name="T87" fmla="*/ 2290790 h 327"/>
              <a:gd name="T88" fmla="*/ 95907 w 116"/>
              <a:gd name="T89" fmla="*/ 1288488 h 327"/>
              <a:gd name="T90" fmla="*/ 47953 w 116"/>
              <a:gd name="T91" fmla="*/ 524964 h 327"/>
              <a:gd name="T92" fmla="*/ 383628 w 116"/>
              <a:gd name="T93" fmla="*/ 190936 h 327"/>
              <a:gd name="T94" fmla="*/ 1438384 w 116"/>
              <a:gd name="T95" fmla="*/ 47625 h 327"/>
              <a:gd name="T96" fmla="*/ 4698781 w 116"/>
              <a:gd name="T97" fmla="*/ 0 h 327"/>
              <a:gd name="T98" fmla="*/ 5465817 w 116"/>
              <a:gd name="T99" fmla="*/ 668056 h 327"/>
              <a:gd name="T100" fmla="*/ 5465817 w 116"/>
              <a:gd name="T101" fmla="*/ 4915827 h 327"/>
              <a:gd name="T102" fmla="*/ 5513771 w 116"/>
              <a:gd name="T103" fmla="*/ 10595178 h 327"/>
              <a:gd name="T104" fmla="*/ 5561724 w 116"/>
              <a:gd name="T105" fmla="*/ 14842730 h 32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6" h="327">
                <a:moveTo>
                  <a:pt x="116" y="325"/>
                </a:moveTo>
                <a:lnTo>
                  <a:pt x="111" y="327"/>
                </a:lnTo>
                <a:lnTo>
                  <a:pt x="107" y="327"/>
                </a:lnTo>
                <a:lnTo>
                  <a:pt x="103" y="325"/>
                </a:lnTo>
                <a:lnTo>
                  <a:pt x="99" y="321"/>
                </a:lnTo>
                <a:lnTo>
                  <a:pt x="93" y="313"/>
                </a:lnTo>
                <a:lnTo>
                  <a:pt x="89" y="303"/>
                </a:lnTo>
                <a:lnTo>
                  <a:pt x="93" y="295"/>
                </a:lnTo>
                <a:lnTo>
                  <a:pt x="97" y="285"/>
                </a:lnTo>
                <a:lnTo>
                  <a:pt x="100" y="274"/>
                </a:lnTo>
                <a:lnTo>
                  <a:pt x="102" y="263"/>
                </a:lnTo>
                <a:lnTo>
                  <a:pt x="103" y="252"/>
                </a:lnTo>
                <a:lnTo>
                  <a:pt x="103" y="241"/>
                </a:lnTo>
                <a:lnTo>
                  <a:pt x="100" y="233"/>
                </a:lnTo>
                <a:lnTo>
                  <a:pt x="97" y="224"/>
                </a:lnTo>
                <a:lnTo>
                  <a:pt x="92" y="225"/>
                </a:lnTo>
                <a:lnTo>
                  <a:pt x="88" y="229"/>
                </a:lnTo>
                <a:lnTo>
                  <a:pt x="83" y="233"/>
                </a:lnTo>
                <a:lnTo>
                  <a:pt x="81" y="237"/>
                </a:lnTo>
                <a:lnTo>
                  <a:pt x="78" y="249"/>
                </a:lnTo>
                <a:lnTo>
                  <a:pt x="76" y="261"/>
                </a:lnTo>
                <a:lnTo>
                  <a:pt x="75" y="266"/>
                </a:lnTo>
                <a:lnTo>
                  <a:pt x="74" y="270"/>
                </a:lnTo>
                <a:lnTo>
                  <a:pt x="72" y="272"/>
                </a:lnTo>
                <a:lnTo>
                  <a:pt x="69" y="273"/>
                </a:lnTo>
                <a:lnTo>
                  <a:pt x="66" y="272"/>
                </a:lnTo>
                <a:lnTo>
                  <a:pt x="62" y="268"/>
                </a:lnTo>
                <a:lnTo>
                  <a:pt x="57" y="262"/>
                </a:lnTo>
                <a:lnTo>
                  <a:pt x="50" y="252"/>
                </a:lnTo>
                <a:lnTo>
                  <a:pt x="50" y="248"/>
                </a:lnTo>
                <a:lnTo>
                  <a:pt x="51" y="242"/>
                </a:lnTo>
                <a:lnTo>
                  <a:pt x="53" y="237"/>
                </a:lnTo>
                <a:lnTo>
                  <a:pt x="55" y="232"/>
                </a:lnTo>
                <a:lnTo>
                  <a:pt x="60" y="220"/>
                </a:lnTo>
                <a:lnTo>
                  <a:pt x="64" y="207"/>
                </a:lnTo>
                <a:lnTo>
                  <a:pt x="66" y="201"/>
                </a:lnTo>
                <a:lnTo>
                  <a:pt x="67" y="194"/>
                </a:lnTo>
                <a:lnTo>
                  <a:pt x="68" y="189"/>
                </a:lnTo>
                <a:lnTo>
                  <a:pt x="67" y="183"/>
                </a:lnTo>
                <a:lnTo>
                  <a:pt x="66" y="176"/>
                </a:lnTo>
                <a:lnTo>
                  <a:pt x="63" y="170"/>
                </a:lnTo>
                <a:lnTo>
                  <a:pt x="60" y="163"/>
                </a:lnTo>
                <a:lnTo>
                  <a:pt x="55" y="158"/>
                </a:lnTo>
                <a:lnTo>
                  <a:pt x="48" y="163"/>
                </a:lnTo>
                <a:lnTo>
                  <a:pt x="42" y="168"/>
                </a:lnTo>
                <a:lnTo>
                  <a:pt x="39" y="170"/>
                </a:lnTo>
                <a:lnTo>
                  <a:pt x="36" y="172"/>
                </a:lnTo>
                <a:lnTo>
                  <a:pt x="34" y="175"/>
                </a:lnTo>
                <a:lnTo>
                  <a:pt x="34" y="179"/>
                </a:lnTo>
                <a:lnTo>
                  <a:pt x="39" y="191"/>
                </a:lnTo>
                <a:lnTo>
                  <a:pt x="43" y="204"/>
                </a:lnTo>
                <a:lnTo>
                  <a:pt x="36" y="204"/>
                </a:lnTo>
                <a:lnTo>
                  <a:pt x="31" y="204"/>
                </a:lnTo>
                <a:lnTo>
                  <a:pt x="31" y="206"/>
                </a:lnTo>
                <a:lnTo>
                  <a:pt x="31" y="209"/>
                </a:lnTo>
                <a:lnTo>
                  <a:pt x="24" y="206"/>
                </a:lnTo>
                <a:lnTo>
                  <a:pt x="17" y="202"/>
                </a:lnTo>
                <a:lnTo>
                  <a:pt x="13" y="195"/>
                </a:lnTo>
                <a:lnTo>
                  <a:pt x="9" y="187"/>
                </a:lnTo>
                <a:lnTo>
                  <a:pt x="7" y="178"/>
                </a:lnTo>
                <a:lnTo>
                  <a:pt x="7" y="169"/>
                </a:lnTo>
                <a:lnTo>
                  <a:pt x="8" y="159"/>
                </a:lnTo>
                <a:lnTo>
                  <a:pt x="11" y="150"/>
                </a:lnTo>
                <a:lnTo>
                  <a:pt x="16" y="151"/>
                </a:lnTo>
                <a:lnTo>
                  <a:pt x="20" y="151"/>
                </a:lnTo>
                <a:lnTo>
                  <a:pt x="25" y="151"/>
                </a:lnTo>
                <a:lnTo>
                  <a:pt x="29" y="150"/>
                </a:lnTo>
                <a:lnTo>
                  <a:pt x="36" y="146"/>
                </a:lnTo>
                <a:lnTo>
                  <a:pt x="43" y="141"/>
                </a:lnTo>
                <a:lnTo>
                  <a:pt x="48" y="135"/>
                </a:lnTo>
                <a:lnTo>
                  <a:pt x="52" y="127"/>
                </a:lnTo>
                <a:lnTo>
                  <a:pt x="56" y="120"/>
                </a:lnTo>
                <a:lnTo>
                  <a:pt x="60" y="113"/>
                </a:lnTo>
                <a:lnTo>
                  <a:pt x="57" y="108"/>
                </a:lnTo>
                <a:lnTo>
                  <a:pt x="55" y="104"/>
                </a:lnTo>
                <a:lnTo>
                  <a:pt x="53" y="98"/>
                </a:lnTo>
                <a:lnTo>
                  <a:pt x="52" y="92"/>
                </a:lnTo>
                <a:lnTo>
                  <a:pt x="52" y="81"/>
                </a:lnTo>
                <a:lnTo>
                  <a:pt x="52" y="71"/>
                </a:lnTo>
                <a:lnTo>
                  <a:pt x="51" y="65"/>
                </a:lnTo>
                <a:lnTo>
                  <a:pt x="50" y="61"/>
                </a:lnTo>
                <a:lnTo>
                  <a:pt x="48" y="57"/>
                </a:lnTo>
                <a:lnTo>
                  <a:pt x="46" y="54"/>
                </a:lnTo>
                <a:lnTo>
                  <a:pt x="43" y="50"/>
                </a:lnTo>
                <a:lnTo>
                  <a:pt x="39" y="48"/>
                </a:lnTo>
                <a:lnTo>
                  <a:pt x="32" y="47"/>
                </a:lnTo>
                <a:lnTo>
                  <a:pt x="25" y="46"/>
                </a:lnTo>
                <a:lnTo>
                  <a:pt x="16" y="48"/>
                </a:lnTo>
                <a:lnTo>
                  <a:pt x="8" y="49"/>
                </a:lnTo>
                <a:lnTo>
                  <a:pt x="2" y="27"/>
                </a:lnTo>
                <a:lnTo>
                  <a:pt x="0" y="14"/>
                </a:lnTo>
                <a:lnTo>
                  <a:pt x="1" y="11"/>
                </a:lnTo>
                <a:lnTo>
                  <a:pt x="3" y="8"/>
                </a:lnTo>
                <a:lnTo>
                  <a:pt x="8" y="4"/>
                </a:lnTo>
                <a:lnTo>
                  <a:pt x="14" y="1"/>
                </a:lnTo>
                <a:lnTo>
                  <a:pt x="30" y="1"/>
                </a:lnTo>
                <a:lnTo>
                  <a:pt x="64" y="1"/>
                </a:lnTo>
                <a:lnTo>
                  <a:pt x="98" y="0"/>
                </a:lnTo>
                <a:lnTo>
                  <a:pt x="114" y="0"/>
                </a:lnTo>
                <a:lnTo>
                  <a:pt x="114" y="14"/>
                </a:lnTo>
                <a:lnTo>
                  <a:pt x="114" y="51"/>
                </a:lnTo>
                <a:lnTo>
                  <a:pt x="114" y="103"/>
                </a:lnTo>
                <a:lnTo>
                  <a:pt x="115" y="162"/>
                </a:lnTo>
                <a:lnTo>
                  <a:pt x="115" y="222"/>
                </a:lnTo>
                <a:lnTo>
                  <a:pt x="116" y="274"/>
                </a:lnTo>
                <a:lnTo>
                  <a:pt x="116" y="311"/>
                </a:lnTo>
                <a:lnTo>
                  <a:pt x="116" y="325"/>
                </a:lnTo>
                <a:close/>
              </a:path>
            </a:pathLst>
          </a:custGeom>
          <a:solidFill>
            <a:srgbClr val="FFFFFF"/>
          </a:solidFill>
          <a:ln w="9525">
            <a:noFill/>
            <a:round/>
            <a:headEnd/>
            <a:tailEnd/>
          </a:ln>
        </p:spPr>
        <p:txBody>
          <a:bodyPr/>
          <a:lstStyle/>
          <a:p>
            <a:endParaRPr lang="en-US"/>
          </a:p>
        </p:txBody>
      </p:sp>
      <p:sp>
        <p:nvSpPr>
          <p:cNvPr id="156" name="Freeform 160"/>
          <p:cNvSpPr>
            <a:spLocks/>
          </p:cNvSpPr>
          <p:nvPr/>
        </p:nvSpPr>
        <p:spPr bwMode="auto">
          <a:xfrm>
            <a:off x="1427163" y="922338"/>
            <a:ext cx="28575" cy="31750"/>
          </a:xfrm>
          <a:custGeom>
            <a:avLst/>
            <a:gdLst>
              <a:gd name="T0" fmla="*/ 4811946 w 136"/>
              <a:gd name="T1" fmla="*/ 3497649 h 148"/>
              <a:gd name="T2" fmla="*/ 5385757 w 136"/>
              <a:gd name="T3" fmla="*/ 3497649 h 148"/>
              <a:gd name="T4" fmla="*/ 5650706 w 136"/>
              <a:gd name="T5" fmla="*/ 3865777 h 148"/>
              <a:gd name="T6" fmla="*/ 5915655 w 136"/>
              <a:gd name="T7" fmla="*/ 4187997 h 148"/>
              <a:gd name="T8" fmla="*/ 6003902 w 136"/>
              <a:gd name="T9" fmla="*/ 4510216 h 148"/>
              <a:gd name="T10" fmla="*/ 5827409 w 136"/>
              <a:gd name="T11" fmla="*/ 4924253 h 148"/>
              <a:gd name="T12" fmla="*/ 5518337 w 136"/>
              <a:gd name="T13" fmla="*/ 5062409 h 148"/>
              <a:gd name="T14" fmla="*/ 4988439 w 136"/>
              <a:gd name="T15" fmla="*/ 5062409 h 148"/>
              <a:gd name="T16" fmla="*/ 4414627 w 136"/>
              <a:gd name="T17" fmla="*/ 5016285 h 148"/>
              <a:gd name="T18" fmla="*/ 4149678 w 136"/>
              <a:gd name="T19" fmla="*/ 4786313 h 148"/>
              <a:gd name="T20" fmla="*/ 4017309 w 136"/>
              <a:gd name="T21" fmla="*/ 4510216 h 148"/>
              <a:gd name="T22" fmla="*/ 3752360 w 136"/>
              <a:gd name="T23" fmla="*/ 4464093 h 148"/>
              <a:gd name="T24" fmla="*/ 3355041 w 136"/>
              <a:gd name="T25" fmla="*/ 4924253 h 148"/>
              <a:gd name="T26" fmla="*/ 3222672 w 136"/>
              <a:gd name="T27" fmla="*/ 5476660 h 148"/>
              <a:gd name="T28" fmla="*/ 3178549 w 136"/>
              <a:gd name="T29" fmla="*/ 6212917 h 148"/>
              <a:gd name="T30" fmla="*/ 2869476 w 136"/>
              <a:gd name="T31" fmla="*/ 6811233 h 148"/>
              <a:gd name="T32" fmla="*/ 2516281 w 136"/>
              <a:gd name="T33" fmla="*/ 6443105 h 148"/>
              <a:gd name="T34" fmla="*/ 2339788 w 136"/>
              <a:gd name="T35" fmla="*/ 5062409 h 148"/>
              <a:gd name="T36" fmla="*/ 1721644 w 136"/>
              <a:gd name="T37" fmla="*/ 4878345 h 148"/>
              <a:gd name="T38" fmla="*/ 706391 w 136"/>
              <a:gd name="T39" fmla="*/ 5062409 h 148"/>
              <a:gd name="T40" fmla="*/ 309072 w 136"/>
              <a:gd name="T41" fmla="*/ 4924253 h 148"/>
              <a:gd name="T42" fmla="*/ 132369 w 136"/>
              <a:gd name="T43" fmla="*/ 4694280 h 148"/>
              <a:gd name="T44" fmla="*/ 132369 w 136"/>
              <a:gd name="T45" fmla="*/ 4003932 h 148"/>
              <a:gd name="T46" fmla="*/ 397319 w 136"/>
              <a:gd name="T47" fmla="*/ 3451740 h 148"/>
              <a:gd name="T48" fmla="*/ 794637 w 136"/>
              <a:gd name="T49" fmla="*/ 3497649 h 148"/>
              <a:gd name="T50" fmla="*/ 1015463 w 136"/>
              <a:gd name="T51" fmla="*/ 3727836 h 148"/>
              <a:gd name="T52" fmla="*/ 1324325 w 136"/>
              <a:gd name="T53" fmla="*/ 3911900 h 148"/>
              <a:gd name="T54" fmla="*/ 1898347 w 136"/>
              <a:gd name="T55" fmla="*/ 3681713 h 148"/>
              <a:gd name="T56" fmla="*/ 2339788 w 136"/>
              <a:gd name="T57" fmla="*/ 3313584 h 148"/>
              <a:gd name="T58" fmla="*/ 2428035 w 136"/>
              <a:gd name="T59" fmla="*/ 2807301 h 148"/>
              <a:gd name="T60" fmla="*/ 2339788 w 136"/>
              <a:gd name="T61" fmla="*/ 2301017 h 148"/>
              <a:gd name="T62" fmla="*/ 2207419 w 136"/>
              <a:gd name="T63" fmla="*/ 1794948 h 148"/>
              <a:gd name="T64" fmla="*/ 2030716 w 136"/>
              <a:gd name="T65" fmla="*/ 1242541 h 148"/>
              <a:gd name="T66" fmla="*/ 2074839 w 136"/>
              <a:gd name="T67" fmla="*/ 690348 h 148"/>
              <a:gd name="T68" fmla="*/ 2428035 w 136"/>
              <a:gd name="T69" fmla="*/ 230188 h 148"/>
              <a:gd name="T70" fmla="*/ 3046179 w 136"/>
              <a:gd name="T71" fmla="*/ 230188 h 148"/>
              <a:gd name="T72" fmla="*/ 3399164 w 136"/>
              <a:gd name="T73" fmla="*/ 690348 h 148"/>
              <a:gd name="T74" fmla="*/ 3399164 w 136"/>
              <a:gd name="T75" fmla="*/ 1288664 h 148"/>
              <a:gd name="T76" fmla="*/ 3310918 w 136"/>
              <a:gd name="T77" fmla="*/ 1840856 h 148"/>
              <a:gd name="T78" fmla="*/ 3134425 w 136"/>
              <a:gd name="T79" fmla="*/ 2393049 h 148"/>
              <a:gd name="T80" fmla="*/ 3090302 w 136"/>
              <a:gd name="T81" fmla="*/ 2899333 h 148"/>
              <a:gd name="T82" fmla="*/ 3222672 w 136"/>
              <a:gd name="T83" fmla="*/ 3359493 h 148"/>
              <a:gd name="T84" fmla="*/ 3796483 w 136"/>
              <a:gd name="T85" fmla="*/ 3635804 h 14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36" h="148">
                <a:moveTo>
                  <a:pt x="97" y="81"/>
                </a:moveTo>
                <a:lnTo>
                  <a:pt x="109" y="76"/>
                </a:lnTo>
                <a:lnTo>
                  <a:pt x="122" y="71"/>
                </a:lnTo>
                <a:lnTo>
                  <a:pt x="122" y="76"/>
                </a:lnTo>
                <a:lnTo>
                  <a:pt x="124" y="80"/>
                </a:lnTo>
                <a:lnTo>
                  <a:pt x="128" y="84"/>
                </a:lnTo>
                <a:lnTo>
                  <a:pt x="131" y="87"/>
                </a:lnTo>
                <a:lnTo>
                  <a:pt x="134" y="91"/>
                </a:lnTo>
                <a:lnTo>
                  <a:pt x="135" y="94"/>
                </a:lnTo>
                <a:lnTo>
                  <a:pt x="136" y="98"/>
                </a:lnTo>
                <a:lnTo>
                  <a:pt x="135" y="103"/>
                </a:lnTo>
                <a:lnTo>
                  <a:pt x="132" y="107"/>
                </a:lnTo>
                <a:lnTo>
                  <a:pt x="129" y="109"/>
                </a:lnTo>
                <a:lnTo>
                  <a:pt x="125" y="110"/>
                </a:lnTo>
                <a:lnTo>
                  <a:pt x="121" y="110"/>
                </a:lnTo>
                <a:lnTo>
                  <a:pt x="113" y="110"/>
                </a:lnTo>
                <a:lnTo>
                  <a:pt x="103" y="110"/>
                </a:lnTo>
                <a:lnTo>
                  <a:pt x="100" y="109"/>
                </a:lnTo>
                <a:lnTo>
                  <a:pt x="97" y="106"/>
                </a:lnTo>
                <a:lnTo>
                  <a:pt x="94" y="104"/>
                </a:lnTo>
                <a:lnTo>
                  <a:pt x="93" y="101"/>
                </a:lnTo>
                <a:lnTo>
                  <a:pt x="91" y="98"/>
                </a:lnTo>
                <a:lnTo>
                  <a:pt x="88" y="97"/>
                </a:lnTo>
                <a:lnTo>
                  <a:pt x="85" y="97"/>
                </a:lnTo>
                <a:lnTo>
                  <a:pt x="81" y="100"/>
                </a:lnTo>
                <a:lnTo>
                  <a:pt x="76" y="107"/>
                </a:lnTo>
                <a:lnTo>
                  <a:pt x="74" y="112"/>
                </a:lnTo>
                <a:lnTo>
                  <a:pt x="73" y="119"/>
                </a:lnTo>
                <a:lnTo>
                  <a:pt x="72" y="124"/>
                </a:lnTo>
                <a:lnTo>
                  <a:pt x="72" y="135"/>
                </a:lnTo>
                <a:lnTo>
                  <a:pt x="71" y="148"/>
                </a:lnTo>
                <a:lnTo>
                  <a:pt x="65" y="148"/>
                </a:lnTo>
                <a:lnTo>
                  <a:pt x="58" y="148"/>
                </a:lnTo>
                <a:lnTo>
                  <a:pt x="57" y="140"/>
                </a:lnTo>
                <a:lnTo>
                  <a:pt x="55" y="125"/>
                </a:lnTo>
                <a:lnTo>
                  <a:pt x="53" y="110"/>
                </a:lnTo>
                <a:lnTo>
                  <a:pt x="52" y="103"/>
                </a:lnTo>
                <a:lnTo>
                  <a:pt x="39" y="106"/>
                </a:lnTo>
                <a:lnTo>
                  <a:pt x="24" y="110"/>
                </a:lnTo>
                <a:lnTo>
                  <a:pt x="16" y="110"/>
                </a:lnTo>
                <a:lnTo>
                  <a:pt x="10" y="108"/>
                </a:lnTo>
                <a:lnTo>
                  <a:pt x="7" y="107"/>
                </a:lnTo>
                <a:lnTo>
                  <a:pt x="5" y="105"/>
                </a:lnTo>
                <a:lnTo>
                  <a:pt x="3" y="102"/>
                </a:lnTo>
                <a:lnTo>
                  <a:pt x="0" y="97"/>
                </a:lnTo>
                <a:lnTo>
                  <a:pt x="3" y="87"/>
                </a:lnTo>
                <a:lnTo>
                  <a:pt x="4" y="76"/>
                </a:lnTo>
                <a:lnTo>
                  <a:pt x="9" y="75"/>
                </a:lnTo>
                <a:lnTo>
                  <a:pt x="13" y="75"/>
                </a:lnTo>
                <a:lnTo>
                  <a:pt x="18" y="76"/>
                </a:lnTo>
                <a:lnTo>
                  <a:pt x="20" y="78"/>
                </a:lnTo>
                <a:lnTo>
                  <a:pt x="23" y="81"/>
                </a:lnTo>
                <a:lnTo>
                  <a:pt x="26" y="84"/>
                </a:lnTo>
                <a:lnTo>
                  <a:pt x="30" y="85"/>
                </a:lnTo>
                <a:lnTo>
                  <a:pt x="36" y="85"/>
                </a:lnTo>
                <a:lnTo>
                  <a:pt x="43" y="80"/>
                </a:lnTo>
                <a:lnTo>
                  <a:pt x="50" y="76"/>
                </a:lnTo>
                <a:lnTo>
                  <a:pt x="53" y="72"/>
                </a:lnTo>
                <a:lnTo>
                  <a:pt x="54" y="66"/>
                </a:lnTo>
                <a:lnTo>
                  <a:pt x="55" y="61"/>
                </a:lnTo>
                <a:lnTo>
                  <a:pt x="54" y="56"/>
                </a:lnTo>
                <a:lnTo>
                  <a:pt x="53" y="50"/>
                </a:lnTo>
                <a:lnTo>
                  <a:pt x="51" y="44"/>
                </a:lnTo>
                <a:lnTo>
                  <a:pt x="50" y="39"/>
                </a:lnTo>
                <a:lnTo>
                  <a:pt x="47" y="32"/>
                </a:lnTo>
                <a:lnTo>
                  <a:pt x="46" y="27"/>
                </a:lnTo>
                <a:lnTo>
                  <a:pt x="46" y="21"/>
                </a:lnTo>
                <a:lnTo>
                  <a:pt x="47" y="15"/>
                </a:lnTo>
                <a:lnTo>
                  <a:pt x="51" y="10"/>
                </a:lnTo>
                <a:lnTo>
                  <a:pt x="55" y="5"/>
                </a:lnTo>
                <a:lnTo>
                  <a:pt x="61" y="0"/>
                </a:lnTo>
                <a:lnTo>
                  <a:pt x="69" y="5"/>
                </a:lnTo>
                <a:lnTo>
                  <a:pt x="74" y="10"/>
                </a:lnTo>
                <a:lnTo>
                  <a:pt x="77" y="15"/>
                </a:lnTo>
                <a:lnTo>
                  <a:pt x="78" y="22"/>
                </a:lnTo>
                <a:lnTo>
                  <a:pt x="77" y="28"/>
                </a:lnTo>
                <a:lnTo>
                  <a:pt x="76" y="33"/>
                </a:lnTo>
                <a:lnTo>
                  <a:pt x="75" y="40"/>
                </a:lnTo>
                <a:lnTo>
                  <a:pt x="73" y="46"/>
                </a:lnTo>
                <a:lnTo>
                  <a:pt x="71" y="52"/>
                </a:lnTo>
                <a:lnTo>
                  <a:pt x="70" y="58"/>
                </a:lnTo>
                <a:lnTo>
                  <a:pt x="70" y="63"/>
                </a:lnTo>
                <a:lnTo>
                  <a:pt x="71" y="68"/>
                </a:lnTo>
                <a:lnTo>
                  <a:pt x="73" y="73"/>
                </a:lnTo>
                <a:lnTo>
                  <a:pt x="78" y="76"/>
                </a:lnTo>
                <a:lnTo>
                  <a:pt x="86" y="79"/>
                </a:lnTo>
                <a:lnTo>
                  <a:pt x="97" y="81"/>
                </a:lnTo>
                <a:close/>
              </a:path>
            </a:pathLst>
          </a:custGeom>
          <a:solidFill>
            <a:srgbClr val="FFFFFF"/>
          </a:solidFill>
          <a:ln w="9525">
            <a:noFill/>
            <a:round/>
            <a:headEnd/>
            <a:tailEnd/>
          </a:ln>
        </p:spPr>
        <p:txBody>
          <a:bodyPr/>
          <a:lstStyle/>
          <a:p>
            <a:endParaRPr lang="en-US"/>
          </a:p>
        </p:txBody>
      </p:sp>
      <p:sp>
        <p:nvSpPr>
          <p:cNvPr id="157" name="Freeform 161"/>
          <p:cNvSpPr>
            <a:spLocks/>
          </p:cNvSpPr>
          <p:nvPr/>
        </p:nvSpPr>
        <p:spPr bwMode="auto">
          <a:xfrm>
            <a:off x="1403350" y="922338"/>
            <a:ext cx="26988" cy="79375"/>
          </a:xfrm>
          <a:custGeom>
            <a:avLst/>
            <a:gdLst>
              <a:gd name="T0" fmla="*/ 6118895 w 117"/>
              <a:gd name="T1" fmla="*/ 140366 h 367"/>
              <a:gd name="T2" fmla="*/ 6118895 w 117"/>
              <a:gd name="T3" fmla="*/ 748331 h 367"/>
              <a:gd name="T4" fmla="*/ 6171948 w 117"/>
              <a:gd name="T5" fmla="*/ 1871044 h 367"/>
              <a:gd name="T6" fmla="*/ 6225232 w 117"/>
              <a:gd name="T7" fmla="*/ 2432509 h 367"/>
              <a:gd name="T8" fmla="*/ 6012327 w 117"/>
              <a:gd name="T9" fmla="*/ 2759957 h 367"/>
              <a:gd name="T10" fmla="*/ 5533463 w 117"/>
              <a:gd name="T11" fmla="*/ 2900107 h 367"/>
              <a:gd name="T12" fmla="*/ 4788640 w 117"/>
              <a:gd name="T13" fmla="*/ 2900107 h 367"/>
              <a:gd name="T14" fmla="*/ 4256492 w 117"/>
              <a:gd name="T15" fmla="*/ 2900107 h 367"/>
              <a:gd name="T16" fmla="*/ 3884196 w 117"/>
              <a:gd name="T17" fmla="*/ 2993757 h 367"/>
              <a:gd name="T18" fmla="*/ 3724575 w 117"/>
              <a:gd name="T19" fmla="*/ 3601938 h 367"/>
              <a:gd name="T20" fmla="*/ 3724575 w 117"/>
              <a:gd name="T21" fmla="*/ 4631001 h 367"/>
              <a:gd name="T22" fmla="*/ 3884196 w 117"/>
              <a:gd name="T23" fmla="*/ 5379332 h 367"/>
              <a:gd name="T24" fmla="*/ 4150155 w 117"/>
              <a:gd name="T25" fmla="*/ 5847147 h 367"/>
              <a:gd name="T26" fmla="*/ 4469397 w 117"/>
              <a:gd name="T27" fmla="*/ 6174596 h 367"/>
              <a:gd name="T28" fmla="*/ 4948261 w 117"/>
              <a:gd name="T29" fmla="*/ 6502045 h 367"/>
              <a:gd name="T30" fmla="*/ 5320788 w 117"/>
              <a:gd name="T31" fmla="*/ 6502045 h 367"/>
              <a:gd name="T32" fmla="*/ 5480409 w 117"/>
              <a:gd name="T33" fmla="*/ 6408396 h 367"/>
              <a:gd name="T34" fmla="*/ 5959273 w 117"/>
              <a:gd name="T35" fmla="*/ 6408396 h 367"/>
              <a:gd name="T36" fmla="*/ 6171948 w 117"/>
              <a:gd name="T37" fmla="*/ 6782778 h 367"/>
              <a:gd name="T38" fmla="*/ 6171948 w 117"/>
              <a:gd name="T39" fmla="*/ 7718191 h 367"/>
              <a:gd name="T40" fmla="*/ 6171948 w 117"/>
              <a:gd name="T41" fmla="*/ 8700538 h 367"/>
              <a:gd name="T42" fmla="*/ 6012327 w 117"/>
              <a:gd name="T43" fmla="*/ 9262003 h 367"/>
              <a:gd name="T44" fmla="*/ 5693084 w 117"/>
              <a:gd name="T45" fmla="*/ 9636168 h 367"/>
              <a:gd name="T46" fmla="*/ 5427125 w 117"/>
              <a:gd name="T47" fmla="*/ 9542519 h 367"/>
              <a:gd name="T48" fmla="*/ 5427125 w 117"/>
              <a:gd name="T49" fmla="*/ 9027987 h 367"/>
              <a:gd name="T50" fmla="*/ 5427125 w 117"/>
              <a:gd name="T51" fmla="*/ 8466739 h 367"/>
              <a:gd name="T52" fmla="*/ 5267504 w 117"/>
              <a:gd name="T53" fmla="*/ 8139290 h 367"/>
              <a:gd name="T54" fmla="*/ 5054599 w 117"/>
              <a:gd name="T55" fmla="*/ 7998924 h 367"/>
              <a:gd name="T56" fmla="*/ 4629019 w 117"/>
              <a:gd name="T57" fmla="*/ 8139290 h 367"/>
              <a:gd name="T58" fmla="*/ 4363060 w 117"/>
              <a:gd name="T59" fmla="*/ 8700538 h 367"/>
              <a:gd name="T60" fmla="*/ 4203439 w 117"/>
              <a:gd name="T61" fmla="*/ 9355436 h 367"/>
              <a:gd name="T62" fmla="*/ 4363060 w 117"/>
              <a:gd name="T63" fmla="*/ 10010334 h 367"/>
              <a:gd name="T64" fmla="*/ 4682303 w 117"/>
              <a:gd name="T65" fmla="*/ 10478149 h 367"/>
              <a:gd name="T66" fmla="*/ 4735356 w 117"/>
              <a:gd name="T67" fmla="*/ 10711948 h 367"/>
              <a:gd name="T68" fmla="*/ 4629019 w 117"/>
              <a:gd name="T69" fmla="*/ 11133047 h 367"/>
              <a:gd name="T70" fmla="*/ 4256492 w 117"/>
              <a:gd name="T71" fmla="*/ 11647578 h 367"/>
              <a:gd name="T72" fmla="*/ 3830912 w 117"/>
              <a:gd name="T73" fmla="*/ 12162110 h 367"/>
              <a:gd name="T74" fmla="*/ 3671291 w 117"/>
              <a:gd name="T75" fmla="*/ 12489559 h 367"/>
              <a:gd name="T76" fmla="*/ 3564953 w 117"/>
              <a:gd name="T77" fmla="*/ 12068460 h 367"/>
              <a:gd name="T78" fmla="*/ 3564953 w 117"/>
              <a:gd name="T79" fmla="*/ 11413563 h 367"/>
              <a:gd name="T80" fmla="*/ 3405332 w 117"/>
              <a:gd name="T81" fmla="*/ 10992681 h 367"/>
              <a:gd name="T82" fmla="*/ 2819900 w 117"/>
              <a:gd name="T83" fmla="*/ 10992681 h 367"/>
              <a:gd name="T84" fmla="*/ 2447604 w 117"/>
              <a:gd name="T85" fmla="*/ 11507212 h 367"/>
              <a:gd name="T86" fmla="*/ 2447604 w 117"/>
              <a:gd name="T87" fmla="*/ 12442842 h 367"/>
              <a:gd name="T88" fmla="*/ 2660279 w 117"/>
              <a:gd name="T89" fmla="*/ 13378256 h 367"/>
              <a:gd name="T90" fmla="*/ 2713563 w 117"/>
              <a:gd name="T91" fmla="*/ 14033154 h 367"/>
              <a:gd name="T92" fmla="*/ 2553941 w 117"/>
              <a:gd name="T93" fmla="*/ 14594619 h 367"/>
              <a:gd name="T94" fmla="*/ 1968740 w 117"/>
              <a:gd name="T95" fmla="*/ 15062217 h 367"/>
              <a:gd name="T96" fmla="*/ 1276971 w 117"/>
              <a:gd name="T97" fmla="*/ 15576749 h 367"/>
              <a:gd name="T98" fmla="*/ 212905 w 117"/>
              <a:gd name="T99" fmla="*/ 16886545 h 367"/>
              <a:gd name="T100" fmla="*/ 0 w 117"/>
              <a:gd name="T101" fmla="*/ 16465662 h 367"/>
              <a:gd name="T102" fmla="*/ 53284 w 117"/>
              <a:gd name="T103" fmla="*/ 11834661 h 367"/>
              <a:gd name="T104" fmla="*/ 53284 w 117"/>
              <a:gd name="T105" fmla="*/ 5613348 h 367"/>
              <a:gd name="T106" fmla="*/ 53284 w 117"/>
              <a:gd name="T107" fmla="*/ 935630 h 367"/>
              <a:gd name="T108" fmla="*/ 638485 w 117"/>
              <a:gd name="T109" fmla="*/ 280732 h 367"/>
              <a:gd name="T110" fmla="*/ 2234699 w 117"/>
              <a:gd name="T111" fmla="*/ 280732 h 367"/>
              <a:gd name="T112" fmla="*/ 4682303 w 117"/>
              <a:gd name="T113" fmla="*/ 140366 h 3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7" h="367">
                <a:moveTo>
                  <a:pt x="113" y="0"/>
                </a:moveTo>
                <a:lnTo>
                  <a:pt x="115" y="3"/>
                </a:lnTo>
                <a:lnTo>
                  <a:pt x="115" y="9"/>
                </a:lnTo>
                <a:lnTo>
                  <a:pt x="115" y="16"/>
                </a:lnTo>
                <a:lnTo>
                  <a:pt x="116" y="24"/>
                </a:lnTo>
                <a:lnTo>
                  <a:pt x="116" y="40"/>
                </a:lnTo>
                <a:lnTo>
                  <a:pt x="117" y="48"/>
                </a:lnTo>
                <a:lnTo>
                  <a:pt x="117" y="52"/>
                </a:lnTo>
                <a:lnTo>
                  <a:pt x="115" y="57"/>
                </a:lnTo>
                <a:lnTo>
                  <a:pt x="113" y="59"/>
                </a:lnTo>
                <a:lnTo>
                  <a:pt x="111" y="61"/>
                </a:lnTo>
                <a:lnTo>
                  <a:pt x="104" y="62"/>
                </a:lnTo>
                <a:lnTo>
                  <a:pt x="98" y="62"/>
                </a:lnTo>
                <a:lnTo>
                  <a:pt x="90" y="62"/>
                </a:lnTo>
                <a:lnTo>
                  <a:pt x="83" y="62"/>
                </a:lnTo>
                <a:lnTo>
                  <a:pt x="80" y="62"/>
                </a:lnTo>
                <a:lnTo>
                  <a:pt x="77" y="63"/>
                </a:lnTo>
                <a:lnTo>
                  <a:pt x="73" y="64"/>
                </a:lnTo>
                <a:lnTo>
                  <a:pt x="70" y="65"/>
                </a:lnTo>
                <a:lnTo>
                  <a:pt x="70" y="77"/>
                </a:lnTo>
                <a:lnTo>
                  <a:pt x="70" y="89"/>
                </a:lnTo>
                <a:lnTo>
                  <a:pt x="70" y="99"/>
                </a:lnTo>
                <a:lnTo>
                  <a:pt x="72" y="111"/>
                </a:lnTo>
                <a:lnTo>
                  <a:pt x="73" y="115"/>
                </a:lnTo>
                <a:lnTo>
                  <a:pt x="75" y="121"/>
                </a:lnTo>
                <a:lnTo>
                  <a:pt x="78" y="125"/>
                </a:lnTo>
                <a:lnTo>
                  <a:pt x="80" y="129"/>
                </a:lnTo>
                <a:lnTo>
                  <a:pt x="84" y="132"/>
                </a:lnTo>
                <a:lnTo>
                  <a:pt x="88" y="136"/>
                </a:lnTo>
                <a:lnTo>
                  <a:pt x="93" y="139"/>
                </a:lnTo>
                <a:lnTo>
                  <a:pt x="99" y="140"/>
                </a:lnTo>
                <a:lnTo>
                  <a:pt x="100" y="139"/>
                </a:lnTo>
                <a:lnTo>
                  <a:pt x="102" y="138"/>
                </a:lnTo>
                <a:lnTo>
                  <a:pt x="103" y="137"/>
                </a:lnTo>
                <a:lnTo>
                  <a:pt x="106" y="137"/>
                </a:lnTo>
                <a:lnTo>
                  <a:pt x="112" y="137"/>
                </a:lnTo>
                <a:lnTo>
                  <a:pt x="117" y="138"/>
                </a:lnTo>
                <a:lnTo>
                  <a:pt x="116" y="145"/>
                </a:lnTo>
                <a:lnTo>
                  <a:pt x="116" y="155"/>
                </a:lnTo>
                <a:lnTo>
                  <a:pt x="116" y="165"/>
                </a:lnTo>
                <a:lnTo>
                  <a:pt x="117" y="175"/>
                </a:lnTo>
                <a:lnTo>
                  <a:pt x="116" y="186"/>
                </a:lnTo>
                <a:lnTo>
                  <a:pt x="114" y="194"/>
                </a:lnTo>
                <a:lnTo>
                  <a:pt x="113" y="198"/>
                </a:lnTo>
                <a:lnTo>
                  <a:pt x="111" y="203"/>
                </a:lnTo>
                <a:lnTo>
                  <a:pt x="107" y="206"/>
                </a:lnTo>
                <a:lnTo>
                  <a:pt x="104" y="209"/>
                </a:lnTo>
                <a:lnTo>
                  <a:pt x="102" y="204"/>
                </a:lnTo>
                <a:lnTo>
                  <a:pt x="102" y="198"/>
                </a:lnTo>
                <a:lnTo>
                  <a:pt x="102" y="193"/>
                </a:lnTo>
                <a:lnTo>
                  <a:pt x="102" y="187"/>
                </a:lnTo>
                <a:lnTo>
                  <a:pt x="102" y="181"/>
                </a:lnTo>
                <a:lnTo>
                  <a:pt x="101" y="176"/>
                </a:lnTo>
                <a:lnTo>
                  <a:pt x="99" y="174"/>
                </a:lnTo>
                <a:lnTo>
                  <a:pt x="98" y="172"/>
                </a:lnTo>
                <a:lnTo>
                  <a:pt x="95" y="171"/>
                </a:lnTo>
                <a:lnTo>
                  <a:pt x="91" y="169"/>
                </a:lnTo>
                <a:lnTo>
                  <a:pt x="87" y="174"/>
                </a:lnTo>
                <a:lnTo>
                  <a:pt x="84" y="179"/>
                </a:lnTo>
                <a:lnTo>
                  <a:pt x="82" y="186"/>
                </a:lnTo>
                <a:lnTo>
                  <a:pt x="80" y="193"/>
                </a:lnTo>
                <a:lnTo>
                  <a:pt x="79" y="200"/>
                </a:lnTo>
                <a:lnTo>
                  <a:pt x="80" y="207"/>
                </a:lnTo>
                <a:lnTo>
                  <a:pt x="82" y="214"/>
                </a:lnTo>
                <a:lnTo>
                  <a:pt x="86" y="221"/>
                </a:lnTo>
                <a:lnTo>
                  <a:pt x="88" y="224"/>
                </a:lnTo>
                <a:lnTo>
                  <a:pt x="89" y="227"/>
                </a:lnTo>
                <a:lnTo>
                  <a:pt x="89" y="229"/>
                </a:lnTo>
                <a:lnTo>
                  <a:pt x="89" y="233"/>
                </a:lnTo>
                <a:lnTo>
                  <a:pt x="87" y="238"/>
                </a:lnTo>
                <a:lnTo>
                  <a:pt x="84" y="243"/>
                </a:lnTo>
                <a:lnTo>
                  <a:pt x="80" y="249"/>
                </a:lnTo>
                <a:lnTo>
                  <a:pt x="75" y="255"/>
                </a:lnTo>
                <a:lnTo>
                  <a:pt x="72" y="260"/>
                </a:lnTo>
                <a:lnTo>
                  <a:pt x="70" y="267"/>
                </a:lnTo>
                <a:lnTo>
                  <a:pt x="69" y="267"/>
                </a:lnTo>
                <a:lnTo>
                  <a:pt x="68" y="267"/>
                </a:lnTo>
                <a:lnTo>
                  <a:pt x="67" y="258"/>
                </a:lnTo>
                <a:lnTo>
                  <a:pt x="68" y="249"/>
                </a:lnTo>
                <a:lnTo>
                  <a:pt x="67" y="244"/>
                </a:lnTo>
                <a:lnTo>
                  <a:pt x="66" y="240"/>
                </a:lnTo>
                <a:lnTo>
                  <a:pt x="64" y="235"/>
                </a:lnTo>
                <a:lnTo>
                  <a:pt x="59" y="229"/>
                </a:lnTo>
                <a:lnTo>
                  <a:pt x="53" y="235"/>
                </a:lnTo>
                <a:lnTo>
                  <a:pt x="49" y="240"/>
                </a:lnTo>
                <a:lnTo>
                  <a:pt x="46" y="246"/>
                </a:lnTo>
                <a:lnTo>
                  <a:pt x="44" y="253"/>
                </a:lnTo>
                <a:lnTo>
                  <a:pt x="46" y="266"/>
                </a:lnTo>
                <a:lnTo>
                  <a:pt x="48" y="280"/>
                </a:lnTo>
                <a:lnTo>
                  <a:pt x="50" y="286"/>
                </a:lnTo>
                <a:lnTo>
                  <a:pt x="50" y="293"/>
                </a:lnTo>
                <a:lnTo>
                  <a:pt x="51" y="300"/>
                </a:lnTo>
                <a:lnTo>
                  <a:pt x="50" y="306"/>
                </a:lnTo>
                <a:lnTo>
                  <a:pt x="48" y="312"/>
                </a:lnTo>
                <a:lnTo>
                  <a:pt x="43" y="317"/>
                </a:lnTo>
                <a:lnTo>
                  <a:pt x="37" y="322"/>
                </a:lnTo>
                <a:lnTo>
                  <a:pt x="28" y="328"/>
                </a:lnTo>
                <a:lnTo>
                  <a:pt x="24" y="333"/>
                </a:lnTo>
                <a:lnTo>
                  <a:pt x="15" y="347"/>
                </a:lnTo>
                <a:lnTo>
                  <a:pt x="4" y="361"/>
                </a:lnTo>
                <a:lnTo>
                  <a:pt x="0" y="367"/>
                </a:lnTo>
                <a:lnTo>
                  <a:pt x="0" y="352"/>
                </a:lnTo>
                <a:lnTo>
                  <a:pt x="0" y="310"/>
                </a:lnTo>
                <a:lnTo>
                  <a:pt x="1" y="253"/>
                </a:lnTo>
                <a:lnTo>
                  <a:pt x="1" y="186"/>
                </a:lnTo>
                <a:lnTo>
                  <a:pt x="1" y="120"/>
                </a:lnTo>
                <a:lnTo>
                  <a:pt x="1" y="62"/>
                </a:lnTo>
                <a:lnTo>
                  <a:pt x="1" y="20"/>
                </a:lnTo>
                <a:lnTo>
                  <a:pt x="1" y="4"/>
                </a:lnTo>
                <a:lnTo>
                  <a:pt x="12" y="6"/>
                </a:lnTo>
                <a:lnTo>
                  <a:pt x="26" y="6"/>
                </a:lnTo>
                <a:lnTo>
                  <a:pt x="42" y="6"/>
                </a:lnTo>
                <a:lnTo>
                  <a:pt x="57" y="5"/>
                </a:lnTo>
                <a:lnTo>
                  <a:pt x="88" y="3"/>
                </a:lnTo>
                <a:lnTo>
                  <a:pt x="113" y="0"/>
                </a:lnTo>
                <a:close/>
              </a:path>
            </a:pathLst>
          </a:custGeom>
          <a:solidFill>
            <a:srgbClr val="FFFFFF"/>
          </a:solidFill>
          <a:ln w="9525">
            <a:noFill/>
            <a:round/>
            <a:headEnd/>
            <a:tailEnd/>
          </a:ln>
        </p:spPr>
        <p:txBody>
          <a:bodyPr/>
          <a:lstStyle/>
          <a:p>
            <a:endParaRPr lang="en-US"/>
          </a:p>
        </p:txBody>
      </p:sp>
      <p:sp>
        <p:nvSpPr>
          <p:cNvPr id="158" name="Freeform 162"/>
          <p:cNvSpPr>
            <a:spLocks/>
          </p:cNvSpPr>
          <p:nvPr/>
        </p:nvSpPr>
        <p:spPr bwMode="auto">
          <a:xfrm>
            <a:off x="1452563" y="919163"/>
            <a:ext cx="25400" cy="88900"/>
          </a:xfrm>
          <a:custGeom>
            <a:avLst/>
            <a:gdLst>
              <a:gd name="T0" fmla="*/ 5708877 w 112"/>
              <a:gd name="T1" fmla="*/ 4789655 h 398"/>
              <a:gd name="T2" fmla="*/ 5708877 w 112"/>
              <a:gd name="T3" fmla="*/ 12872407 h 398"/>
              <a:gd name="T4" fmla="*/ 5760357 w 112"/>
              <a:gd name="T5" fmla="*/ 19857312 h 398"/>
              <a:gd name="T6" fmla="*/ 5400448 w 112"/>
              <a:gd name="T7" fmla="*/ 15865970 h 398"/>
              <a:gd name="T8" fmla="*/ 4937352 w 112"/>
              <a:gd name="T9" fmla="*/ 14718311 h 398"/>
              <a:gd name="T10" fmla="*/ 4628923 w 112"/>
              <a:gd name="T11" fmla="*/ 15317157 h 398"/>
              <a:gd name="T12" fmla="*/ 4680404 w 112"/>
              <a:gd name="T13" fmla="*/ 16414782 h 398"/>
              <a:gd name="T14" fmla="*/ 4320268 w 112"/>
              <a:gd name="T15" fmla="*/ 16913560 h 398"/>
              <a:gd name="T16" fmla="*/ 3754438 w 112"/>
              <a:gd name="T17" fmla="*/ 16564438 h 398"/>
              <a:gd name="T18" fmla="*/ 3446009 w 112"/>
              <a:gd name="T19" fmla="*/ 16115247 h 398"/>
              <a:gd name="T20" fmla="*/ 3548743 w 112"/>
              <a:gd name="T21" fmla="*/ 15317157 h 398"/>
              <a:gd name="T22" fmla="*/ 4114573 w 112"/>
              <a:gd name="T23" fmla="*/ 14269343 h 398"/>
              <a:gd name="T24" fmla="*/ 4474482 w 112"/>
              <a:gd name="T25" fmla="*/ 13171719 h 398"/>
              <a:gd name="T26" fmla="*/ 4423229 w 112"/>
              <a:gd name="T27" fmla="*/ 12622907 h 398"/>
              <a:gd name="T28" fmla="*/ 4063093 w 112"/>
              <a:gd name="T29" fmla="*/ 12074094 h 398"/>
              <a:gd name="T30" fmla="*/ 3446009 w 112"/>
              <a:gd name="T31" fmla="*/ 11874404 h 398"/>
              <a:gd name="T32" fmla="*/ 3240314 w 112"/>
              <a:gd name="T33" fmla="*/ 12273561 h 398"/>
              <a:gd name="T34" fmla="*/ 3343048 w 112"/>
              <a:gd name="T35" fmla="*/ 13321375 h 398"/>
              <a:gd name="T36" fmla="*/ 3240314 w 112"/>
              <a:gd name="T37" fmla="*/ 13919998 h 398"/>
              <a:gd name="T38" fmla="*/ 2674484 w 112"/>
              <a:gd name="T39" fmla="*/ 13970032 h 398"/>
              <a:gd name="T40" fmla="*/ 2057173 w 112"/>
              <a:gd name="T41" fmla="*/ 13271564 h 398"/>
              <a:gd name="T42" fmla="*/ 1851479 w 112"/>
              <a:gd name="T43" fmla="*/ 12273561 h 398"/>
              <a:gd name="T44" fmla="*/ 2263095 w 112"/>
              <a:gd name="T45" fmla="*/ 11475248 h 398"/>
              <a:gd name="T46" fmla="*/ 2365829 w 112"/>
              <a:gd name="T47" fmla="*/ 10677158 h 398"/>
              <a:gd name="T48" fmla="*/ 2160134 w 112"/>
              <a:gd name="T49" fmla="*/ 9330033 h 398"/>
              <a:gd name="T50" fmla="*/ 1902959 w 112"/>
              <a:gd name="T51" fmla="*/ 8232408 h 398"/>
              <a:gd name="T52" fmla="*/ 1543050 w 112"/>
              <a:gd name="T53" fmla="*/ 8382064 h 398"/>
              <a:gd name="T54" fmla="*/ 1131434 w 112"/>
              <a:gd name="T55" fmla="*/ 9030498 h 398"/>
              <a:gd name="T56" fmla="*/ 1131434 w 112"/>
              <a:gd name="T57" fmla="*/ 9529499 h 398"/>
              <a:gd name="T58" fmla="*/ 1491570 w 112"/>
              <a:gd name="T59" fmla="*/ 10178157 h 398"/>
              <a:gd name="T60" fmla="*/ 1440089 w 112"/>
              <a:gd name="T61" fmla="*/ 10577313 h 398"/>
              <a:gd name="T62" fmla="*/ 977220 w 112"/>
              <a:gd name="T63" fmla="*/ 10726969 h 398"/>
              <a:gd name="T64" fmla="*/ 514350 w 112"/>
              <a:gd name="T65" fmla="*/ 10278002 h 398"/>
              <a:gd name="T66" fmla="*/ 51480 w 112"/>
              <a:gd name="T67" fmla="*/ 8132563 h 398"/>
              <a:gd name="T68" fmla="*/ 514350 w 112"/>
              <a:gd name="T69" fmla="*/ 7334250 h 398"/>
              <a:gd name="T70" fmla="*/ 1337129 w 112"/>
              <a:gd name="T71" fmla="*/ 7284439 h 398"/>
              <a:gd name="T72" fmla="*/ 2057173 w 112"/>
              <a:gd name="T73" fmla="*/ 6935093 h 398"/>
              <a:gd name="T74" fmla="*/ 2520270 w 112"/>
              <a:gd name="T75" fmla="*/ 6286436 h 398"/>
              <a:gd name="T76" fmla="*/ 2571523 w 112"/>
              <a:gd name="T77" fmla="*/ 5039156 h 398"/>
              <a:gd name="T78" fmla="*/ 2365829 w 112"/>
              <a:gd name="T79" fmla="*/ 3592185 h 398"/>
              <a:gd name="T80" fmla="*/ 1491570 w 112"/>
              <a:gd name="T81" fmla="*/ 3043373 h 398"/>
              <a:gd name="T82" fmla="*/ 360136 w 112"/>
              <a:gd name="T83" fmla="*/ 2195249 h 398"/>
              <a:gd name="T84" fmla="*/ 411389 w 112"/>
              <a:gd name="T85" fmla="*/ 399157 h 398"/>
              <a:gd name="T86" fmla="*/ 617084 w 112"/>
              <a:gd name="T87" fmla="*/ 49811 h 398"/>
              <a:gd name="T88" fmla="*/ 3085873 w 112"/>
              <a:gd name="T89" fmla="*/ 49811 h 398"/>
              <a:gd name="T90" fmla="*/ 4937352 w 112"/>
              <a:gd name="T91" fmla="*/ 149656 h 3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12" h="398">
                <a:moveTo>
                  <a:pt x="109" y="2"/>
                </a:moveTo>
                <a:lnTo>
                  <a:pt x="110" y="46"/>
                </a:lnTo>
                <a:lnTo>
                  <a:pt x="111" y="96"/>
                </a:lnTo>
                <a:lnTo>
                  <a:pt x="111" y="149"/>
                </a:lnTo>
                <a:lnTo>
                  <a:pt x="111" y="204"/>
                </a:lnTo>
                <a:lnTo>
                  <a:pt x="111" y="258"/>
                </a:lnTo>
                <a:lnTo>
                  <a:pt x="111" y="310"/>
                </a:lnTo>
                <a:lnTo>
                  <a:pt x="111" y="357"/>
                </a:lnTo>
                <a:lnTo>
                  <a:pt x="112" y="398"/>
                </a:lnTo>
                <a:lnTo>
                  <a:pt x="110" y="375"/>
                </a:lnTo>
                <a:lnTo>
                  <a:pt x="107" y="347"/>
                </a:lnTo>
                <a:lnTo>
                  <a:pt x="105" y="318"/>
                </a:lnTo>
                <a:lnTo>
                  <a:pt x="102" y="293"/>
                </a:lnTo>
                <a:lnTo>
                  <a:pt x="98" y="293"/>
                </a:lnTo>
                <a:lnTo>
                  <a:pt x="96" y="295"/>
                </a:lnTo>
                <a:lnTo>
                  <a:pt x="94" y="298"/>
                </a:lnTo>
                <a:lnTo>
                  <a:pt x="92" y="301"/>
                </a:lnTo>
                <a:lnTo>
                  <a:pt x="90" y="307"/>
                </a:lnTo>
                <a:lnTo>
                  <a:pt x="87" y="315"/>
                </a:lnTo>
                <a:lnTo>
                  <a:pt x="90" y="321"/>
                </a:lnTo>
                <a:lnTo>
                  <a:pt x="91" y="329"/>
                </a:lnTo>
                <a:lnTo>
                  <a:pt x="91" y="335"/>
                </a:lnTo>
                <a:lnTo>
                  <a:pt x="90" y="341"/>
                </a:lnTo>
                <a:lnTo>
                  <a:pt x="84" y="339"/>
                </a:lnTo>
                <a:lnTo>
                  <a:pt x="80" y="337"/>
                </a:lnTo>
                <a:lnTo>
                  <a:pt x="76" y="335"/>
                </a:lnTo>
                <a:lnTo>
                  <a:pt x="73" y="332"/>
                </a:lnTo>
                <a:lnTo>
                  <a:pt x="70" y="329"/>
                </a:lnTo>
                <a:lnTo>
                  <a:pt x="68" y="326"/>
                </a:lnTo>
                <a:lnTo>
                  <a:pt x="67" y="323"/>
                </a:lnTo>
                <a:lnTo>
                  <a:pt x="67" y="320"/>
                </a:lnTo>
                <a:lnTo>
                  <a:pt x="67" y="314"/>
                </a:lnTo>
                <a:lnTo>
                  <a:pt x="69" y="307"/>
                </a:lnTo>
                <a:lnTo>
                  <a:pt x="73" y="300"/>
                </a:lnTo>
                <a:lnTo>
                  <a:pt x="76" y="293"/>
                </a:lnTo>
                <a:lnTo>
                  <a:pt x="80" y="286"/>
                </a:lnTo>
                <a:lnTo>
                  <a:pt x="83" y="278"/>
                </a:lnTo>
                <a:lnTo>
                  <a:pt x="86" y="271"/>
                </a:lnTo>
                <a:lnTo>
                  <a:pt x="87" y="264"/>
                </a:lnTo>
                <a:lnTo>
                  <a:pt x="87" y="260"/>
                </a:lnTo>
                <a:lnTo>
                  <a:pt x="87" y="257"/>
                </a:lnTo>
                <a:lnTo>
                  <a:pt x="86" y="253"/>
                </a:lnTo>
                <a:lnTo>
                  <a:pt x="84" y="250"/>
                </a:lnTo>
                <a:lnTo>
                  <a:pt x="82" y="246"/>
                </a:lnTo>
                <a:lnTo>
                  <a:pt x="79" y="242"/>
                </a:lnTo>
                <a:lnTo>
                  <a:pt x="76" y="239"/>
                </a:lnTo>
                <a:lnTo>
                  <a:pt x="71" y="236"/>
                </a:lnTo>
                <a:lnTo>
                  <a:pt x="67" y="238"/>
                </a:lnTo>
                <a:lnTo>
                  <a:pt x="65" y="241"/>
                </a:lnTo>
                <a:lnTo>
                  <a:pt x="64" y="243"/>
                </a:lnTo>
                <a:lnTo>
                  <a:pt x="63" y="246"/>
                </a:lnTo>
                <a:lnTo>
                  <a:pt x="63" y="253"/>
                </a:lnTo>
                <a:lnTo>
                  <a:pt x="64" y="260"/>
                </a:lnTo>
                <a:lnTo>
                  <a:pt x="65" y="267"/>
                </a:lnTo>
                <a:lnTo>
                  <a:pt x="65" y="273"/>
                </a:lnTo>
                <a:lnTo>
                  <a:pt x="64" y="276"/>
                </a:lnTo>
                <a:lnTo>
                  <a:pt x="63" y="279"/>
                </a:lnTo>
                <a:lnTo>
                  <a:pt x="60" y="282"/>
                </a:lnTo>
                <a:lnTo>
                  <a:pt x="56" y="284"/>
                </a:lnTo>
                <a:lnTo>
                  <a:pt x="52" y="280"/>
                </a:lnTo>
                <a:lnTo>
                  <a:pt x="48" y="276"/>
                </a:lnTo>
                <a:lnTo>
                  <a:pt x="44" y="271"/>
                </a:lnTo>
                <a:lnTo>
                  <a:pt x="40" y="266"/>
                </a:lnTo>
                <a:lnTo>
                  <a:pt x="37" y="260"/>
                </a:lnTo>
                <a:lnTo>
                  <a:pt x="36" y="254"/>
                </a:lnTo>
                <a:lnTo>
                  <a:pt x="36" y="246"/>
                </a:lnTo>
                <a:lnTo>
                  <a:pt x="38" y="239"/>
                </a:lnTo>
                <a:lnTo>
                  <a:pt x="42" y="235"/>
                </a:lnTo>
                <a:lnTo>
                  <a:pt x="44" y="230"/>
                </a:lnTo>
                <a:lnTo>
                  <a:pt x="45" y="226"/>
                </a:lnTo>
                <a:lnTo>
                  <a:pt x="46" y="223"/>
                </a:lnTo>
                <a:lnTo>
                  <a:pt x="46" y="214"/>
                </a:lnTo>
                <a:lnTo>
                  <a:pt x="46" y="206"/>
                </a:lnTo>
                <a:lnTo>
                  <a:pt x="44" y="196"/>
                </a:lnTo>
                <a:lnTo>
                  <a:pt x="42" y="187"/>
                </a:lnTo>
                <a:lnTo>
                  <a:pt x="40" y="177"/>
                </a:lnTo>
                <a:lnTo>
                  <a:pt x="40" y="165"/>
                </a:lnTo>
                <a:lnTo>
                  <a:pt x="37" y="165"/>
                </a:lnTo>
                <a:lnTo>
                  <a:pt x="34" y="165"/>
                </a:lnTo>
                <a:lnTo>
                  <a:pt x="32" y="166"/>
                </a:lnTo>
                <a:lnTo>
                  <a:pt x="30" y="168"/>
                </a:lnTo>
                <a:lnTo>
                  <a:pt x="27" y="173"/>
                </a:lnTo>
                <a:lnTo>
                  <a:pt x="23" y="178"/>
                </a:lnTo>
                <a:lnTo>
                  <a:pt x="22" y="181"/>
                </a:lnTo>
                <a:lnTo>
                  <a:pt x="21" y="186"/>
                </a:lnTo>
                <a:lnTo>
                  <a:pt x="21" y="188"/>
                </a:lnTo>
                <a:lnTo>
                  <a:pt x="22" y="191"/>
                </a:lnTo>
                <a:lnTo>
                  <a:pt x="23" y="195"/>
                </a:lnTo>
                <a:lnTo>
                  <a:pt x="27" y="199"/>
                </a:lnTo>
                <a:lnTo>
                  <a:pt x="29" y="204"/>
                </a:lnTo>
                <a:lnTo>
                  <a:pt x="30" y="208"/>
                </a:lnTo>
                <a:lnTo>
                  <a:pt x="29" y="210"/>
                </a:lnTo>
                <a:lnTo>
                  <a:pt x="28" y="212"/>
                </a:lnTo>
                <a:lnTo>
                  <a:pt x="27" y="214"/>
                </a:lnTo>
                <a:lnTo>
                  <a:pt x="23" y="218"/>
                </a:lnTo>
                <a:lnTo>
                  <a:pt x="19" y="215"/>
                </a:lnTo>
                <a:lnTo>
                  <a:pt x="15" y="212"/>
                </a:lnTo>
                <a:lnTo>
                  <a:pt x="12" y="209"/>
                </a:lnTo>
                <a:lnTo>
                  <a:pt x="10" y="206"/>
                </a:lnTo>
                <a:lnTo>
                  <a:pt x="5" y="196"/>
                </a:lnTo>
                <a:lnTo>
                  <a:pt x="3" y="187"/>
                </a:lnTo>
                <a:lnTo>
                  <a:pt x="1" y="163"/>
                </a:lnTo>
                <a:lnTo>
                  <a:pt x="0" y="141"/>
                </a:lnTo>
                <a:lnTo>
                  <a:pt x="4" y="145"/>
                </a:lnTo>
                <a:lnTo>
                  <a:pt x="10" y="147"/>
                </a:lnTo>
                <a:lnTo>
                  <a:pt x="15" y="148"/>
                </a:lnTo>
                <a:lnTo>
                  <a:pt x="20" y="148"/>
                </a:lnTo>
                <a:lnTo>
                  <a:pt x="26" y="146"/>
                </a:lnTo>
                <a:lnTo>
                  <a:pt x="31" y="144"/>
                </a:lnTo>
                <a:lnTo>
                  <a:pt x="35" y="142"/>
                </a:lnTo>
                <a:lnTo>
                  <a:pt x="40" y="139"/>
                </a:lnTo>
                <a:lnTo>
                  <a:pt x="44" y="134"/>
                </a:lnTo>
                <a:lnTo>
                  <a:pt x="47" y="130"/>
                </a:lnTo>
                <a:lnTo>
                  <a:pt x="49" y="126"/>
                </a:lnTo>
                <a:lnTo>
                  <a:pt x="50" y="122"/>
                </a:lnTo>
                <a:lnTo>
                  <a:pt x="51" y="111"/>
                </a:lnTo>
                <a:lnTo>
                  <a:pt x="50" y="101"/>
                </a:lnTo>
                <a:lnTo>
                  <a:pt x="48" y="91"/>
                </a:lnTo>
                <a:lnTo>
                  <a:pt x="47" y="81"/>
                </a:lnTo>
                <a:lnTo>
                  <a:pt x="46" y="72"/>
                </a:lnTo>
                <a:lnTo>
                  <a:pt x="47" y="66"/>
                </a:lnTo>
                <a:lnTo>
                  <a:pt x="42" y="64"/>
                </a:lnTo>
                <a:lnTo>
                  <a:pt x="29" y="61"/>
                </a:lnTo>
                <a:lnTo>
                  <a:pt x="15" y="59"/>
                </a:lnTo>
                <a:lnTo>
                  <a:pt x="10" y="56"/>
                </a:lnTo>
                <a:lnTo>
                  <a:pt x="7" y="44"/>
                </a:lnTo>
                <a:lnTo>
                  <a:pt x="7" y="26"/>
                </a:lnTo>
                <a:lnTo>
                  <a:pt x="7" y="16"/>
                </a:lnTo>
                <a:lnTo>
                  <a:pt x="8" y="8"/>
                </a:lnTo>
                <a:lnTo>
                  <a:pt x="10" y="5"/>
                </a:lnTo>
                <a:lnTo>
                  <a:pt x="11" y="2"/>
                </a:lnTo>
                <a:lnTo>
                  <a:pt x="12" y="1"/>
                </a:lnTo>
                <a:lnTo>
                  <a:pt x="13" y="0"/>
                </a:lnTo>
                <a:lnTo>
                  <a:pt x="35" y="0"/>
                </a:lnTo>
                <a:lnTo>
                  <a:pt x="60" y="1"/>
                </a:lnTo>
                <a:lnTo>
                  <a:pt x="71" y="2"/>
                </a:lnTo>
                <a:lnTo>
                  <a:pt x="84" y="3"/>
                </a:lnTo>
                <a:lnTo>
                  <a:pt x="96" y="3"/>
                </a:lnTo>
                <a:lnTo>
                  <a:pt x="109" y="2"/>
                </a:lnTo>
                <a:close/>
              </a:path>
            </a:pathLst>
          </a:custGeom>
          <a:solidFill>
            <a:srgbClr val="FFFFFF"/>
          </a:solidFill>
          <a:ln w="9525">
            <a:noFill/>
            <a:round/>
            <a:headEnd/>
            <a:tailEnd/>
          </a:ln>
        </p:spPr>
        <p:txBody>
          <a:bodyPr/>
          <a:lstStyle/>
          <a:p>
            <a:endParaRPr lang="en-US"/>
          </a:p>
        </p:txBody>
      </p:sp>
      <p:sp>
        <p:nvSpPr>
          <p:cNvPr id="159" name="Freeform 163"/>
          <p:cNvSpPr>
            <a:spLocks/>
          </p:cNvSpPr>
          <p:nvPr/>
        </p:nvSpPr>
        <p:spPr bwMode="auto">
          <a:xfrm>
            <a:off x="917575" y="950913"/>
            <a:ext cx="76200" cy="276225"/>
          </a:xfrm>
          <a:custGeom>
            <a:avLst/>
            <a:gdLst>
              <a:gd name="T0" fmla="*/ 16258032 w 350"/>
              <a:gd name="T1" fmla="*/ 6190871 h 1256"/>
              <a:gd name="T2" fmla="*/ 16020941 w 350"/>
              <a:gd name="T3" fmla="*/ 9431456 h 1256"/>
              <a:gd name="T4" fmla="*/ 15784068 w 350"/>
              <a:gd name="T5" fmla="*/ 12526892 h 1256"/>
              <a:gd name="T6" fmla="*/ 15404810 w 350"/>
              <a:gd name="T7" fmla="*/ 15670710 h 1256"/>
              <a:gd name="T8" fmla="*/ 15215181 w 350"/>
              <a:gd name="T9" fmla="*/ 18185985 h 1256"/>
              <a:gd name="T10" fmla="*/ 15215181 w 350"/>
              <a:gd name="T11" fmla="*/ 19830360 h 1256"/>
              <a:gd name="T12" fmla="*/ 15073013 w 350"/>
              <a:gd name="T13" fmla="*/ 22345415 h 1256"/>
              <a:gd name="T14" fmla="*/ 14788678 w 350"/>
              <a:gd name="T15" fmla="*/ 25537617 h 1256"/>
              <a:gd name="T16" fmla="*/ 14693755 w 350"/>
              <a:gd name="T17" fmla="*/ 27859139 h 1256"/>
              <a:gd name="T18" fmla="*/ 14741217 w 350"/>
              <a:gd name="T19" fmla="*/ 29455350 h 1256"/>
              <a:gd name="T20" fmla="*/ 14788678 w 350"/>
              <a:gd name="T21" fmla="*/ 30761261 h 1256"/>
              <a:gd name="T22" fmla="*/ 14741217 w 350"/>
              <a:gd name="T23" fmla="*/ 31873638 h 1256"/>
              <a:gd name="T24" fmla="*/ 14836140 w 350"/>
              <a:gd name="T25" fmla="*/ 33614779 h 1256"/>
              <a:gd name="T26" fmla="*/ 14883384 w 350"/>
              <a:gd name="T27" fmla="*/ 35404524 h 1256"/>
              <a:gd name="T28" fmla="*/ 14788678 w 350"/>
              <a:gd name="T29" fmla="*/ 36516901 h 1256"/>
              <a:gd name="T30" fmla="*/ 14456882 w 350"/>
              <a:gd name="T31" fmla="*/ 37580895 h 1256"/>
              <a:gd name="T32" fmla="*/ 13887994 w 350"/>
              <a:gd name="T33" fmla="*/ 38645109 h 1256"/>
              <a:gd name="T34" fmla="*/ 13745827 w 350"/>
              <a:gd name="T35" fmla="*/ 39225489 h 1256"/>
              <a:gd name="T36" fmla="*/ 14172547 w 350"/>
              <a:gd name="T37" fmla="*/ 39563953 h 1256"/>
              <a:gd name="T38" fmla="*/ 14361958 w 350"/>
              <a:gd name="T39" fmla="*/ 40095950 h 1256"/>
              <a:gd name="T40" fmla="*/ 14409420 w 350"/>
              <a:gd name="T41" fmla="*/ 40676330 h 1256"/>
              <a:gd name="T42" fmla="*/ 14409420 w 350"/>
              <a:gd name="T43" fmla="*/ 41692161 h 1256"/>
              <a:gd name="T44" fmla="*/ 14314714 w 350"/>
              <a:gd name="T45" fmla="*/ 43094839 h 1256"/>
              <a:gd name="T46" fmla="*/ 13935456 w 350"/>
              <a:gd name="T47" fmla="*/ 44448913 h 1256"/>
              <a:gd name="T48" fmla="*/ 10949287 w 350"/>
              <a:gd name="T49" fmla="*/ 49092176 h 1256"/>
              <a:gd name="T50" fmla="*/ 6920266 w 350"/>
              <a:gd name="T51" fmla="*/ 55428197 h 1256"/>
              <a:gd name="T52" fmla="*/ 3934097 w 350"/>
              <a:gd name="T53" fmla="*/ 60071460 h 1256"/>
              <a:gd name="T54" fmla="*/ 3507595 w 350"/>
              <a:gd name="T55" fmla="*/ 60361760 h 1256"/>
              <a:gd name="T56" fmla="*/ 3507595 w 350"/>
              <a:gd name="T57" fmla="*/ 57798322 h 1256"/>
              <a:gd name="T58" fmla="*/ 3507595 w 350"/>
              <a:gd name="T59" fmla="*/ 54267436 h 1256"/>
              <a:gd name="T60" fmla="*/ 3507595 w 350"/>
              <a:gd name="T61" fmla="*/ 51655614 h 1256"/>
              <a:gd name="T62" fmla="*/ 3412671 w 350"/>
              <a:gd name="T63" fmla="*/ 50543237 h 1256"/>
              <a:gd name="T64" fmla="*/ 2701834 w 350"/>
              <a:gd name="T65" fmla="*/ 46045124 h 1256"/>
              <a:gd name="T66" fmla="*/ 1706445 w 350"/>
              <a:gd name="T67" fmla="*/ 39418803 h 1256"/>
              <a:gd name="T68" fmla="*/ 805761 w 350"/>
              <a:gd name="T69" fmla="*/ 32889469 h 1256"/>
              <a:gd name="T70" fmla="*/ 237091 w 350"/>
              <a:gd name="T71" fmla="*/ 30470960 h 1256"/>
              <a:gd name="T72" fmla="*/ 237091 w 350"/>
              <a:gd name="T73" fmla="*/ 29455350 h 1256"/>
              <a:gd name="T74" fmla="*/ 900684 w 350"/>
              <a:gd name="T75" fmla="*/ 27423908 h 1256"/>
              <a:gd name="T76" fmla="*/ 1706445 w 350"/>
              <a:gd name="T77" fmla="*/ 25489234 h 1256"/>
              <a:gd name="T78" fmla="*/ 2749078 w 350"/>
              <a:gd name="T79" fmla="*/ 23651326 h 1256"/>
              <a:gd name="T80" fmla="*/ 3791930 w 350"/>
              <a:gd name="T81" fmla="*/ 21329804 h 1256"/>
              <a:gd name="T82" fmla="*/ 4834781 w 350"/>
              <a:gd name="T83" fmla="*/ 18330916 h 1256"/>
              <a:gd name="T84" fmla="*/ 6114506 w 350"/>
              <a:gd name="T85" fmla="*/ 15429014 h 1256"/>
              <a:gd name="T86" fmla="*/ 7536615 w 350"/>
              <a:gd name="T87" fmla="*/ 12478508 h 1256"/>
              <a:gd name="T88" fmla="*/ 9859191 w 350"/>
              <a:gd name="T89" fmla="*/ 8173929 h 1256"/>
              <a:gd name="T90" fmla="*/ 13224401 w 350"/>
              <a:gd name="T91" fmla="*/ 2660205 h 1256"/>
              <a:gd name="T92" fmla="*/ 15120475 w 350"/>
              <a:gd name="T93" fmla="*/ 145150 h 1256"/>
              <a:gd name="T94" fmla="*/ 15594439 w 350"/>
              <a:gd name="T95" fmla="*/ 483614 h 1256"/>
              <a:gd name="T96" fmla="*/ 15973697 w 350"/>
              <a:gd name="T97" fmla="*/ 1015611 h 1256"/>
              <a:gd name="T98" fmla="*/ 16305494 w 350"/>
              <a:gd name="T99" fmla="*/ 1596211 h 1256"/>
              <a:gd name="T100" fmla="*/ 16495123 w 350"/>
              <a:gd name="T101" fmla="*/ 2128208 h 1256"/>
              <a:gd name="T102" fmla="*/ 16542367 w 350"/>
              <a:gd name="T103" fmla="*/ 2805355 h 1256"/>
              <a:gd name="T104" fmla="*/ 16542367 w 350"/>
              <a:gd name="T105" fmla="*/ 3434119 h 1256"/>
              <a:gd name="T106" fmla="*/ 16447661 w 350"/>
              <a:gd name="T107" fmla="*/ 4111266 h 125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50" h="1256">
                <a:moveTo>
                  <a:pt x="345" y="91"/>
                </a:moveTo>
                <a:lnTo>
                  <a:pt x="343" y="128"/>
                </a:lnTo>
                <a:lnTo>
                  <a:pt x="341" y="162"/>
                </a:lnTo>
                <a:lnTo>
                  <a:pt x="338" y="195"/>
                </a:lnTo>
                <a:lnTo>
                  <a:pt x="336" y="227"/>
                </a:lnTo>
                <a:lnTo>
                  <a:pt x="333" y="259"/>
                </a:lnTo>
                <a:lnTo>
                  <a:pt x="329" y="292"/>
                </a:lnTo>
                <a:lnTo>
                  <a:pt x="325" y="324"/>
                </a:lnTo>
                <a:lnTo>
                  <a:pt x="319" y="358"/>
                </a:lnTo>
                <a:lnTo>
                  <a:pt x="321" y="376"/>
                </a:lnTo>
                <a:lnTo>
                  <a:pt x="321" y="393"/>
                </a:lnTo>
                <a:lnTo>
                  <a:pt x="321" y="410"/>
                </a:lnTo>
                <a:lnTo>
                  <a:pt x="320" y="427"/>
                </a:lnTo>
                <a:lnTo>
                  <a:pt x="318" y="462"/>
                </a:lnTo>
                <a:lnTo>
                  <a:pt x="315" y="495"/>
                </a:lnTo>
                <a:lnTo>
                  <a:pt x="312" y="528"/>
                </a:lnTo>
                <a:lnTo>
                  <a:pt x="310" y="560"/>
                </a:lnTo>
                <a:lnTo>
                  <a:pt x="310" y="576"/>
                </a:lnTo>
                <a:lnTo>
                  <a:pt x="310" y="593"/>
                </a:lnTo>
                <a:lnTo>
                  <a:pt x="311" y="609"/>
                </a:lnTo>
                <a:lnTo>
                  <a:pt x="313" y="625"/>
                </a:lnTo>
                <a:lnTo>
                  <a:pt x="312" y="636"/>
                </a:lnTo>
                <a:lnTo>
                  <a:pt x="311" y="647"/>
                </a:lnTo>
                <a:lnTo>
                  <a:pt x="311" y="659"/>
                </a:lnTo>
                <a:lnTo>
                  <a:pt x="312" y="672"/>
                </a:lnTo>
                <a:lnTo>
                  <a:pt x="313" y="695"/>
                </a:lnTo>
                <a:lnTo>
                  <a:pt x="314" y="720"/>
                </a:lnTo>
                <a:lnTo>
                  <a:pt x="314" y="732"/>
                </a:lnTo>
                <a:lnTo>
                  <a:pt x="313" y="744"/>
                </a:lnTo>
                <a:lnTo>
                  <a:pt x="312" y="755"/>
                </a:lnTo>
                <a:lnTo>
                  <a:pt x="309" y="767"/>
                </a:lnTo>
                <a:lnTo>
                  <a:pt x="305" y="777"/>
                </a:lnTo>
                <a:lnTo>
                  <a:pt x="300" y="788"/>
                </a:lnTo>
                <a:lnTo>
                  <a:pt x="293" y="799"/>
                </a:lnTo>
                <a:lnTo>
                  <a:pt x="284" y="808"/>
                </a:lnTo>
                <a:lnTo>
                  <a:pt x="290" y="811"/>
                </a:lnTo>
                <a:lnTo>
                  <a:pt x="295" y="814"/>
                </a:lnTo>
                <a:lnTo>
                  <a:pt x="299" y="818"/>
                </a:lnTo>
                <a:lnTo>
                  <a:pt x="301" y="823"/>
                </a:lnTo>
                <a:lnTo>
                  <a:pt x="303" y="829"/>
                </a:lnTo>
                <a:lnTo>
                  <a:pt x="304" y="835"/>
                </a:lnTo>
                <a:lnTo>
                  <a:pt x="304" y="841"/>
                </a:lnTo>
                <a:lnTo>
                  <a:pt x="304" y="848"/>
                </a:lnTo>
                <a:lnTo>
                  <a:pt x="304" y="862"/>
                </a:lnTo>
                <a:lnTo>
                  <a:pt x="303" y="877"/>
                </a:lnTo>
                <a:lnTo>
                  <a:pt x="302" y="891"/>
                </a:lnTo>
                <a:lnTo>
                  <a:pt x="303" y="903"/>
                </a:lnTo>
                <a:lnTo>
                  <a:pt x="294" y="919"/>
                </a:lnTo>
                <a:lnTo>
                  <a:pt x="268" y="959"/>
                </a:lnTo>
                <a:lnTo>
                  <a:pt x="231" y="1015"/>
                </a:lnTo>
                <a:lnTo>
                  <a:pt x="189" y="1080"/>
                </a:lnTo>
                <a:lnTo>
                  <a:pt x="146" y="1146"/>
                </a:lnTo>
                <a:lnTo>
                  <a:pt x="110" y="1202"/>
                </a:lnTo>
                <a:lnTo>
                  <a:pt x="83" y="1242"/>
                </a:lnTo>
                <a:lnTo>
                  <a:pt x="74" y="1256"/>
                </a:lnTo>
                <a:lnTo>
                  <a:pt x="74" y="1248"/>
                </a:lnTo>
                <a:lnTo>
                  <a:pt x="74" y="1226"/>
                </a:lnTo>
                <a:lnTo>
                  <a:pt x="74" y="1195"/>
                </a:lnTo>
                <a:lnTo>
                  <a:pt x="74" y="1158"/>
                </a:lnTo>
                <a:lnTo>
                  <a:pt x="74" y="1122"/>
                </a:lnTo>
                <a:lnTo>
                  <a:pt x="74" y="1090"/>
                </a:lnTo>
                <a:lnTo>
                  <a:pt x="74" y="1068"/>
                </a:lnTo>
                <a:lnTo>
                  <a:pt x="74" y="1059"/>
                </a:lnTo>
                <a:lnTo>
                  <a:pt x="72" y="1045"/>
                </a:lnTo>
                <a:lnTo>
                  <a:pt x="65" y="1008"/>
                </a:lnTo>
                <a:lnTo>
                  <a:pt x="57" y="952"/>
                </a:lnTo>
                <a:lnTo>
                  <a:pt x="47" y="886"/>
                </a:lnTo>
                <a:lnTo>
                  <a:pt x="36" y="815"/>
                </a:lnTo>
                <a:lnTo>
                  <a:pt x="26" y="744"/>
                </a:lnTo>
                <a:lnTo>
                  <a:pt x="17" y="680"/>
                </a:lnTo>
                <a:lnTo>
                  <a:pt x="10" y="630"/>
                </a:lnTo>
                <a:lnTo>
                  <a:pt x="5" y="630"/>
                </a:lnTo>
                <a:lnTo>
                  <a:pt x="0" y="630"/>
                </a:lnTo>
                <a:lnTo>
                  <a:pt x="5" y="609"/>
                </a:lnTo>
                <a:lnTo>
                  <a:pt x="12" y="589"/>
                </a:lnTo>
                <a:lnTo>
                  <a:pt x="19" y="567"/>
                </a:lnTo>
                <a:lnTo>
                  <a:pt x="28" y="547"/>
                </a:lnTo>
                <a:lnTo>
                  <a:pt x="36" y="527"/>
                </a:lnTo>
                <a:lnTo>
                  <a:pt x="47" y="508"/>
                </a:lnTo>
                <a:lnTo>
                  <a:pt x="58" y="489"/>
                </a:lnTo>
                <a:lnTo>
                  <a:pt x="70" y="472"/>
                </a:lnTo>
                <a:lnTo>
                  <a:pt x="80" y="441"/>
                </a:lnTo>
                <a:lnTo>
                  <a:pt x="91" y="410"/>
                </a:lnTo>
                <a:lnTo>
                  <a:pt x="102" y="379"/>
                </a:lnTo>
                <a:lnTo>
                  <a:pt x="115" y="349"/>
                </a:lnTo>
                <a:lnTo>
                  <a:pt x="129" y="319"/>
                </a:lnTo>
                <a:lnTo>
                  <a:pt x="144" y="288"/>
                </a:lnTo>
                <a:lnTo>
                  <a:pt x="159" y="258"/>
                </a:lnTo>
                <a:lnTo>
                  <a:pt x="175" y="228"/>
                </a:lnTo>
                <a:lnTo>
                  <a:pt x="208" y="169"/>
                </a:lnTo>
                <a:lnTo>
                  <a:pt x="243" y="112"/>
                </a:lnTo>
                <a:lnTo>
                  <a:pt x="279" y="55"/>
                </a:lnTo>
                <a:lnTo>
                  <a:pt x="313" y="0"/>
                </a:lnTo>
                <a:lnTo>
                  <a:pt x="319" y="3"/>
                </a:lnTo>
                <a:lnTo>
                  <a:pt x="325" y="6"/>
                </a:lnTo>
                <a:lnTo>
                  <a:pt x="329" y="10"/>
                </a:lnTo>
                <a:lnTo>
                  <a:pt x="333" y="16"/>
                </a:lnTo>
                <a:lnTo>
                  <a:pt x="337" y="21"/>
                </a:lnTo>
                <a:lnTo>
                  <a:pt x="341" y="26"/>
                </a:lnTo>
                <a:lnTo>
                  <a:pt x="344" y="33"/>
                </a:lnTo>
                <a:lnTo>
                  <a:pt x="346" y="38"/>
                </a:lnTo>
                <a:lnTo>
                  <a:pt x="348" y="44"/>
                </a:lnTo>
                <a:lnTo>
                  <a:pt x="349" y="51"/>
                </a:lnTo>
                <a:lnTo>
                  <a:pt x="349" y="58"/>
                </a:lnTo>
                <a:lnTo>
                  <a:pt x="350" y="65"/>
                </a:lnTo>
                <a:lnTo>
                  <a:pt x="349" y="71"/>
                </a:lnTo>
                <a:lnTo>
                  <a:pt x="348" y="79"/>
                </a:lnTo>
                <a:lnTo>
                  <a:pt x="347" y="85"/>
                </a:lnTo>
                <a:lnTo>
                  <a:pt x="345" y="91"/>
                </a:lnTo>
                <a:close/>
              </a:path>
            </a:pathLst>
          </a:custGeom>
          <a:solidFill>
            <a:srgbClr val="FFFFFF"/>
          </a:solidFill>
          <a:ln w="9525">
            <a:noFill/>
            <a:round/>
            <a:headEnd/>
            <a:tailEnd/>
          </a:ln>
        </p:spPr>
        <p:txBody>
          <a:bodyPr/>
          <a:lstStyle/>
          <a:p>
            <a:endParaRPr lang="en-US"/>
          </a:p>
        </p:txBody>
      </p:sp>
      <p:sp>
        <p:nvSpPr>
          <p:cNvPr id="160" name="Freeform 164"/>
          <p:cNvSpPr>
            <a:spLocks/>
          </p:cNvSpPr>
          <p:nvPr/>
        </p:nvSpPr>
        <p:spPr bwMode="auto">
          <a:xfrm>
            <a:off x="2106613" y="954088"/>
            <a:ext cx="71437" cy="266700"/>
          </a:xfrm>
          <a:custGeom>
            <a:avLst/>
            <a:gdLst>
              <a:gd name="T0" fmla="*/ 13322667 w 321"/>
              <a:gd name="T1" fmla="*/ 57399767 h 1224"/>
              <a:gd name="T2" fmla="*/ 10053923 w 321"/>
              <a:gd name="T3" fmla="*/ 52889399 h 1224"/>
              <a:gd name="T4" fmla="*/ 5745004 w 321"/>
              <a:gd name="T5" fmla="*/ 46812387 h 1224"/>
              <a:gd name="T6" fmla="*/ 2525888 w 321"/>
              <a:gd name="T7" fmla="*/ 42302019 h 1224"/>
              <a:gd name="T8" fmla="*/ 2030502 w 321"/>
              <a:gd name="T9" fmla="*/ 40972659 h 1224"/>
              <a:gd name="T10" fmla="*/ 1931470 w 321"/>
              <a:gd name="T11" fmla="*/ 39738300 h 1224"/>
              <a:gd name="T12" fmla="*/ 1882065 w 321"/>
              <a:gd name="T13" fmla="*/ 38836226 h 1224"/>
              <a:gd name="T14" fmla="*/ 1981097 w 321"/>
              <a:gd name="T15" fmla="*/ 38313939 h 1224"/>
              <a:gd name="T16" fmla="*/ 2228790 w 321"/>
              <a:gd name="T17" fmla="*/ 37886652 h 1224"/>
              <a:gd name="T18" fmla="*/ 2723953 w 321"/>
              <a:gd name="T19" fmla="*/ 37696650 h 1224"/>
              <a:gd name="T20" fmla="*/ 3268743 w 321"/>
              <a:gd name="T21" fmla="*/ 37459366 h 1224"/>
              <a:gd name="T22" fmla="*/ 3417404 w 321"/>
              <a:gd name="T23" fmla="*/ 37079580 h 1224"/>
              <a:gd name="T24" fmla="*/ 3367776 w 321"/>
              <a:gd name="T25" fmla="*/ 36509792 h 1224"/>
              <a:gd name="T26" fmla="*/ 3021051 w 321"/>
              <a:gd name="T27" fmla="*/ 35750220 h 1224"/>
              <a:gd name="T28" fmla="*/ 2674325 w 321"/>
              <a:gd name="T29" fmla="*/ 35085431 h 1224"/>
              <a:gd name="T30" fmla="*/ 2624920 w 321"/>
              <a:gd name="T31" fmla="*/ 34135857 h 1224"/>
              <a:gd name="T32" fmla="*/ 2575293 w 321"/>
              <a:gd name="T33" fmla="*/ 30860066 h 1224"/>
              <a:gd name="T34" fmla="*/ 2525888 w 321"/>
              <a:gd name="T35" fmla="*/ 26397199 h 1224"/>
              <a:gd name="T36" fmla="*/ 2476260 w 321"/>
              <a:gd name="T37" fmla="*/ 23121190 h 1224"/>
              <a:gd name="T38" fmla="*/ 2228790 w 321"/>
              <a:gd name="T39" fmla="*/ 22076833 h 1224"/>
              <a:gd name="T40" fmla="*/ 1981097 w 321"/>
              <a:gd name="T41" fmla="*/ 21032258 h 1224"/>
              <a:gd name="T42" fmla="*/ 1931470 w 321"/>
              <a:gd name="T43" fmla="*/ 19275612 h 1224"/>
              <a:gd name="T44" fmla="*/ 1931470 w 321"/>
              <a:gd name="T45" fmla="*/ 16901895 h 1224"/>
              <a:gd name="T46" fmla="*/ 1783032 w 321"/>
              <a:gd name="T47" fmla="*/ 15097748 h 1224"/>
              <a:gd name="T48" fmla="*/ 1436307 w 321"/>
              <a:gd name="T49" fmla="*/ 14053173 h 1224"/>
              <a:gd name="T50" fmla="*/ 1287646 w 321"/>
              <a:gd name="T51" fmla="*/ 12913814 h 1224"/>
              <a:gd name="T52" fmla="*/ 1436307 w 321"/>
              <a:gd name="T53" fmla="*/ 11726738 h 1224"/>
              <a:gd name="T54" fmla="*/ 1287646 w 321"/>
              <a:gd name="T55" fmla="*/ 9875308 h 1224"/>
              <a:gd name="T56" fmla="*/ 891516 w 321"/>
              <a:gd name="T57" fmla="*/ 7406372 h 1224"/>
              <a:gd name="T58" fmla="*/ 544791 w 321"/>
              <a:gd name="T59" fmla="*/ 5554725 h 1224"/>
              <a:gd name="T60" fmla="*/ 495163 w 321"/>
              <a:gd name="T61" fmla="*/ 4272865 h 1224"/>
              <a:gd name="T62" fmla="*/ 396130 w 321"/>
              <a:gd name="T63" fmla="*/ 3465793 h 1224"/>
              <a:gd name="T64" fmla="*/ 198065 w 321"/>
              <a:gd name="T65" fmla="*/ 3086007 h 1224"/>
              <a:gd name="T66" fmla="*/ 49628 w 321"/>
              <a:gd name="T67" fmla="*/ 2516219 h 1224"/>
              <a:gd name="T68" fmla="*/ 99033 w 321"/>
              <a:gd name="T69" fmla="*/ 1186859 h 1224"/>
              <a:gd name="T70" fmla="*/ 693451 w 321"/>
              <a:gd name="T71" fmla="*/ 95001 h 1224"/>
              <a:gd name="T72" fmla="*/ 1485712 w 321"/>
              <a:gd name="T73" fmla="*/ 0 h 1224"/>
              <a:gd name="T74" fmla="*/ 2080130 w 321"/>
              <a:gd name="T75" fmla="*/ 332286 h 1224"/>
              <a:gd name="T76" fmla="*/ 2525888 w 321"/>
              <a:gd name="T77" fmla="*/ 807073 h 1224"/>
              <a:gd name="T78" fmla="*/ 3120083 w 321"/>
              <a:gd name="T79" fmla="*/ 1899148 h 1224"/>
              <a:gd name="T80" fmla="*/ 3664874 w 321"/>
              <a:gd name="T81" fmla="*/ 2991006 h 1224"/>
              <a:gd name="T82" fmla="*/ 4209664 w 321"/>
              <a:gd name="T83" fmla="*/ 3655795 h 1224"/>
              <a:gd name="T84" fmla="*/ 5348873 w 321"/>
              <a:gd name="T85" fmla="*/ 5269940 h 1224"/>
              <a:gd name="T86" fmla="*/ 7082278 w 321"/>
              <a:gd name="T87" fmla="*/ 8023661 h 1224"/>
              <a:gd name="T88" fmla="*/ 9360472 w 321"/>
              <a:gd name="T89" fmla="*/ 12154025 h 1224"/>
              <a:gd name="T90" fmla="*/ 12084425 w 321"/>
              <a:gd name="T91" fmla="*/ 17851251 h 1224"/>
              <a:gd name="T92" fmla="*/ 14610313 w 321"/>
              <a:gd name="T93" fmla="*/ 23548695 h 1224"/>
              <a:gd name="T94" fmla="*/ 15699894 w 321"/>
              <a:gd name="T95" fmla="*/ 30432780 h 1224"/>
              <a:gd name="T96" fmla="*/ 15056071 w 321"/>
              <a:gd name="T97" fmla="*/ 38361439 h 1224"/>
              <a:gd name="T98" fmla="*/ 14362620 w 321"/>
              <a:gd name="T99" fmla="*/ 46242599 h 1224"/>
              <a:gd name="T100" fmla="*/ 13966490 w 321"/>
              <a:gd name="T101" fmla="*/ 52177110 h 1224"/>
              <a:gd name="T102" fmla="*/ 13817830 w 321"/>
              <a:gd name="T103" fmla="*/ 56117907 h 12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21" h="1224">
                <a:moveTo>
                  <a:pt x="279" y="1224"/>
                </a:moveTo>
                <a:lnTo>
                  <a:pt x="269" y="1209"/>
                </a:lnTo>
                <a:lnTo>
                  <a:pt x="242" y="1170"/>
                </a:lnTo>
                <a:lnTo>
                  <a:pt x="203" y="1114"/>
                </a:lnTo>
                <a:lnTo>
                  <a:pt x="160" y="1050"/>
                </a:lnTo>
                <a:lnTo>
                  <a:pt x="116" y="986"/>
                </a:lnTo>
                <a:lnTo>
                  <a:pt x="77" y="931"/>
                </a:lnTo>
                <a:lnTo>
                  <a:pt x="51" y="891"/>
                </a:lnTo>
                <a:lnTo>
                  <a:pt x="40" y="875"/>
                </a:lnTo>
                <a:lnTo>
                  <a:pt x="41" y="863"/>
                </a:lnTo>
                <a:lnTo>
                  <a:pt x="40" y="851"/>
                </a:lnTo>
                <a:lnTo>
                  <a:pt x="39" y="837"/>
                </a:lnTo>
                <a:lnTo>
                  <a:pt x="38" y="824"/>
                </a:lnTo>
                <a:lnTo>
                  <a:pt x="38" y="818"/>
                </a:lnTo>
                <a:lnTo>
                  <a:pt x="39" y="812"/>
                </a:lnTo>
                <a:lnTo>
                  <a:pt x="40" y="807"/>
                </a:lnTo>
                <a:lnTo>
                  <a:pt x="42" y="802"/>
                </a:lnTo>
                <a:lnTo>
                  <a:pt x="45" y="798"/>
                </a:lnTo>
                <a:lnTo>
                  <a:pt x="50" y="795"/>
                </a:lnTo>
                <a:lnTo>
                  <a:pt x="55" y="794"/>
                </a:lnTo>
                <a:lnTo>
                  <a:pt x="63" y="793"/>
                </a:lnTo>
                <a:lnTo>
                  <a:pt x="66" y="789"/>
                </a:lnTo>
                <a:lnTo>
                  <a:pt x="68" y="785"/>
                </a:lnTo>
                <a:lnTo>
                  <a:pt x="69" y="781"/>
                </a:lnTo>
                <a:lnTo>
                  <a:pt x="69" y="777"/>
                </a:lnTo>
                <a:lnTo>
                  <a:pt x="68" y="769"/>
                </a:lnTo>
                <a:lnTo>
                  <a:pt x="65" y="762"/>
                </a:lnTo>
                <a:lnTo>
                  <a:pt x="61" y="753"/>
                </a:lnTo>
                <a:lnTo>
                  <a:pt x="57" y="746"/>
                </a:lnTo>
                <a:lnTo>
                  <a:pt x="54" y="739"/>
                </a:lnTo>
                <a:lnTo>
                  <a:pt x="53" y="730"/>
                </a:lnTo>
                <a:lnTo>
                  <a:pt x="53" y="719"/>
                </a:lnTo>
                <a:lnTo>
                  <a:pt x="52" y="691"/>
                </a:lnTo>
                <a:lnTo>
                  <a:pt x="52" y="650"/>
                </a:lnTo>
                <a:lnTo>
                  <a:pt x="51" y="603"/>
                </a:lnTo>
                <a:lnTo>
                  <a:pt x="51" y="556"/>
                </a:lnTo>
                <a:lnTo>
                  <a:pt x="50" y="516"/>
                </a:lnTo>
                <a:lnTo>
                  <a:pt x="50" y="487"/>
                </a:lnTo>
                <a:lnTo>
                  <a:pt x="50" y="476"/>
                </a:lnTo>
                <a:lnTo>
                  <a:pt x="45" y="465"/>
                </a:lnTo>
                <a:lnTo>
                  <a:pt x="42" y="455"/>
                </a:lnTo>
                <a:lnTo>
                  <a:pt x="40" y="443"/>
                </a:lnTo>
                <a:lnTo>
                  <a:pt x="39" y="431"/>
                </a:lnTo>
                <a:lnTo>
                  <a:pt x="39" y="406"/>
                </a:lnTo>
                <a:lnTo>
                  <a:pt x="39" y="381"/>
                </a:lnTo>
                <a:lnTo>
                  <a:pt x="39" y="356"/>
                </a:lnTo>
                <a:lnTo>
                  <a:pt x="38" y="330"/>
                </a:lnTo>
                <a:lnTo>
                  <a:pt x="36" y="318"/>
                </a:lnTo>
                <a:lnTo>
                  <a:pt x="33" y="306"/>
                </a:lnTo>
                <a:lnTo>
                  <a:pt x="29" y="296"/>
                </a:lnTo>
                <a:lnTo>
                  <a:pt x="24" y="285"/>
                </a:lnTo>
                <a:lnTo>
                  <a:pt x="26" y="272"/>
                </a:lnTo>
                <a:lnTo>
                  <a:pt x="28" y="260"/>
                </a:lnTo>
                <a:lnTo>
                  <a:pt x="29" y="247"/>
                </a:lnTo>
                <a:lnTo>
                  <a:pt x="29" y="234"/>
                </a:lnTo>
                <a:lnTo>
                  <a:pt x="26" y="208"/>
                </a:lnTo>
                <a:lnTo>
                  <a:pt x="22" y="182"/>
                </a:lnTo>
                <a:lnTo>
                  <a:pt x="18" y="156"/>
                </a:lnTo>
                <a:lnTo>
                  <a:pt x="13" y="129"/>
                </a:lnTo>
                <a:lnTo>
                  <a:pt x="11" y="117"/>
                </a:lnTo>
                <a:lnTo>
                  <a:pt x="11" y="104"/>
                </a:lnTo>
                <a:lnTo>
                  <a:pt x="10" y="90"/>
                </a:lnTo>
                <a:lnTo>
                  <a:pt x="11" y="76"/>
                </a:lnTo>
                <a:lnTo>
                  <a:pt x="8" y="73"/>
                </a:lnTo>
                <a:lnTo>
                  <a:pt x="6" y="70"/>
                </a:lnTo>
                <a:lnTo>
                  <a:pt x="4" y="65"/>
                </a:lnTo>
                <a:lnTo>
                  <a:pt x="2" y="62"/>
                </a:lnTo>
                <a:lnTo>
                  <a:pt x="1" y="53"/>
                </a:lnTo>
                <a:lnTo>
                  <a:pt x="0" y="44"/>
                </a:lnTo>
                <a:lnTo>
                  <a:pt x="2" y="25"/>
                </a:lnTo>
                <a:lnTo>
                  <a:pt x="5" y="7"/>
                </a:lnTo>
                <a:lnTo>
                  <a:pt x="14" y="2"/>
                </a:lnTo>
                <a:lnTo>
                  <a:pt x="23" y="0"/>
                </a:lnTo>
                <a:lnTo>
                  <a:pt x="30" y="0"/>
                </a:lnTo>
                <a:lnTo>
                  <a:pt x="36" y="2"/>
                </a:lnTo>
                <a:lnTo>
                  <a:pt x="42" y="7"/>
                </a:lnTo>
                <a:lnTo>
                  <a:pt x="47" y="11"/>
                </a:lnTo>
                <a:lnTo>
                  <a:pt x="51" y="17"/>
                </a:lnTo>
                <a:lnTo>
                  <a:pt x="55" y="25"/>
                </a:lnTo>
                <a:lnTo>
                  <a:pt x="63" y="40"/>
                </a:lnTo>
                <a:lnTo>
                  <a:pt x="70" y="56"/>
                </a:lnTo>
                <a:lnTo>
                  <a:pt x="74" y="63"/>
                </a:lnTo>
                <a:lnTo>
                  <a:pt x="80" y="71"/>
                </a:lnTo>
                <a:lnTo>
                  <a:pt x="85" y="77"/>
                </a:lnTo>
                <a:lnTo>
                  <a:pt x="91" y="82"/>
                </a:lnTo>
                <a:lnTo>
                  <a:pt x="108" y="111"/>
                </a:lnTo>
                <a:lnTo>
                  <a:pt x="126" y="140"/>
                </a:lnTo>
                <a:lnTo>
                  <a:pt x="143" y="169"/>
                </a:lnTo>
                <a:lnTo>
                  <a:pt x="158" y="198"/>
                </a:lnTo>
                <a:lnTo>
                  <a:pt x="189" y="256"/>
                </a:lnTo>
                <a:lnTo>
                  <a:pt x="216" y="316"/>
                </a:lnTo>
                <a:lnTo>
                  <a:pt x="244" y="376"/>
                </a:lnTo>
                <a:lnTo>
                  <a:pt x="270" y="436"/>
                </a:lnTo>
                <a:lnTo>
                  <a:pt x="295" y="496"/>
                </a:lnTo>
                <a:lnTo>
                  <a:pt x="321" y="558"/>
                </a:lnTo>
                <a:lnTo>
                  <a:pt x="317" y="641"/>
                </a:lnTo>
                <a:lnTo>
                  <a:pt x="310" y="725"/>
                </a:lnTo>
                <a:lnTo>
                  <a:pt x="304" y="808"/>
                </a:lnTo>
                <a:lnTo>
                  <a:pt x="296" y="891"/>
                </a:lnTo>
                <a:lnTo>
                  <a:pt x="290" y="974"/>
                </a:lnTo>
                <a:lnTo>
                  <a:pt x="285" y="1058"/>
                </a:lnTo>
                <a:lnTo>
                  <a:pt x="282" y="1099"/>
                </a:lnTo>
                <a:lnTo>
                  <a:pt x="280" y="1141"/>
                </a:lnTo>
                <a:lnTo>
                  <a:pt x="279" y="1182"/>
                </a:lnTo>
                <a:lnTo>
                  <a:pt x="279" y="1224"/>
                </a:lnTo>
                <a:close/>
              </a:path>
            </a:pathLst>
          </a:custGeom>
          <a:solidFill>
            <a:srgbClr val="FFFFFF"/>
          </a:solidFill>
          <a:ln w="9525">
            <a:noFill/>
            <a:round/>
            <a:headEnd/>
            <a:tailEnd/>
          </a:ln>
        </p:spPr>
        <p:txBody>
          <a:bodyPr/>
          <a:lstStyle/>
          <a:p>
            <a:endParaRPr lang="en-US"/>
          </a:p>
        </p:txBody>
      </p:sp>
      <p:sp>
        <p:nvSpPr>
          <p:cNvPr id="161" name="Freeform 165"/>
          <p:cNvSpPr>
            <a:spLocks/>
          </p:cNvSpPr>
          <p:nvPr/>
        </p:nvSpPr>
        <p:spPr bwMode="auto">
          <a:xfrm>
            <a:off x="1543050" y="958850"/>
            <a:ext cx="17463" cy="11113"/>
          </a:xfrm>
          <a:custGeom>
            <a:avLst/>
            <a:gdLst>
              <a:gd name="T0" fmla="*/ 50150 w 78"/>
              <a:gd name="T1" fmla="*/ 1621316 h 47"/>
              <a:gd name="T2" fmla="*/ 0 w 78"/>
              <a:gd name="T3" fmla="*/ 1173958 h 47"/>
              <a:gd name="T4" fmla="*/ 0 w 78"/>
              <a:gd name="T5" fmla="*/ 838677 h 47"/>
              <a:gd name="T6" fmla="*/ 100300 w 78"/>
              <a:gd name="T7" fmla="*/ 614998 h 47"/>
              <a:gd name="T8" fmla="*/ 300677 w 78"/>
              <a:gd name="T9" fmla="*/ 391319 h 47"/>
              <a:gd name="T10" fmla="*/ 501278 w 78"/>
              <a:gd name="T11" fmla="*/ 279480 h 47"/>
              <a:gd name="T12" fmla="*/ 751805 w 78"/>
              <a:gd name="T13" fmla="*/ 167641 h 47"/>
              <a:gd name="T14" fmla="*/ 1102632 w 78"/>
              <a:gd name="T15" fmla="*/ 55801 h 47"/>
              <a:gd name="T16" fmla="*/ 1353383 w 78"/>
              <a:gd name="T17" fmla="*/ 0 h 47"/>
              <a:gd name="T18" fmla="*/ 2255638 w 78"/>
              <a:gd name="T19" fmla="*/ 167641 h 47"/>
              <a:gd name="T20" fmla="*/ 3208043 w 78"/>
              <a:gd name="T21" fmla="*/ 391319 h 47"/>
              <a:gd name="T22" fmla="*/ 3458570 w 78"/>
              <a:gd name="T23" fmla="*/ 503159 h 47"/>
              <a:gd name="T24" fmla="*/ 3609020 w 78"/>
              <a:gd name="T25" fmla="*/ 614998 h 47"/>
              <a:gd name="T26" fmla="*/ 3759247 w 78"/>
              <a:gd name="T27" fmla="*/ 782639 h 47"/>
              <a:gd name="T28" fmla="*/ 3859547 w 78"/>
              <a:gd name="T29" fmla="*/ 950516 h 47"/>
              <a:gd name="T30" fmla="*/ 3909697 w 78"/>
              <a:gd name="T31" fmla="*/ 1173958 h 47"/>
              <a:gd name="T32" fmla="*/ 3909697 w 78"/>
              <a:gd name="T33" fmla="*/ 1453675 h 47"/>
              <a:gd name="T34" fmla="*/ 3859547 w 78"/>
              <a:gd name="T35" fmla="*/ 1788957 h 47"/>
              <a:gd name="T36" fmla="*/ 3759247 w 78"/>
              <a:gd name="T37" fmla="*/ 2124475 h 47"/>
              <a:gd name="T38" fmla="*/ 3558870 w 78"/>
              <a:gd name="T39" fmla="*/ 2292115 h 47"/>
              <a:gd name="T40" fmla="*/ 3258193 w 78"/>
              <a:gd name="T41" fmla="*/ 2403955 h 47"/>
              <a:gd name="T42" fmla="*/ 3057592 w 78"/>
              <a:gd name="T43" fmla="*/ 2515794 h 47"/>
              <a:gd name="T44" fmla="*/ 2807065 w 78"/>
              <a:gd name="T45" fmla="*/ 2571832 h 47"/>
              <a:gd name="T46" fmla="*/ 2305788 w 78"/>
              <a:gd name="T47" fmla="*/ 2627633 h 47"/>
              <a:gd name="T48" fmla="*/ 1854660 w 78"/>
              <a:gd name="T49" fmla="*/ 2571832 h 47"/>
              <a:gd name="T50" fmla="*/ 1353383 w 78"/>
              <a:gd name="T51" fmla="*/ 2403955 h 47"/>
              <a:gd name="T52" fmla="*/ 952405 w 78"/>
              <a:gd name="T53" fmla="*/ 2180276 h 47"/>
              <a:gd name="T54" fmla="*/ 501278 w 78"/>
              <a:gd name="T55" fmla="*/ 1900796 h 47"/>
              <a:gd name="T56" fmla="*/ 50150 w 78"/>
              <a:gd name="T57" fmla="*/ 1621316 h 4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8" h="47">
                <a:moveTo>
                  <a:pt x="1" y="29"/>
                </a:moveTo>
                <a:lnTo>
                  <a:pt x="0" y="21"/>
                </a:lnTo>
                <a:lnTo>
                  <a:pt x="0" y="15"/>
                </a:lnTo>
                <a:lnTo>
                  <a:pt x="2" y="11"/>
                </a:lnTo>
                <a:lnTo>
                  <a:pt x="6" y="7"/>
                </a:lnTo>
                <a:lnTo>
                  <a:pt x="10" y="5"/>
                </a:lnTo>
                <a:lnTo>
                  <a:pt x="15" y="3"/>
                </a:lnTo>
                <a:lnTo>
                  <a:pt x="22" y="1"/>
                </a:lnTo>
                <a:lnTo>
                  <a:pt x="27" y="0"/>
                </a:lnTo>
                <a:lnTo>
                  <a:pt x="45" y="3"/>
                </a:lnTo>
                <a:lnTo>
                  <a:pt x="64" y="7"/>
                </a:lnTo>
                <a:lnTo>
                  <a:pt x="69" y="9"/>
                </a:lnTo>
                <a:lnTo>
                  <a:pt x="72" y="11"/>
                </a:lnTo>
                <a:lnTo>
                  <a:pt x="75" y="14"/>
                </a:lnTo>
                <a:lnTo>
                  <a:pt x="77" y="17"/>
                </a:lnTo>
                <a:lnTo>
                  <a:pt x="78" y="21"/>
                </a:lnTo>
                <a:lnTo>
                  <a:pt x="78" y="26"/>
                </a:lnTo>
                <a:lnTo>
                  <a:pt x="77" y="32"/>
                </a:lnTo>
                <a:lnTo>
                  <a:pt x="75" y="38"/>
                </a:lnTo>
                <a:lnTo>
                  <a:pt x="71" y="41"/>
                </a:lnTo>
                <a:lnTo>
                  <a:pt x="65" y="43"/>
                </a:lnTo>
                <a:lnTo>
                  <a:pt x="61" y="45"/>
                </a:lnTo>
                <a:lnTo>
                  <a:pt x="56" y="46"/>
                </a:lnTo>
                <a:lnTo>
                  <a:pt x="46" y="47"/>
                </a:lnTo>
                <a:lnTo>
                  <a:pt x="37" y="46"/>
                </a:lnTo>
                <a:lnTo>
                  <a:pt x="27" y="43"/>
                </a:lnTo>
                <a:lnTo>
                  <a:pt x="19" y="39"/>
                </a:lnTo>
                <a:lnTo>
                  <a:pt x="10" y="34"/>
                </a:lnTo>
                <a:lnTo>
                  <a:pt x="1" y="29"/>
                </a:lnTo>
                <a:close/>
              </a:path>
            </a:pathLst>
          </a:custGeom>
          <a:solidFill>
            <a:srgbClr val="FFFFFF"/>
          </a:solidFill>
          <a:ln w="9525">
            <a:noFill/>
            <a:round/>
            <a:headEnd/>
            <a:tailEnd/>
          </a:ln>
        </p:spPr>
        <p:txBody>
          <a:bodyPr/>
          <a:lstStyle/>
          <a:p>
            <a:endParaRPr lang="en-US"/>
          </a:p>
        </p:txBody>
      </p:sp>
      <p:sp>
        <p:nvSpPr>
          <p:cNvPr id="162" name="Freeform 166"/>
          <p:cNvSpPr>
            <a:spLocks/>
          </p:cNvSpPr>
          <p:nvPr/>
        </p:nvSpPr>
        <p:spPr bwMode="auto">
          <a:xfrm>
            <a:off x="1543050" y="969963"/>
            <a:ext cx="20638" cy="42862"/>
          </a:xfrm>
          <a:custGeom>
            <a:avLst/>
            <a:gdLst>
              <a:gd name="T0" fmla="*/ 4783272 w 87"/>
              <a:gd name="T1" fmla="*/ 8615480 h 197"/>
              <a:gd name="T2" fmla="*/ 4558151 w 87"/>
              <a:gd name="T3" fmla="*/ 8568266 h 197"/>
              <a:gd name="T4" fmla="*/ 4389252 w 87"/>
              <a:gd name="T5" fmla="*/ 8426191 h 197"/>
              <a:gd name="T6" fmla="*/ 4276810 w 87"/>
              <a:gd name="T7" fmla="*/ 8426191 h 197"/>
              <a:gd name="T8" fmla="*/ 4220352 w 87"/>
              <a:gd name="T9" fmla="*/ 8710342 h 197"/>
              <a:gd name="T10" fmla="*/ 3995469 w 87"/>
              <a:gd name="T11" fmla="*/ 8946844 h 197"/>
              <a:gd name="T12" fmla="*/ 3038768 w 87"/>
              <a:gd name="T13" fmla="*/ 9230995 h 197"/>
              <a:gd name="T14" fmla="*/ 1856946 w 87"/>
              <a:gd name="T15" fmla="*/ 9230995 h 197"/>
              <a:gd name="T16" fmla="*/ 1125364 w 87"/>
              <a:gd name="T17" fmla="*/ 8946844 h 197"/>
              <a:gd name="T18" fmla="*/ 562682 w 87"/>
              <a:gd name="T19" fmla="*/ 8615480 h 197"/>
              <a:gd name="T20" fmla="*/ 281341 w 87"/>
              <a:gd name="T21" fmla="*/ 8236902 h 197"/>
              <a:gd name="T22" fmla="*/ 0 w 87"/>
              <a:gd name="T23" fmla="*/ 7810892 h 197"/>
              <a:gd name="T24" fmla="*/ 0 w 87"/>
              <a:gd name="T25" fmla="*/ 7337452 h 197"/>
              <a:gd name="T26" fmla="*/ 112442 w 87"/>
              <a:gd name="T27" fmla="*/ 6532647 h 197"/>
              <a:gd name="T28" fmla="*/ 787802 w 87"/>
              <a:gd name="T29" fmla="*/ 4828611 h 197"/>
              <a:gd name="T30" fmla="*/ 1463163 w 87"/>
              <a:gd name="T31" fmla="*/ 2935068 h 197"/>
              <a:gd name="T32" fmla="*/ 1575605 w 87"/>
              <a:gd name="T33" fmla="*/ 2082832 h 197"/>
              <a:gd name="T34" fmla="*/ 1463163 w 87"/>
              <a:gd name="T35" fmla="*/ 1467534 h 197"/>
              <a:gd name="T36" fmla="*/ 1519384 w 87"/>
              <a:gd name="T37" fmla="*/ 615298 h 197"/>
              <a:gd name="T38" fmla="*/ 1913166 w 87"/>
              <a:gd name="T39" fmla="*/ 0 h 197"/>
              <a:gd name="T40" fmla="*/ 2476086 w 87"/>
              <a:gd name="T41" fmla="*/ 94645 h 197"/>
              <a:gd name="T42" fmla="*/ 2926089 w 87"/>
              <a:gd name="T43" fmla="*/ 283934 h 197"/>
              <a:gd name="T44" fmla="*/ 3207430 w 87"/>
              <a:gd name="T45" fmla="*/ 568085 h 197"/>
              <a:gd name="T46" fmla="*/ 3489008 w 87"/>
              <a:gd name="T47" fmla="*/ 1136169 h 197"/>
              <a:gd name="T48" fmla="*/ 3657670 w 87"/>
              <a:gd name="T49" fmla="*/ 2035619 h 197"/>
              <a:gd name="T50" fmla="*/ 3601450 w 87"/>
              <a:gd name="T51" fmla="*/ 3692442 h 197"/>
              <a:gd name="T52" fmla="*/ 3657670 w 87"/>
              <a:gd name="T53" fmla="*/ 5396478 h 197"/>
              <a:gd name="T54" fmla="*/ 3995469 w 87"/>
              <a:gd name="T55" fmla="*/ 6343358 h 197"/>
              <a:gd name="T56" fmla="*/ 4445473 w 87"/>
              <a:gd name="T57" fmla="*/ 6958657 h 197"/>
              <a:gd name="T58" fmla="*/ 4783272 w 87"/>
              <a:gd name="T59" fmla="*/ 7384666 h 197"/>
              <a:gd name="T60" fmla="*/ 4895713 w 87"/>
              <a:gd name="T61" fmla="*/ 7810892 h 197"/>
              <a:gd name="T62" fmla="*/ 4895713 w 87"/>
              <a:gd name="T63" fmla="*/ 8284115 h 1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7" h="197">
                <a:moveTo>
                  <a:pt x="86" y="181"/>
                </a:moveTo>
                <a:lnTo>
                  <a:pt x="85" y="182"/>
                </a:lnTo>
                <a:lnTo>
                  <a:pt x="84" y="182"/>
                </a:lnTo>
                <a:lnTo>
                  <a:pt x="81" y="181"/>
                </a:lnTo>
                <a:lnTo>
                  <a:pt x="80" y="180"/>
                </a:lnTo>
                <a:lnTo>
                  <a:pt x="78" y="178"/>
                </a:lnTo>
                <a:lnTo>
                  <a:pt x="76" y="174"/>
                </a:lnTo>
                <a:lnTo>
                  <a:pt x="76" y="178"/>
                </a:lnTo>
                <a:lnTo>
                  <a:pt x="76" y="181"/>
                </a:lnTo>
                <a:lnTo>
                  <a:pt x="75" y="184"/>
                </a:lnTo>
                <a:lnTo>
                  <a:pt x="74" y="186"/>
                </a:lnTo>
                <a:lnTo>
                  <a:pt x="71" y="189"/>
                </a:lnTo>
                <a:lnTo>
                  <a:pt x="65" y="191"/>
                </a:lnTo>
                <a:lnTo>
                  <a:pt x="54" y="195"/>
                </a:lnTo>
                <a:lnTo>
                  <a:pt x="41" y="197"/>
                </a:lnTo>
                <a:lnTo>
                  <a:pt x="33" y="195"/>
                </a:lnTo>
                <a:lnTo>
                  <a:pt x="26" y="191"/>
                </a:lnTo>
                <a:lnTo>
                  <a:pt x="20" y="189"/>
                </a:lnTo>
                <a:lnTo>
                  <a:pt x="14" y="186"/>
                </a:lnTo>
                <a:lnTo>
                  <a:pt x="10" y="182"/>
                </a:lnTo>
                <a:lnTo>
                  <a:pt x="7" y="179"/>
                </a:lnTo>
                <a:lnTo>
                  <a:pt x="5" y="174"/>
                </a:lnTo>
                <a:lnTo>
                  <a:pt x="2" y="170"/>
                </a:lnTo>
                <a:lnTo>
                  <a:pt x="0" y="165"/>
                </a:lnTo>
                <a:lnTo>
                  <a:pt x="0" y="161"/>
                </a:lnTo>
                <a:lnTo>
                  <a:pt x="0" y="155"/>
                </a:lnTo>
                <a:lnTo>
                  <a:pt x="0" y="150"/>
                </a:lnTo>
                <a:lnTo>
                  <a:pt x="2" y="138"/>
                </a:lnTo>
                <a:lnTo>
                  <a:pt x="6" y="126"/>
                </a:lnTo>
                <a:lnTo>
                  <a:pt x="14" y="102"/>
                </a:lnTo>
                <a:lnTo>
                  <a:pt x="23" y="76"/>
                </a:lnTo>
                <a:lnTo>
                  <a:pt x="26" y="62"/>
                </a:lnTo>
                <a:lnTo>
                  <a:pt x="27" y="50"/>
                </a:lnTo>
                <a:lnTo>
                  <a:pt x="28" y="44"/>
                </a:lnTo>
                <a:lnTo>
                  <a:pt x="27" y="38"/>
                </a:lnTo>
                <a:lnTo>
                  <a:pt x="26" y="31"/>
                </a:lnTo>
                <a:lnTo>
                  <a:pt x="25" y="25"/>
                </a:lnTo>
                <a:lnTo>
                  <a:pt x="27" y="13"/>
                </a:lnTo>
                <a:lnTo>
                  <a:pt x="28" y="0"/>
                </a:lnTo>
                <a:lnTo>
                  <a:pt x="34" y="0"/>
                </a:lnTo>
                <a:lnTo>
                  <a:pt x="40" y="0"/>
                </a:lnTo>
                <a:lnTo>
                  <a:pt x="44" y="2"/>
                </a:lnTo>
                <a:lnTo>
                  <a:pt x="48" y="4"/>
                </a:lnTo>
                <a:lnTo>
                  <a:pt x="52" y="6"/>
                </a:lnTo>
                <a:lnTo>
                  <a:pt x="55" y="9"/>
                </a:lnTo>
                <a:lnTo>
                  <a:pt x="57" y="12"/>
                </a:lnTo>
                <a:lnTo>
                  <a:pt x="59" y="15"/>
                </a:lnTo>
                <a:lnTo>
                  <a:pt x="62" y="24"/>
                </a:lnTo>
                <a:lnTo>
                  <a:pt x="64" y="32"/>
                </a:lnTo>
                <a:lnTo>
                  <a:pt x="65" y="43"/>
                </a:lnTo>
                <a:lnTo>
                  <a:pt x="65" y="55"/>
                </a:lnTo>
                <a:lnTo>
                  <a:pt x="64" y="78"/>
                </a:lnTo>
                <a:lnTo>
                  <a:pt x="64" y="103"/>
                </a:lnTo>
                <a:lnTo>
                  <a:pt x="65" y="114"/>
                </a:lnTo>
                <a:lnTo>
                  <a:pt x="68" y="124"/>
                </a:lnTo>
                <a:lnTo>
                  <a:pt x="71" y="134"/>
                </a:lnTo>
                <a:lnTo>
                  <a:pt x="76" y="142"/>
                </a:lnTo>
                <a:lnTo>
                  <a:pt x="79" y="147"/>
                </a:lnTo>
                <a:lnTo>
                  <a:pt x="82" y="151"/>
                </a:lnTo>
                <a:lnTo>
                  <a:pt x="85" y="156"/>
                </a:lnTo>
                <a:lnTo>
                  <a:pt x="86" y="161"/>
                </a:lnTo>
                <a:lnTo>
                  <a:pt x="87" y="165"/>
                </a:lnTo>
                <a:lnTo>
                  <a:pt x="87" y="170"/>
                </a:lnTo>
                <a:lnTo>
                  <a:pt x="87" y="175"/>
                </a:lnTo>
                <a:lnTo>
                  <a:pt x="86" y="181"/>
                </a:lnTo>
                <a:close/>
              </a:path>
            </a:pathLst>
          </a:custGeom>
          <a:solidFill>
            <a:srgbClr val="FFFFFF"/>
          </a:solidFill>
          <a:ln w="9525">
            <a:noFill/>
            <a:round/>
            <a:headEnd/>
            <a:tailEnd/>
          </a:ln>
        </p:spPr>
        <p:txBody>
          <a:bodyPr/>
          <a:lstStyle/>
          <a:p>
            <a:endParaRPr lang="en-US"/>
          </a:p>
        </p:txBody>
      </p:sp>
      <p:sp>
        <p:nvSpPr>
          <p:cNvPr id="163" name="Freeform 167"/>
          <p:cNvSpPr>
            <a:spLocks/>
          </p:cNvSpPr>
          <p:nvPr/>
        </p:nvSpPr>
        <p:spPr bwMode="auto">
          <a:xfrm>
            <a:off x="828675" y="998538"/>
            <a:ext cx="42863" cy="34925"/>
          </a:xfrm>
          <a:custGeom>
            <a:avLst/>
            <a:gdLst>
              <a:gd name="T0" fmla="*/ 6769743 w 197"/>
              <a:gd name="T1" fmla="*/ 3718548 h 163"/>
              <a:gd name="T2" fmla="*/ 7148330 w 197"/>
              <a:gd name="T3" fmla="*/ 3948239 h 163"/>
              <a:gd name="T4" fmla="*/ 7669213 w 197"/>
              <a:gd name="T5" fmla="*/ 4177716 h 163"/>
              <a:gd name="T6" fmla="*/ 8237311 w 197"/>
              <a:gd name="T7" fmla="*/ 4499111 h 163"/>
              <a:gd name="T8" fmla="*/ 8710545 w 197"/>
              <a:gd name="T9" fmla="*/ 4912212 h 163"/>
              <a:gd name="T10" fmla="*/ 8994703 w 197"/>
              <a:gd name="T11" fmla="*/ 5095836 h 163"/>
              <a:gd name="T12" fmla="*/ 9136782 w 197"/>
              <a:gd name="T13" fmla="*/ 5325527 h 163"/>
              <a:gd name="T14" fmla="*/ 9278643 w 197"/>
              <a:gd name="T15" fmla="*/ 5646708 h 163"/>
              <a:gd name="T16" fmla="*/ 9326075 w 197"/>
              <a:gd name="T17" fmla="*/ 5922252 h 163"/>
              <a:gd name="T18" fmla="*/ 9326075 w 197"/>
              <a:gd name="T19" fmla="*/ 6289500 h 163"/>
              <a:gd name="T20" fmla="*/ 9278643 w 197"/>
              <a:gd name="T21" fmla="*/ 6656748 h 163"/>
              <a:gd name="T22" fmla="*/ 9089349 w 197"/>
              <a:gd name="T23" fmla="*/ 7070063 h 163"/>
              <a:gd name="T24" fmla="*/ 8805409 w 197"/>
              <a:gd name="T25" fmla="*/ 7483163 h 163"/>
              <a:gd name="T26" fmla="*/ 8474037 w 197"/>
              <a:gd name="T27" fmla="*/ 7345392 h 163"/>
              <a:gd name="T28" fmla="*/ 7527134 w 197"/>
              <a:gd name="T29" fmla="*/ 7023996 h 163"/>
              <a:gd name="T30" fmla="*/ 6106998 w 197"/>
              <a:gd name="T31" fmla="*/ 6518976 h 163"/>
              <a:gd name="T32" fmla="*/ 4544783 w 197"/>
              <a:gd name="T33" fmla="*/ 5922252 h 163"/>
              <a:gd name="T34" fmla="*/ 2982351 w 197"/>
              <a:gd name="T35" fmla="*/ 5417232 h 163"/>
              <a:gd name="T36" fmla="*/ 1609647 w 197"/>
              <a:gd name="T37" fmla="*/ 4912212 h 163"/>
              <a:gd name="T38" fmla="*/ 615530 w 197"/>
              <a:gd name="T39" fmla="*/ 4499111 h 163"/>
              <a:gd name="T40" fmla="*/ 283940 w 197"/>
              <a:gd name="T41" fmla="*/ 4407192 h 163"/>
              <a:gd name="T42" fmla="*/ 236726 w 197"/>
              <a:gd name="T43" fmla="*/ 3994092 h 163"/>
              <a:gd name="T44" fmla="*/ 142079 w 197"/>
              <a:gd name="T45" fmla="*/ 3029904 h 163"/>
              <a:gd name="T46" fmla="*/ 47432 w 197"/>
              <a:gd name="T47" fmla="*/ 2111784 h 163"/>
              <a:gd name="T48" fmla="*/ 0 w 197"/>
              <a:gd name="T49" fmla="*/ 1652617 h 163"/>
              <a:gd name="T50" fmla="*/ 189293 w 197"/>
              <a:gd name="T51" fmla="*/ 1423140 h 163"/>
              <a:gd name="T52" fmla="*/ 568098 w 197"/>
              <a:gd name="T53" fmla="*/ 826415 h 163"/>
              <a:gd name="T54" fmla="*/ 1041549 w 197"/>
              <a:gd name="T55" fmla="*/ 321396 h 163"/>
              <a:gd name="T56" fmla="*/ 1183410 w 197"/>
              <a:gd name="T57" fmla="*/ 0 h 163"/>
              <a:gd name="T58" fmla="*/ 1325489 w 197"/>
              <a:gd name="T59" fmla="*/ 459167 h 163"/>
              <a:gd name="T60" fmla="*/ 1515000 w 197"/>
              <a:gd name="T61" fmla="*/ 826415 h 163"/>
              <a:gd name="T62" fmla="*/ 1751508 w 197"/>
              <a:gd name="T63" fmla="*/ 1193664 h 163"/>
              <a:gd name="T64" fmla="*/ 1988234 w 197"/>
              <a:gd name="T65" fmla="*/ 1468993 h 163"/>
              <a:gd name="T66" fmla="*/ 2367038 w 197"/>
              <a:gd name="T67" fmla="*/ 1744536 h 163"/>
              <a:gd name="T68" fmla="*/ 2698411 w 197"/>
              <a:gd name="T69" fmla="*/ 1928160 h 163"/>
              <a:gd name="T70" fmla="*/ 3124430 w 197"/>
              <a:gd name="T71" fmla="*/ 2111784 h 163"/>
              <a:gd name="T72" fmla="*/ 3550449 w 197"/>
              <a:gd name="T73" fmla="*/ 2295408 h 163"/>
              <a:gd name="T74" fmla="*/ 4449919 w 197"/>
              <a:gd name="T75" fmla="*/ 2616804 h 163"/>
              <a:gd name="T76" fmla="*/ 5302175 w 197"/>
              <a:gd name="T77" fmla="*/ 2892347 h 163"/>
              <a:gd name="T78" fmla="*/ 5680762 w 197"/>
              <a:gd name="T79" fmla="*/ 3075971 h 163"/>
              <a:gd name="T80" fmla="*/ 6106998 w 197"/>
              <a:gd name="T81" fmla="*/ 3305448 h 163"/>
              <a:gd name="T82" fmla="*/ 6438371 w 197"/>
              <a:gd name="T83" fmla="*/ 3489072 h 163"/>
              <a:gd name="T84" fmla="*/ 6769743 w 197"/>
              <a:gd name="T85" fmla="*/ 3718548 h 16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7" h="163">
                <a:moveTo>
                  <a:pt x="143" y="81"/>
                </a:moveTo>
                <a:lnTo>
                  <a:pt x="151" y="86"/>
                </a:lnTo>
                <a:lnTo>
                  <a:pt x="162" y="91"/>
                </a:lnTo>
                <a:lnTo>
                  <a:pt x="174" y="98"/>
                </a:lnTo>
                <a:lnTo>
                  <a:pt x="184" y="107"/>
                </a:lnTo>
                <a:lnTo>
                  <a:pt x="190" y="111"/>
                </a:lnTo>
                <a:lnTo>
                  <a:pt x="193" y="116"/>
                </a:lnTo>
                <a:lnTo>
                  <a:pt x="196" y="123"/>
                </a:lnTo>
                <a:lnTo>
                  <a:pt x="197" y="129"/>
                </a:lnTo>
                <a:lnTo>
                  <a:pt x="197" y="137"/>
                </a:lnTo>
                <a:lnTo>
                  <a:pt x="196" y="145"/>
                </a:lnTo>
                <a:lnTo>
                  <a:pt x="192" y="154"/>
                </a:lnTo>
                <a:lnTo>
                  <a:pt x="186" y="163"/>
                </a:lnTo>
                <a:lnTo>
                  <a:pt x="179" y="160"/>
                </a:lnTo>
                <a:lnTo>
                  <a:pt x="159" y="153"/>
                </a:lnTo>
                <a:lnTo>
                  <a:pt x="129" y="142"/>
                </a:lnTo>
                <a:lnTo>
                  <a:pt x="96" y="129"/>
                </a:lnTo>
                <a:lnTo>
                  <a:pt x="63" y="118"/>
                </a:lnTo>
                <a:lnTo>
                  <a:pt x="34" y="107"/>
                </a:lnTo>
                <a:lnTo>
                  <a:pt x="13" y="98"/>
                </a:lnTo>
                <a:lnTo>
                  <a:pt x="6" y="96"/>
                </a:lnTo>
                <a:lnTo>
                  <a:pt x="5" y="87"/>
                </a:lnTo>
                <a:lnTo>
                  <a:pt x="3" y="66"/>
                </a:lnTo>
                <a:lnTo>
                  <a:pt x="1" y="46"/>
                </a:lnTo>
                <a:lnTo>
                  <a:pt x="0" y="36"/>
                </a:lnTo>
                <a:lnTo>
                  <a:pt x="4" y="31"/>
                </a:lnTo>
                <a:lnTo>
                  <a:pt x="12" y="18"/>
                </a:lnTo>
                <a:lnTo>
                  <a:pt x="22" y="7"/>
                </a:lnTo>
                <a:lnTo>
                  <a:pt x="25" y="0"/>
                </a:lnTo>
                <a:lnTo>
                  <a:pt x="28" y="10"/>
                </a:lnTo>
                <a:lnTo>
                  <a:pt x="32" y="18"/>
                </a:lnTo>
                <a:lnTo>
                  <a:pt x="37" y="26"/>
                </a:lnTo>
                <a:lnTo>
                  <a:pt x="42" y="32"/>
                </a:lnTo>
                <a:lnTo>
                  <a:pt x="50" y="38"/>
                </a:lnTo>
                <a:lnTo>
                  <a:pt x="57" y="42"/>
                </a:lnTo>
                <a:lnTo>
                  <a:pt x="66" y="46"/>
                </a:lnTo>
                <a:lnTo>
                  <a:pt x="75" y="50"/>
                </a:lnTo>
                <a:lnTo>
                  <a:pt x="94" y="57"/>
                </a:lnTo>
                <a:lnTo>
                  <a:pt x="112" y="63"/>
                </a:lnTo>
                <a:lnTo>
                  <a:pt x="120" y="67"/>
                </a:lnTo>
                <a:lnTo>
                  <a:pt x="129" y="72"/>
                </a:lnTo>
                <a:lnTo>
                  <a:pt x="136" y="76"/>
                </a:lnTo>
                <a:lnTo>
                  <a:pt x="143" y="81"/>
                </a:lnTo>
                <a:close/>
              </a:path>
            </a:pathLst>
          </a:custGeom>
          <a:solidFill>
            <a:srgbClr val="FFFFFF"/>
          </a:solidFill>
          <a:ln w="9525">
            <a:noFill/>
            <a:round/>
            <a:headEnd/>
            <a:tailEnd/>
          </a:ln>
        </p:spPr>
        <p:txBody>
          <a:bodyPr/>
          <a:lstStyle/>
          <a:p>
            <a:endParaRPr lang="en-US"/>
          </a:p>
        </p:txBody>
      </p:sp>
      <p:sp>
        <p:nvSpPr>
          <p:cNvPr id="164" name="Freeform 168"/>
          <p:cNvSpPr>
            <a:spLocks/>
          </p:cNvSpPr>
          <p:nvPr/>
        </p:nvSpPr>
        <p:spPr bwMode="auto">
          <a:xfrm>
            <a:off x="1498600" y="1019175"/>
            <a:ext cx="107950" cy="139700"/>
          </a:xfrm>
          <a:custGeom>
            <a:avLst/>
            <a:gdLst>
              <a:gd name="T0" fmla="*/ 13720182 w 492"/>
              <a:gd name="T1" fmla="*/ 2007395 h 639"/>
              <a:gd name="T2" fmla="*/ 14634904 w 492"/>
              <a:gd name="T3" fmla="*/ 1529485 h 639"/>
              <a:gd name="T4" fmla="*/ 14971919 w 492"/>
              <a:gd name="T5" fmla="*/ 477910 h 639"/>
              <a:gd name="T6" fmla="*/ 16464130 w 492"/>
              <a:gd name="T7" fmla="*/ 2102933 h 639"/>
              <a:gd name="T8" fmla="*/ 16271707 w 492"/>
              <a:gd name="T9" fmla="*/ 3441342 h 639"/>
              <a:gd name="T10" fmla="*/ 14490532 w 492"/>
              <a:gd name="T11" fmla="*/ 4158207 h 639"/>
              <a:gd name="T12" fmla="*/ 13046152 w 492"/>
              <a:gd name="T13" fmla="*/ 4779533 h 639"/>
              <a:gd name="T14" fmla="*/ 13960875 w 492"/>
              <a:gd name="T15" fmla="*/ 6930344 h 639"/>
              <a:gd name="T16" fmla="*/ 15693999 w 492"/>
              <a:gd name="T17" fmla="*/ 7647427 h 639"/>
              <a:gd name="T18" fmla="*/ 17475174 w 492"/>
              <a:gd name="T19" fmla="*/ 7886382 h 639"/>
              <a:gd name="T20" fmla="*/ 17860240 w 492"/>
              <a:gd name="T21" fmla="*/ 6309018 h 639"/>
              <a:gd name="T22" fmla="*/ 18582320 w 492"/>
              <a:gd name="T23" fmla="*/ 6691390 h 639"/>
              <a:gd name="T24" fmla="*/ 20026700 w 492"/>
              <a:gd name="T25" fmla="*/ 8412170 h 639"/>
              <a:gd name="T26" fmla="*/ 19593364 w 492"/>
              <a:gd name="T27" fmla="*/ 10084853 h 639"/>
              <a:gd name="T28" fmla="*/ 18052882 w 492"/>
              <a:gd name="T29" fmla="*/ 10515103 h 639"/>
              <a:gd name="T30" fmla="*/ 17378853 w 492"/>
              <a:gd name="T31" fmla="*/ 11662217 h 639"/>
              <a:gd name="T32" fmla="*/ 19063926 w 492"/>
              <a:gd name="T33" fmla="*/ 13860907 h 639"/>
              <a:gd name="T34" fmla="*/ 21278218 w 492"/>
              <a:gd name="T35" fmla="*/ 13765150 h 639"/>
              <a:gd name="T36" fmla="*/ 21904196 w 492"/>
              <a:gd name="T37" fmla="*/ 12809331 h 639"/>
              <a:gd name="T38" fmla="*/ 22915020 w 492"/>
              <a:gd name="T39" fmla="*/ 12283543 h 639"/>
              <a:gd name="T40" fmla="*/ 23444678 w 492"/>
              <a:gd name="T41" fmla="*/ 14004105 h 639"/>
              <a:gd name="T42" fmla="*/ 21952247 w 492"/>
              <a:gd name="T43" fmla="*/ 15724886 h 639"/>
              <a:gd name="T44" fmla="*/ 20652459 w 492"/>
              <a:gd name="T45" fmla="*/ 16298333 h 639"/>
              <a:gd name="T46" fmla="*/ 22626276 w 492"/>
              <a:gd name="T47" fmla="*/ 19883092 h 639"/>
              <a:gd name="T48" fmla="*/ 23540999 w 492"/>
              <a:gd name="T49" fmla="*/ 23181018 h 639"/>
              <a:gd name="T50" fmla="*/ 22866970 w 492"/>
              <a:gd name="T51" fmla="*/ 28725293 h 639"/>
              <a:gd name="T52" fmla="*/ 13286846 w 492"/>
              <a:gd name="T53" fmla="*/ 12570377 h 639"/>
              <a:gd name="T54" fmla="*/ 4332701 w 492"/>
              <a:gd name="T55" fmla="*/ 23228896 h 639"/>
              <a:gd name="T56" fmla="*/ 48051 w 492"/>
              <a:gd name="T57" fmla="*/ 30493733 h 639"/>
              <a:gd name="T58" fmla="*/ 96321 w 492"/>
              <a:gd name="T59" fmla="*/ 25905496 h 639"/>
              <a:gd name="T60" fmla="*/ 0 w 492"/>
              <a:gd name="T61" fmla="*/ 23897882 h 639"/>
              <a:gd name="T62" fmla="*/ 1492431 w 492"/>
              <a:gd name="T63" fmla="*/ 20743373 h 639"/>
              <a:gd name="T64" fmla="*/ 3851314 w 492"/>
              <a:gd name="T65" fmla="*/ 16059379 h 639"/>
              <a:gd name="T66" fmla="*/ 1251737 w 492"/>
              <a:gd name="T67" fmla="*/ 14673310 h 639"/>
              <a:gd name="T68" fmla="*/ 770351 w 492"/>
              <a:gd name="T69" fmla="*/ 13096164 h 639"/>
              <a:gd name="T70" fmla="*/ 2743949 w 492"/>
              <a:gd name="T71" fmla="*/ 11805634 h 639"/>
              <a:gd name="T72" fmla="*/ 2888540 w 492"/>
              <a:gd name="T73" fmla="*/ 13239581 h 639"/>
              <a:gd name="T74" fmla="*/ 4573394 w 492"/>
              <a:gd name="T75" fmla="*/ 13000408 h 639"/>
              <a:gd name="T76" fmla="*/ 6450890 w 492"/>
              <a:gd name="T77" fmla="*/ 12331422 h 639"/>
              <a:gd name="T78" fmla="*/ 7076649 w 492"/>
              <a:gd name="T79" fmla="*/ 10706398 h 639"/>
              <a:gd name="T80" fmla="*/ 5439846 w 492"/>
              <a:gd name="T81" fmla="*/ 9463527 h 639"/>
              <a:gd name="T82" fmla="*/ 3995686 w 492"/>
              <a:gd name="T83" fmla="*/ 8173215 h 639"/>
              <a:gd name="T84" fmla="*/ 4525343 w 492"/>
              <a:gd name="T85" fmla="*/ 6452435 h 639"/>
              <a:gd name="T86" fmla="*/ 5439846 w 492"/>
              <a:gd name="T87" fmla="*/ 6309018 h 639"/>
              <a:gd name="T88" fmla="*/ 6306518 w 492"/>
              <a:gd name="T89" fmla="*/ 7790844 h 639"/>
              <a:gd name="T90" fmla="*/ 7847000 w 492"/>
              <a:gd name="T91" fmla="*/ 7886382 h 639"/>
              <a:gd name="T92" fmla="*/ 9002416 w 492"/>
              <a:gd name="T93" fmla="*/ 7360594 h 639"/>
              <a:gd name="T94" fmla="*/ 10157832 w 492"/>
              <a:gd name="T95" fmla="*/ 5305321 h 639"/>
              <a:gd name="T96" fmla="*/ 9531853 w 492"/>
              <a:gd name="T97" fmla="*/ 4062668 h 639"/>
              <a:gd name="T98" fmla="*/ 7702627 w 492"/>
              <a:gd name="T99" fmla="*/ 4062668 h 639"/>
              <a:gd name="T100" fmla="*/ 6643533 w 492"/>
              <a:gd name="T101" fmla="*/ 2581061 h 639"/>
              <a:gd name="T102" fmla="*/ 8135744 w 492"/>
              <a:gd name="T103" fmla="*/ 95538 h 639"/>
              <a:gd name="T104" fmla="*/ 8665401 w 492"/>
              <a:gd name="T105" fmla="*/ 1099236 h 6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2" h="639">
                <a:moveTo>
                  <a:pt x="192" y="38"/>
                </a:moveTo>
                <a:lnTo>
                  <a:pt x="217" y="39"/>
                </a:lnTo>
                <a:lnTo>
                  <a:pt x="245" y="39"/>
                </a:lnTo>
                <a:lnTo>
                  <a:pt x="259" y="39"/>
                </a:lnTo>
                <a:lnTo>
                  <a:pt x="273" y="40"/>
                </a:lnTo>
                <a:lnTo>
                  <a:pt x="285" y="42"/>
                </a:lnTo>
                <a:lnTo>
                  <a:pt x="297" y="45"/>
                </a:lnTo>
                <a:lnTo>
                  <a:pt x="299" y="44"/>
                </a:lnTo>
                <a:lnTo>
                  <a:pt x="301" y="43"/>
                </a:lnTo>
                <a:lnTo>
                  <a:pt x="302" y="40"/>
                </a:lnTo>
                <a:lnTo>
                  <a:pt x="302" y="37"/>
                </a:lnTo>
                <a:lnTo>
                  <a:pt x="304" y="32"/>
                </a:lnTo>
                <a:lnTo>
                  <a:pt x="302" y="24"/>
                </a:lnTo>
                <a:lnTo>
                  <a:pt x="302" y="18"/>
                </a:lnTo>
                <a:lnTo>
                  <a:pt x="305" y="14"/>
                </a:lnTo>
                <a:lnTo>
                  <a:pt x="306" y="12"/>
                </a:lnTo>
                <a:lnTo>
                  <a:pt x="308" y="11"/>
                </a:lnTo>
                <a:lnTo>
                  <a:pt x="311" y="10"/>
                </a:lnTo>
                <a:lnTo>
                  <a:pt x="315" y="10"/>
                </a:lnTo>
                <a:lnTo>
                  <a:pt x="322" y="15"/>
                </a:lnTo>
                <a:lnTo>
                  <a:pt x="328" y="21"/>
                </a:lnTo>
                <a:lnTo>
                  <a:pt x="334" y="30"/>
                </a:lnTo>
                <a:lnTo>
                  <a:pt x="341" y="38"/>
                </a:lnTo>
                <a:lnTo>
                  <a:pt x="342" y="44"/>
                </a:lnTo>
                <a:lnTo>
                  <a:pt x="344" y="48"/>
                </a:lnTo>
                <a:lnTo>
                  <a:pt x="344" y="53"/>
                </a:lnTo>
                <a:lnTo>
                  <a:pt x="344" y="58"/>
                </a:lnTo>
                <a:lnTo>
                  <a:pt x="343" y="63"/>
                </a:lnTo>
                <a:lnTo>
                  <a:pt x="341" y="67"/>
                </a:lnTo>
                <a:lnTo>
                  <a:pt x="338" y="72"/>
                </a:lnTo>
                <a:lnTo>
                  <a:pt x="333" y="77"/>
                </a:lnTo>
                <a:lnTo>
                  <a:pt x="330" y="80"/>
                </a:lnTo>
                <a:lnTo>
                  <a:pt x="326" y="83"/>
                </a:lnTo>
                <a:lnTo>
                  <a:pt x="321" y="85"/>
                </a:lnTo>
                <a:lnTo>
                  <a:pt x="314" y="86"/>
                </a:lnTo>
                <a:lnTo>
                  <a:pt x="301" y="87"/>
                </a:lnTo>
                <a:lnTo>
                  <a:pt x="289" y="88"/>
                </a:lnTo>
                <a:lnTo>
                  <a:pt x="283" y="88"/>
                </a:lnTo>
                <a:lnTo>
                  <a:pt x="279" y="91"/>
                </a:lnTo>
                <a:lnTo>
                  <a:pt x="275" y="93"/>
                </a:lnTo>
                <a:lnTo>
                  <a:pt x="273" y="96"/>
                </a:lnTo>
                <a:lnTo>
                  <a:pt x="271" y="100"/>
                </a:lnTo>
                <a:lnTo>
                  <a:pt x="271" y="107"/>
                </a:lnTo>
                <a:lnTo>
                  <a:pt x="274" y="114"/>
                </a:lnTo>
                <a:lnTo>
                  <a:pt x="279" y="124"/>
                </a:lnTo>
                <a:lnTo>
                  <a:pt x="282" y="132"/>
                </a:lnTo>
                <a:lnTo>
                  <a:pt x="285" y="140"/>
                </a:lnTo>
                <a:lnTo>
                  <a:pt x="290" y="145"/>
                </a:lnTo>
                <a:lnTo>
                  <a:pt x="294" y="149"/>
                </a:lnTo>
                <a:lnTo>
                  <a:pt x="299" y="152"/>
                </a:lnTo>
                <a:lnTo>
                  <a:pt x="304" y="156"/>
                </a:lnTo>
                <a:lnTo>
                  <a:pt x="309" y="157"/>
                </a:lnTo>
                <a:lnTo>
                  <a:pt x="315" y="159"/>
                </a:lnTo>
                <a:lnTo>
                  <a:pt x="326" y="160"/>
                </a:lnTo>
                <a:lnTo>
                  <a:pt x="338" y="162"/>
                </a:lnTo>
                <a:lnTo>
                  <a:pt x="343" y="163"/>
                </a:lnTo>
                <a:lnTo>
                  <a:pt x="348" y="165"/>
                </a:lnTo>
                <a:lnTo>
                  <a:pt x="354" y="168"/>
                </a:lnTo>
                <a:lnTo>
                  <a:pt x="358" y="172"/>
                </a:lnTo>
                <a:lnTo>
                  <a:pt x="363" y="165"/>
                </a:lnTo>
                <a:lnTo>
                  <a:pt x="366" y="160"/>
                </a:lnTo>
                <a:lnTo>
                  <a:pt x="368" y="154"/>
                </a:lnTo>
                <a:lnTo>
                  <a:pt x="368" y="147"/>
                </a:lnTo>
                <a:lnTo>
                  <a:pt x="368" y="142"/>
                </a:lnTo>
                <a:lnTo>
                  <a:pt x="370" y="135"/>
                </a:lnTo>
                <a:lnTo>
                  <a:pt x="371" y="132"/>
                </a:lnTo>
                <a:lnTo>
                  <a:pt x="373" y="130"/>
                </a:lnTo>
                <a:lnTo>
                  <a:pt x="375" y="127"/>
                </a:lnTo>
                <a:lnTo>
                  <a:pt x="379" y="124"/>
                </a:lnTo>
                <a:lnTo>
                  <a:pt x="380" y="129"/>
                </a:lnTo>
                <a:lnTo>
                  <a:pt x="383" y="134"/>
                </a:lnTo>
                <a:lnTo>
                  <a:pt x="386" y="140"/>
                </a:lnTo>
                <a:lnTo>
                  <a:pt x="389" y="144"/>
                </a:lnTo>
                <a:lnTo>
                  <a:pt x="397" y="152"/>
                </a:lnTo>
                <a:lnTo>
                  <a:pt x="406" y="161"/>
                </a:lnTo>
                <a:lnTo>
                  <a:pt x="409" y="166"/>
                </a:lnTo>
                <a:lnTo>
                  <a:pt x="413" y="171"/>
                </a:lnTo>
                <a:lnTo>
                  <a:pt x="416" y="176"/>
                </a:lnTo>
                <a:lnTo>
                  <a:pt x="417" y="180"/>
                </a:lnTo>
                <a:lnTo>
                  <a:pt x="418" y="187"/>
                </a:lnTo>
                <a:lnTo>
                  <a:pt x="417" y="192"/>
                </a:lnTo>
                <a:lnTo>
                  <a:pt x="415" y="199"/>
                </a:lnTo>
                <a:lnTo>
                  <a:pt x="410" y="207"/>
                </a:lnTo>
                <a:lnTo>
                  <a:pt x="407" y="211"/>
                </a:lnTo>
                <a:lnTo>
                  <a:pt x="404" y="214"/>
                </a:lnTo>
                <a:lnTo>
                  <a:pt x="401" y="217"/>
                </a:lnTo>
                <a:lnTo>
                  <a:pt x="397" y="218"/>
                </a:lnTo>
                <a:lnTo>
                  <a:pt x="390" y="220"/>
                </a:lnTo>
                <a:lnTo>
                  <a:pt x="383" y="220"/>
                </a:lnTo>
                <a:lnTo>
                  <a:pt x="375" y="220"/>
                </a:lnTo>
                <a:lnTo>
                  <a:pt x="368" y="220"/>
                </a:lnTo>
                <a:lnTo>
                  <a:pt x="364" y="220"/>
                </a:lnTo>
                <a:lnTo>
                  <a:pt x="361" y="221"/>
                </a:lnTo>
                <a:lnTo>
                  <a:pt x="358" y="223"/>
                </a:lnTo>
                <a:lnTo>
                  <a:pt x="355" y="225"/>
                </a:lnTo>
                <a:lnTo>
                  <a:pt x="361" y="244"/>
                </a:lnTo>
                <a:lnTo>
                  <a:pt x="369" y="262"/>
                </a:lnTo>
                <a:lnTo>
                  <a:pt x="373" y="272"/>
                </a:lnTo>
                <a:lnTo>
                  <a:pt x="378" y="281"/>
                </a:lnTo>
                <a:lnTo>
                  <a:pt x="385" y="288"/>
                </a:lnTo>
                <a:lnTo>
                  <a:pt x="391" y="295"/>
                </a:lnTo>
                <a:lnTo>
                  <a:pt x="396" y="290"/>
                </a:lnTo>
                <a:lnTo>
                  <a:pt x="401" y="286"/>
                </a:lnTo>
                <a:lnTo>
                  <a:pt x="407" y="285"/>
                </a:lnTo>
                <a:lnTo>
                  <a:pt x="412" y="284"/>
                </a:lnTo>
                <a:lnTo>
                  <a:pt x="425" y="285"/>
                </a:lnTo>
                <a:lnTo>
                  <a:pt x="437" y="287"/>
                </a:lnTo>
                <a:lnTo>
                  <a:pt x="442" y="288"/>
                </a:lnTo>
                <a:lnTo>
                  <a:pt x="447" y="288"/>
                </a:lnTo>
                <a:lnTo>
                  <a:pt x="451" y="287"/>
                </a:lnTo>
                <a:lnTo>
                  <a:pt x="454" y="285"/>
                </a:lnTo>
                <a:lnTo>
                  <a:pt x="455" y="282"/>
                </a:lnTo>
                <a:lnTo>
                  <a:pt x="456" y="276"/>
                </a:lnTo>
                <a:lnTo>
                  <a:pt x="455" y="268"/>
                </a:lnTo>
                <a:lnTo>
                  <a:pt x="452" y="257"/>
                </a:lnTo>
                <a:lnTo>
                  <a:pt x="457" y="253"/>
                </a:lnTo>
                <a:lnTo>
                  <a:pt x="462" y="247"/>
                </a:lnTo>
                <a:lnTo>
                  <a:pt x="467" y="251"/>
                </a:lnTo>
                <a:lnTo>
                  <a:pt x="472" y="254"/>
                </a:lnTo>
                <a:lnTo>
                  <a:pt x="476" y="257"/>
                </a:lnTo>
                <a:lnTo>
                  <a:pt x="481" y="261"/>
                </a:lnTo>
                <a:lnTo>
                  <a:pt x="483" y="267"/>
                </a:lnTo>
                <a:lnTo>
                  <a:pt x="485" y="271"/>
                </a:lnTo>
                <a:lnTo>
                  <a:pt x="487" y="276"/>
                </a:lnTo>
                <a:lnTo>
                  <a:pt x="487" y="282"/>
                </a:lnTo>
                <a:lnTo>
                  <a:pt x="487" y="293"/>
                </a:lnTo>
                <a:lnTo>
                  <a:pt x="486" y="304"/>
                </a:lnTo>
                <a:lnTo>
                  <a:pt x="482" y="315"/>
                </a:lnTo>
                <a:lnTo>
                  <a:pt x="476" y="323"/>
                </a:lnTo>
                <a:lnTo>
                  <a:pt x="469" y="326"/>
                </a:lnTo>
                <a:lnTo>
                  <a:pt x="463" y="327"/>
                </a:lnTo>
                <a:lnTo>
                  <a:pt x="456" y="329"/>
                </a:lnTo>
                <a:lnTo>
                  <a:pt x="450" y="329"/>
                </a:lnTo>
                <a:lnTo>
                  <a:pt x="443" y="327"/>
                </a:lnTo>
                <a:lnTo>
                  <a:pt x="438" y="327"/>
                </a:lnTo>
                <a:lnTo>
                  <a:pt x="432" y="329"/>
                </a:lnTo>
                <a:lnTo>
                  <a:pt x="425" y="330"/>
                </a:lnTo>
                <a:lnTo>
                  <a:pt x="429" y="341"/>
                </a:lnTo>
                <a:lnTo>
                  <a:pt x="434" y="352"/>
                </a:lnTo>
                <a:lnTo>
                  <a:pt x="439" y="362"/>
                </a:lnTo>
                <a:lnTo>
                  <a:pt x="444" y="371"/>
                </a:lnTo>
                <a:lnTo>
                  <a:pt x="455" y="389"/>
                </a:lnTo>
                <a:lnTo>
                  <a:pt x="466" y="406"/>
                </a:lnTo>
                <a:lnTo>
                  <a:pt x="470" y="416"/>
                </a:lnTo>
                <a:lnTo>
                  <a:pt x="475" y="426"/>
                </a:lnTo>
                <a:lnTo>
                  <a:pt x="479" y="435"/>
                </a:lnTo>
                <a:lnTo>
                  <a:pt x="483" y="447"/>
                </a:lnTo>
                <a:lnTo>
                  <a:pt x="486" y="459"/>
                </a:lnTo>
                <a:lnTo>
                  <a:pt x="488" y="471"/>
                </a:lnTo>
                <a:lnTo>
                  <a:pt x="489" y="485"/>
                </a:lnTo>
                <a:lnTo>
                  <a:pt x="490" y="501"/>
                </a:lnTo>
                <a:lnTo>
                  <a:pt x="491" y="526"/>
                </a:lnTo>
                <a:lnTo>
                  <a:pt x="492" y="571"/>
                </a:lnTo>
                <a:lnTo>
                  <a:pt x="492" y="613"/>
                </a:lnTo>
                <a:lnTo>
                  <a:pt x="492" y="632"/>
                </a:lnTo>
                <a:lnTo>
                  <a:pt x="475" y="601"/>
                </a:lnTo>
                <a:lnTo>
                  <a:pt x="450" y="556"/>
                </a:lnTo>
                <a:lnTo>
                  <a:pt x="419" y="501"/>
                </a:lnTo>
                <a:lnTo>
                  <a:pt x="384" y="441"/>
                </a:lnTo>
                <a:lnTo>
                  <a:pt x="347" y="379"/>
                </a:lnTo>
                <a:lnTo>
                  <a:pt x="310" y="318"/>
                </a:lnTo>
                <a:lnTo>
                  <a:pt x="276" y="263"/>
                </a:lnTo>
                <a:lnTo>
                  <a:pt x="247" y="219"/>
                </a:lnTo>
                <a:lnTo>
                  <a:pt x="215" y="270"/>
                </a:lnTo>
                <a:lnTo>
                  <a:pt x="184" y="323"/>
                </a:lnTo>
                <a:lnTo>
                  <a:pt x="152" y="378"/>
                </a:lnTo>
                <a:lnTo>
                  <a:pt x="121" y="432"/>
                </a:lnTo>
                <a:lnTo>
                  <a:pt x="90" y="486"/>
                </a:lnTo>
                <a:lnTo>
                  <a:pt x="60" y="540"/>
                </a:lnTo>
                <a:lnTo>
                  <a:pt x="30" y="590"/>
                </a:lnTo>
                <a:lnTo>
                  <a:pt x="4" y="638"/>
                </a:lnTo>
                <a:lnTo>
                  <a:pt x="2" y="639"/>
                </a:lnTo>
                <a:lnTo>
                  <a:pt x="1" y="639"/>
                </a:lnTo>
                <a:lnTo>
                  <a:pt x="1" y="638"/>
                </a:lnTo>
                <a:lnTo>
                  <a:pt x="1" y="636"/>
                </a:lnTo>
                <a:lnTo>
                  <a:pt x="0" y="629"/>
                </a:lnTo>
                <a:lnTo>
                  <a:pt x="0" y="621"/>
                </a:lnTo>
                <a:lnTo>
                  <a:pt x="0" y="597"/>
                </a:lnTo>
                <a:lnTo>
                  <a:pt x="1" y="570"/>
                </a:lnTo>
                <a:lnTo>
                  <a:pt x="2" y="542"/>
                </a:lnTo>
                <a:lnTo>
                  <a:pt x="4" y="518"/>
                </a:lnTo>
                <a:lnTo>
                  <a:pt x="2" y="510"/>
                </a:lnTo>
                <a:lnTo>
                  <a:pt x="2" y="504"/>
                </a:lnTo>
                <a:lnTo>
                  <a:pt x="2" y="501"/>
                </a:lnTo>
                <a:lnTo>
                  <a:pt x="1" y="500"/>
                </a:lnTo>
                <a:lnTo>
                  <a:pt x="0" y="500"/>
                </a:lnTo>
                <a:lnTo>
                  <a:pt x="0" y="501"/>
                </a:lnTo>
                <a:lnTo>
                  <a:pt x="5" y="489"/>
                </a:lnTo>
                <a:lnTo>
                  <a:pt x="9" y="477"/>
                </a:lnTo>
                <a:lnTo>
                  <a:pt x="14" y="466"/>
                </a:lnTo>
                <a:lnTo>
                  <a:pt x="20" y="454"/>
                </a:lnTo>
                <a:lnTo>
                  <a:pt x="31" y="434"/>
                </a:lnTo>
                <a:lnTo>
                  <a:pt x="44" y="414"/>
                </a:lnTo>
                <a:lnTo>
                  <a:pt x="56" y="393"/>
                </a:lnTo>
                <a:lnTo>
                  <a:pt x="66" y="371"/>
                </a:lnTo>
                <a:lnTo>
                  <a:pt x="72" y="361"/>
                </a:lnTo>
                <a:lnTo>
                  <a:pt x="76" y="349"/>
                </a:lnTo>
                <a:lnTo>
                  <a:pt x="80" y="336"/>
                </a:lnTo>
                <a:lnTo>
                  <a:pt x="84" y="323"/>
                </a:lnTo>
                <a:lnTo>
                  <a:pt x="62" y="319"/>
                </a:lnTo>
                <a:lnTo>
                  <a:pt x="41" y="314"/>
                </a:lnTo>
                <a:lnTo>
                  <a:pt x="36" y="313"/>
                </a:lnTo>
                <a:lnTo>
                  <a:pt x="30" y="310"/>
                </a:lnTo>
                <a:lnTo>
                  <a:pt x="26" y="307"/>
                </a:lnTo>
                <a:lnTo>
                  <a:pt x="23" y="304"/>
                </a:lnTo>
                <a:lnTo>
                  <a:pt x="20" y="300"/>
                </a:lnTo>
                <a:lnTo>
                  <a:pt x="16" y="295"/>
                </a:lnTo>
                <a:lnTo>
                  <a:pt x="14" y="289"/>
                </a:lnTo>
                <a:lnTo>
                  <a:pt x="14" y="283"/>
                </a:lnTo>
                <a:lnTo>
                  <a:pt x="16" y="274"/>
                </a:lnTo>
                <a:lnTo>
                  <a:pt x="23" y="256"/>
                </a:lnTo>
                <a:lnTo>
                  <a:pt x="29" y="237"/>
                </a:lnTo>
                <a:lnTo>
                  <a:pt x="32" y="228"/>
                </a:lnTo>
                <a:lnTo>
                  <a:pt x="43" y="236"/>
                </a:lnTo>
                <a:lnTo>
                  <a:pt x="54" y="243"/>
                </a:lnTo>
                <a:lnTo>
                  <a:pt x="57" y="247"/>
                </a:lnTo>
                <a:lnTo>
                  <a:pt x="59" y="253"/>
                </a:lnTo>
                <a:lnTo>
                  <a:pt x="60" y="259"/>
                </a:lnTo>
                <a:lnTo>
                  <a:pt x="59" y="267"/>
                </a:lnTo>
                <a:lnTo>
                  <a:pt x="58" y="271"/>
                </a:lnTo>
                <a:lnTo>
                  <a:pt x="59" y="275"/>
                </a:lnTo>
                <a:lnTo>
                  <a:pt x="60" y="277"/>
                </a:lnTo>
                <a:lnTo>
                  <a:pt x="61" y="278"/>
                </a:lnTo>
                <a:lnTo>
                  <a:pt x="63" y="279"/>
                </a:lnTo>
                <a:lnTo>
                  <a:pt x="65" y="279"/>
                </a:lnTo>
                <a:lnTo>
                  <a:pt x="78" y="275"/>
                </a:lnTo>
                <a:lnTo>
                  <a:pt x="90" y="272"/>
                </a:lnTo>
                <a:lnTo>
                  <a:pt x="95" y="272"/>
                </a:lnTo>
                <a:lnTo>
                  <a:pt x="102" y="273"/>
                </a:lnTo>
                <a:lnTo>
                  <a:pt x="107" y="275"/>
                </a:lnTo>
                <a:lnTo>
                  <a:pt x="115" y="279"/>
                </a:lnTo>
                <a:lnTo>
                  <a:pt x="120" y="273"/>
                </a:lnTo>
                <a:lnTo>
                  <a:pt x="127" y="266"/>
                </a:lnTo>
                <a:lnTo>
                  <a:pt x="134" y="258"/>
                </a:lnTo>
                <a:lnTo>
                  <a:pt x="140" y="249"/>
                </a:lnTo>
                <a:lnTo>
                  <a:pt x="142" y="244"/>
                </a:lnTo>
                <a:lnTo>
                  <a:pt x="144" y="239"/>
                </a:lnTo>
                <a:lnTo>
                  <a:pt x="147" y="235"/>
                </a:lnTo>
                <a:lnTo>
                  <a:pt x="147" y="229"/>
                </a:lnTo>
                <a:lnTo>
                  <a:pt x="147" y="224"/>
                </a:lnTo>
                <a:lnTo>
                  <a:pt x="147" y="218"/>
                </a:lnTo>
                <a:lnTo>
                  <a:pt x="144" y="212"/>
                </a:lnTo>
                <a:lnTo>
                  <a:pt x="141" y="207"/>
                </a:lnTo>
                <a:lnTo>
                  <a:pt x="133" y="204"/>
                </a:lnTo>
                <a:lnTo>
                  <a:pt x="123" y="202"/>
                </a:lnTo>
                <a:lnTo>
                  <a:pt x="113" y="198"/>
                </a:lnTo>
                <a:lnTo>
                  <a:pt x="105" y="194"/>
                </a:lnTo>
                <a:lnTo>
                  <a:pt x="97" y="189"/>
                </a:lnTo>
                <a:lnTo>
                  <a:pt x="90" y="182"/>
                </a:lnTo>
                <a:lnTo>
                  <a:pt x="87" y="179"/>
                </a:lnTo>
                <a:lnTo>
                  <a:pt x="85" y="175"/>
                </a:lnTo>
                <a:lnTo>
                  <a:pt x="83" y="171"/>
                </a:lnTo>
                <a:lnTo>
                  <a:pt x="80" y="165"/>
                </a:lnTo>
                <a:lnTo>
                  <a:pt x="80" y="159"/>
                </a:lnTo>
                <a:lnTo>
                  <a:pt x="83" y="152"/>
                </a:lnTo>
                <a:lnTo>
                  <a:pt x="86" y="146"/>
                </a:lnTo>
                <a:lnTo>
                  <a:pt x="90" y="141"/>
                </a:lnTo>
                <a:lnTo>
                  <a:pt x="94" y="135"/>
                </a:lnTo>
                <a:lnTo>
                  <a:pt x="99" y="130"/>
                </a:lnTo>
                <a:lnTo>
                  <a:pt x="101" y="126"/>
                </a:lnTo>
                <a:lnTo>
                  <a:pt x="102" y="120"/>
                </a:lnTo>
                <a:lnTo>
                  <a:pt x="106" y="124"/>
                </a:lnTo>
                <a:lnTo>
                  <a:pt x="110" y="128"/>
                </a:lnTo>
                <a:lnTo>
                  <a:pt x="113" y="132"/>
                </a:lnTo>
                <a:lnTo>
                  <a:pt x="116" y="136"/>
                </a:lnTo>
                <a:lnTo>
                  <a:pt x="120" y="145"/>
                </a:lnTo>
                <a:lnTo>
                  <a:pt x="123" y="154"/>
                </a:lnTo>
                <a:lnTo>
                  <a:pt x="125" y="157"/>
                </a:lnTo>
                <a:lnTo>
                  <a:pt x="127" y="160"/>
                </a:lnTo>
                <a:lnTo>
                  <a:pt x="131" y="163"/>
                </a:lnTo>
                <a:lnTo>
                  <a:pt x="134" y="164"/>
                </a:lnTo>
                <a:lnTo>
                  <a:pt x="138" y="165"/>
                </a:lnTo>
                <a:lnTo>
                  <a:pt x="143" y="165"/>
                </a:lnTo>
                <a:lnTo>
                  <a:pt x="150" y="164"/>
                </a:lnTo>
                <a:lnTo>
                  <a:pt x="156" y="162"/>
                </a:lnTo>
                <a:lnTo>
                  <a:pt x="163" y="165"/>
                </a:lnTo>
                <a:lnTo>
                  <a:pt x="169" y="166"/>
                </a:lnTo>
                <a:lnTo>
                  <a:pt x="173" y="166"/>
                </a:lnTo>
                <a:lnTo>
                  <a:pt x="178" y="165"/>
                </a:lnTo>
                <a:lnTo>
                  <a:pt x="182" y="162"/>
                </a:lnTo>
                <a:lnTo>
                  <a:pt x="185" y="158"/>
                </a:lnTo>
                <a:lnTo>
                  <a:pt x="187" y="154"/>
                </a:lnTo>
                <a:lnTo>
                  <a:pt x="190" y="148"/>
                </a:lnTo>
                <a:lnTo>
                  <a:pt x="195" y="136"/>
                </a:lnTo>
                <a:lnTo>
                  <a:pt x="200" y="125"/>
                </a:lnTo>
                <a:lnTo>
                  <a:pt x="203" y="119"/>
                </a:lnTo>
                <a:lnTo>
                  <a:pt x="206" y="115"/>
                </a:lnTo>
                <a:lnTo>
                  <a:pt x="211" y="111"/>
                </a:lnTo>
                <a:lnTo>
                  <a:pt x="215" y="109"/>
                </a:lnTo>
                <a:lnTo>
                  <a:pt x="214" y="100"/>
                </a:lnTo>
                <a:lnTo>
                  <a:pt x="211" y="94"/>
                </a:lnTo>
                <a:lnTo>
                  <a:pt x="207" y="90"/>
                </a:lnTo>
                <a:lnTo>
                  <a:pt x="203" y="86"/>
                </a:lnTo>
                <a:lnTo>
                  <a:pt x="198" y="85"/>
                </a:lnTo>
                <a:lnTo>
                  <a:pt x="192" y="84"/>
                </a:lnTo>
                <a:lnTo>
                  <a:pt x="186" y="84"/>
                </a:lnTo>
                <a:lnTo>
                  <a:pt x="180" y="84"/>
                </a:lnTo>
                <a:lnTo>
                  <a:pt x="173" y="85"/>
                </a:lnTo>
                <a:lnTo>
                  <a:pt x="167" y="85"/>
                </a:lnTo>
                <a:lnTo>
                  <a:pt x="160" y="85"/>
                </a:lnTo>
                <a:lnTo>
                  <a:pt x="155" y="83"/>
                </a:lnTo>
                <a:lnTo>
                  <a:pt x="150" y="81"/>
                </a:lnTo>
                <a:lnTo>
                  <a:pt x="145" y="77"/>
                </a:lnTo>
                <a:lnTo>
                  <a:pt x="141" y="71"/>
                </a:lnTo>
                <a:lnTo>
                  <a:pt x="138" y="64"/>
                </a:lnTo>
                <a:lnTo>
                  <a:pt x="138" y="54"/>
                </a:lnTo>
                <a:lnTo>
                  <a:pt x="140" y="46"/>
                </a:lnTo>
                <a:lnTo>
                  <a:pt x="143" y="38"/>
                </a:lnTo>
                <a:lnTo>
                  <a:pt x="148" y="31"/>
                </a:lnTo>
                <a:lnTo>
                  <a:pt x="157" y="16"/>
                </a:lnTo>
                <a:lnTo>
                  <a:pt x="166" y="0"/>
                </a:lnTo>
                <a:lnTo>
                  <a:pt x="169" y="2"/>
                </a:lnTo>
                <a:lnTo>
                  <a:pt x="171" y="3"/>
                </a:lnTo>
                <a:lnTo>
                  <a:pt x="173" y="5"/>
                </a:lnTo>
                <a:lnTo>
                  <a:pt x="175" y="7"/>
                </a:lnTo>
                <a:lnTo>
                  <a:pt x="178" y="13"/>
                </a:lnTo>
                <a:lnTo>
                  <a:pt x="179" y="18"/>
                </a:lnTo>
                <a:lnTo>
                  <a:pt x="180" y="23"/>
                </a:lnTo>
                <a:lnTo>
                  <a:pt x="180" y="30"/>
                </a:lnTo>
                <a:lnTo>
                  <a:pt x="182" y="34"/>
                </a:lnTo>
                <a:lnTo>
                  <a:pt x="184" y="38"/>
                </a:lnTo>
                <a:lnTo>
                  <a:pt x="192" y="38"/>
                </a:lnTo>
                <a:close/>
              </a:path>
            </a:pathLst>
          </a:custGeom>
          <a:solidFill>
            <a:srgbClr val="FFFFFF"/>
          </a:solidFill>
          <a:ln w="9525">
            <a:noFill/>
            <a:round/>
            <a:headEnd/>
            <a:tailEnd/>
          </a:ln>
        </p:spPr>
        <p:txBody>
          <a:bodyPr/>
          <a:lstStyle/>
          <a:p>
            <a:endParaRPr lang="en-US"/>
          </a:p>
        </p:txBody>
      </p:sp>
      <p:sp>
        <p:nvSpPr>
          <p:cNvPr id="165" name="Freeform 169"/>
          <p:cNvSpPr>
            <a:spLocks/>
          </p:cNvSpPr>
          <p:nvPr/>
        </p:nvSpPr>
        <p:spPr bwMode="auto">
          <a:xfrm>
            <a:off x="882650" y="1023938"/>
            <a:ext cx="9525" cy="23812"/>
          </a:xfrm>
          <a:custGeom>
            <a:avLst/>
            <a:gdLst>
              <a:gd name="T0" fmla="*/ 2061946 w 44"/>
              <a:gd name="T1" fmla="*/ 436086 h 102"/>
              <a:gd name="T2" fmla="*/ 1968211 w 44"/>
              <a:gd name="T3" fmla="*/ 817545 h 102"/>
              <a:gd name="T4" fmla="*/ 1921452 w 44"/>
              <a:gd name="T5" fmla="*/ 1417047 h 102"/>
              <a:gd name="T6" fmla="*/ 1921452 w 44"/>
              <a:gd name="T7" fmla="*/ 2179965 h 102"/>
              <a:gd name="T8" fmla="*/ 1968211 w 44"/>
              <a:gd name="T9" fmla="*/ 3051905 h 102"/>
              <a:gd name="T10" fmla="*/ 1968211 w 44"/>
              <a:gd name="T11" fmla="*/ 3923844 h 102"/>
              <a:gd name="T12" fmla="*/ 1921452 w 44"/>
              <a:gd name="T13" fmla="*/ 4686995 h 102"/>
              <a:gd name="T14" fmla="*/ 1921452 w 44"/>
              <a:gd name="T15" fmla="*/ 4959433 h 102"/>
              <a:gd name="T16" fmla="*/ 1874477 w 44"/>
              <a:gd name="T17" fmla="*/ 5286497 h 102"/>
              <a:gd name="T18" fmla="*/ 1780742 w 44"/>
              <a:gd name="T19" fmla="*/ 5449913 h 102"/>
              <a:gd name="T20" fmla="*/ 1687007 w 44"/>
              <a:gd name="T21" fmla="*/ 5558935 h 102"/>
              <a:gd name="T22" fmla="*/ 1593273 w 44"/>
              <a:gd name="T23" fmla="*/ 5449913 h 102"/>
              <a:gd name="T24" fmla="*/ 1499538 w 44"/>
              <a:gd name="T25" fmla="*/ 5286497 h 102"/>
              <a:gd name="T26" fmla="*/ 1405803 w 44"/>
              <a:gd name="T27" fmla="*/ 5068454 h 102"/>
              <a:gd name="T28" fmla="*/ 1265310 w 44"/>
              <a:gd name="T29" fmla="*/ 4686995 h 102"/>
              <a:gd name="T30" fmla="*/ 937347 w 44"/>
              <a:gd name="T31" fmla="*/ 3869450 h 102"/>
              <a:gd name="T32" fmla="*/ 702902 w 44"/>
              <a:gd name="T33" fmla="*/ 2888489 h 102"/>
              <a:gd name="T34" fmla="*/ 187469 w 44"/>
              <a:gd name="T35" fmla="*/ 1035589 h 102"/>
              <a:gd name="T36" fmla="*/ 0 w 44"/>
              <a:gd name="T37" fmla="*/ 0 h 102"/>
              <a:gd name="T38" fmla="*/ 468673 w 44"/>
              <a:gd name="T39" fmla="*/ 54394 h 102"/>
              <a:gd name="T40" fmla="*/ 984106 w 44"/>
              <a:gd name="T41" fmla="*/ 163416 h 102"/>
              <a:gd name="T42" fmla="*/ 1593273 w 44"/>
              <a:gd name="T43" fmla="*/ 272437 h 102"/>
              <a:gd name="T44" fmla="*/ 2061946 w 44"/>
              <a:gd name="T45" fmla="*/ 436086 h 10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 h="102">
                <a:moveTo>
                  <a:pt x="44" y="8"/>
                </a:moveTo>
                <a:lnTo>
                  <a:pt x="42" y="15"/>
                </a:lnTo>
                <a:lnTo>
                  <a:pt x="41" y="26"/>
                </a:lnTo>
                <a:lnTo>
                  <a:pt x="41" y="40"/>
                </a:lnTo>
                <a:lnTo>
                  <a:pt x="42" y="56"/>
                </a:lnTo>
                <a:lnTo>
                  <a:pt x="42" y="72"/>
                </a:lnTo>
                <a:lnTo>
                  <a:pt x="41" y="86"/>
                </a:lnTo>
                <a:lnTo>
                  <a:pt x="41" y="91"/>
                </a:lnTo>
                <a:lnTo>
                  <a:pt x="40" y="97"/>
                </a:lnTo>
                <a:lnTo>
                  <a:pt x="38" y="100"/>
                </a:lnTo>
                <a:lnTo>
                  <a:pt x="36" y="102"/>
                </a:lnTo>
                <a:lnTo>
                  <a:pt x="34" y="100"/>
                </a:lnTo>
                <a:lnTo>
                  <a:pt x="32" y="97"/>
                </a:lnTo>
                <a:lnTo>
                  <a:pt x="30" y="93"/>
                </a:lnTo>
                <a:lnTo>
                  <a:pt x="27" y="86"/>
                </a:lnTo>
                <a:lnTo>
                  <a:pt x="20" y="71"/>
                </a:lnTo>
                <a:lnTo>
                  <a:pt x="15" y="53"/>
                </a:lnTo>
                <a:lnTo>
                  <a:pt x="4" y="19"/>
                </a:lnTo>
                <a:lnTo>
                  <a:pt x="0" y="0"/>
                </a:lnTo>
                <a:lnTo>
                  <a:pt x="10" y="1"/>
                </a:lnTo>
                <a:lnTo>
                  <a:pt x="21" y="3"/>
                </a:lnTo>
                <a:lnTo>
                  <a:pt x="34" y="5"/>
                </a:lnTo>
                <a:lnTo>
                  <a:pt x="44" y="8"/>
                </a:lnTo>
                <a:close/>
              </a:path>
            </a:pathLst>
          </a:custGeom>
          <a:solidFill>
            <a:srgbClr val="FFFFFF"/>
          </a:solidFill>
          <a:ln w="9525">
            <a:noFill/>
            <a:round/>
            <a:headEnd/>
            <a:tailEnd/>
          </a:ln>
        </p:spPr>
        <p:txBody>
          <a:bodyPr/>
          <a:lstStyle/>
          <a:p>
            <a:endParaRPr lang="en-US"/>
          </a:p>
        </p:txBody>
      </p:sp>
      <p:sp>
        <p:nvSpPr>
          <p:cNvPr id="166" name="Freeform 170"/>
          <p:cNvSpPr>
            <a:spLocks/>
          </p:cNvSpPr>
          <p:nvPr/>
        </p:nvSpPr>
        <p:spPr bwMode="auto">
          <a:xfrm>
            <a:off x="806450" y="1065213"/>
            <a:ext cx="22225" cy="14287"/>
          </a:xfrm>
          <a:custGeom>
            <a:avLst/>
            <a:gdLst>
              <a:gd name="T0" fmla="*/ 4643247 w 100"/>
              <a:gd name="T1" fmla="*/ 3239974 h 63"/>
              <a:gd name="T2" fmla="*/ 3605784 w 100"/>
              <a:gd name="T3" fmla="*/ 3085765 h 63"/>
              <a:gd name="T4" fmla="*/ 2321624 w 100"/>
              <a:gd name="T5" fmla="*/ 2828599 h 63"/>
              <a:gd name="T6" fmla="*/ 1629982 w 100"/>
              <a:gd name="T7" fmla="*/ 2674164 h 63"/>
              <a:gd name="T8" fmla="*/ 1037241 w 100"/>
              <a:gd name="T9" fmla="*/ 2417224 h 63"/>
              <a:gd name="T10" fmla="*/ 543401 w 100"/>
              <a:gd name="T11" fmla="*/ 2211310 h 63"/>
              <a:gd name="T12" fmla="*/ 98901 w 100"/>
              <a:gd name="T13" fmla="*/ 2005623 h 63"/>
              <a:gd name="T14" fmla="*/ 49340 w 100"/>
              <a:gd name="T15" fmla="*/ 1799935 h 63"/>
              <a:gd name="T16" fmla="*/ 0 w 100"/>
              <a:gd name="T17" fmla="*/ 1491517 h 63"/>
              <a:gd name="T18" fmla="*/ 98901 w 100"/>
              <a:gd name="T19" fmla="*/ 1182873 h 63"/>
              <a:gd name="T20" fmla="*/ 197580 w 100"/>
              <a:gd name="T21" fmla="*/ 925707 h 63"/>
              <a:gd name="T22" fmla="*/ 345821 w 100"/>
              <a:gd name="T23" fmla="*/ 668541 h 63"/>
              <a:gd name="T24" fmla="*/ 444500 w 100"/>
              <a:gd name="T25" fmla="*/ 462853 h 63"/>
              <a:gd name="T26" fmla="*/ 592741 w 100"/>
              <a:gd name="T27" fmla="*/ 359896 h 63"/>
              <a:gd name="T28" fmla="*/ 790321 w 100"/>
              <a:gd name="T29" fmla="*/ 205687 h 63"/>
              <a:gd name="T30" fmla="*/ 938562 w 100"/>
              <a:gd name="T31" fmla="*/ 154209 h 63"/>
              <a:gd name="T32" fmla="*/ 1185482 w 100"/>
              <a:gd name="T33" fmla="*/ 102957 h 63"/>
              <a:gd name="T34" fmla="*/ 1580642 w 100"/>
              <a:gd name="T35" fmla="*/ 0 h 63"/>
              <a:gd name="T36" fmla="*/ 2025142 w 100"/>
              <a:gd name="T37" fmla="*/ 154209 h 63"/>
              <a:gd name="T38" fmla="*/ 2469864 w 100"/>
              <a:gd name="T39" fmla="*/ 308645 h 63"/>
              <a:gd name="T40" fmla="*/ 2963704 w 100"/>
              <a:gd name="T41" fmla="*/ 514332 h 63"/>
              <a:gd name="T42" fmla="*/ 3358864 w 100"/>
              <a:gd name="T43" fmla="*/ 771498 h 63"/>
              <a:gd name="T44" fmla="*/ 3803364 w 100"/>
              <a:gd name="T45" fmla="*/ 1131394 h 63"/>
              <a:gd name="T46" fmla="*/ 4149185 w 100"/>
              <a:gd name="T47" fmla="*/ 1440039 h 63"/>
              <a:gd name="T48" fmla="*/ 4495006 w 100"/>
              <a:gd name="T49" fmla="*/ 1799935 h 63"/>
              <a:gd name="T50" fmla="*/ 4741926 w 100"/>
              <a:gd name="T51" fmla="*/ 2108580 h 63"/>
              <a:gd name="T52" fmla="*/ 4890167 w 100"/>
              <a:gd name="T53" fmla="*/ 2417224 h 63"/>
              <a:gd name="T54" fmla="*/ 4939506 w 100"/>
              <a:gd name="T55" fmla="*/ 2571433 h 63"/>
              <a:gd name="T56" fmla="*/ 4939506 w 100"/>
              <a:gd name="T57" fmla="*/ 2674164 h 63"/>
              <a:gd name="T58" fmla="*/ 4939506 w 100"/>
              <a:gd name="T59" fmla="*/ 2777121 h 63"/>
              <a:gd name="T60" fmla="*/ 4890167 w 100"/>
              <a:gd name="T61" fmla="*/ 2828599 h 63"/>
              <a:gd name="T62" fmla="*/ 4791266 w 100"/>
              <a:gd name="T63" fmla="*/ 3034287 h 63"/>
              <a:gd name="T64" fmla="*/ 4643247 w 100"/>
              <a:gd name="T65" fmla="*/ 3239974 h 6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0" h="63">
                <a:moveTo>
                  <a:pt x="94" y="63"/>
                </a:moveTo>
                <a:lnTo>
                  <a:pt x="73" y="60"/>
                </a:lnTo>
                <a:lnTo>
                  <a:pt x="47" y="55"/>
                </a:lnTo>
                <a:lnTo>
                  <a:pt x="33" y="52"/>
                </a:lnTo>
                <a:lnTo>
                  <a:pt x="21" y="47"/>
                </a:lnTo>
                <a:lnTo>
                  <a:pt x="11" y="43"/>
                </a:lnTo>
                <a:lnTo>
                  <a:pt x="2" y="39"/>
                </a:lnTo>
                <a:lnTo>
                  <a:pt x="1" y="35"/>
                </a:lnTo>
                <a:lnTo>
                  <a:pt x="0" y="29"/>
                </a:lnTo>
                <a:lnTo>
                  <a:pt x="2" y="23"/>
                </a:lnTo>
                <a:lnTo>
                  <a:pt x="4" y="18"/>
                </a:lnTo>
                <a:lnTo>
                  <a:pt x="7" y="13"/>
                </a:lnTo>
                <a:lnTo>
                  <a:pt x="9" y="9"/>
                </a:lnTo>
                <a:lnTo>
                  <a:pt x="12" y="7"/>
                </a:lnTo>
                <a:lnTo>
                  <a:pt x="16" y="4"/>
                </a:lnTo>
                <a:lnTo>
                  <a:pt x="19" y="3"/>
                </a:lnTo>
                <a:lnTo>
                  <a:pt x="24" y="2"/>
                </a:lnTo>
                <a:lnTo>
                  <a:pt x="32" y="0"/>
                </a:lnTo>
                <a:lnTo>
                  <a:pt x="41" y="3"/>
                </a:lnTo>
                <a:lnTo>
                  <a:pt x="50" y="6"/>
                </a:lnTo>
                <a:lnTo>
                  <a:pt x="60" y="10"/>
                </a:lnTo>
                <a:lnTo>
                  <a:pt x="68" y="15"/>
                </a:lnTo>
                <a:lnTo>
                  <a:pt x="77" y="22"/>
                </a:lnTo>
                <a:lnTo>
                  <a:pt x="84" y="28"/>
                </a:lnTo>
                <a:lnTo>
                  <a:pt x="91" y="35"/>
                </a:lnTo>
                <a:lnTo>
                  <a:pt x="96" y="41"/>
                </a:lnTo>
                <a:lnTo>
                  <a:pt x="99" y="47"/>
                </a:lnTo>
                <a:lnTo>
                  <a:pt x="100" y="50"/>
                </a:lnTo>
                <a:lnTo>
                  <a:pt x="100" y="52"/>
                </a:lnTo>
                <a:lnTo>
                  <a:pt x="100" y="54"/>
                </a:lnTo>
                <a:lnTo>
                  <a:pt x="99" y="55"/>
                </a:lnTo>
                <a:lnTo>
                  <a:pt x="97" y="59"/>
                </a:lnTo>
                <a:lnTo>
                  <a:pt x="94" y="63"/>
                </a:lnTo>
                <a:close/>
              </a:path>
            </a:pathLst>
          </a:custGeom>
          <a:solidFill>
            <a:srgbClr val="FFFFFF"/>
          </a:solidFill>
          <a:ln w="9525">
            <a:noFill/>
            <a:round/>
            <a:headEnd/>
            <a:tailEnd/>
          </a:ln>
        </p:spPr>
        <p:txBody>
          <a:bodyPr/>
          <a:lstStyle/>
          <a:p>
            <a:endParaRPr lang="en-US"/>
          </a:p>
        </p:txBody>
      </p:sp>
      <p:sp>
        <p:nvSpPr>
          <p:cNvPr id="167" name="Freeform 171"/>
          <p:cNvSpPr>
            <a:spLocks/>
          </p:cNvSpPr>
          <p:nvPr/>
        </p:nvSpPr>
        <p:spPr bwMode="auto">
          <a:xfrm>
            <a:off x="2116138" y="1095375"/>
            <a:ext cx="107950" cy="587375"/>
          </a:xfrm>
          <a:custGeom>
            <a:avLst/>
            <a:gdLst>
              <a:gd name="T0" fmla="*/ 48051 w 492"/>
              <a:gd name="T1" fmla="*/ 126058064 h 2687"/>
              <a:gd name="T2" fmla="*/ 192642 w 492"/>
              <a:gd name="T3" fmla="*/ 118746808 h 2687"/>
              <a:gd name="T4" fmla="*/ 288744 w 492"/>
              <a:gd name="T5" fmla="*/ 114302694 h 2687"/>
              <a:gd name="T6" fmla="*/ 144372 w 492"/>
              <a:gd name="T7" fmla="*/ 113251452 h 2687"/>
              <a:gd name="T8" fmla="*/ 288744 w 492"/>
              <a:gd name="T9" fmla="*/ 112056810 h 2687"/>
              <a:gd name="T10" fmla="*/ 240693 w 492"/>
              <a:gd name="T11" fmla="*/ 110432184 h 2687"/>
              <a:gd name="T12" fmla="*/ 385066 w 492"/>
              <a:gd name="T13" fmla="*/ 108329700 h 2687"/>
              <a:gd name="T14" fmla="*/ 914723 w 492"/>
              <a:gd name="T15" fmla="*/ 106370399 h 2687"/>
              <a:gd name="T16" fmla="*/ 1636803 w 492"/>
              <a:gd name="T17" fmla="*/ 104554499 h 2687"/>
              <a:gd name="T18" fmla="*/ 2984642 w 492"/>
              <a:gd name="T19" fmla="*/ 102308615 h 2687"/>
              <a:gd name="T20" fmla="*/ 4525343 w 492"/>
              <a:gd name="T21" fmla="*/ 100636115 h 2687"/>
              <a:gd name="T22" fmla="*/ 6017554 w 492"/>
              <a:gd name="T23" fmla="*/ 99775929 h 2687"/>
              <a:gd name="T24" fmla="*/ 7654357 w 492"/>
              <a:gd name="T25" fmla="*/ 99107016 h 2687"/>
              <a:gd name="T26" fmla="*/ 9339430 w 492"/>
              <a:gd name="T27" fmla="*/ 98677033 h 2687"/>
              <a:gd name="T28" fmla="*/ 11120605 w 492"/>
              <a:gd name="T29" fmla="*/ 98629159 h 2687"/>
              <a:gd name="T30" fmla="*/ 12468444 w 492"/>
              <a:gd name="T31" fmla="*/ 98533632 h 2687"/>
              <a:gd name="T32" fmla="*/ 12709138 w 492"/>
              <a:gd name="T33" fmla="*/ 97482390 h 2687"/>
              <a:gd name="T34" fmla="*/ 12661087 w 492"/>
              <a:gd name="T35" fmla="*/ 94997359 h 2687"/>
              <a:gd name="T36" fmla="*/ 12709138 w 492"/>
              <a:gd name="T37" fmla="*/ 93229332 h 2687"/>
              <a:gd name="T38" fmla="*/ 13094423 w 492"/>
              <a:gd name="T39" fmla="*/ 91700233 h 2687"/>
              <a:gd name="T40" fmla="*/ 13960875 w 492"/>
              <a:gd name="T41" fmla="*/ 90075607 h 2687"/>
              <a:gd name="T42" fmla="*/ 15164342 w 492"/>
              <a:gd name="T43" fmla="*/ 88642036 h 2687"/>
              <a:gd name="T44" fmla="*/ 17378853 w 492"/>
              <a:gd name="T45" fmla="*/ 86443806 h 2687"/>
              <a:gd name="T46" fmla="*/ 19111977 w 492"/>
              <a:gd name="T47" fmla="*/ 84197922 h 2687"/>
              <a:gd name="T48" fmla="*/ 18871284 w 492"/>
              <a:gd name="T49" fmla="*/ 83290081 h 2687"/>
              <a:gd name="T50" fmla="*/ 18004831 w 492"/>
              <a:gd name="T51" fmla="*/ 81187379 h 2687"/>
              <a:gd name="T52" fmla="*/ 17860240 w 492"/>
              <a:gd name="T53" fmla="*/ 77555797 h 2687"/>
              <a:gd name="T54" fmla="*/ 17956561 w 492"/>
              <a:gd name="T55" fmla="*/ 75739897 h 2687"/>
              <a:gd name="T56" fmla="*/ 18437948 w 492"/>
              <a:gd name="T57" fmla="*/ 74210798 h 2687"/>
              <a:gd name="T58" fmla="*/ 19111977 w 492"/>
              <a:gd name="T59" fmla="*/ 73159556 h 2687"/>
              <a:gd name="T60" fmla="*/ 19111977 w 492"/>
              <a:gd name="T61" fmla="*/ 72586172 h 2687"/>
              <a:gd name="T62" fmla="*/ 18293576 w 492"/>
              <a:gd name="T63" fmla="*/ 71295783 h 2687"/>
              <a:gd name="T64" fmla="*/ 17619546 w 492"/>
              <a:gd name="T65" fmla="*/ 66565086 h 2687"/>
              <a:gd name="T66" fmla="*/ 17475174 w 492"/>
              <a:gd name="T67" fmla="*/ 58011533 h 2687"/>
              <a:gd name="T68" fmla="*/ 17619546 w 492"/>
              <a:gd name="T69" fmla="*/ 44536010 h 2687"/>
              <a:gd name="T70" fmla="*/ 17812189 w 492"/>
              <a:gd name="T71" fmla="*/ 30773903 h 2687"/>
              <a:gd name="T72" fmla="*/ 17475174 w 492"/>
              <a:gd name="T73" fmla="*/ 17154979 h 2687"/>
              <a:gd name="T74" fmla="*/ 16945736 w 492"/>
              <a:gd name="T75" fmla="*/ 10560508 h 2687"/>
              <a:gd name="T76" fmla="*/ 16127335 w 492"/>
              <a:gd name="T77" fmla="*/ 4109439 h 2687"/>
              <a:gd name="T78" fmla="*/ 16704824 w 492"/>
              <a:gd name="T79" fmla="*/ 3966257 h 2687"/>
              <a:gd name="T80" fmla="*/ 20074751 w 492"/>
              <a:gd name="T81" fmla="*/ 16008209 h 2687"/>
              <a:gd name="T82" fmla="*/ 22337532 w 492"/>
              <a:gd name="T83" fmla="*/ 28384618 h 2687"/>
              <a:gd name="T84" fmla="*/ 23540999 w 492"/>
              <a:gd name="T85" fmla="*/ 40999955 h 2687"/>
              <a:gd name="T86" fmla="*/ 23589050 w 492"/>
              <a:gd name="T87" fmla="*/ 53662947 h 2687"/>
              <a:gd name="T88" fmla="*/ 22578225 w 492"/>
              <a:gd name="T89" fmla="*/ 66326158 h 2687"/>
              <a:gd name="T90" fmla="*/ 20604408 w 492"/>
              <a:gd name="T91" fmla="*/ 78798094 h 2687"/>
              <a:gd name="T92" fmla="*/ 17571495 w 492"/>
              <a:gd name="T93" fmla="*/ 91031321 h 2687"/>
              <a:gd name="T94" fmla="*/ 13479488 w 492"/>
              <a:gd name="T95" fmla="*/ 102881999 h 2687"/>
              <a:gd name="T96" fmla="*/ 8521029 w 492"/>
              <a:gd name="T97" fmla="*/ 114255040 h 2687"/>
              <a:gd name="T98" fmla="*/ 2503255 w 492"/>
              <a:gd name="T99" fmla="*/ 125006603 h 2687"/>
              <a:gd name="T100" fmla="*/ 0 w 492"/>
              <a:gd name="T101" fmla="*/ 128256075 h 26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92" h="2687">
                <a:moveTo>
                  <a:pt x="0" y="2684"/>
                </a:moveTo>
                <a:lnTo>
                  <a:pt x="0" y="2671"/>
                </a:lnTo>
                <a:lnTo>
                  <a:pt x="1" y="2638"/>
                </a:lnTo>
                <a:lnTo>
                  <a:pt x="2" y="2592"/>
                </a:lnTo>
                <a:lnTo>
                  <a:pt x="3" y="2538"/>
                </a:lnTo>
                <a:lnTo>
                  <a:pt x="4" y="2485"/>
                </a:lnTo>
                <a:lnTo>
                  <a:pt x="5" y="2438"/>
                </a:lnTo>
                <a:lnTo>
                  <a:pt x="6" y="2405"/>
                </a:lnTo>
                <a:lnTo>
                  <a:pt x="6" y="2392"/>
                </a:lnTo>
                <a:lnTo>
                  <a:pt x="4" y="2385"/>
                </a:lnTo>
                <a:lnTo>
                  <a:pt x="3" y="2379"/>
                </a:lnTo>
                <a:lnTo>
                  <a:pt x="3" y="2370"/>
                </a:lnTo>
                <a:lnTo>
                  <a:pt x="4" y="2363"/>
                </a:lnTo>
                <a:lnTo>
                  <a:pt x="5" y="2353"/>
                </a:lnTo>
                <a:lnTo>
                  <a:pt x="6" y="2345"/>
                </a:lnTo>
                <a:lnTo>
                  <a:pt x="7" y="2335"/>
                </a:lnTo>
                <a:lnTo>
                  <a:pt x="6" y="2326"/>
                </a:lnTo>
                <a:lnTo>
                  <a:pt x="5" y="2311"/>
                </a:lnTo>
                <a:lnTo>
                  <a:pt x="6" y="2296"/>
                </a:lnTo>
                <a:lnTo>
                  <a:pt x="6" y="2281"/>
                </a:lnTo>
                <a:lnTo>
                  <a:pt x="8" y="2267"/>
                </a:lnTo>
                <a:lnTo>
                  <a:pt x="11" y="2253"/>
                </a:lnTo>
                <a:lnTo>
                  <a:pt x="15" y="2239"/>
                </a:lnTo>
                <a:lnTo>
                  <a:pt x="19" y="2226"/>
                </a:lnTo>
                <a:lnTo>
                  <a:pt x="23" y="2214"/>
                </a:lnTo>
                <a:lnTo>
                  <a:pt x="29" y="2201"/>
                </a:lnTo>
                <a:lnTo>
                  <a:pt x="34" y="2188"/>
                </a:lnTo>
                <a:lnTo>
                  <a:pt x="40" y="2176"/>
                </a:lnTo>
                <a:lnTo>
                  <a:pt x="47" y="2165"/>
                </a:lnTo>
                <a:lnTo>
                  <a:pt x="62" y="2141"/>
                </a:lnTo>
                <a:lnTo>
                  <a:pt x="77" y="2120"/>
                </a:lnTo>
                <a:lnTo>
                  <a:pt x="85" y="2112"/>
                </a:lnTo>
                <a:lnTo>
                  <a:pt x="94" y="2106"/>
                </a:lnTo>
                <a:lnTo>
                  <a:pt x="104" y="2099"/>
                </a:lnTo>
                <a:lnTo>
                  <a:pt x="114" y="2093"/>
                </a:lnTo>
                <a:lnTo>
                  <a:pt x="125" y="2088"/>
                </a:lnTo>
                <a:lnTo>
                  <a:pt x="135" y="2082"/>
                </a:lnTo>
                <a:lnTo>
                  <a:pt x="147" y="2078"/>
                </a:lnTo>
                <a:lnTo>
                  <a:pt x="159" y="2074"/>
                </a:lnTo>
                <a:lnTo>
                  <a:pt x="171" y="2071"/>
                </a:lnTo>
                <a:lnTo>
                  <a:pt x="182" y="2067"/>
                </a:lnTo>
                <a:lnTo>
                  <a:pt x="194" y="2065"/>
                </a:lnTo>
                <a:lnTo>
                  <a:pt x="207" y="2064"/>
                </a:lnTo>
                <a:lnTo>
                  <a:pt x="219" y="2064"/>
                </a:lnTo>
                <a:lnTo>
                  <a:pt x="231" y="2064"/>
                </a:lnTo>
                <a:lnTo>
                  <a:pt x="243" y="2066"/>
                </a:lnTo>
                <a:lnTo>
                  <a:pt x="255" y="2069"/>
                </a:lnTo>
                <a:lnTo>
                  <a:pt x="259" y="2062"/>
                </a:lnTo>
                <a:lnTo>
                  <a:pt x="261" y="2055"/>
                </a:lnTo>
                <a:lnTo>
                  <a:pt x="263" y="2047"/>
                </a:lnTo>
                <a:lnTo>
                  <a:pt x="264" y="2040"/>
                </a:lnTo>
                <a:lnTo>
                  <a:pt x="266" y="2024"/>
                </a:lnTo>
                <a:lnTo>
                  <a:pt x="264" y="2007"/>
                </a:lnTo>
                <a:lnTo>
                  <a:pt x="263" y="1988"/>
                </a:lnTo>
                <a:lnTo>
                  <a:pt x="263" y="1970"/>
                </a:lnTo>
                <a:lnTo>
                  <a:pt x="263" y="1961"/>
                </a:lnTo>
                <a:lnTo>
                  <a:pt x="264" y="1951"/>
                </a:lnTo>
                <a:lnTo>
                  <a:pt x="266" y="1942"/>
                </a:lnTo>
                <a:lnTo>
                  <a:pt x="268" y="1932"/>
                </a:lnTo>
                <a:lnTo>
                  <a:pt x="272" y="1919"/>
                </a:lnTo>
                <a:lnTo>
                  <a:pt x="277" y="1907"/>
                </a:lnTo>
                <a:lnTo>
                  <a:pt x="283" y="1896"/>
                </a:lnTo>
                <a:lnTo>
                  <a:pt x="290" y="1885"/>
                </a:lnTo>
                <a:lnTo>
                  <a:pt x="298" y="1874"/>
                </a:lnTo>
                <a:lnTo>
                  <a:pt x="305" y="1865"/>
                </a:lnTo>
                <a:lnTo>
                  <a:pt x="315" y="1855"/>
                </a:lnTo>
                <a:lnTo>
                  <a:pt x="323" y="1846"/>
                </a:lnTo>
                <a:lnTo>
                  <a:pt x="341" y="1827"/>
                </a:lnTo>
                <a:lnTo>
                  <a:pt x="361" y="1809"/>
                </a:lnTo>
                <a:lnTo>
                  <a:pt x="379" y="1790"/>
                </a:lnTo>
                <a:lnTo>
                  <a:pt x="396" y="1771"/>
                </a:lnTo>
                <a:lnTo>
                  <a:pt x="397" y="1762"/>
                </a:lnTo>
                <a:lnTo>
                  <a:pt x="396" y="1756"/>
                </a:lnTo>
                <a:lnTo>
                  <a:pt x="395" y="1748"/>
                </a:lnTo>
                <a:lnTo>
                  <a:pt x="392" y="1743"/>
                </a:lnTo>
                <a:lnTo>
                  <a:pt x="383" y="1732"/>
                </a:lnTo>
                <a:lnTo>
                  <a:pt x="373" y="1723"/>
                </a:lnTo>
                <a:lnTo>
                  <a:pt x="374" y="1699"/>
                </a:lnTo>
                <a:lnTo>
                  <a:pt x="373" y="1674"/>
                </a:lnTo>
                <a:lnTo>
                  <a:pt x="372" y="1648"/>
                </a:lnTo>
                <a:lnTo>
                  <a:pt x="371" y="1623"/>
                </a:lnTo>
                <a:lnTo>
                  <a:pt x="371" y="1610"/>
                </a:lnTo>
                <a:lnTo>
                  <a:pt x="371" y="1597"/>
                </a:lnTo>
                <a:lnTo>
                  <a:pt x="373" y="1585"/>
                </a:lnTo>
                <a:lnTo>
                  <a:pt x="376" y="1573"/>
                </a:lnTo>
                <a:lnTo>
                  <a:pt x="379" y="1563"/>
                </a:lnTo>
                <a:lnTo>
                  <a:pt x="383" y="1553"/>
                </a:lnTo>
                <a:lnTo>
                  <a:pt x="388" y="1544"/>
                </a:lnTo>
                <a:lnTo>
                  <a:pt x="396" y="1536"/>
                </a:lnTo>
                <a:lnTo>
                  <a:pt x="397" y="1531"/>
                </a:lnTo>
                <a:lnTo>
                  <a:pt x="398" y="1527"/>
                </a:lnTo>
                <a:lnTo>
                  <a:pt x="397" y="1522"/>
                </a:lnTo>
                <a:lnTo>
                  <a:pt x="397" y="1519"/>
                </a:lnTo>
                <a:lnTo>
                  <a:pt x="394" y="1512"/>
                </a:lnTo>
                <a:lnTo>
                  <a:pt x="389" y="1505"/>
                </a:lnTo>
                <a:lnTo>
                  <a:pt x="380" y="1492"/>
                </a:lnTo>
                <a:lnTo>
                  <a:pt x="370" y="1479"/>
                </a:lnTo>
                <a:lnTo>
                  <a:pt x="368" y="1436"/>
                </a:lnTo>
                <a:lnTo>
                  <a:pt x="366" y="1393"/>
                </a:lnTo>
                <a:lnTo>
                  <a:pt x="365" y="1348"/>
                </a:lnTo>
                <a:lnTo>
                  <a:pt x="364" y="1305"/>
                </a:lnTo>
                <a:lnTo>
                  <a:pt x="363" y="1214"/>
                </a:lnTo>
                <a:lnTo>
                  <a:pt x="364" y="1121"/>
                </a:lnTo>
                <a:lnTo>
                  <a:pt x="365" y="1027"/>
                </a:lnTo>
                <a:lnTo>
                  <a:pt x="366" y="932"/>
                </a:lnTo>
                <a:lnTo>
                  <a:pt x="368" y="836"/>
                </a:lnTo>
                <a:lnTo>
                  <a:pt x="369" y="740"/>
                </a:lnTo>
                <a:lnTo>
                  <a:pt x="370" y="644"/>
                </a:lnTo>
                <a:lnTo>
                  <a:pt x="369" y="548"/>
                </a:lnTo>
                <a:lnTo>
                  <a:pt x="367" y="453"/>
                </a:lnTo>
                <a:lnTo>
                  <a:pt x="363" y="359"/>
                </a:lnTo>
                <a:lnTo>
                  <a:pt x="359" y="312"/>
                </a:lnTo>
                <a:lnTo>
                  <a:pt x="356" y="267"/>
                </a:lnTo>
                <a:lnTo>
                  <a:pt x="352" y="221"/>
                </a:lnTo>
                <a:lnTo>
                  <a:pt x="347" y="176"/>
                </a:lnTo>
                <a:lnTo>
                  <a:pt x="341" y="131"/>
                </a:lnTo>
                <a:lnTo>
                  <a:pt x="335" y="86"/>
                </a:lnTo>
                <a:lnTo>
                  <a:pt x="327" y="42"/>
                </a:lnTo>
                <a:lnTo>
                  <a:pt x="319" y="0"/>
                </a:lnTo>
                <a:lnTo>
                  <a:pt x="347" y="83"/>
                </a:lnTo>
                <a:lnTo>
                  <a:pt x="373" y="166"/>
                </a:lnTo>
                <a:lnTo>
                  <a:pt x="397" y="251"/>
                </a:lnTo>
                <a:lnTo>
                  <a:pt x="417" y="335"/>
                </a:lnTo>
                <a:lnTo>
                  <a:pt x="435" y="421"/>
                </a:lnTo>
                <a:lnTo>
                  <a:pt x="451" y="508"/>
                </a:lnTo>
                <a:lnTo>
                  <a:pt x="464" y="594"/>
                </a:lnTo>
                <a:lnTo>
                  <a:pt x="475" y="682"/>
                </a:lnTo>
                <a:lnTo>
                  <a:pt x="482" y="770"/>
                </a:lnTo>
                <a:lnTo>
                  <a:pt x="489" y="858"/>
                </a:lnTo>
                <a:lnTo>
                  <a:pt x="491" y="946"/>
                </a:lnTo>
                <a:lnTo>
                  <a:pt x="492" y="1035"/>
                </a:lnTo>
                <a:lnTo>
                  <a:pt x="490" y="1123"/>
                </a:lnTo>
                <a:lnTo>
                  <a:pt x="485" y="1212"/>
                </a:lnTo>
                <a:lnTo>
                  <a:pt x="479" y="1300"/>
                </a:lnTo>
                <a:lnTo>
                  <a:pt x="469" y="1388"/>
                </a:lnTo>
                <a:lnTo>
                  <a:pt x="458" y="1475"/>
                </a:lnTo>
                <a:lnTo>
                  <a:pt x="444" y="1563"/>
                </a:lnTo>
                <a:lnTo>
                  <a:pt x="428" y="1649"/>
                </a:lnTo>
                <a:lnTo>
                  <a:pt x="409" y="1736"/>
                </a:lnTo>
                <a:lnTo>
                  <a:pt x="388" y="1821"/>
                </a:lnTo>
                <a:lnTo>
                  <a:pt x="365" y="1905"/>
                </a:lnTo>
                <a:lnTo>
                  <a:pt x="339" y="1988"/>
                </a:lnTo>
                <a:lnTo>
                  <a:pt x="311" y="2072"/>
                </a:lnTo>
                <a:lnTo>
                  <a:pt x="280" y="2153"/>
                </a:lnTo>
                <a:lnTo>
                  <a:pt x="248" y="2234"/>
                </a:lnTo>
                <a:lnTo>
                  <a:pt x="213" y="2313"/>
                </a:lnTo>
                <a:lnTo>
                  <a:pt x="177" y="2391"/>
                </a:lnTo>
                <a:lnTo>
                  <a:pt x="137" y="2468"/>
                </a:lnTo>
                <a:lnTo>
                  <a:pt x="96" y="2542"/>
                </a:lnTo>
                <a:lnTo>
                  <a:pt x="52" y="2616"/>
                </a:lnTo>
                <a:lnTo>
                  <a:pt x="6" y="2687"/>
                </a:lnTo>
                <a:lnTo>
                  <a:pt x="3" y="2685"/>
                </a:lnTo>
                <a:lnTo>
                  <a:pt x="0" y="2684"/>
                </a:lnTo>
                <a:close/>
              </a:path>
            </a:pathLst>
          </a:custGeom>
          <a:solidFill>
            <a:srgbClr val="FFFFFF"/>
          </a:solidFill>
          <a:ln w="9525">
            <a:noFill/>
            <a:round/>
            <a:headEnd/>
            <a:tailEnd/>
          </a:ln>
        </p:spPr>
        <p:txBody>
          <a:bodyPr/>
          <a:lstStyle/>
          <a:p>
            <a:endParaRPr lang="en-US"/>
          </a:p>
        </p:txBody>
      </p:sp>
      <p:sp>
        <p:nvSpPr>
          <p:cNvPr id="168" name="Freeform 172"/>
          <p:cNvSpPr>
            <a:spLocks/>
          </p:cNvSpPr>
          <p:nvPr/>
        </p:nvSpPr>
        <p:spPr bwMode="auto">
          <a:xfrm>
            <a:off x="874713" y="1095375"/>
            <a:ext cx="103187" cy="581025"/>
          </a:xfrm>
          <a:custGeom>
            <a:avLst/>
            <a:gdLst>
              <a:gd name="T0" fmla="*/ 6611464 w 468"/>
              <a:gd name="T1" fmla="*/ 25787489 h 2644"/>
              <a:gd name="T2" fmla="*/ 6465724 w 468"/>
              <a:gd name="T3" fmla="*/ 35107623 h 2644"/>
              <a:gd name="T4" fmla="*/ 6416997 w 468"/>
              <a:gd name="T5" fmla="*/ 44572573 h 2644"/>
              <a:gd name="T6" fmla="*/ 6319763 w 468"/>
              <a:gd name="T7" fmla="*/ 54375721 h 2644"/>
              <a:gd name="T8" fmla="*/ 6222529 w 468"/>
              <a:gd name="T9" fmla="*/ 64565194 h 2644"/>
              <a:gd name="T10" fmla="*/ 5347424 w 468"/>
              <a:gd name="T11" fmla="*/ 72388375 h 2644"/>
              <a:gd name="T12" fmla="*/ 4083603 w 468"/>
              <a:gd name="T13" fmla="*/ 74126835 h 2644"/>
              <a:gd name="T14" fmla="*/ 4569773 w 468"/>
              <a:gd name="T15" fmla="*/ 74657977 h 2644"/>
              <a:gd name="T16" fmla="*/ 5347424 w 468"/>
              <a:gd name="T17" fmla="*/ 74754668 h 2644"/>
              <a:gd name="T18" fmla="*/ 5930827 w 468"/>
              <a:gd name="T19" fmla="*/ 76010112 h 2644"/>
              <a:gd name="T20" fmla="*/ 6125295 w 468"/>
              <a:gd name="T21" fmla="*/ 80066520 h 2644"/>
              <a:gd name="T22" fmla="*/ 5882320 w 468"/>
              <a:gd name="T23" fmla="*/ 83398623 h 2644"/>
              <a:gd name="T24" fmla="*/ 5347424 w 468"/>
              <a:gd name="T25" fmla="*/ 85282120 h 2644"/>
              <a:gd name="T26" fmla="*/ 6271256 w 468"/>
              <a:gd name="T27" fmla="*/ 86537565 h 2644"/>
              <a:gd name="T28" fmla="*/ 8215714 w 468"/>
              <a:gd name="T29" fmla="*/ 88131208 h 2644"/>
              <a:gd name="T30" fmla="*/ 9965703 w 468"/>
              <a:gd name="T31" fmla="*/ 89821323 h 2644"/>
              <a:gd name="T32" fmla="*/ 10597834 w 468"/>
              <a:gd name="T33" fmla="*/ 91270150 h 2644"/>
              <a:gd name="T34" fmla="*/ 11181237 w 468"/>
              <a:gd name="T35" fmla="*/ 95906043 h 2644"/>
              <a:gd name="T36" fmla="*/ 10986770 w 468"/>
              <a:gd name="T37" fmla="*/ 97692849 h 2644"/>
              <a:gd name="T38" fmla="*/ 11326978 w 468"/>
              <a:gd name="T39" fmla="*/ 98465498 h 2644"/>
              <a:gd name="T40" fmla="*/ 12979954 w 468"/>
              <a:gd name="T41" fmla="*/ 98368807 h 2644"/>
              <a:gd name="T42" fmla="*/ 14632710 w 468"/>
              <a:gd name="T43" fmla="*/ 98561969 h 2644"/>
              <a:gd name="T44" fmla="*/ 17355039 w 468"/>
              <a:gd name="T45" fmla="*/ 99431309 h 2644"/>
              <a:gd name="T46" fmla="*/ 19834393 w 468"/>
              <a:gd name="T47" fmla="*/ 101121424 h 2644"/>
              <a:gd name="T48" fmla="*/ 21049707 w 468"/>
              <a:gd name="T49" fmla="*/ 103294554 h 2644"/>
              <a:gd name="T50" fmla="*/ 21924812 w 468"/>
              <a:gd name="T51" fmla="*/ 105612501 h 2644"/>
              <a:gd name="T52" fmla="*/ 22410982 w 468"/>
              <a:gd name="T53" fmla="*/ 108123610 h 2644"/>
              <a:gd name="T54" fmla="*/ 22702683 w 468"/>
              <a:gd name="T55" fmla="*/ 111600531 h 2644"/>
              <a:gd name="T56" fmla="*/ 22410982 w 468"/>
              <a:gd name="T57" fmla="*/ 120631030 h 2644"/>
              <a:gd name="T58" fmla="*/ 22362254 w 468"/>
              <a:gd name="T59" fmla="*/ 125991448 h 2644"/>
              <a:gd name="T60" fmla="*/ 18375885 w 468"/>
              <a:gd name="T61" fmla="*/ 120872538 h 2644"/>
              <a:gd name="T62" fmla="*/ 12931227 w 468"/>
              <a:gd name="T63" fmla="*/ 110055233 h 2644"/>
              <a:gd name="T64" fmla="*/ 8361454 w 468"/>
              <a:gd name="T65" fmla="*/ 98610315 h 2644"/>
              <a:gd name="T66" fmla="*/ 4764241 w 468"/>
              <a:gd name="T67" fmla="*/ 86682381 h 2644"/>
              <a:gd name="T68" fmla="*/ 2187653 w 468"/>
              <a:gd name="T69" fmla="*/ 74368123 h 2644"/>
              <a:gd name="T70" fmla="*/ 583403 w 468"/>
              <a:gd name="T71" fmla="*/ 61860923 h 2644"/>
              <a:gd name="T72" fmla="*/ 0 w 468"/>
              <a:gd name="T73" fmla="*/ 49160341 h 2644"/>
              <a:gd name="T74" fmla="*/ 486170 w 468"/>
              <a:gd name="T75" fmla="*/ 36556230 h 2644"/>
              <a:gd name="T76" fmla="*/ 2041691 w 468"/>
              <a:gd name="T77" fmla="*/ 24097155 h 2644"/>
              <a:gd name="T78" fmla="*/ 4715514 w 468"/>
              <a:gd name="T79" fmla="*/ 11831242 h 2644"/>
              <a:gd name="T80" fmla="*/ 8507415 w 468"/>
              <a:gd name="T81" fmla="*/ 0 h 2644"/>
              <a:gd name="T82" fmla="*/ 7632310 w 468"/>
              <a:gd name="T83" fmla="*/ 9126971 h 2644"/>
              <a:gd name="T84" fmla="*/ 6854439 w 468"/>
              <a:gd name="T85" fmla="*/ 17481293 h 264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8" h="2644">
                <a:moveTo>
                  <a:pt x="137" y="406"/>
                </a:moveTo>
                <a:lnTo>
                  <a:pt x="136" y="470"/>
                </a:lnTo>
                <a:lnTo>
                  <a:pt x="136" y="534"/>
                </a:lnTo>
                <a:lnTo>
                  <a:pt x="135" y="598"/>
                </a:lnTo>
                <a:lnTo>
                  <a:pt x="135" y="662"/>
                </a:lnTo>
                <a:lnTo>
                  <a:pt x="133" y="727"/>
                </a:lnTo>
                <a:lnTo>
                  <a:pt x="133" y="792"/>
                </a:lnTo>
                <a:lnTo>
                  <a:pt x="132" y="857"/>
                </a:lnTo>
                <a:lnTo>
                  <a:pt x="132" y="923"/>
                </a:lnTo>
                <a:lnTo>
                  <a:pt x="131" y="990"/>
                </a:lnTo>
                <a:lnTo>
                  <a:pt x="131" y="1058"/>
                </a:lnTo>
                <a:lnTo>
                  <a:pt x="130" y="1126"/>
                </a:lnTo>
                <a:lnTo>
                  <a:pt x="130" y="1195"/>
                </a:lnTo>
                <a:lnTo>
                  <a:pt x="129" y="1266"/>
                </a:lnTo>
                <a:lnTo>
                  <a:pt x="128" y="1337"/>
                </a:lnTo>
                <a:lnTo>
                  <a:pt x="127" y="1410"/>
                </a:lnTo>
                <a:lnTo>
                  <a:pt x="126" y="1483"/>
                </a:lnTo>
                <a:lnTo>
                  <a:pt x="110" y="1499"/>
                </a:lnTo>
                <a:lnTo>
                  <a:pt x="101" y="1508"/>
                </a:lnTo>
                <a:lnTo>
                  <a:pt x="95" y="1516"/>
                </a:lnTo>
                <a:lnTo>
                  <a:pt x="84" y="1535"/>
                </a:lnTo>
                <a:lnTo>
                  <a:pt x="86" y="1539"/>
                </a:lnTo>
                <a:lnTo>
                  <a:pt x="90" y="1543"/>
                </a:lnTo>
                <a:lnTo>
                  <a:pt x="94" y="1546"/>
                </a:lnTo>
                <a:lnTo>
                  <a:pt x="99" y="1547"/>
                </a:lnTo>
                <a:lnTo>
                  <a:pt x="105" y="1548"/>
                </a:lnTo>
                <a:lnTo>
                  <a:pt x="110" y="1548"/>
                </a:lnTo>
                <a:lnTo>
                  <a:pt x="115" y="1547"/>
                </a:lnTo>
                <a:lnTo>
                  <a:pt x="120" y="1546"/>
                </a:lnTo>
                <a:lnTo>
                  <a:pt x="122" y="1574"/>
                </a:lnTo>
                <a:lnTo>
                  <a:pt x="124" y="1602"/>
                </a:lnTo>
                <a:lnTo>
                  <a:pt x="126" y="1631"/>
                </a:lnTo>
                <a:lnTo>
                  <a:pt x="126" y="1658"/>
                </a:lnTo>
                <a:lnTo>
                  <a:pt x="126" y="1686"/>
                </a:lnTo>
                <a:lnTo>
                  <a:pt x="123" y="1714"/>
                </a:lnTo>
                <a:lnTo>
                  <a:pt x="121" y="1727"/>
                </a:lnTo>
                <a:lnTo>
                  <a:pt x="117" y="1740"/>
                </a:lnTo>
                <a:lnTo>
                  <a:pt x="114" y="1753"/>
                </a:lnTo>
                <a:lnTo>
                  <a:pt x="110" y="1766"/>
                </a:lnTo>
                <a:lnTo>
                  <a:pt x="115" y="1776"/>
                </a:lnTo>
                <a:lnTo>
                  <a:pt x="122" y="1784"/>
                </a:lnTo>
                <a:lnTo>
                  <a:pt x="129" y="1792"/>
                </a:lnTo>
                <a:lnTo>
                  <a:pt x="137" y="1799"/>
                </a:lnTo>
                <a:lnTo>
                  <a:pt x="153" y="1813"/>
                </a:lnTo>
                <a:lnTo>
                  <a:pt x="169" y="1825"/>
                </a:lnTo>
                <a:lnTo>
                  <a:pt x="185" y="1838"/>
                </a:lnTo>
                <a:lnTo>
                  <a:pt x="199" y="1852"/>
                </a:lnTo>
                <a:lnTo>
                  <a:pt x="205" y="1860"/>
                </a:lnTo>
                <a:lnTo>
                  <a:pt x="210" y="1868"/>
                </a:lnTo>
                <a:lnTo>
                  <a:pt x="215" y="1879"/>
                </a:lnTo>
                <a:lnTo>
                  <a:pt x="218" y="1890"/>
                </a:lnTo>
                <a:lnTo>
                  <a:pt x="224" y="1928"/>
                </a:lnTo>
                <a:lnTo>
                  <a:pt x="228" y="1967"/>
                </a:lnTo>
                <a:lnTo>
                  <a:pt x="230" y="1986"/>
                </a:lnTo>
                <a:lnTo>
                  <a:pt x="228" y="2005"/>
                </a:lnTo>
                <a:lnTo>
                  <a:pt x="227" y="2015"/>
                </a:lnTo>
                <a:lnTo>
                  <a:pt x="226" y="2023"/>
                </a:lnTo>
                <a:lnTo>
                  <a:pt x="224" y="2033"/>
                </a:lnTo>
                <a:lnTo>
                  <a:pt x="221" y="2041"/>
                </a:lnTo>
                <a:lnTo>
                  <a:pt x="233" y="2039"/>
                </a:lnTo>
                <a:lnTo>
                  <a:pt x="244" y="2038"/>
                </a:lnTo>
                <a:lnTo>
                  <a:pt x="256" y="2037"/>
                </a:lnTo>
                <a:lnTo>
                  <a:pt x="267" y="2037"/>
                </a:lnTo>
                <a:lnTo>
                  <a:pt x="279" y="2038"/>
                </a:lnTo>
                <a:lnTo>
                  <a:pt x="290" y="2039"/>
                </a:lnTo>
                <a:lnTo>
                  <a:pt x="301" y="2041"/>
                </a:lnTo>
                <a:lnTo>
                  <a:pt x="313" y="2045"/>
                </a:lnTo>
                <a:lnTo>
                  <a:pt x="335" y="2051"/>
                </a:lnTo>
                <a:lnTo>
                  <a:pt x="357" y="2059"/>
                </a:lnTo>
                <a:lnTo>
                  <a:pt x="377" y="2069"/>
                </a:lnTo>
                <a:lnTo>
                  <a:pt x="397" y="2080"/>
                </a:lnTo>
                <a:lnTo>
                  <a:pt x="408" y="2094"/>
                </a:lnTo>
                <a:lnTo>
                  <a:pt x="417" y="2109"/>
                </a:lnTo>
                <a:lnTo>
                  <a:pt x="426" y="2123"/>
                </a:lnTo>
                <a:lnTo>
                  <a:pt x="433" y="2139"/>
                </a:lnTo>
                <a:lnTo>
                  <a:pt x="440" y="2155"/>
                </a:lnTo>
                <a:lnTo>
                  <a:pt x="446" y="2171"/>
                </a:lnTo>
                <a:lnTo>
                  <a:pt x="451" y="2187"/>
                </a:lnTo>
                <a:lnTo>
                  <a:pt x="455" y="2205"/>
                </a:lnTo>
                <a:lnTo>
                  <a:pt x="459" y="2222"/>
                </a:lnTo>
                <a:lnTo>
                  <a:pt x="461" y="2239"/>
                </a:lnTo>
                <a:lnTo>
                  <a:pt x="463" y="2257"/>
                </a:lnTo>
                <a:lnTo>
                  <a:pt x="465" y="2275"/>
                </a:lnTo>
                <a:lnTo>
                  <a:pt x="467" y="2311"/>
                </a:lnTo>
                <a:lnTo>
                  <a:pt x="468" y="2348"/>
                </a:lnTo>
                <a:lnTo>
                  <a:pt x="464" y="2423"/>
                </a:lnTo>
                <a:lnTo>
                  <a:pt x="461" y="2498"/>
                </a:lnTo>
                <a:lnTo>
                  <a:pt x="459" y="2535"/>
                </a:lnTo>
                <a:lnTo>
                  <a:pt x="459" y="2573"/>
                </a:lnTo>
                <a:lnTo>
                  <a:pt x="460" y="2609"/>
                </a:lnTo>
                <a:lnTo>
                  <a:pt x="463" y="2644"/>
                </a:lnTo>
                <a:lnTo>
                  <a:pt x="420" y="2575"/>
                </a:lnTo>
                <a:lnTo>
                  <a:pt x="378" y="2503"/>
                </a:lnTo>
                <a:lnTo>
                  <a:pt x="338" y="2430"/>
                </a:lnTo>
                <a:lnTo>
                  <a:pt x="301" y="2355"/>
                </a:lnTo>
                <a:lnTo>
                  <a:pt x="266" y="2279"/>
                </a:lnTo>
                <a:lnTo>
                  <a:pt x="232" y="2201"/>
                </a:lnTo>
                <a:lnTo>
                  <a:pt x="201" y="2122"/>
                </a:lnTo>
                <a:lnTo>
                  <a:pt x="172" y="2042"/>
                </a:lnTo>
                <a:lnTo>
                  <a:pt x="145" y="1960"/>
                </a:lnTo>
                <a:lnTo>
                  <a:pt x="121" y="1878"/>
                </a:lnTo>
                <a:lnTo>
                  <a:pt x="98" y="1795"/>
                </a:lnTo>
                <a:lnTo>
                  <a:pt x="78" y="1711"/>
                </a:lnTo>
                <a:lnTo>
                  <a:pt x="60" y="1625"/>
                </a:lnTo>
                <a:lnTo>
                  <a:pt x="45" y="1540"/>
                </a:lnTo>
                <a:lnTo>
                  <a:pt x="31" y="1453"/>
                </a:lnTo>
                <a:lnTo>
                  <a:pt x="20" y="1367"/>
                </a:lnTo>
                <a:lnTo>
                  <a:pt x="12" y="1281"/>
                </a:lnTo>
                <a:lnTo>
                  <a:pt x="5" y="1193"/>
                </a:lnTo>
                <a:lnTo>
                  <a:pt x="1" y="1106"/>
                </a:lnTo>
                <a:lnTo>
                  <a:pt x="0" y="1018"/>
                </a:lnTo>
                <a:lnTo>
                  <a:pt x="1" y="931"/>
                </a:lnTo>
                <a:lnTo>
                  <a:pt x="4" y="844"/>
                </a:lnTo>
                <a:lnTo>
                  <a:pt x="10" y="757"/>
                </a:lnTo>
                <a:lnTo>
                  <a:pt x="18" y="670"/>
                </a:lnTo>
                <a:lnTo>
                  <a:pt x="29" y="584"/>
                </a:lnTo>
                <a:lnTo>
                  <a:pt x="42" y="499"/>
                </a:lnTo>
                <a:lnTo>
                  <a:pt x="58" y="413"/>
                </a:lnTo>
                <a:lnTo>
                  <a:pt x="76" y="329"/>
                </a:lnTo>
                <a:lnTo>
                  <a:pt x="97" y="245"/>
                </a:lnTo>
                <a:lnTo>
                  <a:pt x="120" y="163"/>
                </a:lnTo>
                <a:lnTo>
                  <a:pt x="146" y="80"/>
                </a:lnTo>
                <a:lnTo>
                  <a:pt x="175" y="0"/>
                </a:lnTo>
                <a:lnTo>
                  <a:pt x="170" y="57"/>
                </a:lnTo>
                <a:lnTo>
                  <a:pt x="163" y="122"/>
                </a:lnTo>
                <a:lnTo>
                  <a:pt x="157" y="189"/>
                </a:lnTo>
                <a:lnTo>
                  <a:pt x="151" y="254"/>
                </a:lnTo>
                <a:lnTo>
                  <a:pt x="145" y="314"/>
                </a:lnTo>
                <a:lnTo>
                  <a:pt x="141" y="362"/>
                </a:lnTo>
                <a:lnTo>
                  <a:pt x="138" y="394"/>
                </a:lnTo>
                <a:lnTo>
                  <a:pt x="137" y="406"/>
                </a:lnTo>
                <a:close/>
              </a:path>
            </a:pathLst>
          </a:custGeom>
          <a:solidFill>
            <a:srgbClr val="FFFFFF"/>
          </a:solidFill>
          <a:ln w="9525">
            <a:noFill/>
            <a:round/>
            <a:headEnd/>
            <a:tailEnd/>
          </a:ln>
        </p:spPr>
        <p:txBody>
          <a:bodyPr/>
          <a:lstStyle/>
          <a:p>
            <a:endParaRPr lang="en-US"/>
          </a:p>
        </p:txBody>
      </p:sp>
      <p:sp>
        <p:nvSpPr>
          <p:cNvPr id="169" name="Freeform 173"/>
          <p:cNvSpPr>
            <a:spLocks/>
          </p:cNvSpPr>
          <p:nvPr/>
        </p:nvSpPr>
        <p:spPr bwMode="auto">
          <a:xfrm>
            <a:off x="1628775" y="1120775"/>
            <a:ext cx="71438" cy="68263"/>
          </a:xfrm>
          <a:custGeom>
            <a:avLst/>
            <a:gdLst>
              <a:gd name="T0" fmla="*/ 15279365 w 333"/>
              <a:gd name="T1" fmla="*/ 7963519 h 320"/>
              <a:gd name="T2" fmla="*/ 15325489 w 333"/>
              <a:gd name="T3" fmla="*/ 9237690 h 320"/>
              <a:gd name="T4" fmla="*/ 15325489 w 333"/>
              <a:gd name="T5" fmla="*/ 10784914 h 320"/>
              <a:gd name="T6" fmla="*/ 15325489 w 333"/>
              <a:gd name="T7" fmla="*/ 12423226 h 320"/>
              <a:gd name="T8" fmla="*/ 15325489 w 333"/>
              <a:gd name="T9" fmla="*/ 14061325 h 320"/>
              <a:gd name="T10" fmla="*/ 14174973 w 333"/>
              <a:gd name="T11" fmla="*/ 12559752 h 320"/>
              <a:gd name="T12" fmla="*/ 13024456 w 333"/>
              <a:gd name="T13" fmla="*/ 11012528 h 320"/>
              <a:gd name="T14" fmla="*/ 11781692 w 333"/>
              <a:gd name="T15" fmla="*/ 9510742 h 320"/>
              <a:gd name="T16" fmla="*/ 10539143 w 333"/>
              <a:gd name="T17" fmla="*/ 8100045 h 320"/>
              <a:gd name="T18" fmla="*/ 9526568 w 333"/>
              <a:gd name="T19" fmla="*/ 6916962 h 320"/>
              <a:gd name="T20" fmla="*/ 8698274 w 333"/>
              <a:gd name="T21" fmla="*/ 5915842 h 320"/>
              <a:gd name="T22" fmla="*/ 8099954 w 333"/>
              <a:gd name="T23" fmla="*/ 5324301 h 320"/>
              <a:gd name="T24" fmla="*/ 7915888 w 333"/>
              <a:gd name="T25" fmla="*/ 5051249 h 320"/>
              <a:gd name="T26" fmla="*/ 7639790 w 333"/>
              <a:gd name="T27" fmla="*/ 5506264 h 320"/>
              <a:gd name="T28" fmla="*/ 6949437 w 333"/>
              <a:gd name="T29" fmla="*/ 6552821 h 320"/>
              <a:gd name="T30" fmla="*/ 6028895 w 333"/>
              <a:gd name="T31" fmla="*/ 8054607 h 320"/>
              <a:gd name="T32" fmla="*/ 4970411 w 333"/>
              <a:gd name="T33" fmla="*/ 9829445 h 320"/>
              <a:gd name="T34" fmla="*/ 3865804 w 333"/>
              <a:gd name="T35" fmla="*/ 11558632 h 320"/>
              <a:gd name="T36" fmla="*/ 2945477 w 333"/>
              <a:gd name="T37" fmla="*/ 13105856 h 320"/>
              <a:gd name="T38" fmla="*/ 2255124 w 333"/>
              <a:gd name="T39" fmla="*/ 14197851 h 320"/>
              <a:gd name="T40" fmla="*/ 1979026 w 333"/>
              <a:gd name="T41" fmla="*/ 14561991 h 320"/>
              <a:gd name="T42" fmla="*/ 1472738 w 333"/>
              <a:gd name="T43" fmla="*/ 14380028 h 320"/>
              <a:gd name="T44" fmla="*/ 966451 w 333"/>
              <a:gd name="T45" fmla="*/ 14152413 h 320"/>
              <a:gd name="T46" fmla="*/ 414255 w 333"/>
              <a:gd name="T47" fmla="*/ 13833924 h 320"/>
              <a:gd name="T48" fmla="*/ 0 w 333"/>
              <a:gd name="T49" fmla="*/ 13469783 h 320"/>
              <a:gd name="T50" fmla="*/ 1058484 w 333"/>
              <a:gd name="T51" fmla="*/ 11740596 h 320"/>
              <a:gd name="T52" fmla="*/ 2163091 w 333"/>
              <a:gd name="T53" fmla="*/ 10011409 h 320"/>
              <a:gd name="T54" fmla="*/ 3129542 w 333"/>
              <a:gd name="T55" fmla="*/ 8327659 h 320"/>
              <a:gd name="T56" fmla="*/ 4095993 w 333"/>
              <a:gd name="T57" fmla="*/ 6552821 h 320"/>
              <a:gd name="T58" fmla="*/ 5154477 w 333"/>
              <a:gd name="T59" fmla="*/ 4869072 h 320"/>
              <a:gd name="T60" fmla="*/ 6212961 w 333"/>
              <a:gd name="T61" fmla="*/ 3230973 h 320"/>
              <a:gd name="T62" fmla="*/ 6765372 w 333"/>
              <a:gd name="T63" fmla="*/ 2411817 h 320"/>
              <a:gd name="T64" fmla="*/ 7363692 w 333"/>
              <a:gd name="T65" fmla="*/ 1547224 h 320"/>
              <a:gd name="T66" fmla="*/ 8007921 w 333"/>
              <a:gd name="T67" fmla="*/ 773505 h 320"/>
              <a:gd name="T68" fmla="*/ 8652150 w 333"/>
              <a:gd name="T69" fmla="*/ 0 h 320"/>
              <a:gd name="T70" fmla="*/ 9664725 w 333"/>
              <a:gd name="T71" fmla="*/ 1319609 h 320"/>
              <a:gd name="T72" fmla="*/ 10539143 w 333"/>
              <a:gd name="T73" fmla="*/ 2411817 h 320"/>
              <a:gd name="T74" fmla="*/ 11275405 w 333"/>
              <a:gd name="T75" fmla="*/ 3276411 h 320"/>
              <a:gd name="T76" fmla="*/ 11965758 w 333"/>
              <a:gd name="T77" fmla="*/ 4050129 h 320"/>
              <a:gd name="T78" fmla="*/ 12656111 w 333"/>
              <a:gd name="T79" fmla="*/ 4869072 h 320"/>
              <a:gd name="T80" fmla="*/ 13438496 w 333"/>
              <a:gd name="T81" fmla="*/ 5688228 h 320"/>
              <a:gd name="T82" fmla="*/ 14267005 w 333"/>
              <a:gd name="T83" fmla="*/ 6734998 h 320"/>
              <a:gd name="T84" fmla="*/ 15279365 w 333"/>
              <a:gd name="T85" fmla="*/ 7963519 h 3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33" h="320">
                <a:moveTo>
                  <a:pt x="332" y="175"/>
                </a:moveTo>
                <a:lnTo>
                  <a:pt x="333" y="203"/>
                </a:lnTo>
                <a:lnTo>
                  <a:pt x="333" y="237"/>
                </a:lnTo>
                <a:lnTo>
                  <a:pt x="333" y="273"/>
                </a:lnTo>
                <a:lnTo>
                  <a:pt x="333" y="309"/>
                </a:lnTo>
                <a:lnTo>
                  <a:pt x="308" y="276"/>
                </a:lnTo>
                <a:lnTo>
                  <a:pt x="283" y="242"/>
                </a:lnTo>
                <a:lnTo>
                  <a:pt x="256" y="209"/>
                </a:lnTo>
                <a:lnTo>
                  <a:pt x="229" y="178"/>
                </a:lnTo>
                <a:lnTo>
                  <a:pt x="207" y="152"/>
                </a:lnTo>
                <a:lnTo>
                  <a:pt x="189" y="130"/>
                </a:lnTo>
                <a:lnTo>
                  <a:pt x="176" y="117"/>
                </a:lnTo>
                <a:lnTo>
                  <a:pt x="172" y="111"/>
                </a:lnTo>
                <a:lnTo>
                  <a:pt x="166" y="121"/>
                </a:lnTo>
                <a:lnTo>
                  <a:pt x="151" y="144"/>
                </a:lnTo>
                <a:lnTo>
                  <a:pt x="131" y="177"/>
                </a:lnTo>
                <a:lnTo>
                  <a:pt x="108" y="216"/>
                </a:lnTo>
                <a:lnTo>
                  <a:pt x="84" y="254"/>
                </a:lnTo>
                <a:lnTo>
                  <a:pt x="64" y="288"/>
                </a:lnTo>
                <a:lnTo>
                  <a:pt x="49" y="312"/>
                </a:lnTo>
                <a:lnTo>
                  <a:pt x="43" y="320"/>
                </a:lnTo>
                <a:lnTo>
                  <a:pt x="32" y="316"/>
                </a:lnTo>
                <a:lnTo>
                  <a:pt x="21" y="311"/>
                </a:lnTo>
                <a:lnTo>
                  <a:pt x="9" y="304"/>
                </a:lnTo>
                <a:lnTo>
                  <a:pt x="0" y="296"/>
                </a:lnTo>
                <a:lnTo>
                  <a:pt x="23" y="258"/>
                </a:lnTo>
                <a:lnTo>
                  <a:pt x="47" y="220"/>
                </a:lnTo>
                <a:lnTo>
                  <a:pt x="68" y="183"/>
                </a:lnTo>
                <a:lnTo>
                  <a:pt x="89" y="144"/>
                </a:lnTo>
                <a:lnTo>
                  <a:pt x="112" y="107"/>
                </a:lnTo>
                <a:lnTo>
                  <a:pt x="135" y="71"/>
                </a:lnTo>
                <a:lnTo>
                  <a:pt x="147" y="53"/>
                </a:lnTo>
                <a:lnTo>
                  <a:pt x="160" y="34"/>
                </a:lnTo>
                <a:lnTo>
                  <a:pt x="174" y="17"/>
                </a:lnTo>
                <a:lnTo>
                  <a:pt x="188" y="0"/>
                </a:lnTo>
                <a:lnTo>
                  <a:pt x="210" y="29"/>
                </a:lnTo>
                <a:lnTo>
                  <a:pt x="229" y="53"/>
                </a:lnTo>
                <a:lnTo>
                  <a:pt x="245" y="72"/>
                </a:lnTo>
                <a:lnTo>
                  <a:pt x="260" y="89"/>
                </a:lnTo>
                <a:lnTo>
                  <a:pt x="275" y="107"/>
                </a:lnTo>
                <a:lnTo>
                  <a:pt x="292" y="125"/>
                </a:lnTo>
                <a:lnTo>
                  <a:pt x="310" y="148"/>
                </a:lnTo>
                <a:lnTo>
                  <a:pt x="332" y="175"/>
                </a:lnTo>
                <a:close/>
              </a:path>
            </a:pathLst>
          </a:custGeom>
          <a:solidFill>
            <a:srgbClr val="FFFFFF"/>
          </a:solidFill>
          <a:ln w="9525">
            <a:noFill/>
            <a:round/>
            <a:headEnd/>
            <a:tailEnd/>
          </a:ln>
        </p:spPr>
        <p:txBody>
          <a:bodyPr/>
          <a:lstStyle/>
          <a:p>
            <a:endParaRPr lang="en-US"/>
          </a:p>
        </p:txBody>
      </p:sp>
      <p:sp>
        <p:nvSpPr>
          <p:cNvPr id="170" name="Freeform 174"/>
          <p:cNvSpPr>
            <a:spLocks/>
          </p:cNvSpPr>
          <p:nvPr/>
        </p:nvSpPr>
        <p:spPr bwMode="auto">
          <a:xfrm>
            <a:off x="1517650" y="1109663"/>
            <a:ext cx="68263" cy="60325"/>
          </a:xfrm>
          <a:custGeom>
            <a:avLst/>
            <a:gdLst>
              <a:gd name="T0" fmla="*/ 14607640 w 319"/>
              <a:gd name="T1" fmla="*/ 13836904 h 263"/>
              <a:gd name="T2" fmla="*/ 13416996 w 319"/>
              <a:gd name="T3" fmla="*/ 13573813 h 263"/>
              <a:gd name="T4" fmla="*/ 12317941 w 319"/>
              <a:gd name="T5" fmla="*/ 13310723 h 263"/>
              <a:gd name="T6" fmla="*/ 11173305 w 319"/>
              <a:gd name="T7" fmla="*/ 13152914 h 263"/>
              <a:gd name="T8" fmla="*/ 10120043 w 319"/>
              <a:gd name="T9" fmla="*/ 13047632 h 263"/>
              <a:gd name="T10" fmla="*/ 9066782 w 319"/>
              <a:gd name="T11" fmla="*/ 12942580 h 263"/>
              <a:gd name="T12" fmla="*/ 8105108 w 319"/>
              <a:gd name="T13" fmla="*/ 12942580 h 263"/>
              <a:gd name="T14" fmla="*/ 7143648 w 319"/>
              <a:gd name="T15" fmla="*/ 12942580 h 263"/>
              <a:gd name="T16" fmla="*/ 6227768 w 319"/>
              <a:gd name="T17" fmla="*/ 12942580 h 263"/>
              <a:gd name="T18" fmla="*/ 4487597 w 319"/>
              <a:gd name="T19" fmla="*/ 13100388 h 263"/>
              <a:gd name="T20" fmla="*/ 2884807 w 319"/>
              <a:gd name="T21" fmla="*/ 13310723 h 263"/>
              <a:gd name="T22" fmla="*/ 1373820 w 319"/>
              <a:gd name="T23" fmla="*/ 13626569 h 263"/>
              <a:gd name="T24" fmla="*/ 0 w 319"/>
              <a:gd name="T25" fmla="*/ 13836904 h 263"/>
              <a:gd name="T26" fmla="*/ 824292 w 319"/>
              <a:gd name="T27" fmla="*/ 12416399 h 263"/>
              <a:gd name="T28" fmla="*/ 1785966 w 319"/>
              <a:gd name="T29" fmla="*/ 10732804 h 263"/>
              <a:gd name="T30" fmla="*/ 2839013 w 319"/>
              <a:gd name="T31" fmla="*/ 8891400 h 263"/>
              <a:gd name="T32" fmla="*/ 3846481 w 319"/>
              <a:gd name="T33" fmla="*/ 6944715 h 263"/>
              <a:gd name="T34" fmla="*/ 4853949 w 319"/>
              <a:gd name="T35" fmla="*/ 4998029 h 263"/>
              <a:gd name="T36" fmla="*/ 5861416 w 319"/>
              <a:gd name="T37" fmla="*/ 3156626 h 263"/>
              <a:gd name="T38" fmla="*/ 6685708 w 319"/>
              <a:gd name="T39" fmla="*/ 1473031 h 263"/>
              <a:gd name="T40" fmla="*/ 7372404 w 319"/>
              <a:gd name="T41" fmla="*/ 0 h 263"/>
              <a:gd name="T42" fmla="*/ 8425666 w 319"/>
              <a:gd name="T43" fmla="*/ 1893930 h 263"/>
              <a:gd name="T44" fmla="*/ 9433133 w 319"/>
              <a:gd name="T45" fmla="*/ 3682807 h 263"/>
              <a:gd name="T46" fmla="*/ 10394807 w 319"/>
              <a:gd name="T47" fmla="*/ 5471684 h 263"/>
              <a:gd name="T48" fmla="*/ 11264893 w 319"/>
              <a:gd name="T49" fmla="*/ 7207805 h 263"/>
              <a:gd name="T50" fmla="*/ 12180559 w 319"/>
              <a:gd name="T51" fmla="*/ 8943927 h 263"/>
              <a:gd name="T52" fmla="*/ 13004850 w 319"/>
              <a:gd name="T53" fmla="*/ 10627522 h 263"/>
              <a:gd name="T54" fmla="*/ 13829142 w 319"/>
              <a:gd name="T55" fmla="*/ 12258590 h 263"/>
              <a:gd name="T56" fmla="*/ 14607640 w 319"/>
              <a:gd name="T57" fmla="*/ 13836904 h 26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19" h="263">
                <a:moveTo>
                  <a:pt x="319" y="263"/>
                </a:moveTo>
                <a:lnTo>
                  <a:pt x="293" y="258"/>
                </a:lnTo>
                <a:lnTo>
                  <a:pt x="269" y="253"/>
                </a:lnTo>
                <a:lnTo>
                  <a:pt x="244" y="250"/>
                </a:lnTo>
                <a:lnTo>
                  <a:pt x="221" y="248"/>
                </a:lnTo>
                <a:lnTo>
                  <a:pt x="198" y="246"/>
                </a:lnTo>
                <a:lnTo>
                  <a:pt x="177" y="246"/>
                </a:lnTo>
                <a:lnTo>
                  <a:pt x="156" y="246"/>
                </a:lnTo>
                <a:lnTo>
                  <a:pt x="136" y="246"/>
                </a:lnTo>
                <a:lnTo>
                  <a:pt x="98" y="249"/>
                </a:lnTo>
                <a:lnTo>
                  <a:pt x="63" y="253"/>
                </a:lnTo>
                <a:lnTo>
                  <a:pt x="30" y="259"/>
                </a:lnTo>
                <a:lnTo>
                  <a:pt x="0" y="263"/>
                </a:lnTo>
                <a:lnTo>
                  <a:pt x="18" y="236"/>
                </a:lnTo>
                <a:lnTo>
                  <a:pt x="39" y="204"/>
                </a:lnTo>
                <a:lnTo>
                  <a:pt x="62" y="169"/>
                </a:lnTo>
                <a:lnTo>
                  <a:pt x="84" y="132"/>
                </a:lnTo>
                <a:lnTo>
                  <a:pt x="106" y="95"/>
                </a:lnTo>
                <a:lnTo>
                  <a:pt x="128" y="60"/>
                </a:lnTo>
                <a:lnTo>
                  <a:pt x="146" y="28"/>
                </a:lnTo>
                <a:lnTo>
                  <a:pt x="161" y="0"/>
                </a:lnTo>
                <a:lnTo>
                  <a:pt x="184" y="36"/>
                </a:lnTo>
                <a:lnTo>
                  <a:pt x="206" y="70"/>
                </a:lnTo>
                <a:lnTo>
                  <a:pt x="227" y="104"/>
                </a:lnTo>
                <a:lnTo>
                  <a:pt x="246" y="137"/>
                </a:lnTo>
                <a:lnTo>
                  <a:pt x="266" y="170"/>
                </a:lnTo>
                <a:lnTo>
                  <a:pt x="284" y="202"/>
                </a:lnTo>
                <a:lnTo>
                  <a:pt x="302" y="233"/>
                </a:lnTo>
                <a:lnTo>
                  <a:pt x="319" y="263"/>
                </a:lnTo>
                <a:close/>
              </a:path>
            </a:pathLst>
          </a:custGeom>
          <a:solidFill>
            <a:srgbClr val="FFFFFF"/>
          </a:solidFill>
          <a:ln w="9525">
            <a:noFill/>
            <a:round/>
            <a:headEnd/>
            <a:tailEnd/>
          </a:ln>
        </p:spPr>
        <p:txBody>
          <a:bodyPr/>
          <a:lstStyle/>
          <a:p>
            <a:endParaRPr lang="en-US"/>
          </a:p>
        </p:txBody>
      </p:sp>
      <p:sp>
        <p:nvSpPr>
          <p:cNvPr id="171" name="Freeform 175"/>
          <p:cNvSpPr>
            <a:spLocks/>
          </p:cNvSpPr>
          <p:nvPr/>
        </p:nvSpPr>
        <p:spPr bwMode="auto">
          <a:xfrm>
            <a:off x="1406525" y="1163638"/>
            <a:ext cx="53975" cy="96837"/>
          </a:xfrm>
          <a:custGeom>
            <a:avLst/>
            <a:gdLst>
              <a:gd name="T0" fmla="*/ 91096 w 253"/>
              <a:gd name="T1" fmla="*/ 21557252 h 435"/>
              <a:gd name="T2" fmla="*/ 91096 w 253"/>
              <a:gd name="T3" fmla="*/ 21111134 h 435"/>
              <a:gd name="T4" fmla="*/ 45441 w 253"/>
              <a:gd name="T5" fmla="*/ 19921931 h 435"/>
              <a:gd name="T6" fmla="*/ 45441 w 253"/>
              <a:gd name="T7" fmla="*/ 18236967 h 435"/>
              <a:gd name="T8" fmla="*/ 45441 w 253"/>
              <a:gd name="T9" fmla="*/ 16353877 h 435"/>
              <a:gd name="T10" fmla="*/ 0 w 253"/>
              <a:gd name="T11" fmla="*/ 14421144 h 435"/>
              <a:gd name="T12" fmla="*/ 0 w 253"/>
              <a:gd name="T13" fmla="*/ 12736180 h 435"/>
              <a:gd name="T14" fmla="*/ 0 w 253"/>
              <a:gd name="T15" fmla="*/ 11596398 h 435"/>
              <a:gd name="T16" fmla="*/ 0 w 253"/>
              <a:gd name="T17" fmla="*/ 11100637 h 435"/>
              <a:gd name="T18" fmla="*/ 273075 w 253"/>
              <a:gd name="T19" fmla="*/ 10605098 h 435"/>
              <a:gd name="T20" fmla="*/ 1092300 w 253"/>
              <a:gd name="T21" fmla="*/ 9366253 h 435"/>
              <a:gd name="T22" fmla="*/ 2275697 w 253"/>
              <a:gd name="T23" fmla="*/ 7631869 h 435"/>
              <a:gd name="T24" fmla="*/ 3641072 w 253"/>
              <a:gd name="T25" fmla="*/ 5550430 h 435"/>
              <a:gd name="T26" fmla="*/ 4961007 w 253"/>
              <a:gd name="T27" fmla="*/ 3518634 h 435"/>
              <a:gd name="T28" fmla="*/ 6098962 w 253"/>
              <a:gd name="T29" fmla="*/ 1734384 h 435"/>
              <a:gd name="T30" fmla="*/ 6918187 w 253"/>
              <a:gd name="T31" fmla="*/ 495538 h 435"/>
              <a:gd name="T32" fmla="*/ 7282145 w 253"/>
              <a:gd name="T33" fmla="*/ 0 h 435"/>
              <a:gd name="T34" fmla="*/ 7919391 w 253"/>
              <a:gd name="T35" fmla="*/ 743307 h 435"/>
              <a:gd name="T36" fmla="*/ 8420100 w 253"/>
              <a:gd name="T37" fmla="*/ 1437195 h 435"/>
              <a:gd name="T38" fmla="*/ 8920809 w 253"/>
              <a:gd name="T39" fmla="*/ 2130859 h 435"/>
              <a:gd name="T40" fmla="*/ 9421304 w 253"/>
              <a:gd name="T41" fmla="*/ 2725683 h 435"/>
              <a:gd name="T42" fmla="*/ 10331626 w 253"/>
              <a:gd name="T43" fmla="*/ 4113235 h 435"/>
              <a:gd name="T44" fmla="*/ 11515022 w 253"/>
              <a:gd name="T45" fmla="*/ 5798199 h 435"/>
              <a:gd name="T46" fmla="*/ 9648938 w 253"/>
              <a:gd name="T47" fmla="*/ 7433520 h 435"/>
              <a:gd name="T48" fmla="*/ 7919391 w 253"/>
              <a:gd name="T49" fmla="*/ 9168126 h 435"/>
              <a:gd name="T50" fmla="*/ 7100166 w 253"/>
              <a:gd name="T51" fmla="*/ 10010497 h 435"/>
              <a:gd name="T52" fmla="*/ 6235499 w 253"/>
              <a:gd name="T53" fmla="*/ 10902511 h 435"/>
              <a:gd name="T54" fmla="*/ 5416061 w 253"/>
              <a:gd name="T55" fmla="*/ 11844167 h 435"/>
              <a:gd name="T56" fmla="*/ 4687931 w 253"/>
              <a:gd name="T57" fmla="*/ 12736180 h 435"/>
              <a:gd name="T58" fmla="*/ 3959802 w 253"/>
              <a:gd name="T59" fmla="*/ 13727257 h 435"/>
              <a:gd name="T60" fmla="*/ 3276901 w 253"/>
              <a:gd name="T61" fmla="*/ 14767976 h 435"/>
              <a:gd name="T62" fmla="*/ 2594213 w 253"/>
              <a:gd name="T63" fmla="*/ 15808696 h 435"/>
              <a:gd name="T64" fmla="*/ 2002622 w 253"/>
              <a:gd name="T65" fmla="*/ 16849415 h 435"/>
              <a:gd name="T66" fmla="*/ 1456472 w 253"/>
              <a:gd name="T67" fmla="*/ 17989198 h 435"/>
              <a:gd name="T68" fmla="*/ 955763 w 253"/>
              <a:gd name="T69" fmla="*/ 19128981 h 435"/>
              <a:gd name="T70" fmla="*/ 455054 w 253"/>
              <a:gd name="T71" fmla="*/ 20318406 h 435"/>
              <a:gd name="T72" fmla="*/ 91096 w 253"/>
              <a:gd name="T73" fmla="*/ 21557252 h 4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3" h="435">
                <a:moveTo>
                  <a:pt x="2" y="435"/>
                </a:moveTo>
                <a:lnTo>
                  <a:pt x="2" y="426"/>
                </a:lnTo>
                <a:lnTo>
                  <a:pt x="1" y="402"/>
                </a:lnTo>
                <a:lnTo>
                  <a:pt x="1" y="368"/>
                </a:lnTo>
                <a:lnTo>
                  <a:pt x="1" y="330"/>
                </a:lnTo>
                <a:lnTo>
                  <a:pt x="0" y="291"/>
                </a:lnTo>
                <a:lnTo>
                  <a:pt x="0" y="257"/>
                </a:lnTo>
                <a:lnTo>
                  <a:pt x="0" y="234"/>
                </a:lnTo>
                <a:lnTo>
                  <a:pt x="0" y="224"/>
                </a:lnTo>
                <a:lnTo>
                  <a:pt x="6" y="214"/>
                </a:lnTo>
                <a:lnTo>
                  <a:pt x="24" y="189"/>
                </a:lnTo>
                <a:lnTo>
                  <a:pt x="50" y="154"/>
                </a:lnTo>
                <a:lnTo>
                  <a:pt x="80" y="112"/>
                </a:lnTo>
                <a:lnTo>
                  <a:pt x="109" y="71"/>
                </a:lnTo>
                <a:lnTo>
                  <a:pt x="134" y="35"/>
                </a:lnTo>
                <a:lnTo>
                  <a:pt x="152" y="10"/>
                </a:lnTo>
                <a:lnTo>
                  <a:pt x="160" y="0"/>
                </a:lnTo>
                <a:lnTo>
                  <a:pt x="174" y="15"/>
                </a:lnTo>
                <a:lnTo>
                  <a:pt x="185" y="29"/>
                </a:lnTo>
                <a:lnTo>
                  <a:pt x="196" y="43"/>
                </a:lnTo>
                <a:lnTo>
                  <a:pt x="207" y="55"/>
                </a:lnTo>
                <a:lnTo>
                  <a:pt x="227" y="83"/>
                </a:lnTo>
                <a:lnTo>
                  <a:pt x="253" y="117"/>
                </a:lnTo>
                <a:lnTo>
                  <a:pt x="212" y="150"/>
                </a:lnTo>
                <a:lnTo>
                  <a:pt x="174" y="185"/>
                </a:lnTo>
                <a:lnTo>
                  <a:pt x="156" y="202"/>
                </a:lnTo>
                <a:lnTo>
                  <a:pt x="137" y="220"/>
                </a:lnTo>
                <a:lnTo>
                  <a:pt x="119" y="239"/>
                </a:lnTo>
                <a:lnTo>
                  <a:pt x="103" y="257"/>
                </a:lnTo>
                <a:lnTo>
                  <a:pt x="87" y="277"/>
                </a:lnTo>
                <a:lnTo>
                  <a:pt x="72" y="298"/>
                </a:lnTo>
                <a:lnTo>
                  <a:pt x="57" y="319"/>
                </a:lnTo>
                <a:lnTo>
                  <a:pt x="44" y="340"/>
                </a:lnTo>
                <a:lnTo>
                  <a:pt x="32" y="363"/>
                </a:lnTo>
                <a:lnTo>
                  <a:pt x="21" y="386"/>
                </a:lnTo>
                <a:lnTo>
                  <a:pt x="10" y="410"/>
                </a:lnTo>
                <a:lnTo>
                  <a:pt x="2" y="435"/>
                </a:lnTo>
                <a:close/>
              </a:path>
            </a:pathLst>
          </a:custGeom>
          <a:solidFill>
            <a:srgbClr val="FFFFFF"/>
          </a:solidFill>
          <a:ln w="9525">
            <a:noFill/>
            <a:round/>
            <a:headEnd/>
            <a:tailEnd/>
          </a:ln>
        </p:spPr>
        <p:txBody>
          <a:bodyPr/>
          <a:lstStyle/>
          <a:p>
            <a:endParaRPr lang="en-US"/>
          </a:p>
        </p:txBody>
      </p:sp>
      <p:sp>
        <p:nvSpPr>
          <p:cNvPr id="172" name="Freeform 176"/>
          <p:cNvSpPr>
            <a:spLocks/>
          </p:cNvSpPr>
          <p:nvPr/>
        </p:nvSpPr>
        <p:spPr bwMode="auto">
          <a:xfrm>
            <a:off x="1646238" y="1160463"/>
            <a:ext cx="53975" cy="114300"/>
          </a:xfrm>
          <a:custGeom>
            <a:avLst/>
            <a:gdLst>
              <a:gd name="T0" fmla="*/ 11840960 w 243"/>
              <a:gd name="T1" fmla="*/ 25666974 h 509"/>
              <a:gd name="T2" fmla="*/ 11643496 w 243"/>
              <a:gd name="T3" fmla="*/ 24204653 h 509"/>
              <a:gd name="T4" fmla="*/ 11347411 w 243"/>
              <a:gd name="T5" fmla="*/ 22843158 h 509"/>
              <a:gd name="T6" fmla="*/ 10952705 w 243"/>
              <a:gd name="T7" fmla="*/ 21481663 h 509"/>
              <a:gd name="T8" fmla="*/ 10508688 w 243"/>
              <a:gd name="T9" fmla="*/ 20170469 h 509"/>
              <a:gd name="T10" fmla="*/ 10064672 w 243"/>
              <a:gd name="T11" fmla="*/ 19010628 h 509"/>
              <a:gd name="T12" fmla="*/ 9472724 w 243"/>
              <a:gd name="T13" fmla="*/ 17800485 h 509"/>
              <a:gd name="T14" fmla="*/ 8831243 w 243"/>
              <a:gd name="T15" fmla="*/ 16741469 h 509"/>
              <a:gd name="T16" fmla="*/ 8091363 w 243"/>
              <a:gd name="T17" fmla="*/ 15682679 h 509"/>
              <a:gd name="T18" fmla="*/ 7351262 w 243"/>
              <a:gd name="T19" fmla="*/ 14573138 h 509"/>
              <a:gd name="T20" fmla="*/ 6463229 w 243"/>
              <a:gd name="T21" fmla="*/ 13564648 h 509"/>
              <a:gd name="T22" fmla="*/ 5574973 w 243"/>
              <a:gd name="T23" fmla="*/ 12606459 h 509"/>
              <a:gd name="T24" fmla="*/ 4588319 w 243"/>
              <a:gd name="T25" fmla="*/ 11597969 h 509"/>
              <a:gd name="T26" fmla="*/ 3552355 w 243"/>
              <a:gd name="T27" fmla="*/ 10589480 h 509"/>
              <a:gd name="T28" fmla="*/ 2417547 w 243"/>
              <a:gd name="T29" fmla="*/ 9631515 h 509"/>
              <a:gd name="T30" fmla="*/ 1233429 w 243"/>
              <a:gd name="T31" fmla="*/ 8622801 h 509"/>
              <a:gd name="T32" fmla="*/ 0 w 243"/>
              <a:gd name="T33" fmla="*/ 7614311 h 509"/>
              <a:gd name="T34" fmla="*/ 740102 w 243"/>
              <a:gd name="T35" fmla="*/ 6555520 h 509"/>
              <a:gd name="T36" fmla="*/ 1381360 w 243"/>
              <a:gd name="T37" fmla="*/ 5597332 h 509"/>
              <a:gd name="T38" fmla="*/ 1874909 w 243"/>
              <a:gd name="T39" fmla="*/ 4689668 h 509"/>
              <a:gd name="T40" fmla="*/ 2368236 w 243"/>
              <a:gd name="T41" fmla="*/ 3832306 h 509"/>
              <a:gd name="T42" fmla="*/ 2861563 w 243"/>
              <a:gd name="T43" fmla="*/ 2975168 h 509"/>
              <a:gd name="T44" fmla="*/ 3354891 w 243"/>
              <a:gd name="T45" fmla="*/ 2067505 h 509"/>
              <a:gd name="T46" fmla="*/ 3947061 w 243"/>
              <a:gd name="T47" fmla="*/ 1109316 h 509"/>
              <a:gd name="T48" fmla="*/ 4686940 w 243"/>
              <a:gd name="T49" fmla="*/ 0 h 509"/>
              <a:gd name="T50" fmla="*/ 4983025 w 243"/>
              <a:gd name="T51" fmla="*/ 403306 h 509"/>
              <a:gd name="T52" fmla="*/ 5821748 w 243"/>
              <a:gd name="T53" fmla="*/ 1412020 h 509"/>
              <a:gd name="T54" fmla="*/ 7005866 w 243"/>
              <a:gd name="T55" fmla="*/ 2823816 h 509"/>
              <a:gd name="T56" fmla="*/ 8387226 w 243"/>
              <a:gd name="T57" fmla="*/ 4488015 h 509"/>
              <a:gd name="T58" fmla="*/ 9669966 w 243"/>
              <a:gd name="T59" fmla="*/ 6101689 h 509"/>
              <a:gd name="T60" fmla="*/ 10854084 w 243"/>
              <a:gd name="T61" fmla="*/ 7463184 h 509"/>
              <a:gd name="T62" fmla="*/ 11692806 w 243"/>
              <a:gd name="T63" fmla="*/ 8521974 h 509"/>
              <a:gd name="T64" fmla="*/ 11988891 w 243"/>
              <a:gd name="T65" fmla="*/ 8874980 h 509"/>
              <a:gd name="T66" fmla="*/ 11988891 w 243"/>
              <a:gd name="T67" fmla="*/ 9631515 h 509"/>
              <a:gd name="T68" fmla="*/ 11939581 w 243"/>
              <a:gd name="T69" fmla="*/ 11547668 h 509"/>
              <a:gd name="T70" fmla="*/ 11939581 w 243"/>
              <a:gd name="T71" fmla="*/ 14220133 h 509"/>
              <a:gd name="T72" fmla="*/ 11890270 w 243"/>
              <a:gd name="T73" fmla="*/ 17296128 h 509"/>
              <a:gd name="T74" fmla="*/ 11890270 w 243"/>
              <a:gd name="T75" fmla="*/ 20422648 h 509"/>
              <a:gd name="T76" fmla="*/ 11840960 w 243"/>
              <a:gd name="T77" fmla="*/ 23095337 h 509"/>
              <a:gd name="T78" fmla="*/ 11840960 w 243"/>
              <a:gd name="T79" fmla="*/ 24960964 h 509"/>
              <a:gd name="T80" fmla="*/ 11840960 w 243"/>
              <a:gd name="T81" fmla="*/ 25666974 h 50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3" h="509">
                <a:moveTo>
                  <a:pt x="240" y="509"/>
                </a:moveTo>
                <a:lnTo>
                  <a:pt x="236" y="480"/>
                </a:lnTo>
                <a:lnTo>
                  <a:pt x="230" y="453"/>
                </a:lnTo>
                <a:lnTo>
                  <a:pt x="222" y="426"/>
                </a:lnTo>
                <a:lnTo>
                  <a:pt x="213" y="400"/>
                </a:lnTo>
                <a:lnTo>
                  <a:pt x="204" y="377"/>
                </a:lnTo>
                <a:lnTo>
                  <a:pt x="192" y="353"/>
                </a:lnTo>
                <a:lnTo>
                  <a:pt x="179" y="332"/>
                </a:lnTo>
                <a:lnTo>
                  <a:pt x="164" y="311"/>
                </a:lnTo>
                <a:lnTo>
                  <a:pt x="149" y="289"/>
                </a:lnTo>
                <a:lnTo>
                  <a:pt x="131" y="269"/>
                </a:lnTo>
                <a:lnTo>
                  <a:pt x="113" y="250"/>
                </a:lnTo>
                <a:lnTo>
                  <a:pt x="93" y="230"/>
                </a:lnTo>
                <a:lnTo>
                  <a:pt x="72" y="210"/>
                </a:lnTo>
                <a:lnTo>
                  <a:pt x="49" y="191"/>
                </a:lnTo>
                <a:lnTo>
                  <a:pt x="25" y="171"/>
                </a:lnTo>
                <a:lnTo>
                  <a:pt x="0" y="151"/>
                </a:lnTo>
                <a:lnTo>
                  <a:pt x="15" y="130"/>
                </a:lnTo>
                <a:lnTo>
                  <a:pt x="28" y="111"/>
                </a:lnTo>
                <a:lnTo>
                  <a:pt x="38" y="93"/>
                </a:lnTo>
                <a:lnTo>
                  <a:pt x="48" y="76"/>
                </a:lnTo>
                <a:lnTo>
                  <a:pt x="58" y="59"/>
                </a:lnTo>
                <a:lnTo>
                  <a:pt x="68" y="41"/>
                </a:lnTo>
                <a:lnTo>
                  <a:pt x="80" y="22"/>
                </a:lnTo>
                <a:lnTo>
                  <a:pt x="95" y="0"/>
                </a:lnTo>
                <a:lnTo>
                  <a:pt x="101" y="8"/>
                </a:lnTo>
                <a:lnTo>
                  <a:pt x="118" y="28"/>
                </a:lnTo>
                <a:lnTo>
                  <a:pt x="142" y="56"/>
                </a:lnTo>
                <a:lnTo>
                  <a:pt x="170" y="89"/>
                </a:lnTo>
                <a:lnTo>
                  <a:pt x="196" y="121"/>
                </a:lnTo>
                <a:lnTo>
                  <a:pt x="220" y="148"/>
                </a:lnTo>
                <a:lnTo>
                  <a:pt x="237" y="169"/>
                </a:lnTo>
                <a:lnTo>
                  <a:pt x="243" y="176"/>
                </a:lnTo>
                <a:lnTo>
                  <a:pt x="243" y="191"/>
                </a:lnTo>
                <a:lnTo>
                  <a:pt x="242" y="229"/>
                </a:lnTo>
                <a:lnTo>
                  <a:pt x="242" y="282"/>
                </a:lnTo>
                <a:lnTo>
                  <a:pt x="241" y="343"/>
                </a:lnTo>
                <a:lnTo>
                  <a:pt x="241" y="405"/>
                </a:lnTo>
                <a:lnTo>
                  <a:pt x="240" y="458"/>
                </a:lnTo>
                <a:lnTo>
                  <a:pt x="240" y="495"/>
                </a:lnTo>
                <a:lnTo>
                  <a:pt x="240" y="509"/>
                </a:lnTo>
                <a:close/>
              </a:path>
            </a:pathLst>
          </a:custGeom>
          <a:solidFill>
            <a:srgbClr val="FFFFFF"/>
          </a:solidFill>
          <a:ln w="9525">
            <a:noFill/>
            <a:round/>
            <a:headEnd/>
            <a:tailEnd/>
          </a:ln>
        </p:spPr>
        <p:txBody>
          <a:bodyPr/>
          <a:lstStyle/>
          <a:p>
            <a:endParaRPr lang="en-US"/>
          </a:p>
        </p:txBody>
      </p:sp>
      <p:sp>
        <p:nvSpPr>
          <p:cNvPr id="173" name="Freeform 177"/>
          <p:cNvSpPr>
            <a:spLocks/>
          </p:cNvSpPr>
          <p:nvPr/>
        </p:nvSpPr>
        <p:spPr bwMode="auto">
          <a:xfrm>
            <a:off x="935038" y="1189038"/>
            <a:ext cx="47625" cy="123825"/>
          </a:xfrm>
          <a:custGeom>
            <a:avLst/>
            <a:gdLst>
              <a:gd name="T0" fmla="*/ 9565851 w 232"/>
              <a:gd name="T1" fmla="*/ 26414244 h 564"/>
              <a:gd name="T2" fmla="*/ 8849423 w 232"/>
              <a:gd name="T3" fmla="*/ 25112764 h 564"/>
              <a:gd name="T4" fmla="*/ 7500938 w 232"/>
              <a:gd name="T5" fmla="*/ 23329376 h 564"/>
              <a:gd name="T6" fmla="*/ 6320987 w 232"/>
              <a:gd name="T7" fmla="*/ 21545989 h 564"/>
              <a:gd name="T8" fmla="*/ 5941835 w 232"/>
              <a:gd name="T9" fmla="*/ 20630035 h 564"/>
              <a:gd name="T10" fmla="*/ 5773094 w 232"/>
              <a:gd name="T11" fmla="*/ 20003446 h 564"/>
              <a:gd name="T12" fmla="*/ 5731012 w 232"/>
              <a:gd name="T13" fmla="*/ 19328775 h 564"/>
              <a:gd name="T14" fmla="*/ 5899547 w 232"/>
              <a:gd name="T15" fmla="*/ 18653885 h 564"/>
              <a:gd name="T16" fmla="*/ 6152452 w 232"/>
              <a:gd name="T17" fmla="*/ 17978995 h 564"/>
              <a:gd name="T18" fmla="*/ 6573892 w 232"/>
              <a:gd name="T19" fmla="*/ 17304324 h 564"/>
              <a:gd name="T20" fmla="*/ 6953045 w 232"/>
              <a:gd name="T21" fmla="*/ 16243908 h 564"/>
              <a:gd name="T22" fmla="*/ 6953045 w 232"/>
              <a:gd name="T23" fmla="*/ 14990509 h 564"/>
              <a:gd name="T24" fmla="*/ 6447440 w 232"/>
              <a:gd name="T25" fmla="*/ 13351804 h 564"/>
              <a:gd name="T26" fmla="*/ 5520394 w 232"/>
              <a:gd name="T27" fmla="*/ 12002024 h 564"/>
              <a:gd name="T28" fmla="*/ 4298362 w 232"/>
              <a:gd name="T29" fmla="*/ 11953943 h 564"/>
              <a:gd name="T30" fmla="*/ 3539851 w 232"/>
              <a:gd name="T31" fmla="*/ 12339469 h 564"/>
              <a:gd name="T32" fmla="*/ 3286946 w 232"/>
              <a:gd name="T33" fmla="*/ 12966058 h 564"/>
              <a:gd name="T34" fmla="*/ 3244864 w 232"/>
              <a:gd name="T35" fmla="*/ 13592867 h 564"/>
              <a:gd name="T36" fmla="*/ 3455481 w 232"/>
              <a:gd name="T37" fmla="*/ 14219457 h 564"/>
              <a:gd name="T38" fmla="*/ 3244864 w 232"/>
              <a:gd name="T39" fmla="*/ 14701365 h 564"/>
              <a:gd name="T40" fmla="*/ 2696971 w 232"/>
              <a:gd name="T41" fmla="*/ 15376255 h 564"/>
              <a:gd name="T42" fmla="*/ 2401983 w 232"/>
              <a:gd name="T43" fmla="*/ 16147526 h 564"/>
              <a:gd name="T44" fmla="*/ 2401983 w 232"/>
              <a:gd name="T45" fmla="*/ 17014960 h 564"/>
              <a:gd name="T46" fmla="*/ 2823423 w 232"/>
              <a:gd name="T47" fmla="*/ 17448787 h 564"/>
              <a:gd name="T48" fmla="*/ 3244864 w 232"/>
              <a:gd name="T49" fmla="*/ 17689850 h 564"/>
              <a:gd name="T50" fmla="*/ 3497564 w 232"/>
              <a:gd name="T51" fmla="*/ 18027295 h 564"/>
              <a:gd name="T52" fmla="*/ 3581934 w 232"/>
              <a:gd name="T53" fmla="*/ 18509203 h 564"/>
              <a:gd name="T54" fmla="*/ 3497564 w 232"/>
              <a:gd name="T55" fmla="*/ 19858983 h 564"/>
              <a:gd name="T56" fmla="*/ 2823423 w 232"/>
              <a:gd name="T57" fmla="*/ 21787053 h 564"/>
              <a:gd name="T58" fmla="*/ 505605 w 232"/>
              <a:gd name="T59" fmla="*/ 26221481 h 564"/>
              <a:gd name="T60" fmla="*/ 0 w 232"/>
              <a:gd name="T61" fmla="*/ 26703608 h 564"/>
              <a:gd name="T62" fmla="*/ 42082 w 232"/>
              <a:gd name="T63" fmla="*/ 23811504 h 564"/>
              <a:gd name="T64" fmla="*/ 84370 w 232"/>
              <a:gd name="T65" fmla="*/ 19907064 h 564"/>
              <a:gd name="T66" fmla="*/ 126453 w 232"/>
              <a:gd name="T67" fmla="*/ 16966879 h 564"/>
              <a:gd name="T68" fmla="*/ 505605 w 232"/>
              <a:gd name="T69" fmla="*/ 15761781 h 564"/>
              <a:gd name="T70" fmla="*/ 3076123 w 232"/>
              <a:gd name="T71" fmla="*/ 11230971 h 564"/>
              <a:gd name="T72" fmla="*/ 6573892 w 232"/>
              <a:gd name="T73" fmla="*/ 5254000 h 564"/>
              <a:gd name="T74" fmla="*/ 9102328 w 232"/>
              <a:gd name="T75" fmla="*/ 722971 h 564"/>
              <a:gd name="T76" fmla="*/ 9650016 w 232"/>
              <a:gd name="T77" fmla="*/ 289145 h 564"/>
              <a:gd name="T78" fmla="*/ 9776468 w 232"/>
              <a:gd name="T79" fmla="*/ 1735306 h 564"/>
              <a:gd name="T80" fmla="*/ 9776468 w 232"/>
              <a:gd name="T81" fmla="*/ 8965457 h 564"/>
              <a:gd name="T82" fmla="*/ 9776468 w 232"/>
              <a:gd name="T83" fmla="*/ 18702186 h 564"/>
              <a:gd name="T84" fmla="*/ 9776468 w 232"/>
              <a:gd name="T85" fmla="*/ 25884036 h 56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32" h="564">
                <a:moveTo>
                  <a:pt x="232" y="561"/>
                </a:moveTo>
                <a:lnTo>
                  <a:pt x="227" y="548"/>
                </a:lnTo>
                <a:lnTo>
                  <a:pt x="219" y="534"/>
                </a:lnTo>
                <a:lnTo>
                  <a:pt x="210" y="521"/>
                </a:lnTo>
                <a:lnTo>
                  <a:pt x="199" y="509"/>
                </a:lnTo>
                <a:lnTo>
                  <a:pt x="178" y="484"/>
                </a:lnTo>
                <a:lnTo>
                  <a:pt x="159" y="458"/>
                </a:lnTo>
                <a:lnTo>
                  <a:pt x="150" y="447"/>
                </a:lnTo>
                <a:lnTo>
                  <a:pt x="143" y="434"/>
                </a:lnTo>
                <a:lnTo>
                  <a:pt x="141" y="428"/>
                </a:lnTo>
                <a:lnTo>
                  <a:pt x="138" y="421"/>
                </a:lnTo>
                <a:lnTo>
                  <a:pt x="137" y="415"/>
                </a:lnTo>
                <a:lnTo>
                  <a:pt x="136" y="407"/>
                </a:lnTo>
                <a:lnTo>
                  <a:pt x="136" y="401"/>
                </a:lnTo>
                <a:lnTo>
                  <a:pt x="137" y="394"/>
                </a:lnTo>
                <a:lnTo>
                  <a:pt x="140" y="387"/>
                </a:lnTo>
                <a:lnTo>
                  <a:pt x="142" y="381"/>
                </a:lnTo>
                <a:lnTo>
                  <a:pt x="146" y="373"/>
                </a:lnTo>
                <a:lnTo>
                  <a:pt x="150" y="367"/>
                </a:lnTo>
                <a:lnTo>
                  <a:pt x="156" y="359"/>
                </a:lnTo>
                <a:lnTo>
                  <a:pt x="163" y="352"/>
                </a:lnTo>
                <a:lnTo>
                  <a:pt x="165" y="337"/>
                </a:lnTo>
                <a:lnTo>
                  <a:pt x="166" y="323"/>
                </a:lnTo>
                <a:lnTo>
                  <a:pt x="165" y="311"/>
                </a:lnTo>
                <a:lnTo>
                  <a:pt x="162" y="299"/>
                </a:lnTo>
                <a:lnTo>
                  <a:pt x="153" y="277"/>
                </a:lnTo>
                <a:lnTo>
                  <a:pt x="144" y="251"/>
                </a:lnTo>
                <a:lnTo>
                  <a:pt x="131" y="249"/>
                </a:lnTo>
                <a:lnTo>
                  <a:pt x="116" y="248"/>
                </a:lnTo>
                <a:lnTo>
                  <a:pt x="102" y="248"/>
                </a:lnTo>
                <a:lnTo>
                  <a:pt x="89" y="250"/>
                </a:lnTo>
                <a:lnTo>
                  <a:pt x="84" y="256"/>
                </a:lnTo>
                <a:lnTo>
                  <a:pt x="80" y="262"/>
                </a:lnTo>
                <a:lnTo>
                  <a:pt x="78" y="269"/>
                </a:lnTo>
                <a:lnTo>
                  <a:pt x="77" y="276"/>
                </a:lnTo>
                <a:lnTo>
                  <a:pt x="77" y="282"/>
                </a:lnTo>
                <a:lnTo>
                  <a:pt x="79" y="290"/>
                </a:lnTo>
                <a:lnTo>
                  <a:pt x="82" y="295"/>
                </a:lnTo>
                <a:lnTo>
                  <a:pt x="86" y="301"/>
                </a:lnTo>
                <a:lnTo>
                  <a:pt x="77" y="305"/>
                </a:lnTo>
                <a:lnTo>
                  <a:pt x="70" y="311"/>
                </a:lnTo>
                <a:lnTo>
                  <a:pt x="64" y="319"/>
                </a:lnTo>
                <a:lnTo>
                  <a:pt x="59" y="326"/>
                </a:lnTo>
                <a:lnTo>
                  <a:pt x="57" y="335"/>
                </a:lnTo>
                <a:lnTo>
                  <a:pt x="56" y="344"/>
                </a:lnTo>
                <a:lnTo>
                  <a:pt x="57" y="353"/>
                </a:lnTo>
                <a:lnTo>
                  <a:pt x="61" y="361"/>
                </a:lnTo>
                <a:lnTo>
                  <a:pt x="67" y="362"/>
                </a:lnTo>
                <a:lnTo>
                  <a:pt x="72" y="365"/>
                </a:lnTo>
                <a:lnTo>
                  <a:pt x="77" y="367"/>
                </a:lnTo>
                <a:lnTo>
                  <a:pt x="80" y="371"/>
                </a:lnTo>
                <a:lnTo>
                  <a:pt x="83" y="374"/>
                </a:lnTo>
                <a:lnTo>
                  <a:pt x="84" y="380"/>
                </a:lnTo>
                <a:lnTo>
                  <a:pt x="85" y="384"/>
                </a:lnTo>
                <a:lnTo>
                  <a:pt x="86" y="389"/>
                </a:lnTo>
                <a:lnTo>
                  <a:pt x="83" y="412"/>
                </a:lnTo>
                <a:lnTo>
                  <a:pt x="80" y="431"/>
                </a:lnTo>
                <a:lnTo>
                  <a:pt x="67" y="452"/>
                </a:lnTo>
                <a:lnTo>
                  <a:pt x="40" y="498"/>
                </a:lnTo>
                <a:lnTo>
                  <a:pt x="12" y="544"/>
                </a:lnTo>
                <a:lnTo>
                  <a:pt x="0" y="564"/>
                </a:lnTo>
                <a:lnTo>
                  <a:pt x="0" y="554"/>
                </a:lnTo>
                <a:lnTo>
                  <a:pt x="0" y="530"/>
                </a:lnTo>
                <a:lnTo>
                  <a:pt x="1" y="494"/>
                </a:lnTo>
                <a:lnTo>
                  <a:pt x="2" y="453"/>
                </a:lnTo>
                <a:lnTo>
                  <a:pt x="2" y="413"/>
                </a:lnTo>
                <a:lnTo>
                  <a:pt x="3" y="377"/>
                </a:lnTo>
                <a:lnTo>
                  <a:pt x="3" y="352"/>
                </a:lnTo>
                <a:lnTo>
                  <a:pt x="3" y="342"/>
                </a:lnTo>
                <a:lnTo>
                  <a:pt x="12" y="327"/>
                </a:lnTo>
                <a:lnTo>
                  <a:pt x="38" y="289"/>
                </a:lnTo>
                <a:lnTo>
                  <a:pt x="73" y="233"/>
                </a:lnTo>
                <a:lnTo>
                  <a:pt x="115" y="170"/>
                </a:lnTo>
                <a:lnTo>
                  <a:pt x="156" y="109"/>
                </a:lnTo>
                <a:lnTo>
                  <a:pt x="192" y="53"/>
                </a:lnTo>
                <a:lnTo>
                  <a:pt x="216" y="15"/>
                </a:lnTo>
                <a:lnTo>
                  <a:pt x="226" y="0"/>
                </a:lnTo>
                <a:lnTo>
                  <a:pt x="229" y="6"/>
                </a:lnTo>
                <a:lnTo>
                  <a:pt x="232" y="12"/>
                </a:lnTo>
                <a:lnTo>
                  <a:pt x="232" y="36"/>
                </a:lnTo>
                <a:lnTo>
                  <a:pt x="232" y="98"/>
                </a:lnTo>
                <a:lnTo>
                  <a:pt x="232" y="186"/>
                </a:lnTo>
                <a:lnTo>
                  <a:pt x="232" y="287"/>
                </a:lnTo>
                <a:lnTo>
                  <a:pt x="232" y="388"/>
                </a:lnTo>
                <a:lnTo>
                  <a:pt x="232" y="476"/>
                </a:lnTo>
                <a:lnTo>
                  <a:pt x="232" y="537"/>
                </a:lnTo>
                <a:lnTo>
                  <a:pt x="232" y="561"/>
                </a:lnTo>
                <a:close/>
              </a:path>
            </a:pathLst>
          </a:custGeom>
          <a:solidFill>
            <a:srgbClr val="FFFFFF"/>
          </a:solidFill>
          <a:ln w="9525">
            <a:noFill/>
            <a:round/>
            <a:headEnd/>
            <a:tailEnd/>
          </a:ln>
        </p:spPr>
        <p:txBody>
          <a:bodyPr/>
          <a:lstStyle/>
          <a:p>
            <a:endParaRPr lang="en-US"/>
          </a:p>
        </p:txBody>
      </p:sp>
      <p:sp>
        <p:nvSpPr>
          <p:cNvPr id="174" name="Freeform 178"/>
          <p:cNvSpPr>
            <a:spLocks/>
          </p:cNvSpPr>
          <p:nvPr/>
        </p:nvSpPr>
        <p:spPr bwMode="auto">
          <a:xfrm>
            <a:off x="2116138" y="1192213"/>
            <a:ext cx="53975" cy="122237"/>
          </a:xfrm>
          <a:custGeom>
            <a:avLst/>
            <a:gdLst>
              <a:gd name="T0" fmla="*/ 2320925 w 248"/>
              <a:gd name="T1" fmla="*/ 1456224 h 564"/>
              <a:gd name="T2" fmla="*/ 3884241 w 248"/>
              <a:gd name="T3" fmla="*/ 3663859 h 564"/>
              <a:gd name="T4" fmla="*/ 6347286 w 248"/>
              <a:gd name="T5" fmla="*/ 6998935 h 564"/>
              <a:gd name="T6" fmla="*/ 8763102 w 248"/>
              <a:gd name="T7" fmla="*/ 10474887 h 564"/>
              <a:gd name="T8" fmla="*/ 10089407 w 248"/>
              <a:gd name="T9" fmla="*/ 12870646 h 564"/>
              <a:gd name="T10" fmla="*/ 10894462 w 248"/>
              <a:gd name="T11" fmla="*/ 14796529 h 564"/>
              <a:gd name="T12" fmla="*/ 11320821 w 248"/>
              <a:gd name="T13" fmla="*/ 16111660 h 564"/>
              <a:gd name="T14" fmla="*/ 11557615 w 248"/>
              <a:gd name="T15" fmla="*/ 17473822 h 564"/>
              <a:gd name="T16" fmla="*/ 11699734 w 248"/>
              <a:gd name="T17" fmla="*/ 18930047 h 564"/>
              <a:gd name="T18" fmla="*/ 11699734 w 248"/>
              <a:gd name="T19" fmla="*/ 20620992 h 564"/>
              <a:gd name="T20" fmla="*/ 11652506 w 248"/>
              <a:gd name="T21" fmla="*/ 25036478 h 564"/>
              <a:gd name="T22" fmla="*/ 11273593 w 248"/>
              <a:gd name="T23" fmla="*/ 25506354 h 564"/>
              <a:gd name="T24" fmla="*/ 10515549 w 248"/>
              <a:gd name="T25" fmla="*/ 24425944 h 564"/>
              <a:gd name="T26" fmla="*/ 9189244 w 248"/>
              <a:gd name="T27" fmla="*/ 22781813 h 564"/>
              <a:gd name="T28" fmla="*/ 7910384 w 248"/>
              <a:gd name="T29" fmla="*/ 21137898 h 564"/>
              <a:gd name="T30" fmla="*/ 7247232 w 248"/>
              <a:gd name="T31" fmla="*/ 19869581 h 564"/>
              <a:gd name="T32" fmla="*/ 6868319 w 248"/>
              <a:gd name="T33" fmla="*/ 18507419 h 564"/>
              <a:gd name="T34" fmla="*/ 6820873 w 248"/>
              <a:gd name="T35" fmla="*/ 17427008 h 564"/>
              <a:gd name="T36" fmla="*/ 6868319 w 248"/>
              <a:gd name="T37" fmla="*/ 16628350 h 564"/>
              <a:gd name="T38" fmla="*/ 7436797 w 248"/>
              <a:gd name="T39" fmla="*/ 15970784 h 564"/>
              <a:gd name="T40" fmla="*/ 8147178 w 248"/>
              <a:gd name="T41" fmla="*/ 15407064 h 564"/>
              <a:gd name="T42" fmla="*/ 8383972 w 248"/>
              <a:gd name="T43" fmla="*/ 14890374 h 564"/>
              <a:gd name="T44" fmla="*/ 8194624 w 248"/>
              <a:gd name="T45" fmla="*/ 14138746 h 564"/>
              <a:gd name="T46" fmla="*/ 7815711 w 248"/>
              <a:gd name="T47" fmla="*/ 13105367 h 564"/>
              <a:gd name="T48" fmla="*/ 7484026 w 248"/>
              <a:gd name="T49" fmla="*/ 12071987 h 564"/>
              <a:gd name="T50" fmla="*/ 7010438 w 248"/>
              <a:gd name="T51" fmla="*/ 11367391 h 564"/>
              <a:gd name="T52" fmla="*/ 6631525 w 248"/>
              <a:gd name="T53" fmla="*/ 10897732 h 564"/>
              <a:gd name="T54" fmla="*/ 5968373 w 248"/>
              <a:gd name="T55" fmla="*/ 10662794 h 564"/>
              <a:gd name="T56" fmla="*/ 5257774 w 248"/>
              <a:gd name="T57" fmla="*/ 10756856 h 564"/>
              <a:gd name="T58" fmla="*/ 4642068 w 248"/>
              <a:gd name="T59" fmla="*/ 11038608 h 564"/>
              <a:gd name="T60" fmla="*/ 4121035 w 248"/>
              <a:gd name="T61" fmla="*/ 11461453 h 564"/>
              <a:gd name="T62" fmla="*/ 3978915 w 248"/>
              <a:gd name="T63" fmla="*/ 12024957 h 564"/>
              <a:gd name="T64" fmla="*/ 3931469 w 248"/>
              <a:gd name="T65" fmla="*/ 12447801 h 564"/>
              <a:gd name="T66" fmla="*/ 3505110 w 248"/>
              <a:gd name="T67" fmla="*/ 13011522 h 564"/>
              <a:gd name="T68" fmla="*/ 2889404 w 248"/>
              <a:gd name="T69" fmla="*/ 13622057 h 564"/>
              <a:gd name="T70" fmla="*/ 2557936 w 248"/>
              <a:gd name="T71" fmla="*/ 14185777 h 564"/>
              <a:gd name="T72" fmla="*/ 2605164 w 248"/>
              <a:gd name="T73" fmla="*/ 14608622 h 564"/>
              <a:gd name="T74" fmla="*/ 3078969 w 248"/>
              <a:gd name="T75" fmla="*/ 15078281 h 564"/>
              <a:gd name="T76" fmla="*/ 3694676 w 248"/>
              <a:gd name="T77" fmla="*/ 15501125 h 564"/>
              <a:gd name="T78" fmla="*/ 4026143 w 248"/>
              <a:gd name="T79" fmla="*/ 16064629 h 564"/>
              <a:gd name="T80" fmla="*/ 4263154 w 248"/>
              <a:gd name="T81" fmla="*/ 16722412 h 564"/>
              <a:gd name="T82" fmla="*/ 4452502 w 248"/>
              <a:gd name="T83" fmla="*/ 17708760 h 564"/>
              <a:gd name="T84" fmla="*/ 4357828 w 248"/>
              <a:gd name="T85" fmla="*/ 19117953 h 564"/>
              <a:gd name="T86" fmla="*/ 3552556 w 248"/>
              <a:gd name="T87" fmla="*/ 20855930 h 564"/>
              <a:gd name="T88" fmla="*/ 663153 w 248"/>
              <a:gd name="T89" fmla="*/ 25459323 h 564"/>
              <a:gd name="T90" fmla="*/ 0 w 248"/>
              <a:gd name="T91" fmla="*/ 25365261 h 564"/>
              <a:gd name="T92" fmla="*/ 0 w 248"/>
              <a:gd name="T93" fmla="*/ 18084574 h 564"/>
              <a:gd name="T94" fmla="*/ 0 w 248"/>
              <a:gd name="T95" fmla="*/ 8361097 h 564"/>
              <a:gd name="T96" fmla="*/ 0 w 248"/>
              <a:gd name="T97" fmla="*/ 1080410 h 564"/>
              <a:gd name="T98" fmla="*/ 236794 w 248"/>
              <a:gd name="T99" fmla="*/ 47031 h 564"/>
              <a:gd name="T100" fmla="*/ 1420979 w 248"/>
              <a:gd name="T101" fmla="*/ 234938 h 5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48" h="564">
                <a:moveTo>
                  <a:pt x="35" y="6"/>
                </a:moveTo>
                <a:lnTo>
                  <a:pt x="49" y="31"/>
                </a:lnTo>
                <a:lnTo>
                  <a:pt x="65" y="54"/>
                </a:lnTo>
                <a:lnTo>
                  <a:pt x="82" y="78"/>
                </a:lnTo>
                <a:lnTo>
                  <a:pt x="99" y="101"/>
                </a:lnTo>
                <a:lnTo>
                  <a:pt x="134" y="149"/>
                </a:lnTo>
                <a:lnTo>
                  <a:pt x="169" y="198"/>
                </a:lnTo>
                <a:lnTo>
                  <a:pt x="185" y="223"/>
                </a:lnTo>
                <a:lnTo>
                  <a:pt x="200" y="248"/>
                </a:lnTo>
                <a:lnTo>
                  <a:pt x="213" y="274"/>
                </a:lnTo>
                <a:lnTo>
                  <a:pt x="225" y="302"/>
                </a:lnTo>
                <a:lnTo>
                  <a:pt x="230" y="315"/>
                </a:lnTo>
                <a:lnTo>
                  <a:pt x="235" y="329"/>
                </a:lnTo>
                <a:lnTo>
                  <a:pt x="239" y="343"/>
                </a:lnTo>
                <a:lnTo>
                  <a:pt x="242" y="358"/>
                </a:lnTo>
                <a:lnTo>
                  <a:pt x="244" y="372"/>
                </a:lnTo>
                <a:lnTo>
                  <a:pt x="246" y="387"/>
                </a:lnTo>
                <a:lnTo>
                  <a:pt x="247" y="403"/>
                </a:lnTo>
                <a:lnTo>
                  <a:pt x="248" y="418"/>
                </a:lnTo>
                <a:lnTo>
                  <a:pt x="247" y="439"/>
                </a:lnTo>
                <a:lnTo>
                  <a:pt x="246" y="486"/>
                </a:lnTo>
                <a:lnTo>
                  <a:pt x="246" y="533"/>
                </a:lnTo>
                <a:lnTo>
                  <a:pt x="245" y="554"/>
                </a:lnTo>
                <a:lnTo>
                  <a:pt x="238" y="543"/>
                </a:lnTo>
                <a:lnTo>
                  <a:pt x="230" y="531"/>
                </a:lnTo>
                <a:lnTo>
                  <a:pt x="222" y="520"/>
                </a:lnTo>
                <a:lnTo>
                  <a:pt x="212" y="509"/>
                </a:lnTo>
                <a:lnTo>
                  <a:pt x="194" y="485"/>
                </a:lnTo>
                <a:lnTo>
                  <a:pt x="176" y="462"/>
                </a:lnTo>
                <a:lnTo>
                  <a:pt x="167" y="450"/>
                </a:lnTo>
                <a:lnTo>
                  <a:pt x="160" y="437"/>
                </a:lnTo>
                <a:lnTo>
                  <a:pt x="153" y="423"/>
                </a:lnTo>
                <a:lnTo>
                  <a:pt x="149" y="409"/>
                </a:lnTo>
                <a:lnTo>
                  <a:pt x="145" y="394"/>
                </a:lnTo>
                <a:lnTo>
                  <a:pt x="144" y="380"/>
                </a:lnTo>
                <a:lnTo>
                  <a:pt x="144" y="371"/>
                </a:lnTo>
                <a:lnTo>
                  <a:pt x="144" y="362"/>
                </a:lnTo>
                <a:lnTo>
                  <a:pt x="145" y="354"/>
                </a:lnTo>
                <a:lnTo>
                  <a:pt x="146" y="345"/>
                </a:lnTo>
                <a:lnTo>
                  <a:pt x="157" y="340"/>
                </a:lnTo>
                <a:lnTo>
                  <a:pt x="167" y="333"/>
                </a:lnTo>
                <a:lnTo>
                  <a:pt x="172" y="328"/>
                </a:lnTo>
                <a:lnTo>
                  <a:pt x="175" y="323"/>
                </a:lnTo>
                <a:lnTo>
                  <a:pt x="177" y="317"/>
                </a:lnTo>
                <a:lnTo>
                  <a:pt x="178" y="310"/>
                </a:lnTo>
                <a:lnTo>
                  <a:pt x="173" y="301"/>
                </a:lnTo>
                <a:lnTo>
                  <a:pt x="169" y="290"/>
                </a:lnTo>
                <a:lnTo>
                  <a:pt x="165" y="279"/>
                </a:lnTo>
                <a:lnTo>
                  <a:pt x="162" y="267"/>
                </a:lnTo>
                <a:lnTo>
                  <a:pt x="158" y="257"/>
                </a:lnTo>
                <a:lnTo>
                  <a:pt x="152" y="246"/>
                </a:lnTo>
                <a:lnTo>
                  <a:pt x="148" y="242"/>
                </a:lnTo>
                <a:lnTo>
                  <a:pt x="144" y="237"/>
                </a:lnTo>
                <a:lnTo>
                  <a:pt x="140" y="232"/>
                </a:lnTo>
                <a:lnTo>
                  <a:pt x="133" y="228"/>
                </a:lnTo>
                <a:lnTo>
                  <a:pt x="126" y="227"/>
                </a:lnTo>
                <a:lnTo>
                  <a:pt x="118" y="228"/>
                </a:lnTo>
                <a:lnTo>
                  <a:pt x="111" y="229"/>
                </a:lnTo>
                <a:lnTo>
                  <a:pt x="104" y="232"/>
                </a:lnTo>
                <a:lnTo>
                  <a:pt x="98" y="235"/>
                </a:lnTo>
                <a:lnTo>
                  <a:pt x="93" y="240"/>
                </a:lnTo>
                <a:lnTo>
                  <a:pt x="87" y="244"/>
                </a:lnTo>
                <a:lnTo>
                  <a:pt x="83" y="250"/>
                </a:lnTo>
                <a:lnTo>
                  <a:pt x="84" y="256"/>
                </a:lnTo>
                <a:lnTo>
                  <a:pt x="84" y="261"/>
                </a:lnTo>
                <a:lnTo>
                  <a:pt x="83" y="265"/>
                </a:lnTo>
                <a:lnTo>
                  <a:pt x="81" y="270"/>
                </a:lnTo>
                <a:lnTo>
                  <a:pt x="74" y="277"/>
                </a:lnTo>
                <a:lnTo>
                  <a:pt x="68" y="283"/>
                </a:lnTo>
                <a:lnTo>
                  <a:pt x="61" y="290"/>
                </a:lnTo>
                <a:lnTo>
                  <a:pt x="55" y="297"/>
                </a:lnTo>
                <a:lnTo>
                  <a:pt x="54" y="302"/>
                </a:lnTo>
                <a:lnTo>
                  <a:pt x="54" y="306"/>
                </a:lnTo>
                <a:lnTo>
                  <a:pt x="55" y="311"/>
                </a:lnTo>
                <a:lnTo>
                  <a:pt x="57" y="317"/>
                </a:lnTo>
                <a:lnTo>
                  <a:pt x="65" y="321"/>
                </a:lnTo>
                <a:lnTo>
                  <a:pt x="71" y="325"/>
                </a:lnTo>
                <a:lnTo>
                  <a:pt x="78" y="330"/>
                </a:lnTo>
                <a:lnTo>
                  <a:pt x="82" y="336"/>
                </a:lnTo>
                <a:lnTo>
                  <a:pt x="85" y="342"/>
                </a:lnTo>
                <a:lnTo>
                  <a:pt x="88" y="349"/>
                </a:lnTo>
                <a:lnTo>
                  <a:pt x="90" y="356"/>
                </a:lnTo>
                <a:lnTo>
                  <a:pt x="93" y="362"/>
                </a:lnTo>
                <a:lnTo>
                  <a:pt x="94" y="377"/>
                </a:lnTo>
                <a:lnTo>
                  <a:pt x="93" y="392"/>
                </a:lnTo>
                <a:lnTo>
                  <a:pt x="92" y="407"/>
                </a:lnTo>
                <a:lnTo>
                  <a:pt x="89" y="421"/>
                </a:lnTo>
                <a:lnTo>
                  <a:pt x="75" y="444"/>
                </a:lnTo>
                <a:lnTo>
                  <a:pt x="45" y="493"/>
                </a:lnTo>
                <a:lnTo>
                  <a:pt x="14" y="542"/>
                </a:lnTo>
                <a:lnTo>
                  <a:pt x="0" y="564"/>
                </a:lnTo>
                <a:lnTo>
                  <a:pt x="0" y="540"/>
                </a:lnTo>
                <a:lnTo>
                  <a:pt x="0" y="476"/>
                </a:lnTo>
                <a:lnTo>
                  <a:pt x="0" y="385"/>
                </a:lnTo>
                <a:lnTo>
                  <a:pt x="0" y="281"/>
                </a:lnTo>
                <a:lnTo>
                  <a:pt x="0" y="178"/>
                </a:lnTo>
                <a:lnTo>
                  <a:pt x="0" y="87"/>
                </a:lnTo>
                <a:lnTo>
                  <a:pt x="0" y="23"/>
                </a:lnTo>
                <a:lnTo>
                  <a:pt x="0" y="0"/>
                </a:lnTo>
                <a:lnTo>
                  <a:pt x="5" y="1"/>
                </a:lnTo>
                <a:lnTo>
                  <a:pt x="17" y="3"/>
                </a:lnTo>
                <a:lnTo>
                  <a:pt x="30" y="5"/>
                </a:lnTo>
                <a:lnTo>
                  <a:pt x="35" y="6"/>
                </a:lnTo>
                <a:close/>
              </a:path>
            </a:pathLst>
          </a:custGeom>
          <a:solidFill>
            <a:srgbClr val="FFFFFF"/>
          </a:solidFill>
          <a:ln w="9525">
            <a:noFill/>
            <a:round/>
            <a:headEnd/>
            <a:tailEnd/>
          </a:ln>
        </p:spPr>
        <p:txBody>
          <a:bodyPr/>
          <a:lstStyle/>
          <a:p>
            <a:endParaRPr lang="en-US"/>
          </a:p>
        </p:txBody>
      </p:sp>
      <p:sp>
        <p:nvSpPr>
          <p:cNvPr id="175" name="Freeform 179"/>
          <p:cNvSpPr>
            <a:spLocks/>
          </p:cNvSpPr>
          <p:nvPr/>
        </p:nvSpPr>
        <p:spPr bwMode="auto">
          <a:xfrm>
            <a:off x="1546225" y="1284288"/>
            <a:ext cx="11113" cy="14287"/>
          </a:xfrm>
          <a:custGeom>
            <a:avLst/>
            <a:gdLst>
              <a:gd name="T0" fmla="*/ 1960298 w 63"/>
              <a:gd name="T1" fmla="*/ 1814449 h 60"/>
              <a:gd name="T2" fmla="*/ 1898030 w 63"/>
              <a:gd name="T3" fmla="*/ 1474180 h 60"/>
              <a:gd name="T4" fmla="*/ 1773670 w 63"/>
              <a:gd name="T5" fmla="*/ 1247493 h 60"/>
              <a:gd name="T6" fmla="*/ 1649134 w 63"/>
              <a:gd name="T7" fmla="*/ 1077240 h 60"/>
              <a:gd name="T8" fmla="*/ 1493552 w 63"/>
              <a:gd name="T9" fmla="*/ 963896 h 60"/>
              <a:gd name="T10" fmla="*/ 1182388 w 63"/>
              <a:gd name="T11" fmla="*/ 793881 h 60"/>
              <a:gd name="T12" fmla="*/ 933492 w 63"/>
              <a:gd name="T13" fmla="*/ 623628 h 60"/>
              <a:gd name="T14" fmla="*/ 777910 w 63"/>
              <a:gd name="T15" fmla="*/ 793881 h 60"/>
              <a:gd name="T16" fmla="*/ 684596 w 63"/>
              <a:gd name="T17" fmla="*/ 963896 h 60"/>
              <a:gd name="T18" fmla="*/ 622328 w 63"/>
              <a:gd name="T19" fmla="*/ 1247493 h 60"/>
              <a:gd name="T20" fmla="*/ 560060 w 63"/>
              <a:gd name="T21" fmla="*/ 1417509 h 60"/>
              <a:gd name="T22" fmla="*/ 529014 w 63"/>
              <a:gd name="T23" fmla="*/ 1587524 h 60"/>
              <a:gd name="T24" fmla="*/ 497792 w 63"/>
              <a:gd name="T25" fmla="*/ 1814449 h 60"/>
              <a:gd name="T26" fmla="*/ 497792 w 63"/>
              <a:gd name="T27" fmla="*/ 2041136 h 60"/>
              <a:gd name="T28" fmla="*/ 529014 w 63"/>
              <a:gd name="T29" fmla="*/ 2268061 h 60"/>
              <a:gd name="T30" fmla="*/ 964538 w 63"/>
              <a:gd name="T31" fmla="*/ 2268061 h 60"/>
              <a:gd name="T32" fmla="*/ 1431284 w 63"/>
              <a:gd name="T33" fmla="*/ 2268061 h 60"/>
              <a:gd name="T34" fmla="*/ 1462506 w 63"/>
              <a:gd name="T35" fmla="*/ 2438077 h 60"/>
              <a:gd name="T36" fmla="*/ 1462506 w 63"/>
              <a:gd name="T37" fmla="*/ 2608092 h 60"/>
              <a:gd name="T38" fmla="*/ 1431284 w 63"/>
              <a:gd name="T39" fmla="*/ 2778345 h 60"/>
              <a:gd name="T40" fmla="*/ 1400238 w 63"/>
              <a:gd name="T41" fmla="*/ 2891689 h 60"/>
              <a:gd name="T42" fmla="*/ 1306924 w 63"/>
              <a:gd name="T43" fmla="*/ 3118376 h 60"/>
              <a:gd name="T44" fmla="*/ 1244656 w 63"/>
              <a:gd name="T45" fmla="*/ 3175286 h 60"/>
              <a:gd name="T46" fmla="*/ 1151342 w 63"/>
              <a:gd name="T47" fmla="*/ 3288629 h 60"/>
              <a:gd name="T48" fmla="*/ 1089074 w 63"/>
              <a:gd name="T49" fmla="*/ 3288629 h 60"/>
              <a:gd name="T50" fmla="*/ 933492 w 63"/>
              <a:gd name="T51" fmla="*/ 3401973 h 60"/>
              <a:gd name="T52" fmla="*/ 715642 w 63"/>
              <a:gd name="T53" fmla="*/ 3401973 h 60"/>
              <a:gd name="T54" fmla="*/ 560060 w 63"/>
              <a:gd name="T55" fmla="*/ 3345301 h 60"/>
              <a:gd name="T56" fmla="*/ 404478 w 63"/>
              <a:gd name="T57" fmla="*/ 3231958 h 60"/>
              <a:gd name="T58" fmla="*/ 217850 w 63"/>
              <a:gd name="T59" fmla="*/ 3061704 h 60"/>
              <a:gd name="T60" fmla="*/ 93314 w 63"/>
              <a:gd name="T61" fmla="*/ 2778345 h 60"/>
              <a:gd name="T62" fmla="*/ 62268 w 63"/>
              <a:gd name="T63" fmla="*/ 2608092 h 60"/>
              <a:gd name="T64" fmla="*/ 31046 w 63"/>
              <a:gd name="T65" fmla="*/ 2494748 h 60"/>
              <a:gd name="T66" fmla="*/ 31046 w 63"/>
              <a:gd name="T67" fmla="*/ 2324733 h 60"/>
              <a:gd name="T68" fmla="*/ 31046 w 63"/>
              <a:gd name="T69" fmla="*/ 2154480 h 60"/>
              <a:gd name="T70" fmla="*/ 31046 w 63"/>
              <a:gd name="T71" fmla="*/ 1871121 h 60"/>
              <a:gd name="T72" fmla="*/ 0 w 63"/>
              <a:gd name="T73" fmla="*/ 1701105 h 60"/>
              <a:gd name="T74" fmla="*/ 31046 w 63"/>
              <a:gd name="T75" fmla="*/ 1530852 h 60"/>
              <a:gd name="T76" fmla="*/ 62268 w 63"/>
              <a:gd name="T77" fmla="*/ 1360837 h 60"/>
              <a:gd name="T78" fmla="*/ 155582 w 63"/>
              <a:gd name="T79" fmla="*/ 1077240 h 60"/>
              <a:gd name="T80" fmla="*/ 280118 w 63"/>
              <a:gd name="T81" fmla="*/ 793881 h 60"/>
              <a:gd name="T82" fmla="*/ 653374 w 63"/>
              <a:gd name="T83" fmla="*/ 396940 h 60"/>
              <a:gd name="T84" fmla="*/ 995760 w 63"/>
              <a:gd name="T85" fmla="*/ 56672 h 60"/>
              <a:gd name="T86" fmla="*/ 1182388 w 63"/>
              <a:gd name="T87" fmla="*/ 0 h 60"/>
              <a:gd name="T88" fmla="*/ 1337970 w 63"/>
              <a:gd name="T89" fmla="*/ 0 h 60"/>
              <a:gd name="T90" fmla="*/ 1462506 w 63"/>
              <a:gd name="T91" fmla="*/ 56672 h 60"/>
              <a:gd name="T92" fmla="*/ 1586866 w 63"/>
              <a:gd name="T93" fmla="*/ 226687 h 60"/>
              <a:gd name="T94" fmla="*/ 1742448 w 63"/>
              <a:gd name="T95" fmla="*/ 623628 h 60"/>
              <a:gd name="T96" fmla="*/ 1960298 w 63"/>
              <a:gd name="T97" fmla="*/ 1077240 h 60"/>
              <a:gd name="T98" fmla="*/ 1960298 w 63"/>
              <a:gd name="T99" fmla="*/ 1474180 h 60"/>
              <a:gd name="T100" fmla="*/ 1960298 w 63"/>
              <a:gd name="T101" fmla="*/ 1814449 h 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 h="60">
                <a:moveTo>
                  <a:pt x="63" y="32"/>
                </a:moveTo>
                <a:lnTo>
                  <a:pt x="61" y="26"/>
                </a:lnTo>
                <a:lnTo>
                  <a:pt x="57" y="22"/>
                </a:lnTo>
                <a:lnTo>
                  <a:pt x="53" y="19"/>
                </a:lnTo>
                <a:lnTo>
                  <a:pt x="48" y="17"/>
                </a:lnTo>
                <a:lnTo>
                  <a:pt x="38" y="14"/>
                </a:lnTo>
                <a:lnTo>
                  <a:pt x="30" y="11"/>
                </a:lnTo>
                <a:lnTo>
                  <a:pt x="25" y="14"/>
                </a:lnTo>
                <a:lnTo>
                  <a:pt x="22" y="17"/>
                </a:lnTo>
                <a:lnTo>
                  <a:pt x="20" y="22"/>
                </a:lnTo>
                <a:lnTo>
                  <a:pt x="18" y="25"/>
                </a:lnTo>
                <a:lnTo>
                  <a:pt x="17" y="28"/>
                </a:lnTo>
                <a:lnTo>
                  <a:pt x="16" y="32"/>
                </a:lnTo>
                <a:lnTo>
                  <a:pt x="16" y="36"/>
                </a:lnTo>
                <a:lnTo>
                  <a:pt x="17" y="40"/>
                </a:lnTo>
                <a:lnTo>
                  <a:pt x="31" y="40"/>
                </a:lnTo>
                <a:lnTo>
                  <a:pt x="46" y="40"/>
                </a:lnTo>
                <a:lnTo>
                  <a:pt x="47" y="43"/>
                </a:lnTo>
                <a:lnTo>
                  <a:pt x="47" y="46"/>
                </a:lnTo>
                <a:lnTo>
                  <a:pt x="46" y="49"/>
                </a:lnTo>
                <a:lnTo>
                  <a:pt x="45" y="51"/>
                </a:lnTo>
                <a:lnTo>
                  <a:pt x="42" y="55"/>
                </a:lnTo>
                <a:lnTo>
                  <a:pt x="40" y="56"/>
                </a:lnTo>
                <a:lnTo>
                  <a:pt x="37" y="58"/>
                </a:lnTo>
                <a:lnTo>
                  <a:pt x="35" y="58"/>
                </a:lnTo>
                <a:lnTo>
                  <a:pt x="30" y="60"/>
                </a:lnTo>
                <a:lnTo>
                  <a:pt x="23" y="60"/>
                </a:lnTo>
                <a:lnTo>
                  <a:pt x="18" y="59"/>
                </a:lnTo>
                <a:lnTo>
                  <a:pt x="13" y="57"/>
                </a:lnTo>
                <a:lnTo>
                  <a:pt x="7" y="54"/>
                </a:lnTo>
                <a:lnTo>
                  <a:pt x="3" y="49"/>
                </a:lnTo>
                <a:lnTo>
                  <a:pt x="2" y="46"/>
                </a:lnTo>
                <a:lnTo>
                  <a:pt x="1" y="44"/>
                </a:lnTo>
                <a:lnTo>
                  <a:pt x="1" y="41"/>
                </a:lnTo>
                <a:lnTo>
                  <a:pt x="1" y="38"/>
                </a:lnTo>
                <a:lnTo>
                  <a:pt x="1" y="33"/>
                </a:lnTo>
                <a:lnTo>
                  <a:pt x="0" y="30"/>
                </a:lnTo>
                <a:lnTo>
                  <a:pt x="1" y="27"/>
                </a:lnTo>
                <a:lnTo>
                  <a:pt x="2" y="24"/>
                </a:lnTo>
                <a:lnTo>
                  <a:pt x="5" y="19"/>
                </a:lnTo>
                <a:lnTo>
                  <a:pt x="9" y="14"/>
                </a:lnTo>
                <a:lnTo>
                  <a:pt x="21" y="7"/>
                </a:lnTo>
                <a:lnTo>
                  <a:pt x="32" y="1"/>
                </a:lnTo>
                <a:lnTo>
                  <a:pt x="38" y="0"/>
                </a:lnTo>
                <a:lnTo>
                  <a:pt x="43" y="0"/>
                </a:lnTo>
                <a:lnTo>
                  <a:pt x="47" y="1"/>
                </a:lnTo>
                <a:lnTo>
                  <a:pt x="51" y="4"/>
                </a:lnTo>
                <a:lnTo>
                  <a:pt x="56" y="11"/>
                </a:lnTo>
                <a:lnTo>
                  <a:pt x="63" y="19"/>
                </a:lnTo>
                <a:lnTo>
                  <a:pt x="63" y="26"/>
                </a:lnTo>
                <a:lnTo>
                  <a:pt x="63" y="32"/>
                </a:lnTo>
                <a:close/>
              </a:path>
            </a:pathLst>
          </a:custGeom>
          <a:solidFill>
            <a:srgbClr val="FFFFFF"/>
          </a:solidFill>
          <a:ln w="9525">
            <a:noFill/>
            <a:round/>
            <a:headEnd/>
            <a:tailEnd/>
          </a:ln>
        </p:spPr>
        <p:txBody>
          <a:bodyPr/>
          <a:lstStyle/>
          <a:p>
            <a:endParaRPr lang="en-US"/>
          </a:p>
        </p:txBody>
      </p:sp>
      <p:sp>
        <p:nvSpPr>
          <p:cNvPr id="176" name="Freeform 180"/>
          <p:cNvSpPr>
            <a:spLocks/>
          </p:cNvSpPr>
          <p:nvPr/>
        </p:nvSpPr>
        <p:spPr bwMode="auto">
          <a:xfrm>
            <a:off x="1531938" y="1285875"/>
            <a:ext cx="6350" cy="9525"/>
          </a:xfrm>
          <a:custGeom>
            <a:avLst/>
            <a:gdLst>
              <a:gd name="T0" fmla="*/ 720045 w 28"/>
              <a:gd name="T1" fmla="*/ 1930332 h 47"/>
              <a:gd name="T2" fmla="*/ 411389 w 28"/>
              <a:gd name="T3" fmla="*/ 1889193 h 47"/>
              <a:gd name="T4" fmla="*/ 205695 w 28"/>
              <a:gd name="T5" fmla="*/ 1765976 h 47"/>
              <a:gd name="T6" fmla="*/ 102961 w 28"/>
              <a:gd name="T7" fmla="*/ 1601821 h 47"/>
              <a:gd name="T8" fmla="*/ 0 w 28"/>
              <a:gd name="T9" fmla="*/ 1396324 h 47"/>
              <a:gd name="T10" fmla="*/ 0 w 28"/>
              <a:gd name="T11" fmla="*/ 1149890 h 47"/>
              <a:gd name="T12" fmla="*/ 0 w 28"/>
              <a:gd name="T13" fmla="*/ 944596 h 47"/>
              <a:gd name="T14" fmla="*/ 51480 w 28"/>
              <a:gd name="T15" fmla="*/ 657225 h 47"/>
              <a:gd name="T16" fmla="*/ 102961 w 28"/>
              <a:gd name="T17" fmla="*/ 492868 h 47"/>
              <a:gd name="T18" fmla="*/ 360136 w 28"/>
              <a:gd name="T19" fmla="*/ 328511 h 47"/>
              <a:gd name="T20" fmla="*/ 720045 w 28"/>
              <a:gd name="T21" fmla="*/ 205294 h 47"/>
              <a:gd name="T22" fmla="*/ 977220 w 28"/>
              <a:gd name="T23" fmla="*/ 82077 h 47"/>
              <a:gd name="T24" fmla="*/ 1388609 w 28"/>
              <a:gd name="T25" fmla="*/ 0 h 47"/>
              <a:gd name="T26" fmla="*/ 1337129 w 28"/>
              <a:gd name="T27" fmla="*/ 123217 h 47"/>
              <a:gd name="T28" fmla="*/ 1234395 w 28"/>
              <a:gd name="T29" fmla="*/ 246434 h 47"/>
              <a:gd name="T30" fmla="*/ 1234395 w 28"/>
              <a:gd name="T31" fmla="*/ 369651 h 47"/>
              <a:gd name="T32" fmla="*/ 1234395 w 28"/>
              <a:gd name="T33" fmla="*/ 492868 h 47"/>
              <a:gd name="T34" fmla="*/ 1337129 w 28"/>
              <a:gd name="T35" fmla="*/ 862519 h 47"/>
              <a:gd name="T36" fmla="*/ 1440089 w 28"/>
              <a:gd name="T37" fmla="*/ 1149890 h 47"/>
              <a:gd name="T38" fmla="*/ 1440089 w 28"/>
              <a:gd name="T39" fmla="*/ 1478604 h 47"/>
              <a:gd name="T40" fmla="*/ 1388609 w 28"/>
              <a:gd name="T41" fmla="*/ 1725038 h 47"/>
              <a:gd name="T42" fmla="*/ 1234395 w 28"/>
              <a:gd name="T43" fmla="*/ 1807115 h 47"/>
              <a:gd name="T44" fmla="*/ 1131434 w 28"/>
              <a:gd name="T45" fmla="*/ 1889193 h 47"/>
              <a:gd name="T46" fmla="*/ 977220 w 28"/>
              <a:gd name="T47" fmla="*/ 1930332 h 47"/>
              <a:gd name="T48" fmla="*/ 720045 w 28"/>
              <a:gd name="T49" fmla="*/ 1930332 h 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8" h="47">
                <a:moveTo>
                  <a:pt x="14" y="47"/>
                </a:moveTo>
                <a:lnTo>
                  <a:pt x="8" y="46"/>
                </a:lnTo>
                <a:lnTo>
                  <a:pt x="4" y="43"/>
                </a:lnTo>
                <a:lnTo>
                  <a:pt x="2" y="39"/>
                </a:lnTo>
                <a:lnTo>
                  <a:pt x="0" y="34"/>
                </a:lnTo>
                <a:lnTo>
                  <a:pt x="0" y="28"/>
                </a:lnTo>
                <a:lnTo>
                  <a:pt x="0" y="23"/>
                </a:lnTo>
                <a:lnTo>
                  <a:pt x="1" y="16"/>
                </a:lnTo>
                <a:lnTo>
                  <a:pt x="2" y="12"/>
                </a:lnTo>
                <a:lnTo>
                  <a:pt x="7" y="8"/>
                </a:lnTo>
                <a:lnTo>
                  <a:pt x="14" y="5"/>
                </a:lnTo>
                <a:lnTo>
                  <a:pt x="19" y="2"/>
                </a:lnTo>
                <a:lnTo>
                  <a:pt x="27" y="0"/>
                </a:lnTo>
                <a:lnTo>
                  <a:pt x="26" y="3"/>
                </a:lnTo>
                <a:lnTo>
                  <a:pt x="24" y="6"/>
                </a:lnTo>
                <a:lnTo>
                  <a:pt x="24" y="9"/>
                </a:lnTo>
                <a:lnTo>
                  <a:pt x="24" y="12"/>
                </a:lnTo>
                <a:lnTo>
                  <a:pt x="26" y="21"/>
                </a:lnTo>
                <a:lnTo>
                  <a:pt x="28" y="28"/>
                </a:lnTo>
                <a:lnTo>
                  <a:pt x="28" y="36"/>
                </a:lnTo>
                <a:lnTo>
                  <a:pt x="27" y="42"/>
                </a:lnTo>
                <a:lnTo>
                  <a:pt x="24" y="44"/>
                </a:lnTo>
                <a:lnTo>
                  <a:pt x="22" y="46"/>
                </a:lnTo>
                <a:lnTo>
                  <a:pt x="19" y="47"/>
                </a:lnTo>
                <a:lnTo>
                  <a:pt x="14" y="47"/>
                </a:lnTo>
                <a:close/>
              </a:path>
            </a:pathLst>
          </a:custGeom>
          <a:solidFill>
            <a:srgbClr val="FFFFFF"/>
          </a:solidFill>
          <a:ln w="9525">
            <a:noFill/>
            <a:round/>
            <a:headEnd/>
            <a:tailEnd/>
          </a:ln>
        </p:spPr>
        <p:txBody>
          <a:bodyPr/>
          <a:lstStyle/>
          <a:p>
            <a:endParaRPr lang="en-US"/>
          </a:p>
        </p:txBody>
      </p:sp>
      <p:sp>
        <p:nvSpPr>
          <p:cNvPr id="177" name="Freeform 181"/>
          <p:cNvSpPr>
            <a:spLocks/>
          </p:cNvSpPr>
          <p:nvPr/>
        </p:nvSpPr>
        <p:spPr bwMode="auto">
          <a:xfrm>
            <a:off x="1563688" y="1289050"/>
            <a:ext cx="11112" cy="11113"/>
          </a:xfrm>
          <a:custGeom>
            <a:avLst/>
            <a:gdLst>
              <a:gd name="T0" fmla="*/ 1680029 w 42"/>
              <a:gd name="T1" fmla="*/ 2245432 h 55"/>
              <a:gd name="T2" fmla="*/ 840014 w 42"/>
              <a:gd name="T3" fmla="*/ 2163802 h 55"/>
              <a:gd name="T4" fmla="*/ 0 w 42"/>
              <a:gd name="T5" fmla="*/ 2082172 h 55"/>
              <a:gd name="T6" fmla="*/ 279917 w 42"/>
              <a:gd name="T7" fmla="*/ 1592190 h 55"/>
              <a:gd name="T8" fmla="*/ 629945 w 42"/>
              <a:gd name="T9" fmla="*/ 1061393 h 55"/>
              <a:gd name="T10" fmla="*/ 909861 w 42"/>
              <a:gd name="T11" fmla="*/ 530797 h 55"/>
              <a:gd name="T12" fmla="*/ 1119931 w 42"/>
              <a:gd name="T13" fmla="*/ 0 h 55"/>
              <a:gd name="T14" fmla="*/ 1469959 w 42"/>
              <a:gd name="T15" fmla="*/ 40815 h 55"/>
              <a:gd name="T16" fmla="*/ 1749875 w 42"/>
              <a:gd name="T17" fmla="*/ 122445 h 55"/>
              <a:gd name="T18" fmla="*/ 2030057 w 42"/>
              <a:gd name="T19" fmla="*/ 204075 h 55"/>
              <a:gd name="T20" fmla="*/ 2309973 w 42"/>
              <a:gd name="T21" fmla="*/ 367335 h 55"/>
              <a:gd name="T22" fmla="*/ 2520043 w 42"/>
              <a:gd name="T23" fmla="*/ 530797 h 55"/>
              <a:gd name="T24" fmla="*/ 2729848 w 42"/>
              <a:gd name="T25" fmla="*/ 694057 h 55"/>
              <a:gd name="T26" fmla="*/ 2869806 w 42"/>
              <a:gd name="T27" fmla="*/ 857317 h 55"/>
              <a:gd name="T28" fmla="*/ 2939918 w 42"/>
              <a:gd name="T29" fmla="*/ 1061393 h 55"/>
              <a:gd name="T30" fmla="*/ 2939918 w 42"/>
              <a:gd name="T31" fmla="*/ 1224855 h 55"/>
              <a:gd name="T32" fmla="*/ 2869806 w 42"/>
              <a:gd name="T33" fmla="*/ 1388115 h 55"/>
              <a:gd name="T34" fmla="*/ 2729848 w 42"/>
              <a:gd name="T35" fmla="*/ 1592190 h 55"/>
              <a:gd name="T36" fmla="*/ 2589890 w 42"/>
              <a:gd name="T37" fmla="*/ 1714635 h 55"/>
              <a:gd name="T38" fmla="*/ 2099903 w 42"/>
              <a:gd name="T39" fmla="*/ 1959727 h 55"/>
              <a:gd name="T40" fmla="*/ 1680029 w 42"/>
              <a:gd name="T41" fmla="*/ 2245432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2" h="55">
                <a:moveTo>
                  <a:pt x="24" y="55"/>
                </a:moveTo>
                <a:lnTo>
                  <a:pt x="12" y="53"/>
                </a:lnTo>
                <a:lnTo>
                  <a:pt x="0" y="51"/>
                </a:lnTo>
                <a:lnTo>
                  <a:pt x="4" y="39"/>
                </a:lnTo>
                <a:lnTo>
                  <a:pt x="9" y="26"/>
                </a:lnTo>
                <a:lnTo>
                  <a:pt x="13" y="13"/>
                </a:lnTo>
                <a:lnTo>
                  <a:pt x="16" y="0"/>
                </a:lnTo>
                <a:lnTo>
                  <a:pt x="21" y="1"/>
                </a:lnTo>
                <a:lnTo>
                  <a:pt x="25" y="3"/>
                </a:lnTo>
                <a:lnTo>
                  <a:pt x="29" y="5"/>
                </a:lnTo>
                <a:lnTo>
                  <a:pt x="33" y="9"/>
                </a:lnTo>
                <a:lnTo>
                  <a:pt x="36" y="13"/>
                </a:lnTo>
                <a:lnTo>
                  <a:pt x="39" y="17"/>
                </a:lnTo>
                <a:lnTo>
                  <a:pt x="41" y="21"/>
                </a:lnTo>
                <a:lnTo>
                  <a:pt x="42" y="26"/>
                </a:lnTo>
                <a:lnTo>
                  <a:pt x="42" y="30"/>
                </a:lnTo>
                <a:lnTo>
                  <a:pt x="41" y="34"/>
                </a:lnTo>
                <a:lnTo>
                  <a:pt x="39" y="39"/>
                </a:lnTo>
                <a:lnTo>
                  <a:pt x="37" y="42"/>
                </a:lnTo>
                <a:lnTo>
                  <a:pt x="30" y="48"/>
                </a:lnTo>
                <a:lnTo>
                  <a:pt x="24" y="55"/>
                </a:lnTo>
                <a:close/>
              </a:path>
            </a:pathLst>
          </a:custGeom>
          <a:solidFill>
            <a:srgbClr val="FFFFFF"/>
          </a:solidFill>
          <a:ln w="9525">
            <a:noFill/>
            <a:round/>
            <a:headEnd/>
            <a:tailEnd/>
          </a:ln>
        </p:spPr>
        <p:txBody>
          <a:bodyPr/>
          <a:lstStyle/>
          <a:p>
            <a:endParaRPr lang="en-US"/>
          </a:p>
        </p:txBody>
      </p:sp>
      <p:sp>
        <p:nvSpPr>
          <p:cNvPr id="178" name="Freeform 182"/>
          <p:cNvSpPr>
            <a:spLocks/>
          </p:cNvSpPr>
          <p:nvPr/>
        </p:nvSpPr>
        <p:spPr bwMode="auto">
          <a:xfrm>
            <a:off x="1520825" y="1292225"/>
            <a:ext cx="7938" cy="11113"/>
          </a:xfrm>
          <a:custGeom>
            <a:avLst/>
            <a:gdLst>
              <a:gd name="T0" fmla="*/ 534933 w 36"/>
              <a:gd name="T1" fmla="*/ 2122987 h 55"/>
              <a:gd name="T2" fmla="*/ 340452 w 36"/>
              <a:gd name="T3" fmla="*/ 1918912 h 55"/>
              <a:gd name="T4" fmla="*/ 243212 w 36"/>
              <a:gd name="T5" fmla="*/ 1755450 h 55"/>
              <a:gd name="T6" fmla="*/ 97241 w 36"/>
              <a:gd name="T7" fmla="*/ 1510560 h 55"/>
              <a:gd name="T8" fmla="*/ 48731 w 36"/>
              <a:gd name="T9" fmla="*/ 1265670 h 55"/>
              <a:gd name="T10" fmla="*/ 0 w 36"/>
              <a:gd name="T11" fmla="*/ 1061393 h 55"/>
              <a:gd name="T12" fmla="*/ 0 w 36"/>
              <a:gd name="T13" fmla="*/ 816502 h 55"/>
              <a:gd name="T14" fmla="*/ 48731 w 36"/>
              <a:gd name="T15" fmla="*/ 571612 h 55"/>
              <a:gd name="T16" fmla="*/ 194481 w 36"/>
              <a:gd name="T17" fmla="*/ 367335 h 55"/>
              <a:gd name="T18" fmla="*/ 437693 w 36"/>
              <a:gd name="T19" fmla="*/ 163260 h 55"/>
              <a:gd name="T20" fmla="*/ 777924 w 36"/>
              <a:gd name="T21" fmla="*/ 0 h 55"/>
              <a:gd name="T22" fmla="*/ 923895 w 36"/>
              <a:gd name="T23" fmla="*/ 285705 h 55"/>
              <a:gd name="T24" fmla="*/ 1215617 w 36"/>
              <a:gd name="T25" fmla="*/ 1020578 h 55"/>
              <a:gd name="T26" fmla="*/ 1604579 w 36"/>
              <a:gd name="T27" fmla="*/ 1714635 h 55"/>
              <a:gd name="T28" fmla="*/ 1750329 w 36"/>
              <a:gd name="T29" fmla="*/ 2000542 h 55"/>
              <a:gd name="T30" fmla="*/ 1604579 w 36"/>
              <a:gd name="T31" fmla="*/ 2082172 h 55"/>
              <a:gd name="T32" fmla="*/ 1507338 w 36"/>
              <a:gd name="T33" fmla="*/ 2163802 h 55"/>
              <a:gd name="T34" fmla="*/ 1312857 w 36"/>
              <a:gd name="T35" fmla="*/ 2204617 h 55"/>
              <a:gd name="T36" fmla="*/ 1118376 w 36"/>
              <a:gd name="T37" fmla="*/ 2204617 h 55"/>
              <a:gd name="T38" fmla="*/ 972405 w 36"/>
              <a:gd name="T39" fmla="*/ 2245432 h 55"/>
              <a:gd name="T40" fmla="*/ 826655 w 36"/>
              <a:gd name="T41" fmla="*/ 2204617 h 55"/>
              <a:gd name="T42" fmla="*/ 680684 w 36"/>
              <a:gd name="T43" fmla="*/ 2163802 h 55"/>
              <a:gd name="T44" fmla="*/ 534933 w 36"/>
              <a:gd name="T45" fmla="*/ 2122987 h 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6" h="55">
                <a:moveTo>
                  <a:pt x="11" y="52"/>
                </a:moveTo>
                <a:lnTo>
                  <a:pt x="7" y="47"/>
                </a:lnTo>
                <a:lnTo>
                  <a:pt x="5" y="43"/>
                </a:lnTo>
                <a:lnTo>
                  <a:pt x="2" y="37"/>
                </a:lnTo>
                <a:lnTo>
                  <a:pt x="1" y="31"/>
                </a:lnTo>
                <a:lnTo>
                  <a:pt x="0" y="26"/>
                </a:lnTo>
                <a:lnTo>
                  <a:pt x="0" y="20"/>
                </a:lnTo>
                <a:lnTo>
                  <a:pt x="1" y="14"/>
                </a:lnTo>
                <a:lnTo>
                  <a:pt x="4" y="9"/>
                </a:lnTo>
                <a:lnTo>
                  <a:pt x="9" y="4"/>
                </a:lnTo>
                <a:lnTo>
                  <a:pt x="16" y="0"/>
                </a:lnTo>
                <a:lnTo>
                  <a:pt x="19" y="7"/>
                </a:lnTo>
                <a:lnTo>
                  <a:pt x="25" y="25"/>
                </a:lnTo>
                <a:lnTo>
                  <a:pt x="33" y="42"/>
                </a:lnTo>
                <a:lnTo>
                  <a:pt x="36" y="49"/>
                </a:lnTo>
                <a:lnTo>
                  <a:pt x="33" y="51"/>
                </a:lnTo>
                <a:lnTo>
                  <a:pt x="31" y="53"/>
                </a:lnTo>
                <a:lnTo>
                  <a:pt x="27" y="54"/>
                </a:lnTo>
                <a:lnTo>
                  <a:pt x="23" y="54"/>
                </a:lnTo>
                <a:lnTo>
                  <a:pt x="20" y="55"/>
                </a:lnTo>
                <a:lnTo>
                  <a:pt x="17" y="54"/>
                </a:lnTo>
                <a:lnTo>
                  <a:pt x="14" y="53"/>
                </a:lnTo>
                <a:lnTo>
                  <a:pt x="11" y="52"/>
                </a:lnTo>
                <a:close/>
              </a:path>
            </a:pathLst>
          </a:custGeom>
          <a:solidFill>
            <a:srgbClr val="FFFFFF"/>
          </a:solidFill>
          <a:ln w="9525">
            <a:noFill/>
            <a:round/>
            <a:headEnd/>
            <a:tailEnd/>
          </a:ln>
        </p:spPr>
        <p:txBody>
          <a:bodyPr/>
          <a:lstStyle/>
          <a:p>
            <a:endParaRPr lang="en-US"/>
          </a:p>
        </p:txBody>
      </p:sp>
      <p:sp>
        <p:nvSpPr>
          <p:cNvPr id="179" name="Freeform 183"/>
          <p:cNvSpPr>
            <a:spLocks/>
          </p:cNvSpPr>
          <p:nvPr/>
        </p:nvSpPr>
        <p:spPr bwMode="auto">
          <a:xfrm>
            <a:off x="1577975" y="1292225"/>
            <a:ext cx="4763" cy="11113"/>
          </a:xfrm>
          <a:custGeom>
            <a:avLst/>
            <a:gdLst>
              <a:gd name="T0" fmla="*/ 283322 w 31"/>
              <a:gd name="T1" fmla="*/ 2421544 h 51"/>
              <a:gd name="T2" fmla="*/ 117999 w 31"/>
              <a:gd name="T3" fmla="*/ 2326539 h 51"/>
              <a:gd name="T4" fmla="*/ 0 w 31"/>
              <a:gd name="T5" fmla="*/ 2231534 h 51"/>
              <a:gd name="T6" fmla="*/ 141661 w 31"/>
              <a:gd name="T7" fmla="*/ 1804228 h 51"/>
              <a:gd name="T8" fmla="*/ 306829 w 31"/>
              <a:gd name="T9" fmla="*/ 1281917 h 51"/>
              <a:gd name="T10" fmla="*/ 354152 w 31"/>
              <a:gd name="T11" fmla="*/ 997119 h 51"/>
              <a:gd name="T12" fmla="*/ 354152 w 31"/>
              <a:gd name="T13" fmla="*/ 712322 h 51"/>
              <a:gd name="T14" fmla="*/ 354152 w 31"/>
              <a:gd name="T15" fmla="*/ 379803 h 51"/>
              <a:gd name="T16" fmla="*/ 283322 w 31"/>
              <a:gd name="T17" fmla="*/ 47503 h 51"/>
              <a:gd name="T18" fmla="*/ 377660 w 31"/>
              <a:gd name="T19" fmla="*/ 0 h 51"/>
              <a:gd name="T20" fmla="*/ 448490 w 31"/>
              <a:gd name="T21" fmla="*/ 47503 h 51"/>
              <a:gd name="T22" fmla="*/ 519321 w 31"/>
              <a:gd name="T23" fmla="*/ 47503 h 51"/>
              <a:gd name="T24" fmla="*/ 566490 w 31"/>
              <a:gd name="T25" fmla="*/ 142508 h 51"/>
              <a:gd name="T26" fmla="*/ 660981 w 31"/>
              <a:gd name="T27" fmla="*/ 237513 h 51"/>
              <a:gd name="T28" fmla="*/ 684643 w 31"/>
              <a:gd name="T29" fmla="*/ 332300 h 51"/>
              <a:gd name="T30" fmla="*/ 708151 w 31"/>
              <a:gd name="T31" fmla="*/ 474808 h 51"/>
              <a:gd name="T32" fmla="*/ 731812 w 31"/>
              <a:gd name="T33" fmla="*/ 664819 h 51"/>
              <a:gd name="T34" fmla="*/ 731812 w 31"/>
              <a:gd name="T35" fmla="*/ 902114 h 51"/>
              <a:gd name="T36" fmla="*/ 731812 w 31"/>
              <a:gd name="T37" fmla="*/ 1187130 h 51"/>
              <a:gd name="T38" fmla="*/ 684643 w 31"/>
              <a:gd name="T39" fmla="*/ 1471928 h 51"/>
              <a:gd name="T40" fmla="*/ 637320 w 31"/>
              <a:gd name="T41" fmla="*/ 1661938 h 51"/>
              <a:gd name="T42" fmla="*/ 566490 w 31"/>
              <a:gd name="T43" fmla="*/ 1899233 h 51"/>
              <a:gd name="T44" fmla="*/ 472152 w 31"/>
              <a:gd name="T45" fmla="*/ 2089244 h 51"/>
              <a:gd name="T46" fmla="*/ 401321 w 31"/>
              <a:gd name="T47" fmla="*/ 2279037 h 51"/>
              <a:gd name="T48" fmla="*/ 283322 w 31"/>
              <a:gd name="T49" fmla="*/ 2421544 h 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 h="51">
                <a:moveTo>
                  <a:pt x="12" y="51"/>
                </a:moveTo>
                <a:lnTo>
                  <a:pt x="5" y="49"/>
                </a:lnTo>
                <a:lnTo>
                  <a:pt x="0" y="47"/>
                </a:lnTo>
                <a:lnTo>
                  <a:pt x="6" y="38"/>
                </a:lnTo>
                <a:lnTo>
                  <a:pt x="13" y="27"/>
                </a:lnTo>
                <a:lnTo>
                  <a:pt x="15" y="21"/>
                </a:lnTo>
                <a:lnTo>
                  <a:pt x="15" y="15"/>
                </a:lnTo>
                <a:lnTo>
                  <a:pt x="15" y="8"/>
                </a:lnTo>
                <a:lnTo>
                  <a:pt x="12" y="1"/>
                </a:lnTo>
                <a:lnTo>
                  <a:pt x="16" y="0"/>
                </a:lnTo>
                <a:lnTo>
                  <a:pt x="19" y="1"/>
                </a:lnTo>
                <a:lnTo>
                  <a:pt x="22" y="1"/>
                </a:lnTo>
                <a:lnTo>
                  <a:pt x="24" y="3"/>
                </a:lnTo>
                <a:lnTo>
                  <a:pt x="28" y="5"/>
                </a:lnTo>
                <a:lnTo>
                  <a:pt x="29" y="7"/>
                </a:lnTo>
                <a:lnTo>
                  <a:pt x="30" y="10"/>
                </a:lnTo>
                <a:lnTo>
                  <a:pt x="31" y="14"/>
                </a:lnTo>
                <a:lnTo>
                  <a:pt x="31" y="19"/>
                </a:lnTo>
                <a:lnTo>
                  <a:pt x="31" y="25"/>
                </a:lnTo>
                <a:lnTo>
                  <a:pt x="29" y="31"/>
                </a:lnTo>
                <a:lnTo>
                  <a:pt x="27" y="35"/>
                </a:lnTo>
                <a:lnTo>
                  <a:pt x="24" y="40"/>
                </a:lnTo>
                <a:lnTo>
                  <a:pt x="20" y="44"/>
                </a:lnTo>
                <a:lnTo>
                  <a:pt x="17" y="48"/>
                </a:lnTo>
                <a:lnTo>
                  <a:pt x="12" y="51"/>
                </a:lnTo>
                <a:close/>
              </a:path>
            </a:pathLst>
          </a:custGeom>
          <a:solidFill>
            <a:srgbClr val="FFFFFF"/>
          </a:solidFill>
          <a:ln w="9525">
            <a:noFill/>
            <a:round/>
            <a:headEnd/>
            <a:tailEnd/>
          </a:ln>
        </p:spPr>
        <p:txBody>
          <a:bodyPr/>
          <a:lstStyle/>
          <a:p>
            <a:endParaRPr lang="en-US"/>
          </a:p>
        </p:txBody>
      </p:sp>
      <p:sp>
        <p:nvSpPr>
          <p:cNvPr id="180" name="Freeform 184"/>
          <p:cNvSpPr>
            <a:spLocks/>
          </p:cNvSpPr>
          <p:nvPr/>
        </p:nvSpPr>
        <p:spPr bwMode="auto">
          <a:xfrm>
            <a:off x="1503363" y="1298575"/>
            <a:ext cx="9525" cy="11113"/>
          </a:xfrm>
          <a:custGeom>
            <a:avLst/>
            <a:gdLst>
              <a:gd name="T0" fmla="*/ 119185 w 39"/>
              <a:gd name="T1" fmla="*/ 1453675 h 47"/>
              <a:gd name="T2" fmla="*/ 119185 w 39"/>
              <a:gd name="T3" fmla="*/ 1118157 h 47"/>
              <a:gd name="T4" fmla="*/ 238613 w 39"/>
              <a:gd name="T5" fmla="*/ 838677 h 47"/>
              <a:gd name="T6" fmla="*/ 417635 w 39"/>
              <a:gd name="T7" fmla="*/ 670800 h 47"/>
              <a:gd name="T8" fmla="*/ 596412 w 39"/>
              <a:gd name="T9" fmla="*/ 558960 h 47"/>
              <a:gd name="T10" fmla="*/ 1193067 w 39"/>
              <a:gd name="T11" fmla="*/ 279480 h 47"/>
              <a:gd name="T12" fmla="*/ 1789479 w 39"/>
              <a:gd name="T13" fmla="*/ 0 h 47"/>
              <a:gd name="T14" fmla="*/ 1968500 w 39"/>
              <a:gd name="T15" fmla="*/ 111839 h 47"/>
              <a:gd name="T16" fmla="*/ 2087685 w 39"/>
              <a:gd name="T17" fmla="*/ 223679 h 47"/>
              <a:gd name="T18" fmla="*/ 2207113 w 39"/>
              <a:gd name="T19" fmla="*/ 447357 h 47"/>
              <a:gd name="T20" fmla="*/ 2266706 w 39"/>
              <a:gd name="T21" fmla="*/ 558960 h 47"/>
              <a:gd name="T22" fmla="*/ 2326298 w 39"/>
              <a:gd name="T23" fmla="*/ 894478 h 47"/>
              <a:gd name="T24" fmla="*/ 2266706 w 39"/>
              <a:gd name="T25" fmla="*/ 1229996 h 47"/>
              <a:gd name="T26" fmla="*/ 1968500 w 39"/>
              <a:gd name="T27" fmla="*/ 1900796 h 47"/>
              <a:gd name="T28" fmla="*/ 1550865 w 39"/>
              <a:gd name="T29" fmla="*/ 2571832 h 47"/>
              <a:gd name="T30" fmla="*/ 1252660 w 39"/>
              <a:gd name="T31" fmla="*/ 2627633 h 47"/>
              <a:gd name="T32" fmla="*/ 954454 w 39"/>
              <a:gd name="T33" fmla="*/ 2627633 h 47"/>
              <a:gd name="T34" fmla="*/ 596412 w 39"/>
              <a:gd name="T35" fmla="*/ 2571832 h 47"/>
              <a:gd name="T36" fmla="*/ 357798 w 39"/>
              <a:gd name="T37" fmla="*/ 2459993 h 47"/>
              <a:gd name="T38" fmla="*/ 119185 w 39"/>
              <a:gd name="T39" fmla="*/ 2348153 h 47"/>
              <a:gd name="T40" fmla="*/ 0 w 39"/>
              <a:gd name="T41" fmla="*/ 2068673 h 47"/>
              <a:gd name="T42" fmla="*/ 0 w 39"/>
              <a:gd name="T43" fmla="*/ 1788957 h 47"/>
              <a:gd name="T44" fmla="*/ 119185 w 39"/>
              <a:gd name="T45" fmla="*/ 1453675 h 4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9" h="47">
                <a:moveTo>
                  <a:pt x="2" y="26"/>
                </a:moveTo>
                <a:lnTo>
                  <a:pt x="2" y="20"/>
                </a:lnTo>
                <a:lnTo>
                  <a:pt x="4" y="15"/>
                </a:lnTo>
                <a:lnTo>
                  <a:pt x="7" y="12"/>
                </a:lnTo>
                <a:lnTo>
                  <a:pt x="10" y="10"/>
                </a:lnTo>
                <a:lnTo>
                  <a:pt x="20" y="5"/>
                </a:lnTo>
                <a:lnTo>
                  <a:pt x="30" y="0"/>
                </a:lnTo>
                <a:lnTo>
                  <a:pt x="33" y="2"/>
                </a:lnTo>
                <a:lnTo>
                  <a:pt x="35" y="4"/>
                </a:lnTo>
                <a:lnTo>
                  <a:pt x="37" y="8"/>
                </a:lnTo>
                <a:lnTo>
                  <a:pt x="38" y="10"/>
                </a:lnTo>
                <a:lnTo>
                  <a:pt x="39" y="16"/>
                </a:lnTo>
                <a:lnTo>
                  <a:pt x="38" y="22"/>
                </a:lnTo>
                <a:lnTo>
                  <a:pt x="33" y="34"/>
                </a:lnTo>
                <a:lnTo>
                  <a:pt x="26" y="46"/>
                </a:lnTo>
                <a:lnTo>
                  <a:pt x="21" y="47"/>
                </a:lnTo>
                <a:lnTo>
                  <a:pt x="16" y="47"/>
                </a:lnTo>
                <a:lnTo>
                  <a:pt x="10" y="46"/>
                </a:lnTo>
                <a:lnTo>
                  <a:pt x="6" y="44"/>
                </a:lnTo>
                <a:lnTo>
                  <a:pt x="2" y="42"/>
                </a:lnTo>
                <a:lnTo>
                  <a:pt x="0" y="37"/>
                </a:lnTo>
                <a:lnTo>
                  <a:pt x="0" y="32"/>
                </a:lnTo>
                <a:lnTo>
                  <a:pt x="2" y="26"/>
                </a:lnTo>
                <a:close/>
              </a:path>
            </a:pathLst>
          </a:custGeom>
          <a:solidFill>
            <a:srgbClr val="FFFFFF"/>
          </a:solidFill>
          <a:ln w="9525">
            <a:noFill/>
            <a:round/>
            <a:headEnd/>
            <a:tailEnd/>
          </a:ln>
        </p:spPr>
        <p:txBody>
          <a:bodyPr/>
          <a:lstStyle/>
          <a:p>
            <a:endParaRPr lang="en-US"/>
          </a:p>
        </p:txBody>
      </p:sp>
      <p:sp>
        <p:nvSpPr>
          <p:cNvPr id="181" name="Freeform 185"/>
          <p:cNvSpPr>
            <a:spLocks/>
          </p:cNvSpPr>
          <p:nvPr/>
        </p:nvSpPr>
        <p:spPr bwMode="auto">
          <a:xfrm>
            <a:off x="1589088" y="1300163"/>
            <a:ext cx="7937" cy="9525"/>
          </a:xfrm>
          <a:custGeom>
            <a:avLst/>
            <a:gdLst>
              <a:gd name="T0" fmla="*/ 979955 w 30"/>
              <a:gd name="T1" fmla="*/ 1930332 h 47"/>
              <a:gd name="T2" fmla="*/ 700043 w 30"/>
              <a:gd name="T3" fmla="*/ 1848255 h 47"/>
              <a:gd name="T4" fmla="*/ 489977 w 30"/>
              <a:gd name="T5" fmla="*/ 1807115 h 47"/>
              <a:gd name="T6" fmla="*/ 350022 w 30"/>
              <a:gd name="T7" fmla="*/ 1725038 h 47"/>
              <a:gd name="T8" fmla="*/ 210066 w 30"/>
              <a:gd name="T9" fmla="*/ 1601821 h 47"/>
              <a:gd name="T10" fmla="*/ 70110 w 30"/>
              <a:gd name="T11" fmla="*/ 1355387 h 47"/>
              <a:gd name="T12" fmla="*/ 0 w 30"/>
              <a:gd name="T13" fmla="*/ 1108953 h 47"/>
              <a:gd name="T14" fmla="*/ 0 w 30"/>
              <a:gd name="T15" fmla="*/ 862519 h 47"/>
              <a:gd name="T16" fmla="*/ 70110 w 30"/>
              <a:gd name="T17" fmla="*/ 534008 h 47"/>
              <a:gd name="T18" fmla="*/ 210066 w 30"/>
              <a:gd name="T19" fmla="*/ 287574 h 47"/>
              <a:gd name="T20" fmla="*/ 419867 w 30"/>
              <a:gd name="T21" fmla="*/ 41140 h 47"/>
              <a:gd name="T22" fmla="*/ 700043 w 30"/>
              <a:gd name="T23" fmla="*/ 0 h 47"/>
              <a:gd name="T24" fmla="*/ 1050065 w 30"/>
              <a:gd name="T25" fmla="*/ 0 h 47"/>
              <a:gd name="T26" fmla="*/ 1259866 w 30"/>
              <a:gd name="T27" fmla="*/ 41140 h 47"/>
              <a:gd name="T28" fmla="*/ 1539778 w 30"/>
              <a:gd name="T29" fmla="*/ 164357 h 47"/>
              <a:gd name="T30" fmla="*/ 1749844 w 30"/>
              <a:gd name="T31" fmla="*/ 287574 h 47"/>
              <a:gd name="T32" fmla="*/ 1959910 w 30"/>
              <a:gd name="T33" fmla="*/ 451728 h 47"/>
              <a:gd name="T34" fmla="*/ 2099866 w 30"/>
              <a:gd name="T35" fmla="*/ 616085 h 47"/>
              <a:gd name="T36" fmla="*/ 2099866 w 30"/>
              <a:gd name="T37" fmla="*/ 821379 h 47"/>
              <a:gd name="T38" fmla="*/ 2099866 w 30"/>
              <a:gd name="T39" fmla="*/ 1026673 h 47"/>
              <a:gd name="T40" fmla="*/ 2029755 w 30"/>
              <a:gd name="T41" fmla="*/ 1149890 h 47"/>
              <a:gd name="T42" fmla="*/ 1819954 w 30"/>
              <a:gd name="T43" fmla="*/ 1314247 h 47"/>
              <a:gd name="T44" fmla="*/ 1679998 w 30"/>
              <a:gd name="T45" fmla="*/ 1478604 h 47"/>
              <a:gd name="T46" fmla="*/ 1329977 w 30"/>
              <a:gd name="T47" fmla="*/ 1683898 h 47"/>
              <a:gd name="T48" fmla="*/ 979955 w 30"/>
              <a:gd name="T49" fmla="*/ 1930332 h 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0" h="47">
                <a:moveTo>
                  <a:pt x="14" y="47"/>
                </a:moveTo>
                <a:lnTo>
                  <a:pt x="10" y="45"/>
                </a:lnTo>
                <a:lnTo>
                  <a:pt x="7" y="44"/>
                </a:lnTo>
                <a:lnTo>
                  <a:pt x="5" y="42"/>
                </a:lnTo>
                <a:lnTo>
                  <a:pt x="3" y="39"/>
                </a:lnTo>
                <a:lnTo>
                  <a:pt x="1" y="33"/>
                </a:lnTo>
                <a:lnTo>
                  <a:pt x="0" y="27"/>
                </a:lnTo>
                <a:lnTo>
                  <a:pt x="0" y="21"/>
                </a:lnTo>
                <a:lnTo>
                  <a:pt x="1" y="13"/>
                </a:lnTo>
                <a:lnTo>
                  <a:pt x="3" y="7"/>
                </a:lnTo>
                <a:lnTo>
                  <a:pt x="6" y="1"/>
                </a:lnTo>
                <a:lnTo>
                  <a:pt x="10" y="0"/>
                </a:lnTo>
                <a:lnTo>
                  <a:pt x="15" y="0"/>
                </a:lnTo>
                <a:lnTo>
                  <a:pt x="18" y="1"/>
                </a:lnTo>
                <a:lnTo>
                  <a:pt x="22" y="4"/>
                </a:lnTo>
                <a:lnTo>
                  <a:pt x="25" y="7"/>
                </a:lnTo>
                <a:lnTo>
                  <a:pt x="28" y="11"/>
                </a:lnTo>
                <a:lnTo>
                  <a:pt x="30" y="15"/>
                </a:lnTo>
                <a:lnTo>
                  <a:pt x="30" y="20"/>
                </a:lnTo>
                <a:lnTo>
                  <a:pt x="30" y="25"/>
                </a:lnTo>
                <a:lnTo>
                  <a:pt x="29" y="28"/>
                </a:lnTo>
                <a:lnTo>
                  <a:pt x="26" y="32"/>
                </a:lnTo>
                <a:lnTo>
                  <a:pt x="24" y="36"/>
                </a:lnTo>
                <a:lnTo>
                  <a:pt x="19" y="41"/>
                </a:lnTo>
                <a:lnTo>
                  <a:pt x="14" y="47"/>
                </a:lnTo>
                <a:close/>
              </a:path>
            </a:pathLst>
          </a:custGeom>
          <a:solidFill>
            <a:srgbClr val="FFFFFF"/>
          </a:solidFill>
          <a:ln w="9525">
            <a:noFill/>
            <a:round/>
            <a:headEnd/>
            <a:tailEnd/>
          </a:ln>
        </p:spPr>
        <p:txBody>
          <a:bodyPr/>
          <a:lstStyle/>
          <a:p>
            <a:endParaRPr lang="en-US"/>
          </a:p>
        </p:txBody>
      </p:sp>
      <p:sp>
        <p:nvSpPr>
          <p:cNvPr id="182" name="Freeform 186"/>
          <p:cNvSpPr>
            <a:spLocks/>
          </p:cNvSpPr>
          <p:nvPr/>
        </p:nvSpPr>
        <p:spPr bwMode="auto">
          <a:xfrm>
            <a:off x="1538288" y="1303338"/>
            <a:ext cx="22225" cy="14287"/>
          </a:xfrm>
          <a:custGeom>
            <a:avLst/>
            <a:gdLst>
              <a:gd name="T0" fmla="*/ 3492383 w 109"/>
              <a:gd name="T1" fmla="*/ 3397843 h 58"/>
              <a:gd name="T2" fmla="*/ 3118025 w 109"/>
              <a:gd name="T3" fmla="*/ 3215807 h 58"/>
              <a:gd name="T4" fmla="*/ 2910252 w 109"/>
              <a:gd name="T5" fmla="*/ 2912577 h 58"/>
              <a:gd name="T6" fmla="*/ 2827061 w 109"/>
              <a:gd name="T7" fmla="*/ 2487662 h 58"/>
              <a:gd name="T8" fmla="*/ 2993442 w 109"/>
              <a:gd name="T9" fmla="*/ 1941554 h 58"/>
              <a:gd name="T10" fmla="*/ 3201216 w 109"/>
              <a:gd name="T11" fmla="*/ 1759764 h 58"/>
              <a:gd name="T12" fmla="*/ 3492383 w 109"/>
              <a:gd name="T13" fmla="*/ 1820361 h 58"/>
              <a:gd name="T14" fmla="*/ 3741752 w 109"/>
              <a:gd name="T15" fmla="*/ 1941554 h 58"/>
              <a:gd name="T16" fmla="*/ 3866538 w 109"/>
              <a:gd name="T17" fmla="*/ 1698921 h 58"/>
              <a:gd name="T18" fmla="*/ 3824943 w 109"/>
              <a:gd name="T19" fmla="*/ 1395692 h 58"/>
              <a:gd name="T20" fmla="*/ 3616966 w 109"/>
              <a:gd name="T21" fmla="*/ 1031620 h 58"/>
              <a:gd name="T22" fmla="*/ 3201216 w 109"/>
              <a:gd name="T23" fmla="*/ 970777 h 58"/>
              <a:gd name="T24" fmla="*/ 2827061 w 109"/>
              <a:gd name="T25" fmla="*/ 1092217 h 58"/>
              <a:gd name="T26" fmla="*/ 2328120 w 109"/>
              <a:gd name="T27" fmla="*/ 1092217 h 58"/>
              <a:gd name="T28" fmla="*/ 1746192 w 109"/>
              <a:gd name="T29" fmla="*/ 910180 h 58"/>
              <a:gd name="T30" fmla="*/ 1039274 w 109"/>
              <a:gd name="T31" fmla="*/ 970777 h 58"/>
              <a:gd name="T32" fmla="*/ 540536 w 109"/>
              <a:gd name="T33" fmla="*/ 1698921 h 58"/>
              <a:gd name="T34" fmla="*/ 1039274 w 109"/>
              <a:gd name="T35" fmla="*/ 2062994 h 58"/>
              <a:gd name="T36" fmla="*/ 1621406 w 109"/>
              <a:gd name="T37" fmla="*/ 2245030 h 58"/>
              <a:gd name="T38" fmla="*/ 1663001 w 109"/>
              <a:gd name="T39" fmla="*/ 2669698 h 58"/>
              <a:gd name="T40" fmla="*/ 1496619 w 109"/>
              <a:gd name="T41" fmla="*/ 3215807 h 58"/>
              <a:gd name="T42" fmla="*/ 1164060 w 109"/>
              <a:gd name="T43" fmla="*/ 3519282 h 58"/>
              <a:gd name="T44" fmla="*/ 831500 w 109"/>
              <a:gd name="T45" fmla="*/ 3519282 h 58"/>
              <a:gd name="T46" fmla="*/ 498941 w 109"/>
              <a:gd name="T47" fmla="*/ 3397843 h 58"/>
              <a:gd name="T48" fmla="*/ 290964 w 109"/>
              <a:gd name="T49" fmla="*/ 3155210 h 58"/>
              <a:gd name="T50" fmla="*/ 41595 w 109"/>
              <a:gd name="T51" fmla="*/ 2548505 h 58"/>
              <a:gd name="T52" fmla="*/ 0 w 109"/>
              <a:gd name="T53" fmla="*/ 1941554 h 58"/>
              <a:gd name="T54" fmla="*/ 83191 w 109"/>
              <a:gd name="T55" fmla="*/ 1456289 h 58"/>
              <a:gd name="T56" fmla="*/ 290964 w 109"/>
              <a:gd name="T57" fmla="*/ 970777 h 58"/>
              <a:gd name="T58" fmla="*/ 540536 w 109"/>
              <a:gd name="T59" fmla="*/ 546108 h 58"/>
              <a:gd name="T60" fmla="*/ 1080869 w 109"/>
              <a:gd name="T61" fmla="*/ 182036 h 58"/>
              <a:gd name="T62" fmla="*/ 1579810 w 109"/>
              <a:gd name="T63" fmla="*/ 182036 h 58"/>
              <a:gd name="T64" fmla="*/ 1953965 w 109"/>
              <a:gd name="T65" fmla="*/ 364072 h 58"/>
              <a:gd name="T66" fmla="*/ 2577692 w 109"/>
              <a:gd name="T67" fmla="*/ 364072 h 58"/>
              <a:gd name="T68" fmla="*/ 3242811 w 109"/>
              <a:gd name="T69" fmla="*/ 303476 h 58"/>
              <a:gd name="T70" fmla="*/ 3700157 w 109"/>
              <a:gd name="T71" fmla="*/ 364072 h 58"/>
              <a:gd name="T72" fmla="*/ 4032716 w 109"/>
              <a:gd name="T73" fmla="*/ 606705 h 58"/>
              <a:gd name="T74" fmla="*/ 4365275 w 109"/>
              <a:gd name="T75" fmla="*/ 1152813 h 58"/>
              <a:gd name="T76" fmla="*/ 4490062 w 109"/>
              <a:gd name="T77" fmla="*/ 1698921 h 58"/>
              <a:gd name="T78" fmla="*/ 4490062 w 109"/>
              <a:gd name="T79" fmla="*/ 2245030 h 58"/>
              <a:gd name="T80" fmla="*/ 4282289 w 109"/>
              <a:gd name="T81" fmla="*/ 2973174 h 58"/>
              <a:gd name="T82" fmla="*/ 3866538 w 109"/>
              <a:gd name="T83" fmla="*/ 3397843 h 5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9" h="58">
                <a:moveTo>
                  <a:pt x="88" y="57"/>
                </a:moveTo>
                <a:lnTo>
                  <a:pt x="84" y="56"/>
                </a:lnTo>
                <a:lnTo>
                  <a:pt x="79" y="55"/>
                </a:lnTo>
                <a:lnTo>
                  <a:pt x="75" y="53"/>
                </a:lnTo>
                <a:lnTo>
                  <a:pt x="72" y="51"/>
                </a:lnTo>
                <a:lnTo>
                  <a:pt x="70" y="48"/>
                </a:lnTo>
                <a:lnTo>
                  <a:pt x="69" y="45"/>
                </a:lnTo>
                <a:lnTo>
                  <a:pt x="68" y="41"/>
                </a:lnTo>
                <a:lnTo>
                  <a:pt x="70" y="37"/>
                </a:lnTo>
                <a:lnTo>
                  <a:pt x="72" y="32"/>
                </a:lnTo>
                <a:lnTo>
                  <a:pt x="74" y="29"/>
                </a:lnTo>
                <a:lnTo>
                  <a:pt x="77" y="29"/>
                </a:lnTo>
                <a:lnTo>
                  <a:pt x="80" y="29"/>
                </a:lnTo>
                <a:lnTo>
                  <a:pt x="84" y="30"/>
                </a:lnTo>
                <a:lnTo>
                  <a:pt x="87" y="31"/>
                </a:lnTo>
                <a:lnTo>
                  <a:pt x="90" y="32"/>
                </a:lnTo>
                <a:lnTo>
                  <a:pt x="93" y="30"/>
                </a:lnTo>
                <a:lnTo>
                  <a:pt x="93" y="28"/>
                </a:lnTo>
                <a:lnTo>
                  <a:pt x="93" y="25"/>
                </a:lnTo>
                <a:lnTo>
                  <a:pt x="92" y="23"/>
                </a:lnTo>
                <a:lnTo>
                  <a:pt x="91" y="21"/>
                </a:lnTo>
                <a:lnTo>
                  <a:pt x="87" y="17"/>
                </a:lnTo>
                <a:lnTo>
                  <a:pt x="84" y="14"/>
                </a:lnTo>
                <a:lnTo>
                  <a:pt x="77" y="16"/>
                </a:lnTo>
                <a:lnTo>
                  <a:pt x="73" y="17"/>
                </a:lnTo>
                <a:lnTo>
                  <a:pt x="68" y="18"/>
                </a:lnTo>
                <a:lnTo>
                  <a:pt x="63" y="18"/>
                </a:lnTo>
                <a:lnTo>
                  <a:pt x="56" y="18"/>
                </a:lnTo>
                <a:lnTo>
                  <a:pt x="48" y="17"/>
                </a:lnTo>
                <a:lnTo>
                  <a:pt x="42" y="15"/>
                </a:lnTo>
                <a:lnTo>
                  <a:pt x="33" y="15"/>
                </a:lnTo>
                <a:lnTo>
                  <a:pt x="25" y="16"/>
                </a:lnTo>
                <a:lnTo>
                  <a:pt x="13" y="20"/>
                </a:lnTo>
                <a:lnTo>
                  <a:pt x="13" y="28"/>
                </a:lnTo>
                <a:lnTo>
                  <a:pt x="13" y="34"/>
                </a:lnTo>
                <a:lnTo>
                  <a:pt x="25" y="34"/>
                </a:lnTo>
                <a:lnTo>
                  <a:pt x="37" y="34"/>
                </a:lnTo>
                <a:lnTo>
                  <a:pt x="39" y="37"/>
                </a:lnTo>
                <a:lnTo>
                  <a:pt x="40" y="40"/>
                </a:lnTo>
                <a:lnTo>
                  <a:pt x="40" y="44"/>
                </a:lnTo>
                <a:lnTo>
                  <a:pt x="39" y="47"/>
                </a:lnTo>
                <a:lnTo>
                  <a:pt x="36" y="53"/>
                </a:lnTo>
                <a:lnTo>
                  <a:pt x="32" y="57"/>
                </a:lnTo>
                <a:lnTo>
                  <a:pt x="28" y="58"/>
                </a:lnTo>
                <a:lnTo>
                  <a:pt x="24" y="58"/>
                </a:lnTo>
                <a:lnTo>
                  <a:pt x="20" y="58"/>
                </a:lnTo>
                <a:lnTo>
                  <a:pt x="15" y="57"/>
                </a:lnTo>
                <a:lnTo>
                  <a:pt x="12" y="56"/>
                </a:lnTo>
                <a:lnTo>
                  <a:pt x="9" y="54"/>
                </a:lnTo>
                <a:lnTo>
                  <a:pt x="7" y="52"/>
                </a:lnTo>
                <a:lnTo>
                  <a:pt x="5" y="49"/>
                </a:lnTo>
                <a:lnTo>
                  <a:pt x="1" y="42"/>
                </a:lnTo>
                <a:lnTo>
                  <a:pt x="0" y="35"/>
                </a:lnTo>
                <a:lnTo>
                  <a:pt x="0" y="32"/>
                </a:lnTo>
                <a:lnTo>
                  <a:pt x="1" y="28"/>
                </a:lnTo>
                <a:lnTo>
                  <a:pt x="2" y="24"/>
                </a:lnTo>
                <a:lnTo>
                  <a:pt x="5" y="20"/>
                </a:lnTo>
                <a:lnTo>
                  <a:pt x="7" y="16"/>
                </a:lnTo>
                <a:lnTo>
                  <a:pt x="10" y="13"/>
                </a:lnTo>
                <a:lnTo>
                  <a:pt x="13" y="9"/>
                </a:lnTo>
                <a:lnTo>
                  <a:pt x="16" y="6"/>
                </a:lnTo>
                <a:lnTo>
                  <a:pt x="26" y="3"/>
                </a:lnTo>
                <a:lnTo>
                  <a:pt x="34" y="0"/>
                </a:lnTo>
                <a:lnTo>
                  <a:pt x="38" y="3"/>
                </a:lnTo>
                <a:lnTo>
                  <a:pt x="42" y="4"/>
                </a:lnTo>
                <a:lnTo>
                  <a:pt x="47" y="6"/>
                </a:lnTo>
                <a:lnTo>
                  <a:pt x="52" y="6"/>
                </a:lnTo>
                <a:lnTo>
                  <a:pt x="62" y="6"/>
                </a:lnTo>
                <a:lnTo>
                  <a:pt x="73" y="5"/>
                </a:lnTo>
                <a:lnTo>
                  <a:pt x="78" y="5"/>
                </a:lnTo>
                <a:lnTo>
                  <a:pt x="84" y="6"/>
                </a:lnTo>
                <a:lnTo>
                  <a:pt x="89" y="6"/>
                </a:lnTo>
                <a:lnTo>
                  <a:pt x="93" y="8"/>
                </a:lnTo>
                <a:lnTo>
                  <a:pt x="97" y="10"/>
                </a:lnTo>
                <a:lnTo>
                  <a:pt x="102" y="14"/>
                </a:lnTo>
                <a:lnTo>
                  <a:pt x="105" y="19"/>
                </a:lnTo>
                <a:lnTo>
                  <a:pt x="107" y="25"/>
                </a:lnTo>
                <a:lnTo>
                  <a:pt x="108" y="28"/>
                </a:lnTo>
                <a:lnTo>
                  <a:pt x="109" y="32"/>
                </a:lnTo>
                <a:lnTo>
                  <a:pt x="108" y="37"/>
                </a:lnTo>
                <a:lnTo>
                  <a:pt x="106" y="44"/>
                </a:lnTo>
                <a:lnTo>
                  <a:pt x="103" y="49"/>
                </a:lnTo>
                <a:lnTo>
                  <a:pt x="99" y="53"/>
                </a:lnTo>
                <a:lnTo>
                  <a:pt x="93" y="56"/>
                </a:lnTo>
                <a:lnTo>
                  <a:pt x="88" y="57"/>
                </a:lnTo>
                <a:close/>
              </a:path>
            </a:pathLst>
          </a:custGeom>
          <a:solidFill>
            <a:srgbClr val="FFFFFF"/>
          </a:solidFill>
          <a:ln w="9525">
            <a:noFill/>
            <a:round/>
            <a:headEnd/>
            <a:tailEnd/>
          </a:ln>
        </p:spPr>
        <p:txBody>
          <a:bodyPr/>
          <a:lstStyle/>
          <a:p>
            <a:endParaRPr lang="en-US"/>
          </a:p>
        </p:txBody>
      </p:sp>
      <p:sp>
        <p:nvSpPr>
          <p:cNvPr id="183" name="Freeform 187"/>
          <p:cNvSpPr>
            <a:spLocks/>
          </p:cNvSpPr>
          <p:nvPr/>
        </p:nvSpPr>
        <p:spPr bwMode="auto">
          <a:xfrm>
            <a:off x="1495425" y="1303338"/>
            <a:ext cx="3175" cy="6350"/>
          </a:xfrm>
          <a:custGeom>
            <a:avLst/>
            <a:gdLst>
              <a:gd name="T0" fmla="*/ 840052 w 12"/>
              <a:gd name="T1" fmla="*/ 1832841 h 22"/>
              <a:gd name="T2" fmla="*/ 490008 w 12"/>
              <a:gd name="T3" fmla="*/ 1832841 h 22"/>
              <a:gd name="T4" fmla="*/ 139965 w 12"/>
              <a:gd name="T5" fmla="*/ 1832841 h 22"/>
              <a:gd name="T6" fmla="*/ 0 w 12"/>
              <a:gd name="T7" fmla="*/ 1666298 h 22"/>
              <a:gd name="T8" fmla="*/ 0 w 12"/>
              <a:gd name="T9" fmla="*/ 1416339 h 22"/>
              <a:gd name="T10" fmla="*/ 0 w 12"/>
              <a:gd name="T11" fmla="*/ 1166380 h 22"/>
              <a:gd name="T12" fmla="*/ 70115 w 12"/>
              <a:gd name="T13" fmla="*/ 916420 h 22"/>
              <a:gd name="T14" fmla="*/ 210079 w 12"/>
              <a:gd name="T15" fmla="*/ 583045 h 22"/>
              <a:gd name="T16" fmla="*/ 350044 w 12"/>
              <a:gd name="T17" fmla="*/ 333375 h 22"/>
              <a:gd name="T18" fmla="*/ 560123 w 12"/>
              <a:gd name="T19" fmla="*/ 166543 h 22"/>
              <a:gd name="T20" fmla="*/ 840052 w 12"/>
              <a:gd name="T21" fmla="*/ 0 h 22"/>
              <a:gd name="T22" fmla="*/ 840052 w 12"/>
              <a:gd name="T23" fmla="*/ 999836 h 22"/>
              <a:gd name="T24" fmla="*/ 840052 w 12"/>
              <a:gd name="T25" fmla="*/ 1832841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22">
                <a:moveTo>
                  <a:pt x="12" y="22"/>
                </a:moveTo>
                <a:lnTo>
                  <a:pt x="7" y="22"/>
                </a:lnTo>
                <a:lnTo>
                  <a:pt x="2" y="22"/>
                </a:lnTo>
                <a:lnTo>
                  <a:pt x="0" y="20"/>
                </a:lnTo>
                <a:lnTo>
                  <a:pt x="0" y="17"/>
                </a:lnTo>
                <a:lnTo>
                  <a:pt x="0" y="14"/>
                </a:lnTo>
                <a:lnTo>
                  <a:pt x="1" y="11"/>
                </a:lnTo>
                <a:lnTo>
                  <a:pt x="3" y="7"/>
                </a:lnTo>
                <a:lnTo>
                  <a:pt x="5" y="4"/>
                </a:lnTo>
                <a:lnTo>
                  <a:pt x="8" y="2"/>
                </a:lnTo>
                <a:lnTo>
                  <a:pt x="12" y="0"/>
                </a:lnTo>
                <a:lnTo>
                  <a:pt x="12" y="12"/>
                </a:lnTo>
                <a:lnTo>
                  <a:pt x="12" y="22"/>
                </a:lnTo>
                <a:close/>
              </a:path>
            </a:pathLst>
          </a:custGeom>
          <a:solidFill>
            <a:srgbClr val="FFFFFF"/>
          </a:solidFill>
          <a:ln w="9525">
            <a:noFill/>
            <a:round/>
            <a:headEnd/>
            <a:tailEnd/>
          </a:ln>
        </p:spPr>
        <p:txBody>
          <a:bodyPr/>
          <a:lstStyle/>
          <a:p>
            <a:endParaRPr lang="en-US"/>
          </a:p>
        </p:txBody>
      </p:sp>
      <p:sp>
        <p:nvSpPr>
          <p:cNvPr id="184" name="Freeform 188"/>
          <p:cNvSpPr>
            <a:spLocks/>
          </p:cNvSpPr>
          <p:nvPr/>
        </p:nvSpPr>
        <p:spPr bwMode="auto">
          <a:xfrm>
            <a:off x="1514475" y="1309688"/>
            <a:ext cx="9525" cy="11112"/>
          </a:xfrm>
          <a:custGeom>
            <a:avLst/>
            <a:gdLst>
              <a:gd name="T0" fmla="*/ 716915 w 45"/>
              <a:gd name="T1" fmla="*/ 1229649 h 47"/>
              <a:gd name="T2" fmla="*/ 806450 w 45"/>
              <a:gd name="T3" fmla="*/ 1453308 h 47"/>
              <a:gd name="T4" fmla="*/ 940858 w 45"/>
              <a:gd name="T5" fmla="*/ 1565137 h 47"/>
              <a:gd name="T6" fmla="*/ 1120140 w 45"/>
              <a:gd name="T7" fmla="*/ 1509104 h 47"/>
              <a:gd name="T8" fmla="*/ 1209675 w 45"/>
              <a:gd name="T9" fmla="*/ 1397511 h 47"/>
              <a:gd name="T10" fmla="*/ 1478492 w 45"/>
              <a:gd name="T11" fmla="*/ 1118056 h 47"/>
              <a:gd name="T12" fmla="*/ 1702435 w 45"/>
              <a:gd name="T13" fmla="*/ 894398 h 47"/>
              <a:gd name="T14" fmla="*/ 1881717 w 45"/>
              <a:gd name="T15" fmla="*/ 1062023 h 47"/>
              <a:gd name="T16" fmla="*/ 1971252 w 45"/>
              <a:gd name="T17" fmla="*/ 1229649 h 47"/>
              <a:gd name="T18" fmla="*/ 2016125 w 45"/>
              <a:gd name="T19" fmla="*/ 1397511 h 47"/>
              <a:gd name="T20" fmla="*/ 2016125 w 45"/>
              <a:gd name="T21" fmla="*/ 1620933 h 47"/>
              <a:gd name="T22" fmla="*/ 1971252 w 45"/>
              <a:gd name="T23" fmla="*/ 1844592 h 47"/>
              <a:gd name="T24" fmla="*/ 1926590 w 45"/>
              <a:gd name="T25" fmla="*/ 2068251 h 47"/>
              <a:gd name="T26" fmla="*/ 1836843 w 45"/>
              <a:gd name="T27" fmla="*/ 2291673 h 47"/>
              <a:gd name="T28" fmla="*/ 1702435 w 45"/>
              <a:gd name="T29" fmla="*/ 2459535 h 47"/>
              <a:gd name="T30" fmla="*/ 1433618 w 45"/>
              <a:gd name="T31" fmla="*/ 2571364 h 47"/>
              <a:gd name="T32" fmla="*/ 1164802 w 45"/>
              <a:gd name="T33" fmla="*/ 2627161 h 47"/>
              <a:gd name="T34" fmla="*/ 851323 w 45"/>
              <a:gd name="T35" fmla="*/ 2627161 h 47"/>
              <a:gd name="T36" fmla="*/ 582507 w 45"/>
              <a:gd name="T37" fmla="*/ 2515331 h 47"/>
              <a:gd name="T38" fmla="*/ 358352 w 45"/>
              <a:gd name="T39" fmla="*/ 2403502 h 47"/>
              <a:gd name="T40" fmla="*/ 134408 w 45"/>
              <a:gd name="T41" fmla="*/ 2180080 h 47"/>
              <a:gd name="T42" fmla="*/ 89535 w 45"/>
              <a:gd name="T43" fmla="*/ 2012218 h 47"/>
              <a:gd name="T44" fmla="*/ 44873 w 45"/>
              <a:gd name="T45" fmla="*/ 1844592 h 47"/>
              <a:gd name="T46" fmla="*/ 0 w 45"/>
              <a:gd name="T47" fmla="*/ 1676966 h 47"/>
              <a:gd name="T48" fmla="*/ 44873 w 45"/>
              <a:gd name="T49" fmla="*/ 1453308 h 47"/>
              <a:gd name="T50" fmla="*/ 89535 w 45"/>
              <a:gd name="T51" fmla="*/ 950194 h 47"/>
              <a:gd name="T52" fmla="*/ 134408 w 45"/>
              <a:gd name="T53" fmla="*/ 447081 h 47"/>
              <a:gd name="T54" fmla="*/ 223943 w 45"/>
              <a:gd name="T55" fmla="*/ 279455 h 47"/>
              <a:gd name="T56" fmla="*/ 403225 w 45"/>
              <a:gd name="T57" fmla="*/ 55796 h 47"/>
              <a:gd name="T58" fmla="*/ 582507 w 45"/>
              <a:gd name="T59" fmla="*/ 0 h 47"/>
              <a:gd name="T60" fmla="*/ 806450 w 45"/>
              <a:gd name="T61" fmla="*/ 55796 h 47"/>
              <a:gd name="T62" fmla="*/ 716915 w 45"/>
              <a:gd name="T63" fmla="*/ 503114 h 47"/>
              <a:gd name="T64" fmla="*/ 716915 w 45"/>
              <a:gd name="T65" fmla="*/ 1229649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5" h="47">
                <a:moveTo>
                  <a:pt x="16" y="22"/>
                </a:moveTo>
                <a:lnTo>
                  <a:pt x="18" y="26"/>
                </a:lnTo>
                <a:lnTo>
                  <a:pt x="21" y="28"/>
                </a:lnTo>
                <a:lnTo>
                  <a:pt x="25" y="27"/>
                </a:lnTo>
                <a:lnTo>
                  <a:pt x="27" y="25"/>
                </a:lnTo>
                <a:lnTo>
                  <a:pt x="33" y="20"/>
                </a:lnTo>
                <a:lnTo>
                  <a:pt x="38" y="16"/>
                </a:lnTo>
                <a:lnTo>
                  <a:pt x="42" y="19"/>
                </a:lnTo>
                <a:lnTo>
                  <a:pt x="44" y="22"/>
                </a:lnTo>
                <a:lnTo>
                  <a:pt x="45" y="25"/>
                </a:lnTo>
                <a:lnTo>
                  <a:pt x="45" y="29"/>
                </a:lnTo>
                <a:lnTo>
                  <a:pt x="44" y="33"/>
                </a:lnTo>
                <a:lnTo>
                  <a:pt x="43" y="37"/>
                </a:lnTo>
                <a:lnTo>
                  <a:pt x="41" y="41"/>
                </a:lnTo>
                <a:lnTo>
                  <a:pt x="38" y="44"/>
                </a:lnTo>
                <a:lnTo>
                  <a:pt x="32" y="46"/>
                </a:lnTo>
                <a:lnTo>
                  <a:pt x="26" y="47"/>
                </a:lnTo>
                <a:lnTo>
                  <a:pt x="19" y="47"/>
                </a:lnTo>
                <a:lnTo>
                  <a:pt x="13" y="45"/>
                </a:lnTo>
                <a:lnTo>
                  <a:pt x="8" y="43"/>
                </a:lnTo>
                <a:lnTo>
                  <a:pt x="3" y="39"/>
                </a:lnTo>
                <a:lnTo>
                  <a:pt x="2" y="36"/>
                </a:lnTo>
                <a:lnTo>
                  <a:pt x="1" y="33"/>
                </a:lnTo>
                <a:lnTo>
                  <a:pt x="0" y="30"/>
                </a:lnTo>
                <a:lnTo>
                  <a:pt x="1" y="26"/>
                </a:lnTo>
                <a:lnTo>
                  <a:pt x="2" y="17"/>
                </a:lnTo>
                <a:lnTo>
                  <a:pt x="3" y="8"/>
                </a:lnTo>
                <a:lnTo>
                  <a:pt x="5" y="5"/>
                </a:lnTo>
                <a:lnTo>
                  <a:pt x="9" y="1"/>
                </a:lnTo>
                <a:lnTo>
                  <a:pt x="13" y="0"/>
                </a:lnTo>
                <a:lnTo>
                  <a:pt x="18" y="1"/>
                </a:lnTo>
                <a:lnTo>
                  <a:pt x="16" y="9"/>
                </a:lnTo>
                <a:lnTo>
                  <a:pt x="16" y="22"/>
                </a:lnTo>
                <a:close/>
              </a:path>
            </a:pathLst>
          </a:custGeom>
          <a:solidFill>
            <a:srgbClr val="FFFFFF"/>
          </a:solidFill>
          <a:ln w="9525">
            <a:noFill/>
            <a:round/>
            <a:headEnd/>
            <a:tailEnd/>
          </a:ln>
        </p:spPr>
        <p:txBody>
          <a:bodyPr/>
          <a:lstStyle/>
          <a:p>
            <a:endParaRPr lang="en-US"/>
          </a:p>
        </p:txBody>
      </p:sp>
      <p:sp>
        <p:nvSpPr>
          <p:cNvPr id="185" name="Freeform 189"/>
          <p:cNvSpPr>
            <a:spLocks/>
          </p:cNvSpPr>
          <p:nvPr/>
        </p:nvSpPr>
        <p:spPr bwMode="auto">
          <a:xfrm>
            <a:off x="1577975" y="1309688"/>
            <a:ext cx="4763" cy="11112"/>
          </a:xfrm>
          <a:custGeom>
            <a:avLst/>
            <a:gdLst>
              <a:gd name="T0" fmla="*/ 596534 w 37"/>
              <a:gd name="T1" fmla="*/ 2203794 h 43"/>
              <a:gd name="T2" fmla="*/ 546844 w 37"/>
              <a:gd name="T3" fmla="*/ 2537671 h 43"/>
              <a:gd name="T4" fmla="*/ 497154 w 37"/>
              <a:gd name="T5" fmla="*/ 2737945 h 43"/>
              <a:gd name="T6" fmla="*/ 414252 w 37"/>
              <a:gd name="T7" fmla="*/ 2871548 h 43"/>
              <a:gd name="T8" fmla="*/ 331479 w 37"/>
              <a:gd name="T9" fmla="*/ 2871548 h 43"/>
              <a:gd name="T10" fmla="*/ 265183 w 37"/>
              <a:gd name="T11" fmla="*/ 2871548 h 43"/>
              <a:gd name="T12" fmla="*/ 165675 w 37"/>
              <a:gd name="T13" fmla="*/ 2804876 h 43"/>
              <a:gd name="T14" fmla="*/ 115985 w 37"/>
              <a:gd name="T15" fmla="*/ 2671273 h 43"/>
              <a:gd name="T16" fmla="*/ 82902 w 37"/>
              <a:gd name="T17" fmla="*/ 2537671 h 43"/>
              <a:gd name="T18" fmla="*/ 33084 w 37"/>
              <a:gd name="T19" fmla="*/ 2136863 h 43"/>
              <a:gd name="T20" fmla="*/ 0 w 37"/>
              <a:gd name="T21" fmla="*/ 1669384 h 43"/>
              <a:gd name="T22" fmla="*/ 0 w 37"/>
              <a:gd name="T23" fmla="*/ 1469110 h 43"/>
              <a:gd name="T24" fmla="*/ 0 w 37"/>
              <a:gd name="T25" fmla="*/ 1268835 h 43"/>
              <a:gd name="T26" fmla="*/ 33084 w 37"/>
              <a:gd name="T27" fmla="*/ 1135233 h 43"/>
              <a:gd name="T28" fmla="*/ 82902 w 37"/>
              <a:gd name="T29" fmla="*/ 934959 h 43"/>
              <a:gd name="T30" fmla="*/ 132592 w 37"/>
              <a:gd name="T31" fmla="*/ 1135233 h 43"/>
              <a:gd name="T32" fmla="*/ 231971 w 37"/>
              <a:gd name="T33" fmla="*/ 1402438 h 43"/>
              <a:gd name="T34" fmla="*/ 265183 w 37"/>
              <a:gd name="T35" fmla="*/ 1536040 h 43"/>
              <a:gd name="T36" fmla="*/ 298267 w 37"/>
              <a:gd name="T37" fmla="*/ 1602712 h 43"/>
              <a:gd name="T38" fmla="*/ 347956 w 37"/>
              <a:gd name="T39" fmla="*/ 1602712 h 43"/>
              <a:gd name="T40" fmla="*/ 397775 w 37"/>
              <a:gd name="T41" fmla="*/ 1536040 h 43"/>
              <a:gd name="T42" fmla="*/ 430858 w 37"/>
              <a:gd name="T43" fmla="*/ 734684 h 43"/>
              <a:gd name="T44" fmla="*/ 480548 w 37"/>
              <a:gd name="T45" fmla="*/ 0 h 43"/>
              <a:gd name="T46" fmla="*/ 546844 w 37"/>
              <a:gd name="T47" fmla="*/ 133602 h 43"/>
              <a:gd name="T48" fmla="*/ 580056 w 37"/>
              <a:gd name="T49" fmla="*/ 333877 h 43"/>
              <a:gd name="T50" fmla="*/ 613140 w 37"/>
              <a:gd name="T51" fmla="*/ 534151 h 43"/>
              <a:gd name="T52" fmla="*/ 613140 w 37"/>
              <a:gd name="T53" fmla="*/ 868028 h 43"/>
              <a:gd name="T54" fmla="*/ 613140 w 37"/>
              <a:gd name="T55" fmla="*/ 1602712 h 43"/>
              <a:gd name="T56" fmla="*/ 596534 w 37"/>
              <a:gd name="T57" fmla="*/ 2203794 h 4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7" h="43">
                <a:moveTo>
                  <a:pt x="36" y="33"/>
                </a:moveTo>
                <a:lnTo>
                  <a:pt x="33" y="38"/>
                </a:lnTo>
                <a:lnTo>
                  <a:pt x="30" y="41"/>
                </a:lnTo>
                <a:lnTo>
                  <a:pt x="25" y="43"/>
                </a:lnTo>
                <a:lnTo>
                  <a:pt x="20" y="43"/>
                </a:lnTo>
                <a:lnTo>
                  <a:pt x="16" y="43"/>
                </a:lnTo>
                <a:lnTo>
                  <a:pt x="10" y="42"/>
                </a:lnTo>
                <a:lnTo>
                  <a:pt x="7" y="40"/>
                </a:lnTo>
                <a:lnTo>
                  <a:pt x="5" y="38"/>
                </a:lnTo>
                <a:lnTo>
                  <a:pt x="2" y="32"/>
                </a:lnTo>
                <a:lnTo>
                  <a:pt x="0" y="25"/>
                </a:lnTo>
                <a:lnTo>
                  <a:pt x="0" y="22"/>
                </a:lnTo>
                <a:lnTo>
                  <a:pt x="0" y="19"/>
                </a:lnTo>
                <a:lnTo>
                  <a:pt x="2" y="17"/>
                </a:lnTo>
                <a:lnTo>
                  <a:pt x="5" y="14"/>
                </a:lnTo>
                <a:lnTo>
                  <a:pt x="8" y="17"/>
                </a:lnTo>
                <a:lnTo>
                  <a:pt x="14" y="21"/>
                </a:lnTo>
                <a:lnTo>
                  <a:pt x="16" y="23"/>
                </a:lnTo>
                <a:lnTo>
                  <a:pt x="18" y="24"/>
                </a:lnTo>
                <a:lnTo>
                  <a:pt x="21" y="24"/>
                </a:lnTo>
                <a:lnTo>
                  <a:pt x="24" y="23"/>
                </a:lnTo>
                <a:lnTo>
                  <a:pt x="26" y="11"/>
                </a:lnTo>
                <a:lnTo>
                  <a:pt x="29" y="0"/>
                </a:lnTo>
                <a:lnTo>
                  <a:pt x="33" y="2"/>
                </a:lnTo>
                <a:lnTo>
                  <a:pt x="35" y="5"/>
                </a:lnTo>
                <a:lnTo>
                  <a:pt x="37" y="8"/>
                </a:lnTo>
                <a:lnTo>
                  <a:pt x="37" y="13"/>
                </a:lnTo>
                <a:lnTo>
                  <a:pt x="37" y="24"/>
                </a:lnTo>
                <a:lnTo>
                  <a:pt x="36" y="33"/>
                </a:lnTo>
                <a:close/>
              </a:path>
            </a:pathLst>
          </a:custGeom>
          <a:solidFill>
            <a:srgbClr val="FFFFFF"/>
          </a:solidFill>
          <a:ln w="9525">
            <a:noFill/>
            <a:round/>
            <a:headEnd/>
            <a:tailEnd/>
          </a:ln>
        </p:spPr>
        <p:txBody>
          <a:bodyPr/>
          <a:lstStyle/>
          <a:p>
            <a:endParaRPr lang="en-US"/>
          </a:p>
        </p:txBody>
      </p:sp>
      <p:sp>
        <p:nvSpPr>
          <p:cNvPr id="186" name="Freeform 190"/>
          <p:cNvSpPr>
            <a:spLocks/>
          </p:cNvSpPr>
          <p:nvPr/>
        </p:nvSpPr>
        <p:spPr bwMode="auto">
          <a:xfrm>
            <a:off x="1609725" y="1312863"/>
            <a:ext cx="4763" cy="11112"/>
          </a:xfrm>
          <a:custGeom>
            <a:avLst/>
            <a:gdLst>
              <a:gd name="T0" fmla="*/ 377029 w 19"/>
              <a:gd name="T1" fmla="*/ 2567597 h 46"/>
              <a:gd name="T2" fmla="*/ 314107 w 19"/>
              <a:gd name="T3" fmla="*/ 2217327 h 46"/>
              <a:gd name="T4" fmla="*/ 188515 w 19"/>
              <a:gd name="T5" fmla="*/ 1342136 h 46"/>
              <a:gd name="T6" fmla="*/ 62922 w 19"/>
              <a:gd name="T7" fmla="*/ 408487 h 46"/>
              <a:gd name="T8" fmla="*/ 0 w 19"/>
              <a:gd name="T9" fmla="*/ 0 h 46"/>
              <a:gd name="T10" fmla="*/ 377029 w 19"/>
              <a:gd name="T11" fmla="*/ 233352 h 46"/>
              <a:gd name="T12" fmla="*/ 754058 w 19"/>
              <a:gd name="T13" fmla="*/ 466946 h 46"/>
              <a:gd name="T14" fmla="*/ 942573 w 19"/>
              <a:gd name="T15" fmla="*/ 641839 h 46"/>
              <a:gd name="T16" fmla="*/ 1068416 w 19"/>
              <a:gd name="T17" fmla="*/ 816974 h 46"/>
              <a:gd name="T18" fmla="*/ 1131087 w 19"/>
              <a:gd name="T19" fmla="*/ 992108 h 46"/>
              <a:gd name="T20" fmla="*/ 1131087 w 19"/>
              <a:gd name="T21" fmla="*/ 1342136 h 46"/>
              <a:gd name="T22" fmla="*/ 1194009 w 19"/>
              <a:gd name="T23" fmla="*/ 1692164 h 46"/>
              <a:gd name="T24" fmla="*/ 1068416 w 19"/>
              <a:gd name="T25" fmla="*/ 2275786 h 46"/>
              <a:gd name="T26" fmla="*/ 1005494 w 19"/>
              <a:gd name="T27" fmla="*/ 2450921 h 46"/>
              <a:gd name="T28" fmla="*/ 754058 w 19"/>
              <a:gd name="T29" fmla="*/ 2625814 h 46"/>
              <a:gd name="T30" fmla="*/ 691387 w 19"/>
              <a:gd name="T31" fmla="*/ 2684273 h 46"/>
              <a:gd name="T32" fmla="*/ 565544 w 19"/>
              <a:gd name="T33" fmla="*/ 2684273 h 46"/>
              <a:gd name="T34" fmla="*/ 439951 w 19"/>
              <a:gd name="T35" fmla="*/ 2625814 h 46"/>
              <a:gd name="T36" fmla="*/ 377029 w 19"/>
              <a:gd name="T37" fmla="*/ 2567597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9" h="46">
                <a:moveTo>
                  <a:pt x="6" y="44"/>
                </a:moveTo>
                <a:lnTo>
                  <a:pt x="5" y="38"/>
                </a:lnTo>
                <a:lnTo>
                  <a:pt x="3" y="23"/>
                </a:lnTo>
                <a:lnTo>
                  <a:pt x="1" y="7"/>
                </a:lnTo>
                <a:lnTo>
                  <a:pt x="0" y="0"/>
                </a:lnTo>
                <a:lnTo>
                  <a:pt x="6" y="4"/>
                </a:lnTo>
                <a:lnTo>
                  <a:pt x="12" y="8"/>
                </a:lnTo>
                <a:lnTo>
                  <a:pt x="15" y="11"/>
                </a:lnTo>
                <a:lnTo>
                  <a:pt x="17" y="14"/>
                </a:lnTo>
                <a:lnTo>
                  <a:pt x="18" y="17"/>
                </a:lnTo>
                <a:lnTo>
                  <a:pt x="18" y="23"/>
                </a:lnTo>
                <a:lnTo>
                  <a:pt x="19" y="29"/>
                </a:lnTo>
                <a:lnTo>
                  <a:pt x="17" y="39"/>
                </a:lnTo>
                <a:lnTo>
                  <a:pt x="16" y="42"/>
                </a:lnTo>
                <a:lnTo>
                  <a:pt x="12" y="45"/>
                </a:lnTo>
                <a:lnTo>
                  <a:pt x="11" y="46"/>
                </a:lnTo>
                <a:lnTo>
                  <a:pt x="9" y="46"/>
                </a:lnTo>
                <a:lnTo>
                  <a:pt x="7" y="45"/>
                </a:lnTo>
                <a:lnTo>
                  <a:pt x="6" y="44"/>
                </a:lnTo>
                <a:close/>
              </a:path>
            </a:pathLst>
          </a:custGeom>
          <a:solidFill>
            <a:srgbClr val="FFFFFF"/>
          </a:solidFill>
          <a:ln w="9525">
            <a:noFill/>
            <a:round/>
            <a:headEnd/>
            <a:tailEnd/>
          </a:ln>
        </p:spPr>
        <p:txBody>
          <a:bodyPr/>
          <a:lstStyle/>
          <a:p>
            <a:endParaRPr lang="en-US"/>
          </a:p>
        </p:txBody>
      </p:sp>
      <p:sp>
        <p:nvSpPr>
          <p:cNvPr id="187" name="Freeform 191"/>
          <p:cNvSpPr>
            <a:spLocks/>
          </p:cNvSpPr>
          <p:nvPr/>
        </p:nvSpPr>
        <p:spPr bwMode="auto">
          <a:xfrm>
            <a:off x="1498600" y="1314450"/>
            <a:ext cx="11113" cy="11113"/>
          </a:xfrm>
          <a:custGeom>
            <a:avLst/>
            <a:gdLst>
              <a:gd name="T0" fmla="*/ 2374976 w 52"/>
              <a:gd name="T1" fmla="*/ 1142059 h 56"/>
              <a:gd name="T2" fmla="*/ 2374976 w 52"/>
              <a:gd name="T3" fmla="*/ 1338918 h 56"/>
              <a:gd name="T4" fmla="*/ 2329242 w 52"/>
              <a:gd name="T5" fmla="*/ 1535777 h 56"/>
              <a:gd name="T6" fmla="*/ 2283722 w 52"/>
              <a:gd name="T7" fmla="*/ 1732834 h 56"/>
              <a:gd name="T8" fmla="*/ 2146519 w 52"/>
              <a:gd name="T9" fmla="*/ 1890202 h 56"/>
              <a:gd name="T10" fmla="*/ 2009530 w 52"/>
              <a:gd name="T11" fmla="*/ 2047769 h 56"/>
              <a:gd name="T12" fmla="*/ 1781286 w 52"/>
              <a:gd name="T13" fmla="*/ 2126552 h 56"/>
              <a:gd name="T14" fmla="*/ 1598562 w 52"/>
              <a:gd name="T15" fmla="*/ 2205335 h 56"/>
              <a:gd name="T16" fmla="*/ 1370105 w 52"/>
              <a:gd name="T17" fmla="*/ 2205335 h 56"/>
              <a:gd name="T18" fmla="*/ 1050392 w 52"/>
              <a:gd name="T19" fmla="*/ 2205335 h 56"/>
              <a:gd name="T20" fmla="*/ 867883 w 52"/>
              <a:gd name="T21" fmla="*/ 2166043 h 56"/>
              <a:gd name="T22" fmla="*/ 685159 w 52"/>
              <a:gd name="T23" fmla="*/ 2087260 h 56"/>
              <a:gd name="T24" fmla="*/ 593691 w 52"/>
              <a:gd name="T25" fmla="*/ 2008476 h 56"/>
              <a:gd name="T26" fmla="*/ 273978 w 52"/>
              <a:gd name="T27" fmla="*/ 1732834 h 56"/>
              <a:gd name="T28" fmla="*/ 0 w 52"/>
              <a:gd name="T29" fmla="*/ 1338918 h 56"/>
              <a:gd name="T30" fmla="*/ 136989 w 52"/>
              <a:gd name="T31" fmla="*/ 1142059 h 56"/>
              <a:gd name="T32" fmla="*/ 319712 w 52"/>
              <a:gd name="T33" fmla="*/ 669558 h 56"/>
              <a:gd name="T34" fmla="*/ 593691 w 52"/>
              <a:gd name="T35" fmla="*/ 196859 h 56"/>
              <a:gd name="T36" fmla="*/ 685159 w 52"/>
              <a:gd name="T37" fmla="*/ 0 h 56"/>
              <a:gd name="T38" fmla="*/ 776414 w 52"/>
              <a:gd name="T39" fmla="*/ 39292 h 56"/>
              <a:gd name="T40" fmla="*/ 867883 w 52"/>
              <a:gd name="T41" fmla="*/ 118076 h 56"/>
              <a:gd name="T42" fmla="*/ 867883 w 52"/>
              <a:gd name="T43" fmla="*/ 157566 h 56"/>
              <a:gd name="T44" fmla="*/ 913403 w 52"/>
              <a:gd name="T45" fmla="*/ 236350 h 56"/>
              <a:gd name="T46" fmla="*/ 867883 w 52"/>
              <a:gd name="T47" fmla="*/ 354425 h 56"/>
              <a:gd name="T48" fmla="*/ 776414 w 52"/>
              <a:gd name="T49" fmla="*/ 551284 h 56"/>
              <a:gd name="T50" fmla="*/ 685159 w 52"/>
              <a:gd name="T51" fmla="*/ 708851 h 56"/>
              <a:gd name="T52" fmla="*/ 593691 w 52"/>
              <a:gd name="T53" fmla="*/ 866417 h 56"/>
              <a:gd name="T54" fmla="*/ 593691 w 52"/>
              <a:gd name="T55" fmla="*/ 945200 h 56"/>
              <a:gd name="T56" fmla="*/ 593691 w 52"/>
              <a:gd name="T57" fmla="*/ 1023984 h 56"/>
              <a:gd name="T58" fmla="*/ 639425 w 52"/>
              <a:gd name="T59" fmla="*/ 1181352 h 56"/>
              <a:gd name="T60" fmla="*/ 685159 w 52"/>
              <a:gd name="T61" fmla="*/ 1260135 h 56"/>
              <a:gd name="T62" fmla="*/ 867883 w 52"/>
              <a:gd name="T63" fmla="*/ 1299626 h 56"/>
              <a:gd name="T64" fmla="*/ 1096126 w 52"/>
              <a:gd name="T65" fmla="*/ 1299626 h 56"/>
              <a:gd name="T66" fmla="*/ 1370105 w 52"/>
              <a:gd name="T67" fmla="*/ 1220842 h 56"/>
              <a:gd name="T68" fmla="*/ 1552828 w 52"/>
              <a:gd name="T69" fmla="*/ 1142059 h 56"/>
              <a:gd name="T70" fmla="*/ 1781286 w 52"/>
              <a:gd name="T71" fmla="*/ 1023984 h 56"/>
              <a:gd name="T72" fmla="*/ 2009530 w 52"/>
              <a:gd name="T73" fmla="*/ 984493 h 56"/>
              <a:gd name="T74" fmla="*/ 2100998 w 52"/>
              <a:gd name="T75" fmla="*/ 984493 h 56"/>
              <a:gd name="T76" fmla="*/ 2192253 w 52"/>
              <a:gd name="T77" fmla="*/ 984493 h 56"/>
              <a:gd name="T78" fmla="*/ 2283722 w 52"/>
              <a:gd name="T79" fmla="*/ 1102767 h 56"/>
              <a:gd name="T80" fmla="*/ 2374976 w 52"/>
              <a:gd name="T81" fmla="*/ 1142059 h 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2" h="56">
                <a:moveTo>
                  <a:pt x="52" y="29"/>
                </a:moveTo>
                <a:lnTo>
                  <a:pt x="52" y="34"/>
                </a:lnTo>
                <a:lnTo>
                  <a:pt x="51" y="39"/>
                </a:lnTo>
                <a:lnTo>
                  <a:pt x="50" y="44"/>
                </a:lnTo>
                <a:lnTo>
                  <a:pt x="47" y="48"/>
                </a:lnTo>
                <a:lnTo>
                  <a:pt x="44" y="52"/>
                </a:lnTo>
                <a:lnTo>
                  <a:pt x="39" y="54"/>
                </a:lnTo>
                <a:lnTo>
                  <a:pt x="35" y="56"/>
                </a:lnTo>
                <a:lnTo>
                  <a:pt x="30" y="56"/>
                </a:lnTo>
                <a:lnTo>
                  <a:pt x="23" y="56"/>
                </a:lnTo>
                <a:lnTo>
                  <a:pt x="19" y="55"/>
                </a:lnTo>
                <a:lnTo>
                  <a:pt x="15" y="53"/>
                </a:lnTo>
                <a:lnTo>
                  <a:pt x="13" y="51"/>
                </a:lnTo>
                <a:lnTo>
                  <a:pt x="6" y="44"/>
                </a:lnTo>
                <a:lnTo>
                  <a:pt x="0" y="34"/>
                </a:lnTo>
                <a:lnTo>
                  <a:pt x="3" y="29"/>
                </a:lnTo>
                <a:lnTo>
                  <a:pt x="7" y="17"/>
                </a:lnTo>
                <a:lnTo>
                  <a:pt x="13" y="5"/>
                </a:lnTo>
                <a:lnTo>
                  <a:pt x="15" y="0"/>
                </a:lnTo>
                <a:lnTo>
                  <a:pt x="17" y="1"/>
                </a:lnTo>
                <a:lnTo>
                  <a:pt x="19" y="3"/>
                </a:lnTo>
                <a:lnTo>
                  <a:pt x="19" y="4"/>
                </a:lnTo>
                <a:lnTo>
                  <a:pt x="20" y="6"/>
                </a:lnTo>
                <a:lnTo>
                  <a:pt x="19" y="9"/>
                </a:lnTo>
                <a:lnTo>
                  <a:pt x="17" y="14"/>
                </a:lnTo>
                <a:lnTo>
                  <a:pt x="15" y="18"/>
                </a:lnTo>
                <a:lnTo>
                  <a:pt x="13" y="22"/>
                </a:lnTo>
                <a:lnTo>
                  <a:pt x="13" y="24"/>
                </a:lnTo>
                <a:lnTo>
                  <a:pt x="13" y="26"/>
                </a:lnTo>
                <a:lnTo>
                  <a:pt x="14" y="30"/>
                </a:lnTo>
                <a:lnTo>
                  <a:pt x="15" y="32"/>
                </a:lnTo>
                <a:lnTo>
                  <a:pt x="19" y="33"/>
                </a:lnTo>
                <a:lnTo>
                  <a:pt x="24" y="33"/>
                </a:lnTo>
                <a:lnTo>
                  <a:pt x="30" y="31"/>
                </a:lnTo>
                <a:lnTo>
                  <a:pt x="34" y="29"/>
                </a:lnTo>
                <a:lnTo>
                  <a:pt x="39" y="26"/>
                </a:lnTo>
                <a:lnTo>
                  <a:pt x="44" y="25"/>
                </a:lnTo>
                <a:lnTo>
                  <a:pt x="46" y="25"/>
                </a:lnTo>
                <a:lnTo>
                  <a:pt x="48" y="25"/>
                </a:lnTo>
                <a:lnTo>
                  <a:pt x="50" y="28"/>
                </a:lnTo>
                <a:lnTo>
                  <a:pt x="52" y="29"/>
                </a:lnTo>
                <a:close/>
              </a:path>
            </a:pathLst>
          </a:custGeom>
          <a:solidFill>
            <a:srgbClr val="FFFFFF"/>
          </a:solidFill>
          <a:ln w="9525">
            <a:noFill/>
            <a:round/>
            <a:headEnd/>
            <a:tailEnd/>
          </a:ln>
        </p:spPr>
        <p:txBody>
          <a:bodyPr/>
          <a:lstStyle/>
          <a:p>
            <a:endParaRPr lang="en-US"/>
          </a:p>
        </p:txBody>
      </p:sp>
      <p:sp>
        <p:nvSpPr>
          <p:cNvPr id="188" name="Freeform 192"/>
          <p:cNvSpPr>
            <a:spLocks/>
          </p:cNvSpPr>
          <p:nvPr/>
        </p:nvSpPr>
        <p:spPr bwMode="auto">
          <a:xfrm>
            <a:off x="1592263" y="1314450"/>
            <a:ext cx="11112" cy="11113"/>
          </a:xfrm>
          <a:custGeom>
            <a:avLst/>
            <a:gdLst>
              <a:gd name="T0" fmla="*/ 2519929 w 49"/>
              <a:gd name="T1" fmla="*/ 1187130 h 51"/>
              <a:gd name="T2" fmla="*/ 2416973 w 49"/>
              <a:gd name="T3" fmla="*/ 1614436 h 51"/>
              <a:gd name="T4" fmla="*/ 2108559 w 49"/>
              <a:gd name="T5" fmla="*/ 1994239 h 51"/>
              <a:gd name="T6" fmla="*/ 1954125 w 49"/>
              <a:gd name="T7" fmla="*/ 2184031 h 51"/>
              <a:gd name="T8" fmla="*/ 1748439 w 49"/>
              <a:gd name="T9" fmla="*/ 2326539 h 51"/>
              <a:gd name="T10" fmla="*/ 1542754 w 49"/>
              <a:gd name="T11" fmla="*/ 2374042 h 51"/>
              <a:gd name="T12" fmla="*/ 1234339 w 49"/>
              <a:gd name="T13" fmla="*/ 2374042 h 51"/>
              <a:gd name="T14" fmla="*/ 977176 w 49"/>
              <a:gd name="T15" fmla="*/ 2421544 h 51"/>
              <a:gd name="T16" fmla="*/ 822742 w 49"/>
              <a:gd name="T17" fmla="*/ 2421544 h 51"/>
              <a:gd name="T18" fmla="*/ 617056 w 49"/>
              <a:gd name="T19" fmla="*/ 2374042 h 51"/>
              <a:gd name="T20" fmla="*/ 462849 w 49"/>
              <a:gd name="T21" fmla="*/ 2279037 h 51"/>
              <a:gd name="T22" fmla="*/ 257163 w 49"/>
              <a:gd name="T23" fmla="*/ 1994239 h 51"/>
              <a:gd name="T24" fmla="*/ 0 w 49"/>
              <a:gd name="T25" fmla="*/ 1661938 h 51"/>
              <a:gd name="T26" fmla="*/ 0 w 49"/>
              <a:gd name="T27" fmla="*/ 1566933 h 51"/>
              <a:gd name="T28" fmla="*/ 0 w 49"/>
              <a:gd name="T29" fmla="*/ 1424425 h 51"/>
              <a:gd name="T30" fmla="*/ 51478 w 49"/>
              <a:gd name="T31" fmla="*/ 1281917 h 51"/>
              <a:gd name="T32" fmla="*/ 154207 w 49"/>
              <a:gd name="T33" fmla="*/ 1139627 h 51"/>
              <a:gd name="T34" fmla="*/ 411371 w 49"/>
              <a:gd name="T35" fmla="*/ 949617 h 51"/>
              <a:gd name="T36" fmla="*/ 617056 w 49"/>
              <a:gd name="T37" fmla="*/ 854611 h 51"/>
              <a:gd name="T38" fmla="*/ 771490 w 49"/>
              <a:gd name="T39" fmla="*/ 807109 h 51"/>
              <a:gd name="T40" fmla="*/ 822742 w 49"/>
              <a:gd name="T41" fmla="*/ 807109 h 51"/>
              <a:gd name="T42" fmla="*/ 925698 w 49"/>
              <a:gd name="T43" fmla="*/ 854611 h 51"/>
              <a:gd name="T44" fmla="*/ 977176 w 49"/>
              <a:gd name="T45" fmla="*/ 902114 h 51"/>
              <a:gd name="T46" fmla="*/ 1131383 w 49"/>
              <a:gd name="T47" fmla="*/ 1044622 h 51"/>
              <a:gd name="T48" fmla="*/ 1234339 w 49"/>
              <a:gd name="T49" fmla="*/ 1234415 h 51"/>
              <a:gd name="T50" fmla="*/ 1337068 w 49"/>
              <a:gd name="T51" fmla="*/ 1329420 h 51"/>
              <a:gd name="T52" fmla="*/ 1542754 w 49"/>
              <a:gd name="T53" fmla="*/ 1471928 h 51"/>
              <a:gd name="T54" fmla="*/ 1594232 w 49"/>
              <a:gd name="T55" fmla="*/ 1471928 h 51"/>
              <a:gd name="T56" fmla="*/ 1697188 w 49"/>
              <a:gd name="T57" fmla="*/ 1424425 h 51"/>
              <a:gd name="T58" fmla="*/ 1799917 w 49"/>
              <a:gd name="T59" fmla="*/ 1281917 h 51"/>
              <a:gd name="T60" fmla="*/ 1902873 w 49"/>
              <a:gd name="T61" fmla="*/ 1187130 h 51"/>
              <a:gd name="T62" fmla="*/ 1645710 w 49"/>
              <a:gd name="T63" fmla="*/ 569814 h 51"/>
              <a:gd name="T64" fmla="*/ 1388546 w 49"/>
              <a:gd name="T65" fmla="*/ 47503 h 51"/>
              <a:gd name="T66" fmla="*/ 1594232 w 49"/>
              <a:gd name="T67" fmla="*/ 0 h 51"/>
              <a:gd name="T68" fmla="*/ 1748439 w 49"/>
              <a:gd name="T69" fmla="*/ 0 h 51"/>
              <a:gd name="T70" fmla="*/ 1851395 w 49"/>
              <a:gd name="T71" fmla="*/ 0 h 51"/>
              <a:gd name="T72" fmla="*/ 1954125 w 49"/>
              <a:gd name="T73" fmla="*/ 47503 h 51"/>
              <a:gd name="T74" fmla="*/ 2160037 w 49"/>
              <a:gd name="T75" fmla="*/ 142508 h 51"/>
              <a:gd name="T76" fmla="*/ 2262766 w 49"/>
              <a:gd name="T77" fmla="*/ 332300 h 51"/>
              <a:gd name="T78" fmla="*/ 2468451 w 49"/>
              <a:gd name="T79" fmla="*/ 807109 h 51"/>
              <a:gd name="T80" fmla="*/ 2519929 w 49"/>
              <a:gd name="T81" fmla="*/ 1187130 h 5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9" h="51">
                <a:moveTo>
                  <a:pt x="49" y="25"/>
                </a:moveTo>
                <a:lnTo>
                  <a:pt x="47" y="34"/>
                </a:lnTo>
                <a:lnTo>
                  <a:pt x="41" y="42"/>
                </a:lnTo>
                <a:lnTo>
                  <a:pt x="38" y="46"/>
                </a:lnTo>
                <a:lnTo>
                  <a:pt x="34" y="49"/>
                </a:lnTo>
                <a:lnTo>
                  <a:pt x="30" y="50"/>
                </a:lnTo>
                <a:lnTo>
                  <a:pt x="24" y="50"/>
                </a:lnTo>
                <a:lnTo>
                  <a:pt x="19" y="51"/>
                </a:lnTo>
                <a:lnTo>
                  <a:pt x="16" y="51"/>
                </a:lnTo>
                <a:lnTo>
                  <a:pt x="12" y="50"/>
                </a:lnTo>
                <a:lnTo>
                  <a:pt x="9" y="48"/>
                </a:lnTo>
                <a:lnTo>
                  <a:pt x="5" y="42"/>
                </a:lnTo>
                <a:lnTo>
                  <a:pt x="0" y="35"/>
                </a:lnTo>
                <a:lnTo>
                  <a:pt x="0" y="33"/>
                </a:lnTo>
                <a:lnTo>
                  <a:pt x="0" y="30"/>
                </a:lnTo>
                <a:lnTo>
                  <a:pt x="1" y="27"/>
                </a:lnTo>
                <a:lnTo>
                  <a:pt x="3" y="24"/>
                </a:lnTo>
                <a:lnTo>
                  <a:pt x="8" y="20"/>
                </a:lnTo>
                <a:lnTo>
                  <a:pt x="12" y="18"/>
                </a:lnTo>
                <a:lnTo>
                  <a:pt x="15" y="17"/>
                </a:lnTo>
                <a:lnTo>
                  <a:pt x="16" y="17"/>
                </a:lnTo>
                <a:lnTo>
                  <a:pt x="18" y="18"/>
                </a:lnTo>
                <a:lnTo>
                  <a:pt x="19" y="19"/>
                </a:lnTo>
                <a:lnTo>
                  <a:pt x="22" y="22"/>
                </a:lnTo>
                <a:lnTo>
                  <a:pt x="24" y="26"/>
                </a:lnTo>
                <a:lnTo>
                  <a:pt x="26" y="28"/>
                </a:lnTo>
                <a:lnTo>
                  <a:pt x="30" y="31"/>
                </a:lnTo>
                <a:lnTo>
                  <a:pt x="31" y="31"/>
                </a:lnTo>
                <a:lnTo>
                  <a:pt x="33" y="30"/>
                </a:lnTo>
                <a:lnTo>
                  <a:pt x="35" y="27"/>
                </a:lnTo>
                <a:lnTo>
                  <a:pt x="37" y="25"/>
                </a:lnTo>
                <a:lnTo>
                  <a:pt x="32" y="12"/>
                </a:lnTo>
                <a:lnTo>
                  <a:pt x="27" y="1"/>
                </a:lnTo>
                <a:lnTo>
                  <a:pt x="31" y="0"/>
                </a:lnTo>
                <a:lnTo>
                  <a:pt x="34" y="0"/>
                </a:lnTo>
                <a:lnTo>
                  <a:pt x="36" y="0"/>
                </a:lnTo>
                <a:lnTo>
                  <a:pt x="38" y="1"/>
                </a:lnTo>
                <a:lnTo>
                  <a:pt x="42" y="3"/>
                </a:lnTo>
                <a:lnTo>
                  <a:pt x="44" y="7"/>
                </a:lnTo>
                <a:lnTo>
                  <a:pt x="48" y="17"/>
                </a:lnTo>
                <a:lnTo>
                  <a:pt x="49" y="25"/>
                </a:lnTo>
                <a:close/>
              </a:path>
            </a:pathLst>
          </a:custGeom>
          <a:solidFill>
            <a:srgbClr val="FFFFFF"/>
          </a:solidFill>
          <a:ln w="9525">
            <a:noFill/>
            <a:round/>
            <a:headEnd/>
            <a:tailEnd/>
          </a:ln>
        </p:spPr>
        <p:txBody>
          <a:bodyPr/>
          <a:lstStyle/>
          <a:p>
            <a:endParaRPr lang="en-US"/>
          </a:p>
        </p:txBody>
      </p:sp>
      <p:sp>
        <p:nvSpPr>
          <p:cNvPr id="189" name="Freeform 193"/>
          <p:cNvSpPr>
            <a:spLocks/>
          </p:cNvSpPr>
          <p:nvPr/>
        </p:nvSpPr>
        <p:spPr bwMode="auto">
          <a:xfrm>
            <a:off x="1485900" y="1320800"/>
            <a:ext cx="9525" cy="14288"/>
          </a:xfrm>
          <a:custGeom>
            <a:avLst/>
            <a:gdLst>
              <a:gd name="T0" fmla="*/ 1068053 w 38"/>
              <a:gd name="T1" fmla="*/ 3337726 h 58"/>
              <a:gd name="T2" fmla="*/ 691064 w 38"/>
              <a:gd name="T3" fmla="*/ 3034229 h 58"/>
              <a:gd name="T4" fmla="*/ 439905 w 38"/>
              <a:gd name="T5" fmla="*/ 2670132 h 58"/>
              <a:gd name="T6" fmla="*/ 188495 w 38"/>
              <a:gd name="T7" fmla="*/ 2306034 h 58"/>
              <a:gd name="T8" fmla="*/ 62915 w 38"/>
              <a:gd name="T9" fmla="*/ 1941936 h 58"/>
              <a:gd name="T10" fmla="*/ 0 w 38"/>
              <a:gd name="T11" fmla="*/ 1456391 h 58"/>
              <a:gd name="T12" fmla="*/ 0 w 38"/>
              <a:gd name="T13" fmla="*/ 1092293 h 58"/>
              <a:gd name="T14" fmla="*/ 125580 w 38"/>
              <a:gd name="T15" fmla="*/ 606747 h 58"/>
              <a:gd name="T16" fmla="*/ 376989 w 38"/>
              <a:gd name="T17" fmla="*/ 303497 h 58"/>
              <a:gd name="T18" fmla="*/ 691064 w 38"/>
              <a:gd name="T19" fmla="*/ 121448 h 58"/>
              <a:gd name="T20" fmla="*/ 879559 w 38"/>
              <a:gd name="T21" fmla="*/ 60601 h 58"/>
              <a:gd name="T22" fmla="*/ 1130968 w 38"/>
              <a:gd name="T23" fmla="*/ 0 h 58"/>
              <a:gd name="T24" fmla="*/ 1256548 w 38"/>
              <a:gd name="T25" fmla="*/ 60601 h 58"/>
              <a:gd name="T26" fmla="*/ 1445043 w 38"/>
              <a:gd name="T27" fmla="*/ 364098 h 58"/>
              <a:gd name="T28" fmla="*/ 1507958 w 38"/>
              <a:gd name="T29" fmla="*/ 788796 h 58"/>
              <a:gd name="T30" fmla="*/ 1570622 w 38"/>
              <a:gd name="T31" fmla="*/ 1335189 h 58"/>
              <a:gd name="T32" fmla="*/ 1696453 w 38"/>
              <a:gd name="T33" fmla="*/ 1820488 h 58"/>
              <a:gd name="T34" fmla="*/ 1759117 w 38"/>
              <a:gd name="T35" fmla="*/ 2063384 h 58"/>
              <a:gd name="T36" fmla="*/ 2010527 w 38"/>
              <a:gd name="T37" fmla="*/ 2306034 h 58"/>
              <a:gd name="T38" fmla="*/ 2199022 w 38"/>
              <a:gd name="T39" fmla="*/ 2427482 h 58"/>
              <a:gd name="T40" fmla="*/ 2387516 w 38"/>
              <a:gd name="T41" fmla="*/ 2548684 h 58"/>
              <a:gd name="T42" fmla="*/ 2199022 w 38"/>
              <a:gd name="T43" fmla="*/ 2973628 h 58"/>
              <a:gd name="T44" fmla="*/ 1822032 w 38"/>
              <a:gd name="T45" fmla="*/ 3277125 h 58"/>
              <a:gd name="T46" fmla="*/ 1696453 w 38"/>
              <a:gd name="T47" fmla="*/ 3459174 h 58"/>
              <a:gd name="T48" fmla="*/ 1507958 w 38"/>
              <a:gd name="T49" fmla="*/ 3519775 h 58"/>
              <a:gd name="T50" fmla="*/ 1319463 w 38"/>
              <a:gd name="T51" fmla="*/ 3459174 h 58"/>
              <a:gd name="T52" fmla="*/ 1068053 w 38"/>
              <a:gd name="T53" fmla="*/ 3337726 h 5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8" h="58">
                <a:moveTo>
                  <a:pt x="17" y="55"/>
                </a:moveTo>
                <a:lnTo>
                  <a:pt x="11" y="50"/>
                </a:lnTo>
                <a:lnTo>
                  <a:pt x="7" y="44"/>
                </a:lnTo>
                <a:lnTo>
                  <a:pt x="3" y="38"/>
                </a:lnTo>
                <a:lnTo>
                  <a:pt x="1" y="32"/>
                </a:lnTo>
                <a:lnTo>
                  <a:pt x="0" y="24"/>
                </a:lnTo>
                <a:lnTo>
                  <a:pt x="0" y="18"/>
                </a:lnTo>
                <a:lnTo>
                  <a:pt x="2" y="10"/>
                </a:lnTo>
                <a:lnTo>
                  <a:pt x="6" y="5"/>
                </a:lnTo>
                <a:lnTo>
                  <a:pt x="11" y="2"/>
                </a:lnTo>
                <a:lnTo>
                  <a:pt x="14" y="1"/>
                </a:lnTo>
                <a:lnTo>
                  <a:pt x="18" y="0"/>
                </a:lnTo>
                <a:lnTo>
                  <a:pt x="20" y="1"/>
                </a:lnTo>
                <a:lnTo>
                  <a:pt x="23" y="6"/>
                </a:lnTo>
                <a:lnTo>
                  <a:pt x="24" y="13"/>
                </a:lnTo>
                <a:lnTo>
                  <a:pt x="25" y="22"/>
                </a:lnTo>
                <a:lnTo>
                  <a:pt x="27" y="30"/>
                </a:lnTo>
                <a:lnTo>
                  <a:pt x="28" y="34"/>
                </a:lnTo>
                <a:lnTo>
                  <a:pt x="32" y="38"/>
                </a:lnTo>
                <a:lnTo>
                  <a:pt x="35" y="40"/>
                </a:lnTo>
                <a:lnTo>
                  <a:pt x="38" y="42"/>
                </a:lnTo>
                <a:lnTo>
                  <a:pt x="35" y="49"/>
                </a:lnTo>
                <a:lnTo>
                  <a:pt x="29" y="54"/>
                </a:lnTo>
                <a:lnTo>
                  <a:pt x="27" y="57"/>
                </a:lnTo>
                <a:lnTo>
                  <a:pt x="24" y="58"/>
                </a:lnTo>
                <a:lnTo>
                  <a:pt x="21" y="57"/>
                </a:lnTo>
                <a:lnTo>
                  <a:pt x="17" y="55"/>
                </a:lnTo>
                <a:close/>
              </a:path>
            </a:pathLst>
          </a:custGeom>
          <a:solidFill>
            <a:srgbClr val="FFFFFF"/>
          </a:solidFill>
          <a:ln w="9525">
            <a:noFill/>
            <a:round/>
            <a:headEnd/>
            <a:tailEnd/>
          </a:ln>
        </p:spPr>
        <p:txBody>
          <a:bodyPr/>
          <a:lstStyle/>
          <a:p>
            <a:endParaRPr lang="en-US"/>
          </a:p>
        </p:txBody>
      </p:sp>
      <p:sp>
        <p:nvSpPr>
          <p:cNvPr id="190" name="Freeform 194"/>
          <p:cNvSpPr>
            <a:spLocks/>
          </p:cNvSpPr>
          <p:nvPr/>
        </p:nvSpPr>
        <p:spPr bwMode="auto">
          <a:xfrm>
            <a:off x="1614488" y="1328738"/>
            <a:ext cx="9525" cy="11112"/>
          </a:xfrm>
          <a:custGeom>
            <a:avLst/>
            <a:gdLst>
              <a:gd name="T0" fmla="*/ 578644 w 28"/>
              <a:gd name="T1" fmla="*/ 2166255 h 57"/>
              <a:gd name="T2" fmla="*/ 231321 w 28"/>
              <a:gd name="T3" fmla="*/ 2052211 h 57"/>
              <a:gd name="T4" fmla="*/ 115661 w 28"/>
              <a:gd name="T5" fmla="*/ 1938167 h 57"/>
              <a:gd name="T6" fmla="*/ 0 w 28"/>
              <a:gd name="T7" fmla="*/ 1786303 h 57"/>
              <a:gd name="T8" fmla="*/ 0 w 28"/>
              <a:gd name="T9" fmla="*/ 1672259 h 57"/>
              <a:gd name="T10" fmla="*/ 231321 w 28"/>
              <a:gd name="T11" fmla="*/ 1330126 h 57"/>
              <a:gd name="T12" fmla="*/ 694304 w 28"/>
              <a:gd name="T13" fmla="*/ 1064218 h 57"/>
              <a:gd name="T14" fmla="*/ 1041627 w 28"/>
              <a:gd name="T15" fmla="*/ 760100 h 57"/>
              <a:gd name="T16" fmla="*/ 1272948 w 28"/>
              <a:gd name="T17" fmla="*/ 493997 h 57"/>
              <a:gd name="T18" fmla="*/ 1388609 w 28"/>
              <a:gd name="T19" fmla="*/ 342133 h 57"/>
              <a:gd name="T20" fmla="*/ 1388609 w 28"/>
              <a:gd name="T21" fmla="*/ 228088 h 57"/>
              <a:gd name="T22" fmla="*/ 1388609 w 28"/>
              <a:gd name="T23" fmla="*/ 114044 h 57"/>
              <a:gd name="T24" fmla="*/ 1272948 w 28"/>
              <a:gd name="T25" fmla="*/ 0 h 57"/>
              <a:gd name="T26" fmla="*/ 1851592 w 28"/>
              <a:gd name="T27" fmla="*/ 114044 h 57"/>
              <a:gd name="T28" fmla="*/ 2661557 w 28"/>
              <a:gd name="T29" fmla="*/ 304118 h 57"/>
              <a:gd name="T30" fmla="*/ 2892879 w 28"/>
              <a:gd name="T31" fmla="*/ 455982 h 57"/>
              <a:gd name="T32" fmla="*/ 3124540 w 28"/>
              <a:gd name="T33" fmla="*/ 570026 h 57"/>
              <a:gd name="T34" fmla="*/ 3240201 w 28"/>
              <a:gd name="T35" fmla="*/ 722085 h 57"/>
              <a:gd name="T36" fmla="*/ 3240201 w 28"/>
              <a:gd name="T37" fmla="*/ 874144 h 57"/>
              <a:gd name="T38" fmla="*/ 3240201 w 28"/>
              <a:gd name="T39" fmla="*/ 1102037 h 57"/>
              <a:gd name="T40" fmla="*/ 3124540 w 28"/>
              <a:gd name="T41" fmla="*/ 1292111 h 57"/>
              <a:gd name="T42" fmla="*/ 2892879 w 28"/>
              <a:gd name="T43" fmla="*/ 1482185 h 57"/>
              <a:gd name="T44" fmla="*/ 2661557 w 28"/>
              <a:gd name="T45" fmla="*/ 1710273 h 57"/>
              <a:gd name="T46" fmla="*/ 2082913 w 28"/>
              <a:gd name="T47" fmla="*/ 1862137 h 57"/>
              <a:gd name="T48" fmla="*/ 1620271 w 28"/>
              <a:gd name="T49" fmla="*/ 2014196 h 57"/>
              <a:gd name="T50" fmla="*/ 1157288 w 28"/>
              <a:gd name="T51" fmla="*/ 2090226 h 57"/>
              <a:gd name="T52" fmla="*/ 578644 w 28"/>
              <a:gd name="T53" fmla="*/ 2166255 h 5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 h="57">
                <a:moveTo>
                  <a:pt x="5" y="57"/>
                </a:moveTo>
                <a:lnTo>
                  <a:pt x="2" y="54"/>
                </a:lnTo>
                <a:lnTo>
                  <a:pt x="1" y="51"/>
                </a:lnTo>
                <a:lnTo>
                  <a:pt x="0" y="47"/>
                </a:lnTo>
                <a:lnTo>
                  <a:pt x="0" y="44"/>
                </a:lnTo>
                <a:lnTo>
                  <a:pt x="2" y="35"/>
                </a:lnTo>
                <a:lnTo>
                  <a:pt x="6" y="28"/>
                </a:lnTo>
                <a:lnTo>
                  <a:pt x="9" y="20"/>
                </a:lnTo>
                <a:lnTo>
                  <a:pt x="11" y="13"/>
                </a:lnTo>
                <a:lnTo>
                  <a:pt x="12" y="9"/>
                </a:lnTo>
                <a:lnTo>
                  <a:pt x="12" y="6"/>
                </a:lnTo>
                <a:lnTo>
                  <a:pt x="12" y="3"/>
                </a:lnTo>
                <a:lnTo>
                  <a:pt x="11" y="0"/>
                </a:lnTo>
                <a:lnTo>
                  <a:pt x="16" y="3"/>
                </a:lnTo>
                <a:lnTo>
                  <a:pt x="23" y="8"/>
                </a:lnTo>
                <a:lnTo>
                  <a:pt x="25" y="12"/>
                </a:lnTo>
                <a:lnTo>
                  <a:pt x="27" y="15"/>
                </a:lnTo>
                <a:lnTo>
                  <a:pt x="28" y="19"/>
                </a:lnTo>
                <a:lnTo>
                  <a:pt x="28" y="23"/>
                </a:lnTo>
                <a:lnTo>
                  <a:pt x="28" y="29"/>
                </a:lnTo>
                <a:lnTo>
                  <a:pt x="27" y="34"/>
                </a:lnTo>
                <a:lnTo>
                  <a:pt x="25" y="39"/>
                </a:lnTo>
                <a:lnTo>
                  <a:pt x="23" y="45"/>
                </a:lnTo>
                <a:lnTo>
                  <a:pt x="18" y="49"/>
                </a:lnTo>
                <a:lnTo>
                  <a:pt x="14" y="53"/>
                </a:lnTo>
                <a:lnTo>
                  <a:pt x="10" y="55"/>
                </a:lnTo>
                <a:lnTo>
                  <a:pt x="5" y="57"/>
                </a:lnTo>
                <a:close/>
              </a:path>
            </a:pathLst>
          </a:custGeom>
          <a:solidFill>
            <a:srgbClr val="FFFFFF"/>
          </a:solidFill>
          <a:ln w="9525">
            <a:noFill/>
            <a:round/>
            <a:headEnd/>
            <a:tailEnd/>
          </a:ln>
        </p:spPr>
        <p:txBody>
          <a:bodyPr/>
          <a:lstStyle/>
          <a:p>
            <a:endParaRPr lang="en-US"/>
          </a:p>
        </p:txBody>
      </p:sp>
      <p:sp>
        <p:nvSpPr>
          <p:cNvPr id="191" name="Freeform 195"/>
          <p:cNvSpPr>
            <a:spLocks/>
          </p:cNvSpPr>
          <p:nvPr/>
        </p:nvSpPr>
        <p:spPr bwMode="auto">
          <a:xfrm>
            <a:off x="1500188" y="1338263"/>
            <a:ext cx="3175" cy="1587"/>
          </a:xfrm>
          <a:custGeom>
            <a:avLst/>
            <a:gdLst>
              <a:gd name="T0" fmla="*/ 0 w 15"/>
              <a:gd name="T1" fmla="*/ 132556 h 19"/>
              <a:gd name="T2" fmla="*/ 0 w 15"/>
              <a:gd name="T3" fmla="*/ 69744 h 19"/>
              <a:gd name="T4" fmla="*/ 0 w 15"/>
              <a:gd name="T5" fmla="*/ 0 h 19"/>
              <a:gd name="T6" fmla="*/ 134408 w 15"/>
              <a:gd name="T7" fmla="*/ 0 h 19"/>
              <a:gd name="T8" fmla="*/ 313690 w 15"/>
              <a:gd name="T9" fmla="*/ 7016 h 19"/>
              <a:gd name="T10" fmla="*/ 403225 w 15"/>
              <a:gd name="T11" fmla="*/ 20965 h 19"/>
              <a:gd name="T12" fmla="*/ 448098 w 15"/>
              <a:gd name="T13" fmla="*/ 48863 h 19"/>
              <a:gd name="T14" fmla="*/ 537633 w 15"/>
              <a:gd name="T15" fmla="*/ 90710 h 19"/>
              <a:gd name="T16" fmla="*/ 672042 w 15"/>
              <a:gd name="T17" fmla="*/ 132556 h 19"/>
              <a:gd name="T18" fmla="*/ 358352 w 15"/>
              <a:gd name="T19" fmla="*/ 132556 h 19"/>
              <a:gd name="T20" fmla="*/ 0 w 15"/>
              <a:gd name="T21" fmla="*/ 132556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19">
                <a:moveTo>
                  <a:pt x="0" y="19"/>
                </a:moveTo>
                <a:lnTo>
                  <a:pt x="0" y="10"/>
                </a:lnTo>
                <a:lnTo>
                  <a:pt x="0" y="0"/>
                </a:lnTo>
                <a:lnTo>
                  <a:pt x="3" y="0"/>
                </a:lnTo>
                <a:lnTo>
                  <a:pt x="7" y="1"/>
                </a:lnTo>
                <a:lnTo>
                  <a:pt x="9" y="3"/>
                </a:lnTo>
                <a:lnTo>
                  <a:pt x="10" y="7"/>
                </a:lnTo>
                <a:lnTo>
                  <a:pt x="12" y="13"/>
                </a:lnTo>
                <a:lnTo>
                  <a:pt x="15" y="19"/>
                </a:lnTo>
                <a:lnTo>
                  <a:pt x="8" y="19"/>
                </a:lnTo>
                <a:lnTo>
                  <a:pt x="0" y="19"/>
                </a:lnTo>
                <a:close/>
              </a:path>
            </a:pathLst>
          </a:custGeom>
          <a:solidFill>
            <a:srgbClr val="FFFFFF"/>
          </a:solidFill>
          <a:ln w="9525">
            <a:noFill/>
            <a:round/>
            <a:headEnd/>
            <a:tailEnd/>
          </a:ln>
        </p:spPr>
        <p:txBody>
          <a:bodyPr/>
          <a:lstStyle/>
          <a:p>
            <a:endParaRPr lang="en-US"/>
          </a:p>
        </p:txBody>
      </p:sp>
      <p:sp>
        <p:nvSpPr>
          <p:cNvPr id="192" name="Freeform 196"/>
          <p:cNvSpPr>
            <a:spLocks/>
          </p:cNvSpPr>
          <p:nvPr/>
        </p:nvSpPr>
        <p:spPr bwMode="auto">
          <a:xfrm>
            <a:off x="1492250" y="1343025"/>
            <a:ext cx="11113" cy="11113"/>
          </a:xfrm>
          <a:custGeom>
            <a:avLst/>
            <a:gdLst>
              <a:gd name="T0" fmla="*/ 894478 w 47"/>
              <a:gd name="T1" fmla="*/ 2082172 h 55"/>
              <a:gd name="T2" fmla="*/ 558960 w 47"/>
              <a:gd name="T3" fmla="*/ 1796265 h 55"/>
              <a:gd name="T4" fmla="*/ 279480 w 47"/>
              <a:gd name="T5" fmla="*/ 1428930 h 55"/>
              <a:gd name="T6" fmla="*/ 167641 w 47"/>
              <a:gd name="T7" fmla="*/ 1224855 h 55"/>
              <a:gd name="T8" fmla="*/ 0 w 47"/>
              <a:gd name="T9" fmla="*/ 979762 h 55"/>
              <a:gd name="T10" fmla="*/ 0 w 47"/>
              <a:gd name="T11" fmla="*/ 734872 h 55"/>
              <a:gd name="T12" fmla="*/ 0 w 47"/>
              <a:gd name="T13" fmla="*/ 530797 h 55"/>
              <a:gd name="T14" fmla="*/ 391319 w 47"/>
              <a:gd name="T15" fmla="*/ 244890 h 55"/>
              <a:gd name="T16" fmla="*/ 726837 w 47"/>
              <a:gd name="T17" fmla="*/ 0 h 55"/>
              <a:gd name="T18" fmla="*/ 1118157 w 47"/>
              <a:gd name="T19" fmla="*/ 571612 h 55"/>
              <a:gd name="T20" fmla="*/ 1453675 w 47"/>
              <a:gd name="T21" fmla="*/ 1102208 h 55"/>
              <a:gd name="T22" fmla="*/ 1621316 w 47"/>
              <a:gd name="T23" fmla="*/ 1347300 h 55"/>
              <a:gd name="T24" fmla="*/ 1956834 w 47"/>
              <a:gd name="T25" fmla="*/ 1551375 h 55"/>
              <a:gd name="T26" fmla="*/ 2236314 w 47"/>
              <a:gd name="T27" fmla="*/ 1796265 h 55"/>
              <a:gd name="T28" fmla="*/ 2627633 w 47"/>
              <a:gd name="T29" fmla="*/ 1959727 h 55"/>
              <a:gd name="T30" fmla="*/ 2515794 w 47"/>
              <a:gd name="T31" fmla="*/ 2122987 h 55"/>
              <a:gd name="T32" fmla="*/ 2348153 w 47"/>
              <a:gd name="T33" fmla="*/ 2204617 h 55"/>
              <a:gd name="T34" fmla="*/ 2124475 w 47"/>
              <a:gd name="T35" fmla="*/ 2245432 h 55"/>
              <a:gd name="T36" fmla="*/ 1900796 w 47"/>
              <a:gd name="T37" fmla="*/ 2245432 h 55"/>
              <a:gd name="T38" fmla="*/ 1285798 w 47"/>
              <a:gd name="T39" fmla="*/ 2163802 h 55"/>
              <a:gd name="T40" fmla="*/ 894478 w 47"/>
              <a:gd name="T41" fmla="*/ 2082172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7" h="55">
                <a:moveTo>
                  <a:pt x="16" y="51"/>
                </a:moveTo>
                <a:lnTo>
                  <a:pt x="10" y="44"/>
                </a:lnTo>
                <a:lnTo>
                  <a:pt x="5" y="35"/>
                </a:lnTo>
                <a:lnTo>
                  <a:pt x="3" y="30"/>
                </a:lnTo>
                <a:lnTo>
                  <a:pt x="0" y="24"/>
                </a:lnTo>
                <a:lnTo>
                  <a:pt x="0" y="18"/>
                </a:lnTo>
                <a:lnTo>
                  <a:pt x="0" y="13"/>
                </a:lnTo>
                <a:lnTo>
                  <a:pt x="7" y="6"/>
                </a:lnTo>
                <a:lnTo>
                  <a:pt x="13" y="0"/>
                </a:lnTo>
                <a:lnTo>
                  <a:pt x="20" y="14"/>
                </a:lnTo>
                <a:lnTo>
                  <a:pt x="26" y="27"/>
                </a:lnTo>
                <a:lnTo>
                  <a:pt x="29" y="33"/>
                </a:lnTo>
                <a:lnTo>
                  <a:pt x="35" y="38"/>
                </a:lnTo>
                <a:lnTo>
                  <a:pt x="40" y="44"/>
                </a:lnTo>
                <a:lnTo>
                  <a:pt x="47" y="48"/>
                </a:lnTo>
                <a:lnTo>
                  <a:pt x="45" y="52"/>
                </a:lnTo>
                <a:lnTo>
                  <a:pt x="42" y="54"/>
                </a:lnTo>
                <a:lnTo>
                  <a:pt x="38" y="55"/>
                </a:lnTo>
                <a:lnTo>
                  <a:pt x="34" y="55"/>
                </a:lnTo>
                <a:lnTo>
                  <a:pt x="23" y="53"/>
                </a:lnTo>
                <a:lnTo>
                  <a:pt x="16" y="51"/>
                </a:lnTo>
                <a:close/>
              </a:path>
            </a:pathLst>
          </a:custGeom>
          <a:solidFill>
            <a:srgbClr val="FFFFFF"/>
          </a:solidFill>
          <a:ln w="9525">
            <a:noFill/>
            <a:round/>
            <a:headEnd/>
            <a:tailEnd/>
          </a:ln>
        </p:spPr>
        <p:txBody>
          <a:bodyPr/>
          <a:lstStyle/>
          <a:p>
            <a:endParaRPr lang="en-US"/>
          </a:p>
        </p:txBody>
      </p:sp>
      <p:sp>
        <p:nvSpPr>
          <p:cNvPr id="193" name="Freeform 197"/>
          <p:cNvSpPr>
            <a:spLocks/>
          </p:cNvSpPr>
          <p:nvPr/>
        </p:nvSpPr>
        <p:spPr bwMode="auto">
          <a:xfrm>
            <a:off x="1609725" y="1349375"/>
            <a:ext cx="1588" cy="7938"/>
          </a:xfrm>
          <a:custGeom>
            <a:avLst/>
            <a:gdLst>
              <a:gd name="T0" fmla="*/ 70071 w 24"/>
              <a:gd name="T1" fmla="*/ 0 h 44"/>
              <a:gd name="T2" fmla="*/ 83172 w 24"/>
              <a:gd name="T3" fmla="*/ 65128 h 44"/>
              <a:gd name="T4" fmla="*/ 91972 w 24"/>
              <a:gd name="T5" fmla="*/ 195203 h 44"/>
              <a:gd name="T6" fmla="*/ 100706 w 24"/>
              <a:gd name="T7" fmla="*/ 292984 h 44"/>
              <a:gd name="T8" fmla="*/ 105073 w 24"/>
              <a:gd name="T9" fmla="*/ 358112 h 44"/>
              <a:gd name="T10" fmla="*/ 100706 w 24"/>
              <a:gd name="T11" fmla="*/ 520841 h 44"/>
              <a:gd name="T12" fmla="*/ 91972 w 24"/>
              <a:gd name="T13" fmla="*/ 716044 h 44"/>
              <a:gd name="T14" fmla="*/ 65704 w 24"/>
              <a:gd name="T15" fmla="*/ 1074156 h 44"/>
              <a:gd name="T16" fmla="*/ 39435 w 24"/>
              <a:gd name="T17" fmla="*/ 1432087 h 44"/>
              <a:gd name="T18" fmla="*/ 21901 w 24"/>
              <a:gd name="T19" fmla="*/ 1366960 h 44"/>
              <a:gd name="T20" fmla="*/ 8734 w 24"/>
              <a:gd name="T21" fmla="*/ 1301832 h 44"/>
              <a:gd name="T22" fmla="*/ 4367 w 24"/>
              <a:gd name="T23" fmla="*/ 1236885 h 44"/>
              <a:gd name="T24" fmla="*/ 0 w 24"/>
              <a:gd name="T25" fmla="*/ 1106629 h 44"/>
              <a:gd name="T26" fmla="*/ 8734 w 24"/>
              <a:gd name="T27" fmla="*/ 943900 h 44"/>
              <a:gd name="T28" fmla="*/ 21901 w 24"/>
              <a:gd name="T29" fmla="*/ 781171 h 44"/>
              <a:gd name="T30" fmla="*/ 39435 w 24"/>
              <a:gd name="T31" fmla="*/ 585788 h 44"/>
              <a:gd name="T32" fmla="*/ 61270 w 24"/>
              <a:gd name="T33" fmla="*/ 390586 h 44"/>
              <a:gd name="T34" fmla="*/ 65704 w 24"/>
              <a:gd name="T35" fmla="*/ 325458 h 44"/>
              <a:gd name="T36" fmla="*/ 70071 w 24"/>
              <a:gd name="T37" fmla="*/ 227857 h 44"/>
              <a:gd name="T38" fmla="*/ 70071 w 24"/>
              <a:gd name="T39" fmla="*/ 97601 h 44"/>
              <a:gd name="T40" fmla="*/ 70071 w 24"/>
              <a:gd name="T41" fmla="*/ 0 h 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4" h="44">
                <a:moveTo>
                  <a:pt x="16" y="0"/>
                </a:moveTo>
                <a:lnTo>
                  <a:pt x="19" y="2"/>
                </a:lnTo>
                <a:lnTo>
                  <a:pt x="21" y="6"/>
                </a:lnTo>
                <a:lnTo>
                  <a:pt x="23" y="9"/>
                </a:lnTo>
                <a:lnTo>
                  <a:pt x="24" y="11"/>
                </a:lnTo>
                <a:lnTo>
                  <a:pt x="23" y="16"/>
                </a:lnTo>
                <a:lnTo>
                  <a:pt x="21" y="22"/>
                </a:lnTo>
                <a:lnTo>
                  <a:pt x="15" y="33"/>
                </a:lnTo>
                <a:lnTo>
                  <a:pt x="9" y="44"/>
                </a:lnTo>
                <a:lnTo>
                  <a:pt x="5" y="42"/>
                </a:lnTo>
                <a:lnTo>
                  <a:pt x="2" y="40"/>
                </a:lnTo>
                <a:lnTo>
                  <a:pt x="1" y="38"/>
                </a:lnTo>
                <a:lnTo>
                  <a:pt x="0" y="34"/>
                </a:lnTo>
                <a:lnTo>
                  <a:pt x="2" y="29"/>
                </a:lnTo>
                <a:lnTo>
                  <a:pt x="5" y="24"/>
                </a:lnTo>
                <a:lnTo>
                  <a:pt x="9" y="18"/>
                </a:lnTo>
                <a:lnTo>
                  <a:pt x="14" y="12"/>
                </a:lnTo>
                <a:lnTo>
                  <a:pt x="15" y="10"/>
                </a:lnTo>
                <a:lnTo>
                  <a:pt x="16" y="7"/>
                </a:lnTo>
                <a:lnTo>
                  <a:pt x="16" y="3"/>
                </a:lnTo>
                <a:lnTo>
                  <a:pt x="16" y="0"/>
                </a:lnTo>
                <a:close/>
              </a:path>
            </a:pathLst>
          </a:custGeom>
          <a:solidFill>
            <a:srgbClr val="FFFFFF"/>
          </a:solidFill>
          <a:ln w="9525">
            <a:noFill/>
            <a:round/>
            <a:headEnd/>
            <a:tailEnd/>
          </a:ln>
        </p:spPr>
        <p:txBody>
          <a:bodyPr/>
          <a:lstStyle/>
          <a:p>
            <a:endParaRPr lang="en-US"/>
          </a:p>
        </p:txBody>
      </p:sp>
      <p:sp>
        <p:nvSpPr>
          <p:cNvPr id="194" name="Freeform 198"/>
          <p:cNvSpPr>
            <a:spLocks/>
          </p:cNvSpPr>
          <p:nvPr/>
        </p:nvSpPr>
        <p:spPr bwMode="auto">
          <a:xfrm>
            <a:off x="1568450" y="1352550"/>
            <a:ext cx="6350" cy="1588"/>
          </a:xfrm>
          <a:custGeom>
            <a:avLst/>
            <a:gdLst>
              <a:gd name="T0" fmla="*/ 0 w 25"/>
              <a:gd name="T1" fmla="*/ 210145 h 12"/>
              <a:gd name="T2" fmla="*/ 838708 w 25"/>
              <a:gd name="T3" fmla="*/ 122541 h 12"/>
              <a:gd name="T4" fmla="*/ 1612900 w 25"/>
              <a:gd name="T5" fmla="*/ 0 h 12"/>
              <a:gd name="T6" fmla="*/ 1612900 w 25"/>
              <a:gd name="T7" fmla="*/ 87605 h 12"/>
              <a:gd name="T8" fmla="*/ 1548384 w 25"/>
              <a:gd name="T9" fmla="*/ 140141 h 12"/>
              <a:gd name="T10" fmla="*/ 1354836 w 25"/>
              <a:gd name="T11" fmla="*/ 175077 h 12"/>
              <a:gd name="T12" fmla="*/ 1096772 w 25"/>
              <a:gd name="T13" fmla="*/ 192677 h 12"/>
              <a:gd name="T14" fmla="*/ 451612 w 25"/>
              <a:gd name="T15" fmla="*/ 210145 h 12"/>
              <a:gd name="T16" fmla="*/ 0 w 25"/>
              <a:gd name="T17" fmla="*/ 210145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12">
                <a:moveTo>
                  <a:pt x="0" y="12"/>
                </a:moveTo>
                <a:lnTo>
                  <a:pt x="13" y="7"/>
                </a:lnTo>
                <a:lnTo>
                  <a:pt x="25" y="0"/>
                </a:lnTo>
                <a:lnTo>
                  <a:pt x="25" y="5"/>
                </a:lnTo>
                <a:lnTo>
                  <a:pt x="24" y="8"/>
                </a:lnTo>
                <a:lnTo>
                  <a:pt x="21" y="10"/>
                </a:lnTo>
                <a:lnTo>
                  <a:pt x="17" y="11"/>
                </a:lnTo>
                <a:lnTo>
                  <a:pt x="7" y="12"/>
                </a:lnTo>
                <a:lnTo>
                  <a:pt x="0" y="12"/>
                </a:lnTo>
                <a:close/>
              </a:path>
            </a:pathLst>
          </a:custGeom>
          <a:solidFill>
            <a:srgbClr val="FFFFFF"/>
          </a:solidFill>
          <a:ln w="9525">
            <a:noFill/>
            <a:round/>
            <a:headEnd/>
            <a:tailEnd/>
          </a:ln>
        </p:spPr>
        <p:txBody>
          <a:bodyPr/>
          <a:lstStyle/>
          <a:p>
            <a:endParaRPr lang="en-US"/>
          </a:p>
        </p:txBody>
      </p:sp>
      <p:sp>
        <p:nvSpPr>
          <p:cNvPr id="195" name="Freeform 199"/>
          <p:cNvSpPr>
            <a:spLocks/>
          </p:cNvSpPr>
          <p:nvPr/>
        </p:nvSpPr>
        <p:spPr bwMode="auto">
          <a:xfrm>
            <a:off x="1543050" y="1389063"/>
            <a:ext cx="14288" cy="3175"/>
          </a:xfrm>
          <a:custGeom>
            <a:avLst/>
            <a:gdLst>
              <a:gd name="T0" fmla="*/ 3780499 w 54"/>
              <a:gd name="T1" fmla="*/ 93310 h 18"/>
              <a:gd name="T2" fmla="*/ 3640529 w 54"/>
              <a:gd name="T3" fmla="*/ 248885 h 18"/>
              <a:gd name="T4" fmla="*/ 3500560 w 54"/>
              <a:gd name="T5" fmla="*/ 342194 h 18"/>
              <a:gd name="T6" fmla="*/ 3290473 w 54"/>
              <a:gd name="T7" fmla="*/ 466725 h 18"/>
              <a:gd name="T8" fmla="*/ 3010270 w 54"/>
              <a:gd name="T9" fmla="*/ 528990 h 18"/>
              <a:gd name="T10" fmla="*/ 2730331 w 54"/>
              <a:gd name="T11" fmla="*/ 560035 h 18"/>
              <a:gd name="T12" fmla="*/ 2450392 w 54"/>
              <a:gd name="T13" fmla="*/ 560035 h 18"/>
              <a:gd name="T14" fmla="*/ 2170188 w 54"/>
              <a:gd name="T15" fmla="*/ 560035 h 18"/>
              <a:gd name="T16" fmla="*/ 1820132 w 54"/>
              <a:gd name="T17" fmla="*/ 528990 h 18"/>
              <a:gd name="T18" fmla="*/ 1190137 w 54"/>
              <a:gd name="T19" fmla="*/ 466725 h 18"/>
              <a:gd name="T20" fmla="*/ 629995 w 54"/>
              <a:gd name="T21" fmla="*/ 311150 h 18"/>
              <a:gd name="T22" fmla="*/ 420173 w 54"/>
              <a:gd name="T23" fmla="*/ 217840 h 18"/>
              <a:gd name="T24" fmla="*/ 210087 w 54"/>
              <a:gd name="T25" fmla="*/ 155575 h 18"/>
              <a:gd name="T26" fmla="*/ 70117 w 54"/>
              <a:gd name="T27" fmla="*/ 93310 h 18"/>
              <a:gd name="T28" fmla="*/ 0 w 54"/>
              <a:gd name="T29" fmla="*/ 0 h 18"/>
              <a:gd name="T30" fmla="*/ 560143 w 54"/>
              <a:gd name="T31" fmla="*/ 31044 h 18"/>
              <a:gd name="T32" fmla="*/ 1890249 w 54"/>
              <a:gd name="T33" fmla="*/ 62265 h 18"/>
              <a:gd name="T34" fmla="*/ 3220356 w 54"/>
              <a:gd name="T35" fmla="*/ 93310 h 18"/>
              <a:gd name="T36" fmla="*/ 3780499 w 54"/>
              <a:gd name="T37" fmla="*/ 93310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4" h="18">
                <a:moveTo>
                  <a:pt x="54" y="3"/>
                </a:moveTo>
                <a:lnTo>
                  <a:pt x="52" y="8"/>
                </a:lnTo>
                <a:lnTo>
                  <a:pt x="50" y="11"/>
                </a:lnTo>
                <a:lnTo>
                  <a:pt x="47" y="15"/>
                </a:lnTo>
                <a:lnTo>
                  <a:pt x="43" y="17"/>
                </a:lnTo>
                <a:lnTo>
                  <a:pt x="39" y="18"/>
                </a:lnTo>
                <a:lnTo>
                  <a:pt x="35" y="18"/>
                </a:lnTo>
                <a:lnTo>
                  <a:pt x="31" y="18"/>
                </a:lnTo>
                <a:lnTo>
                  <a:pt x="26" y="17"/>
                </a:lnTo>
                <a:lnTo>
                  <a:pt x="17" y="15"/>
                </a:lnTo>
                <a:lnTo>
                  <a:pt x="9" y="10"/>
                </a:lnTo>
                <a:lnTo>
                  <a:pt x="6" y="7"/>
                </a:lnTo>
                <a:lnTo>
                  <a:pt x="3" y="5"/>
                </a:lnTo>
                <a:lnTo>
                  <a:pt x="1" y="3"/>
                </a:lnTo>
                <a:lnTo>
                  <a:pt x="0" y="0"/>
                </a:lnTo>
                <a:lnTo>
                  <a:pt x="8" y="1"/>
                </a:lnTo>
                <a:lnTo>
                  <a:pt x="27" y="2"/>
                </a:lnTo>
                <a:lnTo>
                  <a:pt x="46" y="3"/>
                </a:lnTo>
                <a:lnTo>
                  <a:pt x="54" y="3"/>
                </a:lnTo>
                <a:close/>
              </a:path>
            </a:pathLst>
          </a:custGeom>
          <a:solidFill>
            <a:srgbClr val="FFFFFF"/>
          </a:solidFill>
          <a:ln w="9525">
            <a:noFill/>
            <a:round/>
            <a:headEnd/>
            <a:tailEnd/>
          </a:ln>
        </p:spPr>
        <p:txBody>
          <a:bodyPr/>
          <a:lstStyle/>
          <a:p>
            <a:endParaRPr lang="en-US"/>
          </a:p>
        </p:txBody>
      </p:sp>
      <p:sp>
        <p:nvSpPr>
          <p:cNvPr id="196" name="Freeform 200"/>
          <p:cNvSpPr>
            <a:spLocks/>
          </p:cNvSpPr>
          <p:nvPr/>
        </p:nvSpPr>
        <p:spPr bwMode="auto">
          <a:xfrm>
            <a:off x="1592263" y="1366838"/>
            <a:ext cx="3175" cy="4762"/>
          </a:xfrm>
          <a:custGeom>
            <a:avLst/>
            <a:gdLst>
              <a:gd name="T0" fmla="*/ 1008063 w 10"/>
              <a:gd name="T1" fmla="*/ 1193508 h 19"/>
              <a:gd name="T2" fmla="*/ 0 w 10"/>
              <a:gd name="T3" fmla="*/ 0 h 19"/>
              <a:gd name="T4" fmla="*/ 1008063 w 10"/>
              <a:gd name="T5" fmla="*/ 188475 h 19"/>
              <a:gd name="T6" fmla="*/ 1008063 w 10"/>
              <a:gd name="T7" fmla="*/ 1193508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9">
                <a:moveTo>
                  <a:pt x="10" y="19"/>
                </a:moveTo>
                <a:lnTo>
                  <a:pt x="0" y="0"/>
                </a:lnTo>
                <a:lnTo>
                  <a:pt x="10" y="3"/>
                </a:lnTo>
                <a:lnTo>
                  <a:pt x="10" y="19"/>
                </a:lnTo>
                <a:close/>
              </a:path>
            </a:pathLst>
          </a:custGeom>
          <a:solidFill>
            <a:srgbClr val="FFFFFF"/>
          </a:solidFill>
          <a:ln w="9525">
            <a:noFill/>
            <a:round/>
            <a:headEnd/>
            <a:tailEnd/>
          </a:ln>
        </p:spPr>
        <p:txBody>
          <a:bodyPr/>
          <a:lstStyle/>
          <a:p>
            <a:endParaRPr lang="en-US"/>
          </a:p>
        </p:txBody>
      </p:sp>
      <p:sp>
        <p:nvSpPr>
          <p:cNvPr id="197" name="Freeform 201"/>
          <p:cNvSpPr>
            <a:spLocks/>
          </p:cNvSpPr>
          <p:nvPr/>
        </p:nvSpPr>
        <p:spPr bwMode="auto">
          <a:xfrm>
            <a:off x="1514475" y="1371600"/>
            <a:ext cx="9525" cy="9525"/>
          </a:xfrm>
          <a:custGeom>
            <a:avLst/>
            <a:gdLst>
              <a:gd name="T0" fmla="*/ 2592161 w 35"/>
              <a:gd name="T1" fmla="*/ 2160134 h 42"/>
              <a:gd name="T2" fmla="*/ 2295797 w 35"/>
              <a:gd name="T3" fmla="*/ 2108654 h 42"/>
              <a:gd name="T4" fmla="*/ 2147751 w 35"/>
              <a:gd name="T5" fmla="*/ 2057173 h 42"/>
              <a:gd name="T6" fmla="*/ 1925683 w 35"/>
              <a:gd name="T7" fmla="*/ 1954439 h 42"/>
              <a:gd name="T8" fmla="*/ 1777365 w 35"/>
              <a:gd name="T9" fmla="*/ 1800225 h 42"/>
              <a:gd name="T10" fmla="*/ 1481274 w 35"/>
              <a:gd name="T11" fmla="*/ 1543050 h 42"/>
              <a:gd name="T12" fmla="*/ 1184910 w 35"/>
              <a:gd name="T13" fmla="*/ 1285875 h 42"/>
              <a:gd name="T14" fmla="*/ 962841 w 35"/>
              <a:gd name="T15" fmla="*/ 925739 h 42"/>
              <a:gd name="T16" fmla="*/ 740501 w 35"/>
              <a:gd name="T17" fmla="*/ 617084 h 42"/>
              <a:gd name="T18" fmla="*/ 444409 w 35"/>
              <a:gd name="T19" fmla="*/ 308655 h 42"/>
              <a:gd name="T20" fmla="*/ 0 w 35"/>
              <a:gd name="T21" fmla="*/ 0 h 42"/>
              <a:gd name="T22" fmla="*/ 888819 w 35"/>
              <a:gd name="T23" fmla="*/ 411389 h 42"/>
              <a:gd name="T24" fmla="*/ 1703342 w 35"/>
              <a:gd name="T25" fmla="*/ 874259 h 42"/>
              <a:gd name="T26" fmla="*/ 1999706 w 35"/>
              <a:gd name="T27" fmla="*/ 1182914 h 42"/>
              <a:gd name="T28" fmla="*/ 2221774 w 35"/>
              <a:gd name="T29" fmla="*/ 1440089 h 42"/>
              <a:gd name="T30" fmla="*/ 2444115 w 35"/>
              <a:gd name="T31" fmla="*/ 1748745 h 42"/>
              <a:gd name="T32" fmla="*/ 2592161 w 35"/>
              <a:gd name="T33" fmla="*/ 2160134 h 4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5" h="42">
                <a:moveTo>
                  <a:pt x="35" y="42"/>
                </a:moveTo>
                <a:lnTo>
                  <a:pt x="31" y="41"/>
                </a:lnTo>
                <a:lnTo>
                  <a:pt x="29" y="40"/>
                </a:lnTo>
                <a:lnTo>
                  <a:pt x="26" y="38"/>
                </a:lnTo>
                <a:lnTo>
                  <a:pt x="24" y="35"/>
                </a:lnTo>
                <a:lnTo>
                  <a:pt x="20" y="30"/>
                </a:lnTo>
                <a:lnTo>
                  <a:pt x="16" y="25"/>
                </a:lnTo>
                <a:lnTo>
                  <a:pt x="13" y="18"/>
                </a:lnTo>
                <a:lnTo>
                  <a:pt x="10" y="12"/>
                </a:lnTo>
                <a:lnTo>
                  <a:pt x="6" y="6"/>
                </a:lnTo>
                <a:lnTo>
                  <a:pt x="0" y="0"/>
                </a:lnTo>
                <a:lnTo>
                  <a:pt x="12" y="8"/>
                </a:lnTo>
                <a:lnTo>
                  <a:pt x="23" y="17"/>
                </a:lnTo>
                <a:lnTo>
                  <a:pt x="27" y="23"/>
                </a:lnTo>
                <a:lnTo>
                  <a:pt x="30" y="28"/>
                </a:lnTo>
                <a:lnTo>
                  <a:pt x="33" y="34"/>
                </a:lnTo>
                <a:lnTo>
                  <a:pt x="35" y="42"/>
                </a:lnTo>
                <a:close/>
              </a:path>
            </a:pathLst>
          </a:custGeom>
          <a:solidFill>
            <a:srgbClr val="FFFFFF"/>
          </a:solidFill>
          <a:ln w="9525">
            <a:noFill/>
            <a:round/>
            <a:headEnd/>
            <a:tailEnd/>
          </a:ln>
        </p:spPr>
        <p:txBody>
          <a:bodyPr/>
          <a:lstStyle/>
          <a:p>
            <a:endParaRPr lang="en-US"/>
          </a:p>
        </p:txBody>
      </p:sp>
      <p:sp>
        <p:nvSpPr>
          <p:cNvPr id="198" name="Freeform 202"/>
          <p:cNvSpPr>
            <a:spLocks/>
          </p:cNvSpPr>
          <p:nvPr/>
        </p:nvSpPr>
        <p:spPr bwMode="auto">
          <a:xfrm>
            <a:off x="1585913" y="1371600"/>
            <a:ext cx="3175" cy="6350"/>
          </a:xfrm>
          <a:custGeom>
            <a:avLst/>
            <a:gdLst>
              <a:gd name="T0" fmla="*/ 504031 w 20"/>
              <a:gd name="T1" fmla="*/ 1753152 h 23"/>
              <a:gd name="T2" fmla="*/ 226854 w 20"/>
              <a:gd name="T3" fmla="*/ 838476 h 23"/>
              <a:gd name="T4" fmla="*/ 0 w 20"/>
              <a:gd name="T5" fmla="*/ 0 h 23"/>
              <a:gd name="T6" fmla="*/ 151289 w 20"/>
              <a:gd name="T7" fmla="*/ 457476 h 23"/>
              <a:gd name="T8" fmla="*/ 327660 w 20"/>
              <a:gd name="T9" fmla="*/ 762276 h 23"/>
              <a:gd name="T10" fmla="*/ 428466 w 20"/>
              <a:gd name="T11" fmla="*/ 914676 h 23"/>
              <a:gd name="T12" fmla="*/ 478790 w 20"/>
              <a:gd name="T13" fmla="*/ 1143276 h 23"/>
              <a:gd name="T14" fmla="*/ 504031 w 20"/>
              <a:gd name="T15" fmla="*/ 1372152 h 23"/>
              <a:gd name="T16" fmla="*/ 504031 w 20"/>
              <a:gd name="T17" fmla="*/ 1753152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23">
                <a:moveTo>
                  <a:pt x="20" y="23"/>
                </a:moveTo>
                <a:lnTo>
                  <a:pt x="9" y="11"/>
                </a:lnTo>
                <a:lnTo>
                  <a:pt x="0" y="0"/>
                </a:lnTo>
                <a:lnTo>
                  <a:pt x="6" y="6"/>
                </a:lnTo>
                <a:lnTo>
                  <a:pt x="13" y="10"/>
                </a:lnTo>
                <a:lnTo>
                  <a:pt x="17" y="12"/>
                </a:lnTo>
                <a:lnTo>
                  <a:pt x="19" y="15"/>
                </a:lnTo>
                <a:lnTo>
                  <a:pt x="20" y="18"/>
                </a:lnTo>
                <a:lnTo>
                  <a:pt x="20" y="23"/>
                </a:lnTo>
                <a:close/>
              </a:path>
            </a:pathLst>
          </a:custGeom>
          <a:solidFill>
            <a:srgbClr val="FFFFFF"/>
          </a:solidFill>
          <a:ln w="9525">
            <a:noFill/>
            <a:round/>
            <a:headEnd/>
            <a:tailEnd/>
          </a:ln>
        </p:spPr>
        <p:txBody>
          <a:bodyPr/>
          <a:lstStyle/>
          <a:p>
            <a:endParaRPr lang="en-US"/>
          </a:p>
        </p:txBody>
      </p:sp>
      <p:sp>
        <p:nvSpPr>
          <p:cNvPr id="199" name="Freeform 203"/>
          <p:cNvSpPr>
            <a:spLocks/>
          </p:cNvSpPr>
          <p:nvPr/>
        </p:nvSpPr>
        <p:spPr bwMode="auto">
          <a:xfrm>
            <a:off x="1560513" y="1374775"/>
            <a:ext cx="6350" cy="11113"/>
          </a:xfrm>
          <a:custGeom>
            <a:avLst/>
            <a:gdLst>
              <a:gd name="T0" fmla="*/ 1294524 w 29"/>
              <a:gd name="T1" fmla="*/ 2287014 h 54"/>
              <a:gd name="T2" fmla="*/ 1198617 w 29"/>
              <a:gd name="T3" fmla="*/ 1990462 h 54"/>
              <a:gd name="T4" fmla="*/ 958850 w 29"/>
              <a:gd name="T5" fmla="*/ 1736509 h 54"/>
              <a:gd name="T6" fmla="*/ 719083 w 29"/>
              <a:gd name="T7" fmla="*/ 1439957 h 54"/>
              <a:gd name="T8" fmla="*/ 527488 w 29"/>
              <a:gd name="T9" fmla="*/ 1143610 h 54"/>
              <a:gd name="T10" fmla="*/ 239767 w 29"/>
              <a:gd name="T11" fmla="*/ 804664 h 54"/>
              <a:gd name="T12" fmla="*/ 95907 w 29"/>
              <a:gd name="T13" fmla="*/ 550505 h 54"/>
              <a:gd name="T14" fmla="*/ 47953 w 29"/>
              <a:gd name="T15" fmla="*/ 423529 h 54"/>
              <a:gd name="T16" fmla="*/ 0 w 29"/>
              <a:gd name="T17" fmla="*/ 296552 h 54"/>
              <a:gd name="T18" fmla="*/ 0 w 29"/>
              <a:gd name="T19" fmla="*/ 126976 h 54"/>
              <a:gd name="T20" fmla="*/ 47953 w 29"/>
              <a:gd name="T21" fmla="*/ 0 h 54"/>
              <a:gd name="T22" fmla="*/ 623395 w 29"/>
              <a:gd name="T23" fmla="*/ 508317 h 54"/>
              <a:gd name="T24" fmla="*/ 1150664 w 29"/>
              <a:gd name="T25" fmla="*/ 1016428 h 54"/>
              <a:gd name="T26" fmla="*/ 1294524 w 29"/>
              <a:gd name="T27" fmla="*/ 1270586 h 54"/>
              <a:gd name="T28" fmla="*/ 1390431 w 29"/>
              <a:gd name="T29" fmla="*/ 1524745 h 54"/>
              <a:gd name="T30" fmla="*/ 1390431 w 29"/>
              <a:gd name="T31" fmla="*/ 1736509 h 54"/>
              <a:gd name="T32" fmla="*/ 1390431 w 29"/>
              <a:gd name="T33" fmla="*/ 1905880 h 54"/>
              <a:gd name="T34" fmla="*/ 1342478 w 29"/>
              <a:gd name="T35" fmla="*/ 2075250 h 54"/>
              <a:gd name="T36" fmla="*/ 1294524 w 29"/>
              <a:gd name="T37" fmla="*/ 2287014 h 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54">
                <a:moveTo>
                  <a:pt x="27" y="54"/>
                </a:moveTo>
                <a:lnTo>
                  <a:pt x="25" y="47"/>
                </a:lnTo>
                <a:lnTo>
                  <a:pt x="20" y="41"/>
                </a:lnTo>
                <a:lnTo>
                  <a:pt x="15" y="34"/>
                </a:lnTo>
                <a:lnTo>
                  <a:pt x="11" y="27"/>
                </a:lnTo>
                <a:lnTo>
                  <a:pt x="5" y="19"/>
                </a:lnTo>
                <a:lnTo>
                  <a:pt x="2" y="13"/>
                </a:lnTo>
                <a:lnTo>
                  <a:pt x="1" y="10"/>
                </a:lnTo>
                <a:lnTo>
                  <a:pt x="0" y="7"/>
                </a:lnTo>
                <a:lnTo>
                  <a:pt x="0" y="3"/>
                </a:lnTo>
                <a:lnTo>
                  <a:pt x="1" y="0"/>
                </a:lnTo>
                <a:lnTo>
                  <a:pt x="13" y="12"/>
                </a:lnTo>
                <a:lnTo>
                  <a:pt x="24" y="24"/>
                </a:lnTo>
                <a:lnTo>
                  <a:pt x="27" y="30"/>
                </a:lnTo>
                <a:lnTo>
                  <a:pt x="29" y="36"/>
                </a:lnTo>
                <a:lnTo>
                  <a:pt x="29" y="41"/>
                </a:lnTo>
                <a:lnTo>
                  <a:pt x="29" y="45"/>
                </a:lnTo>
                <a:lnTo>
                  <a:pt x="28" y="49"/>
                </a:lnTo>
                <a:lnTo>
                  <a:pt x="27" y="54"/>
                </a:lnTo>
                <a:close/>
              </a:path>
            </a:pathLst>
          </a:custGeom>
          <a:solidFill>
            <a:srgbClr val="FFFFFF"/>
          </a:solidFill>
          <a:ln w="9525">
            <a:noFill/>
            <a:round/>
            <a:headEnd/>
            <a:tailEnd/>
          </a:ln>
        </p:spPr>
        <p:txBody>
          <a:bodyPr/>
          <a:lstStyle/>
          <a:p>
            <a:endParaRPr lang="en-US"/>
          </a:p>
        </p:txBody>
      </p:sp>
      <p:sp>
        <p:nvSpPr>
          <p:cNvPr id="200" name="Freeform 204"/>
          <p:cNvSpPr>
            <a:spLocks/>
          </p:cNvSpPr>
          <p:nvPr/>
        </p:nvSpPr>
        <p:spPr bwMode="auto">
          <a:xfrm>
            <a:off x="1535113" y="1377950"/>
            <a:ext cx="7937" cy="7938"/>
          </a:xfrm>
          <a:custGeom>
            <a:avLst/>
            <a:gdLst>
              <a:gd name="T0" fmla="*/ 1968624 w 32"/>
              <a:gd name="T1" fmla="*/ 0 h 39"/>
              <a:gd name="T2" fmla="*/ 1722577 w 32"/>
              <a:gd name="T3" fmla="*/ 124362 h 39"/>
              <a:gd name="T4" fmla="*/ 1538042 w 32"/>
              <a:gd name="T5" fmla="*/ 207202 h 39"/>
              <a:gd name="T6" fmla="*/ 1353507 w 32"/>
              <a:gd name="T7" fmla="*/ 331361 h 39"/>
              <a:gd name="T8" fmla="*/ 1230483 w 32"/>
              <a:gd name="T9" fmla="*/ 455723 h 39"/>
              <a:gd name="T10" fmla="*/ 1107460 w 32"/>
              <a:gd name="T11" fmla="*/ 704243 h 39"/>
              <a:gd name="T12" fmla="*/ 984436 w 32"/>
              <a:gd name="T13" fmla="*/ 1035604 h 39"/>
              <a:gd name="T14" fmla="*/ 922676 w 32"/>
              <a:gd name="T15" fmla="*/ 1284328 h 39"/>
              <a:gd name="T16" fmla="*/ 738141 w 32"/>
              <a:gd name="T17" fmla="*/ 1532848 h 39"/>
              <a:gd name="T18" fmla="*/ 615118 w 32"/>
              <a:gd name="T19" fmla="*/ 1574166 h 39"/>
              <a:gd name="T20" fmla="*/ 492094 w 32"/>
              <a:gd name="T21" fmla="*/ 1615688 h 39"/>
              <a:gd name="T22" fmla="*/ 246047 w 32"/>
              <a:gd name="T23" fmla="*/ 1615688 h 39"/>
              <a:gd name="T24" fmla="*/ 0 w 32"/>
              <a:gd name="T25" fmla="*/ 1574166 h 39"/>
              <a:gd name="T26" fmla="*/ 307559 w 32"/>
              <a:gd name="T27" fmla="*/ 1118647 h 39"/>
              <a:gd name="T28" fmla="*/ 676629 w 32"/>
              <a:gd name="T29" fmla="*/ 621403 h 39"/>
              <a:gd name="T30" fmla="*/ 861165 w 32"/>
              <a:gd name="T31" fmla="*/ 414201 h 39"/>
              <a:gd name="T32" fmla="*/ 1107460 w 32"/>
              <a:gd name="T33" fmla="*/ 248520 h 39"/>
              <a:gd name="T34" fmla="*/ 1476530 w 32"/>
              <a:gd name="T35" fmla="*/ 124362 h 39"/>
              <a:gd name="T36" fmla="*/ 1968624 w 32"/>
              <a:gd name="T37" fmla="*/ 0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 h="39">
                <a:moveTo>
                  <a:pt x="32" y="0"/>
                </a:moveTo>
                <a:lnTo>
                  <a:pt x="28" y="3"/>
                </a:lnTo>
                <a:lnTo>
                  <a:pt x="25" y="5"/>
                </a:lnTo>
                <a:lnTo>
                  <a:pt x="22" y="8"/>
                </a:lnTo>
                <a:lnTo>
                  <a:pt x="20" y="11"/>
                </a:lnTo>
                <a:lnTo>
                  <a:pt x="18" y="17"/>
                </a:lnTo>
                <a:lnTo>
                  <a:pt x="16" y="25"/>
                </a:lnTo>
                <a:lnTo>
                  <a:pt x="15" y="31"/>
                </a:lnTo>
                <a:lnTo>
                  <a:pt x="12" y="37"/>
                </a:lnTo>
                <a:lnTo>
                  <a:pt x="10" y="38"/>
                </a:lnTo>
                <a:lnTo>
                  <a:pt x="8" y="39"/>
                </a:lnTo>
                <a:lnTo>
                  <a:pt x="4" y="39"/>
                </a:lnTo>
                <a:lnTo>
                  <a:pt x="0" y="38"/>
                </a:lnTo>
                <a:lnTo>
                  <a:pt x="5" y="27"/>
                </a:lnTo>
                <a:lnTo>
                  <a:pt x="11" y="15"/>
                </a:lnTo>
                <a:lnTo>
                  <a:pt x="14" y="10"/>
                </a:lnTo>
                <a:lnTo>
                  <a:pt x="18" y="6"/>
                </a:lnTo>
                <a:lnTo>
                  <a:pt x="24" y="3"/>
                </a:lnTo>
                <a:lnTo>
                  <a:pt x="32" y="0"/>
                </a:lnTo>
                <a:close/>
              </a:path>
            </a:pathLst>
          </a:custGeom>
          <a:solidFill>
            <a:srgbClr val="FFFFFF"/>
          </a:solidFill>
          <a:ln w="9525">
            <a:noFill/>
            <a:round/>
            <a:headEnd/>
            <a:tailEnd/>
          </a:ln>
        </p:spPr>
        <p:txBody>
          <a:bodyPr/>
          <a:lstStyle/>
          <a:p>
            <a:endParaRPr lang="en-US"/>
          </a:p>
        </p:txBody>
      </p:sp>
      <p:sp>
        <p:nvSpPr>
          <p:cNvPr id="201" name="Freeform 205"/>
          <p:cNvSpPr>
            <a:spLocks/>
          </p:cNvSpPr>
          <p:nvPr/>
        </p:nvSpPr>
        <p:spPr bwMode="auto">
          <a:xfrm>
            <a:off x="1546225" y="1377950"/>
            <a:ext cx="3175" cy="4763"/>
          </a:xfrm>
          <a:custGeom>
            <a:avLst/>
            <a:gdLst>
              <a:gd name="T0" fmla="*/ 787400 w 8"/>
              <a:gd name="T1" fmla="*/ 782282 h 29"/>
              <a:gd name="T2" fmla="*/ 472678 w 8"/>
              <a:gd name="T3" fmla="*/ 755346 h 29"/>
              <a:gd name="T4" fmla="*/ 157559 w 8"/>
              <a:gd name="T5" fmla="*/ 701311 h 29"/>
              <a:gd name="T6" fmla="*/ 0 w 8"/>
              <a:gd name="T7" fmla="*/ 620504 h 29"/>
              <a:gd name="T8" fmla="*/ 0 w 8"/>
              <a:gd name="T9" fmla="*/ 458562 h 29"/>
              <a:gd name="T10" fmla="*/ 157559 w 8"/>
              <a:gd name="T11" fmla="*/ 350655 h 29"/>
              <a:gd name="T12" fmla="*/ 315119 w 8"/>
              <a:gd name="T13" fmla="*/ 215813 h 29"/>
              <a:gd name="T14" fmla="*/ 630238 w 8"/>
              <a:gd name="T15" fmla="*/ 107907 h 29"/>
              <a:gd name="T16" fmla="*/ 1260078 w 8"/>
              <a:gd name="T17" fmla="*/ 0 h 29"/>
              <a:gd name="T18" fmla="*/ 1260078 w 8"/>
              <a:gd name="T19" fmla="*/ 377591 h 29"/>
              <a:gd name="T20" fmla="*/ 1260078 w 8"/>
              <a:gd name="T21" fmla="*/ 782282 h 29"/>
              <a:gd name="T22" fmla="*/ 1102519 w 8"/>
              <a:gd name="T23" fmla="*/ 782282 h 29"/>
              <a:gd name="T24" fmla="*/ 787400 w 8"/>
              <a:gd name="T25" fmla="*/ 782282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 h="29">
                <a:moveTo>
                  <a:pt x="5" y="29"/>
                </a:moveTo>
                <a:lnTo>
                  <a:pt x="3" y="28"/>
                </a:lnTo>
                <a:lnTo>
                  <a:pt x="1" y="26"/>
                </a:lnTo>
                <a:lnTo>
                  <a:pt x="0" y="23"/>
                </a:lnTo>
                <a:lnTo>
                  <a:pt x="0" y="17"/>
                </a:lnTo>
                <a:lnTo>
                  <a:pt x="1" y="13"/>
                </a:lnTo>
                <a:lnTo>
                  <a:pt x="2" y="8"/>
                </a:lnTo>
                <a:lnTo>
                  <a:pt x="4" y="4"/>
                </a:lnTo>
                <a:lnTo>
                  <a:pt x="8" y="0"/>
                </a:lnTo>
                <a:lnTo>
                  <a:pt x="8" y="14"/>
                </a:lnTo>
                <a:lnTo>
                  <a:pt x="8" y="29"/>
                </a:lnTo>
                <a:lnTo>
                  <a:pt x="7" y="29"/>
                </a:lnTo>
                <a:lnTo>
                  <a:pt x="5" y="29"/>
                </a:lnTo>
                <a:close/>
              </a:path>
            </a:pathLst>
          </a:custGeom>
          <a:solidFill>
            <a:srgbClr val="FFFFFF"/>
          </a:solidFill>
          <a:ln w="9525">
            <a:noFill/>
            <a:round/>
            <a:headEnd/>
            <a:tailEnd/>
          </a:ln>
        </p:spPr>
        <p:txBody>
          <a:bodyPr/>
          <a:lstStyle/>
          <a:p>
            <a:endParaRPr lang="en-US"/>
          </a:p>
        </p:txBody>
      </p:sp>
      <p:sp>
        <p:nvSpPr>
          <p:cNvPr id="202" name="Freeform 206"/>
          <p:cNvSpPr>
            <a:spLocks/>
          </p:cNvSpPr>
          <p:nvPr/>
        </p:nvSpPr>
        <p:spPr bwMode="auto">
          <a:xfrm>
            <a:off x="1552575" y="1377950"/>
            <a:ext cx="4763" cy="4763"/>
          </a:xfrm>
          <a:custGeom>
            <a:avLst/>
            <a:gdLst>
              <a:gd name="T0" fmla="*/ 1194009 w 19"/>
              <a:gd name="T1" fmla="*/ 777957 h 27"/>
              <a:gd name="T2" fmla="*/ 1131087 w 19"/>
              <a:gd name="T3" fmla="*/ 809181 h 27"/>
              <a:gd name="T4" fmla="*/ 1005494 w 19"/>
              <a:gd name="T5" fmla="*/ 840228 h 27"/>
              <a:gd name="T6" fmla="*/ 879902 w 19"/>
              <a:gd name="T7" fmla="*/ 840228 h 27"/>
              <a:gd name="T8" fmla="*/ 816980 w 19"/>
              <a:gd name="T9" fmla="*/ 840228 h 27"/>
              <a:gd name="T10" fmla="*/ 502622 w 19"/>
              <a:gd name="T11" fmla="*/ 809181 h 27"/>
              <a:gd name="T12" fmla="*/ 188515 w 19"/>
              <a:gd name="T13" fmla="*/ 840228 h 27"/>
              <a:gd name="T14" fmla="*/ 125593 w 19"/>
              <a:gd name="T15" fmla="*/ 404502 h 27"/>
              <a:gd name="T16" fmla="*/ 0 w 19"/>
              <a:gd name="T17" fmla="*/ 0 h 27"/>
              <a:gd name="T18" fmla="*/ 628465 w 19"/>
              <a:gd name="T19" fmla="*/ 373454 h 27"/>
              <a:gd name="T20" fmla="*/ 1194009 w 19"/>
              <a:gd name="T21" fmla="*/ 777957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27">
                <a:moveTo>
                  <a:pt x="19" y="25"/>
                </a:moveTo>
                <a:lnTo>
                  <a:pt x="18" y="26"/>
                </a:lnTo>
                <a:lnTo>
                  <a:pt x="16" y="27"/>
                </a:lnTo>
                <a:lnTo>
                  <a:pt x="14" y="27"/>
                </a:lnTo>
                <a:lnTo>
                  <a:pt x="13" y="27"/>
                </a:lnTo>
                <a:lnTo>
                  <a:pt x="8" y="26"/>
                </a:lnTo>
                <a:lnTo>
                  <a:pt x="3" y="27"/>
                </a:lnTo>
                <a:lnTo>
                  <a:pt x="2" y="13"/>
                </a:lnTo>
                <a:lnTo>
                  <a:pt x="0" y="0"/>
                </a:lnTo>
                <a:lnTo>
                  <a:pt x="10" y="12"/>
                </a:lnTo>
                <a:lnTo>
                  <a:pt x="19" y="25"/>
                </a:lnTo>
                <a:close/>
              </a:path>
            </a:pathLst>
          </a:custGeom>
          <a:solidFill>
            <a:srgbClr val="FFFFFF"/>
          </a:solidFill>
          <a:ln w="9525">
            <a:noFill/>
            <a:round/>
            <a:headEnd/>
            <a:tailEnd/>
          </a:ln>
        </p:spPr>
        <p:txBody>
          <a:bodyPr/>
          <a:lstStyle/>
          <a:p>
            <a:endParaRPr lang="en-US"/>
          </a:p>
        </p:txBody>
      </p:sp>
      <p:sp>
        <p:nvSpPr>
          <p:cNvPr id="203" name="Freeform 207"/>
          <p:cNvSpPr>
            <a:spLocks/>
          </p:cNvSpPr>
          <p:nvPr/>
        </p:nvSpPr>
        <p:spPr bwMode="auto">
          <a:xfrm>
            <a:off x="1520825" y="1377950"/>
            <a:ext cx="11113" cy="22225"/>
          </a:xfrm>
          <a:custGeom>
            <a:avLst/>
            <a:gdLst>
              <a:gd name="T0" fmla="*/ 0 w 52"/>
              <a:gd name="T1" fmla="*/ 4659912 h 106"/>
              <a:gd name="T2" fmla="*/ 0 w 52"/>
              <a:gd name="T3" fmla="*/ 4220234 h 106"/>
              <a:gd name="T4" fmla="*/ 91255 w 52"/>
              <a:gd name="T5" fmla="*/ 3736735 h 106"/>
              <a:gd name="T6" fmla="*/ 228458 w 52"/>
              <a:gd name="T7" fmla="*/ 3253237 h 106"/>
              <a:gd name="T8" fmla="*/ 502436 w 52"/>
              <a:gd name="T9" fmla="*/ 2769529 h 106"/>
              <a:gd name="T10" fmla="*/ 913403 w 52"/>
              <a:gd name="T11" fmla="*/ 1758501 h 106"/>
              <a:gd name="T12" fmla="*/ 1278850 w 52"/>
              <a:gd name="T13" fmla="*/ 879146 h 106"/>
              <a:gd name="T14" fmla="*/ 1781286 w 52"/>
              <a:gd name="T15" fmla="*/ 483499 h 106"/>
              <a:gd name="T16" fmla="*/ 2283722 w 52"/>
              <a:gd name="T17" fmla="*/ 0 h 106"/>
              <a:gd name="T18" fmla="*/ 2374976 w 52"/>
              <a:gd name="T19" fmla="*/ 351616 h 106"/>
              <a:gd name="T20" fmla="*/ 2374976 w 52"/>
              <a:gd name="T21" fmla="*/ 659412 h 106"/>
              <a:gd name="T22" fmla="*/ 2329242 w 52"/>
              <a:gd name="T23" fmla="*/ 923176 h 106"/>
              <a:gd name="T24" fmla="*/ 2192253 w 52"/>
              <a:gd name="T25" fmla="*/ 1230971 h 106"/>
              <a:gd name="T26" fmla="*/ 1872541 w 52"/>
              <a:gd name="T27" fmla="*/ 1758501 h 106"/>
              <a:gd name="T28" fmla="*/ 1415839 w 52"/>
              <a:gd name="T29" fmla="*/ 2286030 h 106"/>
              <a:gd name="T30" fmla="*/ 913403 w 52"/>
              <a:gd name="T31" fmla="*/ 2813559 h 106"/>
              <a:gd name="T32" fmla="*/ 502436 w 52"/>
              <a:gd name="T33" fmla="*/ 3341088 h 106"/>
              <a:gd name="T34" fmla="*/ 273978 w 52"/>
              <a:gd name="T35" fmla="*/ 3648884 h 106"/>
              <a:gd name="T36" fmla="*/ 136989 w 52"/>
              <a:gd name="T37" fmla="*/ 3956469 h 106"/>
              <a:gd name="T38" fmla="*/ 45734 w 52"/>
              <a:gd name="T39" fmla="*/ 4264265 h 106"/>
              <a:gd name="T40" fmla="*/ 0 w 52"/>
              <a:gd name="T41" fmla="*/ 4659912 h 1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2" h="106">
                <a:moveTo>
                  <a:pt x="0" y="106"/>
                </a:moveTo>
                <a:lnTo>
                  <a:pt x="0" y="96"/>
                </a:lnTo>
                <a:lnTo>
                  <a:pt x="2" y="85"/>
                </a:lnTo>
                <a:lnTo>
                  <a:pt x="5" y="74"/>
                </a:lnTo>
                <a:lnTo>
                  <a:pt x="11" y="63"/>
                </a:lnTo>
                <a:lnTo>
                  <a:pt x="20" y="40"/>
                </a:lnTo>
                <a:lnTo>
                  <a:pt x="28" y="20"/>
                </a:lnTo>
                <a:lnTo>
                  <a:pt x="39" y="11"/>
                </a:lnTo>
                <a:lnTo>
                  <a:pt x="50" y="0"/>
                </a:lnTo>
                <a:lnTo>
                  <a:pt x="52" y="8"/>
                </a:lnTo>
                <a:lnTo>
                  <a:pt x="52" y="15"/>
                </a:lnTo>
                <a:lnTo>
                  <a:pt x="51" y="21"/>
                </a:lnTo>
                <a:lnTo>
                  <a:pt x="48" y="28"/>
                </a:lnTo>
                <a:lnTo>
                  <a:pt x="41" y="40"/>
                </a:lnTo>
                <a:lnTo>
                  <a:pt x="31" y="52"/>
                </a:lnTo>
                <a:lnTo>
                  <a:pt x="20" y="64"/>
                </a:lnTo>
                <a:lnTo>
                  <a:pt x="11" y="76"/>
                </a:lnTo>
                <a:lnTo>
                  <a:pt x="6" y="83"/>
                </a:lnTo>
                <a:lnTo>
                  <a:pt x="3" y="90"/>
                </a:lnTo>
                <a:lnTo>
                  <a:pt x="1" y="97"/>
                </a:lnTo>
                <a:lnTo>
                  <a:pt x="0" y="106"/>
                </a:lnTo>
                <a:close/>
              </a:path>
            </a:pathLst>
          </a:custGeom>
          <a:solidFill>
            <a:srgbClr val="FFFFFF"/>
          </a:solidFill>
          <a:ln w="9525">
            <a:noFill/>
            <a:round/>
            <a:headEnd/>
            <a:tailEnd/>
          </a:ln>
        </p:spPr>
        <p:txBody>
          <a:bodyPr/>
          <a:lstStyle/>
          <a:p>
            <a:endParaRPr lang="en-US"/>
          </a:p>
        </p:txBody>
      </p:sp>
      <p:sp>
        <p:nvSpPr>
          <p:cNvPr id="204" name="Freeform 208"/>
          <p:cNvSpPr>
            <a:spLocks/>
          </p:cNvSpPr>
          <p:nvPr/>
        </p:nvSpPr>
        <p:spPr bwMode="auto">
          <a:xfrm>
            <a:off x="1571625" y="1381125"/>
            <a:ext cx="3175" cy="7938"/>
          </a:xfrm>
          <a:custGeom>
            <a:avLst/>
            <a:gdLst>
              <a:gd name="T0" fmla="*/ 840052 w 12"/>
              <a:gd name="T1" fmla="*/ 1500282 h 42"/>
              <a:gd name="T2" fmla="*/ 0 w 12"/>
              <a:gd name="T3" fmla="*/ 0 h 42"/>
              <a:gd name="T4" fmla="*/ 840052 w 12"/>
              <a:gd name="T5" fmla="*/ 714420 h 42"/>
              <a:gd name="T6" fmla="*/ 840052 w 12"/>
              <a:gd name="T7" fmla="*/ 1500282 h 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42">
                <a:moveTo>
                  <a:pt x="12" y="42"/>
                </a:moveTo>
                <a:lnTo>
                  <a:pt x="0" y="0"/>
                </a:lnTo>
                <a:lnTo>
                  <a:pt x="12" y="20"/>
                </a:lnTo>
                <a:lnTo>
                  <a:pt x="12" y="42"/>
                </a:lnTo>
                <a:close/>
              </a:path>
            </a:pathLst>
          </a:custGeom>
          <a:solidFill>
            <a:srgbClr val="FFFFFF"/>
          </a:solidFill>
          <a:ln w="9525">
            <a:noFill/>
            <a:round/>
            <a:headEnd/>
            <a:tailEnd/>
          </a:ln>
        </p:spPr>
        <p:txBody>
          <a:bodyPr/>
          <a:lstStyle/>
          <a:p>
            <a:endParaRPr lang="en-US"/>
          </a:p>
        </p:txBody>
      </p:sp>
      <p:sp>
        <p:nvSpPr>
          <p:cNvPr id="205" name="Freeform 209"/>
          <p:cNvSpPr>
            <a:spLocks/>
          </p:cNvSpPr>
          <p:nvPr/>
        </p:nvSpPr>
        <p:spPr bwMode="auto">
          <a:xfrm>
            <a:off x="1582738" y="1381125"/>
            <a:ext cx="6350" cy="4763"/>
          </a:xfrm>
          <a:custGeom>
            <a:avLst/>
            <a:gdLst>
              <a:gd name="T0" fmla="*/ 1221894 w 33"/>
              <a:gd name="T1" fmla="*/ 810220 h 28"/>
              <a:gd name="T2" fmla="*/ 999644 w 33"/>
              <a:gd name="T3" fmla="*/ 694547 h 28"/>
              <a:gd name="T4" fmla="*/ 629420 w 33"/>
              <a:gd name="T5" fmla="*/ 405195 h 28"/>
              <a:gd name="T6" fmla="*/ 185112 w 33"/>
              <a:gd name="T7" fmla="*/ 144761 h 28"/>
              <a:gd name="T8" fmla="*/ 0 w 33"/>
              <a:gd name="T9" fmla="*/ 0 h 28"/>
              <a:gd name="T10" fmla="*/ 222250 w 33"/>
              <a:gd name="T11" fmla="*/ 28918 h 28"/>
              <a:gd name="T12" fmla="*/ 407362 w 33"/>
              <a:gd name="T13" fmla="*/ 115673 h 28"/>
              <a:gd name="T14" fmla="*/ 592474 w 33"/>
              <a:gd name="T15" fmla="*/ 202598 h 28"/>
              <a:gd name="T16" fmla="*/ 703503 w 33"/>
              <a:gd name="T17" fmla="*/ 347189 h 28"/>
              <a:gd name="T18" fmla="*/ 777586 w 33"/>
              <a:gd name="T19" fmla="*/ 491950 h 28"/>
              <a:gd name="T20" fmla="*/ 888615 w 33"/>
              <a:gd name="T21" fmla="*/ 607623 h 28"/>
              <a:gd name="T22" fmla="*/ 1073727 w 33"/>
              <a:gd name="T23" fmla="*/ 723466 h 28"/>
              <a:gd name="T24" fmla="*/ 1221894 w 33"/>
              <a:gd name="T25" fmla="*/ 810220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28">
                <a:moveTo>
                  <a:pt x="33" y="28"/>
                </a:moveTo>
                <a:lnTo>
                  <a:pt x="27" y="24"/>
                </a:lnTo>
                <a:lnTo>
                  <a:pt x="17" y="14"/>
                </a:lnTo>
                <a:lnTo>
                  <a:pt x="5" y="5"/>
                </a:lnTo>
                <a:lnTo>
                  <a:pt x="0" y="0"/>
                </a:lnTo>
                <a:lnTo>
                  <a:pt x="6" y="1"/>
                </a:lnTo>
                <a:lnTo>
                  <a:pt x="11" y="4"/>
                </a:lnTo>
                <a:lnTo>
                  <a:pt x="16" y="7"/>
                </a:lnTo>
                <a:lnTo>
                  <a:pt x="19" y="12"/>
                </a:lnTo>
                <a:lnTo>
                  <a:pt x="21" y="17"/>
                </a:lnTo>
                <a:lnTo>
                  <a:pt x="24" y="21"/>
                </a:lnTo>
                <a:lnTo>
                  <a:pt x="29" y="25"/>
                </a:lnTo>
                <a:lnTo>
                  <a:pt x="33" y="28"/>
                </a:lnTo>
                <a:close/>
              </a:path>
            </a:pathLst>
          </a:custGeom>
          <a:solidFill>
            <a:srgbClr val="FFFFFF"/>
          </a:solidFill>
          <a:ln w="9525">
            <a:noFill/>
            <a:round/>
            <a:headEnd/>
            <a:tailEnd/>
          </a:ln>
        </p:spPr>
        <p:txBody>
          <a:bodyPr/>
          <a:lstStyle/>
          <a:p>
            <a:endParaRPr lang="en-US"/>
          </a:p>
        </p:txBody>
      </p:sp>
      <p:grpSp>
        <p:nvGrpSpPr>
          <p:cNvPr id="206" name="Group 210"/>
          <p:cNvGrpSpPr>
            <a:grpSpLocks/>
          </p:cNvGrpSpPr>
          <p:nvPr/>
        </p:nvGrpSpPr>
        <p:grpSpPr bwMode="auto">
          <a:xfrm>
            <a:off x="731838" y="631825"/>
            <a:ext cx="1450975" cy="1274763"/>
            <a:chOff x="2231" y="1842"/>
            <a:chExt cx="510" cy="448"/>
          </a:xfrm>
        </p:grpSpPr>
        <p:sp>
          <p:nvSpPr>
            <p:cNvPr id="207" name="Freeform 211"/>
            <p:cNvSpPr>
              <a:spLocks/>
            </p:cNvSpPr>
            <p:nvPr userDrawn="1"/>
          </p:nvSpPr>
          <p:spPr bwMode="auto">
            <a:xfrm>
              <a:off x="2530" y="2108"/>
              <a:ext cx="1" cy="3"/>
            </a:xfrm>
            <a:custGeom>
              <a:avLst/>
              <a:gdLst>
                <a:gd name="T0" fmla="*/ 0 w 16"/>
                <a:gd name="T1" fmla="*/ 0 h 38"/>
                <a:gd name="T2" fmla="*/ 0 w 16"/>
                <a:gd name="T3" fmla="*/ 0 h 38"/>
                <a:gd name="T4" fmla="*/ 0 w 16"/>
                <a:gd name="T5" fmla="*/ 0 h 38"/>
                <a:gd name="T6" fmla="*/ 0 w 16"/>
                <a:gd name="T7" fmla="*/ 0 h 38"/>
                <a:gd name="T8" fmla="*/ 0 w 16"/>
                <a:gd name="T9" fmla="*/ 0 h 38"/>
                <a:gd name="T10" fmla="*/ 0 w 16"/>
                <a:gd name="T11" fmla="*/ 0 h 38"/>
                <a:gd name="T12" fmla="*/ 0 w 16"/>
                <a:gd name="T13" fmla="*/ 0 h 38"/>
                <a:gd name="T14" fmla="*/ 0 w 16"/>
                <a:gd name="T15" fmla="*/ 0 h 38"/>
                <a:gd name="T16" fmla="*/ 0 w 16"/>
                <a:gd name="T17" fmla="*/ 0 h 38"/>
                <a:gd name="T18" fmla="*/ 0 w 16"/>
                <a:gd name="T19" fmla="*/ 0 h 38"/>
                <a:gd name="T20" fmla="*/ 0 w 16"/>
                <a:gd name="T21" fmla="*/ 0 h 38"/>
                <a:gd name="T22" fmla="*/ 0 w 16"/>
                <a:gd name="T23" fmla="*/ 0 h 38"/>
                <a:gd name="T24" fmla="*/ 0 w 16"/>
                <a:gd name="T25" fmla="*/ 0 h 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38">
                  <a:moveTo>
                    <a:pt x="16" y="38"/>
                  </a:moveTo>
                  <a:lnTo>
                    <a:pt x="14" y="38"/>
                  </a:lnTo>
                  <a:lnTo>
                    <a:pt x="10" y="37"/>
                  </a:lnTo>
                  <a:lnTo>
                    <a:pt x="8" y="36"/>
                  </a:lnTo>
                  <a:lnTo>
                    <a:pt x="7" y="35"/>
                  </a:lnTo>
                  <a:lnTo>
                    <a:pt x="4" y="31"/>
                  </a:lnTo>
                  <a:lnTo>
                    <a:pt x="2" y="25"/>
                  </a:lnTo>
                  <a:lnTo>
                    <a:pt x="1" y="13"/>
                  </a:lnTo>
                  <a:lnTo>
                    <a:pt x="0" y="0"/>
                  </a:lnTo>
                  <a:lnTo>
                    <a:pt x="3" y="6"/>
                  </a:lnTo>
                  <a:lnTo>
                    <a:pt x="8" y="19"/>
                  </a:lnTo>
                  <a:lnTo>
                    <a:pt x="14" y="33"/>
                  </a:lnTo>
                  <a:lnTo>
                    <a:pt x="16" y="38"/>
                  </a:lnTo>
                  <a:close/>
                </a:path>
              </a:pathLst>
            </a:custGeom>
            <a:solidFill>
              <a:srgbClr val="FFFFFF"/>
            </a:solidFill>
            <a:ln w="9525">
              <a:noFill/>
              <a:round/>
              <a:headEnd/>
              <a:tailEnd/>
            </a:ln>
          </p:spPr>
          <p:txBody>
            <a:bodyPr/>
            <a:lstStyle/>
            <a:p>
              <a:endParaRPr lang="en-US"/>
            </a:p>
          </p:txBody>
        </p:sp>
        <p:sp>
          <p:nvSpPr>
            <p:cNvPr id="208" name="Freeform 212"/>
            <p:cNvSpPr>
              <a:spLocks/>
            </p:cNvSpPr>
            <p:nvPr userDrawn="1"/>
          </p:nvSpPr>
          <p:spPr bwMode="auto">
            <a:xfrm>
              <a:off x="2336" y="2109"/>
              <a:ext cx="90" cy="33"/>
            </a:xfrm>
            <a:custGeom>
              <a:avLst/>
              <a:gdLst>
                <a:gd name="T0" fmla="*/ 7 w 1175"/>
                <a:gd name="T1" fmla="*/ 2 h 427"/>
                <a:gd name="T2" fmla="*/ 6 w 1175"/>
                <a:gd name="T3" fmla="*/ 2 h 427"/>
                <a:gd name="T4" fmla="*/ 6 w 1175"/>
                <a:gd name="T5" fmla="*/ 2 h 427"/>
                <a:gd name="T6" fmla="*/ 6 w 1175"/>
                <a:gd name="T7" fmla="*/ 2 h 427"/>
                <a:gd name="T8" fmla="*/ 6 w 1175"/>
                <a:gd name="T9" fmla="*/ 2 h 427"/>
                <a:gd name="T10" fmla="*/ 6 w 1175"/>
                <a:gd name="T11" fmla="*/ 2 h 427"/>
                <a:gd name="T12" fmla="*/ 6 w 1175"/>
                <a:gd name="T13" fmla="*/ 1 h 427"/>
                <a:gd name="T14" fmla="*/ 5 w 1175"/>
                <a:gd name="T15" fmla="*/ 1 h 427"/>
                <a:gd name="T16" fmla="*/ 5 w 1175"/>
                <a:gd name="T17" fmla="*/ 0 h 427"/>
                <a:gd name="T18" fmla="*/ 5 w 1175"/>
                <a:gd name="T19" fmla="*/ 0 h 427"/>
                <a:gd name="T20" fmla="*/ 4 w 1175"/>
                <a:gd name="T21" fmla="*/ 0 h 427"/>
                <a:gd name="T22" fmla="*/ 4 w 1175"/>
                <a:gd name="T23" fmla="*/ 0 h 427"/>
                <a:gd name="T24" fmla="*/ 3 w 1175"/>
                <a:gd name="T25" fmla="*/ 0 h 427"/>
                <a:gd name="T26" fmla="*/ 3 w 1175"/>
                <a:gd name="T27" fmla="*/ 0 h 427"/>
                <a:gd name="T28" fmla="*/ 3 w 1175"/>
                <a:gd name="T29" fmla="*/ 0 h 427"/>
                <a:gd name="T30" fmla="*/ 2 w 1175"/>
                <a:gd name="T31" fmla="*/ 0 h 427"/>
                <a:gd name="T32" fmla="*/ 2 w 1175"/>
                <a:gd name="T33" fmla="*/ 0 h 427"/>
                <a:gd name="T34" fmla="*/ 2 w 1175"/>
                <a:gd name="T35" fmla="*/ 1 h 427"/>
                <a:gd name="T36" fmla="*/ 2 w 1175"/>
                <a:gd name="T37" fmla="*/ 1 h 427"/>
                <a:gd name="T38" fmla="*/ 1 w 1175"/>
                <a:gd name="T39" fmla="*/ 1 h 427"/>
                <a:gd name="T40" fmla="*/ 1 w 1175"/>
                <a:gd name="T41" fmla="*/ 1 h 427"/>
                <a:gd name="T42" fmla="*/ 1 w 1175"/>
                <a:gd name="T43" fmla="*/ 2 h 427"/>
                <a:gd name="T44" fmla="*/ 1 w 1175"/>
                <a:gd name="T45" fmla="*/ 2 h 427"/>
                <a:gd name="T46" fmla="*/ 1 w 1175"/>
                <a:gd name="T47" fmla="*/ 2 h 427"/>
                <a:gd name="T48" fmla="*/ 0 w 1175"/>
                <a:gd name="T49" fmla="*/ 2 h 427"/>
                <a:gd name="T50" fmla="*/ 0 w 1175"/>
                <a:gd name="T51" fmla="*/ 2 h 427"/>
                <a:gd name="T52" fmla="*/ 0 w 1175"/>
                <a:gd name="T53" fmla="*/ 2 h 427"/>
                <a:gd name="T54" fmla="*/ 0 w 1175"/>
                <a:gd name="T55" fmla="*/ 2 h 427"/>
                <a:gd name="T56" fmla="*/ 0 w 1175"/>
                <a:gd name="T57" fmla="*/ 2 h 427"/>
                <a:gd name="T58" fmla="*/ 0 w 1175"/>
                <a:gd name="T59" fmla="*/ 2 h 427"/>
                <a:gd name="T60" fmla="*/ 1 w 1175"/>
                <a:gd name="T61" fmla="*/ 1 h 427"/>
                <a:gd name="T62" fmla="*/ 1 w 1175"/>
                <a:gd name="T63" fmla="*/ 1 h 427"/>
                <a:gd name="T64" fmla="*/ 1 w 1175"/>
                <a:gd name="T65" fmla="*/ 1 h 427"/>
                <a:gd name="T66" fmla="*/ 1 w 1175"/>
                <a:gd name="T67" fmla="*/ 1 h 427"/>
                <a:gd name="T68" fmla="*/ 2 w 1175"/>
                <a:gd name="T69" fmla="*/ 0 h 427"/>
                <a:gd name="T70" fmla="*/ 2 w 1175"/>
                <a:gd name="T71" fmla="*/ 0 h 427"/>
                <a:gd name="T72" fmla="*/ 2 w 1175"/>
                <a:gd name="T73" fmla="*/ 0 h 427"/>
                <a:gd name="T74" fmla="*/ 3 w 1175"/>
                <a:gd name="T75" fmla="*/ 0 h 427"/>
                <a:gd name="T76" fmla="*/ 3 w 1175"/>
                <a:gd name="T77" fmla="*/ 0 h 427"/>
                <a:gd name="T78" fmla="*/ 4 w 1175"/>
                <a:gd name="T79" fmla="*/ 0 h 427"/>
                <a:gd name="T80" fmla="*/ 4 w 1175"/>
                <a:gd name="T81" fmla="*/ 0 h 427"/>
                <a:gd name="T82" fmla="*/ 4 w 1175"/>
                <a:gd name="T83" fmla="*/ 0 h 427"/>
                <a:gd name="T84" fmla="*/ 5 w 1175"/>
                <a:gd name="T85" fmla="*/ 0 h 427"/>
                <a:gd name="T86" fmla="*/ 5 w 1175"/>
                <a:gd name="T87" fmla="*/ 0 h 427"/>
                <a:gd name="T88" fmla="*/ 5 w 1175"/>
                <a:gd name="T89" fmla="*/ 0 h 427"/>
                <a:gd name="T90" fmla="*/ 6 w 1175"/>
                <a:gd name="T91" fmla="*/ 1 h 427"/>
                <a:gd name="T92" fmla="*/ 6 w 1175"/>
                <a:gd name="T93" fmla="*/ 1 h 427"/>
                <a:gd name="T94" fmla="*/ 6 w 1175"/>
                <a:gd name="T95" fmla="*/ 1 h 427"/>
                <a:gd name="T96" fmla="*/ 6 w 1175"/>
                <a:gd name="T97" fmla="*/ 1 h 427"/>
                <a:gd name="T98" fmla="*/ 7 w 1175"/>
                <a:gd name="T99" fmla="*/ 2 h 427"/>
                <a:gd name="T100" fmla="*/ 7 w 1175"/>
                <a:gd name="T101" fmla="*/ 2 h 427"/>
                <a:gd name="T102" fmla="*/ 7 w 1175"/>
                <a:gd name="T103" fmla="*/ 2 h 42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175" h="427">
                  <a:moveTo>
                    <a:pt x="1175" y="409"/>
                  </a:moveTo>
                  <a:lnTo>
                    <a:pt x="1155" y="403"/>
                  </a:lnTo>
                  <a:lnTo>
                    <a:pt x="1138" y="399"/>
                  </a:lnTo>
                  <a:lnTo>
                    <a:pt x="1122" y="394"/>
                  </a:lnTo>
                  <a:lnTo>
                    <a:pt x="1108" y="392"/>
                  </a:lnTo>
                  <a:lnTo>
                    <a:pt x="1101" y="392"/>
                  </a:lnTo>
                  <a:lnTo>
                    <a:pt x="1093" y="393"/>
                  </a:lnTo>
                  <a:lnTo>
                    <a:pt x="1087" y="394"/>
                  </a:lnTo>
                  <a:lnTo>
                    <a:pt x="1079" y="395"/>
                  </a:lnTo>
                  <a:lnTo>
                    <a:pt x="1072" y="399"/>
                  </a:lnTo>
                  <a:lnTo>
                    <a:pt x="1063" y="402"/>
                  </a:lnTo>
                  <a:lnTo>
                    <a:pt x="1056" y="407"/>
                  </a:lnTo>
                  <a:lnTo>
                    <a:pt x="1046" y="412"/>
                  </a:lnTo>
                  <a:lnTo>
                    <a:pt x="1042" y="384"/>
                  </a:lnTo>
                  <a:lnTo>
                    <a:pt x="1035" y="355"/>
                  </a:lnTo>
                  <a:lnTo>
                    <a:pt x="1026" y="327"/>
                  </a:lnTo>
                  <a:lnTo>
                    <a:pt x="1015" y="299"/>
                  </a:lnTo>
                  <a:lnTo>
                    <a:pt x="1003" y="272"/>
                  </a:lnTo>
                  <a:lnTo>
                    <a:pt x="989" y="245"/>
                  </a:lnTo>
                  <a:lnTo>
                    <a:pt x="973" y="218"/>
                  </a:lnTo>
                  <a:lnTo>
                    <a:pt x="957" y="194"/>
                  </a:lnTo>
                  <a:lnTo>
                    <a:pt x="937" y="169"/>
                  </a:lnTo>
                  <a:lnTo>
                    <a:pt x="917" y="147"/>
                  </a:lnTo>
                  <a:lnTo>
                    <a:pt x="897" y="125"/>
                  </a:lnTo>
                  <a:lnTo>
                    <a:pt x="873" y="105"/>
                  </a:lnTo>
                  <a:lnTo>
                    <a:pt x="850" y="87"/>
                  </a:lnTo>
                  <a:lnTo>
                    <a:pt x="825" y="71"/>
                  </a:lnTo>
                  <a:lnTo>
                    <a:pt x="813" y="64"/>
                  </a:lnTo>
                  <a:lnTo>
                    <a:pt x="800" y="56"/>
                  </a:lnTo>
                  <a:lnTo>
                    <a:pt x="786" y="50"/>
                  </a:lnTo>
                  <a:lnTo>
                    <a:pt x="772" y="44"/>
                  </a:lnTo>
                  <a:lnTo>
                    <a:pt x="741" y="34"/>
                  </a:lnTo>
                  <a:lnTo>
                    <a:pt x="709" y="25"/>
                  </a:lnTo>
                  <a:lnTo>
                    <a:pt x="677" y="18"/>
                  </a:lnTo>
                  <a:lnTo>
                    <a:pt x="644" y="13"/>
                  </a:lnTo>
                  <a:lnTo>
                    <a:pt x="610" y="10"/>
                  </a:lnTo>
                  <a:lnTo>
                    <a:pt x="577" y="9"/>
                  </a:lnTo>
                  <a:lnTo>
                    <a:pt x="560" y="9"/>
                  </a:lnTo>
                  <a:lnTo>
                    <a:pt x="542" y="10"/>
                  </a:lnTo>
                  <a:lnTo>
                    <a:pt x="525" y="11"/>
                  </a:lnTo>
                  <a:lnTo>
                    <a:pt x="509" y="13"/>
                  </a:lnTo>
                  <a:lnTo>
                    <a:pt x="492" y="16"/>
                  </a:lnTo>
                  <a:lnTo>
                    <a:pt x="476" y="19"/>
                  </a:lnTo>
                  <a:lnTo>
                    <a:pt x="460" y="22"/>
                  </a:lnTo>
                  <a:lnTo>
                    <a:pt x="444" y="26"/>
                  </a:lnTo>
                  <a:lnTo>
                    <a:pt x="428" y="32"/>
                  </a:lnTo>
                  <a:lnTo>
                    <a:pt x="412" y="37"/>
                  </a:lnTo>
                  <a:lnTo>
                    <a:pt x="397" y="42"/>
                  </a:lnTo>
                  <a:lnTo>
                    <a:pt x="382" y="49"/>
                  </a:lnTo>
                  <a:lnTo>
                    <a:pt x="367" y="56"/>
                  </a:lnTo>
                  <a:lnTo>
                    <a:pt x="354" y="64"/>
                  </a:lnTo>
                  <a:lnTo>
                    <a:pt x="339" y="72"/>
                  </a:lnTo>
                  <a:lnTo>
                    <a:pt x="326" y="81"/>
                  </a:lnTo>
                  <a:lnTo>
                    <a:pt x="312" y="90"/>
                  </a:lnTo>
                  <a:lnTo>
                    <a:pt x="299" y="101"/>
                  </a:lnTo>
                  <a:lnTo>
                    <a:pt x="286" y="112"/>
                  </a:lnTo>
                  <a:lnTo>
                    <a:pt x="274" y="123"/>
                  </a:lnTo>
                  <a:lnTo>
                    <a:pt x="258" y="139"/>
                  </a:lnTo>
                  <a:lnTo>
                    <a:pt x="244" y="155"/>
                  </a:lnTo>
                  <a:lnTo>
                    <a:pt x="229" y="172"/>
                  </a:lnTo>
                  <a:lnTo>
                    <a:pt x="215" y="188"/>
                  </a:lnTo>
                  <a:lnTo>
                    <a:pt x="202" y="207"/>
                  </a:lnTo>
                  <a:lnTo>
                    <a:pt x="189" y="225"/>
                  </a:lnTo>
                  <a:lnTo>
                    <a:pt x="178" y="243"/>
                  </a:lnTo>
                  <a:lnTo>
                    <a:pt x="168" y="262"/>
                  </a:lnTo>
                  <a:lnTo>
                    <a:pt x="158" y="281"/>
                  </a:lnTo>
                  <a:lnTo>
                    <a:pt x="150" y="300"/>
                  </a:lnTo>
                  <a:lnTo>
                    <a:pt x="142" y="321"/>
                  </a:lnTo>
                  <a:lnTo>
                    <a:pt x="136" y="341"/>
                  </a:lnTo>
                  <a:lnTo>
                    <a:pt x="130" y="362"/>
                  </a:lnTo>
                  <a:lnTo>
                    <a:pt x="125" y="384"/>
                  </a:lnTo>
                  <a:lnTo>
                    <a:pt x="122" y="406"/>
                  </a:lnTo>
                  <a:lnTo>
                    <a:pt x="119" y="427"/>
                  </a:lnTo>
                  <a:lnTo>
                    <a:pt x="95" y="415"/>
                  </a:lnTo>
                  <a:lnTo>
                    <a:pt x="68" y="401"/>
                  </a:lnTo>
                  <a:lnTo>
                    <a:pt x="62" y="398"/>
                  </a:lnTo>
                  <a:lnTo>
                    <a:pt x="55" y="396"/>
                  </a:lnTo>
                  <a:lnTo>
                    <a:pt x="47" y="394"/>
                  </a:lnTo>
                  <a:lnTo>
                    <a:pt x="39" y="393"/>
                  </a:lnTo>
                  <a:lnTo>
                    <a:pt x="31" y="393"/>
                  </a:lnTo>
                  <a:lnTo>
                    <a:pt x="24" y="394"/>
                  </a:lnTo>
                  <a:lnTo>
                    <a:pt x="15" y="396"/>
                  </a:lnTo>
                  <a:lnTo>
                    <a:pt x="7" y="400"/>
                  </a:lnTo>
                  <a:lnTo>
                    <a:pt x="3" y="395"/>
                  </a:lnTo>
                  <a:lnTo>
                    <a:pt x="0" y="390"/>
                  </a:lnTo>
                  <a:lnTo>
                    <a:pt x="10" y="370"/>
                  </a:lnTo>
                  <a:lnTo>
                    <a:pt x="19" y="351"/>
                  </a:lnTo>
                  <a:lnTo>
                    <a:pt x="30" y="331"/>
                  </a:lnTo>
                  <a:lnTo>
                    <a:pt x="42" y="313"/>
                  </a:lnTo>
                  <a:lnTo>
                    <a:pt x="54" y="294"/>
                  </a:lnTo>
                  <a:lnTo>
                    <a:pt x="66" y="276"/>
                  </a:lnTo>
                  <a:lnTo>
                    <a:pt x="79" y="259"/>
                  </a:lnTo>
                  <a:lnTo>
                    <a:pt x="93" y="242"/>
                  </a:lnTo>
                  <a:lnTo>
                    <a:pt x="107" y="225"/>
                  </a:lnTo>
                  <a:lnTo>
                    <a:pt x="122" y="209"/>
                  </a:lnTo>
                  <a:lnTo>
                    <a:pt x="137" y="193"/>
                  </a:lnTo>
                  <a:lnTo>
                    <a:pt x="153" y="177"/>
                  </a:lnTo>
                  <a:lnTo>
                    <a:pt x="169" y="163"/>
                  </a:lnTo>
                  <a:lnTo>
                    <a:pt x="186" y="148"/>
                  </a:lnTo>
                  <a:lnTo>
                    <a:pt x="203" y="134"/>
                  </a:lnTo>
                  <a:lnTo>
                    <a:pt x="220" y="121"/>
                  </a:lnTo>
                  <a:lnTo>
                    <a:pt x="238" y="108"/>
                  </a:lnTo>
                  <a:lnTo>
                    <a:pt x="256" y="97"/>
                  </a:lnTo>
                  <a:lnTo>
                    <a:pt x="276" y="85"/>
                  </a:lnTo>
                  <a:lnTo>
                    <a:pt x="294" y="74"/>
                  </a:lnTo>
                  <a:lnTo>
                    <a:pt x="313" y="64"/>
                  </a:lnTo>
                  <a:lnTo>
                    <a:pt x="333" y="54"/>
                  </a:lnTo>
                  <a:lnTo>
                    <a:pt x="354" y="45"/>
                  </a:lnTo>
                  <a:lnTo>
                    <a:pt x="374" y="38"/>
                  </a:lnTo>
                  <a:lnTo>
                    <a:pt x="394" y="30"/>
                  </a:lnTo>
                  <a:lnTo>
                    <a:pt x="414" y="23"/>
                  </a:lnTo>
                  <a:lnTo>
                    <a:pt x="436" y="18"/>
                  </a:lnTo>
                  <a:lnTo>
                    <a:pt x="457" y="12"/>
                  </a:lnTo>
                  <a:lnTo>
                    <a:pt x="477" y="8"/>
                  </a:lnTo>
                  <a:lnTo>
                    <a:pt x="500" y="5"/>
                  </a:lnTo>
                  <a:lnTo>
                    <a:pt x="521" y="2"/>
                  </a:lnTo>
                  <a:lnTo>
                    <a:pt x="542" y="0"/>
                  </a:lnTo>
                  <a:lnTo>
                    <a:pt x="564" y="0"/>
                  </a:lnTo>
                  <a:lnTo>
                    <a:pt x="585" y="0"/>
                  </a:lnTo>
                  <a:lnTo>
                    <a:pt x="605" y="0"/>
                  </a:lnTo>
                  <a:lnTo>
                    <a:pt x="627" y="2"/>
                  </a:lnTo>
                  <a:lnTo>
                    <a:pt x="647" y="3"/>
                  </a:lnTo>
                  <a:lnTo>
                    <a:pt x="667" y="6"/>
                  </a:lnTo>
                  <a:lnTo>
                    <a:pt x="688" y="9"/>
                  </a:lnTo>
                  <a:lnTo>
                    <a:pt x="707" y="12"/>
                  </a:lnTo>
                  <a:lnTo>
                    <a:pt x="727" y="17"/>
                  </a:lnTo>
                  <a:lnTo>
                    <a:pt x="746" y="22"/>
                  </a:lnTo>
                  <a:lnTo>
                    <a:pt x="766" y="27"/>
                  </a:lnTo>
                  <a:lnTo>
                    <a:pt x="785" y="33"/>
                  </a:lnTo>
                  <a:lnTo>
                    <a:pt x="803" y="40"/>
                  </a:lnTo>
                  <a:lnTo>
                    <a:pt x="822" y="47"/>
                  </a:lnTo>
                  <a:lnTo>
                    <a:pt x="840" y="55"/>
                  </a:lnTo>
                  <a:lnTo>
                    <a:pt x="858" y="64"/>
                  </a:lnTo>
                  <a:lnTo>
                    <a:pt x="876" y="72"/>
                  </a:lnTo>
                  <a:lnTo>
                    <a:pt x="893" y="82"/>
                  </a:lnTo>
                  <a:lnTo>
                    <a:pt x="911" y="91"/>
                  </a:lnTo>
                  <a:lnTo>
                    <a:pt x="927" y="102"/>
                  </a:lnTo>
                  <a:lnTo>
                    <a:pt x="944" y="114"/>
                  </a:lnTo>
                  <a:lnTo>
                    <a:pt x="960" y="124"/>
                  </a:lnTo>
                  <a:lnTo>
                    <a:pt x="976" y="137"/>
                  </a:lnTo>
                  <a:lnTo>
                    <a:pt x="992" y="150"/>
                  </a:lnTo>
                  <a:lnTo>
                    <a:pt x="1007" y="163"/>
                  </a:lnTo>
                  <a:lnTo>
                    <a:pt x="1022" y="177"/>
                  </a:lnTo>
                  <a:lnTo>
                    <a:pt x="1037" y="191"/>
                  </a:lnTo>
                  <a:lnTo>
                    <a:pt x="1051" y="205"/>
                  </a:lnTo>
                  <a:lnTo>
                    <a:pt x="1065" y="220"/>
                  </a:lnTo>
                  <a:lnTo>
                    <a:pt x="1078" y="236"/>
                  </a:lnTo>
                  <a:lnTo>
                    <a:pt x="1091" y="252"/>
                  </a:lnTo>
                  <a:lnTo>
                    <a:pt x="1104" y="269"/>
                  </a:lnTo>
                  <a:lnTo>
                    <a:pt x="1124" y="304"/>
                  </a:lnTo>
                  <a:lnTo>
                    <a:pt x="1145" y="337"/>
                  </a:lnTo>
                  <a:lnTo>
                    <a:pt x="1154" y="354"/>
                  </a:lnTo>
                  <a:lnTo>
                    <a:pt x="1163" y="371"/>
                  </a:lnTo>
                  <a:lnTo>
                    <a:pt x="1166" y="380"/>
                  </a:lnTo>
                  <a:lnTo>
                    <a:pt x="1169" y="390"/>
                  </a:lnTo>
                  <a:lnTo>
                    <a:pt x="1172" y="399"/>
                  </a:lnTo>
                  <a:lnTo>
                    <a:pt x="1175" y="409"/>
                  </a:lnTo>
                  <a:close/>
                </a:path>
              </a:pathLst>
            </a:custGeom>
            <a:solidFill>
              <a:srgbClr val="FFFFFF"/>
            </a:solidFill>
            <a:ln w="9525">
              <a:noFill/>
              <a:round/>
              <a:headEnd/>
              <a:tailEnd/>
            </a:ln>
          </p:spPr>
          <p:txBody>
            <a:bodyPr/>
            <a:lstStyle/>
            <a:p>
              <a:endParaRPr lang="en-US"/>
            </a:p>
          </p:txBody>
        </p:sp>
        <p:sp>
          <p:nvSpPr>
            <p:cNvPr id="209" name="Freeform 213"/>
            <p:cNvSpPr>
              <a:spLocks/>
            </p:cNvSpPr>
            <p:nvPr userDrawn="1"/>
          </p:nvSpPr>
          <p:spPr bwMode="auto">
            <a:xfrm>
              <a:off x="2510" y="2109"/>
              <a:ext cx="20" cy="9"/>
            </a:xfrm>
            <a:custGeom>
              <a:avLst/>
              <a:gdLst>
                <a:gd name="T0" fmla="*/ 1 w 262"/>
                <a:gd name="T1" fmla="*/ 0 h 119"/>
                <a:gd name="T2" fmla="*/ 1 w 262"/>
                <a:gd name="T3" fmla="*/ 0 h 119"/>
                <a:gd name="T4" fmla="*/ 1 w 262"/>
                <a:gd name="T5" fmla="*/ 0 h 119"/>
                <a:gd name="T6" fmla="*/ 1 w 262"/>
                <a:gd name="T7" fmla="*/ 0 h 119"/>
                <a:gd name="T8" fmla="*/ 1 w 262"/>
                <a:gd name="T9" fmla="*/ 1 h 119"/>
                <a:gd name="T10" fmla="*/ 1 w 262"/>
                <a:gd name="T11" fmla="*/ 0 h 119"/>
                <a:gd name="T12" fmla="*/ 1 w 262"/>
                <a:gd name="T13" fmla="*/ 0 h 119"/>
                <a:gd name="T14" fmla="*/ 1 w 262"/>
                <a:gd name="T15" fmla="*/ 0 h 119"/>
                <a:gd name="T16" fmla="*/ 1 w 262"/>
                <a:gd name="T17" fmla="*/ 0 h 119"/>
                <a:gd name="T18" fmla="*/ 1 w 262"/>
                <a:gd name="T19" fmla="*/ 0 h 119"/>
                <a:gd name="T20" fmla="*/ 1 w 262"/>
                <a:gd name="T21" fmla="*/ 1 h 119"/>
                <a:gd name="T22" fmla="*/ 1 w 262"/>
                <a:gd name="T23" fmla="*/ 1 h 119"/>
                <a:gd name="T24" fmla="*/ 1 w 262"/>
                <a:gd name="T25" fmla="*/ 0 h 119"/>
                <a:gd name="T26" fmla="*/ 1 w 262"/>
                <a:gd name="T27" fmla="*/ 0 h 119"/>
                <a:gd name="T28" fmla="*/ 1 w 262"/>
                <a:gd name="T29" fmla="*/ 1 h 119"/>
                <a:gd name="T30" fmla="*/ 1 w 262"/>
                <a:gd name="T31" fmla="*/ 1 h 119"/>
                <a:gd name="T32" fmla="*/ 1 w 262"/>
                <a:gd name="T33" fmla="*/ 1 h 119"/>
                <a:gd name="T34" fmla="*/ 1 w 262"/>
                <a:gd name="T35" fmla="*/ 1 h 119"/>
                <a:gd name="T36" fmla="*/ 1 w 262"/>
                <a:gd name="T37" fmla="*/ 0 h 119"/>
                <a:gd name="T38" fmla="*/ 1 w 262"/>
                <a:gd name="T39" fmla="*/ 0 h 119"/>
                <a:gd name="T40" fmla="*/ 1 w 262"/>
                <a:gd name="T41" fmla="*/ 0 h 119"/>
                <a:gd name="T42" fmla="*/ 1 w 262"/>
                <a:gd name="T43" fmla="*/ 1 h 119"/>
                <a:gd name="T44" fmla="*/ 1 w 262"/>
                <a:gd name="T45" fmla="*/ 1 h 119"/>
                <a:gd name="T46" fmla="*/ 1 w 262"/>
                <a:gd name="T47" fmla="*/ 1 h 119"/>
                <a:gd name="T48" fmla="*/ 0 w 262"/>
                <a:gd name="T49" fmla="*/ 1 h 119"/>
                <a:gd name="T50" fmla="*/ 0 w 262"/>
                <a:gd name="T51" fmla="*/ 0 h 119"/>
                <a:gd name="T52" fmla="*/ 0 w 262"/>
                <a:gd name="T53" fmla="*/ 0 h 119"/>
                <a:gd name="T54" fmla="*/ 0 w 262"/>
                <a:gd name="T55" fmla="*/ 0 h 119"/>
                <a:gd name="T56" fmla="*/ 0 w 262"/>
                <a:gd name="T57" fmla="*/ 0 h 119"/>
                <a:gd name="T58" fmla="*/ 0 w 262"/>
                <a:gd name="T59" fmla="*/ 1 h 119"/>
                <a:gd name="T60" fmla="*/ 0 w 262"/>
                <a:gd name="T61" fmla="*/ 1 h 119"/>
                <a:gd name="T62" fmla="*/ 0 w 262"/>
                <a:gd name="T63" fmla="*/ 0 h 119"/>
                <a:gd name="T64" fmla="*/ 0 w 262"/>
                <a:gd name="T65" fmla="*/ 0 h 119"/>
                <a:gd name="T66" fmla="*/ 0 w 262"/>
                <a:gd name="T67" fmla="*/ 0 h 119"/>
                <a:gd name="T68" fmla="*/ 0 w 262"/>
                <a:gd name="T69" fmla="*/ 0 h 119"/>
                <a:gd name="T70" fmla="*/ 0 w 262"/>
                <a:gd name="T71" fmla="*/ 0 h 119"/>
                <a:gd name="T72" fmla="*/ 0 w 262"/>
                <a:gd name="T73" fmla="*/ 0 h 119"/>
                <a:gd name="T74" fmla="*/ 0 w 262"/>
                <a:gd name="T75" fmla="*/ 0 h 119"/>
                <a:gd name="T76" fmla="*/ 0 w 262"/>
                <a:gd name="T77" fmla="*/ 0 h 119"/>
                <a:gd name="T78" fmla="*/ 0 w 262"/>
                <a:gd name="T79" fmla="*/ 0 h 119"/>
                <a:gd name="T80" fmla="*/ 0 w 262"/>
                <a:gd name="T81" fmla="*/ 0 h 119"/>
                <a:gd name="T82" fmla="*/ 0 w 262"/>
                <a:gd name="T83" fmla="*/ 0 h 119"/>
                <a:gd name="T84" fmla="*/ 0 w 262"/>
                <a:gd name="T85" fmla="*/ 0 h 119"/>
                <a:gd name="T86" fmla="*/ 0 w 262"/>
                <a:gd name="T87" fmla="*/ 0 h 119"/>
                <a:gd name="T88" fmla="*/ 1 w 262"/>
                <a:gd name="T89" fmla="*/ 0 h 119"/>
                <a:gd name="T90" fmla="*/ 1 w 262"/>
                <a:gd name="T91" fmla="*/ 0 h 119"/>
                <a:gd name="T92" fmla="*/ 1 w 262"/>
                <a:gd name="T93" fmla="*/ 0 h 119"/>
                <a:gd name="T94" fmla="*/ 1 w 262"/>
                <a:gd name="T95" fmla="*/ 0 h 119"/>
                <a:gd name="T96" fmla="*/ 1 w 262"/>
                <a:gd name="T97" fmla="*/ 0 h 119"/>
                <a:gd name="T98" fmla="*/ 1 w 262"/>
                <a:gd name="T99" fmla="*/ 0 h 119"/>
                <a:gd name="T100" fmla="*/ 2 w 262"/>
                <a:gd name="T101" fmla="*/ 0 h 11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62" h="119">
                  <a:moveTo>
                    <a:pt x="260" y="54"/>
                  </a:moveTo>
                  <a:lnTo>
                    <a:pt x="249" y="45"/>
                  </a:lnTo>
                  <a:lnTo>
                    <a:pt x="239" y="32"/>
                  </a:lnTo>
                  <a:lnTo>
                    <a:pt x="234" y="26"/>
                  </a:lnTo>
                  <a:lnTo>
                    <a:pt x="228" y="23"/>
                  </a:lnTo>
                  <a:lnTo>
                    <a:pt x="224" y="23"/>
                  </a:lnTo>
                  <a:lnTo>
                    <a:pt x="221" y="24"/>
                  </a:lnTo>
                  <a:lnTo>
                    <a:pt x="218" y="25"/>
                  </a:lnTo>
                  <a:lnTo>
                    <a:pt x="215" y="29"/>
                  </a:lnTo>
                  <a:lnTo>
                    <a:pt x="223" y="41"/>
                  </a:lnTo>
                  <a:lnTo>
                    <a:pt x="232" y="55"/>
                  </a:lnTo>
                  <a:lnTo>
                    <a:pt x="235" y="64"/>
                  </a:lnTo>
                  <a:lnTo>
                    <a:pt x="237" y="72"/>
                  </a:lnTo>
                  <a:lnTo>
                    <a:pt x="238" y="82"/>
                  </a:lnTo>
                  <a:lnTo>
                    <a:pt x="237" y="92"/>
                  </a:lnTo>
                  <a:lnTo>
                    <a:pt x="235" y="83"/>
                  </a:lnTo>
                  <a:lnTo>
                    <a:pt x="232" y="74"/>
                  </a:lnTo>
                  <a:lnTo>
                    <a:pt x="229" y="66"/>
                  </a:lnTo>
                  <a:lnTo>
                    <a:pt x="225" y="58"/>
                  </a:lnTo>
                  <a:lnTo>
                    <a:pt x="220" y="52"/>
                  </a:lnTo>
                  <a:lnTo>
                    <a:pt x="215" y="46"/>
                  </a:lnTo>
                  <a:lnTo>
                    <a:pt x="207" y="40"/>
                  </a:lnTo>
                  <a:lnTo>
                    <a:pt x="199" y="35"/>
                  </a:lnTo>
                  <a:lnTo>
                    <a:pt x="192" y="35"/>
                  </a:lnTo>
                  <a:lnTo>
                    <a:pt x="186" y="35"/>
                  </a:lnTo>
                  <a:lnTo>
                    <a:pt x="192" y="51"/>
                  </a:lnTo>
                  <a:lnTo>
                    <a:pt x="202" y="69"/>
                  </a:lnTo>
                  <a:lnTo>
                    <a:pt x="204" y="74"/>
                  </a:lnTo>
                  <a:lnTo>
                    <a:pt x="205" y="80"/>
                  </a:lnTo>
                  <a:lnTo>
                    <a:pt x="206" y="84"/>
                  </a:lnTo>
                  <a:lnTo>
                    <a:pt x="206" y="89"/>
                  </a:lnTo>
                  <a:lnTo>
                    <a:pt x="206" y="95"/>
                  </a:lnTo>
                  <a:lnTo>
                    <a:pt x="204" y="100"/>
                  </a:lnTo>
                  <a:lnTo>
                    <a:pt x="202" y="105"/>
                  </a:lnTo>
                  <a:lnTo>
                    <a:pt x="199" y="111"/>
                  </a:lnTo>
                  <a:lnTo>
                    <a:pt x="192" y="96"/>
                  </a:lnTo>
                  <a:lnTo>
                    <a:pt x="185" y="79"/>
                  </a:lnTo>
                  <a:lnTo>
                    <a:pt x="181" y="71"/>
                  </a:lnTo>
                  <a:lnTo>
                    <a:pt x="175" y="65"/>
                  </a:lnTo>
                  <a:lnTo>
                    <a:pt x="172" y="62"/>
                  </a:lnTo>
                  <a:lnTo>
                    <a:pt x="169" y="60"/>
                  </a:lnTo>
                  <a:lnTo>
                    <a:pt x="165" y="58"/>
                  </a:lnTo>
                  <a:lnTo>
                    <a:pt x="160" y="57"/>
                  </a:lnTo>
                  <a:lnTo>
                    <a:pt x="160" y="71"/>
                  </a:lnTo>
                  <a:lnTo>
                    <a:pt x="159" y="87"/>
                  </a:lnTo>
                  <a:lnTo>
                    <a:pt x="157" y="96"/>
                  </a:lnTo>
                  <a:lnTo>
                    <a:pt x="155" y="103"/>
                  </a:lnTo>
                  <a:lnTo>
                    <a:pt x="152" y="111"/>
                  </a:lnTo>
                  <a:lnTo>
                    <a:pt x="147" y="117"/>
                  </a:lnTo>
                  <a:lnTo>
                    <a:pt x="143" y="116"/>
                  </a:lnTo>
                  <a:lnTo>
                    <a:pt x="140" y="114"/>
                  </a:lnTo>
                  <a:lnTo>
                    <a:pt x="138" y="112"/>
                  </a:lnTo>
                  <a:lnTo>
                    <a:pt x="136" y="109"/>
                  </a:lnTo>
                  <a:lnTo>
                    <a:pt x="133" y="102"/>
                  </a:lnTo>
                  <a:lnTo>
                    <a:pt x="131" y="95"/>
                  </a:lnTo>
                  <a:lnTo>
                    <a:pt x="130" y="87"/>
                  </a:lnTo>
                  <a:lnTo>
                    <a:pt x="129" y="79"/>
                  </a:lnTo>
                  <a:lnTo>
                    <a:pt x="128" y="71"/>
                  </a:lnTo>
                  <a:lnTo>
                    <a:pt x="125" y="64"/>
                  </a:lnTo>
                  <a:lnTo>
                    <a:pt x="123" y="64"/>
                  </a:lnTo>
                  <a:lnTo>
                    <a:pt x="120" y="65"/>
                  </a:lnTo>
                  <a:lnTo>
                    <a:pt x="118" y="66"/>
                  </a:lnTo>
                  <a:lnTo>
                    <a:pt x="115" y="68"/>
                  </a:lnTo>
                  <a:lnTo>
                    <a:pt x="112" y="72"/>
                  </a:lnTo>
                  <a:lnTo>
                    <a:pt x="109" y="79"/>
                  </a:lnTo>
                  <a:lnTo>
                    <a:pt x="105" y="93"/>
                  </a:lnTo>
                  <a:lnTo>
                    <a:pt x="99" y="106"/>
                  </a:lnTo>
                  <a:lnTo>
                    <a:pt x="97" y="112"/>
                  </a:lnTo>
                  <a:lnTo>
                    <a:pt x="95" y="116"/>
                  </a:lnTo>
                  <a:lnTo>
                    <a:pt x="94" y="118"/>
                  </a:lnTo>
                  <a:lnTo>
                    <a:pt x="92" y="119"/>
                  </a:lnTo>
                  <a:lnTo>
                    <a:pt x="91" y="119"/>
                  </a:lnTo>
                  <a:lnTo>
                    <a:pt x="89" y="119"/>
                  </a:lnTo>
                  <a:lnTo>
                    <a:pt x="84" y="118"/>
                  </a:lnTo>
                  <a:lnTo>
                    <a:pt x="80" y="113"/>
                  </a:lnTo>
                  <a:lnTo>
                    <a:pt x="74" y="104"/>
                  </a:lnTo>
                  <a:lnTo>
                    <a:pt x="67" y="92"/>
                  </a:lnTo>
                  <a:lnTo>
                    <a:pt x="68" y="82"/>
                  </a:lnTo>
                  <a:lnTo>
                    <a:pt x="68" y="71"/>
                  </a:lnTo>
                  <a:lnTo>
                    <a:pt x="68" y="67"/>
                  </a:lnTo>
                  <a:lnTo>
                    <a:pt x="67" y="62"/>
                  </a:lnTo>
                  <a:lnTo>
                    <a:pt x="66" y="57"/>
                  </a:lnTo>
                  <a:lnTo>
                    <a:pt x="64" y="54"/>
                  </a:lnTo>
                  <a:lnTo>
                    <a:pt x="61" y="55"/>
                  </a:lnTo>
                  <a:lnTo>
                    <a:pt x="59" y="56"/>
                  </a:lnTo>
                  <a:lnTo>
                    <a:pt x="57" y="58"/>
                  </a:lnTo>
                  <a:lnTo>
                    <a:pt x="55" y="61"/>
                  </a:lnTo>
                  <a:lnTo>
                    <a:pt x="51" y="67"/>
                  </a:lnTo>
                  <a:lnTo>
                    <a:pt x="50" y="74"/>
                  </a:lnTo>
                  <a:lnTo>
                    <a:pt x="48" y="89"/>
                  </a:lnTo>
                  <a:lnTo>
                    <a:pt x="46" y="101"/>
                  </a:lnTo>
                  <a:lnTo>
                    <a:pt x="41" y="97"/>
                  </a:lnTo>
                  <a:lnTo>
                    <a:pt x="38" y="92"/>
                  </a:lnTo>
                  <a:lnTo>
                    <a:pt x="35" y="86"/>
                  </a:lnTo>
                  <a:lnTo>
                    <a:pt x="34" y="80"/>
                  </a:lnTo>
                  <a:lnTo>
                    <a:pt x="34" y="74"/>
                  </a:lnTo>
                  <a:lnTo>
                    <a:pt x="34" y="69"/>
                  </a:lnTo>
                  <a:lnTo>
                    <a:pt x="35" y="63"/>
                  </a:lnTo>
                  <a:lnTo>
                    <a:pt x="36" y="57"/>
                  </a:lnTo>
                  <a:lnTo>
                    <a:pt x="40" y="46"/>
                  </a:lnTo>
                  <a:lnTo>
                    <a:pt x="43" y="35"/>
                  </a:lnTo>
                  <a:lnTo>
                    <a:pt x="44" y="30"/>
                  </a:lnTo>
                  <a:lnTo>
                    <a:pt x="44" y="24"/>
                  </a:lnTo>
                  <a:lnTo>
                    <a:pt x="44" y="20"/>
                  </a:lnTo>
                  <a:lnTo>
                    <a:pt x="42" y="16"/>
                  </a:lnTo>
                  <a:lnTo>
                    <a:pt x="34" y="20"/>
                  </a:lnTo>
                  <a:lnTo>
                    <a:pt x="28" y="25"/>
                  </a:lnTo>
                  <a:lnTo>
                    <a:pt x="23" y="31"/>
                  </a:lnTo>
                  <a:lnTo>
                    <a:pt x="17" y="37"/>
                  </a:lnTo>
                  <a:lnTo>
                    <a:pt x="14" y="45"/>
                  </a:lnTo>
                  <a:lnTo>
                    <a:pt x="11" y="52"/>
                  </a:lnTo>
                  <a:lnTo>
                    <a:pt x="9" y="60"/>
                  </a:lnTo>
                  <a:lnTo>
                    <a:pt x="8" y="66"/>
                  </a:lnTo>
                  <a:lnTo>
                    <a:pt x="3" y="62"/>
                  </a:lnTo>
                  <a:lnTo>
                    <a:pt x="1" y="57"/>
                  </a:lnTo>
                  <a:lnTo>
                    <a:pt x="0" y="53"/>
                  </a:lnTo>
                  <a:lnTo>
                    <a:pt x="0" y="48"/>
                  </a:lnTo>
                  <a:lnTo>
                    <a:pt x="1" y="44"/>
                  </a:lnTo>
                  <a:lnTo>
                    <a:pt x="3" y="38"/>
                  </a:lnTo>
                  <a:lnTo>
                    <a:pt x="7" y="34"/>
                  </a:lnTo>
                  <a:lnTo>
                    <a:pt x="10" y="29"/>
                  </a:lnTo>
                  <a:lnTo>
                    <a:pt x="19" y="20"/>
                  </a:lnTo>
                  <a:lnTo>
                    <a:pt x="29" y="13"/>
                  </a:lnTo>
                  <a:lnTo>
                    <a:pt x="41" y="6"/>
                  </a:lnTo>
                  <a:lnTo>
                    <a:pt x="51" y="3"/>
                  </a:lnTo>
                  <a:lnTo>
                    <a:pt x="61" y="5"/>
                  </a:lnTo>
                  <a:lnTo>
                    <a:pt x="71" y="6"/>
                  </a:lnTo>
                  <a:lnTo>
                    <a:pt x="70" y="13"/>
                  </a:lnTo>
                  <a:lnTo>
                    <a:pt x="66" y="18"/>
                  </a:lnTo>
                  <a:lnTo>
                    <a:pt x="65" y="20"/>
                  </a:lnTo>
                  <a:lnTo>
                    <a:pt x="64" y="22"/>
                  </a:lnTo>
                  <a:lnTo>
                    <a:pt x="64" y="25"/>
                  </a:lnTo>
                  <a:lnTo>
                    <a:pt x="64" y="29"/>
                  </a:lnTo>
                  <a:lnTo>
                    <a:pt x="77" y="32"/>
                  </a:lnTo>
                  <a:lnTo>
                    <a:pt x="91" y="33"/>
                  </a:lnTo>
                  <a:lnTo>
                    <a:pt x="105" y="34"/>
                  </a:lnTo>
                  <a:lnTo>
                    <a:pt x="119" y="34"/>
                  </a:lnTo>
                  <a:lnTo>
                    <a:pt x="147" y="34"/>
                  </a:lnTo>
                  <a:lnTo>
                    <a:pt x="173" y="35"/>
                  </a:lnTo>
                  <a:lnTo>
                    <a:pt x="173" y="30"/>
                  </a:lnTo>
                  <a:lnTo>
                    <a:pt x="173" y="18"/>
                  </a:lnTo>
                  <a:lnTo>
                    <a:pt x="173" y="5"/>
                  </a:lnTo>
                  <a:lnTo>
                    <a:pt x="173" y="0"/>
                  </a:lnTo>
                  <a:lnTo>
                    <a:pt x="186" y="1"/>
                  </a:lnTo>
                  <a:lnTo>
                    <a:pt x="200" y="3"/>
                  </a:lnTo>
                  <a:lnTo>
                    <a:pt x="214" y="6"/>
                  </a:lnTo>
                  <a:lnTo>
                    <a:pt x="226" y="11"/>
                  </a:lnTo>
                  <a:lnTo>
                    <a:pt x="237" y="19"/>
                  </a:lnTo>
                  <a:lnTo>
                    <a:pt x="248" y="26"/>
                  </a:lnTo>
                  <a:lnTo>
                    <a:pt x="252" y="32"/>
                  </a:lnTo>
                  <a:lnTo>
                    <a:pt x="256" y="36"/>
                  </a:lnTo>
                  <a:lnTo>
                    <a:pt x="260" y="41"/>
                  </a:lnTo>
                  <a:lnTo>
                    <a:pt x="262" y="48"/>
                  </a:lnTo>
                  <a:lnTo>
                    <a:pt x="261" y="51"/>
                  </a:lnTo>
                  <a:lnTo>
                    <a:pt x="260" y="54"/>
                  </a:lnTo>
                  <a:close/>
                </a:path>
              </a:pathLst>
            </a:custGeom>
            <a:solidFill>
              <a:srgbClr val="FFFFFF"/>
            </a:solidFill>
            <a:ln w="9525">
              <a:noFill/>
              <a:round/>
              <a:headEnd/>
              <a:tailEnd/>
            </a:ln>
          </p:spPr>
          <p:txBody>
            <a:bodyPr/>
            <a:lstStyle/>
            <a:p>
              <a:endParaRPr lang="en-US"/>
            </a:p>
          </p:txBody>
        </p:sp>
        <p:sp>
          <p:nvSpPr>
            <p:cNvPr id="210" name="Freeform 214"/>
            <p:cNvSpPr>
              <a:spLocks/>
            </p:cNvSpPr>
            <p:nvPr userDrawn="1"/>
          </p:nvSpPr>
          <p:spPr bwMode="auto">
            <a:xfrm>
              <a:off x="2500" y="2114"/>
              <a:ext cx="13" cy="39"/>
            </a:xfrm>
            <a:custGeom>
              <a:avLst/>
              <a:gdLst>
                <a:gd name="T0" fmla="*/ 0 w 166"/>
                <a:gd name="T1" fmla="*/ 0 h 499"/>
                <a:gd name="T2" fmla="*/ 0 w 166"/>
                <a:gd name="T3" fmla="*/ 0 h 499"/>
                <a:gd name="T4" fmla="*/ 0 w 166"/>
                <a:gd name="T5" fmla="*/ 1 h 499"/>
                <a:gd name="T6" fmla="*/ 0 w 166"/>
                <a:gd name="T7" fmla="*/ 1 h 499"/>
                <a:gd name="T8" fmla="*/ 1 w 166"/>
                <a:gd name="T9" fmla="*/ 2 h 499"/>
                <a:gd name="T10" fmla="*/ 1 w 166"/>
                <a:gd name="T11" fmla="*/ 2 h 499"/>
                <a:gd name="T12" fmla="*/ 1 w 166"/>
                <a:gd name="T13" fmla="*/ 2 h 499"/>
                <a:gd name="T14" fmla="*/ 1 w 166"/>
                <a:gd name="T15" fmla="*/ 3 h 499"/>
                <a:gd name="T16" fmla="*/ 1 w 166"/>
                <a:gd name="T17" fmla="*/ 3 h 499"/>
                <a:gd name="T18" fmla="*/ 1 w 166"/>
                <a:gd name="T19" fmla="*/ 3 h 499"/>
                <a:gd name="T20" fmla="*/ 1 w 166"/>
                <a:gd name="T21" fmla="*/ 3 h 499"/>
                <a:gd name="T22" fmla="*/ 1 w 166"/>
                <a:gd name="T23" fmla="*/ 3 h 499"/>
                <a:gd name="T24" fmla="*/ 1 w 166"/>
                <a:gd name="T25" fmla="*/ 3 h 499"/>
                <a:gd name="T26" fmla="*/ 1 w 166"/>
                <a:gd name="T27" fmla="*/ 2 h 499"/>
                <a:gd name="T28" fmla="*/ 0 w 166"/>
                <a:gd name="T29" fmla="*/ 2 h 499"/>
                <a:gd name="T30" fmla="*/ 0 w 166"/>
                <a:gd name="T31" fmla="*/ 1 h 499"/>
                <a:gd name="T32" fmla="*/ 0 w 166"/>
                <a:gd name="T33" fmla="*/ 0 h 499"/>
                <a:gd name="T34" fmla="*/ 0 w 166"/>
                <a:gd name="T35" fmla="*/ 0 h 499"/>
                <a:gd name="T36" fmla="*/ 0 w 166"/>
                <a:gd name="T37" fmla="*/ 0 h 499"/>
                <a:gd name="T38" fmla="*/ 0 w 166"/>
                <a:gd name="T39" fmla="*/ 0 h 499"/>
                <a:gd name="T40" fmla="*/ 0 w 166"/>
                <a:gd name="T41" fmla="*/ 0 h 4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6" h="499">
                  <a:moveTo>
                    <a:pt x="19" y="7"/>
                  </a:moveTo>
                  <a:lnTo>
                    <a:pt x="40" y="68"/>
                  </a:lnTo>
                  <a:lnTo>
                    <a:pt x="60" y="129"/>
                  </a:lnTo>
                  <a:lnTo>
                    <a:pt x="79" y="190"/>
                  </a:lnTo>
                  <a:lnTo>
                    <a:pt x="98" y="252"/>
                  </a:lnTo>
                  <a:lnTo>
                    <a:pt x="116" y="314"/>
                  </a:lnTo>
                  <a:lnTo>
                    <a:pt x="135" y="375"/>
                  </a:lnTo>
                  <a:lnTo>
                    <a:pt x="151" y="437"/>
                  </a:lnTo>
                  <a:lnTo>
                    <a:pt x="166" y="499"/>
                  </a:lnTo>
                  <a:lnTo>
                    <a:pt x="159" y="499"/>
                  </a:lnTo>
                  <a:lnTo>
                    <a:pt x="153" y="499"/>
                  </a:lnTo>
                  <a:lnTo>
                    <a:pt x="146" y="477"/>
                  </a:lnTo>
                  <a:lnTo>
                    <a:pt x="129" y="422"/>
                  </a:lnTo>
                  <a:lnTo>
                    <a:pt x="105" y="342"/>
                  </a:lnTo>
                  <a:lnTo>
                    <a:pt x="77" y="250"/>
                  </a:lnTo>
                  <a:lnTo>
                    <a:pt x="48" y="158"/>
                  </a:lnTo>
                  <a:lnTo>
                    <a:pt x="25" y="78"/>
                  </a:lnTo>
                  <a:lnTo>
                    <a:pt x="7" y="23"/>
                  </a:lnTo>
                  <a:lnTo>
                    <a:pt x="0" y="0"/>
                  </a:lnTo>
                  <a:lnTo>
                    <a:pt x="10" y="4"/>
                  </a:lnTo>
                  <a:lnTo>
                    <a:pt x="19" y="7"/>
                  </a:lnTo>
                  <a:close/>
                </a:path>
              </a:pathLst>
            </a:custGeom>
            <a:solidFill>
              <a:srgbClr val="FFFFFF"/>
            </a:solidFill>
            <a:ln w="9525">
              <a:noFill/>
              <a:round/>
              <a:headEnd/>
              <a:tailEnd/>
            </a:ln>
          </p:spPr>
          <p:txBody>
            <a:bodyPr/>
            <a:lstStyle/>
            <a:p>
              <a:endParaRPr lang="en-US"/>
            </a:p>
          </p:txBody>
        </p:sp>
        <p:sp>
          <p:nvSpPr>
            <p:cNvPr id="211" name="Freeform 215"/>
            <p:cNvSpPr>
              <a:spLocks/>
            </p:cNvSpPr>
            <p:nvPr userDrawn="1"/>
          </p:nvSpPr>
          <p:spPr bwMode="auto">
            <a:xfrm>
              <a:off x="2366" y="2112"/>
              <a:ext cx="13" cy="30"/>
            </a:xfrm>
            <a:custGeom>
              <a:avLst/>
              <a:gdLst>
                <a:gd name="T0" fmla="*/ 0 w 174"/>
                <a:gd name="T1" fmla="*/ 2 h 389"/>
                <a:gd name="T2" fmla="*/ 0 w 174"/>
                <a:gd name="T3" fmla="*/ 2 h 389"/>
                <a:gd name="T4" fmla="*/ 0 w 174"/>
                <a:gd name="T5" fmla="*/ 2 h 389"/>
                <a:gd name="T6" fmla="*/ 0 w 174"/>
                <a:gd name="T7" fmla="*/ 2 h 389"/>
                <a:gd name="T8" fmla="*/ 0 w 174"/>
                <a:gd name="T9" fmla="*/ 2 h 389"/>
                <a:gd name="T10" fmla="*/ 0 w 174"/>
                <a:gd name="T11" fmla="*/ 2 h 389"/>
                <a:gd name="T12" fmla="*/ 0 w 174"/>
                <a:gd name="T13" fmla="*/ 2 h 389"/>
                <a:gd name="T14" fmla="*/ 0 w 174"/>
                <a:gd name="T15" fmla="*/ 1 h 389"/>
                <a:gd name="T16" fmla="*/ 0 w 174"/>
                <a:gd name="T17" fmla="*/ 1 h 389"/>
                <a:gd name="T18" fmla="*/ 0 w 174"/>
                <a:gd name="T19" fmla="*/ 1 h 389"/>
                <a:gd name="T20" fmla="*/ 0 w 174"/>
                <a:gd name="T21" fmla="*/ 1 h 389"/>
                <a:gd name="T22" fmla="*/ 0 w 174"/>
                <a:gd name="T23" fmla="*/ 1 h 389"/>
                <a:gd name="T24" fmla="*/ 0 w 174"/>
                <a:gd name="T25" fmla="*/ 1 h 389"/>
                <a:gd name="T26" fmla="*/ 0 w 174"/>
                <a:gd name="T27" fmla="*/ 1 h 389"/>
                <a:gd name="T28" fmla="*/ 0 w 174"/>
                <a:gd name="T29" fmla="*/ 1 h 389"/>
                <a:gd name="T30" fmla="*/ 0 w 174"/>
                <a:gd name="T31" fmla="*/ 0 h 389"/>
                <a:gd name="T32" fmla="*/ 0 w 174"/>
                <a:gd name="T33" fmla="*/ 0 h 389"/>
                <a:gd name="T34" fmla="*/ 0 w 174"/>
                <a:gd name="T35" fmla="*/ 0 h 389"/>
                <a:gd name="T36" fmla="*/ 1 w 174"/>
                <a:gd name="T37" fmla="*/ 0 h 389"/>
                <a:gd name="T38" fmla="*/ 1 w 174"/>
                <a:gd name="T39" fmla="*/ 0 h 389"/>
                <a:gd name="T40" fmla="*/ 1 w 174"/>
                <a:gd name="T41" fmla="*/ 0 h 389"/>
                <a:gd name="T42" fmla="*/ 1 w 174"/>
                <a:gd name="T43" fmla="*/ 0 h 389"/>
                <a:gd name="T44" fmla="*/ 1 w 174"/>
                <a:gd name="T45" fmla="*/ 0 h 389"/>
                <a:gd name="T46" fmla="*/ 1 w 174"/>
                <a:gd name="T47" fmla="*/ 0 h 389"/>
                <a:gd name="T48" fmla="*/ 1 w 174"/>
                <a:gd name="T49" fmla="*/ 0 h 389"/>
                <a:gd name="T50" fmla="*/ 1 w 174"/>
                <a:gd name="T51" fmla="*/ 0 h 389"/>
                <a:gd name="T52" fmla="*/ 1 w 174"/>
                <a:gd name="T53" fmla="*/ 0 h 389"/>
                <a:gd name="T54" fmla="*/ 1 w 174"/>
                <a:gd name="T55" fmla="*/ 0 h 389"/>
                <a:gd name="T56" fmla="*/ 1 w 174"/>
                <a:gd name="T57" fmla="*/ 0 h 389"/>
                <a:gd name="T58" fmla="*/ 1 w 174"/>
                <a:gd name="T59" fmla="*/ 0 h 389"/>
                <a:gd name="T60" fmla="*/ 1 w 174"/>
                <a:gd name="T61" fmla="*/ 1 h 389"/>
                <a:gd name="T62" fmla="*/ 1 w 174"/>
                <a:gd name="T63" fmla="*/ 1 h 389"/>
                <a:gd name="T64" fmla="*/ 1 w 174"/>
                <a:gd name="T65" fmla="*/ 1 h 389"/>
                <a:gd name="T66" fmla="*/ 1 w 174"/>
                <a:gd name="T67" fmla="*/ 2 h 389"/>
                <a:gd name="T68" fmla="*/ 1 w 174"/>
                <a:gd name="T69" fmla="*/ 2 h 389"/>
                <a:gd name="T70" fmla="*/ 1 w 174"/>
                <a:gd name="T71" fmla="*/ 2 h 389"/>
                <a:gd name="T72" fmla="*/ 1 w 174"/>
                <a:gd name="T73" fmla="*/ 2 h 389"/>
                <a:gd name="T74" fmla="*/ 1 w 174"/>
                <a:gd name="T75" fmla="*/ 2 h 389"/>
                <a:gd name="T76" fmla="*/ 1 w 174"/>
                <a:gd name="T77" fmla="*/ 2 h 389"/>
                <a:gd name="T78" fmla="*/ 1 w 174"/>
                <a:gd name="T79" fmla="*/ 2 h 389"/>
                <a:gd name="T80" fmla="*/ 1 w 174"/>
                <a:gd name="T81" fmla="*/ 2 h 389"/>
                <a:gd name="T82" fmla="*/ 1 w 174"/>
                <a:gd name="T83" fmla="*/ 2 h 389"/>
                <a:gd name="T84" fmla="*/ 1 w 174"/>
                <a:gd name="T85" fmla="*/ 2 h 389"/>
                <a:gd name="T86" fmla="*/ 1 w 174"/>
                <a:gd name="T87" fmla="*/ 2 h 389"/>
                <a:gd name="T88" fmla="*/ 1 w 174"/>
                <a:gd name="T89" fmla="*/ 2 h 389"/>
                <a:gd name="T90" fmla="*/ 1 w 174"/>
                <a:gd name="T91" fmla="*/ 2 h 389"/>
                <a:gd name="T92" fmla="*/ 0 w 174"/>
                <a:gd name="T93" fmla="*/ 2 h 389"/>
                <a:gd name="T94" fmla="*/ 0 w 174"/>
                <a:gd name="T95" fmla="*/ 2 h 389"/>
                <a:gd name="T96" fmla="*/ 0 w 174"/>
                <a:gd name="T97" fmla="*/ 2 h 389"/>
                <a:gd name="T98" fmla="*/ 0 w 174"/>
                <a:gd name="T99" fmla="*/ 2 h 389"/>
                <a:gd name="T100" fmla="*/ 0 w 174"/>
                <a:gd name="T101" fmla="*/ 2 h 389"/>
                <a:gd name="T102" fmla="*/ 0 w 174"/>
                <a:gd name="T103" fmla="*/ 2 h 389"/>
                <a:gd name="T104" fmla="*/ 0 w 174"/>
                <a:gd name="T105" fmla="*/ 2 h 38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74" h="389">
                  <a:moveTo>
                    <a:pt x="18" y="358"/>
                  </a:moveTo>
                  <a:lnTo>
                    <a:pt x="9" y="363"/>
                  </a:lnTo>
                  <a:lnTo>
                    <a:pt x="1" y="368"/>
                  </a:lnTo>
                  <a:lnTo>
                    <a:pt x="0" y="341"/>
                  </a:lnTo>
                  <a:lnTo>
                    <a:pt x="0" y="313"/>
                  </a:lnTo>
                  <a:lnTo>
                    <a:pt x="2" y="286"/>
                  </a:lnTo>
                  <a:lnTo>
                    <a:pt x="4" y="258"/>
                  </a:lnTo>
                  <a:lnTo>
                    <a:pt x="8" y="232"/>
                  </a:lnTo>
                  <a:lnTo>
                    <a:pt x="14" y="205"/>
                  </a:lnTo>
                  <a:lnTo>
                    <a:pt x="20" y="178"/>
                  </a:lnTo>
                  <a:lnTo>
                    <a:pt x="29" y="154"/>
                  </a:lnTo>
                  <a:lnTo>
                    <a:pt x="38" y="129"/>
                  </a:lnTo>
                  <a:lnTo>
                    <a:pt x="50" y="107"/>
                  </a:lnTo>
                  <a:lnTo>
                    <a:pt x="56" y="95"/>
                  </a:lnTo>
                  <a:lnTo>
                    <a:pt x="63" y="85"/>
                  </a:lnTo>
                  <a:lnTo>
                    <a:pt x="70" y="75"/>
                  </a:lnTo>
                  <a:lnTo>
                    <a:pt x="78" y="64"/>
                  </a:lnTo>
                  <a:lnTo>
                    <a:pt x="86" y="55"/>
                  </a:lnTo>
                  <a:lnTo>
                    <a:pt x="96" y="46"/>
                  </a:lnTo>
                  <a:lnTo>
                    <a:pt x="104" y="37"/>
                  </a:lnTo>
                  <a:lnTo>
                    <a:pt x="115" y="29"/>
                  </a:lnTo>
                  <a:lnTo>
                    <a:pt x="125" y="21"/>
                  </a:lnTo>
                  <a:lnTo>
                    <a:pt x="136" y="14"/>
                  </a:lnTo>
                  <a:lnTo>
                    <a:pt x="148" y="7"/>
                  </a:lnTo>
                  <a:lnTo>
                    <a:pt x="160" y="0"/>
                  </a:lnTo>
                  <a:lnTo>
                    <a:pt x="162" y="6"/>
                  </a:lnTo>
                  <a:lnTo>
                    <a:pt x="166" y="18"/>
                  </a:lnTo>
                  <a:lnTo>
                    <a:pt x="172" y="30"/>
                  </a:lnTo>
                  <a:lnTo>
                    <a:pt x="174" y="35"/>
                  </a:lnTo>
                  <a:lnTo>
                    <a:pt x="173" y="51"/>
                  </a:lnTo>
                  <a:lnTo>
                    <a:pt x="172" y="91"/>
                  </a:lnTo>
                  <a:lnTo>
                    <a:pt x="171" y="147"/>
                  </a:lnTo>
                  <a:lnTo>
                    <a:pt x="169" y="213"/>
                  </a:lnTo>
                  <a:lnTo>
                    <a:pt x="168" y="278"/>
                  </a:lnTo>
                  <a:lnTo>
                    <a:pt x="167" y="334"/>
                  </a:lnTo>
                  <a:lnTo>
                    <a:pt x="166" y="374"/>
                  </a:lnTo>
                  <a:lnTo>
                    <a:pt x="166" y="389"/>
                  </a:lnTo>
                  <a:lnTo>
                    <a:pt x="159" y="382"/>
                  </a:lnTo>
                  <a:lnTo>
                    <a:pt x="150" y="375"/>
                  </a:lnTo>
                  <a:lnTo>
                    <a:pt x="142" y="369"/>
                  </a:lnTo>
                  <a:lnTo>
                    <a:pt x="133" y="363"/>
                  </a:lnTo>
                  <a:lnTo>
                    <a:pt x="125" y="359"/>
                  </a:lnTo>
                  <a:lnTo>
                    <a:pt x="115" y="353"/>
                  </a:lnTo>
                  <a:lnTo>
                    <a:pt x="106" y="350"/>
                  </a:lnTo>
                  <a:lnTo>
                    <a:pt x="97" y="347"/>
                  </a:lnTo>
                  <a:lnTo>
                    <a:pt x="87" y="346"/>
                  </a:lnTo>
                  <a:lnTo>
                    <a:pt x="78" y="344"/>
                  </a:lnTo>
                  <a:lnTo>
                    <a:pt x="68" y="344"/>
                  </a:lnTo>
                  <a:lnTo>
                    <a:pt x="57" y="345"/>
                  </a:lnTo>
                  <a:lnTo>
                    <a:pt x="48" y="346"/>
                  </a:lnTo>
                  <a:lnTo>
                    <a:pt x="37" y="349"/>
                  </a:lnTo>
                  <a:lnTo>
                    <a:pt x="27" y="352"/>
                  </a:lnTo>
                  <a:lnTo>
                    <a:pt x="18" y="358"/>
                  </a:lnTo>
                  <a:close/>
                </a:path>
              </a:pathLst>
            </a:custGeom>
            <a:solidFill>
              <a:srgbClr val="FFFFFF"/>
            </a:solidFill>
            <a:ln w="9525">
              <a:noFill/>
              <a:round/>
              <a:headEnd/>
              <a:tailEnd/>
            </a:ln>
          </p:spPr>
          <p:txBody>
            <a:bodyPr/>
            <a:lstStyle/>
            <a:p>
              <a:endParaRPr lang="en-US"/>
            </a:p>
          </p:txBody>
        </p:sp>
        <p:sp>
          <p:nvSpPr>
            <p:cNvPr id="212" name="Freeform 216"/>
            <p:cNvSpPr>
              <a:spLocks/>
            </p:cNvSpPr>
            <p:nvPr userDrawn="1"/>
          </p:nvSpPr>
          <p:spPr bwMode="auto">
            <a:xfrm>
              <a:off x="2382" y="2112"/>
              <a:ext cx="15" cy="30"/>
            </a:xfrm>
            <a:custGeom>
              <a:avLst/>
              <a:gdLst>
                <a:gd name="T0" fmla="*/ 0 w 197"/>
                <a:gd name="T1" fmla="*/ 2 h 386"/>
                <a:gd name="T2" fmla="*/ 0 w 197"/>
                <a:gd name="T3" fmla="*/ 2 h 386"/>
                <a:gd name="T4" fmla="*/ 0 w 197"/>
                <a:gd name="T5" fmla="*/ 2 h 386"/>
                <a:gd name="T6" fmla="*/ 0 w 197"/>
                <a:gd name="T7" fmla="*/ 1 h 386"/>
                <a:gd name="T8" fmla="*/ 0 w 197"/>
                <a:gd name="T9" fmla="*/ 1 h 386"/>
                <a:gd name="T10" fmla="*/ 0 w 197"/>
                <a:gd name="T11" fmla="*/ 1 h 386"/>
                <a:gd name="T12" fmla="*/ 0 w 197"/>
                <a:gd name="T13" fmla="*/ 1 h 386"/>
                <a:gd name="T14" fmla="*/ 0 w 197"/>
                <a:gd name="T15" fmla="*/ 0 h 386"/>
                <a:gd name="T16" fmla="*/ 0 w 197"/>
                <a:gd name="T17" fmla="*/ 0 h 386"/>
                <a:gd name="T18" fmla="*/ 0 w 197"/>
                <a:gd name="T19" fmla="*/ 0 h 386"/>
                <a:gd name="T20" fmla="*/ 0 w 197"/>
                <a:gd name="T21" fmla="*/ 0 h 386"/>
                <a:gd name="T22" fmla="*/ 0 w 197"/>
                <a:gd name="T23" fmla="*/ 0 h 386"/>
                <a:gd name="T24" fmla="*/ 0 w 197"/>
                <a:gd name="T25" fmla="*/ 0 h 386"/>
                <a:gd name="T26" fmla="*/ 0 w 197"/>
                <a:gd name="T27" fmla="*/ 0 h 386"/>
                <a:gd name="T28" fmla="*/ 1 w 197"/>
                <a:gd name="T29" fmla="*/ 0 h 386"/>
                <a:gd name="T30" fmla="*/ 1 w 197"/>
                <a:gd name="T31" fmla="*/ 0 h 386"/>
                <a:gd name="T32" fmla="*/ 1 w 197"/>
                <a:gd name="T33" fmla="*/ 0 h 386"/>
                <a:gd name="T34" fmla="*/ 1 w 197"/>
                <a:gd name="T35" fmla="*/ 0 h 386"/>
                <a:gd name="T36" fmla="*/ 1 w 197"/>
                <a:gd name="T37" fmla="*/ 1 h 386"/>
                <a:gd name="T38" fmla="*/ 1 w 197"/>
                <a:gd name="T39" fmla="*/ 1 h 386"/>
                <a:gd name="T40" fmla="*/ 1 w 197"/>
                <a:gd name="T41" fmla="*/ 1 h 386"/>
                <a:gd name="T42" fmla="*/ 1 w 197"/>
                <a:gd name="T43" fmla="*/ 1 h 386"/>
                <a:gd name="T44" fmla="*/ 1 w 197"/>
                <a:gd name="T45" fmla="*/ 1 h 386"/>
                <a:gd name="T46" fmla="*/ 1 w 197"/>
                <a:gd name="T47" fmla="*/ 1 h 386"/>
                <a:gd name="T48" fmla="*/ 1 w 197"/>
                <a:gd name="T49" fmla="*/ 1 h 386"/>
                <a:gd name="T50" fmla="*/ 1 w 197"/>
                <a:gd name="T51" fmla="*/ 1 h 386"/>
                <a:gd name="T52" fmla="*/ 1 w 197"/>
                <a:gd name="T53" fmla="*/ 1 h 386"/>
                <a:gd name="T54" fmla="*/ 1 w 197"/>
                <a:gd name="T55" fmla="*/ 1 h 386"/>
                <a:gd name="T56" fmla="*/ 1 w 197"/>
                <a:gd name="T57" fmla="*/ 2 h 386"/>
                <a:gd name="T58" fmla="*/ 1 w 197"/>
                <a:gd name="T59" fmla="*/ 2 h 386"/>
                <a:gd name="T60" fmla="*/ 1 w 197"/>
                <a:gd name="T61" fmla="*/ 2 h 386"/>
                <a:gd name="T62" fmla="*/ 1 w 197"/>
                <a:gd name="T63" fmla="*/ 2 h 386"/>
                <a:gd name="T64" fmla="*/ 1 w 197"/>
                <a:gd name="T65" fmla="*/ 2 h 386"/>
                <a:gd name="T66" fmla="*/ 1 w 197"/>
                <a:gd name="T67" fmla="*/ 2 h 386"/>
                <a:gd name="T68" fmla="*/ 1 w 197"/>
                <a:gd name="T69" fmla="*/ 2 h 386"/>
                <a:gd name="T70" fmla="*/ 1 w 197"/>
                <a:gd name="T71" fmla="*/ 2 h 386"/>
                <a:gd name="T72" fmla="*/ 1 w 197"/>
                <a:gd name="T73" fmla="*/ 2 h 386"/>
                <a:gd name="T74" fmla="*/ 1 w 197"/>
                <a:gd name="T75" fmla="*/ 2 h 386"/>
                <a:gd name="T76" fmla="*/ 1 w 197"/>
                <a:gd name="T77" fmla="*/ 2 h 386"/>
                <a:gd name="T78" fmla="*/ 1 w 197"/>
                <a:gd name="T79" fmla="*/ 2 h 386"/>
                <a:gd name="T80" fmla="*/ 0 w 197"/>
                <a:gd name="T81" fmla="*/ 2 h 386"/>
                <a:gd name="T82" fmla="*/ 0 w 197"/>
                <a:gd name="T83" fmla="*/ 2 h 386"/>
                <a:gd name="T84" fmla="*/ 0 w 197"/>
                <a:gd name="T85" fmla="*/ 2 h 386"/>
                <a:gd name="T86" fmla="*/ 0 w 197"/>
                <a:gd name="T87" fmla="*/ 2 h 386"/>
                <a:gd name="T88" fmla="*/ 0 w 197"/>
                <a:gd name="T89" fmla="*/ 2 h 386"/>
                <a:gd name="T90" fmla="*/ 0 w 197"/>
                <a:gd name="T91" fmla="*/ 2 h 386"/>
                <a:gd name="T92" fmla="*/ 0 w 197"/>
                <a:gd name="T93" fmla="*/ 2 h 386"/>
                <a:gd name="T94" fmla="*/ 0 w 197"/>
                <a:gd name="T95" fmla="*/ 2 h 386"/>
                <a:gd name="T96" fmla="*/ 0 w 197"/>
                <a:gd name="T97" fmla="*/ 2 h 38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97" h="386">
                  <a:moveTo>
                    <a:pt x="11" y="376"/>
                  </a:moveTo>
                  <a:lnTo>
                    <a:pt x="6" y="331"/>
                  </a:lnTo>
                  <a:lnTo>
                    <a:pt x="2" y="285"/>
                  </a:lnTo>
                  <a:lnTo>
                    <a:pt x="0" y="238"/>
                  </a:lnTo>
                  <a:lnTo>
                    <a:pt x="0" y="190"/>
                  </a:lnTo>
                  <a:lnTo>
                    <a:pt x="0" y="143"/>
                  </a:lnTo>
                  <a:lnTo>
                    <a:pt x="2" y="95"/>
                  </a:lnTo>
                  <a:lnTo>
                    <a:pt x="6" y="47"/>
                  </a:lnTo>
                  <a:lnTo>
                    <a:pt x="11" y="0"/>
                  </a:lnTo>
                  <a:lnTo>
                    <a:pt x="25" y="8"/>
                  </a:lnTo>
                  <a:lnTo>
                    <a:pt x="39" y="15"/>
                  </a:lnTo>
                  <a:lnTo>
                    <a:pt x="52" y="24"/>
                  </a:lnTo>
                  <a:lnTo>
                    <a:pt x="64" y="32"/>
                  </a:lnTo>
                  <a:lnTo>
                    <a:pt x="76" y="42"/>
                  </a:lnTo>
                  <a:lnTo>
                    <a:pt x="87" y="52"/>
                  </a:lnTo>
                  <a:lnTo>
                    <a:pt x="98" y="61"/>
                  </a:lnTo>
                  <a:lnTo>
                    <a:pt x="108" y="72"/>
                  </a:lnTo>
                  <a:lnTo>
                    <a:pt x="117" y="83"/>
                  </a:lnTo>
                  <a:lnTo>
                    <a:pt x="126" y="94"/>
                  </a:lnTo>
                  <a:lnTo>
                    <a:pt x="134" y="105"/>
                  </a:lnTo>
                  <a:lnTo>
                    <a:pt x="142" y="117"/>
                  </a:lnTo>
                  <a:lnTo>
                    <a:pt x="148" y="129"/>
                  </a:lnTo>
                  <a:lnTo>
                    <a:pt x="156" y="141"/>
                  </a:lnTo>
                  <a:lnTo>
                    <a:pt x="161" y="154"/>
                  </a:lnTo>
                  <a:lnTo>
                    <a:pt x="167" y="167"/>
                  </a:lnTo>
                  <a:lnTo>
                    <a:pt x="177" y="193"/>
                  </a:lnTo>
                  <a:lnTo>
                    <a:pt x="185" y="220"/>
                  </a:lnTo>
                  <a:lnTo>
                    <a:pt x="190" y="248"/>
                  </a:lnTo>
                  <a:lnTo>
                    <a:pt x="194" y="276"/>
                  </a:lnTo>
                  <a:lnTo>
                    <a:pt x="196" y="303"/>
                  </a:lnTo>
                  <a:lnTo>
                    <a:pt x="197" y="331"/>
                  </a:lnTo>
                  <a:lnTo>
                    <a:pt x="196" y="359"/>
                  </a:lnTo>
                  <a:lnTo>
                    <a:pt x="194" y="386"/>
                  </a:lnTo>
                  <a:lnTo>
                    <a:pt x="177" y="377"/>
                  </a:lnTo>
                  <a:lnTo>
                    <a:pt x="155" y="367"/>
                  </a:lnTo>
                  <a:lnTo>
                    <a:pt x="142" y="363"/>
                  </a:lnTo>
                  <a:lnTo>
                    <a:pt x="128" y="359"/>
                  </a:lnTo>
                  <a:lnTo>
                    <a:pt x="114" y="355"/>
                  </a:lnTo>
                  <a:lnTo>
                    <a:pt x="100" y="352"/>
                  </a:lnTo>
                  <a:lnTo>
                    <a:pt x="86" y="350"/>
                  </a:lnTo>
                  <a:lnTo>
                    <a:pt x="74" y="349"/>
                  </a:lnTo>
                  <a:lnTo>
                    <a:pt x="60" y="349"/>
                  </a:lnTo>
                  <a:lnTo>
                    <a:pt x="48" y="351"/>
                  </a:lnTo>
                  <a:lnTo>
                    <a:pt x="36" y="355"/>
                  </a:lnTo>
                  <a:lnTo>
                    <a:pt x="27" y="360"/>
                  </a:lnTo>
                  <a:lnTo>
                    <a:pt x="22" y="363"/>
                  </a:lnTo>
                  <a:lnTo>
                    <a:pt x="18" y="366"/>
                  </a:lnTo>
                  <a:lnTo>
                    <a:pt x="14" y="371"/>
                  </a:lnTo>
                  <a:lnTo>
                    <a:pt x="11" y="376"/>
                  </a:lnTo>
                  <a:close/>
                </a:path>
              </a:pathLst>
            </a:custGeom>
            <a:solidFill>
              <a:srgbClr val="FFFFFF"/>
            </a:solidFill>
            <a:ln w="9525">
              <a:noFill/>
              <a:round/>
              <a:headEnd/>
              <a:tailEnd/>
            </a:ln>
          </p:spPr>
          <p:txBody>
            <a:bodyPr/>
            <a:lstStyle/>
            <a:p>
              <a:endParaRPr lang="en-US"/>
            </a:p>
          </p:txBody>
        </p:sp>
        <p:sp>
          <p:nvSpPr>
            <p:cNvPr id="213" name="Freeform 217"/>
            <p:cNvSpPr>
              <a:spLocks/>
            </p:cNvSpPr>
            <p:nvPr userDrawn="1"/>
          </p:nvSpPr>
          <p:spPr bwMode="auto">
            <a:xfrm>
              <a:off x="2392" y="2113"/>
              <a:ext cx="20" cy="28"/>
            </a:xfrm>
            <a:custGeom>
              <a:avLst/>
              <a:gdLst>
                <a:gd name="T0" fmla="*/ 1 w 266"/>
                <a:gd name="T1" fmla="*/ 2 h 371"/>
                <a:gd name="T2" fmla="*/ 1 w 266"/>
                <a:gd name="T3" fmla="*/ 2 h 371"/>
                <a:gd name="T4" fmla="*/ 1 w 266"/>
                <a:gd name="T5" fmla="*/ 2 h 371"/>
                <a:gd name="T6" fmla="*/ 1 w 266"/>
                <a:gd name="T7" fmla="*/ 2 h 371"/>
                <a:gd name="T8" fmla="*/ 1 w 266"/>
                <a:gd name="T9" fmla="*/ 2 h 371"/>
                <a:gd name="T10" fmla="*/ 1 w 266"/>
                <a:gd name="T11" fmla="*/ 2 h 371"/>
                <a:gd name="T12" fmla="*/ 1 w 266"/>
                <a:gd name="T13" fmla="*/ 2 h 371"/>
                <a:gd name="T14" fmla="*/ 1 w 266"/>
                <a:gd name="T15" fmla="*/ 1 h 371"/>
                <a:gd name="T16" fmla="*/ 1 w 266"/>
                <a:gd name="T17" fmla="*/ 1 h 371"/>
                <a:gd name="T18" fmla="*/ 0 w 266"/>
                <a:gd name="T19" fmla="*/ 1 h 371"/>
                <a:gd name="T20" fmla="*/ 0 w 266"/>
                <a:gd name="T21" fmla="*/ 1 h 371"/>
                <a:gd name="T22" fmla="*/ 0 w 266"/>
                <a:gd name="T23" fmla="*/ 1 h 371"/>
                <a:gd name="T24" fmla="*/ 0 w 266"/>
                <a:gd name="T25" fmla="*/ 1 h 371"/>
                <a:gd name="T26" fmla="*/ 0 w 266"/>
                <a:gd name="T27" fmla="*/ 1 h 371"/>
                <a:gd name="T28" fmla="*/ 0 w 266"/>
                <a:gd name="T29" fmla="*/ 0 h 371"/>
                <a:gd name="T30" fmla="*/ 0 w 266"/>
                <a:gd name="T31" fmla="*/ 0 h 371"/>
                <a:gd name="T32" fmla="*/ 0 w 266"/>
                <a:gd name="T33" fmla="*/ 0 h 371"/>
                <a:gd name="T34" fmla="*/ 0 w 266"/>
                <a:gd name="T35" fmla="*/ 0 h 371"/>
                <a:gd name="T36" fmla="*/ 0 w 266"/>
                <a:gd name="T37" fmla="*/ 0 h 371"/>
                <a:gd name="T38" fmla="*/ 0 w 266"/>
                <a:gd name="T39" fmla="*/ 0 h 371"/>
                <a:gd name="T40" fmla="*/ 0 w 266"/>
                <a:gd name="T41" fmla="*/ 0 h 371"/>
                <a:gd name="T42" fmla="*/ 0 w 266"/>
                <a:gd name="T43" fmla="*/ 0 h 371"/>
                <a:gd name="T44" fmla="*/ 1 w 266"/>
                <a:gd name="T45" fmla="*/ 0 h 371"/>
                <a:gd name="T46" fmla="*/ 1 w 266"/>
                <a:gd name="T47" fmla="*/ 0 h 371"/>
                <a:gd name="T48" fmla="*/ 1 w 266"/>
                <a:gd name="T49" fmla="*/ 1 h 371"/>
                <a:gd name="T50" fmla="*/ 1 w 266"/>
                <a:gd name="T51" fmla="*/ 1 h 371"/>
                <a:gd name="T52" fmla="*/ 1 w 266"/>
                <a:gd name="T53" fmla="*/ 1 h 371"/>
                <a:gd name="T54" fmla="*/ 1 w 266"/>
                <a:gd name="T55" fmla="*/ 1 h 371"/>
                <a:gd name="T56" fmla="*/ 1 w 266"/>
                <a:gd name="T57" fmla="*/ 1 h 371"/>
                <a:gd name="T58" fmla="*/ 1 w 266"/>
                <a:gd name="T59" fmla="*/ 1 h 371"/>
                <a:gd name="T60" fmla="*/ 1 w 266"/>
                <a:gd name="T61" fmla="*/ 1 h 371"/>
                <a:gd name="T62" fmla="*/ 1 w 266"/>
                <a:gd name="T63" fmla="*/ 1 h 371"/>
                <a:gd name="T64" fmla="*/ 1 w 266"/>
                <a:gd name="T65" fmla="*/ 1 h 371"/>
                <a:gd name="T66" fmla="*/ 1 w 266"/>
                <a:gd name="T67" fmla="*/ 2 h 371"/>
                <a:gd name="T68" fmla="*/ 1 w 266"/>
                <a:gd name="T69" fmla="*/ 2 h 371"/>
                <a:gd name="T70" fmla="*/ 1 w 266"/>
                <a:gd name="T71" fmla="*/ 2 h 371"/>
                <a:gd name="T72" fmla="*/ 1 w 266"/>
                <a:gd name="T73" fmla="*/ 2 h 371"/>
                <a:gd name="T74" fmla="*/ 2 w 266"/>
                <a:gd name="T75" fmla="*/ 2 h 371"/>
                <a:gd name="T76" fmla="*/ 2 w 266"/>
                <a:gd name="T77" fmla="*/ 2 h 371"/>
                <a:gd name="T78" fmla="*/ 2 w 266"/>
                <a:gd name="T79" fmla="*/ 2 h 371"/>
                <a:gd name="T80" fmla="*/ 2 w 266"/>
                <a:gd name="T81" fmla="*/ 2 h 371"/>
                <a:gd name="T82" fmla="*/ 1 w 266"/>
                <a:gd name="T83" fmla="*/ 2 h 371"/>
                <a:gd name="T84" fmla="*/ 1 w 266"/>
                <a:gd name="T85" fmla="*/ 2 h 371"/>
                <a:gd name="T86" fmla="*/ 1 w 266"/>
                <a:gd name="T87" fmla="*/ 2 h 371"/>
                <a:gd name="T88" fmla="*/ 1 w 266"/>
                <a:gd name="T89" fmla="*/ 2 h 371"/>
                <a:gd name="T90" fmla="*/ 1 w 266"/>
                <a:gd name="T91" fmla="*/ 2 h 371"/>
                <a:gd name="T92" fmla="*/ 1 w 266"/>
                <a:gd name="T93" fmla="*/ 2 h 371"/>
                <a:gd name="T94" fmla="*/ 1 w 266"/>
                <a:gd name="T95" fmla="*/ 2 h 371"/>
                <a:gd name="T96" fmla="*/ 1 w 266"/>
                <a:gd name="T97" fmla="*/ 2 h 371"/>
                <a:gd name="T98" fmla="*/ 1 w 266"/>
                <a:gd name="T99" fmla="*/ 2 h 371"/>
                <a:gd name="T100" fmla="*/ 1 w 266"/>
                <a:gd name="T101" fmla="*/ 2 h 371"/>
                <a:gd name="T102" fmla="*/ 1 w 266"/>
                <a:gd name="T103" fmla="*/ 2 h 371"/>
                <a:gd name="T104" fmla="*/ 1 w 266"/>
                <a:gd name="T105" fmla="*/ 2 h 371"/>
                <a:gd name="T106" fmla="*/ 1 w 266"/>
                <a:gd name="T107" fmla="*/ 2 h 371"/>
                <a:gd name="T108" fmla="*/ 1 w 266"/>
                <a:gd name="T109" fmla="*/ 2 h 371"/>
                <a:gd name="T110" fmla="*/ 1 w 266"/>
                <a:gd name="T111" fmla="*/ 2 h 371"/>
                <a:gd name="T112" fmla="*/ 1 w 266"/>
                <a:gd name="T113" fmla="*/ 2 h 37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66" h="371">
                  <a:moveTo>
                    <a:pt x="105" y="354"/>
                  </a:moveTo>
                  <a:lnTo>
                    <a:pt x="103" y="356"/>
                  </a:lnTo>
                  <a:lnTo>
                    <a:pt x="102" y="357"/>
                  </a:lnTo>
                  <a:lnTo>
                    <a:pt x="103" y="335"/>
                  </a:lnTo>
                  <a:lnTo>
                    <a:pt x="103" y="311"/>
                  </a:lnTo>
                  <a:lnTo>
                    <a:pt x="102" y="288"/>
                  </a:lnTo>
                  <a:lnTo>
                    <a:pt x="98" y="264"/>
                  </a:lnTo>
                  <a:lnTo>
                    <a:pt x="95" y="241"/>
                  </a:lnTo>
                  <a:lnTo>
                    <a:pt x="91" y="218"/>
                  </a:lnTo>
                  <a:lnTo>
                    <a:pt x="85" y="194"/>
                  </a:lnTo>
                  <a:lnTo>
                    <a:pt x="78" y="171"/>
                  </a:lnTo>
                  <a:lnTo>
                    <a:pt x="72" y="148"/>
                  </a:lnTo>
                  <a:lnTo>
                    <a:pt x="63" y="125"/>
                  </a:lnTo>
                  <a:lnTo>
                    <a:pt x="55" y="103"/>
                  </a:lnTo>
                  <a:lnTo>
                    <a:pt x="45" y="81"/>
                  </a:lnTo>
                  <a:lnTo>
                    <a:pt x="34" y="60"/>
                  </a:lnTo>
                  <a:lnTo>
                    <a:pt x="24" y="39"/>
                  </a:lnTo>
                  <a:lnTo>
                    <a:pt x="12" y="19"/>
                  </a:lnTo>
                  <a:lnTo>
                    <a:pt x="0" y="0"/>
                  </a:lnTo>
                  <a:lnTo>
                    <a:pt x="27" y="14"/>
                  </a:lnTo>
                  <a:lnTo>
                    <a:pt x="54" y="29"/>
                  </a:lnTo>
                  <a:lnTo>
                    <a:pt x="78" y="45"/>
                  </a:lnTo>
                  <a:lnTo>
                    <a:pt x="102" y="62"/>
                  </a:lnTo>
                  <a:lnTo>
                    <a:pt x="124" y="81"/>
                  </a:lnTo>
                  <a:lnTo>
                    <a:pt x="145" y="101"/>
                  </a:lnTo>
                  <a:lnTo>
                    <a:pt x="165" y="123"/>
                  </a:lnTo>
                  <a:lnTo>
                    <a:pt x="184" y="146"/>
                  </a:lnTo>
                  <a:lnTo>
                    <a:pt x="200" y="170"/>
                  </a:lnTo>
                  <a:lnTo>
                    <a:pt x="216" y="195"/>
                  </a:lnTo>
                  <a:lnTo>
                    <a:pt x="222" y="208"/>
                  </a:lnTo>
                  <a:lnTo>
                    <a:pt x="229" y="222"/>
                  </a:lnTo>
                  <a:lnTo>
                    <a:pt x="235" y="236"/>
                  </a:lnTo>
                  <a:lnTo>
                    <a:pt x="240" y="250"/>
                  </a:lnTo>
                  <a:lnTo>
                    <a:pt x="246" y="263"/>
                  </a:lnTo>
                  <a:lnTo>
                    <a:pt x="250" y="278"/>
                  </a:lnTo>
                  <a:lnTo>
                    <a:pt x="254" y="293"/>
                  </a:lnTo>
                  <a:lnTo>
                    <a:pt x="257" y="308"/>
                  </a:lnTo>
                  <a:lnTo>
                    <a:pt x="261" y="323"/>
                  </a:lnTo>
                  <a:lnTo>
                    <a:pt x="263" y="339"/>
                  </a:lnTo>
                  <a:lnTo>
                    <a:pt x="265" y="355"/>
                  </a:lnTo>
                  <a:lnTo>
                    <a:pt x="266" y="371"/>
                  </a:lnTo>
                  <a:lnTo>
                    <a:pt x="257" y="364"/>
                  </a:lnTo>
                  <a:lnTo>
                    <a:pt x="249" y="357"/>
                  </a:lnTo>
                  <a:lnTo>
                    <a:pt x="239" y="352"/>
                  </a:lnTo>
                  <a:lnTo>
                    <a:pt x="230" y="348"/>
                  </a:lnTo>
                  <a:lnTo>
                    <a:pt x="220" y="343"/>
                  </a:lnTo>
                  <a:lnTo>
                    <a:pt x="209" y="341"/>
                  </a:lnTo>
                  <a:lnTo>
                    <a:pt x="199" y="339"/>
                  </a:lnTo>
                  <a:lnTo>
                    <a:pt x="188" y="337"/>
                  </a:lnTo>
                  <a:lnTo>
                    <a:pt x="177" y="337"/>
                  </a:lnTo>
                  <a:lnTo>
                    <a:pt x="167" y="337"/>
                  </a:lnTo>
                  <a:lnTo>
                    <a:pt x="156" y="338"/>
                  </a:lnTo>
                  <a:lnTo>
                    <a:pt x="145" y="340"/>
                  </a:lnTo>
                  <a:lnTo>
                    <a:pt x="135" y="342"/>
                  </a:lnTo>
                  <a:lnTo>
                    <a:pt x="124" y="346"/>
                  </a:lnTo>
                  <a:lnTo>
                    <a:pt x="114" y="350"/>
                  </a:lnTo>
                  <a:lnTo>
                    <a:pt x="105" y="354"/>
                  </a:lnTo>
                  <a:close/>
                </a:path>
              </a:pathLst>
            </a:custGeom>
            <a:solidFill>
              <a:srgbClr val="FFFFFF"/>
            </a:solidFill>
            <a:ln w="9525">
              <a:noFill/>
              <a:round/>
              <a:headEnd/>
              <a:tailEnd/>
            </a:ln>
          </p:spPr>
          <p:txBody>
            <a:bodyPr/>
            <a:lstStyle/>
            <a:p>
              <a:endParaRPr lang="en-US"/>
            </a:p>
          </p:txBody>
        </p:sp>
        <p:sp>
          <p:nvSpPr>
            <p:cNvPr id="214" name="Freeform 218"/>
            <p:cNvSpPr>
              <a:spLocks/>
            </p:cNvSpPr>
            <p:nvPr userDrawn="1"/>
          </p:nvSpPr>
          <p:spPr bwMode="auto">
            <a:xfrm>
              <a:off x="2348" y="2112"/>
              <a:ext cx="21" cy="29"/>
            </a:xfrm>
            <a:custGeom>
              <a:avLst/>
              <a:gdLst>
                <a:gd name="T0" fmla="*/ 1 w 274"/>
                <a:gd name="T1" fmla="*/ 2 h 374"/>
                <a:gd name="T2" fmla="*/ 1 w 274"/>
                <a:gd name="T3" fmla="*/ 2 h 374"/>
                <a:gd name="T4" fmla="*/ 1 w 274"/>
                <a:gd name="T5" fmla="*/ 2 h 374"/>
                <a:gd name="T6" fmla="*/ 1 w 274"/>
                <a:gd name="T7" fmla="*/ 2 h 374"/>
                <a:gd name="T8" fmla="*/ 1 w 274"/>
                <a:gd name="T9" fmla="*/ 2 h 374"/>
                <a:gd name="T10" fmla="*/ 1 w 274"/>
                <a:gd name="T11" fmla="*/ 2 h 374"/>
                <a:gd name="T12" fmla="*/ 1 w 274"/>
                <a:gd name="T13" fmla="*/ 2 h 374"/>
                <a:gd name="T14" fmla="*/ 1 w 274"/>
                <a:gd name="T15" fmla="*/ 2 h 374"/>
                <a:gd name="T16" fmla="*/ 0 w 274"/>
                <a:gd name="T17" fmla="*/ 2 h 374"/>
                <a:gd name="T18" fmla="*/ 0 w 274"/>
                <a:gd name="T19" fmla="*/ 2 h 374"/>
                <a:gd name="T20" fmla="*/ 0 w 274"/>
                <a:gd name="T21" fmla="*/ 2 h 374"/>
                <a:gd name="T22" fmla="*/ 0 w 274"/>
                <a:gd name="T23" fmla="*/ 2 h 374"/>
                <a:gd name="T24" fmla="*/ 0 w 274"/>
                <a:gd name="T25" fmla="*/ 2 h 374"/>
                <a:gd name="T26" fmla="*/ 0 w 274"/>
                <a:gd name="T27" fmla="*/ 2 h 374"/>
                <a:gd name="T28" fmla="*/ 0 w 274"/>
                <a:gd name="T29" fmla="*/ 2 h 374"/>
                <a:gd name="T30" fmla="*/ 0 w 274"/>
                <a:gd name="T31" fmla="*/ 2 h 374"/>
                <a:gd name="T32" fmla="*/ 0 w 274"/>
                <a:gd name="T33" fmla="*/ 2 h 374"/>
                <a:gd name="T34" fmla="*/ 0 w 274"/>
                <a:gd name="T35" fmla="*/ 2 h 374"/>
                <a:gd name="T36" fmla="*/ 0 w 274"/>
                <a:gd name="T37" fmla="*/ 2 h 374"/>
                <a:gd name="T38" fmla="*/ 0 w 274"/>
                <a:gd name="T39" fmla="*/ 2 h 374"/>
                <a:gd name="T40" fmla="*/ 0 w 274"/>
                <a:gd name="T41" fmla="*/ 2 h 374"/>
                <a:gd name="T42" fmla="*/ 0 w 274"/>
                <a:gd name="T43" fmla="*/ 2 h 374"/>
                <a:gd name="T44" fmla="*/ 0 w 274"/>
                <a:gd name="T45" fmla="*/ 2 h 374"/>
                <a:gd name="T46" fmla="*/ 0 w 274"/>
                <a:gd name="T47" fmla="*/ 2 h 374"/>
                <a:gd name="T48" fmla="*/ 0 w 274"/>
                <a:gd name="T49" fmla="*/ 1 h 374"/>
                <a:gd name="T50" fmla="*/ 0 w 274"/>
                <a:gd name="T51" fmla="*/ 1 h 374"/>
                <a:gd name="T52" fmla="*/ 0 w 274"/>
                <a:gd name="T53" fmla="*/ 1 h 374"/>
                <a:gd name="T54" fmla="*/ 0 w 274"/>
                <a:gd name="T55" fmla="*/ 1 h 374"/>
                <a:gd name="T56" fmla="*/ 1 w 274"/>
                <a:gd name="T57" fmla="*/ 1 h 374"/>
                <a:gd name="T58" fmla="*/ 1 w 274"/>
                <a:gd name="T59" fmla="*/ 1 h 374"/>
                <a:gd name="T60" fmla="*/ 1 w 274"/>
                <a:gd name="T61" fmla="*/ 1 h 374"/>
                <a:gd name="T62" fmla="*/ 1 w 274"/>
                <a:gd name="T63" fmla="*/ 1 h 374"/>
                <a:gd name="T64" fmla="*/ 1 w 274"/>
                <a:gd name="T65" fmla="*/ 0 h 374"/>
                <a:gd name="T66" fmla="*/ 1 w 274"/>
                <a:gd name="T67" fmla="*/ 0 h 374"/>
                <a:gd name="T68" fmla="*/ 1 w 274"/>
                <a:gd name="T69" fmla="*/ 0 h 374"/>
                <a:gd name="T70" fmla="*/ 1 w 274"/>
                <a:gd name="T71" fmla="*/ 0 h 374"/>
                <a:gd name="T72" fmla="*/ 2 w 274"/>
                <a:gd name="T73" fmla="*/ 0 h 374"/>
                <a:gd name="T74" fmla="*/ 2 w 274"/>
                <a:gd name="T75" fmla="*/ 0 h 374"/>
                <a:gd name="T76" fmla="*/ 2 w 274"/>
                <a:gd name="T77" fmla="*/ 0 h 374"/>
                <a:gd name="T78" fmla="*/ 1 w 274"/>
                <a:gd name="T79" fmla="*/ 0 h 374"/>
                <a:gd name="T80" fmla="*/ 1 w 274"/>
                <a:gd name="T81" fmla="*/ 0 h 374"/>
                <a:gd name="T82" fmla="*/ 1 w 274"/>
                <a:gd name="T83" fmla="*/ 1 h 374"/>
                <a:gd name="T84" fmla="*/ 1 w 274"/>
                <a:gd name="T85" fmla="*/ 1 h 374"/>
                <a:gd name="T86" fmla="*/ 1 w 274"/>
                <a:gd name="T87" fmla="*/ 1 h 374"/>
                <a:gd name="T88" fmla="*/ 1 w 274"/>
                <a:gd name="T89" fmla="*/ 1 h 374"/>
                <a:gd name="T90" fmla="*/ 1 w 274"/>
                <a:gd name="T91" fmla="*/ 1 h 374"/>
                <a:gd name="T92" fmla="*/ 1 w 274"/>
                <a:gd name="T93" fmla="*/ 1 h 374"/>
                <a:gd name="T94" fmla="*/ 1 w 274"/>
                <a:gd name="T95" fmla="*/ 1 h 374"/>
                <a:gd name="T96" fmla="*/ 1 w 274"/>
                <a:gd name="T97" fmla="*/ 2 h 374"/>
                <a:gd name="T98" fmla="*/ 1 w 274"/>
                <a:gd name="T99" fmla="*/ 2 h 374"/>
                <a:gd name="T100" fmla="*/ 1 w 274"/>
                <a:gd name="T101" fmla="*/ 2 h 374"/>
                <a:gd name="T102" fmla="*/ 1 w 274"/>
                <a:gd name="T103" fmla="*/ 2 h 374"/>
                <a:gd name="T104" fmla="*/ 1 w 274"/>
                <a:gd name="T105" fmla="*/ 2 h 37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74" h="374">
                  <a:moveTo>
                    <a:pt x="190" y="374"/>
                  </a:moveTo>
                  <a:lnTo>
                    <a:pt x="172" y="362"/>
                  </a:lnTo>
                  <a:lnTo>
                    <a:pt x="152" y="352"/>
                  </a:lnTo>
                  <a:lnTo>
                    <a:pt x="141" y="346"/>
                  </a:lnTo>
                  <a:lnTo>
                    <a:pt x="130" y="342"/>
                  </a:lnTo>
                  <a:lnTo>
                    <a:pt x="118" y="339"/>
                  </a:lnTo>
                  <a:lnTo>
                    <a:pt x="107" y="336"/>
                  </a:lnTo>
                  <a:lnTo>
                    <a:pt x="95" y="334"/>
                  </a:lnTo>
                  <a:lnTo>
                    <a:pt x="84" y="331"/>
                  </a:lnTo>
                  <a:lnTo>
                    <a:pt x="73" y="331"/>
                  </a:lnTo>
                  <a:lnTo>
                    <a:pt x="61" y="331"/>
                  </a:lnTo>
                  <a:lnTo>
                    <a:pt x="49" y="334"/>
                  </a:lnTo>
                  <a:lnTo>
                    <a:pt x="37" y="337"/>
                  </a:lnTo>
                  <a:lnTo>
                    <a:pt x="27" y="341"/>
                  </a:lnTo>
                  <a:lnTo>
                    <a:pt x="16" y="346"/>
                  </a:lnTo>
                  <a:lnTo>
                    <a:pt x="13" y="347"/>
                  </a:lnTo>
                  <a:lnTo>
                    <a:pt x="11" y="350"/>
                  </a:lnTo>
                  <a:lnTo>
                    <a:pt x="8" y="352"/>
                  </a:lnTo>
                  <a:lnTo>
                    <a:pt x="8" y="354"/>
                  </a:lnTo>
                  <a:lnTo>
                    <a:pt x="4" y="354"/>
                  </a:lnTo>
                  <a:lnTo>
                    <a:pt x="0" y="354"/>
                  </a:lnTo>
                  <a:lnTo>
                    <a:pt x="6" y="327"/>
                  </a:lnTo>
                  <a:lnTo>
                    <a:pt x="16" y="300"/>
                  </a:lnTo>
                  <a:lnTo>
                    <a:pt x="27" y="274"/>
                  </a:lnTo>
                  <a:lnTo>
                    <a:pt x="38" y="248"/>
                  </a:lnTo>
                  <a:lnTo>
                    <a:pt x="52" y="224"/>
                  </a:lnTo>
                  <a:lnTo>
                    <a:pt x="68" y="199"/>
                  </a:lnTo>
                  <a:lnTo>
                    <a:pt x="84" y="176"/>
                  </a:lnTo>
                  <a:lnTo>
                    <a:pt x="102" y="152"/>
                  </a:lnTo>
                  <a:lnTo>
                    <a:pt x="121" y="130"/>
                  </a:lnTo>
                  <a:lnTo>
                    <a:pt x="141" y="108"/>
                  </a:lnTo>
                  <a:lnTo>
                    <a:pt x="161" y="88"/>
                  </a:lnTo>
                  <a:lnTo>
                    <a:pt x="184" y="69"/>
                  </a:lnTo>
                  <a:lnTo>
                    <a:pt x="205" y="50"/>
                  </a:lnTo>
                  <a:lnTo>
                    <a:pt x="228" y="33"/>
                  </a:lnTo>
                  <a:lnTo>
                    <a:pt x="251" y="16"/>
                  </a:lnTo>
                  <a:lnTo>
                    <a:pt x="274" y="0"/>
                  </a:lnTo>
                  <a:lnTo>
                    <a:pt x="267" y="20"/>
                  </a:lnTo>
                  <a:lnTo>
                    <a:pt x="258" y="40"/>
                  </a:lnTo>
                  <a:lnTo>
                    <a:pt x="249" y="61"/>
                  </a:lnTo>
                  <a:lnTo>
                    <a:pt x="238" y="82"/>
                  </a:lnTo>
                  <a:lnTo>
                    <a:pt x="226" y="103"/>
                  </a:lnTo>
                  <a:lnTo>
                    <a:pt x="216" y="124"/>
                  </a:lnTo>
                  <a:lnTo>
                    <a:pt x="206" y="147"/>
                  </a:lnTo>
                  <a:lnTo>
                    <a:pt x="197" y="169"/>
                  </a:lnTo>
                  <a:lnTo>
                    <a:pt x="194" y="195"/>
                  </a:lnTo>
                  <a:lnTo>
                    <a:pt x="192" y="220"/>
                  </a:lnTo>
                  <a:lnTo>
                    <a:pt x="190" y="246"/>
                  </a:lnTo>
                  <a:lnTo>
                    <a:pt x="190" y="272"/>
                  </a:lnTo>
                  <a:lnTo>
                    <a:pt x="189" y="297"/>
                  </a:lnTo>
                  <a:lnTo>
                    <a:pt x="189" y="322"/>
                  </a:lnTo>
                  <a:lnTo>
                    <a:pt x="189" y="347"/>
                  </a:lnTo>
                  <a:lnTo>
                    <a:pt x="190" y="374"/>
                  </a:lnTo>
                  <a:close/>
                </a:path>
              </a:pathLst>
            </a:custGeom>
            <a:solidFill>
              <a:srgbClr val="FFFFFF"/>
            </a:solidFill>
            <a:ln w="9525">
              <a:noFill/>
              <a:round/>
              <a:headEnd/>
              <a:tailEnd/>
            </a:ln>
          </p:spPr>
          <p:txBody>
            <a:bodyPr/>
            <a:lstStyle/>
            <a:p>
              <a:endParaRPr lang="en-US"/>
            </a:p>
          </p:txBody>
        </p:sp>
        <p:sp>
          <p:nvSpPr>
            <p:cNvPr id="215" name="Freeform 219"/>
            <p:cNvSpPr>
              <a:spLocks/>
            </p:cNvSpPr>
            <p:nvPr userDrawn="1"/>
          </p:nvSpPr>
          <p:spPr bwMode="auto">
            <a:xfrm>
              <a:off x="2523" y="2117"/>
              <a:ext cx="41" cy="73"/>
            </a:xfrm>
            <a:custGeom>
              <a:avLst/>
              <a:gdLst>
                <a:gd name="T0" fmla="*/ 0 w 533"/>
                <a:gd name="T1" fmla="*/ 1 h 939"/>
                <a:gd name="T2" fmla="*/ 0 w 533"/>
                <a:gd name="T3" fmla="*/ 2 h 939"/>
                <a:gd name="T4" fmla="*/ 1 w 533"/>
                <a:gd name="T5" fmla="*/ 3 h 939"/>
                <a:gd name="T6" fmla="*/ 1 w 533"/>
                <a:gd name="T7" fmla="*/ 3 h 939"/>
                <a:gd name="T8" fmla="*/ 1 w 533"/>
                <a:gd name="T9" fmla="*/ 4 h 939"/>
                <a:gd name="T10" fmla="*/ 2 w 533"/>
                <a:gd name="T11" fmla="*/ 4 h 939"/>
                <a:gd name="T12" fmla="*/ 2 w 533"/>
                <a:gd name="T13" fmla="*/ 4 h 939"/>
                <a:gd name="T14" fmla="*/ 3 w 533"/>
                <a:gd name="T15" fmla="*/ 5 h 939"/>
                <a:gd name="T16" fmla="*/ 3 w 533"/>
                <a:gd name="T17" fmla="*/ 5 h 939"/>
                <a:gd name="T18" fmla="*/ 3 w 533"/>
                <a:gd name="T19" fmla="*/ 5 h 939"/>
                <a:gd name="T20" fmla="*/ 3 w 533"/>
                <a:gd name="T21" fmla="*/ 4 h 939"/>
                <a:gd name="T22" fmla="*/ 2 w 533"/>
                <a:gd name="T23" fmla="*/ 4 h 939"/>
                <a:gd name="T24" fmla="*/ 2 w 533"/>
                <a:gd name="T25" fmla="*/ 4 h 939"/>
                <a:gd name="T26" fmla="*/ 3 w 533"/>
                <a:gd name="T27" fmla="*/ 4 h 939"/>
                <a:gd name="T28" fmla="*/ 3 w 533"/>
                <a:gd name="T29" fmla="*/ 4 h 939"/>
                <a:gd name="T30" fmla="*/ 2 w 533"/>
                <a:gd name="T31" fmla="*/ 4 h 939"/>
                <a:gd name="T32" fmla="*/ 2 w 533"/>
                <a:gd name="T33" fmla="*/ 4 h 939"/>
                <a:gd name="T34" fmla="*/ 2 w 533"/>
                <a:gd name="T35" fmla="*/ 3 h 939"/>
                <a:gd name="T36" fmla="*/ 2 w 533"/>
                <a:gd name="T37" fmla="*/ 3 h 939"/>
                <a:gd name="T38" fmla="*/ 2 w 533"/>
                <a:gd name="T39" fmla="*/ 3 h 939"/>
                <a:gd name="T40" fmla="*/ 2 w 533"/>
                <a:gd name="T41" fmla="*/ 3 h 939"/>
                <a:gd name="T42" fmla="*/ 2 w 533"/>
                <a:gd name="T43" fmla="*/ 3 h 939"/>
                <a:gd name="T44" fmla="*/ 2 w 533"/>
                <a:gd name="T45" fmla="*/ 3 h 939"/>
                <a:gd name="T46" fmla="*/ 2 w 533"/>
                <a:gd name="T47" fmla="*/ 3 h 939"/>
                <a:gd name="T48" fmla="*/ 2 w 533"/>
                <a:gd name="T49" fmla="*/ 4 h 939"/>
                <a:gd name="T50" fmla="*/ 2 w 533"/>
                <a:gd name="T51" fmla="*/ 3 h 939"/>
                <a:gd name="T52" fmla="*/ 1 w 533"/>
                <a:gd name="T53" fmla="*/ 2 h 939"/>
                <a:gd name="T54" fmla="*/ 1 w 533"/>
                <a:gd name="T55" fmla="*/ 1 h 939"/>
                <a:gd name="T56" fmla="*/ 1 w 533"/>
                <a:gd name="T57" fmla="*/ 1 h 939"/>
                <a:gd name="T58" fmla="*/ 1 w 533"/>
                <a:gd name="T59" fmla="*/ 1 h 939"/>
                <a:gd name="T60" fmla="*/ 1 w 533"/>
                <a:gd name="T61" fmla="*/ 1 h 939"/>
                <a:gd name="T62" fmla="*/ 1 w 533"/>
                <a:gd name="T63" fmla="*/ 1 h 939"/>
                <a:gd name="T64" fmla="*/ 1 w 533"/>
                <a:gd name="T65" fmla="*/ 2 h 939"/>
                <a:gd name="T66" fmla="*/ 1 w 533"/>
                <a:gd name="T67" fmla="*/ 3 h 939"/>
                <a:gd name="T68" fmla="*/ 1 w 533"/>
                <a:gd name="T69" fmla="*/ 2 h 939"/>
                <a:gd name="T70" fmla="*/ 1 w 533"/>
                <a:gd name="T71" fmla="*/ 1 h 939"/>
                <a:gd name="T72" fmla="*/ 0 w 533"/>
                <a:gd name="T73" fmla="*/ 1 h 939"/>
                <a:gd name="T74" fmla="*/ 0 w 533"/>
                <a:gd name="T75" fmla="*/ 1 h 939"/>
                <a:gd name="T76" fmla="*/ 1 w 533"/>
                <a:gd name="T77" fmla="*/ 2 h 939"/>
                <a:gd name="T78" fmla="*/ 0 w 533"/>
                <a:gd name="T79" fmla="*/ 1 h 939"/>
                <a:gd name="T80" fmla="*/ 0 w 533"/>
                <a:gd name="T81" fmla="*/ 1 h 939"/>
                <a:gd name="T82" fmla="*/ 1 w 533"/>
                <a:gd name="T83" fmla="*/ 0 h 939"/>
                <a:gd name="T84" fmla="*/ 1 w 533"/>
                <a:gd name="T85" fmla="*/ 0 h 939"/>
                <a:gd name="T86" fmla="*/ 1 w 533"/>
                <a:gd name="T87" fmla="*/ 1 h 939"/>
                <a:gd name="T88" fmla="*/ 3 w 533"/>
                <a:gd name="T89" fmla="*/ 3 h 939"/>
                <a:gd name="T90" fmla="*/ 3 w 533"/>
                <a:gd name="T91" fmla="*/ 4 h 939"/>
                <a:gd name="T92" fmla="*/ 3 w 533"/>
                <a:gd name="T93" fmla="*/ 5 h 939"/>
                <a:gd name="T94" fmla="*/ 3 w 533"/>
                <a:gd name="T95" fmla="*/ 5 h 939"/>
                <a:gd name="T96" fmla="*/ 2 w 533"/>
                <a:gd name="T97" fmla="*/ 5 h 939"/>
                <a:gd name="T98" fmla="*/ 2 w 533"/>
                <a:gd name="T99" fmla="*/ 5 h 939"/>
                <a:gd name="T100" fmla="*/ 2 w 533"/>
                <a:gd name="T101" fmla="*/ 5 h 939"/>
                <a:gd name="T102" fmla="*/ 1 w 533"/>
                <a:gd name="T103" fmla="*/ 4 h 939"/>
                <a:gd name="T104" fmla="*/ 1 w 533"/>
                <a:gd name="T105" fmla="*/ 4 h 939"/>
                <a:gd name="T106" fmla="*/ 1 w 533"/>
                <a:gd name="T107" fmla="*/ 2 h 939"/>
                <a:gd name="T108" fmla="*/ 0 w 533"/>
                <a:gd name="T109" fmla="*/ 0 h 939"/>
                <a:gd name="T110" fmla="*/ 1 w 533"/>
                <a:gd name="T111" fmla="*/ 0 h 939"/>
                <a:gd name="T112" fmla="*/ 1 w 533"/>
                <a:gd name="T113" fmla="*/ 0 h 939"/>
                <a:gd name="T114" fmla="*/ 1 w 533"/>
                <a:gd name="T115" fmla="*/ 0 h 939"/>
                <a:gd name="T116" fmla="*/ 0 w 533"/>
                <a:gd name="T117" fmla="*/ 0 h 939"/>
                <a:gd name="T118" fmla="*/ 0 w 533"/>
                <a:gd name="T119" fmla="*/ 1 h 939"/>
                <a:gd name="T120" fmla="*/ 0 w 533"/>
                <a:gd name="T121" fmla="*/ 1 h 93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3" h="939">
                  <a:moveTo>
                    <a:pt x="29" y="143"/>
                  </a:moveTo>
                  <a:lnTo>
                    <a:pt x="33" y="155"/>
                  </a:lnTo>
                  <a:lnTo>
                    <a:pt x="37" y="168"/>
                  </a:lnTo>
                  <a:lnTo>
                    <a:pt x="40" y="182"/>
                  </a:lnTo>
                  <a:lnTo>
                    <a:pt x="43" y="195"/>
                  </a:lnTo>
                  <a:lnTo>
                    <a:pt x="48" y="223"/>
                  </a:lnTo>
                  <a:lnTo>
                    <a:pt x="53" y="249"/>
                  </a:lnTo>
                  <a:lnTo>
                    <a:pt x="58" y="277"/>
                  </a:lnTo>
                  <a:lnTo>
                    <a:pt x="64" y="304"/>
                  </a:lnTo>
                  <a:lnTo>
                    <a:pt x="69" y="317"/>
                  </a:lnTo>
                  <a:lnTo>
                    <a:pt x="74" y="328"/>
                  </a:lnTo>
                  <a:lnTo>
                    <a:pt x="79" y="341"/>
                  </a:lnTo>
                  <a:lnTo>
                    <a:pt x="86" y="352"/>
                  </a:lnTo>
                  <a:lnTo>
                    <a:pt x="87" y="364"/>
                  </a:lnTo>
                  <a:lnTo>
                    <a:pt x="90" y="375"/>
                  </a:lnTo>
                  <a:lnTo>
                    <a:pt x="93" y="388"/>
                  </a:lnTo>
                  <a:lnTo>
                    <a:pt x="96" y="400"/>
                  </a:lnTo>
                  <a:lnTo>
                    <a:pt x="106" y="425"/>
                  </a:lnTo>
                  <a:lnTo>
                    <a:pt x="118" y="452"/>
                  </a:lnTo>
                  <a:lnTo>
                    <a:pt x="128" y="479"/>
                  </a:lnTo>
                  <a:lnTo>
                    <a:pt x="139" y="506"/>
                  </a:lnTo>
                  <a:lnTo>
                    <a:pt x="143" y="520"/>
                  </a:lnTo>
                  <a:lnTo>
                    <a:pt x="148" y="534"/>
                  </a:lnTo>
                  <a:lnTo>
                    <a:pt x="151" y="547"/>
                  </a:lnTo>
                  <a:lnTo>
                    <a:pt x="153" y="561"/>
                  </a:lnTo>
                  <a:lnTo>
                    <a:pt x="158" y="577"/>
                  </a:lnTo>
                  <a:lnTo>
                    <a:pt x="165" y="592"/>
                  </a:lnTo>
                  <a:lnTo>
                    <a:pt x="172" y="605"/>
                  </a:lnTo>
                  <a:lnTo>
                    <a:pt x="180" y="616"/>
                  </a:lnTo>
                  <a:lnTo>
                    <a:pt x="189" y="626"/>
                  </a:lnTo>
                  <a:lnTo>
                    <a:pt x="200" y="636"/>
                  </a:lnTo>
                  <a:lnTo>
                    <a:pt x="211" y="643"/>
                  </a:lnTo>
                  <a:lnTo>
                    <a:pt x="222" y="651"/>
                  </a:lnTo>
                  <a:lnTo>
                    <a:pt x="235" y="656"/>
                  </a:lnTo>
                  <a:lnTo>
                    <a:pt x="248" y="661"/>
                  </a:lnTo>
                  <a:lnTo>
                    <a:pt x="261" y="667"/>
                  </a:lnTo>
                  <a:lnTo>
                    <a:pt x="275" y="671"/>
                  </a:lnTo>
                  <a:lnTo>
                    <a:pt x="302" y="678"/>
                  </a:lnTo>
                  <a:lnTo>
                    <a:pt x="329" y="686"/>
                  </a:lnTo>
                  <a:lnTo>
                    <a:pt x="355" y="694"/>
                  </a:lnTo>
                  <a:lnTo>
                    <a:pt x="379" y="703"/>
                  </a:lnTo>
                  <a:lnTo>
                    <a:pt x="391" y="709"/>
                  </a:lnTo>
                  <a:lnTo>
                    <a:pt x="401" y="715"/>
                  </a:lnTo>
                  <a:lnTo>
                    <a:pt x="410" y="722"/>
                  </a:lnTo>
                  <a:lnTo>
                    <a:pt x="419" y="731"/>
                  </a:lnTo>
                  <a:lnTo>
                    <a:pt x="426" y="739"/>
                  </a:lnTo>
                  <a:lnTo>
                    <a:pt x="433" y="750"/>
                  </a:lnTo>
                  <a:lnTo>
                    <a:pt x="438" y="761"/>
                  </a:lnTo>
                  <a:lnTo>
                    <a:pt x="441" y="774"/>
                  </a:lnTo>
                  <a:lnTo>
                    <a:pt x="443" y="789"/>
                  </a:lnTo>
                  <a:lnTo>
                    <a:pt x="444" y="805"/>
                  </a:lnTo>
                  <a:lnTo>
                    <a:pt x="443" y="823"/>
                  </a:lnTo>
                  <a:lnTo>
                    <a:pt x="440" y="844"/>
                  </a:lnTo>
                  <a:lnTo>
                    <a:pt x="443" y="844"/>
                  </a:lnTo>
                  <a:lnTo>
                    <a:pt x="447" y="844"/>
                  </a:lnTo>
                  <a:lnTo>
                    <a:pt x="450" y="828"/>
                  </a:lnTo>
                  <a:lnTo>
                    <a:pt x="453" y="811"/>
                  </a:lnTo>
                  <a:lnTo>
                    <a:pt x="455" y="792"/>
                  </a:lnTo>
                  <a:lnTo>
                    <a:pt x="456" y="774"/>
                  </a:lnTo>
                  <a:lnTo>
                    <a:pt x="455" y="756"/>
                  </a:lnTo>
                  <a:lnTo>
                    <a:pt x="453" y="739"/>
                  </a:lnTo>
                  <a:lnTo>
                    <a:pt x="452" y="731"/>
                  </a:lnTo>
                  <a:lnTo>
                    <a:pt x="449" y="722"/>
                  </a:lnTo>
                  <a:lnTo>
                    <a:pt x="447" y="715"/>
                  </a:lnTo>
                  <a:lnTo>
                    <a:pt x="443" y="707"/>
                  </a:lnTo>
                  <a:lnTo>
                    <a:pt x="437" y="700"/>
                  </a:lnTo>
                  <a:lnTo>
                    <a:pt x="429" y="692"/>
                  </a:lnTo>
                  <a:lnTo>
                    <a:pt x="422" y="686"/>
                  </a:lnTo>
                  <a:lnTo>
                    <a:pt x="413" y="679"/>
                  </a:lnTo>
                  <a:lnTo>
                    <a:pt x="404" y="673"/>
                  </a:lnTo>
                  <a:lnTo>
                    <a:pt x="394" y="669"/>
                  </a:lnTo>
                  <a:lnTo>
                    <a:pt x="384" y="663"/>
                  </a:lnTo>
                  <a:lnTo>
                    <a:pt x="374" y="660"/>
                  </a:lnTo>
                  <a:lnTo>
                    <a:pt x="376" y="655"/>
                  </a:lnTo>
                  <a:lnTo>
                    <a:pt x="379" y="652"/>
                  </a:lnTo>
                  <a:lnTo>
                    <a:pt x="384" y="649"/>
                  </a:lnTo>
                  <a:lnTo>
                    <a:pt x="388" y="647"/>
                  </a:lnTo>
                  <a:lnTo>
                    <a:pt x="397" y="646"/>
                  </a:lnTo>
                  <a:lnTo>
                    <a:pt x="407" y="647"/>
                  </a:lnTo>
                  <a:lnTo>
                    <a:pt x="419" y="649"/>
                  </a:lnTo>
                  <a:lnTo>
                    <a:pt x="429" y="651"/>
                  </a:lnTo>
                  <a:lnTo>
                    <a:pt x="434" y="651"/>
                  </a:lnTo>
                  <a:lnTo>
                    <a:pt x="439" y="651"/>
                  </a:lnTo>
                  <a:lnTo>
                    <a:pt x="443" y="649"/>
                  </a:lnTo>
                  <a:lnTo>
                    <a:pt x="447" y="647"/>
                  </a:lnTo>
                  <a:lnTo>
                    <a:pt x="443" y="642"/>
                  </a:lnTo>
                  <a:lnTo>
                    <a:pt x="439" y="637"/>
                  </a:lnTo>
                  <a:lnTo>
                    <a:pt x="435" y="632"/>
                  </a:lnTo>
                  <a:lnTo>
                    <a:pt x="429" y="628"/>
                  </a:lnTo>
                  <a:lnTo>
                    <a:pt x="424" y="626"/>
                  </a:lnTo>
                  <a:lnTo>
                    <a:pt x="418" y="623"/>
                  </a:lnTo>
                  <a:lnTo>
                    <a:pt x="411" y="621"/>
                  </a:lnTo>
                  <a:lnTo>
                    <a:pt x="405" y="620"/>
                  </a:lnTo>
                  <a:lnTo>
                    <a:pt x="392" y="619"/>
                  </a:lnTo>
                  <a:lnTo>
                    <a:pt x="378" y="620"/>
                  </a:lnTo>
                  <a:lnTo>
                    <a:pt x="372" y="621"/>
                  </a:lnTo>
                  <a:lnTo>
                    <a:pt x="365" y="623"/>
                  </a:lnTo>
                  <a:lnTo>
                    <a:pt x="360" y="625"/>
                  </a:lnTo>
                  <a:lnTo>
                    <a:pt x="355" y="628"/>
                  </a:lnTo>
                  <a:lnTo>
                    <a:pt x="348" y="638"/>
                  </a:lnTo>
                  <a:lnTo>
                    <a:pt x="342" y="647"/>
                  </a:lnTo>
                  <a:lnTo>
                    <a:pt x="337" y="630"/>
                  </a:lnTo>
                  <a:lnTo>
                    <a:pt x="333" y="613"/>
                  </a:lnTo>
                  <a:lnTo>
                    <a:pt x="332" y="597"/>
                  </a:lnTo>
                  <a:lnTo>
                    <a:pt x="332" y="580"/>
                  </a:lnTo>
                  <a:lnTo>
                    <a:pt x="332" y="572"/>
                  </a:lnTo>
                  <a:lnTo>
                    <a:pt x="334" y="564"/>
                  </a:lnTo>
                  <a:lnTo>
                    <a:pt x="336" y="557"/>
                  </a:lnTo>
                  <a:lnTo>
                    <a:pt x="338" y="548"/>
                  </a:lnTo>
                  <a:lnTo>
                    <a:pt x="341" y="541"/>
                  </a:lnTo>
                  <a:lnTo>
                    <a:pt x="345" y="534"/>
                  </a:lnTo>
                  <a:lnTo>
                    <a:pt x="349" y="527"/>
                  </a:lnTo>
                  <a:lnTo>
                    <a:pt x="355" y="520"/>
                  </a:lnTo>
                  <a:lnTo>
                    <a:pt x="359" y="518"/>
                  </a:lnTo>
                  <a:lnTo>
                    <a:pt x="363" y="518"/>
                  </a:lnTo>
                  <a:lnTo>
                    <a:pt x="367" y="519"/>
                  </a:lnTo>
                  <a:lnTo>
                    <a:pt x="370" y="520"/>
                  </a:lnTo>
                  <a:lnTo>
                    <a:pt x="376" y="525"/>
                  </a:lnTo>
                  <a:lnTo>
                    <a:pt x="381" y="530"/>
                  </a:lnTo>
                  <a:lnTo>
                    <a:pt x="384" y="532"/>
                  </a:lnTo>
                  <a:lnTo>
                    <a:pt x="386" y="534"/>
                  </a:lnTo>
                  <a:lnTo>
                    <a:pt x="388" y="535"/>
                  </a:lnTo>
                  <a:lnTo>
                    <a:pt x="390" y="535"/>
                  </a:lnTo>
                  <a:lnTo>
                    <a:pt x="392" y="535"/>
                  </a:lnTo>
                  <a:lnTo>
                    <a:pt x="394" y="533"/>
                  </a:lnTo>
                  <a:lnTo>
                    <a:pt x="396" y="529"/>
                  </a:lnTo>
                  <a:lnTo>
                    <a:pt x="399" y="524"/>
                  </a:lnTo>
                  <a:lnTo>
                    <a:pt x="399" y="518"/>
                  </a:lnTo>
                  <a:lnTo>
                    <a:pt x="397" y="513"/>
                  </a:lnTo>
                  <a:lnTo>
                    <a:pt x="393" y="508"/>
                  </a:lnTo>
                  <a:lnTo>
                    <a:pt x="389" y="503"/>
                  </a:lnTo>
                  <a:lnTo>
                    <a:pt x="379" y="496"/>
                  </a:lnTo>
                  <a:lnTo>
                    <a:pt x="370" y="488"/>
                  </a:lnTo>
                  <a:lnTo>
                    <a:pt x="363" y="486"/>
                  </a:lnTo>
                  <a:lnTo>
                    <a:pt x="358" y="485"/>
                  </a:lnTo>
                  <a:lnTo>
                    <a:pt x="353" y="485"/>
                  </a:lnTo>
                  <a:lnTo>
                    <a:pt x="348" y="486"/>
                  </a:lnTo>
                  <a:lnTo>
                    <a:pt x="343" y="488"/>
                  </a:lnTo>
                  <a:lnTo>
                    <a:pt x="340" y="490"/>
                  </a:lnTo>
                  <a:lnTo>
                    <a:pt x="336" y="494"/>
                  </a:lnTo>
                  <a:lnTo>
                    <a:pt x="332" y="498"/>
                  </a:lnTo>
                  <a:lnTo>
                    <a:pt x="321" y="516"/>
                  </a:lnTo>
                  <a:lnTo>
                    <a:pt x="310" y="533"/>
                  </a:lnTo>
                  <a:lnTo>
                    <a:pt x="306" y="557"/>
                  </a:lnTo>
                  <a:lnTo>
                    <a:pt x="302" y="582"/>
                  </a:lnTo>
                  <a:lnTo>
                    <a:pt x="302" y="595"/>
                  </a:lnTo>
                  <a:lnTo>
                    <a:pt x="304" y="608"/>
                  </a:lnTo>
                  <a:lnTo>
                    <a:pt x="306" y="620"/>
                  </a:lnTo>
                  <a:lnTo>
                    <a:pt x="310" y="631"/>
                  </a:lnTo>
                  <a:lnTo>
                    <a:pt x="301" y="623"/>
                  </a:lnTo>
                  <a:lnTo>
                    <a:pt x="294" y="613"/>
                  </a:lnTo>
                  <a:lnTo>
                    <a:pt x="287" y="605"/>
                  </a:lnTo>
                  <a:lnTo>
                    <a:pt x="281" y="594"/>
                  </a:lnTo>
                  <a:lnTo>
                    <a:pt x="275" y="584"/>
                  </a:lnTo>
                  <a:lnTo>
                    <a:pt x="270" y="574"/>
                  </a:lnTo>
                  <a:lnTo>
                    <a:pt x="265" y="563"/>
                  </a:lnTo>
                  <a:lnTo>
                    <a:pt x="261" y="552"/>
                  </a:lnTo>
                  <a:lnTo>
                    <a:pt x="253" y="529"/>
                  </a:lnTo>
                  <a:lnTo>
                    <a:pt x="247" y="505"/>
                  </a:lnTo>
                  <a:lnTo>
                    <a:pt x="242" y="481"/>
                  </a:lnTo>
                  <a:lnTo>
                    <a:pt x="237" y="455"/>
                  </a:lnTo>
                  <a:lnTo>
                    <a:pt x="230" y="404"/>
                  </a:lnTo>
                  <a:lnTo>
                    <a:pt x="223" y="353"/>
                  </a:lnTo>
                  <a:lnTo>
                    <a:pt x="219" y="327"/>
                  </a:lnTo>
                  <a:lnTo>
                    <a:pt x="214" y="302"/>
                  </a:lnTo>
                  <a:lnTo>
                    <a:pt x="208" y="277"/>
                  </a:lnTo>
                  <a:lnTo>
                    <a:pt x="201" y="254"/>
                  </a:lnTo>
                  <a:lnTo>
                    <a:pt x="183" y="233"/>
                  </a:lnTo>
                  <a:lnTo>
                    <a:pt x="164" y="211"/>
                  </a:lnTo>
                  <a:lnTo>
                    <a:pt x="159" y="206"/>
                  </a:lnTo>
                  <a:lnTo>
                    <a:pt x="154" y="201"/>
                  </a:lnTo>
                  <a:lnTo>
                    <a:pt x="149" y="198"/>
                  </a:lnTo>
                  <a:lnTo>
                    <a:pt x="142" y="194"/>
                  </a:lnTo>
                  <a:lnTo>
                    <a:pt x="136" y="192"/>
                  </a:lnTo>
                  <a:lnTo>
                    <a:pt x="129" y="191"/>
                  </a:lnTo>
                  <a:lnTo>
                    <a:pt x="123" y="190"/>
                  </a:lnTo>
                  <a:lnTo>
                    <a:pt x="116" y="190"/>
                  </a:lnTo>
                  <a:lnTo>
                    <a:pt x="110" y="195"/>
                  </a:lnTo>
                  <a:lnTo>
                    <a:pt x="107" y="198"/>
                  </a:lnTo>
                  <a:lnTo>
                    <a:pt x="106" y="201"/>
                  </a:lnTo>
                  <a:lnTo>
                    <a:pt x="106" y="203"/>
                  </a:lnTo>
                  <a:lnTo>
                    <a:pt x="108" y="206"/>
                  </a:lnTo>
                  <a:lnTo>
                    <a:pt x="110" y="208"/>
                  </a:lnTo>
                  <a:lnTo>
                    <a:pt x="113" y="209"/>
                  </a:lnTo>
                  <a:lnTo>
                    <a:pt x="118" y="211"/>
                  </a:lnTo>
                  <a:lnTo>
                    <a:pt x="127" y="213"/>
                  </a:lnTo>
                  <a:lnTo>
                    <a:pt x="137" y="216"/>
                  </a:lnTo>
                  <a:lnTo>
                    <a:pt x="141" y="218"/>
                  </a:lnTo>
                  <a:lnTo>
                    <a:pt x="146" y="222"/>
                  </a:lnTo>
                  <a:lnTo>
                    <a:pt x="149" y="225"/>
                  </a:lnTo>
                  <a:lnTo>
                    <a:pt x="150" y="228"/>
                  </a:lnTo>
                  <a:lnTo>
                    <a:pt x="160" y="242"/>
                  </a:lnTo>
                  <a:lnTo>
                    <a:pt x="169" y="257"/>
                  </a:lnTo>
                  <a:lnTo>
                    <a:pt x="175" y="272"/>
                  </a:lnTo>
                  <a:lnTo>
                    <a:pt x="181" y="289"/>
                  </a:lnTo>
                  <a:lnTo>
                    <a:pt x="185" y="305"/>
                  </a:lnTo>
                  <a:lnTo>
                    <a:pt x="188" y="323"/>
                  </a:lnTo>
                  <a:lnTo>
                    <a:pt x="191" y="340"/>
                  </a:lnTo>
                  <a:lnTo>
                    <a:pt x="194" y="358"/>
                  </a:lnTo>
                  <a:lnTo>
                    <a:pt x="197" y="394"/>
                  </a:lnTo>
                  <a:lnTo>
                    <a:pt x="200" y="431"/>
                  </a:lnTo>
                  <a:lnTo>
                    <a:pt x="203" y="449"/>
                  </a:lnTo>
                  <a:lnTo>
                    <a:pt x="206" y="466"/>
                  </a:lnTo>
                  <a:lnTo>
                    <a:pt x="212" y="482"/>
                  </a:lnTo>
                  <a:lnTo>
                    <a:pt x="217" y="498"/>
                  </a:lnTo>
                  <a:lnTo>
                    <a:pt x="204" y="477"/>
                  </a:lnTo>
                  <a:lnTo>
                    <a:pt x="192" y="454"/>
                  </a:lnTo>
                  <a:lnTo>
                    <a:pt x="181" y="432"/>
                  </a:lnTo>
                  <a:lnTo>
                    <a:pt x="170" y="408"/>
                  </a:lnTo>
                  <a:lnTo>
                    <a:pt x="160" y="385"/>
                  </a:lnTo>
                  <a:lnTo>
                    <a:pt x="151" y="361"/>
                  </a:lnTo>
                  <a:lnTo>
                    <a:pt x="141" y="338"/>
                  </a:lnTo>
                  <a:lnTo>
                    <a:pt x="133" y="313"/>
                  </a:lnTo>
                  <a:lnTo>
                    <a:pt x="116" y="264"/>
                  </a:lnTo>
                  <a:lnTo>
                    <a:pt x="101" y="215"/>
                  </a:lnTo>
                  <a:lnTo>
                    <a:pt x="87" y="166"/>
                  </a:lnTo>
                  <a:lnTo>
                    <a:pt x="74" y="117"/>
                  </a:lnTo>
                  <a:lnTo>
                    <a:pt x="70" y="119"/>
                  </a:lnTo>
                  <a:lnTo>
                    <a:pt x="66" y="121"/>
                  </a:lnTo>
                  <a:lnTo>
                    <a:pt x="63" y="123"/>
                  </a:lnTo>
                  <a:lnTo>
                    <a:pt x="62" y="127"/>
                  </a:lnTo>
                  <a:lnTo>
                    <a:pt x="61" y="132"/>
                  </a:lnTo>
                  <a:lnTo>
                    <a:pt x="62" y="138"/>
                  </a:lnTo>
                  <a:lnTo>
                    <a:pt x="63" y="145"/>
                  </a:lnTo>
                  <a:lnTo>
                    <a:pt x="65" y="152"/>
                  </a:lnTo>
                  <a:lnTo>
                    <a:pt x="68" y="159"/>
                  </a:lnTo>
                  <a:lnTo>
                    <a:pt x="68" y="165"/>
                  </a:lnTo>
                  <a:lnTo>
                    <a:pt x="77" y="203"/>
                  </a:lnTo>
                  <a:lnTo>
                    <a:pt x="86" y="242"/>
                  </a:lnTo>
                  <a:lnTo>
                    <a:pt x="94" y="280"/>
                  </a:lnTo>
                  <a:lnTo>
                    <a:pt x="102" y="317"/>
                  </a:lnTo>
                  <a:lnTo>
                    <a:pt x="97" y="306"/>
                  </a:lnTo>
                  <a:lnTo>
                    <a:pt x="92" y="293"/>
                  </a:lnTo>
                  <a:lnTo>
                    <a:pt x="88" y="280"/>
                  </a:lnTo>
                  <a:lnTo>
                    <a:pt x="84" y="268"/>
                  </a:lnTo>
                  <a:lnTo>
                    <a:pt x="77" y="241"/>
                  </a:lnTo>
                  <a:lnTo>
                    <a:pt x="71" y="212"/>
                  </a:lnTo>
                  <a:lnTo>
                    <a:pt x="66" y="183"/>
                  </a:lnTo>
                  <a:lnTo>
                    <a:pt x="62" y="153"/>
                  </a:lnTo>
                  <a:lnTo>
                    <a:pt x="58" y="123"/>
                  </a:lnTo>
                  <a:lnTo>
                    <a:pt x="55" y="95"/>
                  </a:lnTo>
                  <a:lnTo>
                    <a:pt x="59" y="95"/>
                  </a:lnTo>
                  <a:lnTo>
                    <a:pt x="64" y="95"/>
                  </a:lnTo>
                  <a:lnTo>
                    <a:pt x="69" y="93"/>
                  </a:lnTo>
                  <a:lnTo>
                    <a:pt x="73" y="90"/>
                  </a:lnTo>
                  <a:lnTo>
                    <a:pt x="81" y="85"/>
                  </a:lnTo>
                  <a:lnTo>
                    <a:pt x="89" y="79"/>
                  </a:lnTo>
                  <a:lnTo>
                    <a:pt x="103" y="62"/>
                  </a:lnTo>
                  <a:lnTo>
                    <a:pt x="117" y="43"/>
                  </a:lnTo>
                  <a:lnTo>
                    <a:pt x="123" y="36"/>
                  </a:lnTo>
                  <a:lnTo>
                    <a:pt x="131" y="30"/>
                  </a:lnTo>
                  <a:lnTo>
                    <a:pt x="135" y="26"/>
                  </a:lnTo>
                  <a:lnTo>
                    <a:pt x="138" y="24"/>
                  </a:lnTo>
                  <a:lnTo>
                    <a:pt x="142" y="23"/>
                  </a:lnTo>
                  <a:lnTo>
                    <a:pt x="147" y="22"/>
                  </a:lnTo>
                  <a:lnTo>
                    <a:pt x="151" y="22"/>
                  </a:lnTo>
                  <a:lnTo>
                    <a:pt x="156" y="22"/>
                  </a:lnTo>
                  <a:lnTo>
                    <a:pt x="160" y="23"/>
                  </a:lnTo>
                  <a:lnTo>
                    <a:pt x="166" y="25"/>
                  </a:lnTo>
                  <a:lnTo>
                    <a:pt x="171" y="29"/>
                  </a:lnTo>
                  <a:lnTo>
                    <a:pt x="176" y="33"/>
                  </a:lnTo>
                  <a:lnTo>
                    <a:pt x="182" y="38"/>
                  </a:lnTo>
                  <a:lnTo>
                    <a:pt x="188" y="45"/>
                  </a:lnTo>
                  <a:lnTo>
                    <a:pt x="237" y="123"/>
                  </a:lnTo>
                  <a:lnTo>
                    <a:pt x="286" y="202"/>
                  </a:lnTo>
                  <a:lnTo>
                    <a:pt x="334" y="279"/>
                  </a:lnTo>
                  <a:lnTo>
                    <a:pt x="383" y="357"/>
                  </a:lnTo>
                  <a:lnTo>
                    <a:pt x="405" y="397"/>
                  </a:lnTo>
                  <a:lnTo>
                    <a:pt x="426" y="436"/>
                  </a:lnTo>
                  <a:lnTo>
                    <a:pt x="448" y="477"/>
                  </a:lnTo>
                  <a:lnTo>
                    <a:pt x="467" y="518"/>
                  </a:lnTo>
                  <a:lnTo>
                    <a:pt x="486" y="560"/>
                  </a:lnTo>
                  <a:lnTo>
                    <a:pt x="503" y="603"/>
                  </a:lnTo>
                  <a:lnTo>
                    <a:pt x="519" y="646"/>
                  </a:lnTo>
                  <a:lnTo>
                    <a:pt x="533" y="692"/>
                  </a:lnTo>
                  <a:lnTo>
                    <a:pt x="529" y="709"/>
                  </a:lnTo>
                  <a:lnTo>
                    <a:pt x="523" y="727"/>
                  </a:lnTo>
                  <a:lnTo>
                    <a:pt x="517" y="744"/>
                  </a:lnTo>
                  <a:lnTo>
                    <a:pt x="512" y="763"/>
                  </a:lnTo>
                  <a:lnTo>
                    <a:pt x="504" y="780"/>
                  </a:lnTo>
                  <a:lnTo>
                    <a:pt x="497" y="797"/>
                  </a:lnTo>
                  <a:lnTo>
                    <a:pt x="489" y="814"/>
                  </a:lnTo>
                  <a:lnTo>
                    <a:pt x="480" y="830"/>
                  </a:lnTo>
                  <a:lnTo>
                    <a:pt x="471" y="846"/>
                  </a:lnTo>
                  <a:lnTo>
                    <a:pt x="460" y="861"/>
                  </a:lnTo>
                  <a:lnTo>
                    <a:pt x="451" y="876"/>
                  </a:lnTo>
                  <a:lnTo>
                    <a:pt x="439" y="890"/>
                  </a:lnTo>
                  <a:lnTo>
                    <a:pt x="427" y="903"/>
                  </a:lnTo>
                  <a:lnTo>
                    <a:pt x="416" y="916"/>
                  </a:lnTo>
                  <a:lnTo>
                    <a:pt x="403" y="928"/>
                  </a:lnTo>
                  <a:lnTo>
                    <a:pt x="389" y="939"/>
                  </a:lnTo>
                  <a:lnTo>
                    <a:pt x="391" y="917"/>
                  </a:lnTo>
                  <a:lnTo>
                    <a:pt x="391" y="895"/>
                  </a:lnTo>
                  <a:lnTo>
                    <a:pt x="390" y="883"/>
                  </a:lnTo>
                  <a:lnTo>
                    <a:pt x="389" y="871"/>
                  </a:lnTo>
                  <a:lnTo>
                    <a:pt x="387" y="861"/>
                  </a:lnTo>
                  <a:lnTo>
                    <a:pt x="385" y="849"/>
                  </a:lnTo>
                  <a:lnTo>
                    <a:pt x="381" y="838"/>
                  </a:lnTo>
                  <a:lnTo>
                    <a:pt x="377" y="827"/>
                  </a:lnTo>
                  <a:lnTo>
                    <a:pt x="373" y="817"/>
                  </a:lnTo>
                  <a:lnTo>
                    <a:pt x="368" y="806"/>
                  </a:lnTo>
                  <a:lnTo>
                    <a:pt x="360" y="797"/>
                  </a:lnTo>
                  <a:lnTo>
                    <a:pt x="353" y="787"/>
                  </a:lnTo>
                  <a:lnTo>
                    <a:pt x="344" y="779"/>
                  </a:lnTo>
                  <a:lnTo>
                    <a:pt x="334" y="770"/>
                  </a:lnTo>
                  <a:lnTo>
                    <a:pt x="323" y="761"/>
                  </a:lnTo>
                  <a:lnTo>
                    <a:pt x="310" y="753"/>
                  </a:lnTo>
                  <a:lnTo>
                    <a:pt x="297" y="745"/>
                  </a:lnTo>
                  <a:lnTo>
                    <a:pt x="282" y="737"/>
                  </a:lnTo>
                  <a:lnTo>
                    <a:pt x="254" y="722"/>
                  </a:lnTo>
                  <a:lnTo>
                    <a:pt x="226" y="707"/>
                  </a:lnTo>
                  <a:lnTo>
                    <a:pt x="213" y="699"/>
                  </a:lnTo>
                  <a:lnTo>
                    <a:pt x="200" y="689"/>
                  </a:lnTo>
                  <a:lnTo>
                    <a:pt x="188" y="678"/>
                  </a:lnTo>
                  <a:lnTo>
                    <a:pt x="178" y="668"/>
                  </a:lnTo>
                  <a:lnTo>
                    <a:pt x="168" y="655"/>
                  </a:lnTo>
                  <a:lnTo>
                    <a:pt x="160" y="641"/>
                  </a:lnTo>
                  <a:lnTo>
                    <a:pt x="157" y="633"/>
                  </a:lnTo>
                  <a:lnTo>
                    <a:pt x="154" y="626"/>
                  </a:lnTo>
                  <a:lnTo>
                    <a:pt x="152" y="617"/>
                  </a:lnTo>
                  <a:lnTo>
                    <a:pt x="150" y="609"/>
                  </a:lnTo>
                  <a:lnTo>
                    <a:pt x="129" y="544"/>
                  </a:lnTo>
                  <a:lnTo>
                    <a:pt x="109" y="478"/>
                  </a:lnTo>
                  <a:lnTo>
                    <a:pt x="89" y="412"/>
                  </a:lnTo>
                  <a:lnTo>
                    <a:pt x="71" y="345"/>
                  </a:lnTo>
                  <a:lnTo>
                    <a:pt x="53" y="279"/>
                  </a:lnTo>
                  <a:lnTo>
                    <a:pt x="34" y="212"/>
                  </a:lnTo>
                  <a:lnTo>
                    <a:pt x="17" y="146"/>
                  </a:lnTo>
                  <a:lnTo>
                    <a:pt x="0" y="80"/>
                  </a:lnTo>
                  <a:lnTo>
                    <a:pt x="11" y="71"/>
                  </a:lnTo>
                  <a:lnTo>
                    <a:pt x="24" y="65"/>
                  </a:lnTo>
                  <a:lnTo>
                    <a:pt x="38" y="57"/>
                  </a:lnTo>
                  <a:lnTo>
                    <a:pt x="53" y="51"/>
                  </a:lnTo>
                  <a:lnTo>
                    <a:pt x="66" y="42"/>
                  </a:lnTo>
                  <a:lnTo>
                    <a:pt x="79" y="34"/>
                  </a:lnTo>
                  <a:lnTo>
                    <a:pt x="85" y="29"/>
                  </a:lnTo>
                  <a:lnTo>
                    <a:pt x="90" y="22"/>
                  </a:lnTo>
                  <a:lnTo>
                    <a:pt x="95" y="17"/>
                  </a:lnTo>
                  <a:lnTo>
                    <a:pt x="99" y="9"/>
                  </a:lnTo>
                  <a:lnTo>
                    <a:pt x="102" y="5"/>
                  </a:lnTo>
                  <a:lnTo>
                    <a:pt x="106" y="0"/>
                  </a:lnTo>
                  <a:lnTo>
                    <a:pt x="106" y="6"/>
                  </a:lnTo>
                  <a:lnTo>
                    <a:pt x="106" y="13"/>
                  </a:lnTo>
                  <a:lnTo>
                    <a:pt x="105" y="18"/>
                  </a:lnTo>
                  <a:lnTo>
                    <a:pt x="103" y="23"/>
                  </a:lnTo>
                  <a:lnTo>
                    <a:pt x="100" y="29"/>
                  </a:lnTo>
                  <a:lnTo>
                    <a:pt x="97" y="33"/>
                  </a:lnTo>
                  <a:lnTo>
                    <a:pt x="93" y="36"/>
                  </a:lnTo>
                  <a:lnTo>
                    <a:pt x="90" y="40"/>
                  </a:lnTo>
                  <a:lnTo>
                    <a:pt x="80" y="47"/>
                  </a:lnTo>
                  <a:lnTo>
                    <a:pt x="71" y="53"/>
                  </a:lnTo>
                  <a:lnTo>
                    <a:pt x="60" y="58"/>
                  </a:lnTo>
                  <a:lnTo>
                    <a:pt x="49" y="64"/>
                  </a:lnTo>
                  <a:lnTo>
                    <a:pt x="39" y="70"/>
                  </a:lnTo>
                  <a:lnTo>
                    <a:pt x="30" y="77"/>
                  </a:lnTo>
                  <a:lnTo>
                    <a:pt x="26" y="80"/>
                  </a:lnTo>
                  <a:lnTo>
                    <a:pt x="23" y="84"/>
                  </a:lnTo>
                  <a:lnTo>
                    <a:pt x="21" y="87"/>
                  </a:lnTo>
                  <a:lnTo>
                    <a:pt x="17" y="91"/>
                  </a:lnTo>
                  <a:lnTo>
                    <a:pt x="16" y="97"/>
                  </a:lnTo>
                  <a:lnTo>
                    <a:pt x="15" y="102"/>
                  </a:lnTo>
                  <a:lnTo>
                    <a:pt x="15" y="107"/>
                  </a:lnTo>
                  <a:lnTo>
                    <a:pt x="16" y="114"/>
                  </a:lnTo>
                  <a:lnTo>
                    <a:pt x="17" y="120"/>
                  </a:lnTo>
                  <a:lnTo>
                    <a:pt x="21" y="127"/>
                  </a:lnTo>
                  <a:lnTo>
                    <a:pt x="24" y="135"/>
                  </a:lnTo>
                  <a:lnTo>
                    <a:pt x="29" y="143"/>
                  </a:lnTo>
                  <a:close/>
                </a:path>
              </a:pathLst>
            </a:custGeom>
            <a:solidFill>
              <a:srgbClr val="FFFFFF"/>
            </a:solidFill>
            <a:ln w="9525">
              <a:noFill/>
              <a:round/>
              <a:headEnd/>
              <a:tailEnd/>
            </a:ln>
          </p:spPr>
          <p:txBody>
            <a:bodyPr/>
            <a:lstStyle/>
            <a:p>
              <a:endParaRPr lang="en-US"/>
            </a:p>
          </p:txBody>
        </p:sp>
        <p:sp>
          <p:nvSpPr>
            <p:cNvPr id="216" name="Freeform 220"/>
            <p:cNvSpPr>
              <a:spLocks/>
            </p:cNvSpPr>
            <p:nvPr userDrawn="1"/>
          </p:nvSpPr>
          <p:spPr bwMode="auto">
            <a:xfrm>
              <a:off x="2613" y="2108"/>
              <a:ext cx="90" cy="33"/>
            </a:xfrm>
            <a:custGeom>
              <a:avLst/>
              <a:gdLst>
                <a:gd name="T0" fmla="*/ 7 w 1171"/>
                <a:gd name="T1" fmla="*/ 2 h 429"/>
                <a:gd name="T2" fmla="*/ 6 w 1171"/>
                <a:gd name="T3" fmla="*/ 2 h 429"/>
                <a:gd name="T4" fmla="*/ 6 w 1171"/>
                <a:gd name="T5" fmla="*/ 2 h 429"/>
                <a:gd name="T6" fmla="*/ 6 w 1171"/>
                <a:gd name="T7" fmla="*/ 2 h 429"/>
                <a:gd name="T8" fmla="*/ 6 w 1171"/>
                <a:gd name="T9" fmla="*/ 2 h 429"/>
                <a:gd name="T10" fmla="*/ 6 w 1171"/>
                <a:gd name="T11" fmla="*/ 2 h 429"/>
                <a:gd name="T12" fmla="*/ 6 w 1171"/>
                <a:gd name="T13" fmla="*/ 2 h 429"/>
                <a:gd name="T14" fmla="*/ 6 w 1171"/>
                <a:gd name="T15" fmla="*/ 1 h 429"/>
                <a:gd name="T16" fmla="*/ 6 w 1171"/>
                <a:gd name="T17" fmla="*/ 1 h 429"/>
                <a:gd name="T18" fmla="*/ 6 w 1171"/>
                <a:gd name="T19" fmla="*/ 1 h 429"/>
                <a:gd name="T20" fmla="*/ 5 w 1171"/>
                <a:gd name="T21" fmla="*/ 1 h 429"/>
                <a:gd name="T22" fmla="*/ 5 w 1171"/>
                <a:gd name="T23" fmla="*/ 1 h 429"/>
                <a:gd name="T24" fmla="*/ 5 w 1171"/>
                <a:gd name="T25" fmla="*/ 0 h 429"/>
                <a:gd name="T26" fmla="*/ 5 w 1171"/>
                <a:gd name="T27" fmla="*/ 0 h 429"/>
                <a:gd name="T28" fmla="*/ 4 w 1171"/>
                <a:gd name="T29" fmla="*/ 0 h 429"/>
                <a:gd name="T30" fmla="*/ 4 w 1171"/>
                <a:gd name="T31" fmla="*/ 0 h 429"/>
                <a:gd name="T32" fmla="*/ 3 w 1171"/>
                <a:gd name="T33" fmla="*/ 0 h 429"/>
                <a:gd name="T34" fmla="*/ 3 w 1171"/>
                <a:gd name="T35" fmla="*/ 0 h 429"/>
                <a:gd name="T36" fmla="*/ 2 w 1171"/>
                <a:gd name="T37" fmla="*/ 0 h 429"/>
                <a:gd name="T38" fmla="*/ 2 w 1171"/>
                <a:gd name="T39" fmla="*/ 0 h 429"/>
                <a:gd name="T40" fmla="*/ 2 w 1171"/>
                <a:gd name="T41" fmla="*/ 1 h 429"/>
                <a:gd name="T42" fmla="*/ 1 w 1171"/>
                <a:gd name="T43" fmla="*/ 1 h 429"/>
                <a:gd name="T44" fmla="*/ 1 w 1171"/>
                <a:gd name="T45" fmla="*/ 1 h 429"/>
                <a:gd name="T46" fmla="*/ 1 w 1171"/>
                <a:gd name="T47" fmla="*/ 2 h 429"/>
                <a:gd name="T48" fmla="*/ 1 w 1171"/>
                <a:gd name="T49" fmla="*/ 2 h 429"/>
                <a:gd name="T50" fmla="*/ 1 w 1171"/>
                <a:gd name="T51" fmla="*/ 2 h 429"/>
                <a:gd name="T52" fmla="*/ 1 w 1171"/>
                <a:gd name="T53" fmla="*/ 2 h 429"/>
                <a:gd name="T54" fmla="*/ 1 w 1171"/>
                <a:gd name="T55" fmla="*/ 2 h 429"/>
                <a:gd name="T56" fmla="*/ 0 w 1171"/>
                <a:gd name="T57" fmla="*/ 2 h 429"/>
                <a:gd name="T58" fmla="*/ 0 w 1171"/>
                <a:gd name="T59" fmla="*/ 2 h 429"/>
                <a:gd name="T60" fmla="*/ 0 w 1171"/>
                <a:gd name="T61" fmla="*/ 2 h 429"/>
                <a:gd name="T62" fmla="*/ 0 w 1171"/>
                <a:gd name="T63" fmla="*/ 2 h 429"/>
                <a:gd name="T64" fmla="*/ 1 w 1171"/>
                <a:gd name="T65" fmla="*/ 1 h 429"/>
                <a:gd name="T66" fmla="*/ 1 w 1171"/>
                <a:gd name="T67" fmla="*/ 1 h 429"/>
                <a:gd name="T68" fmla="*/ 1 w 1171"/>
                <a:gd name="T69" fmla="*/ 1 h 429"/>
                <a:gd name="T70" fmla="*/ 1 w 1171"/>
                <a:gd name="T71" fmla="*/ 1 h 429"/>
                <a:gd name="T72" fmla="*/ 2 w 1171"/>
                <a:gd name="T73" fmla="*/ 0 h 429"/>
                <a:gd name="T74" fmla="*/ 2 w 1171"/>
                <a:gd name="T75" fmla="*/ 0 h 429"/>
                <a:gd name="T76" fmla="*/ 2 w 1171"/>
                <a:gd name="T77" fmla="*/ 0 h 429"/>
                <a:gd name="T78" fmla="*/ 3 w 1171"/>
                <a:gd name="T79" fmla="*/ 0 h 429"/>
                <a:gd name="T80" fmla="*/ 3 w 1171"/>
                <a:gd name="T81" fmla="*/ 0 h 429"/>
                <a:gd name="T82" fmla="*/ 4 w 1171"/>
                <a:gd name="T83" fmla="*/ 0 h 429"/>
                <a:gd name="T84" fmla="*/ 4 w 1171"/>
                <a:gd name="T85" fmla="*/ 0 h 429"/>
                <a:gd name="T86" fmla="*/ 4 w 1171"/>
                <a:gd name="T87" fmla="*/ 0 h 429"/>
                <a:gd name="T88" fmla="*/ 5 w 1171"/>
                <a:gd name="T89" fmla="*/ 0 h 429"/>
                <a:gd name="T90" fmla="*/ 5 w 1171"/>
                <a:gd name="T91" fmla="*/ 0 h 429"/>
                <a:gd name="T92" fmla="*/ 6 w 1171"/>
                <a:gd name="T93" fmla="*/ 1 h 429"/>
                <a:gd name="T94" fmla="*/ 6 w 1171"/>
                <a:gd name="T95" fmla="*/ 1 h 429"/>
                <a:gd name="T96" fmla="*/ 6 w 1171"/>
                <a:gd name="T97" fmla="*/ 1 h 429"/>
                <a:gd name="T98" fmla="*/ 6 w 1171"/>
                <a:gd name="T99" fmla="*/ 2 h 429"/>
                <a:gd name="T100" fmla="*/ 7 w 1171"/>
                <a:gd name="T101" fmla="*/ 2 h 429"/>
                <a:gd name="T102" fmla="*/ 7 w 1171"/>
                <a:gd name="T103" fmla="*/ 2 h 429"/>
                <a:gd name="T104" fmla="*/ 7 w 1171"/>
                <a:gd name="T105" fmla="*/ 2 h 42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71" h="429">
                  <a:moveTo>
                    <a:pt x="1171" y="400"/>
                  </a:moveTo>
                  <a:lnTo>
                    <a:pt x="1155" y="396"/>
                  </a:lnTo>
                  <a:lnTo>
                    <a:pt x="1139" y="394"/>
                  </a:lnTo>
                  <a:lnTo>
                    <a:pt x="1123" y="393"/>
                  </a:lnTo>
                  <a:lnTo>
                    <a:pt x="1108" y="393"/>
                  </a:lnTo>
                  <a:lnTo>
                    <a:pt x="1092" y="395"/>
                  </a:lnTo>
                  <a:lnTo>
                    <a:pt x="1077" y="400"/>
                  </a:lnTo>
                  <a:lnTo>
                    <a:pt x="1070" y="403"/>
                  </a:lnTo>
                  <a:lnTo>
                    <a:pt x="1064" y="406"/>
                  </a:lnTo>
                  <a:lnTo>
                    <a:pt x="1056" y="411"/>
                  </a:lnTo>
                  <a:lnTo>
                    <a:pt x="1050" y="416"/>
                  </a:lnTo>
                  <a:lnTo>
                    <a:pt x="1045" y="416"/>
                  </a:lnTo>
                  <a:lnTo>
                    <a:pt x="1040" y="416"/>
                  </a:lnTo>
                  <a:lnTo>
                    <a:pt x="1039" y="400"/>
                  </a:lnTo>
                  <a:lnTo>
                    <a:pt x="1036" y="384"/>
                  </a:lnTo>
                  <a:lnTo>
                    <a:pt x="1034" y="368"/>
                  </a:lnTo>
                  <a:lnTo>
                    <a:pt x="1029" y="352"/>
                  </a:lnTo>
                  <a:lnTo>
                    <a:pt x="1025" y="337"/>
                  </a:lnTo>
                  <a:lnTo>
                    <a:pt x="1021" y="321"/>
                  </a:lnTo>
                  <a:lnTo>
                    <a:pt x="1016" y="306"/>
                  </a:lnTo>
                  <a:lnTo>
                    <a:pt x="1009" y="291"/>
                  </a:lnTo>
                  <a:lnTo>
                    <a:pt x="1003" y="276"/>
                  </a:lnTo>
                  <a:lnTo>
                    <a:pt x="996" y="261"/>
                  </a:lnTo>
                  <a:lnTo>
                    <a:pt x="989" y="247"/>
                  </a:lnTo>
                  <a:lnTo>
                    <a:pt x="981" y="234"/>
                  </a:lnTo>
                  <a:lnTo>
                    <a:pt x="973" y="220"/>
                  </a:lnTo>
                  <a:lnTo>
                    <a:pt x="963" y="206"/>
                  </a:lnTo>
                  <a:lnTo>
                    <a:pt x="955" y="192"/>
                  </a:lnTo>
                  <a:lnTo>
                    <a:pt x="944" y="179"/>
                  </a:lnTo>
                  <a:lnTo>
                    <a:pt x="934" y="167"/>
                  </a:lnTo>
                  <a:lnTo>
                    <a:pt x="924" y="155"/>
                  </a:lnTo>
                  <a:lnTo>
                    <a:pt x="912" y="143"/>
                  </a:lnTo>
                  <a:lnTo>
                    <a:pt x="900" y="131"/>
                  </a:lnTo>
                  <a:lnTo>
                    <a:pt x="888" y="121"/>
                  </a:lnTo>
                  <a:lnTo>
                    <a:pt x="876" y="110"/>
                  </a:lnTo>
                  <a:lnTo>
                    <a:pt x="863" y="99"/>
                  </a:lnTo>
                  <a:lnTo>
                    <a:pt x="850" y="90"/>
                  </a:lnTo>
                  <a:lnTo>
                    <a:pt x="836" y="80"/>
                  </a:lnTo>
                  <a:lnTo>
                    <a:pt x="822" y="71"/>
                  </a:lnTo>
                  <a:lnTo>
                    <a:pt x="807" y="63"/>
                  </a:lnTo>
                  <a:lnTo>
                    <a:pt x="793" y="54"/>
                  </a:lnTo>
                  <a:lnTo>
                    <a:pt x="777" y="48"/>
                  </a:lnTo>
                  <a:lnTo>
                    <a:pt x="763" y="40"/>
                  </a:lnTo>
                  <a:lnTo>
                    <a:pt x="746" y="34"/>
                  </a:lnTo>
                  <a:lnTo>
                    <a:pt x="730" y="29"/>
                  </a:lnTo>
                  <a:lnTo>
                    <a:pt x="704" y="20"/>
                  </a:lnTo>
                  <a:lnTo>
                    <a:pt x="676" y="14"/>
                  </a:lnTo>
                  <a:lnTo>
                    <a:pt x="648" y="10"/>
                  </a:lnTo>
                  <a:lnTo>
                    <a:pt x="619" y="6"/>
                  </a:lnTo>
                  <a:lnTo>
                    <a:pt x="591" y="5"/>
                  </a:lnTo>
                  <a:lnTo>
                    <a:pt x="561" y="6"/>
                  </a:lnTo>
                  <a:lnTo>
                    <a:pt x="532" y="8"/>
                  </a:lnTo>
                  <a:lnTo>
                    <a:pt x="502" y="12"/>
                  </a:lnTo>
                  <a:lnTo>
                    <a:pt x="473" y="18"/>
                  </a:lnTo>
                  <a:lnTo>
                    <a:pt x="444" y="26"/>
                  </a:lnTo>
                  <a:lnTo>
                    <a:pt x="416" y="35"/>
                  </a:lnTo>
                  <a:lnTo>
                    <a:pt x="389" y="46"/>
                  </a:lnTo>
                  <a:lnTo>
                    <a:pt x="362" y="59"/>
                  </a:lnTo>
                  <a:lnTo>
                    <a:pt x="335" y="74"/>
                  </a:lnTo>
                  <a:lnTo>
                    <a:pt x="324" y="81"/>
                  </a:lnTo>
                  <a:lnTo>
                    <a:pt x="311" y="90"/>
                  </a:lnTo>
                  <a:lnTo>
                    <a:pt x="299" y="98"/>
                  </a:lnTo>
                  <a:lnTo>
                    <a:pt x="287" y="108"/>
                  </a:lnTo>
                  <a:lnTo>
                    <a:pt x="270" y="123"/>
                  </a:lnTo>
                  <a:lnTo>
                    <a:pt x="253" y="138"/>
                  </a:lnTo>
                  <a:lnTo>
                    <a:pt x="237" y="154"/>
                  </a:lnTo>
                  <a:lnTo>
                    <a:pt x="222" y="171"/>
                  </a:lnTo>
                  <a:lnTo>
                    <a:pt x="208" y="189"/>
                  </a:lnTo>
                  <a:lnTo>
                    <a:pt x="195" y="208"/>
                  </a:lnTo>
                  <a:lnTo>
                    <a:pt x="182" y="228"/>
                  </a:lnTo>
                  <a:lnTo>
                    <a:pt x="171" y="249"/>
                  </a:lnTo>
                  <a:lnTo>
                    <a:pt x="160" y="269"/>
                  </a:lnTo>
                  <a:lnTo>
                    <a:pt x="151" y="291"/>
                  </a:lnTo>
                  <a:lnTo>
                    <a:pt x="142" y="313"/>
                  </a:lnTo>
                  <a:lnTo>
                    <a:pt x="136" y="335"/>
                  </a:lnTo>
                  <a:lnTo>
                    <a:pt x="129" y="358"/>
                  </a:lnTo>
                  <a:lnTo>
                    <a:pt x="125" y="381"/>
                  </a:lnTo>
                  <a:lnTo>
                    <a:pt x="121" y="405"/>
                  </a:lnTo>
                  <a:lnTo>
                    <a:pt x="119" y="429"/>
                  </a:lnTo>
                  <a:lnTo>
                    <a:pt x="113" y="422"/>
                  </a:lnTo>
                  <a:lnTo>
                    <a:pt x="107" y="417"/>
                  </a:lnTo>
                  <a:lnTo>
                    <a:pt x="101" y="413"/>
                  </a:lnTo>
                  <a:lnTo>
                    <a:pt x="94" y="409"/>
                  </a:lnTo>
                  <a:lnTo>
                    <a:pt x="87" y="405"/>
                  </a:lnTo>
                  <a:lnTo>
                    <a:pt x="79" y="403"/>
                  </a:lnTo>
                  <a:lnTo>
                    <a:pt x="72" y="401"/>
                  </a:lnTo>
                  <a:lnTo>
                    <a:pt x="64" y="400"/>
                  </a:lnTo>
                  <a:lnTo>
                    <a:pt x="48" y="399"/>
                  </a:lnTo>
                  <a:lnTo>
                    <a:pt x="32" y="399"/>
                  </a:lnTo>
                  <a:lnTo>
                    <a:pt x="16" y="401"/>
                  </a:lnTo>
                  <a:lnTo>
                    <a:pt x="0" y="403"/>
                  </a:lnTo>
                  <a:lnTo>
                    <a:pt x="10" y="382"/>
                  </a:lnTo>
                  <a:lnTo>
                    <a:pt x="19" y="361"/>
                  </a:lnTo>
                  <a:lnTo>
                    <a:pt x="30" y="340"/>
                  </a:lnTo>
                  <a:lnTo>
                    <a:pt x="41" y="321"/>
                  </a:lnTo>
                  <a:lnTo>
                    <a:pt x="53" y="301"/>
                  </a:lnTo>
                  <a:lnTo>
                    <a:pt x="64" y="283"/>
                  </a:lnTo>
                  <a:lnTo>
                    <a:pt x="77" y="263"/>
                  </a:lnTo>
                  <a:lnTo>
                    <a:pt x="91" y="246"/>
                  </a:lnTo>
                  <a:lnTo>
                    <a:pt x="104" y="228"/>
                  </a:lnTo>
                  <a:lnTo>
                    <a:pt x="119" y="211"/>
                  </a:lnTo>
                  <a:lnTo>
                    <a:pt x="133" y="195"/>
                  </a:lnTo>
                  <a:lnTo>
                    <a:pt x="149" y="179"/>
                  </a:lnTo>
                  <a:lnTo>
                    <a:pt x="164" y="164"/>
                  </a:lnTo>
                  <a:lnTo>
                    <a:pt x="180" y="149"/>
                  </a:lnTo>
                  <a:lnTo>
                    <a:pt x="197" y="135"/>
                  </a:lnTo>
                  <a:lnTo>
                    <a:pt x="214" y="122"/>
                  </a:lnTo>
                  <a:lnTo>
                    <a:pt x="231" y="109"/>
                  </a:lnTo>
                  <a:lnTo>
                    <a:pt x="249" y="97"/>
                  </a:lnTo>
                  <a:lnTo>
                    <a:pt x="267" y="85"/>
                  </a:lnTo>
                  <a:lnTo>
                    <a:pt x="285" y="75"/>
                  </a:lnTo>
                  <a:lnTo>
                    <a:pt x="304" y="64"/>
                  </a:lnTo>
                  <a:lnTo>
                    <a:pt x="324" y="54"/>
                  </a:lnTo>
                  <a:lnTo>
                    <a:pt x="344" y="46"/>
                  </a:lnTo>
                  <a:lnTo>
                    <a:pt x="363" y="37"/>
                  </a:lnTo>
                  <a:lnTo>
                    <a:pt x="385" y="31"/>
                  </a:lnTo>
                  <a:lnTo>
                    <a:pt x="405" y="23"/>
                  </a:lnTo>
                  <a:lnTo>
                    <a:pt x="426" y="18"/>
                  </a:lnTo>
                  <a:lnTo>
                    <a:pt x="448" y="13"/>
                  </a:lnTo>
                  <a:lnTo>
                    <a:pt x="469" y="8"/>
                  </a:lnTo>
                  <a:lnTo>
                    <a:pt x="491" y="5"/>
                  </a:lnTo>
                  <a:lnTo>
                    <a:pt x="514" y="2"/>
                  </a:lnTo>
                  <a:lnTo>
                    <a:pt x="536" y="0"/>
                  </a:lnTo>
                  <a:lnTo>
                    <a:pt x="560" y="0"/>
                  </a:lnTo>
                  <a:lnTo>
                    <a:pt x="584" y="0"/>
                  </a:lnTo>
                  <a:lnTo>
                    <a:pt x="608" y="1"/>
                  </a:lnTo>
                  <a:lnTo>
                    <a:pt x="631" y="2"/>
                  </a:lnTo>
                  <a:lnTo>
                    <a:pt x="656" y="5"/>
                  </a:lnTo>
                  <a:lnTo>
                    <a:pt x="679" y="8"/>
                  </a:lnTo>
                  <a:lnTo>
                    <a:pt x="703" y="13"/>
                  </a:lnTo>
                  <a:lnTo>
                    <a:pt x="726" y="18"/>
                  </a:lnTo>
                  <a:lnTo>
                    <a:pt x="750" y="23"/>
                  </a:lnTo>
                  <a:lnTo>
                    <a:pt x="772" y="31"/>
                  </a:lnTo>
                  <a:lnTo>
                    <a:pt x="795" y="38"/>
                  </a:lnTo>
                  <a:lnTo>
                    <a:pt x="817" y="46"/>
                  </a:lnTo>
                  <a:lnTo>
                    <a:pt x="839" y="55"/>
                  </a:lnTo>
                  <a:lnTo>
                    <a:pt x="861" y="65"/>
                  </a:lnTo>
                  <a:lnTo>
                    <a:pt x="882" y="76"/>
                  </a:lnTo>
                  <a:lnTo>
                    <a:pt x="903" y="86"/>
                  </a:lnTo>
                  <a:lnTo>
                    <a:pt x="924" y="98"/>
                  </a:lnTo>
                  <a:lnTo>
                    <a:pt x="943" y="111"/>
                  </a:lnTo>
                  <a:lnTo>
                    <a:pt x="963" y="124"/>
                  </a:lnTo>
                  <a:lnTo>
                    <a:pt x="981" y="138"/>
                  </a:lnTo>
                  <a:lnTo>
                    <a:pt x="1000" y="153"/>
                  </a:lnTo>
                  <a:lnTo>
                    <a:pt x="1018" y="167"/>
                  </a:lnTo>
                  <a:lnTo>
                    <a:pt x="1035" y="183"/>
                  </a:lnTo>
                  <a:lnTo>
                    <a:pt x="1051" y="201"/>
                  </a:lnTo>
                  <a:lnTo>
                    <a:pt x="1067" y="218"/>
                  </a:lnTo>
                  <a:lnTo>
                    <a:pt x="1082" y="236"/>
                  </a:lnTo>
                  <a:lnTo>
                    <a:pt x="1097" y="254"/>
                  </a:lnTo>
                  <a:lnTo>
                    <a:pt x="1109" y="273"/>
                  </a:lnTo>
                  <a:lnTo>
                    <a:pt x="1122" y="292"/>
                  </a:lnTo>
                  <a:lnTo>
                    <a:pt x="1134" y="313"/>
                  </a:lnTo>
                  <a:lnTo>
                    <a:pt x="1145" y="334"/>
                  </a:lnTo>
                  <a:lnTo>
                    <a:pt x="1155" y="355"/>
                  </a:lnTo>
                  <a:lnTo>
                    <a:pt x="1158" y="362"/>
                  </a:lnTo>
                  <a:lnTo>
                    <a:pt x="1163" y="378"/>
                  </a:lnTo>
                  <a:lnTo>
                    <a:pt x="1168" y="393"/>
                  </a:lnTo>
                  <a:lnTo>
                    <a:pt x="1171" y="400"/>
                  </a:lnTo>
                  <a:close/>
                </a:path>
              </a:pathLst>
            </a:custGeom>
            <a:solidFill>
              <a:srgbClr val="FFFFFF"/>
            </a:solidFill>
            <a:ln w="9525">
              <a:noFill/>
              <a:round/>
              <a:headEnd/>
              <a:tailEnd/>
            </a:ln>
          </p:spPr>
          <p:txBody>
            <a:bodyPr/>
            <a:lstStyle/>
            <a:p>
              <a:endParaRPr lang="en-US"/>
            </a:p>
          </p:txBody>
        </p:sp>
        <p:sp>
          <p:nvSpPr>
            <p:cNvPr id="217" name="Freeform 221"/>
            <p:cNvSpPr>
              <a:spLocks/>
            </p:cNvSpPr>
            <p:nvPr userDrawn="1"/>
          </p:nvSpPr>
          <p:spPr bwMode="auto">
            <a:xfrm>
              <a:off x="2644" y="2111"/>
              <a:ext cx="12" cy="30"/>
            </a:xfrm>
            <a:custGeom>
              <a:avLst/>
              <a:gdLst>
                <a:gd name="T0" fmla="*/ 0 w 166"/>
                <a:gd name="T1" fmla="*/ 2 h 389"/>
                <a:gd name="T2" fmla="*/ 0 w 166"/>
                <a:gd name="T3" fmla="*/ 2 h 389"/>
                <a:gd name="T4" fmla="*/ 0 w 166"/>
                <a:gd name="T5" fmla="*/ 2 h 389"/>
                <a:gd name="T6" fmla="*/ 0 w 166"/>
                <a:gd name="T7" fmla="*/ 2 h 389"/>
                <a:gd name="T8" fmla="*/ 0 w 166"/>
                <a:gd name="T9" fmla="*/ 2 h 389"/>
                <a:gd name="T10" fmla="*/ 0 w 166"/>
                <a:gd name="T11" fmla="*/ 2 h 389"/>
                <a:gd name="T12" fmla="*/ 0 w 166"/>
                <a:gd name="T13" fmla="*/ 2 h 389"/>
                <a:gd name="T14" fmla="*/ 0 w 166"/>
                <a:gd name="T15" fmla="*/ 2 h 389"/>
                <a:gd name="T16" fmla="*/ 0 w 166"/>
                <a:gd name="T17" fmla="*/ 2 h 389"/>
                <a:gd name="T18" fmla="*/ 0 w 166"/>
                <a:gd name="T19" fmla="*/ 2 h 389"/>
                <a:gd name="T20" fmla="*/ 0 w 166"/>
                <a:gd name="T21" fmla="*/ 1 h 389"/>
                <a:gd name="T22" fmla="*/ 0 w 166"/>
                <a:gd name="T23" fmla="*/ 1 h 389"/>
                <a:gd name="T24" fmla="*/ 0 w 166"/>
                <a:gd name="T25" fmla="*/ 1 h 389"/>
                <a:gd name="T26" fmla="*/ 0 w 166"/>
                <a:gd name="T27" fmla="*/ 1 h 389"/>
                <a:gd name="T28" fmla="*/ 0 w 166"/>
                <a:gd name="T29" fmla="*/ 1 h 389"/>
                <a:gd name="T30" fmla="*/ 0 w 166"/>
                <a:gd name="T31" fmla="*/ 1 h 389"/>
                <a:gd name="T32" fmla="*/ 0 w 166"/>
                <a:gd name="T33" fmla="*/ 1 h 389"/>
                <a:gd name="T34" fmla="*/ 0 w 166"/>
                <a:gd name="T35" fmla="*/ 1 h 389"/>
                <a:gd name="T36" fmla="*/ 0 w 166"/>
                <a:gd name="T37" fmla="*/ 1 h 389"/>
                <a:gd name="T38" fmla="*/ 0 w 166"/>
                <a:gd name="T39" fmla="*/ 0 h 389"/>
                <a:gd name="T40" fmla="*/ 0 w 166"/>
                <a:gd name="T41" fmla="*/ 0 h 389"/>
                <a:gd name="T42" fmla="*/ 0 w 166"/>
                <a:gd name="T43" fmla="*/ 0 h 389"/>
                <a:gd name="T44" fmla="*/ 0 w 166"/>
                <a:gd name="T45" fmla="*/ 0 h 389"/>
                <a:gd name="T46" fmla="*/ 0 w 166"/>
                <a:gd name="T47" fmla="*/ 0 h 389"/>
                <a:gd name="T48" fmla="*/ 1 w 166"/>
                <a:gd name="T49" fmla="*/ 0 h 389"/>
                <a:gd name="T50" fmla="*/ 1 w 166"/>
                <a:gd name="T51" fmla="*/ 0 h 389"/>
                <a:gd name="T52" fmla="*/ 1 w 166"/>
                <a:gd name="T53" fmla="*/ 0 h 389"/>
                <a:gd name="T54" fmla="*/ 1 w 166"/>
                <a:gd name="T55" fmla="*/ 0 h 389"/>
                <a:gd name="T56" fmla="*/ 1 w 166"/>
                <a:gd name="T57" fmla="*/ 0 h 389"/>
                <a:gd name="T58" fmla="*/ 1 w 166"/>
                <a:gd name="T59" fmla="*/ 0 h 389"/>
                <a:gd name="T60" fmla="*/ 1 w 166"/>
                <a:gd name="T61" fmla="*/ 0 h 389"/>
                <a:gd name="T62" fmla="*/ 1 w 166"/>
                <a:gd name="T63" fmla="*/ 0 h 389"/>
                <a:gd name="T64" fmla="*/ 1 w 166"/>
                <a:gd name="T65" fmla="*/ 1 h 389"/>
                <a:gd name="T66" fmla="*/ 1 w 166"/>
                <a:gd name="T67" fmla="*/ 1 h 389"/>
                <a:gd name="T68" fmla="*/ 1 w 166"/>
                <a:gd name="T69" fmla="*/ 1 h 389"/>
                <a:gd name="T70" fmla="*/ 1 w 166"/>
                <a:gd name="T71" fmla="*/ 1 h 389"/>
                <a:gd name="T72" fmla="*/ 1 w 166"/>
                <a:gd name="T73" fmla="*/ 2 h 389"/>
                <a:gd name="T74" fmla="*/ 1 w 166"/>
                <a:gd name="T75" fmla="*/ 2 h 389"/>
                <a:gd name="T76" fmla="*/ 1 w 166"/>
                <a:gd name="T77" fmla="*/ 2 h 389"/>
                <a:gd name="T78" fmla="*/ 1 w 166"/>
                <a:gd name="T79" fmla="*/ 2 h 389"/>
                <a:gd name="T80" fmla="*/ 1 w 166"/>
                <a:gd name="T81" fmla="*/ 2 h 389"/>
                <a:gd name="T82" fmla="*/ 1 w 166"/>
                <a:gd name="T83" fmla="*/ 2 h 389"/>
                <a:gd name="T84" fmla="*/ 1 w 166"/>
                <a:gd name="T85" fmla="*/ 2 h 389"/>
                <a:gd name="T86" fmla="*/ 1 w 166"/>
                <a:gd name="T87" fmla="*/ 2 h 389"/>
                <a:gd name="T88" fmla="*/ 1 w 166"/>
                <a:gd name="T89" fmla="*/ 2 h 389"/>
                <a:gd name="T90" fmla="*/ 1 w 166"/>
                <a:gd name="T91" fmla="*/ 2 h 389"/>
                <a:gd name="T92" fmla="*/ 1 w 166"/>
                <a:gd name="T93" fmla="*/ 2 h 389"/>
                <a:gd name="T94" fmla="*/ 1 w 166"/>
                <a:gd name="T95" fmla="*/ 2 h 389"/>
                <a:gd name="T96" fmla="*/ 1 w 166"/>
                <a:gd name="T97" fmla="*/ 2 h 389"/>
                <a:gd name="T98" fmla="*/ 1 w 166"/>
                <a:gd name="T99" fmla="*/ 2 h 389"/>
                <a:gd name="T100" fmla="*/ 0 w 166"/>
                <a:gd name="T101" fmla="*/ 2 h 389"/>
                <a:gd name="T102" fmla="*/ 0 w 166"/>
                <a:gd name="T103" fmla="*/ 2 h 389"/>
                <a:gd name="T104" fmla="*/ 0 w 166"/>
                <a:gd name="T105" fmla="*/ 2 h 389"/>
                <a:gd name="T106" fmla="*/ 0 w 166"/>
                <a:gd name="T107" fmla="*/ 2 h 389"/>
                <a:gd name="T108" fmla="*/ 0 w 166"/>
                <a:gd name="T109" fmla="*/ 2 h 3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6" h="389">
                  <a:moveTo>
                    <a:pt x="49" y="354"/>
                  </a:moveTo>
                  <a:lnTo>
                    <a:pt x="43" y="356"/>
                  </a:lnTo>
                  <a:lnTo>
                    <a:pt x="36" y="358"/>
                  </a:lnTo>
                  <a:lnTo>
                    <a:pt x="29" y="363"/>
                  </a:lnTo>
                  <a:lnTo>
                    <a:pt x="24" y="366"/>
                  </a:lnTo>
                  <a:lnTo>
                    <a:pt x="12" y="375"/>
                  </a:lnTo>
                  <a:lnTo>
                    <a:pt x="3" y="386"/>
                  </a:lnTo>
                  <a:lnTo>
                    <a:pt x="0" y="337"/>
                  </a:lnTo>
                  <a:lnTo>
                    <a:pt x="0" y="285"/>
                  </a:lnTo>
                  <a:lnTo>
                    <a:pt x="1" y="258"/>
                  </a:lnTo>
                  <a:lnTo>
                    <a:pt x="3" y="232"/>
                  </a:lnTo>
                  <a:lnTo>
                    <a:pt x="6" y="207"/>
                  </a:lnTo>
                  <a:lnTo>
                    <a:pt x="10" y="181"/>
                  </a:lnTo>
                  <a:lnTo>
                    <a:pt x="16" y="157"/>
                  </a:lnTo>
                  <a:lnTo>
                    <a:pt x="24" y="133"/>
                  </a:lnTo>
                  <a:lnTo>
                    <a:pt x="28" y="121"/>
                  </a:lnTo>
                  <a:lnTo>
                    <a:pt x="33" y="110"/>
                  </a:lnTo>
                  <a:lnTo>
                    <a:pt x="39" y="99"/>
                  </a:lnTo>
                  <a:lnTo>
                    <a:pt x="44" y="88"/>
                  </a:lnTo>
                  <a:lnTo>
                    <a:pt x="51" y="79"/>
                  </a:lnTo>
                  <a:lnTo>
                    <a:pt x="58" y="69"/>
                  </a:lnTo>
                  <a:lnTo>
                    <a:pt x="66" y="60"/>
                  </a:lnTo>
                  <a:lnTo>
                    <a:pt x="73" y="51"/>
                  </a:lnTo>
                  <a:lnTo>
                    <a:pt x="82" y="42"/>
                  </a:lnTo>
                  <a:lnTo>
                    <a:pt x="91" y="35"/>
                  </a:lnTo>
                  <a:lnTo>
                    <a:pt x="101" y="28"/>
                  </a:lnTo>
                  <a:lnTo>
                    <a:pt x="111" y="21"/>
                  </a:lnTo>
                  <a:lnTo>
                    <a:pt x="119" y="18"/>
                  </a:lnTo>
                  <a:lnTo>
                    <a:pt x="136" y="10"/>
                  </a:lnTo>
                  <a:lnTo>
                    <a:pt x="152" y="3"/>
                  </a:lnTo>
                  <a:lnTo>
                    <a:pt x="159" y="0"/>
                  </a:lnTo>
                  <a:lnTo>
                    <a:pt x="163" y="46"/>
                  </a:lnTo>
                  <a:lnTo>
                    <a:pt x="165" y="93"/>
                  </a:lnTo>
                  <a:lnTo>
                    <a:pt x="166" y="140"/>
                  </a:lnTo>
                  <a:lnTo>
                    <a:pt x="166" y="189"/>
                  </a:lnTo>
                  <a:lnTo>
                    <a:pt x="166" y="238"/>
                  </a:lnTo>
                  <a:lnTo>
                    <a:pt x="166" y="287"/>
                  </a:lnTo>
                  <a:lnTo>
                    <a:pt x="166" y="338"/>
                  </a:lnTo>
                  <a:lnTo>
                    <a:pt x="166" y="389"/>
                  </a:lnTo>
                  <a:lnTo>
                    <a:pt x="162" y="383"/>
                  </a:lnTo>
                  <a:lnTo>
                    <a:pt x="155" y="377"/>
                  </a:lnTo>
                  <a:lnTo>
                    <a:pt x="150" y="372"/>
                  </a:lnTo>
                  <a:lnTo>
                    <a:pt x="142" y="368"/>
                  </a:lnTo>
                  <a:lnTo>
                    <a:pt x="136" y="364"/>
                  </a:lnTo>
                  <a:lnTo>
                    <a:pt x="128" y="359"/>
                  </a:lnTo>
                  <a:lnTo>
                    <a:pt x="121" y="356"/>
                  </a:lnTo>
                  <a:lnTo>
                    <a:pt x="114" y="354"/>
                  </a:lnTo>
                  <a:lnTo>
                    <a:pt x="106" y="352"/>
                  </a:lnTo>
                  <a:lnTo>
                    <a:pt x="98" y="351"/>
                  </a:lnTo>
                  <a:lnTo>
                    <a:pt x="90" y="350"/>
                  </a:lnTo>
                  <a:lnTo>
                    <a:pt x="82" y="350"/>
                  </a:lnTo>
                  <a:lnTo>
                    <a:pt x="74" y="350"/>
                  </a:lnTo>
                  <a:lnTo>
                    <a:pt x="66" y="351"/>
                  </a:lnTo>
                  <a:lnTo>
                    <a:pt x="58" y="352"/>
                  </a:lnTo>
                  <a:lnTo>
                    <a:pt x="49" y="354"/>
                  </a:lnTo>
                  <a:close/>
                </a:path>
              </a:pathLst>
            </a:custGeom>
            <a:solidFill>
              <a:srgbClr val="FFFFFF"/>
            </a:solidFill>
            <a:ln w="9525">
              <a:noFill/>
              <a:round/>
              <a:headEnd/>
              <a:tailEnd/>
            </a:ln>
          </p:spPr>
          <p:txBody>
            <a:bodyPr/>
            <a:lstStyle/>
            <a:p>
              <a:endParaRPr lang="en-US"/>
            </a:p>
          </p:txBody>
        </p:sp>
        <p:sp>
          <p:nvSpPr>
            <p:cNvPr id="218" name="Freeform 222"/>
            <p:cNvSpPr>
              <a:spLocks/>
            </p:cNvSpPr>
            <p:nvPr userDrawn="1"/>
          </p:nvSpPr>
          <p:spPr bwMode="auto">
            <a:xfrm>
              <a:off x="2659" y="2111"/>
              <a:ext cx="15" cy="29"/>
            </a:xfrm>
            <a:custGeom>
              <a:avLst/>
              <a:gdLst>
                <a:gd name="T0" fmla="*/ 1 w 200"/>
                <a:gd name="T1" fmla="*/ 2 h 384"/>
                <a:gd name="T2" fmla="*/ 1 w 200"/>
                <a:gd name="T3" fmla="*/ 2 h 384"/>
                <a:gd name="T4" fmla="*/ 1 w 200"/>
                <a:gd name="T5" fmla="*/ 2 h 384"/>
                <a:gd name="T6" fmla="*/ 1 w 200"/>
                <a:gd name="T7" fmla="*/ 2 h 384"/>
                <a:gd name="T8" fmla="*/ 1 w 200"/>
                <a:gd name="T9" fmla="*/ 2 h 384"/>
                <a:gd name="T10" fmla="*/ 0 w 200"/>
                <a:gd name="T11" fmla="*/ 2 h 384"/>
                <a:gd name="T12" fmla="*/ 0 w 200"/>
                <a:gd name="T13" fmla="*/ 2 h 384"/>
                <a:gd name="T14" fmla="*/ 0 w 200"/>
                <a:gd name="T15" fmla="*/ 2 h 384"/>
                <a:gd name="T16" fmla="*/ 0 w 200"/>
                <a:gd name="T17" fmla="*/ 2 h 384"/>
                <a:gd name="T18" fmla="*/ 0 w 200"/>
                <a:gd name="T19" fmla="*/ 2 h 384"/>
                <a:gd name="T20" fmla="*/ 0 w 200"/>
                <a:gd name="T21" fmla="*/ 2 h 384"/>
                <a:gd name="T22" fmla="*/ 0 w 200"/>
                <a:gd name="T23" fmla="*/ 1 h 384"/>
                <a:gd name="T24" fmla="*/ 0 w 200"/>
                <a:gd name="T25" fmla="*/ 1 h 384"/>
                <a:gd name="T26" fmla="*/ 0 w 200"/>
                <a:gd name="T27" fmla="*/ 1 h 384"/>
                <a:gd name="T28" fmla="*/ 0 w 200"/>
                <a:gd name="T29" fmla="*/ 1 h 384"/>
                <a:gd name="T30" fmla="*/ 0 w 200"/>
                <a:gd name="T31" fmla="*/ 0 h 384"/>
                <a:gd name="T32" fmla="*/ 0 w 200"/>
                <a:gd name="T33" fmla="*/ 0 h 384"/>
                <a:gd name="T34" fmla="*/ 0 w 200"/>
                <a:gd name="T35" fmla="*/ 0 h 384"/>
                <a:gd name="T36" fmla="*/ 0 w 200"/>
                <a:gd name="T37" fmla="*/ 0 h 384"/>
                <a:gd name="T38" fmla="*/ 0 w 200"/>
                <a:gd name="T39" fmla="*/ 0 h 384"/>
                <a:gd name="T40" fmla="*/ 0 w 200"/>
                <a:gd name="T41" fmla="*/ 0 h 384"/>
                <a:gd name="T42" fmla="*/ 0 w 200"/>
                <a:gd name="T43" fmla="*/ 0 h 384"/>
                <a:gd name="T44" fmla="*/ 0 w 200"/>
                <a:gd name="T45" fmla="*/ 0 h 384"/>
                <a:gd name="T46" fmla="*/ 1 w 200"/>
                <a:gd name="T47" fmla="*/ 0 h 384"/>
                <a:gd name="T48" fmla="*/ 1 w 200"/>
                <a:gd name="T49" fmla="*/ 0 h 384"/>
                <a:gd name="T50" fmla="*/ 1 w 200"/>
                <a:gd name="T51" fmla="*/ 0 h 384"/>
                <a:gd name="T52" fmla="*/ 1 w 200"/>
                <a:gd name="T53" fmla="*/ 0 h 384"/>
                <a:gd name="T54" fmla="*/ 1 w 200"/>
                <a:gd name="T55" fmla="*/ 1 h 384"/>
                <a:gd name="T56" fmla="*/ 1 w 200"/>
                <a:gd name="T57" fmla="*/ 1 h 384"/>
                <a:gd name="T58" fmla="*/ 1 w 200"/>
                <a:gd name="T59" fmla="*/ 1 h 384"/>
                <a:gd name="T60" fmla="*/ 1 w 200"/>
                <a:gd name="T61" fmla="*/ 1 h 384"/>
                <a:gd name="T62" fmla="*/ 1 w 200"/>
                <a:gd name="T63" fmla="*/ 1 h 384"/>
                <a:gd name="T64" fmla="*/ 1 w 200"/>
                <a:gd name="T65" fmla="*/ 1 h 384"/>
                <a:gd name="T66" fmla="*/ 1 w 200"/>
                <a:gd name="T67" fmla="*/ 1 h 384"/>
                <a:gd name="T68" fmla="*/ 1 w 200"/>
                <a:gd name="T69" fmla="*/ 1 h 384"/>
                <a:gd name="T70" fmla="*/ 1 w 200"/>
                <a:gd name="T71" fmla="*/ 1 h 384"/>
                <a:gd name="T72" fmla="*/ 1 w 200"/>
                <a:gd name="T73" fmla="*/ 1 h 384"/>
                <a:gd name="T74" fmla="*/ 1 w 200"/>
                <a:gd name="T75" fmla="*/ 2 h 384"/>
                <a:gd name="T76" fmla="*/ 1 w 200"/>
                <a:gd name="T77" fmla="*/ 2 h 384"/>
                <a:gd name="T78" fmla="*/ 1 w 200"/>
                <a:gd name="T79" fmla="*/ 2 h 384"/>
                <a:gd name="T80" fmla="*/ 1 w 200"/>
                <a:gd name="T81" fmla="*/ 2 h 384"/>
                <a:gd name="T82" fmla="*/ 1 w 200"/>
                <a:gd name="T83" fmla="*/ 2 h 384"/>
                <a:gd name="T84" fmla="*/ 1 w 200"/>
                <a:gd name="T85" fmla="*/ 2 h 38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0" h="384">
                  <a:moveTo>
                    <a:pt x="200" y="380"/>
                  </a:moveTo>
                  <a:lnTo>
                    <a:pt x="176" y="379"/>
                  </a:lnTo>
                  <a:lnTo>
                    <a:pt x="151" y="377"/>
                  </a:lnTo>
                  <a:lnTo>
                    <a:pt x="127" y="376"/>
                  </a:lnTo>
                  <a:lnTo>
                    <a:pt x="101" y="375"/>
                  </a:lnTo>
                  <a:lnTo>
                    <a:pt x="77" y="376"/>
                  </a:lnTo>
                  <a:lnTo>
                    <a:pt x="51" y="377"/>
                  </a:lnTo>
                  <a:lnTo>
                    <a:pt x="26" y="379"/>
                  </a:lnTo>
                  <a:lnTo>
                    <a:pt x="3" y="384"/>
                  </a:lnTo>
                  <a:lnTo>
                    <a:pt x="0" y="337"/>
                  </a:lnTo>
                  <a:lnTo>
                    <a:pt x="0" y="289"/>
                  </a:lnTo>
                  <a:lnTo>
                    <a:pt x="0" y="241"/>
                  </a:lnTo>
                  <a:lnTo>
                    <a:pt x="2" y="192"/>
                  </a:lnTo>
                  <a:lnTo>
                    <a:pt x="4" y="143"/>
                  </a:lnTo>
                  <a:lnTo>
                    <a:pt x="6" y="94"/>
                  </a:lnTo>
                  <a:lnTo>
                    <a:pt x="8" y="47"/>
                  </a:lnTo>
                  <a:lnTo>
                    <a:pt x="10" y="0"/>
                  </a:lnTo>
                  <a:lnTo>
                    <a:pt x="20" y="1"/>
                  </a:lnTo>
                  <a:lnTo>
                    <a:pt x="30" y="3"/>
                  </a:lnTo>
                  <a:lnTo>
                    <a:pt x="39" y="5"/>
                  </a:lnTo>
                  <a:lnTo>
                    <a:pt x="48" y="9"/>
                  </a:lnTo>
                  <a:lnTo>
                    <a:pt x="65" y="15"/>
                  </a:lnTo>
                  <a:lnTo>
                    <a:pt x="81" y="24"/>
                  </a:lnTo>
                  <a:lnTo>
                    <a:pt x="95" y="34"/>
                  </a:lnTo>
                  <a:lnTo>
                    <a:pt x="109" y="46"/>
                  </a:lnTo>
                  <a:lnTo>
                    <a:pt x="120" y="59"/>
                  </a:lnTo>
                  <a:lnTo>
                    <a:pt x="131" y="72"/>
                  </a:lnTo>
                  <a:lnTo>
                    <a:pt x="141" y="87"/>
                  </a:lnTo>
                  <a:lnTo>
                    <a:pt x="150" y="102"/>
                  </a:lnTo>
                  <a:lnTo>
                    <a:pt x="159" y="118"/>
                  </a:lnTo>
                  <a:lnTo>
                    <a:pt x="165" y="134"/>
                  </a:lnTo>
                  <a:lnTo>
                    <a:pt x="178" y="167"/>
                  </a:lnTo>
                  <a:lnTo>
                    <a:pt x="189" y="198"/>
                  </a:lnTo>
                  <a:lnTo>
                    <a:pt x="192" y="209"/>
                  </a:lnTo>
                  <a:lnTo>
                    <a:pt x="194" y="220"/>
                  </a:lnTo>
                  <a:lnTo>
                    <a:pt x="196" y="232"/>
                  </a:lnTo>
                  <a:lnTo>
                    <a:pt x="198" y="243"/>
                  </a:lnTo>
                  <a:lnTo>
                    <a:pt x="200" y="266"/>
                  </a:lnTo>
                  <a:lnTo>
                    <a:pt x="200" y="288"/>
                  </a:lnTo>
                  <a:lnTo>
                    <a:pt x="200" y="312"/>
                  </a:lnTo>
                  <a:lnTo>
                    <a:pt x="199" y="334"/>
                  </a:lnTo>
                  <a:lnTo>
                    <a:pt x="199" y="358"/>
                  </a:lnTo>
                  <a:lnTo>
                    <a:pt x="200" y="380"/>
                  </a:lnTo>
                  <a:close/>
                </a:path>
              </a:pathLst>
            </a:custGeom>
            <a:solidFill>
              <a:srgbClr val="FFFFFF"/>
            </a:solidFill>
            <a:ln w="9525">
              <a:noFill/>
              <a:round/>
              <a:headEnd/>
              <a:tailEnd/>
            </a:ln>
          </p:spPr>
          <p:txBody>
            <a:bodyPr/>
            <a:lstStyle/>
            <a:p>
              <a:endParaRPr lang="en-US"/>
            </a:p>
          </p:txBody>
        </p:sp>
        <p:sp>
          <p:nvSpPr>
            <p:cNvPr id="219" name="Freeform 223"/>
            <p:cNvSpPr>
              <a:spLocks/>
            </p:cNvSpPr>
            <p:nvPr userDrawn="1"/>
          </p:nvSpPr>
          <p:spPr bwMode="auto">
            <a:xfrm>
              <a:off x="2625" y="2113"/>
              <a:ext cx="22" cy="28"/>
            </a:xfrm>
            <a:custGeom>
              <a:avLst/>
              <a:gdLst>
                <a:gd name="T0" fmla="*/ 1 w 277"/>
                <a:gd name="T1" fmla="*/ 2 h 369"/>
                <a:gd name="T2" fmla="*/ 0 w 277"/>
                <a:gd name="T3" fmla="*/ 2 h 369"/>
                <a:gd name="T4" fmla="*/ 0 w 277"/>
                <a:gd name="T5" fmla="*/ 2 h 369"/>
                <a:gd name="T6" fmla="*/ 0 w 277"/>
                <a:gd name="T7" fmla="*/ 2 h 369"/>
                <a:gd name="T8" fmla="*/ 0 w 277"/>
                <a:gd name="T9" fmla="*/ 2 h 369"/>
                <a:gd name="T10" fmla="*/ 0 w 277"/>
                <a:gd name="T11" fmla="*/ 2 h 369"/>
                <a:gd name="T12" fmla="*/ 0 w 277"/>
                <a:gd name="T13" fmla="*/ 2 h 369"/>
                <a:gd name="T14" fmla="*/ 0 w 277"/>
                <a:gd name="T15" fmla="*/ 2 h 369"/>
                <a:gd name="T16" fmla="*/ 0 w 277"/>
                <a:gd name="T17" fmla="*/ 2 h 369"/>
                <a:gd name="T18" fmla="*/ 0 w 277"/>
                <a:gd name="T19" fmla="*/ 2 h 369"/>
                <a:gd name="T20" fmla="*/ 0 w 277"/>
                <a:gd name="T21" fmla="*/ 2 h 369"/>
                <a:gd name="T22" fmla="*/ 0 w 277"/>
                <a:gd name="T23" fmla="*/ 2 h 369"/>
                <a:gd name="T24" fmla="*/ 0 w 277"/>
                <a:gd name="T25" fmla="*/ 1 h 369"/>
                <a:gd name="T26" fmla="*/ 0 w 277"/>
                <a:gd name="T27" fmla="*/ 1 h 369"/>
                <a:gd name="T28" fmla="*/ 0 w 277"/>
                <a:gd name="T29" fmla="*/ 1 h 369"/>
                <a:gd name="T30" fmla="*/ 0 w 277"/>
                <a:gd name="T31" fmla="*/ 1 h 369"/>
                <a:gd name="T32" fmla="*/ 1 w 277"/>
                <a:gd name="T33" fmla="*/ 1 h 369"/>
                <a:gd name="T34" fmla="*/ 1 w 277"/>
                <a:gd name="T35" fmla="*/ 1 h 369"/>
                <a:gd name="T36" fmla="*/ 1 w 277"/>
                <a:gd name="T37" fmla="*/ 1 h 369"/>
                <a:gd name="T38" fmla="*/ 1 w 277"/>
                <a:gd name="T39" fmla="*/ 1 h 369"/>
                <a:gd name="T40" fmla="*/ 1 w 277"/>
                <a:gd name="T41" fmla="*/ 1 h 369"/>
                <a:gd name="T42" fmla="*/ 1 w 277"/>
                <a:gd name="T43" fmla="*/ 0 h 369"/>
                <a:gd name="T44" fmla="*/ 1 w 277"/>
                <a:gd name="T45" fmla="*/ 0 h 369"/>
                <a:gd name="T46" fmla="*/ 1 w 277"/>
                <a:gd name="T47" fmla="*/ 0 h 369"/>
                <a:gd name="T48" fmla="*/ 1 w 277"/>
                <a:gd name="T49" fmla="*/ 0 h 369"/>
                <a:gd name="T50" fmla="*/ 1 w 277"/>
                <a:gd name="T51" fmla="*/ 0 h 369"/>
                <a:gd name="T52" fmla="*/ 1 w 277"/>
                <a:gd name="T53" fmla="*/ 0 h 369"/>
                <a:gd name="T54" fmla="*/ 1 w 277"/>
                <a:gd name="T55" fmla="*/ 0 h 369"/>
                <a:gd name="T56" fmla="*/ 1 w 277"/>
                <a:gd name="T57" fmla="*/ 0 h 369"/>
                <a:gd name="T58" fmla="*/ 1 w 277"/>
                <a:gd name="T59" fmla="*/ 0 h 369"/>
                <a:gd name="T60" fmla="*/ 2 w 277"/>
                <a:gd name="T61" fmla="*/ 0 h 369"/>
                <a:gd name="T62" fmla="*/ 2 w 277"/>
                <a:gd name="T63" fmla="*/ 0 h 369"/>
                <a:gd name="T64" fmla="*/ 2 w 277"/>
                <a:gd name="T65" fmla="*/ 0 h 369"/>
                <a:gd name="T66" fmla="*/ 2 w 277"/>
                <a:gd name="T67" fmla="*/ 0 h 369"/>
                <a:gd name="T68" fmla="*/ 2 w 277"/>
                <a:gd name="T69" fmla="*/ 0 h 369"/>
                <a:gd name="T70" fmla="*/ 2 w 277"/>
                <a:gd name="T71" fmla="*/ 0 h 369"/>
                <a:gd name="T72" fmla="*/ 2 w 277"/>
                <a:gd name="T73" fmla="*/ 0 h 369"/>
                <a:gd name="T74" fmla="*/ 1 w 277"/>
                <a:gd name="T75" fmla="*/ 1 h 369"/>
                <a:gd name="T76" fmla="*/ 1 w 277"/>
                <a:gd name="T77" fmla="*/ 1 h 369"/>
                <a:gd name="T78" fmla="*/ 1 w 277"/>
                <a:gd name="T79" fmla="*/ 1 h 369"/>
                <a:gd name="T80" fmla="*/ 1 w 277"/>
                <a:gd name="T81" fmla="*/ 1 h 369"/>
                <a:gd name="T82" fmla="*/ 1 w 277"/>
                <a:gd name="T83" fmla="*/ 1 h 369"/>
                <a:gd name="T84" fmla="*/ 1 w 277"/>
                <a:gd name="T85" fmla="*/ 1 h 369"/>
                <a:gd name="T86" fmla="*/ 1 w 277"/>
                <a:gd name="T87" fmla="*/ 1 h 369"/>
                <a:gd name="T88" fmla="*/ 1 w 277"/>
                <a:gd name="T89" fmla="*/ 2 h 369"/>
                <a:gd name="T90" fmla="*/ 1 w 277"/>
                <a:gd name="T91" fmla="*/ 2 h 369"/>
                <a:gd name="T92" fmla="*/ 1 w 277"/>
                <a:gd name="T93" fmla="*/ 2 h 369"/>
                <a:gd name="T94" fmla="*/ 1 w 277"/>
                <a:gd name="T95" fmla="*/ 2 h 369"/>
                <a:gd name="T96" fmla="*/ 1 w 277"/>
                <a:gd name="T97" fmla="*/ 2 h 369"/>
                <a:gd name="T98" fmla="*/ 1 w 277"/>
                <a:gd name="T99" fmla="*/ 2 h 369"/>
                <a:gd name="T100" fmla="*/ 1 w 277"/>
                <a:gd name="T101" fmla="*/ 2 h 369"/>
                <a:gd name="T102" fmla="*/ 1 w 277"/>
                <a:gd name="T103" fmla="*/ 2 h 369"/>
                <a:gd name="T104" fmla="*/ 1 w 277"/>
                <a:gd name="T105" fmla="*/ 2 h 369"/>
                <a:gd name="T106" fmla="*/ 1 w 277"/>
                <a:gd name="T107" fmla="*/ 2 h 369"/>
                <a:gd name="T108" fmla="*/ 1 w 277"/>
                <a:gd name="T109" fmla="*/ 2 h 369"/>
                <a:gd name="T110" fmla="*/ 1 w 277"/>
                <a:gd name="T111" fmla="*/ 2 h 369"/>
                <a:gd name="T112" fmla="*/ 1 w 277"/>
                <a:gd name="T113" fmla="*/ 2 h 369"/>
                <a:gd name="T114" fmla="*/ 1 w 277"/>
                <a:gd name="T115" fmla="*/ 2 h 369"/>
                <a:gd name="T116" fmla="*/ 1 w 277"/>
                <a:gd name="T117" fmla="*/ 2 h 369"/>
                <a:gd name="T118" fmla="*/ 1 w 277"/>
                <a:gd name="T119" fmla="*/ 2 h 369"/>
                <a:gd name="T120" fmla="*/ 1 w 277"/>
                <a:gd name="T121" fmla="*/ 2 h 3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77" h="369">
                  <a:moveTo>
                    <a:pt x="91" y="327"/>
                  </a:moveTo>
                  <a:lnTo>
                    <a:pt x="78" y="328"/>
                  </a:lnTo>
                  <a:lnTo>
                    <a:pt x="65" y="330"/>
                  </a:lnTo>
                  <a:lnTo>
                    <a:pt x="54" y="332"/>
                  </a:lnTo>
                  <a:lnTo>
                    <a:pt x="43" y="335"/>
                  </a:lnTo>
                  <a:lnTo>
                    <a:pt x="31" y="339"/>
                  </a:lnTo>
                  <a:lnTo>
                    <a:pt x="21" y="344"/>
                  </a:lnTo>
                  <a:lnTo>
                    <a:pt x="10" y="349"/>
                  </a:lnTo>
                  <a:lnTo>
                    <a:pt x="0" y="355"/>
                  </a:lnTo>
                  <a:lnTo>
                    <a:pt x="5" y="329"/>
                  </a:lnTo>
                  <a:lnTo>
                    <a:pt x="11" y="301"/>
                  </a:lnTo>
                  <a:lnTo>
                    <a:pt x="18" y="274"/>
                  </a:lnTo>
                  <a:lnTo>
                    <a:pt x="28" y="246"/>
                  </a:lnTo>
                  <a:lnTo>
                    <a:pt x="40" y="219"/>
                  </a:lnTo>
                  <a:lnTo>
                    <a:pt x="53" y="192"/>
                  </a:lnTo>
                  <a:lnTo>
                    <a:pt x="68" y="166"/>
                  </a:lnTo>
                  <a:lnTo>
                    <a:pt x="84" y="141"/>
                  </a:lnTo>
                  <a:lnTo>
                    <a:pt x="92" y="129"/>
                  </a:lnTo>
                  <a:lnTo>
                    <a:pt x="102" y="117"/>
                  </a:lnTo>
                  <a:lnTo>
                    <a:pt x="111" y="106"/>
                  </a:lnTo>
                  <a:lnTo>
                    <a:pt x="121" y="94"/>
                  </a:lnTo>
                  <a:lnTo>
                    <a:pt x="132" y="83"/>
                  </a:lnTo>
                  <a:lnTo>
                    <a:pt x="142" y="74"/>
                  </a:lnTo>
                  <a:lnTo>
                    <a:pt x="154" y="63"/>
                  </a:lnTo>
                  <a:lnTo>
                    <a:pt x="166" y="53"/>
                  </a:lnTo>
                  <a:lnTo>
                    <a:pt x="179" y="45"/>
                  </a:lnTo>
                  <a:lnTo>
                    <a:pt x="191" y="36"/>
                  </a:lnTo>
                  <a:lnTo>
                    <a:pt x="204" y="29"/>
                  </a:lnTo>
                  <a:lnTo>
                    <a:pt x="218" y="21"/>
                  </a:lnTo>
                  <a:lnTo>
                    <a:pt x="232" y="15"/>
                  </a:lnTo>
                  <a:lnTo>
                    <a:pt x="246" y="10"/>
                  </a:lnTo>
                  <a:lnTo>
                    <a:pt x="261" y="4"/>
                  </a:lnTo>
                  <a:lnTo>
                    <a:pt x="277" y="0"/>
                  </a:lnTo>
                  <a:lnTo>
                    <a:pt x="264" y="18"/>
                  </a:lnTo>
                  <a:lnTo>
                    <a:pt x="253" y="38"/>
                  </a:lnTo>
                  <a:lnTo>
                    <a:pt x="244" y="60"/>
                  </a:lnTo>
                  <a:lnTo>
                    <a:pt x="235" y="81"/>
                  </a:lnTo>
                  <a:lnTo>
                    <a:pt x="227" y="104"/>
                  </a:lnTo>
                  <a:lnTo>
                    <a:pt x="220" y="126"/>
                  </a:lnTo>
                  <a:lnTo>
                    <a:pt x="214" y="150"/>
                  </a:lnTo>
                  <a:lnTo>
                    <a:pt x="208" y="174"/>
                  </a:lnTo>
                  <a:lnTo>
                    <a:pt x="204" y="198"/>
                  </a:lnTo>
                  <a:lnTo>
                    <a:pt x="201" y="223"/>
                  </a:lnTo>
                  <a:lnTo>
                    <a:pt x="198" y="248"/>
                  </a:lnTo>
                  <a:lnTo>
                    <a:pt x="196" y="272"/>
                  </a:lnTo>
                  <a:lnTo>
                    <a:pt x="195" y="297"/>
                  </a:lnTo>
                  <a:lnTo>
                    <a:pt x="194" y="321"/>
                  </a:lnTo>
                  <a:lnTo>
                    <a:pt x="194" y="346"/>
                  </a:lnTo>
                  <a:lnTo>
                    <a:pt x="194" y="369"/>
                  </a:lnTo>
                  <a:lnTo>
                    <a:pt x="190" y="363"/>
                  </a:lnTo>
                  <a:lnTo>
                    <a:pt x="186" y="357"/>
                  </a:lnTo>
                  <a:lnTo>
                    <a:pt x="181" y="352"/>
                  </a:lnTo>
                  <a:lnTo>
                    <a:pt x="175" y="348"/>
                  </a:lnTo>
                  <a:lnTo>
                    <a:pt x="169" y="344"/>
                  </a:lnTo>
                  <a:lnTo>
                    <a:pt x="163" y="340"/>
                  </a:lnTo>
                  <a:lnTo>
                    <a:pt x="156" y="337"/>
                  </a:lnTo>
                  <a:lnTo>
                    <a:pt x="149" y="335"/>
                  </a:lnTo>
                  <a:lnTo>
                    <a:pt x="134" y="331"/>
                  </a:lnTo>
                  <a:lnTo>
                    <a:pt x="119" y="328"/>
                  </a:lnTo>
                  <a:lnTo>
                    <a:pt x="105" y="327"/>
                  </a:lnTo>
                  <a:lnTo>
                    <a:pt x="91" y="327"/>
                  </a:lnTo>
                  <a:close/>
                </a:path>
              </a:pathLst>
            </a:custGeom>
            <a:solidFill>
              <a:srgbClr val="FFFFFF"/>
            </a:solidFill>
            <a:ln w="9525">
              <a:noFill/>
              <a:round/>
              <a:headEnd/>
              <a:tailEnd/>
            </a:ln>
          </p:spPr>
          <p:txBody>
            <a:bodyPr/>
            <a:lstStyle/>
            <a:p>
              <a:endParaRPr lang="en-US"/>
            </a:p>
          </p:txBody>
        </p:sp>
        <p:sp>
          <p:nvSpPr>
            <p:cNvPr id="220" name="Freeform 224"/>
            <p:cNvSpPr>
              <a:spLocks/>
            </p:cNvSpPr>
            <p:nvPr userDrawn="1"/>
          </p:nvSpPr>
          <p:spPr bwMode="auto">
            <a:xfrm>
              <a:off x="2671" y="2114"/>
              <a:ext cx="18" cy="27"/>
            </a:xfrm>
            <a:custGeom>
              <a:avLst/>
              <a:gdLst>
                <a:gd name="T0" fmla="*/ 1 w 234"/>
                <a:gd name="T1" fmla="*/ 2 h 358"/>
                <a:gd name="T2" fmla="*/ 1 w 234"/>
                <a:gd name="T3" fmla="*/ 2 h 358"/>
                <a:gd name="T4" fmla="*/ 1 w 234"/>
                <a:gd name="T5" fmla="*/ 2 h 358"/>
                <a:gd name="T6" fmla="*/ 1 w 234"/>
                <a:gd name="T7" fmla="*/ 2 h 358"/>
                <a:gd name="T8" fmla="*/ 1 w 234"/>
                <a:gd name="T9" fmla="*/ 2 h 358"/>
                <a:gd name="T10" fmla="*/ 1 w 234"/>
                <a:gd name="T11" fmla="*/ 2 h 358"/>
                <a:gd name="T12" fmla="*/ 1 w 234"/>
                <a:gd name="T13" fmla="*/ 2 h 358"/>
                <a:gd name="T14" fmla="*/ 1 w 234"/>
                <a:gd name="T15" fmla="*/ 2 h 358"/>
                <a:gd name="T16" fmla="*/ 1 w 234"/>
                <a:gd name="T17" fmla="*/ 2 h 358"/>
                <a:gd name="T18" fmla="*/ 1 w 234"/>
                <a:gd name="T19" fmla="*/ 2 h 358"/>
                <a:gd name="T20" fmla="*/ 1 w 234"/>
                <a:gd name="T21" fmla="*/ 2 h 358"/>
                <a:gd name="T22" fmla="*/ 1 w 234"/>
                <a:gd name="T23" fmla="*/ 2 h 358"/>
                <a:gd name="T24" fmla="*/ 1 w 234"/>
                <a:gd name="T25" fmla="*/ 2 h 358"/>
                <a:gd name="T26" fmla="*/ 1 w 234"/>
                <a:gd name="T27" fmla="*/ 2 h 358"/>
                <a:gd name="T28" fmla="*/ 0 w 234"/>
                <a:gd name="T29" fmla="*/ 2 h 358"/>
                <a:gd name="T30" fmla="*/ 0 w 234"/>
                <a:gd name="T31" fmla="*/ 2 h 358"/>
                <a:gd name="T32" fmla="*/ 0 w 234"/>
                <a:gd name="T33" fmla="*/ 2 h 358"/>
                <a:gd name="T34" fmla="*/ 0 w 234"/>
                <a:gd name="T35" fmla="*/ 2 h 358"/>
                <a:gd name="T36" fmla="*/ 0 w 234"/>
                <a:gd name="T37" fmla="*/ 2 h 358"/>
                <a:gd name="T38" fmla="*/ 0 w 234"/>
                <a:gd name="T39" fmla="*/ 2 h 358"/>
                <a:gd name="T40" fmla="*/ 0 w 234"/>
                <a:gd name="T41" fmla="*/ 1 h 358"/>
                <a:gd name="T42" fmla="*/ 0 w 234"/>
                <a:gd name="T43" fmla="*/ 1 h 358"/>
                <a:gd name="T44" fmla="*/ 0 w 234"/>
                <a:gd name="T45" fmla="*/ 1 h 358"/>
                <a:gd name="T46" fmla="*/ 0 w 234"/>
                <a:gd name="T47" fmla="*/ 1 h 358"/>
                <a:gd name="T48" fmla="*/ 0 w 234"/>
                <a:gd name="T49" fmla="*/ 1 h 358"/>
                <a:gd name="T50" fmla="*/ 0 w 234"/>
                <a:gd name="T51" fmla="*/ 1 h 358"/>
                <a:gd name="T52" fmla="*/ 0 w 234"/>
                <a:gd name="T53" fmla="*/ 1 h 358"/>
                <a:gd name="T54" fmla="*/ 0 w 234"/>
                <a:gd name="T55" fmla="*/ 1 h 358"/>
                <a:gd name="T56" fmla="*/ 0 w 234"/>
                <a:gd name="T57" fmla="*/ 0 h 358"/>
                <a:gd name="T58" fmla="*/ 0 w 234"/>
                <a:gd name="T59" fmla="*/ 0 h 358"/>
                <a:gd name="T60" fmla="*/ 0 w 234"/>
                <a:gd name="T61" fmla="*/ 0 h 358"/>
                <a:gd name="T62" fmla="*/ 0 w 234"/>
                <a:gd name="T63" fmla="*/ 0 h 358"/>
                <a:gd name="T64" fmla="*/ 0 w 234"/>
                <a:gd name="T65" fmla="*/ 0 h 358"/>
                <a:gd name="T66" fmla="*/ 0 w 234"/>
                <a:gd name="T67" fmla="*/ 0 h 358"/>
                <a:gd name="T68" fmla="*/ 0 w 234"/>
                <a:gd name="T69" fmla="*/ 0 h 358"/>
                <a:gd name="T70" fmla="*/ 0 w 234"/>
                <a:gd name="T71" fmla="*/ 0 h 358"/>
                <a:gd name="T72" fmla="*/ 0 w 234"/>
                <a:gd name="T73" fmla="*/ 0 h 358"/>
                <a:gd name="T74" fmla="*/ 1 w 234"/>
                <a:gd name="T75" fmla="*/ 0 h 358"/>
                <a:gd name="T76" fmla="*/ 1 w 234"/>
                <a:gd name="T77" fmla="*/ 0 h 358"/>
                <a:gd name="T78" fmla="*/ 1 w 234"/>
                <a:gd name="T79" fmla="*/ 1 h 358"/>
                <a:gd name="T80" fmla="*/ 1 w 234"/>
                <a:gd name="T81" fmla="*/ 1 h 358"/>
                <a:gd name="T82" fmla="*/ 1 w 234"/>
                <a:gd name="T83" fmla="*/ 1 h 358"/>
                <a:gd name="T84" fmla="*/ 1 w 234"/>
                <a:gd name="T85" fmla="*/ 1 h 358"/>
                <a:gd name="T86" fmla="*/ 1 w 234"/>
                <a:gd name="T87" fmla="*/ 1 h 358"/>
                <a:gd name="T88" fmla="*/ 1 w 234"/>
                <a:gd name="T89" fmla="*/ 1 h 358"/>
                <a:gd name="T90" fmla="*/ 1 w 234"/>
                <a:gd name="T91" fmla="*/ 1 h 358"/>
                <a:gd name="T92" fmla="*/ 1 w 234"/>
                <a:gd name="T93" fmla="*/ 1 h 358"/>
                <a:gd name="T94" fmla="*/ 1 w 234"/>
                <a:gd name="T95" fmla="*/ 2 h 358"/>
                <a:gd name="T96" fmla="*/ 1 w 234"/>
                <a:gd name="T97" fmla="*/ 2 h 358"/>
                <a:gd name="T98" fmla="*/ 1 w 234"/>
                <a:gd name="T99" fmla="*/ 2 h 358"/>
                <a:gd name="T100" fmla="*/ 1 w 234"/>
                <a:gd name="T101" fmla="*/ 2 h 358"/>
                <a:gd name="T102" fmla="*/ 1 w 234"/>
                <a:gd name="T103" fmla="*/ 2 h 358"/>
                <a:gd name="T104" fmla="*/ 1 w 234"/>
                <a:gd name="T105" fmla="*/ 2 h 3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34" h="358">
                  <a:moveTo>
                    <a:pt x="234" y="358"/>
                  </a:moveTo>
                  <a:lnTo>
                    <a:pt x="219" y="346"/>
                  </a:lnTo>
                  <a:lnTo>
                    <a:pt x="203" y="337"/>
                  </a:lnTo>
                  <a:lnTo>
                    <a:pt x="186" y="328"/>
                  </a:lnTo>
                  <a:lnTo>
                    <a:pt x="170" y="322"/>
                  </a:lnTo>
                  <a:lnTo>
                    <a:pt x="160" y="320"/>
                  </a:lnTo>
                  <a:lnTo>
                    <a:pt x="152" y="319"/>
                  </a:lnTo>
                  <a:lnTo>
                    <a:pt x="143" y="318"/>
                  </a:lnTo>
                  <a:lnTo>
                    <a:pt x="134" y="317"/>
                  </a:lnTo>
                  <a:lnTo>
                    <a:pt x="125" y="318"/>
                  </a:lnTo>
                  <a:lnTo>
                    <a:pt x="115" y="319"/>
                  </a:lnTo>
                  <a:lnTo>
                    <a:pt x="106" y="320"/>
                  </a:lnTo>
                  <a:lnTo>
                    <a:pt x="97" y="322"/>
                  </a:lnTo>
                  <a:lnTo>
                    <a:pt x="89" y="327"/>
                  </a:lnTo>
                  <a:lnTo>
                    <a:pt x="80" y="333"/>
                  </a:lnTo>
                  <a:lnTo>
                    <a:pt x="73" y="336"/>
                  </a:lnTo>
                  <a:lnTo>
                    <a:pt x="64" y="337"/>
                  </a:lnTo>
                  <a:lnTo>
                    <a:pt x="66" y="313"/>
                  </a:lnTo>
                  <a:lnTo>
                    <a:pt x="68" y="290"/>
                  </a:lnTo>
                  <a:lnTo>
                    <a:pt x="68" y="266"/>
                  </a:lnTo>
                  <a:lnTo>
                    <a:pt x="67" y="244"/>
                  </a:lnTo>
                  <a:lnTo>
                    <a:pt x="66" y="222"/>
                  </a:lnTo>
                  <a:lnTo>
                    <a:pt x="64" y="200"/>
                  </a:lnTo>
                  <a:lnTo>
                    <a:pt x="61" y="179"/>
                  </a:lnTo>
                  <a:lnTo>
                    <a:pt x="57" y="158"/>
                  </a:lnTo>
                  <a:lnTo>
                    <a:pt x="51" y="136"/>
                  </a:lnTo>
                  <a:lnTo>
                    <a:pt x="46" y="116"/>
                  </a:lnTo>
                  <a:lnTo>
                    <a:pt x="40" y="96"/>
                  </a:lnTo>
                  <a:lnTo>
                    <a:pt x="33" y="75"/>
                  </a:lnTo>
                  <a:lnTo>
                    <a:pt x="26" y="56"/>
                  </a:lnTo>
                  <a:lnTo>
                    <a:pt x="17" y="37"/>
                  </a:lnTo>
                  <a:lnTo>
                    <a:pt x="9" y="18"/>
                  </a:lnTo>
                  <a:lnTo>
                    <a:pt x="0" y="0"/>
                  </a:lnTo>
                  <a:lnTo>
                    <a:pt x="22" y="7"/>
                  </a:lnTo>
                  <a:lnTo>
                    <a:pt x="43" y="17"/>
                  </a:lnTo>
                  <a:lnTo>
                    <a:pt x="63" y="29"/>
                  </a:lnTo>
                  <a:lnTo>
                    <a:pt x="82" y="41"/>
                  </a:lnTo>
                  <a:lnTo>
                    <a:pt x="101" y="56"/>
                  </a:lnTo>
                  <a:lnTo>
                    <a:pt x="118" y="72"/>
                  </a:lnTo>
                  <a:lnTo>
                    <a:pt x="135" y="89"/>
                  </a:lnTo>
                  <a:lnTo>
                    <a:pt x="150" y="109"/>
                  </a:lnTo>
                  <a:lnTo>
                    <a:pt x="164" y="128"/>
                  </a:lnTo>
                  <a:lnTo>
                    <a:pt x="176" y="148"/>
                  </a:lnTo>
                  <a:lnTo>
                    <a:pt x="188" y="169"/>
                  </a:lnTo>
                  <a:lnTo>
                    <a:pt x="199" y="192"/>
                  </a:lnTo>
                  <a:lnTo>
                    <a:pt x="207" y="214"/>
                  </a:lnTo>
                  <a:lnTo>
                    <a:pt x="215" y="238"/>
                  </a:lnTo>
                  <a:lnTo>
                    <a:pt x="221" y="261"/>
                  </a:lnTo>
                  <a:lnTo>
                    <a:pt x="227" y="286"/>
                  </a:lnTo>
                  <a:lnTo>
                    <a:pt x="228" y="296"/>
                  </a:lnTo>
                  <a:lnTo>
                    <a:pt x="230" y="322"/>
                  </a:lnTo>
                  <a:lnTo>
                    <a:pt x="233" y="348"/>
                  </a:lnTo>
                  <a:lnTo>
                    <a:pt x="234" y="358"/>
                  </a:lnTo>
                  <a:close/>
                </a:path>
              </a:pathLst>
            </a:custGeom>
            <a:solidFill>
              <a:srgbClr val="FFFFFF"/>
            </a:solidFill>
            <a:ln w="9525">
              <a:noFill/>
              <a:round/>
              <a:headEnd/>
              <a:tailEnd/>
            </a:ln>
          </p:spPr>
          <p:txBody>
            <a:bodyPr/>
            <a:lstStyle/>
            <a:p>
              <a:endParaRPr lang="en-US"/>
            </a:p>
          </p:txBody>
        </p:sp>
        <p:sp>
          <p:nvSpPr>
            <p:cNvPr id="221" name="Freeform 225"/>
            <p:cNvSpPr>
              <a:spLocks/>
            </p:cNvSpPr>
            <p:nvPr userDrawn="1"/>
          </p:nvSpPr>
          <p:spPr bwMode="auto">
            <a:xfrm>
              <a:off x="2487" y="2119"/>
              <a:ext cx="15" cy="14"/>
            </a:xfrm>
            <a:custGeom>
              <a:avLst/>
              <a:gdLst>
                <a:gd name="T0" fmla="*/ 1 w 201"/>
                <a:gd name="T1" fmla="*/ 1 h 179"/>
                <a:gd name="T2" fmla="*/ 1 w 201"/>
                <a:gd name="T3" fmla="*/ 1 h 179"/>
                <a:gd name="T4" fmla="*/ 1 w 201"/>
                <a:gd name="T5" fmla="*/ 1 h 179"/>
                <a:gd name="T6" fmla="*/ 1 w 201"/>
                <a:gd name="T7" fmla="*/ 1 h 179"/>
                <a:gd name="T8" fmla="*/ 1 w 201"/>
                <a:gd name="T9" fmla="*/ 1 h 179"/>
                <a:gd name="T10" fmla="*/ 1 w 201"/>
                <a:gd name="T11" fmla="*/ 1 h 179"/>
                <a:gd name="T12" fmla="*/ 1 w 201"/>
                <a:gd name="T13" fmla="*/ 1 h 179"/>
                <a:gd name="T14" fmla="*/ 1 w 201"/>
                <a:gd name="T15" fmla="*/ 1 h 179"/>
                <a:gd name="T16" fmla="*/ 1 w 201"/>
                <a:gd name="T17" fmla="*/ 1 h 179"/>
                <a:gd name="T18" fmla="*/ 1 w 201"/>
                <a:gd name="T19" fmla="*/ 1 h 179"/>
                <a:gd name="T20" fmla="*/ 0 w 201"/>
                <a:gd name="T21" fmla="*/ 1 h 179"/>
                <a:gd name="T22" fmla="*/ 0 w 201"/>
                <a:gd name="T23" fmla="*/ 1 h 179"/>
                <a:gd name="T24" fmla="*/ 0 w 201"/>
                <a:gd name="T25" fmla="*/ 1 h 179"/>
                <a:gd name="T26" fmla="*/ 0 w 201"/>
                <a:gd name="T27" fmla="*/ 1 h 179"/>
                <a:gd name="T28" fmla="*/ 0 w 201"/>
                <a:gd name="T29" fmla="*/ 1 h 179"/>
                <a:gd name="T30" fmla="*/ 0 w 201"/>
                <a:gd name="T31" fmla="*/ 1 h 179"/>
                <a:gd name="T32" fmla="*/ 0 w 201"/>
                <a:gd name="T33" fmla="*/ 0 h 179"/>
                <a:gd name="T34" fmla="*/ 0 w 201"/>
                <a:gd name="T35" fmla="*/ 0 h 179"/>
                <a:gd name="T36" fmla="*/ 0 w 201"/>
                <a:gd name="T37" fmla="*/ 0 h 179"/>
                <a:gd name="T38" fmla="*/ 0 w 201"/>
                <a:gd name="T39" fmla="*/ 0 h 179"/>
                <a:gd name="T40" fmla="*/ 0 w 201"/>
                <a:gd name="T41" fmla="*/ 0 h 179"/>
                <a:gd name="T42" fmla="*/ 0 w 201"/>
                <a:gd name="T43" fmla="*/ 0 h 179"/>
                <a:gd name="T44" fmla="*/ 0 w 201"/>
                <a:gd name="T45" fmla="*/ 1 h 179"/>
                <a:gd name="T46" fmla="*/ 0 w 201"/>
                <a:gd name="T47" fmla="*/ 1 h 179"/>
                <a:gd name="T48" fmla="*/ 1 w 201"/>
                <a:gd name="T49" fmla="*/ 1 h 179"/>
                <a:gd name="T50" fmla="*/ 1 w 201"/>
                <a:gd name="T51" fmla="*/ 0 h 179"/>
                <a:gd name="T52" fmla="*/ 1 w 201"/>
                <a:gd name="T53" fmla="*/ 0 h 179"/>
                <a:gd name="T54" fmla="*/ 1 w 201"/>
                <a:gd name="T55" fmla="*/ 0 h 179"/>
                <a:gd name="T56" fmla="*/ 1 w 201"/>
                <a:gd name="T57" fmla="*/ 0 h 179"/>
                <a:gd name="T58" fmla="*/ 1 w 201"/>
                <a:gd name="T59" fmla="*/ 0 h 179"/>
                <a:gd name="T60" fmla="*/ 1 w 201"/>
                <a:gd name="T61" fmla="*/ 0 h 179"/>
                <a:gd name="T62" fmla="*/ 1 w 201"/>
                <a:gd name="T63" fmla="*/ 0 h 179"/>
                <a:gd name="T64" fmla="*/ 1 w 201"/>
                <a:gd name="T65" fmla="*/ 0 h 179"/>
                <a:gd name="T66" fmla="*/ 1 w 201"/>
                <a:gd name="T67" fmla="*/ 0 h 179"/>
                <a:gd name="T68" fmla="*/ 1 w 201"/>
                <a:gd name="T69" fmla="*/ 0 h 179"/>
                <a:gd name="T70" fmla="*/ 1 w 201"/>
                <a:gd name="T71" fmla="*/ 0 h 179"/>
                <a:gd name="T72" fmla="*/ 1 w 201"/>
                <a:gd name="T73" fmla="*/ 0 h 179"/>
                <a:gd name="T74" fmla="*/ 1 w 201"/>
                <a:gd name="T75" fmla="*/ 0 h 179"/>
                <a:gd name="T76" fmla="*/ 1 w 201"/>
                <a:gd name="T77" fmla="*/ 1 h 179"/>
                <a:gd name="T78" fmla="*/ 1 w 201"/>
                <a:gd name="T79" fmla="*/ 1 h 17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01" h="179">
                  <a:moveTo>
                    <a:pt x="201" y="119"/>
                  </a:moveTo>
                  <a:lnTo>
                    <a:pt x="198" y="124"/>
                  </a:lnTo>
                  <a:lnTo>
                    <a:pt x="194" y="129"/>
                  </a:lnTo>
                  <a:lnTo>
                    <a:pt x="190" y="133"/>
                  </a:lnTo>
                  <a:lnTo>
                    <a:pt x="187" y="136"/>
                  </a:lnTo>
                  <a:lnTo>
                    <a:pt x="183" y="138"/>
                  </a:lnTo>
                  <a:lnTo>
                    <a:pt x="178" y="139"/>
                  </a:lnTo>
                  <a:lnTo>
                    <a:pt x="174" y="140"/>
                  </a:lnTo>
                  <a:lnTo>
                    <a:pt x="169" y="140"/>
                  </a:lnTo>
                  <a:lnTo>
                    <a:pt x="159" y="140"/>
                  </a:lnTo>
                  <a:lnTo>
                    <a:pt x="149" y="138"/>
                  </a:lnTo>
                  <a:lnTo>
                    <a:pt x="140" y="135"/>
                  </a:lnTo>
                  <a:lnTo>
                    <a:pt x="130" y="133"/>
                  </a:lnTo>
                  <a:lnTo>
                    <a:pt x="121" y="130"/>
                  </a:lnTo>
                  <a:lnTo>
                    <a:pt x="112" y="128"/>
                  </a:lnTo>
                  <a:lnTo>
                    <a:pt x="104" y="128"/>
                  </a:lnTo>
                  <a:lnTo>
                    <a:pt x="96" y="130"/>
                  </a:lnTo>
                  <a:lnTo>
                    <a:pt x="93" y="133"/>
                  </a:lnTo>
                  <a:lnTo>
                    <a:pt x="91" y="135"/>
                  </a:lnTo>
                  <a:lnTo>
                    <a:pt x="88" y="139"/>
                  </a:lnTo>
                  <a:lnTo>
                    <a:pt x="85" y="143"/>
                  </a:lnTo>
                  <a:lnTo>
                    <a:pt x="83" y="147"/>
                  </a:lnTo>
                  <a:lnTo>
                    <a:pt x="81" y="154"/>
                  </a:lnTo>
                  <a:lnTo>
                    <a:pt x="80" y="161"/>
                  </a:lnTo>
                  <a:lnTo>
                    <a:pt x="80" y="170"/>
                  </a:lnTo>
                  <a:lnTo>
                    <a:pt x="69" y="173"/>
                  </a:lnTo>
                  <a:lnTo>
                    <a:pt x="59" y="175"/>
                  </a:lnTo>
                  <a:lnTo>
                    <a:pt x="48" y="177"/>
                  </a:lnTo>
                  <a:lnTo>
                    <a:pt x="38" y="179"/>
                  </a:lnTo>
                  <a:lnTo>
                    <a:pt x="29" y="165"/>
                  </a:lnTo>
                  <a:lnTo>
                    <a:pt x="22" y="149"/>
                  </a:lnTo>
                  <a:lnTo>
                    <a:pt x="16" y="133"/>
                  </a:lnTo>
                  <a:lnTo>
                    <a:pt x="12" y="117"/>
                  </a:lnTo>
                  <a:lnTo>
                    <a:pt x="5" y="83"/>
                  </a:lnTo>
                  <a:lnTo>
                    <a:pt x="0" y="53"/>
                  </a:lnTo>
                  <a:lnTo>
                    <a:pt x="6" y="49"/>
                  </a:lnTo>
                  <a:lnTo>
                    <a:pt x="19" y="44"/>
                  </a:lnTo>
                  <a:lnTo>
                    <a:pt x="32" y="39"/>
                  </a:lnTo>
                  <a:lnTo>
                    <a:pt x="38" y="37"/>
                  </a:lnTo>
                  <a:lnTo>
                    <a:pt x="40" y="44"/>
                  </a:lnTo>
                  <a:lnTo>
                    <a:pt x="42" y="51"/>
                  </a:lnTo>
                  <a:lnTo>
                    <a:pt x="45" y="58"/>
                  </a:lnTo>
                  <a:lnTo>
                    <a:pt x="48" y="65"/>
                  </a:lnTo>
                  <a:lnTo>
                    <a:pt x="53" y="73"/>
                  </a:lnTo>
                  <a:lnTo>
                    <a:pt x="59" y="79"/>
                  </a:lnTo>
                  <a:lnTo>
                    <a:pt x="65" y="85"/>
                  </a:lnTo>
                  <a:lnTo>
                    <a:pt x="74" y="90"/>
                  </a:lnTo>
                  <a:lnTo>
                    <a:pt x="81" y="89"/>
                  </a:lnTo>
                  <a:lnTo>
                    <a:pt x="90" y="87"/>
                  </a:lnTo>
                  <a:lnTo>
                    <a:pt x="98" y="85"/>
                  </a:lnTo>
                  <a:lnTo>
                    <a:pt x="107" y="79"/>
                  </a:lnTo>
                  <a:lnTo>
                    <a:pt x="114" y="75"/>
                  </a:lnTo>
                  <a:lnTo>
                    <a:pt x="121" y="69"/>
                  </a:lnTo>
                  <a:lnTo>
                    <a:pt x="126" y="62"/>
                  </a:lnTo>
                  <a:lnTo>
                    <a:pt x="130" y="56"/>
                  </a:lnTo>
                  <a:lnTo>
                    <a:pt x="131" y="48"/>
                  </a:lnTo>
                  <a:lnTo>
                    <a:pt x="130" y="43"/>
                  </a:lnTo>
                  <a:lnTo>
                    <a:pt x="129" y="38"/>
                  </a:lnTo>
                  <a:lnTo>
                    <a:pt x="127" y="32"/>
                  </a:lnTo>
                  <a:lnTo>
                    <a:pt x="122" y="23"/>
                  </a:lnTo>
                  <a:lnTo>
                    <a:pt x="117" y="14"/>
                  </a:lnTo>
                  <a:lnTo>
                    <a:pt x="125" y="10"/>
                  </a:lnTo>
                  <a:lnTo>
                    <a:pt x="130" y="6"/>
                  </a:lnTo>
                  <a:lnTo>
                    <a:pt x="137" y="3"/>
                  </a:lnTo>
                  <a:lnTo>
                    <a:pt x="142" y="1"/>
                  </a:lnTo>
                  <a:lnTo>
                    <a:pt x="146" y="0"/>
                  </a:lnTo>
                  <a:lnTo>
                    <a:pt x="152" y="0"/>
                  </a:lnTo>
                  <a:lnTo>
                    <a:pt x="155" y="1"/>
                  </a:lnTo>
                  <a:lnTo>
                    <a:pt x="159" y="2"/>
                  </a:lnTo>
                  <a:lnTo>
                    <a:pt x="162" y="5"/>
                  </a:lnTo>
                  <a:lnTo>
                    <a:pt x="165" y="7"/>
                  </a:lnTo>
                  <a:lnTo>
                    <a:pt x="169" y="10"/>
                  </a:lnTo>
                  <a:lnTo>
                    <a:pt x="171" y="13"/>
                  </a:lnTo>
                  <a:lnTo>
                    <a:pt x="176" y="22"/>
                  </a:lnTo>
                  <a:lnTo>
                    <a:pt x="179" y="32"/>
                  </a:lnTo>
                  <a:lnTo>
                    <a:pt x="186" y="55"/>
                  </a:lnTo>
                  <a:lnTo>
                    <a:pt x="190" y="79"/>
                  </a:lnTo>
                  <a:lnTo>
                    <a:pt x="192" y="91"/>
                  </a:lnTo>
                  <a:lnTo>
                    <a:pt x="194" y="102"/>
                  </a:lnTo>
                  <a:lnTo>
                    <a:pt x="198" y="111"/>
                  </a:lnTo>
                  <a:lnTo>
                    <a:pt x="201" y="119"/>
                  </a:lnTo>
                  <a:close/>
                </a:path>
              </a:pathLst>
            </a:custGeom>
            <a:solidFill>
              <a:srgbClr val="FFFFFF"/>
            </a:solidFill>
            <a:ln w="9525">
              <a:noFill/>
              <a:round/>
              <a:headEnd/>
              <a:tailEnd/>
            </a:ln>
          </p:spPr>
          <p:txBody>
            <a:bodyPr/>
            <a:lstStyle/>
            <a:p>
              <a:endParaRPr lang="en-US"/>
            </a:p>
          </p:txBody>
        </p:sp>
        <p:sp>
          <p:nvSpPr>
            <p:cNvPr id="222" name="Freeform 226"/>
            <p:cNvSpPr>
              <a:spLocks/>
            </p:cNvSpPr>
            <p:nvPr userDrawn="1"/>
          </p:nvSpPr>
          <p:spPr bwMode="auto">
            <a:xfrm>
              <a:off x="2564" y="2123"/>
              <a:ext cx="7" cy="61"/>
            </a:xfrm>
            <a:custGeom>
              <a:avLst/>
              <a:gdLst>
                <a:gd name="T0" fmla="*/ 0 w 88"/>
                <a:gd name="T1" fmla="*/ 5 h 795"/>
                <a:gd name="T2" fmla="*/ 0 w 88"/>
                <a:gd name="T3" fmla="*/ 5 h 795"/>
                <a:gd name="T4" fmla="*/ 0 w 88"/>
                <a:gd name="T5" fmla="*/ 4 h 795"/>
                <a:gd name="T6" fmla="*/ 0 w 88"/>
                <a:gd name="T7" fmla="*/ 4 h 795"/>
                <a:gd name="T8" fmla="*/ 0 w 88"/>
                <a:gd name="T9" fmla="*/ 4 h 795"/>
                <a:gd name="T10" fmla="*/ 0 w 88"/>
                <a:gd name="T11" fmla="*/ 4 h 795"/>
                <a:gd name="T12" fmla="*/ 0 w 88"/>
                <a:gd name="T13" fmla="*/ 4 h 795"/>
                <a:gd name="T14" fmla="*/ 0 w 88"/>
                <a:gd name="T15" fmla="*/ 4 h 795"/>
                <a:gd name="T16" fmla="*/ 0 w 88"/>
                <a:gd name="T17" fmla="*/ 4 h 795"/>
                <a:gd name="T18" fmla="*/ 0 w 88"/>
                <a:gd name="T19" fmla="*/ 4 h 795"/>
                <a:gd name="T20" fmla="*/ 0 w 88"/>
                <a:gd name="T21" fmla="*/ 4 h 795"/>
                <a:gd name="T22" fmla="*/ 0 w 88"/>
                <a:gd name="T23" fmla="*/ 3 h 795"/>
                <a:gd name="T24" fmla="*/ 0 w 88"/>
                <a:gd name="T25" fmla="*/ 3 h 795"/>
                <a:gd name="T26" fmla="*/ 0 w 88"/>
                <a:gd name="T27" fmla="*/ 3 h 795"/>
                <a:gd name="T28" fmla="*/ 0 w 88"/>
                <a:gd name="T29" fmla="*/ 3 h 795"/>
                <a:gd name="T30" fmla="*/ 0 w 88"/>
                <a:gd name="T31" fmla="*/ 3 h 795"/>
                <a:gd name="T32" fmla="*/ 0 w 88"/>
                <a:gd name="T33" fmla="*/ 3 h 795"/>
                <a:gd name="T34" fmla="*/ 0 w 88"/>
                <a:gd name="T35" fmla="*/ 3 h 795"/>
                <a:gd name="T36" fmla="*/ 0 w 88"/>
                <a:gd name="T37" fmla="*/ 3 h 795"/>
                <a:gd name="T38" fmla="*/ 0 w 88"/>
                <a:gd name="T39" fmla="*/ 3 h 795"/>
                <a:gd name="T40" fmla="*/ 0 w 88"/>
                <a:gd name="T41" fmla="*/ 3 h 795"/>
                <a:gd name="T42" fmla="*/ 0 w 88"/>
                <a:gd name="T43" fmla="*/ 2 h 795"/>
                <a:gd name="T44" fmla="*/ 0 w 88"/>
                <a:gd name="T45" fmla="*/ 2 h 795"/>
                <a:gd name="T46" fmla="*/ 0 w 88"/>
                <a:gd name="T47" fmla="*/ 1 h 795"/>
                <a:gd name="T48" fmla="*/ 0 w 88"/>
                <a:gd name="T49" fmla="*/ 1 h 795"/>
                <a:gd name="T50" fmla="*/ 0 w 88"/>
                <a:gd name="T51" fmla="*/ 0 h 795"/>
                <a:gd name="T52" fmla="*/ 0 w 88"/>
                <a:gd name="T53" fmla="*/ 0 h 795"/>
                <a:gd name="T54" fmla="*/ 0 w 88"/>
                <a:gd name="T55" fmla="*/ 0 h 795"/>
                <a:gd name="T56" fmla="*/ 0 w 88"/>
                <a:gd name="T57" fmla="*/ 0 h 795"/>
                <a:gd name="T58" fmla="*/ 0 w 88"/>
                <a:gd name="T59" fmla="*/ 0 h 795"/>
                <a:gd name="T60" fmla="*/ 1 w 88"/>
                <a:gd name="T61" fmla="*/ 0 h 795"/>
                <a:gd name="T62" fmla="*/ 1 w 88"/>
                <a:gd name="T63" fmla="*/ 0 h 795"/>
                <a:gd name="T64" fmla="*/ 1 w 88"/>
                <a:gd name="T65" fmla="*/ 0 h 795"/>
                <a:gd name="T66" fmla="*/ 1 w 88"/>
                <a:gd name="T67" fmla="*/ 0 h 795"/>
                <a:gd name="T68" fmla="*/ 1 w 88"/>
                <a:gd name="T69" fmla="*/ 1 h 795"/>
                <a:gd name="T70" fmla="*/ 1 w 88"/>
                <a:gd name="T71" fmla="*/ 1 h 795"/>
                <a:gd name="T72" fmla="*/ 1 w 88"/>
                <a:gd name="T73" fmla="*/ 1 h 795"/>
                <a:gd name="T74" fmla="*/ 1 w 88"/>
                <a:gd name="T75" fmla="*/ 2 h 795"/>
                <a:gd name="T76" fmla="*/ 1 w 88"/>
                <a:gd name="T77" fmla="*/ 2 h 795"/>
                <a:gd name="T78" fmla="*/ 1 w 88"/>
                <a:gd name="T79" fmla="*/ 3 h 795"/>
                <a:gd name="T80" fmla="*/ 1 w 88"/>
                <a:gd name="T81" fmla="*/ 3 h 795"/>
                <a:gd name="T82" fmla="*/ 1 w 88"/>
                <a:gd name="T83" fmla="*/ 4 h 795"/>
                <a:gd name="T84" fmla="*/ 1 w 88"/>
                <a:gd name="T85" fmla="*/ 4 h 795"/>
                <a:gd name="T86" fmla="*/ 1 w 88"/>
                <a:gd name="T87" fmla="*/ 4 h 795"/>
                <a:gd name="T88" fmla="*/ 1 w 88"/>
                <a:gd name="T89" fmla="*/ 4 h 795"/>
                <a:gd name="T90" fmla="*/ 1 w 88"/>
                <a:gd name="T91" fmla="*/ 5 h 795"/>
                <a:gd name="T92" fmla="*/ 1 w 88"/>
                <a:gd name="T93" fmla="*/ 5 h 795"/>
                <a:gd name="T94" fmla="*/ 1 w 88"/>
                <a:gd name="T95" fmla="*/ 5 h 795"/>
                <a:gd name="T96" fmla="*/ 0 w 88"/>
                <a:gd name="T97" fmla="*/ 5 h 795"/>
                <a:gd name="T98" fmla="*/ 0 w 88"/>
                <a:gd name="T99" fmla="*/ 5 h 795"/>
                <a:gd name="T100" fmla="*/ 0 w 88"/>
                <a:gd name="T101" fmla="*/ 5 h 795"/>
                <a:gd name="T102" fmla="*/ 0 w 88"/>
                <a:gd name="T103" fmla="*/ 5 h 795"/>
                <a:gd name="T104" fmla="*/ 0 w 88"/>
                <a:gd name="T105" fmla="*/ 5 h 795"/>
                <a:gd name="T106" fmla="*/ 0 w 88"/>
                <a:gd name="T107" fmla="*/ 5 h 795"/>
                <a:gd name="T108" fmla="*/ 0 w 88"/>
                <a:gd name="T109" fmla="*/ 5 h 795"/>
                <a:gd name="T110" fmla="*/ 0 w 88"/>
                <a:gd name="T111" fmla="*/ 5 h 795"/>
                <a:gd name="T112" fmla="*/ 0 w 88"/>
                <a:gd name="T113" fmla="*/ 5 h 795"/>
                <a:gd name="T114" fmla="*/ 0 w 88"/>
                <a:gd name="T115" fmla="*/ 5 h 795"/>
                <a:gd name="T116" fmla="*/ 0 w 88"/>
                <a:gd name="T117" fmla="*/ 5 h 7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8" h="795">
                  <a:moveTo>
                    <a:pt x="0" y="795"/>
                  </a:moveTo>
                  <a:lnTo>
                    <a:pt x="1" y="778"/>
                  </a:lnTo>
                  <a:lnTo>
                    <a:pt x="3" y="761"/>
                  </a:lnTo>
                  <a:lnTo>
                    <a:pt x="6" y="744"/>
                  </a:lnTo>
                  <a:lnTo>
                    <a:pt x="12" y="728"/>
                  </a:lnTo>
                  <a:lnTo>
                    <a:pt x="22" y="695"/>
                  </a:lnTo>
                  <a:lnTo>
                    <a:pt x="33" y="662"/>
                  </a:lnTo>
                  <a:lnTo>
                    <a:pt x="37" y="646"/>
                  </a:lnTo>
                  <a:lnTo>
                    <a:pt x="41" y="629"/>
                  </a:lnTo>
                  <a:lnTo>
                    <a:pt x="43" y="613"/>
                  </a:lnTo>
                  <a:lnTo>
                    <a:pt x="43" y="596"/>
                  </a:lnTo>
                  <a:lnTo>
                    <a:pt x="42" y="588"/>
                  </a:lnTo>
                  <a:lnTo>
                    <a:pt x="39" y="580"/>
                  </a:lnTo>
                  <a:lnTo>
                    <a:pt x="37" y="571"/>
                  </a:lnTo>
                  <a:lnTo>
                    <a:pt x="34" y="562"/>
                  </a:lnTo>
                  <a:lnTo>
                    <a:pt x="31" y="554"/>
                  </a:lnTo>
                  <a:lnTo>
                    <a:pt x="27" y="545"/>
                  </a:lnTo>
                  <a:lnTo>
                    <a:pt x="21" y="537"/>
                  </a:lnTo>
                  <a:lnTo>
                    <a:pt x="15" y="528"/>
                  </a:lnTo>
                  <a:lnTo>
                    <a:pt x="15" y="507"/>
                  </a:lnTo>
                  <a:lnTo>
                    <a:pt x="15" y="450"/>
                  </a:lnTo>
                  <a:lnTo>
                    <a:pt x="15" y="370"/>
                  </a:lnTo>
                  <a:lnTo>
                    <a:pt x="15" y="278"/>
                  </a:lnTo>
                  <a:lnTo>
                    <a:pt x="15" y="186"/>
                  </a:lnTo>
                  <a:lnTo>
                    <a:pt x="15" y="106"/>
                  </a:lnTo>
                  <a:lnTo>
                    <a:pt x="15" y="49"/>
                  </a:lnTo>
                  <a:lnTo>
                    <a:pt x="15" y="28"/>
                  </a:lnTo>
                  <a:lnTo>
                    <a:pt x="27" y="24"/>
                  </a:lnTo>
                  <a:lnTo>
                    <a:pt x="50" y="14"/>
                  </a:lnTo>
                  <a:lnTo>
                    <a:pt x="75" y="4"/>
                  </a:lnTo>
                  <a:lnTo>
                    <a:pt x="85" y="0"/>
                  </a:lnTo>
                  <a:lnTo>
                    <a:pt x="85" y="10"/>
                  </a:lnTo>
                  <a:lnTo>
                    <a:pt x="86" y="34"/>
                  </a:lnTo>
                  <a:lnTo>
                    <a:pt x="86" y="73"/>
                  </a:lnTo>
                  <a:lnTo>
                    <a:pt x="86" y="123"/>
                  </a:lnTo>
                  <a:lnTo>
                    <a:pt x="86" y="182"/>
                  </a:lnTo>
                  <a:lnTo>
                    <a:pt x="86" y="248"/>
                  </a:lnTo>
                  <a:lnTo>
                    <a:pt x="86" y="318"/>
                  </a:lnTo>
                  <a:lnTo>
                    <a:pt x="86" y="392"/>
                  </a:lnTo>
                  <a:lnTo>
                    <a:pt x="88" y="464"/>
                  </a:lnTo>
                  <a:lnTo>
                    <a:pt x="88" y="535"/>
                  </a:lnTo>
                  <a:lnTo>
                    <a:pt x="88" y="601"/>
                  </a:lnTo>
                  <a:lnTo>
                    <a:pt x="88" y="661"/>
                  </a:lnTo>
                  <a:lnTo>
                    <a:pt x="88" y="711"/>
                  </a:lnTo>
                  <a:lnTo>
                    <a:pt x="88" y="749"/>
                  </a:lnTo>
                  <a:lnTo>
                    <a:pt x="88" y="774"/>
                  </a:lnTo>
                  <a:lnTo>
                    <a:pt x="88" y="782"/>
                  </a:lnTo>
                  <a:lnTo>
                    <a:pt x="83" y="785"/>
                  </a:lnTo>
                  <a:lnTo>
                    <a:pt x="79" y="789"/>
                  </a:lnTo>
                  <a:lnTo>
                    <a:pt x="74" y="790"/>
                  </a:lnTo>
                  <a:lnTo>
                    <a:pt x="68" y="791"/>
                  </a:lnTo>
                  <a:lnTo>
                    <a:pt x="59" y="792"/>
                  </a:lnTo>
                  <a:lnTo>
                    <a:pt x="47" y="791"/>
                  </a:lnTo>
                  <a:lnTo>
                    <a:pt x="36" y="790"/>
                  </a:lnTo>
                  <a:lnTo>
                    <a:pt x="25" y="790"/>
                  </a:lnTo>
                  <a:lnTo>
                    <a:pt x="18" y="791"/>
                  </a:lnTo>
                  <a:lnTo>
                    <a:pt x="13" y="791"/>
                  </a:lnTo>
                  <a:lnTo>
                    <a:pt x="6" y="793"/>
                  </a:lnTo>
                  <a:lnTo>
                    <a:pt x="0" y="795"/>
                  </a:lnTo>
                  <a:close/>
                </a:path>
              </a:pathLst>
            </a:custGeom>
            <a:solidFill>
              <a:srgbClr val="FFFFFF"/>
            </a:solidFill>
            <a:ln w="9525">
              <a:noFill/>
              <a:round/>
              <a:headEnd/>
              <a:tailEnd/>
            </a:ln>
          </p:spPr>
          <p:txBody>
            <a:bodyPr/>
            <a:lstStyle/>
            <a:p>
              <a:endParaRPr lang="en-US"/>
            </a:p>
          </p:txBody>
        </p:sp>
        <p:sp>
          <p:nvSpPr>
            <p:cNvPr id="223" name="Freeform 227"/>
            <p:cNvSpPr>
              <a:spLocks/>
            </p:cNvSpPr>
            <p:nvPr userDrawn="1"/>
          </p:nvSpPr>
          <p:spPr bwMode="auto">
            <a:xfrm>
              <a:off x="2467" y="2124"/>
              <a:ext cx="4" cy="50"/>
            </a:xfrm>
            <a:custGeom>
              <a:avLst/>
              <a:gdLst>
                <a:gd name="T0" fmla="*/ 0 w 62"/>
                <a:gd name="T1" fmla="*/ 0 h 647"/>
                <a:gd name="T2" fmla="*/ 0 w 62"/>
                <a:gd name="T3" fmla="*/ 0 h 647"/>
                <a:gd name="T4" fmla="*/ 0 w 62"/>
                <a:gd name="T5" fmla="*/ 1 h 647"/>
                <a:gd name="T6" fmla="*/ 0 w 62"/>
                <a:gd name="T7" fmla="*/ 1 h 647"/>
                <a:gd name="T8" fmla="*/ 0 w 62"/>
                <a:gd name="T9" fmla="*/ 1 h 647"/>
                <a:gd name="T10" fmla="*/ 0 w 62"/>
                <a:gd name="T11" fmla="*/ 2 h 647"/>
                <a:gd name="T12" fmla="*/ 0 w 62"/>
                <a:gd name="T13" fmla="*/ 2 h 647"/>
                <a:gd name="T14" fmla="*/ 0 w 62"/>
                <a:gd name="T15" fmla="*/ 2 h 647"/>
                <a:gd name="T16" fmla="*/ 0 w 62"/>
                <a:gd name="T17" fmla="*/ 2 h 647"/>
                <a:gd name="T18" fmla="*/ 0 w 62"/>
                <a:gd name="T19" fmla="*/ 3 h 647"/>
                <a:gd name="T20" fmla="*/ 0 w 62"/>
                <a:gd name="T21" fmla="*/ 3 h 647"/>
                <a:gd name="T22" fmla="*/ 0 w 62"/>
                <a:gd name="T23" fmla="*/ 3 h 647"/>
                <a:gd name="T24" fmla="*/ 0 w 62"/>
                <a:gd name="T25" fmla="*/ 3 h 647"/>
                <a:gd name="T26" fmla="*/ 0 w 62"/>
                <a:gd name="T27" fmla="*/ 3 h 647"/>
                <a:gd name="T28" fmla="*/ 0 w 62"/>
                <a:gd name="T29" fmla="*/ 3 h 647"/>
                <a:gd name="T30" fmla="*/ 0 w 62"/>
                <a:gd name="T31" fmla="*/ 4 h 647"/>
                <a:gd name="T32" fmla="*/ 0 w 62"/>
                <a:gd name="T33" fmla="*/ 4 h 647"/>
                <a:gd name="T34" fmla="*/ 0 w 62"/>
                <a:gd name="T35" fmla="*/ 4 h 647"/>
                <a:gd name="T36" fmla="*/ 0 w 62"/>
                <a:gd name="T37" fmla="*/ 4 h 647"/>
                <a:gd name="T38" fmla="*/ 0 w 62"/>
                <a:gd name="T39" fmla="*/ 3 h 647"/>
                <a:gd name="T40" fmla="*/ 0 w 62"/>
                <a:gd name="T41" fmla="*/ 3 h 647"/>
                <a:gd name="T42" fmla="*/ 0 w 62"/>
                <a:gd name="T43" fmla="*/ 2 h 647"/>
                <a:gd name="T44" fmla="*/ 0 w 62"/>
                <a:gd name="T45" fmla="*/ 2 h 647"/>
                <a:gd name="T46" fmla="*/ 0 w 62"/>
                <a:gd name="T47" fmla="*/ 1 h 647"/>
                <a:gd name="T48" fmla="*/ 0 w 62"/>
                <a:gd name="T49" fmla="*/ 1 h 647"/>
                <a:gd name="T50" fmla="*/ 0 w 62"/>
                <a:gd name="T51" fmla="*/ 0 h 647"/>
                <a:gd name="T52" fmla="*/ 0 w 62"/>
                <a:gd name="T53" fmla="*/ 0 h 647"/>
                <a:gd name="T54" fmla="*/ 0 w 62"/>
                <a:gd name="T55" fmla="*/ 0 h 647"/>
                <a:gd name="T56" fmla="*/ 0 w 62"/>
                <a:gd name="T57" fmla="*/ 0 h 647"/>
                <a:gd name="T58" fmla="*/ 0 w 62"/>
                <a:gd name="T59" fmla="*/ 0 h 647"/>
                <a:gd name="T60" fmla="*/ 0 w 62"/>
                <a:gd name="T61" fmla="*/ 0 h 64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2" h="647">
                  <a:moveTo>
                    <a:pt x="57" y="13"/>
                  </a:moveTo>
                  <a:lnTo>
                    <a:pt x="55" y="55"/>
                  </a:lnTo>
                  <a:lnTo>
                    <a:pt x="55" y="96"/>
                  </a:lnTo>
                  <a:lnTo>
                    <a:pt x="55" y="137"/>
                  </a:lnTo>
                  <a:lnTo>
                    <a:pt x="56" y="178"/>
                  </a:lnTo>
                  <a:lnTo>
                    <a:pt x="59" y="258"/>
                  </a:lnTo>
                  <a:lnTo>
                    <a:pt x="62" y="336"/>
                  </a:lnTo>
                  <a:lnTo>
                    <a:pt x="61" y="375"/>
                  </a:lnTo>
                  <a:lnTo>
                    <a:pt x="60" y="414"/>
                  </a:lnTo>
                  <a:lnTo>
                    <a:pt x="57" y="453"/>
                  </a:lnTo>
                  <a:lnTo>
                    <a:pt x="53" y="492"/>
                  </a:lnTo>
                  <a:lnTo>
                    <a:pt x="50" y="511"/>
                  </a:lnTo>
                  <a:lnTo>
                    <a:pt x="45" y="530"/>
                  </a:lnTo>
                  <a:lnTo>
                    <a:pt x="41" y="550"/>
                  </a:lnTo>
                  <a:lnTo>
                    <a:pt x="36" y="570"/>
                  </a:lnTo>
                  <a:lnTo>
                    <a:pt x="29" y="589"/>
                  </a:lnTo>
                  <a:lnTo>
                    <a:pt x="23" y="608"/>
                  </a:lnTo>
                  <a:lnTo>
                    <a:pt x="16" y="628"/>
                  </a:lnTo>
                  <a:lnTo>
                    <a:pt x="7" y="647"/>
                  </a:lnTo>
                  <a:lnTo>
                    <a:pt x="4" y="569"/>
                  </a:lnTo>
                  <a:lnTo>
                    <a:pt x="2" y="489"/>
                  </a:lnTo>
                  <a:lnTo>
                    <a:pt x="0" y="408"/>
                  </a:lnTo>
                  <a:lnTo>
                    <a:pt x="0" y="327"/>
                  </a:lnTo>
                  <a:lnTo>
                    <a:pt x="0" y="246"/>
                  </a:lnTo>
                  <a:lnTo>
                    <a:pt x="2" y="164"/>
                  </a:lnTo>
                  <a:lnTo>
                    <a:pt x="4" y="82"/>
                  </a:lnTo>
                  <a:lnTo>
                    <a:pt x="7" y="0"/>
                  </a:lnTo>
                  <a:lnTo>
                    <a:pt x="14" y="2"/>
                  </a:lnTo>
                  <a:lnTo>
                    <a:pt x="32" y="6"/>
                  </a:lnTo>
                  <a:lnTo>
                    <a:pt x="50" y="11"/>
                  </a:lnTo>
                  <a:lnTo>
                    <a:pt x="57" y="13"/>
                  </a:lnTo>
                  <a:close/>
                </a:path>
              </a:pathLst>
            </a:custGeom>
            <a:solidFill>
              <a:srgbClr val="FFFFFF"/>
            </a:solidFill>
            <a:ln w="9525">
              <a:noFill/>
              <a:round/>
              <a:headEnd/>
              <a:tailEnd/>
            </a:ln>
          </p:spPr>
          <p:txBody>
            <a:bodyPr/>
            <a:lstStyle/>
            <a:p>
              <a:endParaRPr lang="en-US"/>
            </a:p>
          </p:txBody>
        </p:sp>
        <p:sp>
          <p:nvSpPr>
            <p:cNvPr id="224" name="Freeform 228"/>
            <p:cNvSpPr>
              <a:spLocks/>
            </p:cNvSpPr>
            <p:nvPr userDrawn="1"/>
          </p:nvSpPr>
          <p:spPr bwMode="auto">
            <a:xfrm>
              <a:off x="2491" y="2131"/>
              <a:ext cx="15" cy="13"/>
            </a:xfrm>
            <a:custGeom>
              <a:avLst/>
              <a:gdLst>
                <a:gd name="T0" fmla="*/ 1 w 196"/>
                <a:gd name="T1" fmla="*/ 1 h 164"/>
                <a:gd name="T2" fmla="*/ 1 w 196"/>
                <a:gd name="T3" fmla="*/ 1 h 164"/>
                <a:gd name="T4" fmla="*/ 1 w 196"/>
                <a:gd name="T5" fmla="*/ 1 h 164"/>
                <a:gd name="T6" fmla="*/ 1 w 196"/>
                <a:gd name="T7" fmla="*/ 1 h 164"/>
                <a:gd name="T8" fmla="*/ 1 w 196"/>
                <a:gd name="T9" fmla="*/ 1 h 164"/>
                <a:gd name="T10" fmla="*/ 1 w 196"/>
                <a:gd name="T11" fmla="*/ 1 h 164"/>
                <a:gd name="T12" fmla="*/ 1 w 196"/>
                <a:gd name="T13" fmla="*/ 1 h 164"/>
                <a:gd name="T14" fmla="*/ 1 w 196"/>
                <a:gd name="T15" fmla="*/ 1 h 164"/>
                <a:gd name="T16" fmla="*/ 0 w 196"/>
                <a:gd name="T17" fmla="*/ 1 h 164"/>
                <a:gd name="T18" fmla="*/ 0 w 196"/>
                <a:gd name="T19" fmla="*/ 1 h 164"/>
                <a:gd name="T20" fmla="*/ 0 w 196"/>
                <a:gd name="T21" fmla="*/ 1 h 164"/>
                <a:gd name="T22" fmla="*/ 0 w 196"/>
                <a:gd name="T23" fmla="*/ 1 h 164"/>
                <a:gd name="T24" fmla="*/ 0 w 196"/>
                <a:gd name="T25" fmla="*/ 1 h 164"/>
                <a:gd name="T26" fmla="*/ 0 w 196"/>
                <a:gd name="T27" fmla="*/ 1 h 164"/>
                <a:gd name="T28" fmla="*/ 0 w 196"/>
                <a:gd name="T29" fmla="*/ 1 h 164"/>
                <a:gd name="T30" fmla="*/ 0 w 196"/>
                <a:gd name="T31" fmla="*/ 1 h 164"/>
                <a:gd name="T32" fmla="*/ 0 w 196"/>
                <a:gd name="T33" fmla="*/ 1 h 164"/>
                <a:gd name="T34" fmla="*/ 0 w 196"/>
                <a:gd name="T35" fmla="*/ 1 h 164"/>
                <a:gd name="T36" fmla="*/ 0 w 196"/>
                <a:gd name="T37" fmla="*/ 1 h 164"/>
                <a:gd name="T38" fmla="*/ 0 w 196"/>
                <a:gd name="T39" fmla="*/ 0 h 164"/>
                <a:gd name="T40" fmla="*/ 0 w 196"/>
                <a:gd name="T41" fmla="*/ 0 h 164"/>
                <a:gd name="T42" fmla="*/ 0 w 196"/>
                <a:gd name="T43" fmla="*/ 0 h 164"/>
                <a:gd name="T44" fmla="*/ 0 w 196"/>
                <a:gd name="T45" fmla="*/ 0 h 164"/>
                <a:gd name="T46" fmla="*/ 0 w 196"/>
                <a:gd name="T47" fmla="*/ 0 h 164"/>
                <a:gd name="T48" fmla="*/ 1 w 196"/>
                <a:gd name="T49" fmla="*/ 0 h 164"/>
                <a:gd name="T50" fmla="*/ 1 w 196"/>
                <a:gd name="T51" fmla="*/ 0 h 164"/>
                <a:gd name="T52" fmla="*/ 1 w 196"/>
                <a:gd name="T53" fmla="*/ 0 h 164"/>
                <a:gd name="T54" fmla="*/ 1 w 196"/>
                <a:gd name="T55" fmla="*/ 0 h 164"/>
                <a:gd name="T56" fmla="*/ 1 w 196"/>
                <a:gd name="T57" fmla="*/ 0 h 164"/>
                <a:gd name="T58" fmla="*/ 1 w 196"/>
                <a:gd name="T59" fmla="*/ 0 h 164"/>
                <a:gd name="T60" fmla="*/ 1 w 196"/>
                <a:gd name="T61" fmla="*/ 0 h 164"/>
                <a:gd name="T62" fmla="*/ 1 w 196"/>
                <a:gd name="T63" fmla="*/ 0 h 164"/>
                <a:gd name="T64" fmla="*/ 1 w 196"/>
                <a:gd name="T65" fmla="*/ 0 h 164"/>
                <a:gd name="T66" fmla="*/ 1 w 196"/>
                <a:gd name="T67" fmla="*/ 0 h 164"/>
                <a:gd name="T68" fmla="*/ 1 w 196"/>
                <a:gd name="T69" fmla="*/ 0 h 164"/>
                <a:gd name="T70" fmla="*/ 1 w 196"/>
                <a:gd name="T71" fmla="*/ 0 h 164"/>
                <a:gd name="T72" fmla="*/ 1 w 196"/>
                <a:gd name="T73" fmla="*/ 0 h 164"/>
                <a:gd name="T74" fmla="*/ 1 w 196"/>
                <a:gd name="T75" fmla="*/ 1 h 164"/>
                <a:gd name="T76" fmla="*/ 1 w 196"/>
                <a:gd name="T77" fmla="*/ 1 h 1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6" h="164">
                  <a:moveTo>
                    <a:pt x="196" y="114"/>
                  </a:moveTo>
                  <a:lnTo>
                    <a:pt x="185" y="120"/>
                  </a:lnTo>
                  <a:lnTo>
                    <a:pt x="174" y="124"/>
                  </a:lnTo>
                  <a:lnTo>
                    <a:pt x="164" y="127"/>
                  </a:lnTo>
                  <a:lnTo>
                    <a:pt x="154" y="130"/>
                  </a:lnTo>
                  <a:lnTo>
                    <a:pt x="151" y="122"/>
                  </a:lnTo>
                  <a:lnTo>
                    <a:pt x="148" y="114"/>
                  </a:lnTo>
                  <a:lnTo>
                    <a:pt x="143" y="107"/>
                  </a:lnTo>
                  <a:lnTo>
                    <a:pt x="138" y="100"/>
                  </a:lnTo>
                  <a:lnTo>
                    <a:pt x="133" y="94"/>
                  </a:lnTo>
                  <a:lnTo>
                    <a:pt x="127" y="88"/>
                  </a:lnTo>
                  <a:lnTo>
                    <a:pt x="121" y="85"/>
                  </a:lnTo>
                  <a:lnTo>
                    <a:pt x="116" y="82"/>
                  </a:lnTo>
                  <a:lnTo>
                    <a:pt x="104" y="83"/>
                  </a:lnTo>
                  <a:lnTo>
                    <a:pt x="94" y="85"/>
                  </a:lnTo>
                  <a:lnTo>
                    <a:pt x="87" y="88"/>
                  </a:lnTo>
                  <a:lnTo>
                    <a:pt x="79" y="94"/>
                  </a:lnTo>
                  <a:lnTo>
                    <a:pt x="74" y="100"/>
                  </a:lnTo>
                  <a:lnTo>
                    <a:pt x="70" y="108"/>
                  </a:lnTo>
                  <a:lnTo>
                    <a:pt x="67" y="116"/>
                  </a:lnTo>
                  <a:lnTo>
                    <a:pt x="64" y="127"/>
                  </a:lnTo>
                  <a:lnTo>
                    <a:pt x="68" y="131"/>
                  </a:lnTo>
                  <a:lnTo>
                    <a:pt x="69" y="135"/>
                  </a:lnTo>
                  <a:lnTo>
                    <a:pt x="70" y="139"/>
                  </a:lnTo>
                  <a:lnTo>
                    <a:pt x="70" y="142"/>
                  </a:lnTo>
                  <a:lnTo>
                    <a:pt x="69" y="145"/>
                  </a:lnTo>
                  <a:lnTo>
                    <a:pt x="68" y="147"/>
                  </a:lnTo>
                  <a:lnTo>
                    <a:pt x="67" y="149"/>
                  </a:lnTo>
                  <a:lnTo>
                    <a:pt x="64" y="151"/>
                  </a:lnTo>
                  <a:lnTo>
                    <a:pt x="53" y="159"/>
                  </a:lnTo>
                  <a:lnTo>
                    <a:pt x="39" y="164"/>
                  </a:lnTo>
                  <a:lnTo>
                    <a:pt x="35" y="161"/>
                  </a:lnTo>
                  <a:lnTo>
                    <a:pt x="30" y="157"/>
                  </a:lnTo>
                  <a:lnTo>
                    <a:pt x="27" y="151"/>
                  </a:lnTo>
                  <a:lnTo>
                    <a:pt x="24" y="147"/>
                  </a:lnTo>
                  <a:lnTo>
                    <a:pt x="17" y="135"/>
                  </a:lnTo>
                  <a:lnTo>
                    <a:pt x="13" y="124"/>
                  </a:lnTo>
                  <a:lnTo>
                    <a:pt x="6" y="97"/>
                  </a:lnTo>
                  <a:lnTo>
                    <a:pt x="0" y="72"/>
                  </a:lnTo>
                  <a:lnTo>
                    <a:pt x="5" y="68"/>
                  </a:lnTo>
                  <a:lnTo>
                    <a:pt x="8" y="64"/>
                  </a:lnTo>
                  <a:lnTo>
                    <a:pt x="11" y="62"/>
                  </a:lnTo>
                  <a:lnTo>
                    <a:pt x="15" y="60"/>
                  </a:lnTo>
                  <a:lnTo>
                    <a:pt x="24" y="56"/>
                  </a:lnTo>
                  <a:lnTo>
                    <a:pt x="32" y="56"/>
                  </a:lnTo>
                  <a:lnTo>
                    <a:pt x="51" y="59"/>
                  </a:lnTo>
                  <a:lnTo>
                    <a:pt x="69" y="63"/>
                  </a:lnTo>
                  <a:lnTo>
                    <a:pt x="76" y="64"/>
                  </a:lnTo>
                  <a:lnTo>
                    <a:pt x="85" y="65"/>
                  </a:lnTo>
                  <a:lnTo>
                    <a:pt x="88" y="65"/>
                  </a:lnTo>
                  <a:lnTo>
                    <a:pt x="91" y="64"/>
                  </a:lnTo>
                  <a:lnTo>
                    <a:pt x="94" y="63"/>
                  </a:lnTo>
                  <a:lnTo>
                    <a:pt x="98" y="62"/>
                  </a:lnTo>
                  <a:lnTo>
                    <a:pt x="100" y="60"/>
                  </a:lnTo>
                  <a:lnTo>
                    <a:pt x="102" y="56"/>
                  </a:lnTo>
                  <a:lnTo>
                    <a:pt x="104" y="53"/>
                  </a:lnTo>
                  <a:lnTo>
                    <a:pt x="106" y="48"/>
                  </a:lnTo>
                  <a:lnTo>
                    <a:pt x="108" y="37"/>
                  </a:lnTo>
                  <a:lnTo>
                    <a:pt x="109" y="21"/>
                  </a:lnTo>
                  <a:lnTo>
                    <a:pt x="117" y="16"/>
                  </a:lnTo>
                  <a:lnTo>
                    <a:pt x="123" y="11"/>
                  </a:lnTo>
                  <a:lnTo>
                    <a:pt x="130" y="6"/>
                  </a:lnTo>
                  <a:lnTo>
                    <a:pt x="135" y="3"/>
                  </a:lnTo>
                  <a:lnTo>
                    <a:pt x="140" y="1"/>
                  </a:lnTo>
                  <a:lnTo>
                    <a:pt x="145" y="0"/>
                  </a:lnTo>
                  <a:lnTo>
                    <a:pt x="150" y="0"/>
                  </a:lnTo>
                  <a:lnTo>
                    <a:pt x="153" y="0"/>
                  </a:lnTo>
                  <a:lnTo>
                    <a:pt x="157" y="2"/>
                  </a:lnTo>
                  <a:lnTo>
                    <a:pt x="161" y="4"/>
                  </a:lnTo>
                  <a:lnTo>
                    <a:pt x="163" y="6"/>
                  </a:lnTo>
                  <a:lnTo>
                    <a:pt x="166" y="9"/>
                  </a:lnTo>
                  <a:lnTo>
                    <a:pt x="170" y="18"/>
                  </a:lnTo>
                  <a:lnTo>
                    <a:pt x="174" y="28"/>
                  </a:lnTo>
                  <a:lnTo>
                    <a:pt x="180" y="50"/>
                  </a:lnTo>
                  <a:lnTo>
                    <a:pt x="184" y="75"/>
                  </a:lnTo>
                  <a:lnTo>
                    <a:pt x="186" y="86"/>
                  </a:lnTo>
                  <a:lnTo>
                    <a:pt x="188" y="97"/>
                  </a:lnTo>
                  <a:lnTo>
                    <a:pt x="191" y="107"/>
                  </a:lnTo>
                  <a:lnTo>
                    <a:pt x="196" y="114"/>
                  </a:lnTo>
                  <a:close/>
                </a:path>
              </a:pathLst>
            </a:custGeom>
            <a:solidFill>
              <a:srgbClr val="FFFFFF"/>
            </a:solidFill>
            <a:ln w="9525">
              <a:noFill/>
              <a:round/>
              <a:headEnd/>
              <a:tailEnd/>
            </a:ln>
          </p:spPr>
          <p:txBody>
            <a:bodyPr/>
            <a:lstStyle/>
            <a:p>
              <a:endParaRPr lang="en-US"/>
            </a:p>
          </p:txBody>
        </p:sp>
        <p:sp>
          <p:nvSpPr>
            <p:cNvPr id="225" name="Freeform 229"/>
            <p:cNvSpPr>
              <a:spLocks/>
            </p:cNvSpPr>
            <p:nvPr userDrawn="1"/>
          </p:nvSpPr>
          <p:spPr bwMode="auto">
            <a:xfrm>
              <a:off x="2470" y="2135"/>
              <a:ext cx="31" cy="58"/>
            </a:xfrm>
            <a:custGeom>
              <a:avLst/>
              <a:gdLst>
                <a:gd name="T0" fmla="*/ 1 w 403"/>
                <a:gd name="T1" fmla="*/ 4 h 758"/>
                <a:gd name="T2" fmla="*/ 1 w 403"/>
                <a:gd name="T3" fmla="*/ 3 h 758"/>
                <a:gd name="T4" fmla="*/ 1 w 403"/>
                <a:gd name="T5" fmla="*/ 3 h 758"/>
                <a:gd name="T6" fmla="*/ 1 w 403"/>
                <a:gd name="T7" fmla="*/ 2 h 758"/>
                <a:gd name="T8" fmla="*/ 1 w 403"/>
                <a:gd name="T9" fmla="*/ 1 h 758"/>
                <a:gd name="T10" fmla="*/ 1 w 403"/>
                <a:gd name="T11" fmla="*/ 0 h 758"/>
                <a:gd name="T12" fmla="*/ 2 w 403"/>
                <a:gd name="T13" fmla="*/ 0 h 758"/>
                <a:gd name="T14" fmla="*/ 2 w 403"/>
                <a:gd name="T15" fmla="*/ 1 h 758"/>
                <a:gd name="T16" fmla="*/ 2 w 403"/>
                <a:gd name="T17" fmla="*/ 1 h 758"/>
                <a:gd name="T18" fmla="*/ 1 w 403"/>
                <a:gd name="T19" fmla="*/ 1 h 758"/>
                <a:gd name="T20" fmla="*/ 1 w 403"/>
                <a:gd name="T21" fmla="*/ 1 h 758"/>
                <a:gd name="T22" fmla="*/ 1 w 403"/>
                <a:gd name="T23" fmla="*/ 2 h 758"/>
                <a:gd name="T24" fmla="*/ 1 w 403"/>
                <a:gd name="T25" fmla="*/ 3 h 758"/>
                <a:gd name="T26" fmla="*/ 1 w 403"/>
                <a:gd name="T27" fmla="*/ 4 h 758"/>
                <a:gd name="T28" fmla="*/ 1 w 403"/>
                <a:gd name="T29" fmla="*/ 4 h 758"/>
                <a:gd name="T30" fmla="*/ 1 w 403"/>
                <a:gd name="T31" fmla="*/ 4 h 758"/>
                <a:gd name="T32" fmla="*/ 1 w 403"/>
                <a:gd name="T33" fmla="*/ 4 h 758"/>
                <a:gd name="T34" fmla="*/ 2 w 403"/>
                <a:gd name="T35" fmla="*/ 4 h 758"/>
                <a:gd name="T36" fmla="*/ 2 w 403"/>
                <a:gd name="T37" fmla="*/ 4 h 758"/>
                <a:gd name="T38" fmla="*/ 2 w 403"/>
                <a:gd name="T39" fmla="*/ 4 h 758"/>
                <a:gd name="T40" fmla="*/ 2 w 403"/>
                <a:gd name="T41" fmla="*/ 4 h 758"/>
                <a:gd name="T42" fmla="*/ 2 w 403"/>
                <a:gd name="T43" fmla="*/ 4 h 758"/>
                <a:gd name="T44" fmla="*/ 2 w 403"/>
                <a:gd name="T45" fmla="*/ 4 h 758"/>
                <a:gd name="T46" fmla="*/ 2 w 403"/>
                <a:gd name="T47" fmla="*/ 4 h 758"/>
                <a:gd name="T48" fmla="*/ 2 w 403"/>
                <a:gd name="T49" fmla="*/ 4 h 758"/>
                <a:gd name="T50" fmla="*/ 1 w 403"/>
                <a:gd name="T51" fmla="*/ 4 h 758"/>
                <a:gd name="T52" fmla="*/ 1 w 403"/>
                <a:gd name="T53" fmla="*/ 4 h 758"/>
                <a:gd name="T54" fmla="*/ 1 w 403"/>
                <a:gd name="T55" fmla="*/ 4 h 758"/>
                <a:gd name="T56" fmla="*/ 1 w 403"/>
                <a:gd name="T57" fmla="*/ 4 h 758"/>
                <a:gd name="T58" fmla="*/ 1 w 403"/>
                <a:gd name="T59" fmla="*/ 4 h 758"/>
                <a:gd name="T60" fmla="*/ 0 w 403"/>
                <a:gd name="T61" fmla="*/ 4 h 758"/>
                <a:gd name="T62" fmla="*/ 0 w 403"/>
                <a:gd name="T63" fmla="*/ 3 h 758"/>
                <a:gd name="T64" fmla="*/ 0 w 403"/>
                <a:gd name="T65" fmla="*/ 3 h 758"/>
                <a:gd name="T66" fmla="*/ 0 w 403"/>
                <a:gd name="T67" fmla="*/ 3 h 758"/>
                <a:gd name="T68" fmla="*/ 0 w 403"/>
                <a:gd name="T69" fmla="*/ 2 h 758"/>
                <a:gd name="T70" fmla="*/ 1 w 403"/>
                <a:gd name="T71" fmla="*/ 1 h 758"/>
                <a:gd name="T72" fmla="*/ 1 w 403"/>
                <a:gd name="T73" fmla="*/ 1 h 758"/>
                <a:gd name="T74" fmla="*/ 1 w 403"/>
                <a:gd name="T75" fmla="*/ 0 h 758"/>
                <a:gd name="T76" fmla="*/ 1 w 403"/>
                <a:gd name="T77" fmla="*/ 1 h 758"/>
                <a:gd name="T78" fmla="*/ 1 w 403"/>
                <a:gd name="T79" fmla="*/ 2 h 758"/>
                <a:gd name="T80" fmla="*/ 1 w 403"/>
                <a:gd name="T81" fmla="*/ 3 h 758"/>
                <a:gd name="T82" fmla="*/ 1 w 403"/>
                <a:gd name="T83" fmla="*/ 3 h 758"/>
                <a:gd name="T84" fmla="*/ 1 w 403"/>
                <a:gd name="T85" fmla="*/ 4 h 758"/>
                <a:gd name="T86" fmla="*/ 1 w 403"/>
                <a:gd name="T87" fmla="*/ 4 h 7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03" h="758">
                  <a:moveTo>
                    <a:pt x="173" y="692"/>
                  </a:moveTo>
                  <a:lnTo>
                    <a:pt x="177" y="692"/>
                  </a:lnTo>
                  <a:lnTo>
                    <a:pt x="180" y="692"/>
                  </a:lnTo>
                  <a:lnTo>
                    <a:pt x="176" y="651"/>
                  </a:lnTo>
                  <a:lnTo>
                    <a:pt x="172" y="609"/>
                  </a:lnTo>
                  <a:lnTo>
                    <a:pt x="171" y="568"/>
                  </a:lnTo>
                  <a:lnTo>
                    <a:pt x="170" y="525"/>
                  </a:lnTo>
                  <a:lnTo>
                    <a:pt x="171" y="483"/>
                  </a:lnTo>
                  <a:lnTo>
                    <a:pt x="172" y="441"/>
                  </a:lnTo>
                  <a:lnTo>
                    <a:pt x="176" y="399"/>
                  </a:lnTo>
                  <a:lnTo>
                    <a:pt x="180" y="356"/>
                  </a:lnTo>
                  <a:lnTo>
                    <a:pt x="184" y="315"/>
                  </a:lnTo>
                  <a:lnTo>
                    <a:pt x="189" y="274"/>
                  </a:lnTo>
                  <a:lnTo>
                    <a:pt x="197" y="233"/>
                  </a:lnTo>
                  <a:lnTo>
                    <a:pt x="204" y="193"/>
                  </a:lnTo>
                  <a:lnTo>
                    <a:pt x="213" y="153"/>
                  </a:lnTo>
                  <a:lnTo>
                    <a:pt x="222" y="114"/>
                  </a:lnTo>
                  <a:lnTo>
                    <a:pt x="232" y="76"/>
                  </a:lnTo>
                  <a:lnTo>
                    <a:pt x="244" y="38"/>
                  </a:lnTo>
                  <a:lnTo>
                    <a:pt x="252" y="49"/>
                  </a:lnTo>
                  <a:lnTo>
                    <a:pt x="259" y="60"/>
                  </a:lnTo>
                  <a:lnTo>
                    <a:pt x="263" y="72"/>
                  </a:lnTo>
                  <a:lnTo>
                    <a:pt x="266" y="83"/>
                  </a:lnTo>
                  <a:lnTo>
                    <a:pt x="267" y="95"/>
                  </a:lnTo>
                  <a:lnTo>
                    <a:pt x="267" y="108"/>
                  </a:lnTo>
                  <a:lnTo>
                    <a:pt x="265" y="121"/>
                  </a:lnTo>
                  <a:lnTo>
                    <a:pt x="263" y="133"/>
                  </a:lnTo>
                  <a:lnTo>
                    <a:pt x="256" y="160"/>
                  </a:lnTo>
                  <a:lnTo>
                    <a:pt x="248" y="187"/>
                  </a:lnTo>
                  <a:lnTo>
                    <a:pt x="245" y="200"/>
                  </a:lnTo>
                  <a:lnTo>
                    <a:pt x="242" y="213"/>
                  </a:lnTo>
                  <a:lnTo>
                    <a:pt x="238" y="226"/>
                  </a:lnTo>
                  <a:lnTo>
                    <a:pt x="237" y="238"/>
                  </a:lnTo>
                  <a:lnTo>
                    <a:pt x="228" y="292"/>
                  </a:lnTo>
                  <a:lnTo>
                    <a:pt x="219" y="348"/>
                  </a:lnTo>
                  <a:lnTo>
                    <a:pt x="212" y="404"/>
                  </a:lnTo>
                  <a:lnTo>
                    <a:pt x="206" y="461"/>
                  </a:lnTo>
                  <a:lnTo>
                    <a:pt x="204" y="490"/>
                  </a:lnTo>
                  <a:lnTo>
                    <a:pt x="203" y="519"/>
                  </a:lnTo>
                  <a:lnTo>
                    <a:pt x="202" y="547"/>
                  </a:lnTo>
                  <a:lnTo>
                    <a:pt x="202" y="576"/>
                  </a:lnTo>
                  <a:lnTo>
                    <a:pt x="203" y="604"/>
                  </a:lnTo>
                  <a:lnTo>
                    <a:pt x="205" y="633"/>
                  </a:lnTo>
                  <a:lnTo>
                    <a:pt x="208" y="660"/>
                  </a:lnTo>
                  <a:lnTo>
                    <a:pt x="212" y="689"/>
                  </a:lnTo>
                  <a:lnTo>
                    <a:pt x="213" y="694"/>
                  </a:lnTo>
                  <a:lnTo>
                    <a:pt x="215" y="698"/>
                  </a:lnTo>
                  <a:lnTo>
                    <a:pt x="217" y="701"/>
                  </a:lnTo>
                  <a:lnTo>
                    <a:pt x="220" y="704"/>
                  </a:lnTo>
                  <a:lnTo>
                    <a:pt x="228" y="708"/>
                  </a:lnTo>
                  <a:lnTo>
                    <a:pt x="236" y="713"/>
                  </a:lnTo>
                  <a:lnTo>
                    <a:pt x="246" y="715"/>
                  </a:lnTo>
                  <a:lnTo>
                    <a:pt x="256" y="716"/>
                  </a:lnTo>
                  <a:lnTo>
                    <a:pt x="265" y="717"/>
                  </a:lnTo>
                  <a:lnTo>
                    <a:pt x="275" y="717"/>
                  </a:lnTo>
                  <a:lnTo>
                    <a:pt x="285" y="713"/>
                  </a:lnTo>
                  <a:lnTo>
                    <a:pt x="295" y="708"/>
                  </a:lnTo>
                  <a:lnTo>
                    <a:pt x="305" y="702"/>
                  </a:lnTo>
                  <a:lnTo>
                    <a:pt x="313" y="696"/>
                  </a:lnTo>
                  <a:lnTo>
                    <a:pt x="331" y="682"/>
                  </a:lnTo>
                  <a:lnTo>
                    <a:pt x="347" y="665"/>
                  </a:lnTo>
                  <a:lnTo>
                    <a:pt x="362" y="648"/>
                  </a:lnTo>
                  <a:lnTo>
                    <a:pt x="377" y="628"/>
                  </a:lnTo>
                  <a:lnTo>
                    <a:pt x="390" y="611"/>
                  </a:lnTo>
                  <a:lnTo>
                    <a:pt x="403" y="593"/>
                  </a:lnTo>
                  <a:lnTo>
                    <a:pt x="390" y="617"/>
                  </a:lnTo>
                  <a:lnTo>
                    <a:pt x="376" y="641"/>
                  </a:lnTo>
                  <a:lnTo>
                    <a:pt x="361" y="668"/>
                  </a:lnTo>
                  <a:lnTo>
                    <a:pt x="344" y="692"/>
                  </a:lnTo>
                  <a:lnTo>
                    <a:pt x="335" y="704"/>
                  </a:lnTo>
                  <a:lnTo>
                    <a:pt x="325" y="715"/>
                  </a:lnTo>
                  <a:lnTo>
                    <a:pt x="314" y="726"/>
                  </a:lnTo>
                  <a:lnTo>
                    <a:pt x="303" y="734"/>
                  </a:lnTo>
                  <a:lnTo>
                    <a:pt x="291" y="742"/>
                  </a:lnTo>
                  <a:lnTo>
                    <a:pt x="278" y="748"/>
                  </a:lnTo>
                  <a:lnTo>
                    <a:pt x="264" y="752"/>
                  </a:lnTo>
                  <a:lnTo>
                    <a:pt x="249" y="755"/>
                  </a:lnTo>
                  <a:lnTo>
                    <a:pt x="238" y="756"/>
                  </a:lnTo>
                  <a:lnTo>
                    <a:pt x="229" y="758"/>
                  </a:lnTo>
                  <a:lnTo>
                    <a:pt x="218" y="756"/>
                  </a:lnTo>
                  <a:lnTo>
                    <a:pt x="209" y="756"/>
                  </a:lnTo>
                  <a:lnTo>
                    <a:pt x="199" y="754"/>
                  </a:lnTo>
                  <a:lnTo>
                    <a:pt x="189" y="752"/>
                  </a:lnTo>
                  <a:lnTo>
                    <a:pt x="180" y="750"/>
                  </a:lnTo>
                  <a:lnTo>
                    <a:pt x="171" y="747"/>
                  </a:lnTo>
                  <a:lnTo>
                    <a:pt x="154" y="739"/>
                  </a:lnTo>
                  <a:lnTo>
                    <a:pt x="138" y="730"/>
                  </a:lnTo>
                  <a:lnTo>
                    <a:pt x="122" y="719"/>
                  </a:lnTo>
                  <a:lnTo>
                    <a:pt x="107" y="707"/>
                  </a:lnTo>
                  <a:lnTo>
                    <a:pt x="93" y="695"/>
                  </a:lnTo>
                  <a:lnTo>
                    <a:pt x="79" y="681"/>
                  </a:lnTo>
                  <a:lnTo>
                    <a:pt x="67" y="667"/>
                  </a:lnTo>
                  <a:lnTo>
                    <a:pt x="55" y="652"/>
                  </a:lnTo>
                  <a:lnTo>
                    <a:pt x="31" y="623"/>
                  </a:lnTo>
                  <a:lnTo>
                    <a:pt x="10" y="596"/>
                  </a:lnTo>
                  <a:lnTo>
                    <a:pt x="5" y="575"/>
                  </a:lnTo>
                  <a:lnTo>
                    <a:pt x="1" y="554"/>
                  </a:lnTo>
                  <a:lnTo>
                    <a:pt x="0" y="532"/>
                  </a:lnTo>
                  <a:lnTo>
                    <a:pt x="0" y="511"/>
                  </a:lnTo>
                  <a:lnTo>
                    <a:pt x="3" y="491"/>
                  </a:lnTo>
                  <a:lnTo>
                    <a:pt x="6" y="471"/>
                  </a:lnTo>
                  <a:lnTo>
                    <a:pt x="10" y="450"/>
                  </a:lnTo>
                  <a:lnTo>
                    <a:pt x="15" y="431"/>
                  </a:lnTo>
                  <a:lnTo>
                    <a:pt x="29" y="392"/>
                  </a:lnTo>
                  <a:lnTo>
                    <a:pt x="43" y="353"/>
                  </a:lnTo>
                  <a:lnTo>
                    <a:pt x="58" y="315"/>
                  </a:lnTo>
                  <a:lnTo>
                    <a:pt x="71" y="276"/>
                  </a:lnTo>
                  <a:lnTo>
                    <a:pt x="88" y="240"/>
                  </a:lnTo>
                  <a:lnTo>
                    <a:pt x="105" y="205"/>
                  </a:lnTo>
                  <a:lnTo>
                    <a:pt x="124" y="171"/>
                  </a:lnTo>
                  <a:lnTo>
                    <a:pt x="145" y="137"/>
                  </a:lnTo>
                  <a:lnTo>
                    <a:pt x="165" y="104"/>
                  </a:lnTo>
                  <a:lnTo>
                    <a:pt x="185" y="69"/>
                  </a:lnTo>
                  <a:lnTo>
                    <a:pt x="204" y="35"/>
                  </a:lnTo>
                  <a:lnTo>
                    <a:pt x="225" y="0"/>
                  </a:lnTo>
                  <a:lnTo>
                    <a:pt x="203" y="81"/>
                  </a:lnTo>
                  <a:lnTo>
                    <a:pt x="183" y="165"/>
                  </a:lnTo>
                  <a:lnTo>
                    <a:pt x="174" y="208"/>
                  </a:lnTo>
                  <a:lnTo>
                    <a:pt x="166" y="251"/>
                  </a:lnTo>
                  <a:lnTo>
                    <a:pt x="158" y="294"/>
                  </a:lnTo>
                  <a:lnTo>
                    <a:pt x="153" y="338"/>
                  </a:lnTo>
                  <a:lnTo>
                    <a:pt x="149" y="382"/>
                  </a:lnTo>
                  <a:lnTo>
                    <a:pt x="146" y="426"/>
                  </a:lnTo>
                  <a:lnTo>
                    <a:pt x="146" y="471"/>
                  </a:lnTo>
                  <a:lnTo>
                    <a:pt x="147" y="515"/>
                  </a:lnTo>
                  <a:lnTo>
                    <a:pt x="148" y="538"/>
                  </a:lnTo>
                  <a:lnTo>
                    <a:pt x="149" y="559"/>
                  </a:lnTo>
                  <a:lnTo>
                    <a:pt x="152" y="581"/>
                  </a:lnTo>
                  <a:lnTo>
                    <a:pt x="155" y="604"/>
                  </a:lnTo>
                  <a:lnTo>
                    <a:pt x="158" y="626"/>
                  </a:lnTo>
                  <a:lnTo>
                    <a:pt x="163" y="648"/>
                  </a:lnTo>
                  <a:lnTo>
                    <a:pt x="168" y="670"/>
                  </a:lnTo>
                  <a:lnTo>
                    <a:pt x="173" y="692"/>
                  </a:lnTo>
                  <a:close/>
                </a:path>
              </a:pathLst>
            </a:custGeom>
            <a:solidFill>
              <a:srgbClr val="FFFFFF"/>
            </a:solidFill>
            <a:ln w="9525">
              <a:noFill/>
              <a:round/>
              <a:headEnd/>
              <a:tailEnd/>
            </a:ln>
          </p:spPr>
          <p:txBody>
            <a:bodyPr/>
            <a:lstStyle/>
            <a:p>
              <a:endParaRPr lang="en-US"/>
            </a:p>
          </p:txBody>
        </p:sp>
        <p:sp>
          <p:nvSpPr>
            <p:cNvPr id="226" name="Freeform 230"/>
            <p:cNvSpPr>
              <a:spLocks/>
            </p:cNvSpPr>
            <p:nvPr userDrawn="1"/>
          </p:nvSpPr>
          <p:spPr bwMode="auto">
            <a:xfrm>
              <a:off x="2488" y="2145"/>
              <a:ext cx="13" cy="32"/>
            </a:xfrm>
            <a:custGeom>
              <a:avLst/>
              <a:gdLst>
                <a:gd name="T0" fmla="*/ 1 w 166"/>
                <a:gd name="T1" fmla="*/ 0 h 412"/>
                <a:gd name="T2" fmla="*/ 1 w 166"/>
                <a:gd name="T3" fmla="*/ 0 h 412"/>
                <a:gd name="T4" fmla="*/ 1 w 166"/>
                <a:gd name="T5" fmla="*/ 1 h 412"/>
                <a:gd name="T6" fmla="*/ 1 w 166"/>
                <a:gd name="T7" fmla="*/ 1 h 412"/>
                <a:gd name="T8" fmla="*/ 0 w 166"/>
                <a:gd name="T9" fmla="*/ 1 h 412"/>
                <a:gd name="T10" fmla="*/ 0 w 166"/>
                <a:gd name="T11" fmla="*/ 1 h 412"/>
                <a:gd name="T12" fmla="*/ 0 w 166"/>
                <a:gd name="T13" fmla="*/ 2 h 412"/>
                <a:gd name="T14" fmla="*/ 0 w 166"/>
                <a:gd name="T15" fmla="*/ 2 h 412"/>
                <a:gd name="T16" fmla="*/ 0 w 166"/>
                <a:gd name="T17" fmla="*/ 2 h 412"/>
                <a:gd name="T18" fmla="*/ 0 w 166"/>
                <a:gd name="T19" fmla="*/ 2 h 412"/>
                <a:gd name="T20" fmla="*/ 0 w 166"/>
                <a:gd name="T21" fmla="*/ 2 h 412"/>
                <a:gd name="T22" fmla="*/ 0 w 166"/>
                <a:gd name="T23" fmla="*/ 2 h 412"/>
                <a:gd name="T24" fmla="*/ 0 w 166"/>
                <a:gd name="T25" fmla="*/ 2 h 412"/>
                <a:gd name="T26" fmla="*/ 0 w 166"/>
                <a:gd name="T27" fmla="*/ 2 h 412"/>
                <a:gd name="T28" fmla="*/ 0 w 166"/>
                <a:gd name="T29" fmla="*/ 2 h 412"/>
                <a:gd name="T30" fmla="*/ 0 w 166"/>
                <a:gd name="T31" fmla="*/ 2 h 412"/>
                <a:gd name="T32" fmla="*/ 0 w 166"/>
                <a:gd name="T33" fmla="*/ 2 h 412"/>
                <a:gd name="T34" fmla="*/ 0 w 166"/>
                <a:gd name="T35" fmla="*/ 2 h 412"/>
                <a:gd name="T36" fmla="*/ 0 w 166"/>
                <a:gd name="T37" fmla="*/ 1 h 412"/>
                <a:gd name="T38" fmla="*/ 0 w 166"/>
                <a:gd name="T39" fmla="*/ 1 h 412"/>
                <a:gd name="T40" fmla="*/ 0 w 166"/>
                <a:gd name="T41" fmla="*/ 1 h 412"/>
                <a:gd name="T42" fmla="*/ 0 w 166"/>
                <a:gd name="T43" fmla="*/ 1 h 412"/>
                <a:gd name="T44" fmla="*/ 0 w 166"/>
                <a:gd name="T45" fmla="*/ 1 h 412"/>
                <a:gd name="T46" fmla="*/ 1 w 166"/>
                <a:gd name="T47" fmla="*/ 1 h 412"/>
                <a:gd name="T48" fmla="*/ 1 w 166"/>
                <a:gd name="T49" fmla="*/ 1 h 412"/>
                <a:gd name="T50" fmla="*/ 1 w 166"/>
                <a:gd name="T51" fmla="*/ 0 h 412"/>
                <a:gd name="T52" fmla="*/ 1 w 166"/>
                <a:gd name="T53" fmla="*/ 0 h 412"/>
                <a:gd name="T54" fmla="*/ 1 w 166"/>
                <a:gd name="T55" fmla="*/ 0 h 412"/>
                <a:gd name="T56" fmla="*/ 1 w 166"/>
                <a:gd name="T57" fmla="*/ 0 h 412"/>
                <a:gd name="T58" fmla="*/ 1 w 166"/>
                <a:gd name="T59" fmla="*/ 0 h 412"/>
                <a:gd name="T60" fmla="*/ 1 w 166"/>
                <a:gd name="T61" fmla="*/ 0 h 412"/>
                <a:gd name="T62" fmla="*/ 1 w 166"/>
                <a:gd name="T63" fmla="*/ 0 h 412"/>
                <a:gd name="T64" fmla="*/ 1 w 166"/>
                <a:gd name="T65" fmla="*/ 0 h 4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6" h="412">
                  <a:moveTo>
                    <a:pt x="166" y="11"/>
                  </a:moveTo>
                  <a:lnTo>
                    <a:pt x="139" y="59"/>
                  </a:lnTo>
                  <a:lnTo>
                    <a:pt x="113" y="108"/>
                  </a:lnTo>
                  <a:lnTo>
                    <a:pt x="89" y="157"/>
                  </a:lnTo>
                  <a:lnTo>
                    <a:pt x="66" y="208"/>
                  </a:lnTo>
                  <a:lnTo>
                    <a:pt x="56" y="234"/>
                  </a:lnTo>
                  <a:lnTo>
                    <a:pt x="46" y="259"/>
                  </a:lnTo>
                  <a:lnTo>
                    <a:pt x="36" y="285"/>
                  </a:lnTo>
                  <a:lnTo>
                    <a:pt x="28" y="311"/>
                  </a:lnTo>
                  <a:lnTo>
                    <a:pt x="20" y="336"/>
                  </a:lnTo>
                  <a:lnTo>
                    <a:pt x="13" y="362"/>
                  </a:lnTo>
                  <a:lnTo>
                    <a:pt x="6" y="386"/>
                  </a:lnTo>
                  <a:lnTo>
                    <a:pt x="0" y="412"/>
                  </a:lnTo>
                  <a:lnTo>
                    <a:pt x="3" y="384"/>
                  </a:lnTo>
                  <a:lnTo>
                    <a:pt x="9" y="356"/>
                  </a:lnTo>
                  <a:lnTo>
                    <a:pt x="14" y="329"/>
                  </a:lnTo>
                  <a:lnTo>
                    <a:pt x="21" y="302"/>
                  </a:lnTo>
                  <a:lnTo>
                    <a:pt x="29" y="275"/>
                  </a:lnTo>
                  <a:lnTo>
                    <a:pt x="37" y="250"/>
                  </a:lnTo>
                  <a:lnTo>
                    <a:pt x="47" y="223"/>
                  </a:lnTo>
                  <a:lnTo>
                    <a:pt x="58" y="197"/>
                  </a:lnTo>
                  <a:lnTo>
                    <a:pt x="68" y="173"/>
                  </a:lnTo>
                  <a:lnTo>
                    <a:pt x="80" y="148"/>
                  </a:lnTo>
                  <a:lnTo>
                    <a:pt x="93" y="123"/>
                  </a:lnTo>
                  <a:lnTo>
                    <a:pt x="106" y="99"/>
                  </a:lnTo>
                  <a:lnTo>
                    <a:pt x="132" y="51"/>
                  </a:lnTo>
                  <a:lnTo>
                    <a:pt x="159" y="4"/>
                  </a:lnTo>
                  <a:lnTo>
                    <a:pt x="160" y="1"/>
                  </a:lnTo>
                  <a:lnTo>
                    <a:pt x="160" y="0"/>
                  </a:lnTo>
                  <a:lnTo>
                    <a:pt x="161" y="0"/>
                  </a:lnTo>
                  <a:lnTo>
                    <a:pt x="162" y="2"/>
                  </a:lnTo>
                  <a:lnTo>
                    <a:pt x="164" y="8"/>
                  </a:lnTo>
                  <a:lnTo>
                    <a:pt x="166" y="11"/>
                  </a:lnTo>
                  <a:close/>
                </a:path>
              </a:pathLst>
            </a:custGeom>
            <a:solidFill>
              <a:srgbClr val="FFFFFF"/>
            </a:solidFill>
            <a:ln w="9525">
              <a:noFill/>
              <a:round/>
              <a:headEnd/>
              <a:tailEnd/>
            </a:ln>
          </p:spPr>
          <p:txBody>
            <a:bodyPr/>
            <a:lstStyle/>
            <a:p>
              <a:endParaRPr lang="en-US"/>
            </a:p>
          </p:txBody>
        </p:sp>
        <p:sp>
          <p:nvSpPr>
            <p:cNvPr id="227" name="Freeform 231"/>
            <p:cNvSpPr>
              <a:spLocks/>
            </p:cNvSpPr>
            <p:nvPr userDrawn="1"/>
          </p:nvSpPr>
          <p:spPr bwMode="auto">
            <a:xfrm>
              <a:off x="2497" y="2143"/>
              <a:ext cx="10" cy="21"/>
            </a:xfrm>
            <a:custGeom>
              <a:avLst/>
              <a:gdLst>
                <a:gd name="T0" fmla="*/ 0 w 128"/>
                <a:gd name="T1" fmla="*/ 2 h 263"/>
                <a:gd name="T2" fmla="*/ 0 w 128"/>
                <a:gd name="T3" fmla="*/ 2 h 263"/>
                <a:gd name="T4" fmla="*/ 0 w 128"/>
                <a:gd name="T5" fmla="*/ 2 h 263"/>
                <a:gd name="T6" fmla="*/ 0 w 128"/>
                <a:gd name="T7" fmla="*/ 2 h 263"/>
                <a:gd name="T8" fmla="*/ 0 w 128"/>
                <a:gd name="T9" fmla="*/ 2 h 263"/>
                <a:gd name="T10" fmla="*/ 0 w 128"/>
                <a:gd name="T11" fmla="*/ 2 h 263"/>
                <a:gd name="T12" fmla="*/ 0 w 128"/>
                <a:gd name="T13" fmla="*/ 2 h 263"/>
                <a:gd name="T14" fmla="*/ 0 w 128"/>
                <a:gd name="T15" fmla="*/ 1 h 263"/>
                <a:gd name="T16" fmla="*/ 0 w 128"/>
                <a:gd name="T17" fmla="*/ 1 h 263"/>
                <a:gd name="T18" fmla="*/ 0 w 128"/>
                <a:gd name="T19" fmla="*/ 1 h 263"/>
                <a:gd name="T20" fmla="*/ 0 w 128"/>
                <a:gd name="T21" fmla="*/ 1 h 263"/>
                <a:gd name="T22" fmla="*/ 0 w 128"/>
                <a:gd name="T23" fmla="*/ 1 h 263"/>
                <a:gd name="T24" fmla="*/ 1 w 128"/>
                <a:gd name="T25" fmla="*/ 0 h 263"/>
                <a:gd name="T26" fmla="*/ 1 w 128"/>
                <a:gd name="T27" fmla="*/ 0 h 263"/>
                <a:gd name="T28" fmla="*/ 1 w 128"/>
                <a:gd name="T29" fmla="*/ 0 h 263"/>
                <a:gd name="T30" fmla="*/ 1 w 128"/>
                <a:gd name="T31" fmla="*/ 0 h 263"/>
                <a:gd name="T32" fmla="*/ 1 w 128"/>
                <a:gd name="T33" fmla="*/ 0 h 263"/>
                <a:gd name="T34" fmla="*/ 1 w 128"/>
                <a:gd name="T35" fmla="*/ 1 h 263"/>
                <a:gd name="T36" fmla="*/ 1 w 128"/>
                <a:gd name="T37" fmla="*/ 1 h 263"/>
                <a:gd name="T38" fmla="*/ 1 w 128"/>
                <a:gd name="T39" fmla="*/ 1 h 263"/>
                <a:gd name="T40" fmla="*/ 1 w 128"/>
                <a:gd name="T41" fmla="*/ 1 h 263"/>
                <a:gd name="T42" fmla="*/ 1 w 128"/>
                <a:gd name="T43" fmla="*/ 1 h 263"/>
                <a:gd name="T44" fmla="*/ 1 w 128"/>
                <a:gd name="T45" fmla="*/ 1 h 263"/>
                <a:gd name="T46" fmla="*/ 0 w 128"/>
                <a:gd name="T47" fmla="*/ 1 h 263"/>
                <a:gd name="T48" fmla="*/ 0 w 128"/>
                <a:gd name="T49" fmla="*/ 2 h 263"/>
                <a:gd name="T50" fmla="*/ 0 w 128"/>
                <a:gd name="T51" fmla="*/ 2 h 263"/>
                <a:gd name="T52" fmla="*/ 0 w 128"/>
                <a:gd name="T53" fmla="*/ 2 h 26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8" h="263">
                  <a:moveTo>
                    <a:pt x="54" y="263"/>
                  </a:moveTo>
                  <a:lnTo>
                    <a:pt x="41" y="259"/>
                  </a:lnTo>
                  <a:lnTo>
                    <a:pt x="26" y="256"/>
                  </a:lnTo>
                  <a:lnTo>
                    <a:pt x="19" y="256"/>
                  </a:lnTo>
                  <a:lnTo>
                    <a:pt x="11" y="257"/>
                  </a:lnTo>
                  <a:lnTo>
                    <a:pt x="5" y="259"/>
                  </a:lnTo>
                  <a:lnTo>
                    <a:pt x="0" y="263"/>
                  </a:lnTo>
                  <a:lnTo>
                    <a:pt x="11" y="229"/>
                  </a:lnTo>
                  <a:lnTo>
                    <a:pt x="24" y="196"/>
                  </a:lnTo>
                  <a:lnTo>
                    <a:pt x="38" y="162"/>
                  </a:lnTo>
                  <a:lnTo>
                    <a:pt x="53" y="130"/>
                  </a:lnTo>
                  <a:lnTo>
                    <a:pt x="69" y="97"/>
                  </a:lnTo>
                  <a:lnTo>
                    <a:pt x="87" y="65"/>
                  </a:lnTo>
                  <a:lnTo>
                    <a:pt x="106" y="32"/>
                  </a:lnTo>
                  <a:lnTo>
                    <a:pt x="128" y="0"/>
                  </a:lnTo>
                  <a:lnTo>
                    <a:pt x="124" y="36"/>
                  </a:lnTo>
                  <a:lnTo>
                    <a:pt x="119" y="71"/>
                  </a:lnTo>
                  <a:lnTo>
                    <a:pt x="113" y="105"/>
                  </a:lnTo>
                  <a:lnTo>
                    <a:pt x="105" y="138"/>
                  </a:lnTo>
                  <a:lnTo>
                    <a:pt x="101" y="156"/>
                  </a:lnTo>
                  <a:lnTo>
                    <a:pt x="96" y="172"/>
                  </a:lnTo>
                  <a:lnTo>
                    <a:pt x="90" y="188"/>
                  </a:lnTo>
                  <a:lnTo>
                    <a:pt x="84" y="204"/>
                  </a:lnTo>
                  <a:lnTo>
                    <a:pt x="78" y="220"/>
                  </a:lnTo>
                  <a:lnTo>
                    <a:pt x="71" y="235"/>
                  </a:lnTo>
                  <a:lnTo>
                    <a:pt x="63" y="249"/>
                  </a:lnTo>
                  <a:lnTo>
                    <a:pt x="54" y="263"/>
                  </a:lnTo>
                  <a:close/>
                </a:path>
              </a:pathLst>
            </a:custGeom>
            <a:solidFill>
              <a:srgbClr val="FFFFFF"/>
            </a:solidFill>
            <a:ln w="9525">
              <a:noFill/>
              <a:round/>
              <a:headEnd/>
              <a:tailEnd/>
            </a:ln>
          </p:spPr>
          <p:txBody>
            <a:bodyPr/>
            <a:lstStyle/>
            <a:p>
              <a:endParaRPr lang="en-US"/>
            </a:p>
          </p:txBody>
        </p:sp>
        <p:sp>
          <p:nvSpPr>
            <p:cNvPr id="228" name="Freeform 232"/>
            <p:cNvSpPr>
              <a:spLocks/>
            </p:cNvSpPr>
            <p:nvPr userDrawn="1"/>
          </p:nvSpPr>
          <p:spPr bwMode="auto">
            <a:xfrm>
              <a:off x="2532" y="2146"/>
              <a:ext cx="7" cy="15"/>
            </a:xfrm>
            <a:custGeom>
              <a:avLst/>
              <a:gdLst>
                <a:gd name="T0" fmla="*/ 1 w 91"/>
                <a:gd name="T1" fmla="*/ 1 h 196"/>
                <a:gd name="T2" fmla="*/ 0 w 91"/>
                <a:gd name="T3" fmla="*/ 1 h 196"/>
                <a:gd name="T4" fmla="*/ 0 w 91"/>
                <a:gd name="T5" fmla="*/ 1 h 196"/>
                <a:gd name="T6" fmla="*/ 0 w 91"/>
                <a:gd name="T7" fmla="*/ 1 h 196"/>
                <a:gd name="T8" fmla="*/ 0 w 91"/>
                <a:gd name="T9" fmla="*/ 1 h 196"/>
                <a:gd name="T10" fmla="*/ 0 w 91"/>
                <a:gd name="T11" fmla="*/ 0 h 196"/>
                <a:gd name="T12" fmla="*/ 0 w 91"/>
                <a:gd name="T13" fmla="*/ 0 h 196"/>
                <a:gd name="T14" fmla="*/ 0 w 91"/>
                <a:gd name="T15" fmla="*/ 0 h 196"/>
                <a:gd name="T16" fmla="*/ 0 w 91"/>
                <a:gd name="T17" fmla="*/ 0 h 196"/>
                <a:gd name="T18" fmla="*/ 0 w 91"/>
                <a:gd name="T19" fmla="*/ 0 h 196"/>
                <a:gd name="T20" fmla="*/ 0 w 91"/>
                <a:gd name="T21" fmla="*/ 0 h 196"/>
                <a:gd name="T22" fmla="*/ 0 w 91"/>
                <a:gd name="T23" fmla="*/ 0 h 196"/>
                <a:gd name="T24" fmla="*/ 0 w 91"/>
                <a:gd name="T25" fmla="*/ 1 h 196"/>
                <a:gd name="T26" fmla="*/ 0 w 91"/>
                <a:gd name="T27" fmla="*/ 1 h 196"/>
                <a:gd name="T28" fmla="*/ 0 w 91"/>
                <a:gd name="T29" fmla="*/ 1 h 196"/>
                <a:gd name="T30" fmla="*/ 0 w 91"/>
                <a:gd name="T31" fmla="*/ 1 h 196"/>
                <a:gd name="T32" fmla="*/ 1 w 91"/>
                <a:gd name="T33" fmla="*/ 1 h 1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1" h="196">
                  <a:moveTo>
                    <a:pt x="91" y="196"/>
                  </a:moveTo>
                  <a:lnTo>
                    <a:pt x="75" y="173"/>
                  </a:lnTo>
                  <a:lnTo>
                    <a:pt x="60" y="150"/>
                  </a:lnTo>
                  <a:lnTo>
                    <a:pt x="48" y="127"/>
                  </a:lnTo>
                  <a:lnTo>
                    <a:pt x="36" y="103"/>
                  </a:lnTo>
                  <a:lnTo>
                    <a:pt x="25" y="79"/>
                  </a:lnTo>
                  <a:lnTo>
                    <a:pt x="16" y="54"/>
                  </a:lnTo>
                  <a:lnTo>
                    <a:pt x="7" y="28"/>
                  </a:lnTo>
                  <a:lnTo>
                    <a:pt x="0" y="0"/>
                  </a:lnTo>
                  <a:lnTo>
                    <a:pt x="8" y="25"/>
                  </a:lnTo>
                  <a:lnTo>
                    <a:pt x="19" y="50"/>
                  </a:lnTo>
                  <a:lnTo>
                    <a:pt x="30" y="74"/>
                  </a:lnTo>
                  <a:lnTo>
                    <a:pt x="41" y="99"/>
                  </a:lnTo>
                  <a:lnTo>
                    <a:pt x="54" y="124"/>
                  </a:lnTo>
                  <a:lnTo>
                    <a:pt x="67" y="148"/>
                  </a:lnTo>
                  <a:lnTo>
                    <a:pt x="80" y="173"/>
                  </a:lnTo>
                  <a:lnTo>
                    <a:pt x="91" y="196"/>
                  </a:lnTo>
                  <a:close/>
                </a:path>
              </a:pathLst>
            </a:custGeom>
            <a:solidFill>
              <a:srgbClr val="FFFFFF"/>
            </a:solidFill>
            <a:ln w="9525">
              <a:noFill/>
              <a:round/>
              <a:headEnd/>
              <a:tailEnd/>
            </a:ln>
          </p:spPr>
          <p:txBody>
            <a:bodyPr/>
            <a:lstStyle/>
            <a:p>
              <a:endParaRPr lang="en-US"/>
            </a:p>
          </p:txBody>
        </p:sp>
        <p:sp>
          <p:nvSpPr>
            <p:cNvPr id="229" name="Freeform 233"/>
            <p:cNvSpPr>
              <a:spLocks/>
            </p:cNvSpPr>
            <p:nvPr userDrawn="1"/>
          </p:nvSpPr>
          <p:spPr bwMode="auto">
            <a:xfrm>
              <a:off x="2489" y="2146"/>
              <a:ext cx="7" cy="17"/>
            </a:xfrm>
            <a:custGeom>
              <a:avLst/>
              <a:gdLst>
                <a:gd name="T0" fmla="*/ 0 w 95"/>
                <a:gd name="T1" fmla="*/ 1 h 219"/>
                <a:gd name="T2" fmla="*/ 0 w 95"/>
                <a:gd name="T3" fmla="*/ 1 h 219"/>
                <a:gd name="T4" fmla="*/ 0 w 95"/>
                <a:gd name="T5" fmla="*/ 1 h 219"/>
                <a:gd name="T6" fmla="*/ 0 w 95"/>
                <a:gd name="T7" fmla="*/ 1 h 219"/>
                <a:gd name="T8" fmla="*/ 0 w 95"/>
                <a:gd name="T9" fmla="*/ 1 h 219"/>
                <a:gd name="T10" fmla="*/ 0 w 95"/>
                <a:gd name="T11" fmla="*/ 0 h 219"/>
                <a:gd name="T12" fmla="*/ 0 w 95"/>
                <a:gd name="T13" fmla="*/ 0 h 219"/>
                <a:gd name="T14" fmla="*/ 0 w 95"/>
                <a:gd name="T15" fmla="*/ 0 h 219"/>
                <a:gd name="T16" fmla="*/ 0 w 95"/>
                <a:gd name="T17" fmla="*/ 0 h 219"/>
                <a:gd name="T18" fmla="*/ 0 w 95"/>
                <a:gd name="T19" fmla="*/ 0 h 219"/>
                <a:gd name="T20" fmla="*/ 0 w 95"/>
                <a:gd name="T21" fmla="*/ 0 h 219"/>
                <a:gd name="T22" fmla="*/ 0 w 95"/>
                <a:gd name="T23" fmla="*/ 0 h 219"/>
                <a:gd name="T24" fmla="*/ 0 w 95"/>
                <a:gd name="T25" fmla="*/ 0 h 219"/>
                <a:gd name="T26" fmla="*/ 0 w 95"/>
                <a:gd name="T27" fmla="*/ 0 h 219"/>
                <a:gd name="T28" fmla="*/ 0 w 95"/>
                <a:gd name="T29" fmla="*/ 0 h 219"/>
                <a:gd name="T30" fmla="*/ 0 w 95"/>
                <a:gd name="T31" fmla="*/ 0 h 219"/>
                <a:gd name="T32" fmla="*/ 0 w 95"/>
                <a:gd name="T33" fmla="*/ 0 h 219"/>
                <a:gd name="T34" fmla="*/ 0 w 95"/>
                <a:gd name="T35" fmla="*/ 0 h 219"/>
                <a:gd name="T36" fmla="*/ 1 w 95"/>
                <a:gd name="T37" fmla="*/ 0 h 219"/>
                <a:gd name="T38" fmla="*/ 1 w 95"/>
                <a:gd name="T39" fmla="*/ 0 h 219"/>
                <a:gd name="T40" fmla="*/ 0 w 95"/>
                <a:gd name="T41" fmla="*/ 0 h 219"/>
                <a:gd name="T42" fmla="*/ 0 w 95"/>
                <a:gd name="T43" fmla="*/ 0 h 219"/>
                <a:gd name="T44" fmla="*/ 0 w 95"/>
                <a:gd name="T45" fmla="*/ 1 h 219"/>
                <a:gd name="T46" fmla="*/ 0 w 95"/>
                <a:gd name="T47" fmla="*/ 1 h 219"/>
                <a:gd name="T48" fmla="*/ 0 w 95"/>
                <a:gd name="T49" fmla="*/ 1 h 219"/>
                <a:gd name="T50" fmla="*/ 0 w 95"/>
                <a:gd name="T51" fmla="*/ 1 h 219"/>
                <a:gd name="T52" fmla="*/ 0 w 95"/>
                <a:gd name="T53" fmla="*/ 1 h 2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95" h="219">
                  <a:moveTo>
                    <a:pt x="0" y="219"/>
                  </a:moveTo>
                  <a:lnTo>
                    <a:pt x="1" y="210"/>
                  </a:lnTo>
                  <a:lnTo>
                    <a:pt x="6" y="187"/>
                  </a:lnTo>
                  <a:lnTo>
                    <a:pt x="14" y="154"/>
                  </a:lnTo>
                  <a:lnTo>
                    <a:pt x="22" y="115"/>
                  </a:lnTo>
                  <a:lnTo>
                    <a:pt x="30" y="78"/>
                  </a:lnTo>
                  <a:lnTo>
                    <a:pt x="37" y="45"/>
                  </a:lnTo>
                  <a:lnTo>
                    <a:pt x="43" y="22"/>
                  </a:lnTo>
                  <a:lnTo>
                    <a:pt x="45" y="13"/>
                  </a:lnTo>
                  <a:lnTo>
                    <a:pt x="48" y="15"/>
                  </a:lnTo>
                  <a:lnTo>
                    <a:pt x="51" y="17"/>
                  </a:lnTo>
                  <a:lnTo>
                    <a:pt x="54" y="17"/>
                  </a:lnTo>
                  <a:lnTo>
                    <a:pt x="57" y="17"/>
                  </a:lnTo>
                  <a:lnTo>
                    <a:pt x="64" y="16"/>
                  </a:lnTo>
                  <a:lnTo>
                    <a:pt x="69" y="13"/>
                  </a:lnTo>
                  <a:lnTo>
                    <a:pt x="76" y="9"/>
                  </a:lnTo>
                  <a:lnTo>
                    <a:pt x="82" y="4"/>
                  </a:lnTo>
                  <a:lnTo>
                    <a:pt x="88" y="1"/>
                  </a:lnTo>
                  <a:lnTo>
                    <a:pt x="95" y="0"/>
                  </a:lnTo>
                  <a:lnTo>
                    <a:pt x="91" y="10"/>
                  </a:lnTo>
                  <a:lnTo>
                    <a:pt x="80" y="34"/>
                  </a:lnTo>
                  <a:lnTo>
                    <a:pt x="65" y="70"/>
                  </a:lnTo>
                  <a:lnTo>
                    <a:pt x="47" y="110"/>
                  </a:lnTo>
                  <a:lnTo>
                    <a:pt x="30" y="150"/>
                  </a:lnTo>
                  <a:lnTo>
                    <a:pt x="15" y="185"/>
                  </a:lnTo>
                  <a:lnTo>
                    <a:pt x="3" y="209"/>
                  </a:lnTo>
                  <a:lnTo>
                    <a:pt x="0" y="219"/>
                  </a:lnTo>
                  <a:close/>
                </a:path>
              </a:pathLst>
            </a:custGeom>
            <a:solidFill>
              <a:srgbClr val="FFFFFF"/>
            </a:solidFill>
            <a:ln w="9525">
              <a:noFill/>
              <a:round/>
              <a:headEnd/>
              <a:tailEnd/>
            </a:ln>
          </p:spPr>
          <p:txBody>
            <a:bodyPr/>
            <a:lstStyle/>
            <a:p>
              <a:endParaRPr lang="en-US"/>
            </a:p>
          </p:txBody>
        </p:sp>
        <p:sp>
          <p:nvSpPr>
            <p:cNvPr id="230" name="Freeform 234"/>
            <p:cNvSpPr>
              <a:spLocks/>
            </p:cNvSpPr>
            <p:nvPr userDrawn="1"/>
          </p:nvSpPr>
          <p:spPr bwMode="auto">
            <a:xfrm>
              <a:off x="2506" y="2148"/>
              <a:ext cx="4" cy="11"/>
            </a:xfrm>
            <a:custGeom>
              <a:avLst/>
              <a:gdLst>
                <a:gd name="T0" fmla="*/ 0 w 54"/>
                <a:gd name="T1" fmla="*/ 1 h 145"/>
                <a:gd name="T2" fmla="*/ 0 w 54"/>
                <a:gd name="T3" fmla="*/ 0 h 145"/>
                <a:gd name="T4" fmla="*/ 0 w 54"/>
                <a:gd name="T5" fmla="*/ 0 h 145"/>
                <a:gd name="T6" fmla="*/ 0 w 54"/>
                <a:gd name="T7" fmla="*/ 1 h 1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145">
                  <a:moveTo>
                    <a:pt x="0" y="145"/>
                  </a:moveTo>
                  <a:lnTo>
                    <a:pt x="35" y="0"/>
                  </a:lnTo>
                  <a:lnTo>
                    <a:pt x="54" y="73"/>
                  </a:lnTo>
                  <a:lnTo>
                    <a:pt x="0" y="145"/>
                  </a:lnTo>
                  <a:close/>
                </a:path>
              </a:pathLst>
            </a:custGeom>
            <a:solidFill>
              <a:srgbClr val="FFFFFF"/>
            </a:solidFill>
            <a:ln w="9525">
              <a:noFill/>
              <a:round/>
              <a:headEnd/>
              <a:tailEnd/>
            </a:ln>
          </p:spPr>
          <p:txBody>
            <a:bodyPr/>
            <a:lstStyle/>
            <a:p>
              <a:endParaRPr lang="en-US"/>
            </a:p>
          </p:txBody>
        </p:sp>
        <p:sp>
          <p:nvSpPr>
            <p:cNvPr id="231" name="Freeform 235"/>
            <p:cNvSpPr>
              <a:spLocks/>
            </p:cNvSpPr>
            <p:nvPr userDrawn="1"/>
          </p:nvSpPr>
          <p:spPr bwMode="auto">
            <a:xfrm>
              <a:off x="2361" y="2152"/>
              <a:ext cx="33" cy="33"/>
            </a:xfrm>
            <a:custGeom>
              <a:avLst/>
              <a:gdLst>
                <a:gd name="T0" fmla="*/ 2 w 422"/>
                <a:gd name="T1" fmla="*/ 0 h 431"/>
                <a:gd name="T2" fmla="*/ 2 w 422"/>
                <a:gd name="T3" fmla="*/ 0 h 431"/>
                <a:gd name="T4" fmla="*/ 2 w 422"/>
                <a:gd name="T5" fmla="*/ 0 h 431"/>
                <a:gd name="T6" fmla="*/ 2 w 422"/>
                <a:gd name="T7" fmla="*/ 0 h 431"/>
                <a:gd name="T8" fmla="*/ 2 w 422"/>
                <a:gd name="T9" fmla="*/ 0 h 431"/>
                <a:gd name="T10" fmla="*/ 2 w 422"/>
                <a:gd name="T11" fmla="*/ 1 h 431"/>
                <a:gd name="T12" fmla="*/ 2 w 422"/>
                <a:gd name="T13" fmla="*/ 1 h 431"/>
                <a:gd name="T14" fmla="*/ 2 w 422"/>
                <a:gd name="T15" fmla="*/ 1 h 431"/>
                <a:gd name="T16" fmla="*/ 2 w 422"/>
                <a:gd name="T17" fmla="*/ 1 h 431"/>
                <a:gd name="T18" fmla="*/ 2 w 422"/>
                <a:gd name="T19" fmla="*/ 1 h 431"/>
                <a:gd name="T20" fmla="*/ 2 w 422"/>
                <a:gd name="T21" fmla="*/ 1 h 431"/>
                <a:gd name="T22" fmla="*/ 2 w 422"/>
                <a:gd name="T23" fmla="*/ 1 h 431"/>
                <a:gd name="T24" fmla="*/ 1 w 422"/>
                <a:gd name="T25" fmla="*/ 1 h 431"/>
                <a:gd name="T26" fmla="*/ 1 w 422"/>
                <a:gd name="T27" fmla="*/ 1 h 431"/>
                <a:gd name="T28" fmla="*/ 2 w 422"/>
                <a:gd name="T29" fmla="*/ 1 h 431"/>
                <a:gd name="T30" fmla="*/ 1 w 422"/>
                <a:gd name="T31" fmla="*/ 1 h 431"/>
                <a:gd name="T32" fmla="*/ 1 w 422"/>
                <a:gd name="T33" fmla="*/ 1 h 431"/>
                <a:gd name="T34" fmla="*/ 1 w 422"/>
                <a:gd name="T35" fmla="*/ 2 h 431"/>
                <a:gd name="T36" fmla="*/ 1 w 422"/>
                <a:gd name="T37" fmla="*/ 2 h 431"/>
                <a:gd name="T38" fmla="*/ 1 w 422"/>
                <a:gd name="T39" fmla="*/ 2 h 431"/>
                <a:gd name="T40" fmla="*/ 1 w 422"/>
                <a:gd name="T41" fmla="*/ 2 h 431"/>
                <a:gd name="T42" fmla="*/ 2 w 422"/>
                <a:gd name="T43" fmla="*/ 2 h 431"/>
                <a:gd name="T44" fmla="*/ 2 w 422"/>
                <a:gd name="T45" fmla="*/ 1 h 431"/>
                <a:gd name="T46" fmla="*/ 2 w 422"/>
                <a:gd name="T47" fmla="*/ 1 h 431"/>
                <a:gd name="T48" fmla="*/ 2 w 422"/>
                <a:gd name="T49" fmla="*/ 1 h 431"/>
                <a:gd name="T50" fmla="*/ 2 w 422"/>
                <a:gd name="T51" fmla="*/ 1 h 431"/>
                <a:gd name="T52" fmla="*/ 3 w 422"/>
                <a:gd name="T53" fmla="*/ 2 h 431"/>
                <a:gd name="T54" fmla="*/ 3 w 422"/>
                <a:gd name="T55" fmla="*/ 2 h 431"/>
                <a:gd name="T56" fmla="*/ 2 w 422"/>
                <a:gd name="T57" fmla="*/ 2 h 431"/>
                <a:gd name="T58" fmla="*/ 2 w 422"/>
                <a:gd name="T59" fmla="*/ 2 h 431"/>
                <a:gd name="T60" fmla="*/ 2 w 422"/>
                <a:gd name="T61" fmla="*/ 2 h 431"/>
                <a:gd name="T62" fmla="*/ 2 w 422"/>
                <a:gd name="T63" fmla="*/ 2 h 431"/>
                <a:gd name="T64" fmla="*/ 2 w 422"/>
                <a:gd name="T65" fmla="*/ 2 h 431"/>
                <a:gd name="T66" fmla="*/ 2 w 422"/>
                <a:gd name="T67" fmla="*/ 2 h 431"/>
                <a:gd name="T68" fmla="*/ 2 w 422"/>
                <a:gd name="T69" fmla="*/ 3 h 431"/>
                <a:gd name="T70" fmla="*/ 2 w 422"/>
                <a:gd name="T71" fmla="*/ 2 h 431"/>
                <a:gd name="T72" fmla="*/ 1 w 422"/>
                <a:gd name="T73" fmla="*/ 2 h 431"/>
                <a:gd name="T74" fmla="*/ 1 w 422"/>
                <a:gd name="T75" fmla="*/ 2 h 431"/>
                <a:gd name="T76" fmla="*/ 1 w 422"/>
                <a:gd name="T77" fmla="*/ 1 h 431"/>
                <a:gd name="T78" fmla="*/ 1 w 422"/>
                <a:gd name="T79" fmla="*/ 2 h 431"/>
                <a:gd name="T80" fmla="*/ 1 w 422"/>
                <a:gd name="T81" fmla="*/ 2 h 431"/>
                <a:gd name="T82" fmla="*/ 1 w 422"/>
                <a:gd name="T83" fmla="*/ 1 h 431"/>
                <a:gd name="T84" fmla="*/ 1 w 422"/>
                <a:gd name="T85" fmla="*/ 1 h 431"/>
                <a:gd name="T86" fmla="*/ 1 w 422"/>
                <a:gd name="T87" fmla="*/ 2 h 431"/>
                <a:gd name="T88" fmla="*/ 0 w 422"/>
                <a:gd name="T89" fmla="*/ 2 h 431"/>
                <a:gd name="T90" fmla="*/ 0 w 422"/>
                <a:gd name="T91" fmla="*/ 2 h 431"/>
                <a:gd name="T92" fmla="*/ 0 w 422"/>
                <a:gd name="T93" fmla="*/ 2 h 431"/>
                <a:gd name="T94" fmla="*/ 1 w 422"/>
                <a:gd name="T95" fmla="*/ 2 h 431"/>
                <a:gd name="T96" fmla="*/ 1 w 422"/>
                <a:gd name="T97" fmla="*/ 1 h 431"/>
                <a:gd name="T98" fmla="*/ 0 w 422"/>
                <a:gd name="T99" fmla="*/ 1 h 431"/>
                <a:gd name="T100" fmla="*/ 0 w 422"/>
                <a:gd name="T101" fmla="*/ 2 h 431"/>
                <a:gd name="T102" fmla="*/ 0 w 422"/>
                <a:gd name="T103" fmla="*/ 2 h 431"/>
                <a:gd name="T104" fmla="*/ 0 w 422"/>
                <a:gd name="T105" fmla="*/ 2 h 431"/>
                <a:gd name="T106" fmla="*/ 0 w 422"/>
                <a:gd name="T107" fmla="*/ 2 h 431"/>
                <a:gd name="T108" fmla="*/ 0 w 422"/>
                <a:gd name="T109" fmla="*/ 2 h 431"/>
                <a:gd name="T110" fmla="*/ 0 w 422"/>
                <a:gd name="T111" fmla="*/ 2 h 431"/>
                <a:gd name="T112" fmla="*/ 0 w 422"/>
                <a:gd name="T113" fmla="*/ 1 h 431"/>
                <a:gd name="T114" fmla="*/ 0 w 422"/>
                <a:gd name="T115" fmla="*/ 1 h 431"/>
                <a:gd name="T116" fmla="*/ 0 w 422"/>
                <a:gd name="T117" fmla="*/ 0 h 431"/>
                <a:gd name="T118" fmla="*/ 1 w 422"/>
                <a:gd name="T119" fmla="*/ 0 h 431"/>
                <a:gd name="T120" fmla="*/ 1 w 422"/>
                <a:gd name="T121" fmla="*/ 0 h 431"/>
                <a:gd name="T122" fmla="*/ 2 w 422"/>
                <a:gd name="T123" fmla="*/ 0 h 4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22" h="431">
                  <a:moveTo>
                    <a:pt x="351" y="6"/>
                  </a:moveTo>
                  <a:lnTo>
                    <a:pt x="359" y="8"/>
                  </a:lnTo>
                  <a:lnTo>
                    <a:pt x="367" y="10"/>
                  </a:lnTo>
                  <a:lnTo>
                    <a:pt x="372" y="13"/>
                  </a:lnTo>
                  <a:lnTo>
                    <a:pt x="377" y="18"/>
                  </a:lnTo>
                  <a:lnTo>
                    <a:pt x="381" y="23"/>
                  </a:lnTo>
                  <a:lnTo>
                    <a:pt x="383" y="29"/>
                  </a:lnTo>
                  <a:lnTo>
                    <a:pt x="385" y="37"/>
                  </a:lnTo>
                  <a:lnTo>
                    <a:pt x="387" y="44"/>
                  </a:lnTo>
                  <a:lnTo>
                    <a:pt x="382" y="43"/>
                  </a:lnTo>
                  <a:lnTo>
                    <a:pt x="375" y="40"/>
                  </a:lnTo>
                  <a:lnTo>
                    <a:pt x="369" y="37"/>
                  </a:lnTo>
                  <a:lnTo>
                    <a:pt x="363" y="33"/>
                  </a:lnTo>
                  <a:lnTo>
                    <a:pt x="355" y="29"/>
                  </a:lnTo>
                  <a:lnTo>
                    <a:pt x="349" y="28"/>
                  </a:lnTo>
                  <a:lnTo>
                    <a:pt x="346" y="28"/>
                  </a:lnTo>
                  <a:lnTo>
                    <a:pt x="342" y="29"/>
                  </a:lnTo>
                  <a:lnTo>
                    <a:pt x="339" y="32"/>
                  </a:lnTo>
                  <a:lnTo>
                    <a:pt x="336" y="35"/>
                  </a:lnTo>
                  <a:lnTo>
                    <a:pt x="341" y="40"/>
                  </a:lnTo>
                  <a:lnTo>
                    <a:pt x="348" y="43"/>
                  </a:lnTo>
                  <a:lnTo>
                    <a:pt x="354" y="46"/>
                  </a:lnTo>
                  <a:lnTo>
                    <a:pt x="361" y="50"/>
                  </a:lnTo>
                  <a:lnTo>
                    <a:pt x="366" y="53"/>
                  </a:lnTo>
                  <a:lnTo>
                    <a:pt x="370" y="57"/>
                  </a:lnTo>
                  <a:lnTo>
                    <a:pt x="371" y="60"/>
                  </a:lnTo>
                  <a:lnTo>
                    <a:pt x="371" y="64"/>
                  </a:lnTo>
                  <a:lnTo>
                    <a:pt x="371" y="68"/>
                  </a:lnTo>
                  <a:lnTo>
                    <a:pt x="371" y="73"/>
                  </a:lnTo>
                  <a:lnTo>
                    <a:pt x="363" y="71"/>
                  </a:lnTo>
                  <a:lnTo>
                    <a:pt x="353" y="67"/>
                  </a:lnTo>
                  <a:lnTo>
                    <a:pt x="348" y="66"/>
                  </a:lnTo>
                  <a:lnTo>
                    <a:pt x="342" y="66"/>
                  </a:lnTo>
                  <a:lnTo>
                    <a:pt x="337" y="67"/>
                  </a:lnTo>
                  <a:lnTo>
                    <a:pt x="333" y="70"/>
                  </a:lnTo>
                  <a:lnTo>
                    <a:pt x="334" y="75"/>
                  </a:lnTo>
                  <a:lnTo>
                    <a:pt x="336" y="80"/>
                  </a:lnTo>
                  <a:lnTo>
                    <a:pt x="339" y="83"/>
                  </a:lnTo>
                  <a:lnTo>
                    <a:pt x="341" y="86"/>
                  </a:lnTo>
                  <a:lnTo>
                    <a:pt x="345" y="89"/>
                  </a:lnTo>
                  <a:lnTo>
                    <a:pt x="347" y="92"/>
                  </a:lnTo>
                  <a:lnTo>
                    <a:pt x="348" y="97"/>
                  </a:lnTo>
                  <a:lnTo>
                    <a:pt x="349" y="101"/>
                  </a:lnTo>
                  <a:lnTo>
                    <a:pt x="343" y="102"/>
                  </a:lnTo>
                  <a:lnTo>
                    <a:pt x="331" y="104"/>
                  </a:lnTo>
                  <a:lnTo>
                    <a:pt x="319" y="107"/>
                  </a:lnTo>
                  <a:lnTo>
                    <a:pt x="314" y="107"/>
                  </a:lnTo>
                  <a:lnTo>
                    <a:pt x="323" y="119"/>
                  </a:lnTo>
                  <a:lnTo>
                    <a:pt x="333" y="130"/>
                  </a:lnTo>
                  <a:lnTo>
                    <a:pt x="321" y="132"/>
                  </a:lnTo>
                  <a:lnTo>
                    <a:pt x="310" y="133"/>
                  </a:lnTo>
                  <a:lnTo>
                    <a:pt x="314" y="145"/>
                  </a:lnTo>
                  <a:lnTo>
                    <a:pt x="317" y="155"/>
                  </a:lnTo>
                  <a:lnTo>
                    <a:pt x="314" y="155"/>
                  </a:lnTo>
                  <a:lnTo>
                    <a:pt x="311" y="154"/>
                  </a:lnTo>
                  <a:lnTo>
                    <a:pt x="309" y="153"/>
                  </a:lnTo>
                  <a:lnTo>
                    <a:pt x="307" y="151"/>
                  </a:lnTo>
                  <a:lnTo>
                    <a:pt x="303" y="145"/>
                  </a:lnTo>
                  <a:lnTo>
                    <a:pt x="299" y="139"/>
                  </a:lnTo>
                  <a:lnTo>
                    <a:pt x="294" y="134"/>
                  </a:lnTo>
                  <a:lnTo>
                    <a:pt x="290" y="131"/>
                  </a:lnTo>
                  <a:lnTo>
                    <a:pt x="288" y="130"/>
                  </a:lnTo>
                  <a:lnTo>
                    <a:pt x="285" y="131"/>
                  </a:lnTo>
                  <a:lnTo>
                    <a:pt x="282" y="133"/>
                  </a:lnTo>
                  <a:lnTo>
                    <a:pt x="278" y="136"/>
                  </a:lnTo>
                  <a:lnTo>
                    <a:pt x="287" y="151"/>
                  </a:lnTo>
                  <a:lnTo>
                    <a:pt x="296" y="165"/>
                  </a:lnTo>
                  <a:lnTo>
                    <a:pt x="301" y="172"/>
                  </a:lnTo>
                  <a:lnTo>
                    <a:pt x="305" y="180"/>
                  </a:lnTo>
                  <a:lnTo>
                    <a:pt x="308" y="186"/>
                  </a:lnTo>
                  <a:lnTo>
                    <a:pt x="310" y="194"/>
                  </a:lnTo>
                  <a:lnTo>
                    <a:pt x="302" y="186"/>
                  </a:lnTo>
                  <a:lnTo>
                    <a:pt x="285" y="169"/>
                  </a:lnTo>
                  <a:lnTo>
                    <a:pt x="268" y="153"/>
                  </a:lnTo>
                  <a:lnTo>
                    <a:pt x="259" y="146"/>
                  </a:lnTo>
                  <a:lnTo>
                    <a:pt x="258" y="151"/>
                  </a:lnTo>
                  <a:lnTo>
                    <a:pt x="258" y="157"/>
                  </a:lnTo>
                  <a:lnTo>
                    <a:pt x="258" y="163"/>
                  </a:lnTo>
                  <a:lnTo>
                    <a:pt x="260" y="168"/>
                  </a:lnTo>
                  <a:lnTo>
                    <a:pt x="264" y="178"/>
                  </a:lnTo>
                  <a:lnTo>
                    <a:pt x="271" y="187"/>
                  </a:lnTo>
                  <a:lnTo>
                    <a:pt x="277" y="198"/>
                  </a:lnTo>
                  <a:lnTo>
                    <a:pt x="284" y="208"/>
                  </a:lnTo>
                  <a:lnTo>
                    <a:pt x="286" y="214"/>
                  </a:lnTo>
                  <a:lnTo>
                    <a:pt x="287" y="219"/>
                  </a:lnTo>
                  <a:lnTo>
                    <a:pt x="288" y="226"/>
                  </a:lnTo>
                  <a:lnTo>
                    <a:pt x="288" y="231"/>
                  </a:lnTo>
                  <a:lnTo>
                    <a:pt x="275" y="217"/>
                  </a:lnTo>
                  <a:lnTo>
                    <a:pt x="260" y="202"/>
                  </a:lnTo>
                  <a:lnTo>
                    <a:pt x="245" y="187"/>
                  </a:lnTo>
                  <a:lnTo>
                    <a:pt x="230" y="175"/>
                  </a:lnTo>
                  <a:lnTo>
                    <a:pt x="229" y="179"/>
                  </a:lnTo>
                  <a:lnTo>
                    <a:pt x="228" y="184"/>
                  </a:lnTo>
                  <a:lnTo>
                    <a:pt x="228" y="188"/>
                  </a:lnTo>
                  <a:lnTo>
                    <a:pt x="229" y="193"/>
                  </a:lnTo>
                  <a:lnTo>
                    <a:pt x="231" y="201"/>
                  </a:lnTo>
                  <a:lnTo>
                    <a:pt x="236" y="210"/>
                  </a:lnTo>
                  <a:lnTo>
                    <a:pt x="241" y="217"/>
                  </a:lnTo>
                  <a:lnTo>
                    <a:pt x="246" y="224"/>
                  </a:lnTo>
                  <a:lnTo>
                    <a:pt x="253" y="230"/>
                  </a:lnTo>
                  <a:lnTo>
                    <a:pt x="259" y="234"/>
                  </a:lnTo>
                  <a:lnTo>
                    <a:pt x="258" y="236"/>
                  </a:lnTo>
                  <a:lnTo>
                    <a:pt x="256" y="236"/>
                  </a:lnTo>
                  <a:lnTo>
                    <a:pt x="254" y="235"/>
                  </a:lnTo>
                  <a:lnTo>
                    <a:pt x="251" y="234"/>
                  </a:lnTo>
                  <a:lnTo>
                    <a:pt x="245" y="231"/>
                  </a:lnTo>
                  <a:lnTo>
                    <a:pt x="239" y="226"/>
                  </a:lnTo>
                  <a:lnTo>
                    <a:pt x="232" y="223"/>
                  </a:lnTo>
                  <a:lnTo>
                    <a:pt x="226" y="221"/>
                  </a:lnTo>
                  <a:lnTo>
                    <a:pt x="224" y="223"/>
                  </a:lnTo>
                  <a:lnTo>
                    <a:pt x="221" y="224"/>
                  </a:lnTo>
                  <a:lnTo>
                    <a:pt x="220" y="227"/>
                  </a:lnTo>
                  <a:lnTo>
                    <a:pt x="217" y="231"/>
                  </a:lnTo>
                  <a:lnTo>
                    <a:pt x="212" y="230"/>
                  </a:lnTo>
                  <a:lnTo>
                    <a:pt x="207" y="230"/>
                  </a:lnTo>
                  <a:lnTo>
                    <a:pt x="205" y="230"/>
                  </a:lnTo>
                  <a:lnTo>
                    <a:pt x="203" y="231"/>
                  </a:lnTo>
                  <a:lnTo>
                    <a:pt x="200" y="232"/>
                  </a:lnTo>
                  <a:lnTo>
                    <a:pt x="198" y="234"/>
                  </a:lnTo>
                  <a:lnTo>
                    <a:pt x="206" y="249"/>
                  </a:lnTo>
                  <a:lnTo>
                    <a:pt x="213" y="262"/>
                  </a:lnTo>
                  <a:lnTo>
                    <a:pt x="216" y="269"/>
                  </a:lnTo>
                  <a:lnTo>
                    <a:pt x="219" y="277"/>
                  </a:lnTo>
                  <a:lnTo>
                    <a:pt x="219" y="284"/>
                  </a:lnTo>
                  <a:lnTo>
                    <a:pt x="217" y="292"/>
                  </a:lnTo>
                  <a:lnTo>
                    <a:pt x="212" y="283"/>
                  </a:lnTo>
                  <a:lnTo>
                    <a:pt x="209" y="273"/>
                  </a:lnTo>
                  <a:lnTo>
                    <a:pt x="207" y="268"/>
                  </a:lnTo>
                  <a:lnTo>
                    <a:pt x="203" y="265"/>
                  </a:lnTo>
                  <a:lnTo>
                    <a:pt x="198" y="263"/>
                  </a:lnTo>
                  <a:lnTo>
                    <a:pt x="192" y="263"/>
                  </a:lnTo>
                  <a:lnTo>
                    <a:pt x="191" y="267"/>
                  </a:lnTo>
                  <a:lnTo>
                    <a:pt x="191" y="273"/>
                  </a:lnTo>
                  <a:lnTo>
                    <a:pt x="191" y="278"/>
                  </a:lnTo>
                  <a:lnTo>
                    <a:pt x="192" y="283"/>
                  </a:lnTo>
                  <a:lnTo>
                    <a:pt x="193" y="290"/>
                  </a:lnTo>
                  <a:lnTo>
                    <a:pt x="196" y="294"/>
                  </a:lnTo>
                  <a:lnTo>
                    <a:pt x="200" y="298"/>
                  </a:lnTo>
                  <a:lnTo>
                    <a:pt x="206" y="301"/>
                  </a:lnTo>
                  <a:lnTo>
                    <a:pt x="196" y="306"/>
                  </a:lnTo>
                  <a:lnTo>
                    <a:pt x="185" y="311"/>
                  </a:lnTo>
                  <a:lnTo>
                    <a:pt x="189" y="316"/>
                  </a:lnTo>
                  <a:lnTo>
                    <a:pt x="193" y="321"/>
                  </a:lnTo>
                  <a:lnTo>
                    <a:pt x="196" y="324"/>
                  </a:lnTo>
                  <a:lnTo>
                    <a:pt x="200" y="326"/>
                  </a:lnTo>
                  <a:lnTo>
                    <a:pt x="204" y="327"/>
                  </a:lnTo>
                  <a:lnTo>
                    <a:pt x="208" y="327"/>
                  </a:lnTo>
                  <a:lnTo>
                    <a:pt x="213" y="326"/>
                  </a:lnTo>
                  <a:lnTo>
                    <a:pt x="217" y="325"/>
                  </a:lnTo>
                  <a:lnTo>
                    <a:pt x="227" y="323"/>
                  </a:lnTo>
                  <a:lnTo>
                    <a:pt x="237" y="320"/>
                  </a:lnTo>
                  <a:lnTo>
                    <a:pt x="241" y="320"/>
                  </a:lnTo>
                  <a:lnTo>
                    <a:pt x="246" y="319"/>
                  </a:lnTo>
                  <a:lnTo>
                    <a:pt x="252" y="320"/>
                  </a:lnTo>
                  <a:lnTo>
                    <a:pt x="256" y="321"/>
                  </a:lnTo>
                  <a:lnTo>
                    <a:pt x="266" y="311"/>
                  </a:lnTo>
                  <a:lnTo>
                    <a:pt x="275" y="301"/>
                  </a:lnTo>
                  <a:lnTo>
                    <a:pt x="284" y="291"/>
                  </a:lnTo>
                  <a:lnTo>
                    <a:pt x="292" y="280"/>
                  </a:lnTo>
                  <a:lnTo>
                    <a:pt x="307" y="257"/>
                  </a:lnTo>
                  <a:lnTo>
                    <a:pt x="320" y="232"/>
                  </a:lnTo>
                  <a:lnTo>
                    <a:pt x="333" y="208"/>
                  </a:lnTo>
                  <a:lnTo>
                    <a:pt x="345" y="181"/>
                  </a:lnTo>
                  <a:lnTo>
                    <a:pt x="356" y="155"/>
                  </a:lnTo>
                  <a:lnTo>
                    <a:pt x="368" y="130"/>
                  </a:lnTo>
                  <a:lnTo>
                    <a:pt x="374" y="136"/>
                  </a:lnTo>
                  <a:lnTo>
                    <a:pt x="382" y="143"/>
                  </a:lnTo>
                  <a:lnTo>
                    <a:pt x="388" y="150"/>
                  </a:lnTo>
                  <a:lnTo>
                    <a:pt x="394" y="160"/>
                  </a:lnTo>
                  <a:lnTo>
                    <a:pt x="398" y="169"/>
                  </a:lnTo>
                  <a:lnTo>
                    <a:pt x="401" y="180"/>
                  </a:lnTo>
                  <a:lnTo>
                    <a:pt x="403" y="192"/>
                  </a:lnTo>
                  <a:lnTo>
                    <a:pt x="403" y="203"/>
                  </a:lnTo>
                  <a:lnTo>
                    <a:pt x="388" y="209"/>
                  </a:lnTo>
                  <a:lnTo>
                    <a:pt x="375" y="215"/>
                  </a:lnTo>
                  <a:lnTo>
                    <a:pt x="369" y="219"/>
                  </a:lnTo>
                  <a:lnTo>
                    <a:pt x="364" y="224"/>
                  </a:lnTo>
                  <a:lnTo>
                    <a:pt x="358" y="229"/>
                  </a:lnTo>
                  <a:lnTo>
                    <a:pt x="355" y="234"/>
                  </a:lnTo>
                  <a:lnTo>
                    <a:pt x="355" y="243"/>
                  </a:lnTo>
                  <a:lnTo>
                    <a:pt x="355" y="250"/>
                  </a:lnTo>
                  <a:lnTo>
                    <a:pt x="363" y="253"/>
                  </a:lnTo>
                  <a:lnTo>
                    <a:pt x="370" y="255"/>
                  </a:lnTo>
                  <a:lnTo>
                    <a:pt x="377" y="255"/>
                  </a:lnTo>
                  <a:lnTo>
                    <a:pt x="383" y="255"/>
                  </a:lnTo>
                  <a:lnTo>
                    <a:pt x="396" y="252"/>
                  </a:lnTo>
                  <a:lnTo>
                    <a:pt x="410" y="250"/>
                  </a:lnTo>
                  <a:lnTo>
                    <a:pt x="416" y="258"/>
                  </a:lnTo>
                  <a:lnTo>
                    <a:pt x="420" y="264"/>
                  </a:lnTo>
                  <a:lnTo>
                    <a:pt x="422" y="269"/>
                  </a:lnTo>
                  <a:lnTo>
                    <a:pt x="422" y="275"/>
                  </a:lnTo>
                  <a:lnTo>
                    <a:pt x="421" y="280"/>
                  </a:lnTo>
                  <a:lnTo>
                    <a:pt x="419" y="285"/>
                  </a:lnTo>
                  <a:lnTo>
                    <a:pt x="416" y="290"/>
                  </a:lnTo>
                  <a:lnTo>
                    <a:pt x="412" y="295"/>
                  </a:lnTo>
                  <a:lnTo>
                    <a:pt x="404" y="305"/>
                  </a:lnTo>
                  <a:lnTo>
                    <a:pt x="398" y="315"/>
                  </a:lnTo>
                  <a:lnTo>
                    <a:pt x="396" y="321"/>
                  </a:lnTo>
                  <a:lnTo>
                    <a:pt x="395" y="326"/>
                  </a:lnTo>
                  <a:lnTo>
                    <a:pt x="395" y="332"/>
                  </a:lnTo>
                  <a:lnTo>
                    <a:pt x="397" y="339"/>
                  </a:lnTo>
                  <a:lnTo>
                    <a:pt x="397" y="330"/>
                  </a:lnTo>
                  <a:lnTo>
                    <a:pt x="396" y="322"/>
                  </a:lnTo>
                  <a:lnTo>
                    <a:pt x="394" y="312"/>
                  </a:lnTo>
                  <a:lnTo>
                    <a:pt x="390" y="303"/>
                  </a:lnTo>
                  <a:lnTo>
                    <a:pt x="386" y="294"/>
                  </a:lnTo>
                  <a:lnTo>
                    <a:pt x="382" y="285"/>
                  </a:lnTo>
                  <a:lnTo>
                    <a:pt x="375" y="278"/>
                  </a:lnTo>
                  <a:lnTo>
                    <a:pt x="368" y="273"/>
                  </a:lnTo>
                  <a:lnTo>
                    <a:pt x="367" y="296"/>
                  </a:lnTo>
                  <a:lnTo>
                    <a:pt x="368" y="323"/>
                  </a:lnTo>
                  <a:lnTo>
                    <a:pt x="368" y="336"/>
                  </a:lnTo>
                  <a:lnTo>
                    <a:pt x="366" y="349"/>
                  </a:lnTo>
                  <a:lnTo>
                    <a:pt x="364" y="356"/>
                  </a:lnTo>
                  <a:lnTo>
                    <a:pt x="362" y="362"/>
                  </a:lnTo>
                  <a:lnTo>
                    <a:pt x="358" y="369"/>
                  </a:lnTo>
                  <a:lnTo>
                    <a:pt x="355" y="374"/>
                  </a:lnTo>
                  <a:lnTo>
                    <a:pt x="355" y="377"/>
                  </a:lnTo>
                  <a:lnTo>
                    <a:pt x="355" y="379"/>
                  </a:lnTo>
                  <a:lnTo>
                    <a:pt x="356" y="381"/>
                  </a:lnTo>
                  <a:lnTo>
                    <a:pt x="358" y="384"/>
                  </a:lnTo>
                  <a:lnTo>
                    <a:pt x="372" y="376"/>
                  </a:lnTo>
                  <a:lnTo>
                    <a:pt x="387" y="369"/>
                  </a:lnTo>
                  <a:lnTo>
                    <a:pt x="386" y="373"/>
                  </a:lnTo>
                  <a:lnTo>
                    <a:pt x="386" y="377"/>
                  </a:lnTo>
                  <a:lnTo>
                    <a:pt x="387" y="381"/>
                  </a:lnTo>
                  <a:lnTo>
                    <a:pt x="389" y="386"/>
                  </a:lnTo>
                  <a:lnTo>
                    <a:pt x="393" y="393"/>
                  </a:lnTo>
                  <a:lnTo>
                    <a:pt x="398" y="400"/>
                  </a:lnTo>
                  <a:lnTo>
                    <a:pt x="399" y="403"/>
                  </a:lnTo>
                  <a:lnTo>
                    <a:pt x="400" y="406"/>
                  </a:lnTo>
                  <a:lnTo>
                    <a:pt x="401" y="409"/>
                  </a:lnTo>
                  <a:lnTo>
                    <a:pt x="401" y="411"/>
                  </a:lnTo>
                  <a:lnTo>
                    <a:pt x="399" y="415"/>
                  </a:lnTo>
                  <a:lnTo>
                    <a:pt x="397" y="417"/>
                  </a:lnTo>
                  <a:lnTo>
                    <a:pt x="393" y="420"/>
                  </a:lnTo>
                  <a:lnTo>
                    <a:pt x="387" y="422"/>
                  </a:lnTo>
                  <a:lnTo>
                    <a:pt x="379" y="420"/>
                  </a:lnTo>
                  <a:lnTo>
                    <a:pt x="370" y="419"/>
                  </a:lnTo>
                  <a:lnTo>
                    <a:pt x="362" y="419"/>
                  </a:lnTo>
                  <a:lnTo>
                    <a:pt x="353" y="419"/>
                  </a:lnTo>
                  <a:lnTo>
                    <a:pt x="336" y="422"/>
                  </a:lnTo>
                  <a:lnTo>
                    <a:pt x="319" y="426"/>
                  </a:lnTo>
                  <a:lnTo>
                    <a:pt x="311" y="428"/>
                  </a:lnTo>
                  <a:lnTo>
                    <a:pt x="303" y="430"/>
                  </a:lnTo>
                  <a:lnTo>
                    <a:pt x="295" y="431"/>
                  </a:lnTo>
                  <a:lnTo>
                    <a:pt x="288" y="431"/>
                  </a:lnTo>
                  <a:lnTo>
                    <a:pt x="280" y="430"/>
                  </a:lnTo>
                  <a:lnTo>
                    <a:pt x="273" y="427"/>
                  </a:lnTo>
                  <a:lnTo>
                    <a:pt x="266" y="424"/>
                  </a:lnTo>
                  <a:lnTo>
                    <a:pt x="259" y="419"/>
                  </a:lnTo>
                  <a:lnTo>
                    <a:pt x="252" y="415"/>
                  </a:lnTo>
                  <a:lnTo>
                    <a:pt x="245" y="409"/>
                  </a:lnTo>
                  <a:lnTo>
                    <a:pt x="239" y="403"/>
                  </a:lnTo>
                  <a:lnTo>
                    <a:pt x="235" y="395"/>
                  </a:lnTo>
                  <a:lnTo>
                    <a:pt x="226" y="380"/>
                  </a:lnTo>
                  <a:lnTo>
                    <a:pt x="220" y="364"/>
                  </a:lnTo>
                  <a:lnTo>
                    <a:pt x="212" y="349"/>
                  </a:lnTo>
                  <a:lnTo>
                    <a:pt x="205" y="336"/>
                  </a:lnTo>
                  <a:lnTo>
                    <a:pt x="199" y="330"/>
                  </a:lnTo>
                  <a:lnTo>
                    <a:pt x="194" y="325"/>
                  </a:lnTo>
                  <a:lnTo>
                    <a:pt x="188" y="321"/>
                  </a:lnTo>
                  <a:lnTo>
                    <a:pt x="180" y="317"/>
                  </a:lnTo>
                  <a:lnTo>
                    <a:pt x="174" y="292"/>
                  </a:lnTo>
                  <a:lnTo>
                    <a:pt x="168" y="264"/>
                  </a:lnTo>
                  <a:lnTo>
                    <a:pt x="166" y="259"/>
                  </a:lnTo>
                  <a:lnTo>
                    <a:pt x="164" y="252"/>
                  </a:lnTo>
                  <a:lnTo>
                    <a:pt x="161" y="247"/>
                  </a:lnTo>
                  <a:lnTo>
                    <a:pt x="158" y="242"/>
                  </a:lnTo>
                  <a:lnTo>
                    <a:pt x="154" y="237"/>
                  </a:lnTo>
                  <a:lnTo>
                    <a:pt x="149" y="233"/>
                  </a:lnTo>
                  <a:lnTo>
                    <a:pt x="144" y="231"/>
                  </a:lnTo>
                  <a:lnTo>
                    <a:pt x="138" y="228"/>
                  </a:lnTo>
                  <a:lnTo>
                    <a:pt x="142" y="237"/>
                  </a:lnTo>
                  <a:lnTo>
                    <a:pt x="144" y="246"/>
                  </a:lnTo>
                  <a:lnTo>
                    <a:pt x="145" y="253"/>
                  </a:lnTo>
                  <a:lnTo>
                    <a:pt x="145" y="262"/>
                  </a:lnTo>
                  <a:lnTo>
                    <a:pt x="144" y="269"/>
                  </a:lnTo>
                  <a:lnTo>
                    <a:pt x="143" y="277"/>
                  </a:lnTo>
                  <a:lnTo>
                    <a:pt x="141" y="284"/>
                  </a:lnTo>
                  <a:lnTo>
                    <a:pt x="137" y="291"/>
                  </a:lnTo>
                  <a:lnTo>
                    <a:pt x="122" y="320"/>
                  </a:lnTo>
                  <a:lnTo>
                    <a:pt x="106" y="349"/>
                  </a:lnTo>
                  <a:lnTo>
                    <a:pt x="106" y="341"/>
                  </a:lnTo>
                  <a:lnTo>
                    <a:pt x="108" y="332"/>
                  </a:lnTo>
                  <a:lnTo>
                    <a:pt x="110" y="324"/>
                  </a:lnTo>
                  <a:lnTo>
                    <a:pt x="113" y="315"/>
                  </a:lnTo>
                  <a:lnTo>
                    <a:pt x="121" y="298"/>
                  </a:lnTo>
                  <a:lnTo>
                    <a:pt x="128" y="280"/>
                  </a:lnTo>
                  <a:lnTo>
                    <a:pt x="131" y="272"/>
                  </a:lnTo>
                  <a:lnTo>
                    <a:pt x="133" y="262"/>
                  </a:lnTo>
                  <a:lnTo>
                    <a:pt x="133" y="253"/>
                  </a:lnTo>
                  <a:lnTo>
                    <a:pt x="132" y="246"/>
                  </a:lnTo>
                  <a:lnTo>
                    <a:pt x="130" y="237"/>
                  </a:lnTo>
                  <a:lnTo>
                    <a:pt x="126" y="230"/>
                  </a:lnTo>
                  <a:lnTo>
                    <a:pt x="118" y="223"/>
                  </a:lnTo>
                  <a:lnTo>
                    <a:pt x="110" y="216"/>
                  </a:lnTo>
                  <a:lnTo>
                    <a:pt x="108" y="217"/>
                  </a:lnTo>
                  <a:lnTo>
                    <a:pt x="106" y="219"/>
                  </a:lnTo>
                  <a:lnTo>
                    <a:pt x="105" y="221"/>
                  </a:lnTo>
                  <a:lnTo>
                    <a:pt x="105" y="224"/>
                  </a:lnTo>
                  <a:lnTo>
                    <a:pt x="106" y="228"/>
                  </a:lnTo>
                  <a:lnTo>
                    <a:pt x="109" y="232"/>
                  </a:lnTo>
                  <a:lnTo>
                    <a:pt x="110" y="237"/>
                  </a:lnTo>
                  <a:lnTo>
                    <a:pt x="112" y="243"/>
                  </a:lnTo>
                  <a:lnTo>
                    <a:pt x="112" y="248"/>
                  </a:lnTo>
                  <a:lnTo>
                    <a:pt x="110" y="255"/>
                  </a:lnTo>
                  <a:lnTo>
                    <a:pt x="109" y="262"/>
                  </a:lnTo>
                  <a:lnTo>
                    <a:pt x="106" y="269"/>
                  </a:lnTo>
                  <a:lnTo>
                    <a:pt x="103" y="277"/>
                  </a:lnTo>
                  <a:lnTo>
                    <a:pt x="100" y="284"/>
                  </a:lnTo>
                  <a:lnTo>
                    <a:pt x="93" y="299"/>
                  </a:lnTo>
                  <a:lnTo>
                    <a:pt x="84" y="313"/>
                  </a:lnTo>
                  <a:lnTo>
                    <a:pt x="81" y="321"/>
                  </a:lnTo>
                  <a:lnTo>
                    <a:pt x="79" y="328"/>
                  </a:lnTo>
                  <a:lnTo>
                    <a:pt x="77" y="335"/>
                  </a:lnTo>
                  <a:lnTo>
                    <a:pt x="75" y="342"/>
                  </a:lnTo>
                  <a:lnTo>
                    <a:pt x="75" y="348"/>
                  </a:lnTo>
                  <a:lnTo>
                    <a:pt x="77" y="355"/>
                  </a:lnTo>
                  <a:lnTo>
                    <a:pt x="80" y="361"/>
                  </a:lnTo>
                  <a:lnTo>
                    <a:pt x="84" y="369"/>
                  </a:lnTo>
                  <a:lnTo>
                    <a:pt x="78" y="362"/>
                  </a:lnTo>
                  <a:lnTo>
                    <a:pt x="73" y="357"/>
                  </a:lnTo>
                  <a:lnTo>
                    <a:pt x="70" y="351"/>
                  </a:lnTo>
                  <a:lnTo>
                    <a:pt x="68" y="345"/>
                  </a:lnTo>
                  <a:lnTo>
                    <a:pt x="66" y="340"/>
                  </a:lnTo>
                  <a:lnTo>
                    <a:pt x="66" y="335"/>
                  </a:lnTo>
                  <a:lnTo>
                    <a:pt x="66" y="329"/>
                  </a:lnTo>
                  <a:lnTo>
                    <a:pt x="67" y="324"/>
                  </a:lnTo>
                  <a:lnTo>
                    <a:pt x="70" y="314"/>
                  </a:lnTo>
                  <a:lnTo>
                    <a:pt x="75" y="304"/>
                  </a:lnTo>
                  <a:lnTo>
                    <a:pt x="81" y="294"/>
                  </a:lnTo>
                  <a:lnTo>
                    <a:pt x="88" y="284"/>
                  </a:lnTo>
                  <a:lnTo>
                    <a:pt x="95" y="275"/>
                  </a:lnTo>
                  <a:lnTo>
                    <a:pt x="100" y="265"/>
                  </a:lnTo>
                  <a:lnTo>
                    <a:pt x="103" y="256"/>
                  </a:lnTo>
                  <a:lnTo>
                    <a:pt x="105" y="246"/>
                  </a:lnTo>
                  <a:lnTo>
                    <a:pt x="105" y="241"/>
                  </a:lnTo>
                  <a:lnTo>
                    <a:pt x="104" y="235"/>
                  </a:lnTo>
                  <a:lnTo>
                    <a:pt x="102" y="230"/>
                  </a:lnTo>
                  <a:lnTo>
                    <a:pt x="100" y="225"/>
                  </a:lnTo>
                  <a:lnTo>
                    <a:pt x="96" y="219"/>
                  </a:lnTo>
                  <a:lnTo>
                    <a:pt x="91" y="214"/>
                  </a:lnTo>
                  <a:lnTo>
                    <a:pt x="85" y="209"/>
                  </a:lnTo>
                  <a:lnTo>
                    <a:pt x="78" y="203"/>
                  </a:lnTo>
                  <a:lnTo>
                    <a:pt x="74" y="204"/>
                  </a:lnTo>
                  <a:lnTo>
                    <a:pt x="72" y="205"/>
                  </a:lnTo>
                  <a:lnTo>
                    <a:pt x="71" y="207"/>
                  </a:lnTo>
                  <a:lnTo>
                    <a:pt x="70" y="209"/>
                  </a:lnTo>
                  <a:lnTo>
                    <a:pt x="69" y="213"/>
                  </a:lnTo>
                  <a:lnTo>
                    <a:pt x="69" y="218"/>
                  </a:lnTo>
                  <a:lnTo>
                    <a:pt x="72" y="230"/>
                  </a:lnTo>
                  <a:lnTo>
                    <a:pt x="78" y="242"/>
                  </a:lnTo>
                  <a:lnTo>
                    <a:pt x="67" y="264"/>
                  </a:lnTo>
                  <a:lnTo>
                    <a:pt x="55" y="288"/>
                  </a:lnTo>
                  <a:lnTo>
                    <a:pt x="51" y="300"/>
                  </a:lnTo>
                  <a:lnTo>
                    <a:pt x="48" y="312"/>
                  </a:lnTo>
                  <a:lnTo>
                    <a:pt x="46" y="326"/>
                  </a:lnTo>
                  <a:lnTo>
                    <a:pt x="46" y="339"/>
                  </a:lnTo>
                  <a:lnTo>
                    <a:pt x="42" y="336"/>
                  </a:lnTo>
                  <a:lnTo>
                    <a:pt x="39" y="332"/>
                  </a:lnTo>
                  <a:lnTo>
                    <a:pt x="38" y="328"/>
                  </a:lnTo>
                  <a:lnTo>
                    <a:pt x="37" y="324"/>
                  </a:lnTo>
                  <a:lnTo>
                    <a:pt x="38" y="315"/>
                  </a:lnTo>
                  <a:lnTo>
                    <a:pt x="40" y="306"/>
                  </a:lnTo>
                  <a:lnTo>
                    <a:pt x="43" y="297"/>
                  </a:lnTo>
                  <a:lnTo>
                    <a:pt x="46" y="289"/>
                  </a:lnTo>
                  <a:lnTo>
                    <a:pt x="46" y="284"/>
                  </a:lnTo>
                  <a:lnTo>
                    <a:pt x="46" y="280"/>
                  </a:lnTo>
                  <a:lnTo>
                    <a:pt x="45" y="276"/>
                  </a:lnTo>
                  <a:lnTo>
                    <a:pt x="42" y="273"/>
                  </a:lnTo>
                  <a:lnTo>
                    <a:pt x="34" y="280"/>
                  </a:lnTo>
                  <a:lnTo>
                    <a:pt x="26" y="289"/>
                  </a:lnTo>
                  <a:lnTo>
                    <a:pt x="20" y="298"/>
                  </a:lnTo>
                  <a:lnTo>
                    <a:pt x="15" y="308"/>
                  </a:lnTo>
                  <a:lnTo>
                    <a:pt x="11" y="319"/>
                  </a:lnTo>
                  <a:lnTo>
                    <a:pt x="9" y="328"/>
                  </a:lnTo>
                  <a:lnTo>
                    <a:pt x="9" y="332"/>
                  </a:lnTo>
                  <a:lnTo>
                    <a:pt x="10" y="338"/>
                  </a:lnTo>
                  <a:lnTo>
                    <a:pt x="11" y="342"/>
                  </a:lnTo>
                  <a:lnTo>
                    <a:pt x="14" y="346"/>
                  </a:lnTo>
                  <a:lnTo>
                    <a:pt x="9" y="340"/>
                  </a:lnTo>
                  <a:lnTo>
                    <a:pt x="5" y="332"/>
                  </a:lnTo>
                  <a:lnTo>
                    <a:pt x="3" y="325"/>
                  </a:lnTo>
                  <a:lnTo>
                    <a:pt x="1" y="317"/>
                  </a:lnTo>
                  <a:lnTo>
                    <a:pt x="0" y="309"/>
                  </a:lnTo>
                  <a:lnTo>
                    <a:pt x="0" y="301"/>
                  </a:lnTo>
                  <a:lnTo>
                    <a:pt x="2" y="293"/>
                  </a:lnTo>
                  <a:lnTo>
                    <a:pt x="4" y="285"/>
                  </a:lnTo>
                  <a:lnTo>
                    <a:pt x="16" y="276"/>
                  </a:lnTo>
                  <a:lnTo>
                    <a:pt x="27" y="264"/>
                  </a:lnTo>
                  <a:lnTo>
                    <a:pt x="33" y="258"/>
                  </a:lnTo>
                  <a:lnTo>
                    <a:pt x="37" y="251"/>
                  </a:lnTo>
                  <a:lnTo>
                    <a:pt x="41" y="244"/>
                  </a:lnTo>
                  <a:lnTo>
                    <a:pt x="46" y="236"/>
                  </a:lnTo>
                  <a:lnTo>
                    <a:pt x="49" y="229"/>
                  </a:lnTo>
                  <a:lnTo>
                    <a:pt x="51" y="221"/>
                  </a:lnTo>
                  <a:lnTo>
                    <a:pt x="53" y="213"/>
                  </a:lnTo>
                  <a:lnTo>
                    <a:pt x="54" y="204"/>
                  </a:lnTo>
                  <a:lnTo>
                    <a:pt x="54" y="197"/>
                  </a:lnTo>
                  <a:lnTo>
                    <a:pt x="53" y="188"/>
                  </a:lnTo>
                  <a:lnTo>
                    <a:pt x="52" y="180"/>
                  </a:lnTo>
                  <a:lnTo>
                    <a:pt x="49" y="171"/>
                  </a:lnTo>
                  <a:lnTo>
                    <a:pt x="45" y="166"/>
                  </a:lnTo>
                  <a:lnTo>
                    <a:pt x="42" y="162"/>
                  </a:lnTo>
                  <a:lnTo>
                    <a:pt x="40" y="156"/>
                  </a:lnTo>
                  <a:lnTo>
                    <a:pt x="38" y="151"/>
                  </a:lnTo>
                  <a:lnTo>
                    <a:pt x="37" y="139"/>
                  </a:lnTo>
                  <a:lnTo>
                    <a:pt x="38" y="128"/>
                  </a:lnTo>
                  <a:lnTo>
                    <a:pt x="42" y="105"/>
                  </a:lnTo>
                  <a:lnTo>
                    <a:pt x="49" y="83"/>
                  </a:lnTo>
                  <a:lnTo>
                    <a:pt x="54" y="74"/>
                  </a:lnTo>
                  <a:lnTo>
                    <a:pt x="59" y="67"/>
                  </a:lnTo>
                  <a:lnTo>
                    <a:pt x="65" y="59"/>
                  </a:lnTo>
                  <a:lnTo>
                    <a:pt x="72" y="52"/>
                  </a:lnTo>
                  <a:lnTo>
                    <a:pt x="79" y="45"/>
                  </a:lnTo>
                  <a:lnTo>
                    <a:pt x="86" y="39"/>
                  </a:lnTo>
                  <a:lnTo>
                    <a:pt x="94" y="33"/>
                  </a:lnTo>
                  <a:lnTo>
                    <a:pt x="102" y="27"/>
                  </a:lnTo>
                  <a:lnTo>
                    <a:pt x="111" y="22"/>
                  </a:lnTo>
                  <a:lnTo>
                    <a:pt x="119" y="18"/>
                  </a:lnTo>
                  <a:lnTo>
                    <a:pt x="129" y="13"/>
                  </a:lnTo>
                  <a:lnTo>
                    <a:pt x="138" y="9"/>
                  </a:lnTo>
                  <a:lnTo>
                    <a:pt x="148" y="6"/>
                  </a:lnTo>
                  <a:lnTo>
                    <a:pt x="159" y="4"/>
                  </a:lnTo>
                  <a:lnTo>
                    <a:pt x="169" y="2"/>
                  </a:lnTo>
                  <a:lnTo>
                    <a:pt x="180" y="0"/>
                  </a:lnTo>
                  <a:lnTo>
                    <a:pt x="200" y="3"/>
                  </a:lnTo>
                  <a:lnTo>
                    <a:pt x="221" y="8"/>
                  </a:lnTo>
                  <a:lnTo>
                    <a:pt x="240" y="13"/>
                  </a:lnTo>
                  <a:lnTo>
                    <a:pt x="260" y="19"/>
                  </a:lnTo>
                  <a:lnTo>
                    <a:pt x="271" y="21"/>
                  </a:lnTo>
                  <a:lnTo>
                    <a:pt x="280" y="22"/>
                  </a:lnTo>
                  <a:lnTo>
                    <a:pt x="290" y="23"/>
                  </a:lnTo>
                  <a:lnTo>
                    <a:pt x="300" y="22"/>
                  </a:lnTo>
                  <a:lnTo>
                    <a:pt x="309" y="20"/>
                  </a:lnTo>
                  <a:lnTo>
                    <a:pt x="320" y="18"/>
                  </a:lnTo>
                  <a:lnTo>
                    <a:pt x="330" y="12"/>
                  </a:lnTo>
                  <a:lnTo>
                    <a:pt x="339" y="6"/>
                  </a:lnTo>
                  <a:lnTo>
                    <a:pt x="351" y="6"/>
                  </a:lnTo>
                  <a:close/>
                </a:path>
              </a:pathLst>
            </a:custGeom>
            <a:solidFill>
              <a:srgbClr val="FFFFFF"/>
            </a:solidFill>
            <a:ln w="9525">
              <a:noFill/>
              <a:round/>
              <a:headEnd/>
              <a:tailEnd/>
            </a:ln>
          </p:spPr>
          <p:txBody>
            <a:bodyPr/>
            <a:lstStyle/>
            <a:p>
              <a:endParaRPr lang="en-US"/>
            </a:p>
          </p:txBody>
        </p:sp>
        <p:sp>
          <p:nvSpPr>
            <p:cNvPr id="232" name="Freeform 236"/>
            <p:cNvSpPr>
              <a:spLocks/>
            </p:cNvSpPr>
            <p:nvPr userDrawn="1"/>
          </p:nvSpPr>
          <p:spPr bwMode="auto">
            <a:xfrm>
              <a:off x="2491" y="2153"/>
              <a:ext cx="30" cy="28"/>
            </a:xfrm>
            <a:custGeom>
              <a:avLst/>
              <a:gdLst>
                <a:gd name="T0" fmla="*/ 2 w 393"/>
                <a:gd name="T1" fmla="*/ 0 h 355"/>
                <a:gd name="T2" fmla="*/ 2 w 393"/>
                <a:gd name="T3" fmla="*/ 0 h 355"/>
                <a:gd name="T4" fmla="*/ 2 w 393"/>
                <a:gd name="T5" fmla="*/ 0 h 355"/>
                <a:gd name="T6" fmla="*/ 2 w 393"/>
                <a:gd name="T7" fmla="*/ 0 h 355"/>
                <a:gd name="T8" fmla="*/ 2 w 393"/>
                <a:gd name="T9" fmla="*/ 0 h 355"/>
                <a:gd name="T10" fmla="*/ 2 w 393"/>
                <a:gd name="T11" fmla="*/ 0 h 355"/>
                <a:gd name="T12" fmla="*/ 2 w 393"/>
                <a:gd name="T13" fmla="*/ 0 h 355"/>
                <a:gd name="T14" fmla="*/ 2 w 393"/>
                <a:gd name="T15" fmla="*/ 1 h 355"/>
                <a:gd name="T16" fmla="*/ 2 w 393"/>
                <a:gd name="T17" fmla="*/ 1 h 355"/>
                <a:gd name="T18" fmla="*/ 2 w 393"/>
                <a:gd name="T19" fmla="*/ 1 h 355"/>
                <a:gd name="T20" fmla="*/ 2 w 393"/>
                <a:gd name="T21" fmla="*/ 1 h 355"/>
                <a:gd name="T22" fmla="*/ 2 w 393"/>
                <a:gd name="T23" fmla="*/ 1 h 355"/>
                <a:gd name="T24" fmla="*/ 2 w 393"/>
                <a:gd name="T25" fmla="*/ 1 h 355"/>
                <a:gd name="T26" fmla="*/ 2 w 393"/>
                <a:gd name="T27" fmla="*/ 1 h 355"/>
                <a:gd name="T28" fmla="*/ 2 w 393"/>
                <a:gd name="T29" fmla="*/ 1 h 355"/>
                <a:gd name="T30" fmla="*/ 2 w 393"/>
                <a:gd name="T31" fmla="*/ 1 h 355"/>
                <a:gd name="T32" fmla="*/ 2 w 393"/>
                <a:gd name="T33" fmla="*/ 1 h 355"/>
                <a:gd name="T34" fmla="*/ 2 w 393"/>
                <a:gd name="T35" fmla="*/ 1 h 355"/>
                <a:gd name="T36" fmla="*/ 2 w 393"/>
                <a:gd name="T37" fmla="*/ 1 h 355"/>
                <a:gd name="T38" fmla="*/ 2 w 393"/>
                <a:gd name="T39" fmla="*/ 1 h 355"/>
                <a:gd name="T40" fmla="*/ 2 w 393"/>
                <a:gd name="T41" fmla="*/ 1 h 355"/>
                <a:gd name="T42" fmla="*/ 2 w 393"/>
                <a:gd name="T43" fmla="*/ 1 h 355"/>
                <a:gd name="T44" fmla="*/ 1 w 393"/>
                <a:gd name="T45" fmla="*/ 2 h 355"/>
                <a:gd name="T46" fmla="*/ 1 w 393"/>
                <a:gd name="T47" fmla="*/ 2 h 355"/>
                <a:gd name="T48" fmla="*/ 1 w 393"/>
                <a:gd name="T49" fmla="*/ 2 h 355"/>
                <a:gd name="T50" fmla="*/ 0 w 393"/>
                <a:gd name="T51" fmla="*/ 2 h 355"/>
                <a:gd name="T52" fmla="*/ 0 w 393"/>
                <a:gd name="T53" fmla="*/ 2 h 355"/>
                <a:gd name="T54" fmla="*/ 0 w 393"/>
                <a:gd name="T55" fmla="*/ 2 h 355"/>
                <a:gd name="T56" fmla="*/ 0 w 393"/>
                <a:gd name="T57" fmla="*/ 2 h 355"/>
                <a:gd name="T58" fmla="*/ 0 w 393"/>
                <a:gd name="T59" fmla="*/ 1 h 355"/>
                <a:gd name="T60" fmla="*/ 1 w 393"/>
                <a:gd name="T61" fmla="*/ 1 h 355"/>
                <a:gd name="T62" fmla="*/ 1 w 393"/>
                <a:gd name="T63" fmla="*/ 1 h 355"/>
                <a:gd name="T64" fmla="*/ 1 w 393"/>
                <a:gd name="T65" fmla="*/ 1 h 355"/>
                <a:gd name="T66" fmla="*/ 1 w 393"/>
                <a:gd name="T67" fmla="*/ 1 h 355"/>
                <a:gd name="T68" fmla="*/ 1 w 393"/>
                <a:gd name="T69" fmla="*/ 0 h 355"/>
                <a:gd name="T70" fmla="*/ 2 w 393"/>
                <a:gd name="T71" fmla="*/ 0 h 355"/>
                <a:gd name="T72" fmla="*/ 2 w 393"/>
                <a:gd name="T73" fmla="*/ 0 h 355"/>
                <a:gd name="T74" fmla="*/ 2 w 393"/>
                <a:gd name="T75" fmla="*/ 1 h 355"/>
                <a:gd name="T76" fmla="*/ 2 w 393"/>
                <a:gd name="T77" fmla="*/ 1 h 355"/>
                <a:gd name="T78" fmla="*/ 2 w 393"/>
                <a:gd name="T79" fmla="*/ 1 h 355"/>
                <a:gd name="T80" fmla="*/ 2 w 393"/>
                <a:gd name="T81" fmla="*/ 1 h 355"/>
                <a:gd name="T82" fmla="*/ 2 w 393"/>
                <a:gd name="T83" fmla="*/ 1 h 355"/>
                <a:gd name="T84" fmla="*/ 2 w 393"/>
                <a:gd name="T85" fmla="*/ 1 h 355"/>
                <a:gd name="T86" fmla="*/ 2 w 393"/>
                <a:gd name="T87" fmla="*/ 1 h 355"/>
                <a:gd name="T88" fmla="*/ 2 w 393"/>
                <a:gd name="T89" fmla="*/ 1 h 355"/>
                <a:gd name="T90" fmla="*/ 2 w 393"/>
                <a:gd name="T91" fmla="*/ 0 h 355"/>
                <a:gd name="T92" fmla="*/ 2 w 393"/>
                <a:gd name="T93" fmla="*/ 0 h 355"/>
                <a:gd name="T94" fmla="*/ 2 w 393"/>
                <a:gd name="T95" fmla="*/ 0 h 355"/>
                <a:gd name="T96" fmla="*/ 2 w 393"/>
                <a:gd name="T97" fmla="*/ 0 h 355"/>
                <a:gd name="T98" fmla="*/ 2 w 393"/>
                <a:gd name="T99" fmla="*/ 0 h 355"/>
                <a:gd name="T100" fmla="*/ 2 w 393"/>
                <a:gd name="T101" fmla="*/ 0 h 355"/>
                <a:gd name="T102" fmla="*/ 2 w 393"/>
                <a:gd name="T103" fmla="*/ 0 h 355"/>
                <a:gd name="T104" fmla="*/ 2 w 393"/>
                <a:gd name="T105" fmla="*/ 0 h 355"/>
                <a:gd name="T106" fmla="*/ 2 w 393"/>
                <a:gd name="T107" fmla="*/ 0 h 3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93" h="355">
                  <a:moveTo>
                    <a:pt x="352" y="32"/>
                  </a:moveTo>
                  <a:lnTo>
                    <a:pt x="345" y="30"/>
                  </a:lnTo>
                  <a:lnTo>
                    <a:pt x="339" y="30"/>
                  </a:lnTo>
                  <a:lnTo>
                    <a:pt x="332" y="31"/>
                  </a:lnTo>
                  <a:lnTo>
                    <a:pt x="326" y="34"/>
                  </a:lnTo>
                  <a:lnTo>
                    <a:pt x="314" y="42"/>
                  </a:lnTo>
                  <a:lnTo>
                    <a:pt x="300" y="48"/>
                  </a:lnTo>
                  <a:lnTo>
                    <a:pt x="300" y="53"/>
                  </a:lnTo>
                  <a:lnTo>
                    <a:pt x="300" y="58"/>
                  </a:lnTo>
                  <a:lnTo>
                    <a:pt x="307" y="60"/>
                  </a:lnTo>
                  <a:lnTo>
                    <a:pt x="313" y="61"/>
                  </a:lnTo>
                  <a:lnTo>
                    <a:pt x="319" y="62"/>
                  </a:lnTo>
                  <a:lnTo>
                    <a:pt x="325" y="62"/>
                  </a:lnTo>
                  <a:lnTo>
                    <a:pt x="337" y="61"/>
                  </a:lnTo>
                  <a:lnTo>
                    <a:pt x="347" y="59"/>
                  </a:lnTo>
                  <a:lnTo>
                    <a:pt x="353" y="59"/>
                  </a:lnTo>
                  <a:lnTo>
                    <a:pt x="357" y="59"/>
                  </a:lnTo>
                  <a:lnTo>
                    <a:pt x="361" y="60"/>
                  </a:lnTo>
                  <a:lnTo>
                    <a:pt x="366" y="61"/>
                  </a:lnTo>
                  <a:lnTo>
                    <a:pt x="370" y="64"/>
                  </a:lnTo>
                  <a:lnTo>
                    <a:pt x="373" y="67"/>
                  </a:lnTo>
                  <a:lnTo>
                    <a:pt x="375" y="72"/>
                  </a:lnTo>
                  <a:lnTo>
                    <a:pt x="377" y="79"/>
                  </a:lnTo>
                  <a:lnTo>
                    <a:pt x="370" y="84"/>
                  </a:lnTo>
                  <a:lnTo>
                    <a:pt x="352" y="94"/>
                  </a:lnTo>
                  <a:lnTo>
                    <a:pt x="335" y="103"/>
                  </a:lnTo>
                  <a:lnTo>
                    <a:pt x="327" y="108"/>
                  </a:lnTo>
                  <a:lnTo>
                    <a:pt x="329" y="112"/>
                  </a:lnTo>
                  <a:lnTo>
                    <a:pt x="333" y="114"/>
                  </a:lnTo>
                  <a:lnTo>
                    <a:pt x="339" y="114"/>
                  </a:lnTo>
                  <a:lnTo>
                    <a:pt x="345" y="114"/>
                  </a:lnTo>
                  <a:lnTo>
                    <a:pt x="358" y="113"/>
                  </a:lnTo>
                  <a:lnTo>
                    <a:pt x="370" y="110"/>
                  </a:lnTo>
                  <a:lnTo>
                    <a:pt x="375" y="110"/>
                  </a:lnTo>
                  <a:lnTo>
                    <a:pt x="379" y="110"/>
                  </a:lnTo>
                  <a:lnTo>
                    <a:pt x="383" y="111"/>
                  </a:lnTo>
                  <a:lnTo>
                    <a:pt x="385" y="112"/>
                  </a:lnTo>
                  <a:lnTo>
                    <a:pt x="385" y="116"/>
                  </a:lnTo>
                  <a:lnTo>
                    <a:pt x="383" y="121"/>
                  </a:lnTo>
                  <a:lnTo>
                    <a:pt x="378" y="128"/>
                  </a:lnTo>
                  <a:lnTo>
                    <a:pt x="371" y="137"/>
                  </a:lnTo>
                  <a:lnTo>
                    <a:pt x="368" y="137"/>
                  </a:lnTo>
                  <a:lnTo>
                    <a:pt x="364" y="137"/>
                  </a:lnTo>
                  <a:lnTo>
                    <a:pt x="361" y="138"/>
                  </a:lnTo>
                  <a:lnTo>
                    <a:pt x="359" y="139"/>
                  </a:lnTo>
                  <a:lnTo>
                    <a:pt x="354" y="143"/>
                  </a:lnTo>
                  <a:lnTo>
                    <a:pt x="348" y="146"/>
                  </a:lnTo>
                  <a:lnTo>
                    <a:pt x="348" y="149"/>
                  </a:lnTo>
                  <a:lnTo>
                    <a:pt x="348" y="153"/>
                  </a:lnTo>
                  <a:lnTo>
                    <a:pt x="356" y="153"/>
                  </a:lnTo>
                  <a:lnTo>
                    <a:pt x="371" y="153"/>
                  </a:lnTo>
                  <a:lnTo>
                    <a:pt x="386" y="153"/>
                  </a:lnTo>
                  <a:lnTo>
                    <a:pt x="393" y="153"/>
                  </a:lnTo>
                  <a:lnTo>
                    <a:pt x="392" y="161"/>
                  </a:lnTo>
                  <a:lnTo>
                    <a:pt x="391" y="169"/>
                  </a:lnTo>
                  <a:lnTo>
                    <a:pt x="388" y="175"/>
                  </a:lnTo>
                  <a:lnTo>
                    <a:pt x="385" y="181"/>
                  </a:lnTo>
                  <a:lnTo>
                    <a:pt x="379" y="187"/>
                  </a:lnTo>
                  <a:lnTo>
                    <a:pt x="375" y="191"/>
                  </a:lnTo>
                  <a:lnTo>
                    <a:pt x="369" y="195"/>
                  </a:lnTo>
                  <a:lnTo>
                    <a:pt x="362" y="198"/>
                  </a:lnTo>
                  <a:lnTo>
                    <a:pt x="336" y="211"/>
                  </a:lnTo>
                  <a:lnTo>
                    <a:pt x="310" y="226"/>
                  </a:lnTo>
                  <a:lnTo>
                    <a:pt x="298" y="228"/>
                  </a:lnTo>
                  <a:lnTo>
                    <a:pt x="288" y="231"/>
                  </a:lnTo>
                  <a:lnTo>
                    <a:pt x="276" y="236"/>
                  </a:lnTo>
                  <a:lnTo>
                    <a:pt x="265" y="241"/>
                  </a:lnTo>
                  <a:lnTo>
                    <a:pt x="245" y="253"/>
                  </a:lnTo>
                  <a:lnTo>
                    <a:pt x="224" y="266"/>
                  </a:lnTo>
                  <a:lnTo>
                    <a:pt x="203" y="278"/>
                  </a:lnTo>
                  <a:lnTo>
                    <a:pt x="182" y="290"/>
                  </a:lnTo>
                  <a:lnTo>
                    <a:pt x="170" y="294"/>
                  </a:lnTo>
                  <a:lnTo>
                    <a:pt x="159" y="298"/>
                  </a:lnTo>
                  <a:lnTo>
                    <a:pt x="147" y="301"/>
                  </a:lnTo>
                  <a:lnTo>
                    <a:pt x="135" y="302"/>
                  </a:lnTo>
                  <a:lnTo>
                    <a:pt x="102" y="319"/>
                  </a:lnTo>
                  <a:lnTo>
                    <a:pt x="68" y="335"/>
                  </a:lnTo>
                  <a:lnTo>
                    <a:pt x="51" y="341"/>
                  </a:lnTo>
                  <a:lnTo>
                    <a:pt x="35" y="348"/>
                  </a:lnTo>
                  <a:lnTo>
                    <a:pt x="17" y="352"/>
                  </a:lnTo>
                  <a:lnTo>
                    <a:pt x="0" y="355"/>
                  </a:lnTo>
                  <a:lnTo>
                    <a:pt x="4" y="345"/>
                  </a:lnTo>
                  <a:lnTo>
                    <a:pt x="8" y="333"/>
                  </a:lnTo>
                  <a:lnTo>
                    <a:pt x="12" y="321"/>
                  </a:lnTo>
                  <a:lnTo>
                    <a:pt x="17" y="309"/>
                  </a:lnTo>
                  <a:lnTo>
                    <a:pt x="24" y="298"/>
                  </a:lnTo>
                  <a:lnTo>
                    <a:pt x="31" y="286"/>
                  </a:lnTo>
                  <a:lnTo>
                    <a:pt x="39" y="274"/>
                  </a:lnTo>
                  <a:lnTo>
                    <a:pt x="47" y="263"/>
                  </a:lnTo>
                  <a:lnTo>
                    <a:pt x="64" y="241"/>
                  </a:lnTo>
                  <a:lnTo>
                    <a:pt x="84" y="220"/>
                  </a:lnTo>
                  <a:lnTo>
                    <a:pt x="103" y="202"/>
                  </a:lnTo>
                  <a:lnTo>
                    <a:pt x="122" y="185"/>
                  </a:lnTo>
                  <a:lnTo>
                    <a:pt x="136" y="178"/>
                  </a:lnTo>
                  <a:lnTo>
                    <a:pt x="148" y="172"/>
                  </a:lnTo>
                  <a:lnTo>
                    <a:pt x="158" y="163"/>
                  </a:lnTo>
                  <a:lnTo>
                    <a:pt x="168" y="155"/>
                  </a:lnTo>
                  <a:lnTo>
                    <a:pt x="177" y="144"/>
                  </a:lnTo>
                  <a:lnTo>
                    <a:pt x="185" y="134"/>
                  </a:lnTo>
                  <a:lnTo>
                    <a:pt x="193" y="123"/>
                  </a:lnTo>
                  <a:lnTo>
                    <a:pt x="199" y="112"/>
                  </a:lnTo>
                  <a:lnTo>
                    <a:pt x="212" y="89"/>
                  </a:lnTo>
                  <a:lnTo>
                    <a:pt x="226" y="65"/>
                  </a:lnTo>
                  <a:lnTo>
                    <a:pt x="233" y="53"/>
                  </a:lnTo>
                  <a:lnTo>
                    <a:pt x="241" y="43"/>
                  </a:lnTo>
                  <a:lnTo>
                    <a:pt x="249" y="32"/>
                  </a:lnTo>
                  <a:lnTo>
                    <a:pt x="259" y="22"/>
                  </a:lnTo>
                  <a:lnTo>
                    <a:pt x="265" y="38"/>
                  </a:lnTo>
                  <a:lnTo>
                    <a:pt x="270" y="55"/>
                  </a:lnTo>
                  <a:lnTo>
                    <a:pt x="274" y="64"/>
                  </a:lnTo>
                  <a:lnTo>
                    <a:pt x="278" y="71"/>
                  </a:lnTo>
                  <a:lnTo>
                    <a:pt x="283" y="79"/>
                  </a:lnTo>
                  <a:lnTo>
                    <a:pt x="291" y="85"/>
                  </a:lnTo>
                  <a:lnTo>
                    <a:pt x="290" y="93"/>
                  </a:lnTo>
                  <a:lnTo>
                    <a:pt x="289" y="98"/>
                  </a:lnTo>
                  <a:lnTo>
                    <a:pt x="289" y="105"/>
                  </a:lnTo>
                  <a:lnTo>
                    <a:pt x="290" y="111"/>
                  </a:lnTo>
                  <a:lnTo>
                    <a:pt x="293" y="122"/>
                  </a:lnTo>
                  <a:lnTo>
                    <a:pt x="296" y="132"/>
                  </a:lnTo>
                  <a:lnTo>
                    <a:pt x="306" y="154"/>
                  </a:lnTo>
                  <a:lnTo>
                    <a:pt x="313" y="175"/>
                  </a:lnTo>
                  <a:lnTo>
                    <a:pt x="316" y="180"/>
                  </a:lnTo>
                  <a:lnTo>
                    <a:pt x="323" y="192"/>
                  </a:lnTo>
                  <a:lnTo>
                    <a:pt x="329" y="204"/>
                  </a:lnTo>
                  <a:lnTo>
                    <a:pt x="332" y="209"/>
                  </a:lnTo>
                  <a:lnTo>
                    <a:pt x="338" y="201"/>
                  </a:lnTo>
                  <a:lnTo>
                    <a:pt x="341" y="191"/>
                  </a:lnTo>
                  <a:lnTo>
                    <a:pt x="342" y="182"/>
                  </a:lnTo>
                  <a:lnTo>
                    <a:pt x="342" y="173"/>
                  </a:lnTo>
                  <a:lnTo>
                    <a:pt x="341" y="164"/>
                  </a:lnTo>
                  <a:lnTo>
                    <a:pt x="338" y="156"/>
                  </a:lnTo>
                  <a:lnTo>
                    <a:pt x="335" y="147"/>
                  </a:lnTo>
                  <a:lnTo>
                    <a:pt x="330" y="139"/>
                  </a:lnTo>
                  <a:lnTo>
                    <a:pt x="320" y="121"/>
                  </a:lnTo>
                  <a:lnTo>
                    <a:pt x="311" y="102"/>
                  </a:lnTo>
                  <a:lnTo>
                    <a:pt x="307" y="93"/>
                  </a:lnTo>
                  <a:lnTo>
                    <a:pt x="304" y="82"/>
                  </a:lnTo>
                  <a:lnTo>
                    <a:pt x="301" y="71"/>
                  </a:lnTo>
                  <a:lnTo>
                    <a:pt x="300" y="61"/>
                  </a:lnTo>
                  <a:lnTo>
                    <a:pt x="297" y="61"/>
                  </a:lnTo>
                  <a:lnTo>
                    <a:pt x="295" y="61"/>
                  </a:lnTo>
                  <a:lnTo>
                    <a:pt x="292" y="50"/>
                  </a:lnTo>
                  <a:lnTo>
                    <a:pt x="291" y="40"/>
                  </a:lnTo>
                  <a:lnTo>
                    <a:pt x="290" y="31"/>
                  </a:lnTo>
                  <a:lnTo>
                    <a:pt x="290" y="22"/>
                  </a:lnTo>
                  <a:lnTo>
                    <a:pt x="291" y="18"/>
                  </a:lnTo>
                  <a:lnTo>
                    <a:pt x="293" y="15"/>
                  </a:lnTo>
                  <a:lnTo>
                    <a:pt x="295" y="12"/>
                  </a:lnTo>
                  <a:lnTo>
                    <a:pt x="297" y="8"/>
                  </a:lnTo>
                  <a:lnTo>
                    <a:pt x="301" y="6"/>
                  </a:lnTo>
                  <a:lnTo>
                    <a:pt x="306" y="3"/>
                  </a:lnTo>
                  <a:lnTo>
                    <a:pt x="310" y="2"/>
                  </a:lnTo>
                  <a:lnTo>
                    <a:pt x="316" y="0"/>
                  </a:lnTo>
                  <a:lnTo>
                    <a:pt x="326" y="1"/>
                  </a:lnTo>
                  <a:lnTo>
                    <a:pt x="338" y="3"/>
                  </a:lnTo>
                  <a:lnTo>
                    <a:pt x="343" y="5"/>
                  </a:lnTo>
                  <a:lnTo>
                    <a:pt x="347" y="8"/>
                  </a:lnTo>
                  <a:lnTo>
                    <a:pt x="350" y="11"/>
                  </a:lnTo>
                  <a:lnTo>
                    <a:pt x="351" y="13"/>
                  </a:lnTo>
                  <a:lnTo>
                    <a:pt x="352" y="16"/>
                  </a:lnTo>
                  <a:lnTo>
                    <a:pt x="352" y="19"/>
                  </a:lnTo>
                  <a:lnTo>
                    <a:pt x="352" y="26"/>
                  </a:lnTo>
                  <a:lnTo>
                    <a:pt x="352" y="32"/>
                  </a:lnTo>
                  <a:close/>
                </a:path>
              </a:pathLst>
            </a:custGeom>
            <a:solidFill>
              <a:srgbClr val="FFFFFF"/>
            </a:solidFill>
            <a:ln w="9525">
              <a:noFill/>
              <a:round/>
              <a:headEnd/>
              <a:tailEnd/>
            </a:ln>
          </p:spPr>
          <p:txBody>
            <a:bodyPr/>
            <a:lstStyle/>
            <a:p>
              <a:endParaRPr lang="en-US"/>
            </a:p>
          </p:txBody>
        </p:sp>
        <p:sp>
          <p:nvSpPr>
            <p:cNvPr id="233" name="Freeform 237"/>
            <p:cNvSpPr>
              <a:spLocks/>
            </p:cNvSpPr>
            <p:nvPr userDrawn="1"/>
          </p:nvSpPr>
          <p:spPr bwMode="auto">
            <a:xfrm>
              <a:off x="2529" y="2154"/>
              <a:ext cx="11" cy="25"/>
            </a:xfrm>
            <a:custGeom>
              <a:avLst/>
              <a:gdLst>
                <a:gd name="T0" fmla="*/ 0 w 140"/>
                <a:gd name="T1" fmla="*/ 2 h 331"/>
                <a:gd name="T2" fmla="*/ 0 w 140"/>
                <a:gd name="T3" fmla="*/ 2 h 331"/>
                <a:gd name="T4" fmla="*/ 0 w 140"/>
                <a:gd name="T5" fmla="*/ 2 h 331"/>
                <a:gd name="T6" fmla="*/ 1 w 140"/>
                <a:gd name="T7" fmla="*/ 2 h 331"/>
                <a:gd name="T8" fmla="*/ 1 w 140"/>
                <a:gd name="T9" fmla="*/ 1 h 331"/>
                <a:gd name="T10" fmla="*/ 1 w 140"/>
                <a:gd name="T11" fmla="*/ 1 h 331"/>
                <a:gd name="T12" fmla="*/ 1 w 140"/>
                <a:gd name="T13" fmla="*/ 2 h 331"/>
                <a:gd name="T14" fmla="*/ 1 w 140"/>
                <a:gd name="T15" fmla="*/ 2 h 331"/>
                <a:gd name="T16" fmla="*/ 1 w 140"/>
                <a:gd name="T17" fmla="*/ 2 h 331"/>
                <a:gd name="T18" fmla="*/ 0 w 140"/>
                <a:gd name="T19" fmla="*/ 2 h 331"/>
                <a:gd name="T20" fmla="*/ 0 w 140"/>
                <a:gd name="T21" fmla="*/ 2 h 331"/>
                <a:gd name="T22" fmla="*/ 0 w 140"/>
                <a:gd name="T23" fmla="*/ 2 h 331"/>
                <a:gd name="T24" fmla="*/ 0 w 140"/>
                <a:gd name="T25" fmla="*/ 2 h 331"/>
                <a:gd name="T26" fmla="*/ 0 w 140"/>
                <a:gd name="T27" fmla="*/ 2 h 331"/>
                <a:gd name="T28" fmla="*/ 0 w 140"/>
                <a:gd name="T29" fmla="*/ 1 h 331"/>
                <a:gd name="T30" fmla="*/ 0 w 140"/>
                <a:gd name="T31" fmla="*/ 1 h 331"/>
                <a:gd name="T32" fmla="*/ 0 w 140"/>
                <a:gd name="T33" fmla="*/ 1 h 331"/>
                <a:gd name="T34" fmla="*/ 0 w 140"/>
                <a:gd name="T35" fmla="*/ 1 h 331"/>
                <a:gd name="T36" fmla="*/ 0 w 140"/>
                <a:gd name="T37" fmla="*/ 1 h 331"/>
                <a:gd name="T38" fmla="*/ 0 w 140"/>
                <a:gd name="T39" fmla="*/ 1 h 331"/>
                <a:gd name="T40" fmla="*/ 0 w 140"/>
                <a:gd name="T41" fmla="*/ 0 h 331"/>
                <a:gd name="T42" fmla="*/ 0 w 140"/>
                <a:gd name="T43" fmla="*/ 0 h 331"/>
                <a:gd name="T44" fmla="*/ 0 w 140"/>
                <a:gd name="T45" fmla="*/ 0 h 331"/>
                <a:gd name="T46" fmla="*/ 0 w 140"/>
                <a:gd name="T47" fmla="*/ 1 h 331"/>
                <a:gd name="T48" fmla="*/ 0 w 140"/>
                <a:gd name="T49" fmla="*/ 1 h 331"/>
                <a:gd name="T50" fmla="*/ 1 w 140"/>
                <a:gd name="T51" fmla="*/ 1 h 331"/>
                <a:gd name="T52" fmla="*/ 1 w 140"/>
                <a:gd name="T53" fmla="*/ 1 h 331"/>
                <a:gd name="T54" fmla="*/ 1 w 140"/>
                <a:gd name="T55" fmla="*/ 1 h 331"/>
                <a:gd name="T56" fmla="*/ 0 w 140"/>
                <a:gd name="T57" fmla="*/ 1 h 331"/>
                <a:gd name="T58" fmla="*/ 0 w 140"/>
                <a:gd name="T59" fmla="*/ 1 h 331"/>
                <a:gd name="T60" fmla="*/ 0 w 140"/>
                <a:gd name="T61" fmla="*/ 2 h 331"/>
                <a:gd name="T62" fmla="*/ 0 w 140"/>
                <a:gd name="T63" fmla="*/ 2 h 3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0" h="331">
                  <a:moveTo>
                    <a:pt x="44" y="273"/>
                  </a:moveTo>
                  <a:lnTo>
                    <a:pt x="50" y="276"/>
                  </a:lnTo>
                  <a:lnTo>
                    <a:pt x="57" y="278"/>
                  </a:lnTo>
                  <a:lnTo>
                    <a:pt x="62" y="279"/>
                  </a:lnTo>
                  <a:lnTo>
                    <a:pt x="69" y="278"/>
                  </a:lnTo>
                  <a:lnTo>
                    <a:pt x="80" y="274"/>
                  </a:lnTo>
                  <a:lnTo>
                    <a:pt x="92" y="269"/>
                  </a:lnTo>
                  <a:lnTo>
                    <a:pt x="104" y="264"/>
                  </a:lnTo>
                  <a:lnTo>
                    <a:pt x="117" y="259"/>
                  </a:lnTo>
                  <a:lnTo>
                    <a:pt x="122" y="258"/>
                  </a:lnTo>
                  <a:lnTo>
                    <a:pt x="128" y="258"/>
                  </a:lnTo>
                  <a:lnTo>
                    <a:pt x="134" y="258"/>
                  </a:lnTo>
                  <a:lnTo>
                    <a:pt x="140" y="260"/>
                  </a:lnTo>
                  <a:lnTo>
                    <a:pt x="136" y="266"/>
                  </a:lnTo>
                  <a:lnTo>
                    <a:pt x="130" y="271"/>
                  </a:lnTo>
                  <a:lnTo>
                    <a:pt x="124" y="275"/>
                  </a:lnTo>
                  <a:lnTo>
                    <a:pt x="117" y="280"/>
                  </a:lnTo>
                  <a:lnTo>
                    <a:pt x="102" y="287"/>
                  </a:lnTo>
                  <a:lnTo>
                    <a:pt x="86" y="296"/>
                  </a:lnTo>
                  <a:lnTo>
                    <a:pt x="71" y="303"/>
                  </a:lnTo>
                  <a:lnTo>
                    <a:pt x="56" y="312"/>
                  </a:lnTo>
                  <a:lnTo>
                    <a:pt x="49" y="316"/>
                  </a:lnTo>
                  <a:lnTo>
                    <a:pt x="44" y="320"/>
                  </a:lnTo>
                  <a:lnTo>
                    <a:pt x="39" y="326"/>
                  </a:lnTo>
                  <a:lnTo>
                    <a:pt x="34" y="331"/>
                  </a:lnTo>
                  <a:lnTo>
                    <a:pt x="33" y="318"/>
                  </a:lnTo>
                  <a:lnTo>
                    <a:pt x="33" y="305"/>
                  </a:lnTo>
                  <a:lnTo>
                    <a:pt x="34" y="294"/>
                  </a:lnTo>
                  <a:lnTo>
                    <a:pt x="35" y="282"/>
                  </a:lnTo>
                  <a:lnTo>
                    <a:pt x="39" y="257"/>
                  </a:lnTo>
                  <a:lnTo>
                    <a:pt x="43" y="234"/>
                  </a:lnTo>
                  <a:lnTo>
                    <a:pt x="44" y="222"/>
                  </a:lnTo>
                  <a:lnTo>
                    <a:pt x="45" y="210"/>
                  </a:lnTo>
                  <a:lnTo>
                    <a:pt x="45" y="199"/>
                  </a:lnTo>
                  <a:lnTo>
                    <a:pt x="44" y="187"/>
                  </a:lnTo>
                  <a:lnTo>
                    <a:pt x="43" y="175"/>
                  </a:lnTo>
                  <a:lnTo>
                    <a:pt x="40" y="163"/>
                  </a:lnTo>
                  <a:lnTo>
                    <a:pt x="34" y="152"/>
                  </a:lnTo>
                  <a:lnTo>
                    <a:pt x="29" y="140"/>
                  </a:lnTo>
                  <a:lnTo>
                    <a:pt x="24" y="119"/>
                  </a:lnTo>
                  <a:lnTo>
                    <a:pt x="14" y="71"/>
                  </a:lnTo>
                  <a:lnTo>
                    <a:pt x="4" y="23"/>
                  </a:lnTo>
                  <a:lnTo>
                    <a:pt x="0" y="0"/>
                  </a:lnTo>
                  <a:lnTo>
                    <a:pt x="10" y="28"/>
                  </a:lnTo>
                  <a:lnTo>
                    <a:pt x="19" y="56"/>
                  </a:lnTo>
                  <a:lnTo>
                    <a:pt x="29" y="84"/>
                  </a:lnTo>
                  <a:lnTo>
                    <a:pt x="39" y="112"/>
                  </a:lnTo>
                  <a:lnTo>
                    <a:pt x="49" y="140"/>
                  </a:lnTo>
                  <a:lnTo>
                    <a:pt x="62" y="168"/>
                  </a:lnTo>
                  <a:lnTo>
                    <a:pt x="69" y="180"/>
                  </a:lnTo>
                  <a:lnTo>
                    <a:pt x="76" y="194"/>
                  </a:lnTo>
                  <a:lnTo>
                    <a:pt x="83" y="207"/>
                  </a:lnTo>
                  <a:lnTo>
                    <a:pt x="92" y="220"/>
                  </a:lnTo>
                  <a:lnTo>
                    <a:pt x="93" y="225"/>
                  </a:lnTo>
                  <a:lnTo>
                    <a:pt x="92" y="230"/>
                  </a:lnTo>
                  <a:lnTo>
                    <a:pt x="91" y="234"/>
                  </a:lnTo>
                  <a:lnTo>
                    <a:pt x="89" y="238"/>
                  </a:lnTo>
                  <a:lnTo>
                    <a:pt x="82" y="244"/>
                  </a:lnTo>
                  <a:lnTo>
                    <a:pt x="74" y="249"/>
                  </a:lnTo>
                  <a:lnTo>
                    <a:pt x="65" y="254"/>
                  </a:lnTo>
                  <a:lnTo>
                    <a:pt x="57" y="259"/>
                  </a:lnTo>
                  <a:lnTo>
                    <a:pt x="52" y="263"/>
                  </a:lnTo>
                  <a:lnTo>
                    <a:pt x="49" y="266"/>
                  </a:lnTo>
                  <a:lnTo>
                    <a:pt x="46" y="269"/>
                  </a:lnTo>
                  <a:lnTo>
                    <a:pt x="44" y="273"/>
                  </a:lnTo>
                  <a:close/>
                </a:path>
              </a:pathLst>
            </a:custGeom>
            <a:solidFill>
              <a:srgbClr val="FFFFFF"/>
            </a:solidFill>
            <a:ln w="9525">
              <a:noFill/>
              <a:round/>
              <a:headEnd/>
              <a:tailEnd/>
            </a:ln>
          </p:spPr>
          <p:txBody>
            <a:bodyPr/>
            <a:lstStyle/>
            <a:p>
              <a:endParaRPr lang="en-US"/>
            </a:p>
          </p:txBody>
        </p:sp>
        <p:sp>
          <p:nvSpPr>
            <p:cNvPr id="234" name="Freeform 238"/>
            <p:cNvSpPr>
              <a:spLocks/>
            </p:cNvSpPr>
            <p:nvPr userDrawn="1"/>
          </p:nvSpPr>
          <p:spPr bwMode="auto">
            <a:xfrm>
              <a:off x="2651" y="2158"/>
              <a:ext cx="1" cy="1"/>
            </a:xfrm>
            <a:custGeom>
              <a:avLst/>
              <a:gdLst>
                <a:gd name="T0" fmla="*/ 0 w 5"/>
                <a:gd name="T1" fmla="*/ 0 h 18"/>
                <a:gd name="T2" fmla="*/ 0 w 5"/>
                <a:gd name="T3" fmla="*/ 0 h 18"/>
                <a:gd name="T4" fmla="*/ 0 w 5"/>
                <a:gd name="T5" fmla="*/ 0 h 18"/>
                <a:gd name="T6" fmla="*/ 0 w 5"/>
                <a:gd name="T7" fmla="*/ 0 h 18"/>
                <a:gd name="T8" fmla="*/ 0 w 5"/>
                <a:gd name="T9" fmla="*/ 0 h 18"/>
                <a:gd name="T10" fmla="*/ 0 w 5"/>
                <a:gd name="T11" fmla="*/ 0 h 18"/>
                <a:gd name="T12" fmla="*/ 0 w 5"/>
                <a:gd name="T13" fmla="*/ 0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 h="18">
                  <a:moveTo>
                    <a:pt x="2" y="18"/>
                  </a:moveTo>
                  <a:lnTo>
                    <a:pt x="1" y="9"/>
                  </a:lnTo>
                  <a:lnTo>
                    <a:pt x="0" y="0"/>
                  </a:lnTo>
                  <a:lnTo>
                    <a:pt x="2" y="6"/>
                  </a:lnTo>
                  <a:lnTo>
                    <a:pt x="5" y="14"/>
                  </a:lnTo>
                  <a:lnTo>
                    <a:pt x="4" y="17"/>
                  </a:lnTo>
                  <a:lnTo>
                    <a:pt x="2" y="18"/>
                  </a:lnTo>
                  <a:close/>
                </a:path>
              </a:pathLst>
            </a:custGeom>
            <a:solidFill>
              <a:srgbClr val="FFFFFF"/>
            </a:solidFill>
            <a:ln w="9525">
              <a:noFill/>
              <a:round/>
              <a:headEnd/>
              <a:tailEnd/>
            </a:ln>
          </p:spPr>
          <p:txBody>
            <a:bodyPr/>
            <a:lstStyle/>
            <a:p>
              <a:endParaRPr lang="en-US"/>
            </a:p>
          </p:txBody>
        </p:sp>
        <p:sp>
          <p:nvSpPr>
            <p:cNvPr id="235" name="Freeform 239"/>
            <p:cNvSpPr>
              <a:spLocks/>
            </p:cNvSpPr>
            <p:nvPr userDrawn="1"/>
          </p:nvSpPr>
          <p:spPr bwMode="auto">
            <a:xfrm>
              <a:off x="2672" y="2159"/>
              <a:ext cx="3" cy="4"/>
            </a:xfrm>
            <a:custGeom>
              <a:avLst/>
              <a:gdLst>
                <a:gd name="T0" fmla="*/ 0 w 29"/>
                <a:gd name="T1" fmla="*/ 0 h 51"/>
                <a:gd name="T2" fmla="*/ 0 w 29"/>
                <a:gd name="T3" fmla="*/ 0 h 51"/>
                <a:gd name="T4" fmla="*/ 0 w 29"/>
                <a:gd name="T5" fmla="*/ 0 h 51"/>
                <a:gd name="T6" fmla="*/ 0 w 29"/>
                <a:gd name="T7" fmla="*/ 0 h 51"/>
                <a:gd name="T8" fmla="*/ 0 w 29"/>
                <a:gd name="T9" fmla="*/ 0 h 51"/>
                <a:gd name="T10" fmla="*/ 0 w 29"/>
                <a:gd name="T11" fmla="*/ 0 h 51"/>
                <a:gd name="T12" fmla="*/ 0 w 29"/>
                <a:gd name="T13" fmla="*/ 0 h 51"/>
                <a:gd name="T14" fmla="*/ 0 w 29"/>
                <a:gd name="T15" fmla="*/ 0 h 51"/>
                <a:gd name="T16" fmla="*/ 0 w 29"/>
                <a:gd name="T17" fmla="*/ 0 h 51"/>
                <a:gd name="T18" fmla="*/ 0 w 29"/>
                <a:gd name="T19" fmla="*/ 0 h 51"/>
                <a:gd name="T20" fmla="*/ 0 w 29"/>
                <a:gd name="T21" fmla="*/ 0 h 51"/>
                <a:gd name="T22" fmla="*/ 0 w 29"/>
                <a:gd name="T23" fmla="*/ 0 h 51"/>
                <a:gd name="T24" fmla="*/ 0 w 29"/>
                <a:gd name="T25" fmla="*/ 0 h 51"/>
                <a:gd name="T26" fmla="*/ 0 w 29"/>
                <a:gd name="T27" fmla="*/ 0 h 51"/>
                <a:gd name="T28" fmla="*/ 0 w 29"/>
                <a:gd name="T29" fmla="*/ 0 h 51"/>
                <a:gd name="T30" fmla="*/ 0 w 29"/>
                <a:gd name="T31" fmla="*/ 0 h 51"/>
                <a:gd name="T32" fmla="*/ 0 w 29"/>
                <a:gd name="T33" fmla="*/ 0 h 5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9" h="51">
                  <a:moveTo>
                    <a:pt x="29" y="41"/>
                  </a:moveTo>
                  <a:lnTo>
                    <a:pt x="29" y="47"/>
                  </a:lnTo>
                  <a:lnTo>
                    <a:pt x="29" y="51"/>
                  </a:lnTo>
                  <a:lnTo>
                    <a:pt x="27" y="45"/>
                  </a:lnTo>
                  <a:lnTo>
                    <a:pt x="25" y="38"/>
                  </a:lnTo>
                  <a:lnTo>
                    <a:pt x="21" y="32"/>
                  </a:lnTo>
                  <a:lnTo>
                    <a:pt x="17" y="24"/>
                  </a:lnTo>
                  <a:lnTo>
                    <a:pt x="9" y="11"/>
                  </a:lnTo>
                  <a:lnTo>
                    <a:pt x="0" y="0"/>
                  </a:lnTo>
                  <a:lnTo>
                    <a:pt x="8" y="2"/>
                  </a:lnTo>
                  <a:lnTo>
                    <a:pt x="13" y="5"/>
                  </a:lnTo>
                  <a:lnTo>
                    <a:pt x="18" y="9"/>
                  </a:lnTo>
                  <a:lnTo>
                    <a:pt x="23" y="14"/>
                  </a:lnTo>
                  <a:lnTo>
                    <a:pt x="26" y="20"/>
                  </a:lnTo>
                  <a:lnTo>
                    <a:pt x="29" y="26"/>
                  </a:lnTo>
                  <a:lnTo>
                    <a:pt x="29" y="34"/>
                  </a:lnTo>
                  <a:lnTo>
                    <a:pt x="29" y="41"/>
                  </a:lnTo>
                  <a:close/>
                </a:path>
              </a:pathLst>
            </a:custGeom>
            <a:solidFill>
              <a:srgbClr val="FFFFFF"/>
            </a:solidFill>
            <a:ln w="9525">
              <a:noFill/>
              <a:round/>
              <a:headEnd/>
              <a:tailEnd/>
            </a:ln>
          </p:spPr>
          <p:txBody>
            <a:bodyPr/>
            <a:lstStyle/>
            <a:p>
              <a:endParaRPr lang="en-US"/>
            </a:p>
          </p:txBody>
        </p:sp>
        <p:sp>
          <p:nvSpPr>
            <p:cNvPr id="236" name="Freeform 240"/>
            <p:cNvSpPr>
              <a:spLocks/>
            </p:cNvSpPr>
            <p:nvPr userDrawn="1"/>
          </p:nvSpPr>
          <p:spPr bwMode="auto">
            <a:xfrm>
              <a:off x="2652" y="2159"/>
              <a:ext cx="1" cy="3"/>
            </a:xfrm>
            <a:custGeom>
              <a:avLst/>
              <a:gdLst>
                <a:gd name="T0" fmla="*/ 0 w 10"/>
                <a:gd name="T1" fmla="*/ 0 h 29"/>
                <a:gd name="T2" fmla="*/ 0 w 10"/>
                <a:gd name="T3" fmla="*/ 0 h 29"/>
                <a:gd name="T4" fmla="*/ 0 w 10"/>
                <a:gd name="T5" fmla="*/ 0 h 29"/>
                <a:gd name="T6" fmla="*/ 0 w 10"/>
                <a:gd name="T7" fmla="*/ 0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29">
                  <a:moveTo>
                    <a:pt x="10" y="29"/>
                  </a:moveTo>
                  <a:lnTo>
                    <a:pt x="0" y="0"/>
                  </a:lnTo>
                  <a:lnTo>
                    <a:pt x="10" y="16"/>
                  </a:lnTo>
                  <a:lnTo>
                    <a:pt x="10" y="29"/>
                  </a:lnTo>
                  <a:close/>
                </a:path>
              </a:pathLst>
            </a:custGeom>
            <a:solidFill>
              <a:srgbClr val="FFFFFF"/>
            </a:solidFill>
            <a:ln w="9525">
              <a:noFill/>
              <a:round/>
              <a:headEnd/>
              <a:tailEnd/>
            </a:ln>
          </p:spPr>
          <p:txBody>
            <a:bodyPr/>
            <a:lstStyle/>
            <a:p>
              <a:endParaRPr lang="en-US"/>
            </a:p>
          </p:txBody>
        </p:sp>
        <p:sp>
          <p:nvSpPr>
            <p:cNvPr id="237" name="Freeform 241"/>
            <p:cNvSpPr>
              <a:spLocks/>
            </p:cNvSpPr>
            <p:nvPr userDrawn="1"/>
          </p:nvSpPr>
          <p:spPr bwMode="auto">
            <a:xfrm>
              <a:off x="2612" y="2161"/>
              <a:ext cx="7" cy="7"/>
            </a:xfrm>
            <a:custGeom>
              <a:avLst/>
              <a:gdLst>
                <a:gd name="T0" fmla="*/ 1 w 93"/>
                <a:gd name="T1" fmla="*/ 0 h 96"/>
                <a:gd name="T2" fmla="*/ 1 w 93"/>
                <a:gd name="T3" fmla="*/ 0 h 96"/>
                <a:gd name="T4" fmla="*/ 1 w 93"/>
                <a:gd name="T5" fmla="*/ 1 h 96"/>
                <a:gd name="T6" fmla="*/ 0 w 93"/>
                <a:gd name="T7" fmla="*/ 0 h 96"/>
                <a:gd name="T8" fmla="*/ 0 w 93"/>
                <a:gd name="T9" fmla="*/ 0 h 96"/>
                <a:gd name="T10" fmla="*/ 0 w 93"/>
                <a:gd name="T11" fmla="*/ 0 h 96"/>
                <a:gd name="T12" fmla="*/ 0 w 93"/>
                <a:gd name="T13" fmla="*/ 0 h 96"/>
                <a:gd name="T14" fmla="*/ 0 w 93"/>
                <a:gd name="T15" fmla="*/ 0 h 96"/>
                <a:gd name="T16" fmla="*/ 0 w 93"/>
                <a:gd name="T17" fmla="*/ 0 h 96"/>
                <a:gd name="T18" fmla="*/ 0 w 93"/>
                <a:gd name="T19" fmla="*/ 0 h 96"/>
                <a:gd name="T20" fmla="*/ 0 w 93"/>
                <a:gd name="T21" fmla="*/ 0 h 96"/>
                <a:gd name="T22" fmla="*/ 0 w 93"/>
                <a:gd name="T23" fmla="*/ 0 h 96"/>
                <a:gd name="T24" fmla="*/ 0 w 93"/>
                <a:gd name="T25" fmla="*/ 0 h 96"/>
                <a:gd name="T26" fmla="*/ 0 w 93"/>
                <a:gd name="T27" fmla="*/ 0 h 96"/>
                <a:gd name="T28" fmla="*/ 0 w 93"/>
                <a:gd name="T29" fmla="*/ 0 h 96"/>
                <a:gd name="T30" fmla="*/ 0 w 93"/>
                <a:gd name="T31" fmla="*/ 0 h 96"/>
                <a:gd name="T32" fmla="*/ 0 w 93"/>
                <a:gd name="T33" fmla="*/ 0 h 96"/>
                <a:gd name="T34" fmla="*/ 0 w 93"/>
                <a:gd name="T35" fmla="*/ 0 h 96"/>
                <a:gd name="T36" fmla="*/ 1 w 93"/>
                <a:gd name="T37" fmla="*/ 0 h 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3" h="96">
                  <a:moveTo>
                    <a:pt x="93" y="74"/>
                  </a:moveTo>
                  <a:lnTo>
                    <a:pt x="93" y="84"/>
                  </a:lnTo>
                  <a:lnTo>
                    <a:pt x="93" y="96"/>
                  </a:lnTo>
                  <a:lnTo>
                    <a:pt x="66" y="73"/>
                  </a:lnTo>
                  <a:lnTo>
                    <a:pt x="40" y="50"/>
                  </a:lnTo>
                  <a:lnTo>
                    <a:pt x="28" y="39"/>
                  </a:lnTo>
                  <a:lnTo>
                    <a:pt x="17" y="27"/>
                  </a:lnTo>
                  <a:lnTo>
                    <a:pt x="12" y="20"/>
                  </a:lnTo>
                  <a:lnTo>
                    <a:pt x="7" y="14"/>
                  </a:lnTo>
                  <a:lnTo>
                    <a:pt x="3" y="8"/>
                  </a:lnTo>
                  <a:lnTo>
                    <a:pt x="0" y="0"/>
                  </a:lnTo>
                  <a:lnTo>
                    <a:pt x="9" y="12"/>
                  </a:lnTo>
                  <a:lnTo>
                    <a:pt x="18" y="24"/>
                  </a:lnTo>
                  <a:lnTo>
                    <a:pt x="29" y="33"/>
                  </a:lnTo>
                  <a:lnTo>
                    <a:pt x="41" y="43"/>
                  </a:lnTo>
                  <a:lnTo>
                    <a:pt x="53" y="52"/>
                  </a:lnTo>
                  <a:lnTo>
                    <a:pt x="66" y="60"/>
                  </a:lnTo>
                  <a:lnTo>
                    <a:pt x="80" y="67"/>
                  </a:lnTo>
                  <a:lnTo>
                    <a:pt x="93" y="74"/>
                  </a:lnTo>
                  <a:close/>
                </a:path>
              </a:pathLst>
            </a:custGeom>
            <a:solidFill>
              <a:srgbClr val="FFFFFF"/>
            </a:solidFill>
            <a:ln w="9525">
              <a:noFill/>
              <a:round/>
              <a:headEnd/>
              <a:tailEnd/>
            </a:ln>
          </p:spPr>
          <p:txBody>
            <a:bodyPr/>
            <a:lstStyle/>
            <a:p>
              <a:endParaRPr lang="en-US"/>
            </a:p>
          </p:txBody>
        </p:sp>
        <p:sp>
          <p:nvSpPr>
            <p:cNvPr id="238" name="Freeform 242"/>
            <p:cNvSpPr>
              <a:spLocks/>
            </p:cNvSpPr>
            <p:nvPr userDrawn="1"/>
          </p:nvSpPr>
          <p:spPr bwMode="auto">
            <a:xfrm>
              <a:off x="2620" y="2162"/>
              <a:ext cx="9" cy="9"/>
            </a:xfrm>
            <a:custGeom>
              <a:avLst/>
              <a:gdLst>
                <a:gd name="T0" fmla="*/ 1 w 112"/>
                <a:gd name="T1" fmla="*/ 1 h 112"/>
                <a:gd name="T2" fmla="*/ 1 w 112"/>
                <a:gd name="T3" fmla="*/ 1 h 112"/>
                <a:gd name="T4" fmla="*/ 0 w 112"/>
                <a:gd name="T5" fmla="*/ 1 h 112"/>
                <a:gd name="T6" fmla="*/ 0 w 112"/>
                <a:gd name="T7" fmla="*/ 1 h 112"/>
                <a:gd name="T8" fmla="*/ 0 w 112"/>
                <a:gd name="T9" fmla="*/ 1 h 112"/>
                <a:gd name="T10" fmla="*/ 0 w 112"/>
                <a:gd name="T11" fmla="*/ 1 h 112"/>
                <a:gd name="T12" fmla="*/ 0 w 112"/>
                <a:gd name="T13" fmla="*/ 1 h 112"/>
                <a:gd name="T14" fmla="*/ 0 w 112"/>
                <a:gd name="T15" fmla="*/ 1 h 112"/>
                <a:gd name="T16" fmla="*/ 0 w 112"/>
                <a:gd name="T17" fmla="*/ 1 h 112"/>
                <a:gd name="T18" fmla="*/ 0 w 112"/>
                <a:gd name="T19" fmla="*/ 1 h 112"/>
                <a:gd name="T20" fmla="*/ 0 w 112"/>
                <a:gd name="T21" fmla="*/ 1 h 112"/>
                <a:gd name="T22" fmla="*/ 0 w 112"/>
                <a:gd name="T23" fmla="*/ 1 h 112"/>
                <a:gd name="T24" fmla="*/ 0 w 112"/>
                <a:gd name="T25" fmla="*/ 1 h 112"/>
                <a:gd name="T26" fmla="*/ 0 w 112"/>
                <a:gd name="T27" fmla="*/ 1 h 112"/>
                <a:gd name="T28" fmla="*/ 0 w 112"/>
                <a:gd name="T29" fmla="*/ 1 h 112"/>
                <a:gd name="T30" fmla="*/ 0 w 112"/>
                <a:gd name="T31" fmla="*/ 0 h 112"/>
                <a:gd name="T32" fmla="*/ 0 w 112"/>
                <a:gd name="T33" fmla="*/ 0 h 112"/>
                <a:gd name="T34" fmla="*/ 0 w 112"/>
                <a:gd name="T35" fmla="*/ 0 h 112"/>
                <a:gd name="T36" fmla="*/ 0 w 112"/>
                <a:gd name="T37" fmla="*/ 0 h 112"/>
                <a:gd name="T38" fmla="*/ 0 w 112"/>
                <a:gd name="T39" fmla="*/ 0 h 112"/>
                <a:gd name="T40" fmla="*/ 0 w 112"/>
                <a:gd name="T41" fmla="*/ 0 h 112"/>
                <a:gd name="T42" fmla="*/ 0 w 112"/>
                <a:gd name="T43" fmla="*/ 0 h 112"/>
                <a:gd name="T44" fmla="*/ 0 w 112"/>
                <a:gd name="T45" fmla="*/ 0 h 112"/>
                <a:gd name="T46" fmla="*/ 0 w 112"/>
                <a:gd name="T47" fmla="*/ 0 h 112"/>
                <a:gd name="T48" fmla="*/ 1 w 112"/>
                <a:gd name="T49" fmla="*/ 0 h 112"/>
                <a:gd name="T50" fmla="*/ 1 w 112"/>
                <a:gd name="T51" fmla="*/ 0 h 112"/>
                <a:gd name="T52" fmla="*/ 1 w 112"/>
                <a:gd name="T53" fmla="*/ 0 h 112"/>
                <a:gd name="T54" fmla="*/ 1 w 112"/>
                <a:gd name="T55" fmla="*/ 0 h 112"/>
                <a:gd name="T56" fmla="*/ 1 w 112"/>
                <a:gd name="T57" fmla="*/ 0 h 112"/>
                <a:gd name="T58" fmla="*/ 1 w 112"/>
                <a:gd name="T59" fmla="*/ 0 h 112"/>
                <a:gd name="T60" fmla="*/ 1 w 112"/>
                <a:gd name="T61" fmla="*/ 0 h 112"/>
                <a:gd name="T62" fmla="*/ 1 w 112"/>
                <a:gd name="T63" fmla="*/ 0 h 112"/>
                <a:gd name="T64" fmla="*/ 1 w 112"/>
                <a:gd name="T65" fmla="*/ 0 h 112"/>
                <a:gd name="T66" fmla="*/ 1 w 112"/>
                <a:gd name="T67" fmla="*/ 0 h 112"/>
                <a:gd name="T68" fmla="*/ 1 w 112"/>
                <a:gd name="T69" fmla="*/ 0 h 112"/>
                <a:gd name="T70" fmla="*/ 1 w 112"/>
                <a:gd name="T71" fmla="*/ 0 h 112"/>
                <a:gd name="T72" fmla="*/ 1 w 112"/>
                <a:gd name="T73" fmla="*/ 0 h 112"/>
                <a:gd name="T74" fmla="*/ 1 w 112"/>
                <a:gd name="T75" fmla="*/ 1 h 112"/>
                <a:gd name="T76" fmla="*/ 1 w 112"/>
                <a:gd name="T77" fmla="*/ 1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2" h="112">
                  <a:moveTo>
                    <a:pt x="88" y="92"/>
                  </a:moveTo>
                  <a:lnTo>
                    <a:pt x="84" y="96"/>
                  </a:lnTo>
                  <a:lnTo>
                    <a:pt x="80" y="100"/>
                  </a:lnTo>
                  <a:lnTo>
                    <a:pt x="76" y="103"/>
                  </a:lnTo>
                  <a:lnTo>
                    <a:pt x="71" y="106"/>
                  </a:lnTo>
                  <a:lnTo>
                    <a:pt x="61" y="109"/>
                  </a:lnTo>
                  <a:lnTo>
                    <a:pt x="50" y="111"/>
                  </a:lnTo>
                  <a:lnTo>
                    <a:pt x="39" y="112"/>
                  </a:lnTo>
                  <a:lnTo>
                    <a:pt x="28" y="112"/>
                  </a:lnTo>
                  <a:lnTo>
                    <a:pt x="16" y="111"/>
                  </a:lnTo>
                  <a:lnTo>
                    <a:pt x="5" y="109"/>
                  </a:lnTo>
                  <a:lnTo>
                    <a:pt x="2" y="103"/>
                  </a:lnTo>
                  <a:lnTo>
                    <a:pt x="1" y="97"/>
                  </a:lnTo>
                  <a:lnTo>
                    <a:pt x="0" y="91"/>
                  </a:lnTo>
                  <a:lnTo>
                    <a:pt x="0" y="86"/>
                  </a:lnTo>
                  <a:lnTo>
                    <a:pt x="2" y="74"/>
                  </a:lnTo>
                  <a:lnTo>
                    <a:pt x="5" y="63"/>
                  </a:lnTo>
                  <a:lnTo>
                    <a:pt x="16" y="44"/>
                  </a:lnTo>
                  <a:lnTo>
                    <a:pt x="28" y="26"/>
                  </a:lnTo>
                  <a:lnTo>
                    <a:pt x="43" y="29"/>
                  </a:lnTo>
                  <a:lnTo>
                    <a:pt x="59" y="34"/>
                  </a:lnTo>
                  <a:lnTo>
                    <a:pt x="67" y="36"/>
                  </a:lnTo>
                  <a:lnTo>
                    <a:pt x="75" y="36"/>
                  </a:lnTo>
                  <a:lnTo>
                    <a:pt x="78" y="34"/>
                  </a:lnTo>
                  <a:lnTo>
                    <a:pt x="82" y="32"/>
                  </a:lnTo>
                  <a:lnTo>
                    <a:pt x="85" y="30"/>
                  </a:lnTo>
                  <a:lnTo>
                    <a:pt x="88" y="26"/>
                  </a:lnTo>
                  <a:lnTo>
                    <a:pt x="96" y="13"/>
                  </a:lnTo>
                  <a:lnTo>
                    <a:pt x="105" y="0"/>
                  </a:lnTo>
                  <a:lnTo>
                    <a:pt x="108" y="6"/>
                  </a:lnTo>
                  <a:lnTo>
                    <a:pt x="110" y="10"/>
                  </a:lnTo>
                  <a:lnTo>
                    <a:pt x="111" y="15"/>
                  </a:lnTo>
                  <a:lnTo>
                    <a:pt x="112" y="21"/>
                  </a:lnTo>
                  <a:lnTo>
                    <a:pt x="112" y="33"/>
                  </a:lnTo>
                  <a:lnTo>
                    <a:pt x="109" y="45"/>
                  </a:lnTo>
                  <a:lnTo>
                    <a:pt x="106" y="58"/>
                  </a:lnTo>
                  <a:lnTo>
                    <a:pt x="100" y="71"/>
                  </a:lnTo>
                  <a:lnTo>
                    <a:pt x="94" y="82"/>
                  </a:lnTo>
                  <a:lnTo>
                    <a:pt x="88" y="92"/>
                  </a:lnTo>
                  <a:close/>
                </a:path>
              </a:pathLst>
            </a:custGeom>
            <a:solidFill>
              <a:srgbClr val="FFFFFF"/>
            </a:solidFill>
            <a:ln w="9525">
              <a:noFill/>
              <a:round/>
              <a:headEnd/>
              <a:tailEnd/>
            </a:ln>
          </p:spPr>
          <p:txBody>
            <a:bodyPr/>
            <a:lstStyle/>
            <a:p>
              <a:endParaRPr lang="en-US"/>
            </a:p>
          </p:txBody>
        </p:sp>
        <p:sp>
          <p:nvSpPr>
            <p:cNvPr id="239" name="Freeform 243"/>
            <p:cNvSpPr>
              <a:spLocks/>
            </p:cNvSpPr>
            <p:nvPr userDrawn="1"/>
          </p:nvSpPr>
          <p:spPr bwMode="auto">
            <a:xfrm>
              <a:off x="2491" y="2165"/>
              <a:ext cx="8" cy="8"/>
            </a:xfrm>
            <a:custGeom>
              <a:avLst/>
              <a:gdLst>
                <a:gd name="T0" fmla="*/ 1 w 101"/>
                <a:gd name="T1" fmla="*/ 0 h 111"/>
                <a:gd name="T2" fmla="*/ 0 w 101"/>
                <a:gd name="T3" fmla="*/ 0 h 111"/>
                <a:gd name="T4" fmla="*/ 0 w 101"/>
                <a:gd name="T5" fmla="*/ 0 h 111"/>
                <a:gd name="T6" fmla="*/ 0 w 101"/>
                <a:gd name="T7" fmla="*/ 0 h 111"/>
                <a:gd name="T8" fmla="*/ 0 w 101"/>
                <a:gd name="T9" fmla="*/ 0 h 111"/>
                <a:gd name="T10" fmla="*/ 0 w 101"/>
                <a:gd name="T11" fmla="*/ 1 h 111"/>
                <a:gd name="T12" fmla="*/ 0 w 101"/>
                <a:gd name="T13" fmla="*/ 1 h 111"/>
                <a:gd name="T14" fmla="*/ 0 w 101"/>
                <a:gd name="T15" fmla="*/ 1 h 111"/>
                <a:gd name="T16" fmla="*/ 0 w 101"/>
                <a:gd name="T17" fmla="*/ 1 h 111"/>
                <a:gd name="T18" fmla="*/ 0 w 101"/>
                <a:gd name="T19" fmla="*/ 0 h 111"/>
                <a:gd name="T20" fmla="*/ 0 w 101"/>
                <a:gd name="T21" fmla="*/ 0 h 111"/>
                <a:gd name="T22" fmla="*/ 0 w 101"/>
                <a:gd name="T23" fmla="*/ 0 h 111"/>
                <a:gd name="T24" fmla="*/ 0 w 101"/>
                <a:gd name="T25" fmla="*/ 0 h 111"/>
                <a:gd name="T26" fmla="*/ 0 w 101"/>
                <a:gd name="T27" fmla="*/ 0 h 111"/>
                <a:gd name="T28" fmla="*/ 0 w 101"/>
                <a:gd name="T29" fmla="*/ 0 h 111"/>
                <a:gd name="T30" fmla="*/ 0 w 101"/>
                <a:gd name="T31" fmla="*/ 0 h 111"/>
                <a:gd name="T32" fmla="*/ 0 w 101"/>
                <a:gd name="T33" fmla="*/ 0 h 111"/>
                <a:gd name="T34" fmla="*/ 0 w 101"/>
                <a:gd name="T35" fmla="*/ 0 h 111"/>
                <a:gd name="T36" fmla="*/ 0 w 101"/>
                <a:gd name="T37" fmla="*/ 0 h 111"/>
                <a:gd name="T38" fmla="*/ 0 w 101"/>
                <a:gd name="T39" fmla="*/ 0 h 111"/>
                <a:gd name="T40" fmla="*/ 0 w 101"/>
                <a:gd name="T41" fmla="*/ 0 h 111"/>
                <a:gd name="T42" fmla="*/ 1 w 101"/>
                <a:gd name="T43" fmla="*/ 0 h 111"/>
                <a:gd name="T44" fmla="*/ 1 w 101"/>
                <a:gd name="T45" fmla="*/ 0 h 1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01" h="111">
                  <a:moveTo>
                    <a:pt x="101" y="0"/>
                  </a:moveTo>
                  <a:lnTo>
                    <a:pt x="75" y="24"/>
                  </a:lnTo>
                  <a:lnTo>
                    <a:pt x="47" y="52"/>
                  </a:lnTo>
                  <a:lnTo>
                    <a:pt x="33" y="65"/>
                  </a:lnTo>
                  <a:lnTo>
                    <a:pt x="20" y="80"/>
                  </a:lnTo>
                  <a:lnTo>
                    <a:pt x="8" y="96"/>
                  </a:lnTo>
                  <a:lnTo>
                    <a:pt x="0" y="111"/>
                  </a:lnTo>
                  <a:lnTo>
                    <a:pt x="1" y="103"/>
                  </a:lnTo>
                  <a:lnTo>
                    <a:pt x="2" y="93"/>
                  </a:lnTo>
                  <a:lnTo>
                    <a:pt x="5" y="84"/>
                  </a:lnTo>
                  <a:lnTo>
                    <a:pt x="8" y="74"/>
                  </a:lnTo>
                  <a:lnTo>
                    <a:pt x="12" y="65"/>
                  </a:lnTo>
                  <a:lnTo>
                    <a:pt x="17" y="56"/>
                  </a:lnTo>
                  <a:lnTo>
                    <a:pt x="22" y="47"/>
                  </a:lnTo>
                  <a:lnTo>
                    <a:pt x="28" y="39"/>
                  </a:lnTo>
                  <a:lnTo>
                    <a:pt x="36" y="31"/>
                  </a:lnTo>
                  <a:lnTo>
                    <a:pt x="43" y="25"/>
                  </a:lnTo>
                  <a:lnTo>
                    <a:pt x="51" y="18"/>
                  </a:lnTo>
                  <a:lnTo>
                    <a:pt x="61" y="12"/>
                  </a:lnTo>
                  <a:lnTo>
                    <a:pt x="69" y="8"/>
                  </a:lnTo>
                  <a:lnTo>
                    <a:pt x="80" y="5"/>
                  </a:lnTo>
                  <a:lnTo>
                    <a:pt x="90" y="1"/>
                  </a:lnTo>
                  <a:lnTo>
                    <a:pt x="101" y="0"/>
                  </a:lnTo>
                  <a:close/>
                </a:path>
              </a:pathLst>
            </a:custGeom>
            <a:solidFill>
              <a:srgbClr val="FFFFFF"/>
            </a:solidFill>
            <a:ln w="9525">
              <a:noFill/>
              <a:round/>
              <a:headEnd/>
              <a:tailEnd/>
            </a:ln>
          </p:spPr>
          <p:txBody>
            <a:bodyPr/>
            <a:lstStyle/>
            <a:p>
              <a:endParaRPr lang="en-US"/>
            </a:p>
          </p:txBody>
        </p:sp>
        <p:sp>
          <p:nvSpPr>
            <p:cNvPr id="240" name="Freeform 244"/>
            <p:cNvSpPr>
              <a:spLocks/>
            </p:cNvSpPr>
            <p:nvPr userDrawn="1"/>
          </p:nvSpPr>
          <p:spPr bwMode="auto">
            <a:xfrm>
              <a:off x="2661" y="2166"/>
              <a:ext cx="10" cy="6"/>
            </a:xfrm>
            <a:custGeom>
              <a:avLst/>
              <a:gdLst>
                <a:gd name="T0" fmla="*/ 0 w 127"/>
                <a:gd name="T1" fmla="*/ 0 h 89"/>
                <a:gd name="T2" fmla="*/ 0 w 127"/>
                <a:gd name="T3" fmla="*/ 0 h 89"/>
                <a:gd name="T4" fmla="*/ 0 w 127"/>
                <a:gd name="T5" fmla="*/ 0 h 89"/>
                <a:gd name="T6" fmla="*/ 0 w 127"/>
                <a:gd name="T7" fmla="*/ 0 h 89"/>
                <a:gd name="T8" fmla="*/ 0 w 127"/>
                <a:gd name="T9" fmla="*/ 0 h 89"/>
                <a:gd name="T10" fmla="*/ 0 w 127"/>
                <a:gd name="T11" fmla="*/ 0 h 89"/>
                <a:gd name="T12" fmla="*/ 0 w 127"/>
                <a:gd name="T13" fmla="*/ 0 h 89"/>
                <a:gd name="T14" fmla="*/ 0 w 127"/>
                <a:gd name="T15" fmla="*/ 0 h 89"/>
                <a:gd name="T16" fmla="*/ 0 w 127"/>
                <a:gd name="T17" fmla="*/ 0 h 89"/>
                <a:gd name="T18" fmla="*/ 0 w 127"/>
                <a:gd name="T19" fmla="*/ 0 h 89"/>
                <a:gd name="T20" fmla="*/ 0 w 127"/>
                <a:gd name="T21" fmla="*/ 0 h 89"/>
                <a:gd name="T22" fmla="*/ 0 w 127"/>
                <a:gd name="T23" fmla="*/ 0 h 89"/>
                <a:gd name="T24" fmla="*/ 0 w 127"/>
                <a:gd name="T25" fmla="*/ 0 h 89"/>
                <a:gd name="T26" fmla="*/ 0 w 127"/>
                <a:gd name="T27" fmla="*/ 0 h 89"/>
                <a:gd name="T28" fmla="*/ 1 w 127"/>
                <a:gd name="T29" fmla="*/ 0 h 89"/>
                <a:gd name="T30" fmla="*/ 1 w 127"/>
                <a:gd name="T31" fmla="*/ 0 h 89"/>
                <a:gd name="T32" fmla="*/ 1 w 127"/>
                <a:gd name="T33" fmla="*/ 0 h 89"/>
                <a:gd name="T34" fmla="*/ 1 w 127"/>
                <a:gd name="T35" fmla="*/ 0 h 89"/>
                <a:gd name="T36" fmla="*/ 1 w 127"/>
                <a:gd name="T37" fmla="*/ 0 h 89"/>
                <a:gd name="T38" fmla="*/ 1 w 127"/>
                <a:gd name="T39" fmla="*/ 0 h 89"/>
                <a:gd name="T40" fmla="*/ 1 w 127"/>
                <a:gd name="T41" fmla="*/ 0 h 89"/>
                <a:gd name="T42" fmla="*/ 1 w 127"/>
                <a:gd name="T43" fmla="*/ 0 h 89"/>
                <a:gd name="T44" fmla="*/ 1 w 127"/>
                <a:gd name="T45" fmla="*/ 0 h 89"/>
                <a:gd name="T46" fmla="*/ 1 w 127"/>
                <a:gd name="T47" fmla="*/ 0 h 89"/>
                <a:gd name="T48" fmla="*/ 1 w 127"/>
                <a:gd name="T49" fmla="*/ 0 h 89"/>
                <a:gd name="T50" fmla="*/ 1 w 127"/>
                <a:gd name="T51" fmla="*/ 0 h 89"/>
                <a:gd name="T52" fmla="*/ 0 w 127"/>
                <a:gd name="T53" fmla="*/ 0 h 89"/>
                <a:gd name="T54" fmla="*/ 0 w 127"/>
                <a:gd name="T55" fmla="*/ 0 h 89"/>
                <a:gd name="T56" fmla="*/ 0 w 127"/>
                <a:gd name="T57" fmla="*/ 0 h 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27" h="89">
                  <a:moveTo>
                    <a:pt x="0" y="89"/>
                  </a:moveTo>
                  <a:lnTo>
                    <a:pt x="6" y="89"/>
                  </a:lnTo>
                  <a:lnTo>
                    <a:pt x="14" y="89"/>
                  </a:lnTo>
                  <a:lnTo>
                    <a:pt x="19" y="87"/>
                  </a:lnTo>
                  <a:lnTo>
                    <a:pt x="25" y="84"/>
                  </a:lnTo>
                  <a:lnTo>
                    <a:pt x="31" y="82"/>
                  </a:lnTo>
                  <a:lnTo>
                    <a:pt x="36" y="78"/>
                  </a:lnTo>
                  <a:lnTo>
                    <a:pt x="40" y="74"/>
                  </a:lnTo>
                  <a:lnTo>
                    <a:pt x="46" y="69"/>
                  </a:lnTo>
                  <a:lnTo>
                    <a:pt x="54" y="59"/>
                  </a:lnTo>
                  <a:lnTo>
                    <a:pt x="62" y="47"/>
                  </a:lnTo>
                  <a:lnTo>
                    <a:pt x="69" y="35"/>
                  </a:lnTo>
                  <a:lnTo>
                    <a:pt x="75" y="23"/>
                  </a:lnTo>
                  <a:lnTo>
                    <a:pt x="81" y="14"/>
                  </a:lnTo>
                  <a:lnTo>
                    <a:pt x="87" y="6"/>
                  </a:lnTo>
                  <a:lnTo>
                    <a:pt x="90" y="3"/>
                  </a:lnTo>
                  <a:lnTo>
                    <a:pt x="93" y="1"/>
                  </a:lnTo>
                  <a:lnTo>
                    <a:pt x="96" y="0"/>
                  </a:lnTo>
                  <a:lnTo>
                    <a:pt x="99" y="0"/>
                  </a:lnTo>
                  <a:lnTo>
                    <a:pt x="102" y="1"/>
                  </a:lnTo>
                  <a:lnTo>
                    <a:pt x="105" y="3"/>
                  </a:lnTo>
                  <a:lnTo>
                    <a:pt x="109" y="6"/>
                  </a:lnTo>
                  <a:lnTo>
                    <a:pt x="112" y="11"/>
                  </a:lnTo>
                  <a:lnTo>
                    <a:pt x="119" y="23"/>
                  </a:lnTo>
                  <a:lnTo>
                    <a:pt x="127" y="44"/>
                  </a:lnTo>
                  <a:lnTo>
                    <a:pt x="96" y="58"/>
                  </a:lnTo>
                  <a:lnTo>
                    <a:pt x="65" y="69"/>
                  </a:lnTo>
                  <a:lnTo>
                    <a:pt x="33" y="80"/>
                  </a:lnTo>
                  <a:lnTo>
                    <a:pt x="0" y="89"/>
                  </a:lnTo>
                  <a:close/>
                </a:path>
              </a:pathLst>
            </a:custGeom>
            <a:solidFill>
              <a:srgbClr val="FFFFFF"/>
            </a:solidFill>
            <a:ln w="9525">
              <a:noFill/>
              <a:round/>
              <a:headEnd/>
              <a:tailEnd/>
            </a:ln>
          </p:spPr>
          <p:txBody>
            <a:bodyPr/>
            <a:lstStyle/>
            <a:p>
              <a:endParaRPr lang="en-US"/>
            </a:p>
          </p:txBody>
        </p:sp>
        <p:sp>
          <p:nvSpPr>
            <p:cNvPr id="241" name="Freeform 245"/>
            <p:cNvSpPr>
              <a:spLocks/>
            </p:cNvSpPr>
            <p:nvPr userDrawn="1"/>
          </p:nvSpPr>
          <p:spPr bwMode="auto">
            <a:xfrm>
              <a:off x="2651" y="2169"/>
              <a:ext cx="1" cy="3"/>
            </a:xfrm>
            <a:custGeom>
              <a:avLst/>
              <a:gdLst>
                <a:gd name="T0" fmla="*/ 0 w 11"/>
                <a:gd name="T1" fmla="*/ 0 h 43"/>
                <a:gd name="T2" fmla="*/ 0 w 11"/>
                <a:gd name="T3" fmla="*/ 0 h 43"/>
                <a:gd name="T4" fmla="*/ 0 w 11"/>
                <a:gd name="T5" fmla="*/ 0 h 43"/>
                <a:gd name="T6" fmla="*/ 0 w 11"/>
                <a:gd name="T7" fmla="*/ 0 h 43"/>
                <a:gd name="T8" fmla="*/ 0 w 11"/>
                <a:gd name="T9" fmla="*/ 0 h 43"/>
                <a:gd name="T10" fmla="*/ 0 w 11"/>
                <a:gd name="T11" fmla="*/ 0 h 43"/>
                <a:gd name="T12" fmla="*/ 0 w 11"/>
                <a:gd name="T13" fmla="*/ 0 h 43"/>
                <a:gd name="T14" fmla="*/ 0 w 11"/>
                <a:gd name="T15" fmla="*/ 0 h 43"/>
                <a:gd name="T16" fmla="*/ 0 w 11"/>
                <a:gd name="T17" fmla="*/ 0 h 43"/>
                <a:gd name="T18" fmla="*/ 0 w 11"/>
                <a:gd name="T19" fmla="*/ 0 h 43"/>
                <a:gd name="T20" fmla="*/ 0 w 11"/>
                <a:gd name="T21" fmla="*/ 0 h 43"/>
                <a:gd name="T22" fmla="*/ 0 w 11"/>
                <a:gd name="T23" fmla="*/ 0 h 43"/>
                <a:gd name="T24" fmla="*/ 0 w 11"/>
                <a:gd name="T25" fmla="*/ 0 h 43"/>
                <a:gd name="T26" fmla="*/ 0 w 11"/>
                <a:gd name="T27" fmla="*/ 0 h 43"/>
                <a:gd name="T28" fmla="*/ 0 w 11"/>
                <a:gd name="T29" fmla="*/ 0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43">
                  <a:moveTo>
                    <a:pt x="10" y="43"/>
                  </a:moveTo>
                  <a:lnTo>
                    <a:pt x="6" y="40"/>
                  </a:lnTo>
                  <a:lnTo>
                    <a:pt x="4" y="36"/>
                  </a:lnTo>
                  <a:lnTo>
                    <a:pt x="1" y="29"/>
                  </a:lnTo>
                  <a:lnTo>
                    <a:pt x="0" y="23"/>
                  </a:lnTo>
                  <a:lnTo>
                    <a:pt x="0" y="16"/>
                  </a:lnTo>
                  <a:lnTo>
                    <a:pt x="0" y="9"/>
                  </a:lnTo>
                  <a:lnTo>
                    <a:pt x="2" y="4"/>
                  </a:lnTo>
                  <a:lnTo>
                    <a:pt x="5" y="0"/>
                  </a:lnTo>
                  <a:lnTo>
                    <a:pt x="8" y="3"/>
                  </a:lnTo>
                  <a:lnTo>
                    <a:pt x="10" y="8"/>
                  </a:lnTo>
                  <a:lnTo>
                    <a:pt x="11" y="13"/>
                  </a:lnTo>
                  <a:lnTo>
                    <a:pt x="11" y="19"/>
                  </a:lnTo>
                  <a:lnTo>
                    <a:pt x="10" y="32"/>
                  </a:lnTo>
                  <a:lnTo>
                    <a:pt x="10" y="43"/>
                  </a:lnTo>
                  <a:close/>
                </a:path>
              </a:pathLst>
            </a:custGeom>
            <a:solidFill>
              <a:srgbClr val="FFFFFF"/>
            </a:solidFill>
            <a:ln w="9525">
              <a:noFill/>
              <a:round/>
              <a:headEnd/>
              <a:tailEnd/>
            </a:ln>
          </p:spPr>
          <p:txBody>
            <a:bodyPr/>
            <a:lstStyle/>
            <a:p>
              <a:endParaRPr lang="en-US"/>
            </a:p>
          </p:txBody>
        </p:sp>
        <p:sp>
          <p:nvSpPr>
            <p:cNvPr id="242" name="Freeform 246"/>
            <p:cNvSpPr>
              <a:spLocks/>
            </p:cNvSpPr>
            <p:nvPr userDrawn="1"/>
          </p:nvSpPr>
          <p:spPr bwMode="auto">
            <a:xfrm>
              <a:off x="2661" y="2170"/>
              <a:ext cx="19" cy="25"/>
            </a:xfrm>
            <a:custGeom>
              <a:avLst/>
              <a:gdLst>
                <a:gd name="T0" fmla="*/ 1 w 240"/>
                <a:gd name="T1" fmla="*/ 1 h 314"/>
                <a:gd name="T2" fmla="*/ 1 w 240"/>
                <a:gd name="T3" fmla="*/ 1 h 314"/>
                <a:gd name="T4" fmla="*/ 1 w 240"/>
                <a:gd name="T5" fmla="*/ 1 h 314"/>
                <a:gd name="T6" fmla="*/ 1 w 240"/>
                <a:gd name="T7" fmla="*/ 1 h 314"/>
                <a:gd name="T8" fmla="*/ 1 w 240"/>
                <a:gd name="T9" fmla="*/ 1 h 314"/>
                <a:gd name="T10" fmla="*/ 1 w 240"/>
                <a:gd name="T11" fmla="*/ 2 h 314"/>
                <a:gd name="T12" fmla="*/ 1 w 240"/>
                <a:gd name="T13" fmla="*/ 2 h 314"/>
                <a:gd name="T14" fmla="*/ 1 w 240"/>
                <a:gd name="T15" fmla="*/ 2 h 314"/>
                <a:gd name="T16" fmla="*/ 1 w 240"/>
                <a:gd name="T17" fmla="*/ 2 h 314"/>
                <a:gd name="T18" fmla="*/ 0 w 240"/>
                <a:gd name="T19" fmla="*/ 2 h 314"/>
                <a:gd name="T20" fmla="*/ 0 w 240"/>
                <a:gd name="T21" fmla="*/ 1 h 314"/>
                <a:gd name="T22" fmla="*/ 0 w 240"/>
                <a:gd name="T23" fmla="*/ 1 h 314"/>
                <a:gd name="T24" fmla="*/ 0 w 240"/>
                <a:gd name="T25" fmla="*/ 1 h 314"/>
                <a:gd name="T26" fmla="*/ 0 w 240"/>
                <a:gd name="T27" fmla="*/ 1 h 314"/>
                <a:gd name="T28" fmla="*/ 0 w 240"/>
                <a:gd name="T29" fmla="*/ 1 h 314"/>
                <a:gd name="T30" fmla="*/ 0 w 240"/>
                <a:gd name="T31" fmla="*/ 1 h 314"/>
                <a:gd name="T32" fmla="*/ 0 w 240"/>
                <a:gd name="T33" fmla="*/ 1 h 314"/>
                <a:gd name="T34" fmla="*/ 0 w 240"/>
                <a:gd name="T35" fmla="*/ 1 h 314"/>
                <a:gd name="T36" fmla="*/ 0 w 240"/>
                <a:gd name="T37" fmla="*/ 1 h 314"/>
                <a:gd name="T38" fmla="*/ 0 w 240"/>
                <a:gd name="T39" fmla="*/ 0 h 314"/>
                <a:gd name="T40" fmla="*/ 1 w 240"/>
                <a:gd name="T41" fmla="*/ 0 h 314"/>
                <a:gd name="T42" fmla="*/ 1 w 240"/>
                <a:gd name="T43" fmla="*/ 0 h 314"/>
                <a:gd name="T44" fmla="*/ 1 w 240"/>
                <a:gd name="T45" fmla="*/ 0 h 314"/>
                <a:gd name="T46" fmla="*/ 1 w 240"/>
                <a:gd name="T47" fmla="*/ 0 h 314"/>
                <a:gd name="T48" fmla="*/ 0 w 240"/>
                <a:gd name="T49" fmla="*/ 0 h 314"/>
                <a:gd name="T50" fmla="*/ 0 w 240"/>
                <a:gd name="T51" fmla="*/ 0 h 314"/>
                <a:gd name="T52" fmla="*/ 0 w 240"/>
                <a:gd name="T53" fmla="*/ 0 h 314"/>
                <a:gd name="T54" fmla="*/ 0 w 240"/>
                <a:gd name="T55" fmla="*/ 0 h 314"/>
                <a:gd name="T56" fmla="*/ 0 w 240"/>
                <a:gd name="T57" fmla="*/ 0 h 314"/>
                <a:gd name="T58" fmla="*/ 1 w 240"/>
                <a:gd name="T59" fmla="*/ 0 h 314"/>
                <a:gd name="T60" fmla="*/ 1 w 240"/>
                <a:gd name="T61" fmla="*/ 0 h 314"/>
                <a:gd name="T62" fmla="*/ 1 w 240"/>
                <a:gd name="T63" fmla="*/ 0 h 314"/>
                <a:gd name="T64" fmla="*/ 1 w 240"/>
                <a:gd name="T65" fmla="*/ 0 h 314"/>
                <a:gd name="T66" fmla="*/ 1 w 240"/>
                <a:gd name="T67" fmla="*/ 0 h 314"/>
                <a:gd name="T68" fmla="*/ 1 w 240"/>
                <a:gd name="T69" fmla="*/ 1 h 314"/>
                <a:gd name="T70" fmla="*/ 2 w 240"/>
                <a:gd name="T71" fmla="*/ 1 h 314"/>
                <a:gd name="T72" fmla="*/ 2 w 240"/>
                <a:gd name="T73" fmla="*/ 1 h 314"/>
                <a:gd name="T74" fmla="*/ 1 w 240"/>
                <a:gd name="T75" fmla="*/ 1 h 31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0" h="314">
                  <a:moveTo>
                    <a:pt x="224" y="135"/>
                  </a:moveTo>
                  <a:lnTo>
                    <a:pt x="221" y="139"/>
                  </a:lnTo>
                  <a:lnTo>
                    <a:pt x="219" y="141"/>
                  </a:lnTo>
                  <a:lnTo>
                    <a:pt x="217" y="144"/>
                  </a:lnTo>
                  <a:lnTo>
                    <a:pt x="215" y="147"/>
                  </a:lnTo>
                  <a:lnTo>
                    <a:pt x="214" y="155"/>
                  </a:lnTo>
                  <a:lnTo>
                    <a:pt x="214" y="162"/>
                  </a:lnTo>
                  <a:lnTo>
                    <a:pt x="215" y="178"/>
                  </a:lnTo>
                  <a:lnTo>
                    <a:pt x="215" y="193"/>
                  </a:lnTo>
                  <a:lnTo>
                    <a:pt x="208" y="209"/>
                  </a:lnTo>
                  <a:lnTo>
                    <a:pt x="202" y="226"/>
                  </a:lnTo>
                  <a:lnTo>
                    <a:pt x="193" y="242"/>
                  </a:lnTo>
                  <a:lnTo>
                    <a:pt x="186" y="258"/>
                  </a:lnTo>
                  <a:lnTo>
                    <a:pt x="176" y="273"/>
                  </a:lnTo>
                  <a:lnTo>
                    <a:pt x="167" y="288"/>
                  </a:lnTo>
                  <a:lnTo>
                    <a:pt x="156" y="301"/>
                  </a:lnTo>
                  <a:lnTo>
                    <a:pt x="144" y="314"/>
                  </a:lnTo>
                  <a:lnTo>
                    <a:pt x="105" y="285"/>
                  </a:lnTo>
                  <a:lnTo>
                    <a:pt x="64" y="256"/>
                  </a:lnTo>
                  <a:lnTo>
                    <a:pt x="46" y="241"/>
                  </a:lnTo>
                  <a:lnTo>
                    <a:pt x="29" y="225"/>
                  </a:lnTo>
                  <a:lnTo>
                    <a:pt x="20" y="217"/>
                  </a:lnTo>
                  <a:lnTo>
                    <a:pt x="14" y="208"/>
                  </a:lnTo>
                  <a:lnTo>
                    <a:pt x="6" y="199"/>
                  </a:lnTo>
                  <a:lnTo>
                    <a:pt x="1" y="190"/>
                  </a:lnTo>
                  <a:lnTo>
                    <a:pt x="0" y="182"/>
                  </a:lnTo>
                  <a:lnTo>
                    <a:pt x="1" y="175"/>
                  </a:lnTo>
                  <a:lnTo>
                    <a:pt x="3" y="167"/>
                  </a:lnTo>
                  <a:lnTo>
                    <a:pt x="6" y="160"/>
                  </a:lnTo>
                  <a:lnTo>
                    <a:pt x="16" y="146"/>
                  </a:lnTo>
                  <a:lnTo>
                    <a:pt x="27" y="132"/>
                  </a:lnTo>
                  <a:lnTo>
                    <a:pt x="31" y="126"/>
                  </a:lnTo>
                  <a:lnTo>
                    <a:pt x="35" y="119"/>
                  </a:lnTo>
                  <a:lnTo>
                    <a:pt x="39" y="114"/>
                  </a:lnTo>
                  <a:lnTo>
                    <a:pt x="42" y="108"/>
                  </a:lnTo>
                  <a:lnTo>
                    <a:pt x="42" y="102"/>
                  </a:lnTo>
                  <a:lnTo>
                    <a:pt x="42" y="96"/>
                  </a:lnTo>
                  <a:lnTo>
                    <a:pt x="38" y="91"/>
                  </a:lnTo>
                  <a:lnTo>
                    <a:pt x="33" y="85"/>
                  </a:lnTo>
                  <a:lnTo>
                    <a:pt x="47" y="78"/>
                  </a:lnTo>
                  <a:lnTo>
                    <a:pt x="76" y="60"/>
                  </a:lnTo>
                  <a:lnTo>
                    <a:pt x="106" y="43"/>
                  </a:lnTo>
                  <a:lnTo>
                    <a:pt x="118" y="34"/>
                  </a:lnTo>
                  <a:lnTo>
                    <a:pt x="115" y="31"/>
                  </a:lnTo>
                  <a:lnTo>
                    <a:pt x="111" y="28"/>
                  </a:lnTo>
                  <a:lnTo>
                    <a:pt x="108" y="27"/>
                  </a:lnTo>
                  <a:lnTo>
                    <a:pt x="104" y="26"/>
                  </a:lnTo>
                  <a:lnTo>
                    <a:pt x="95" y="27"/>
                  </a:lnTo>
                  <a:lnTo>
                    <a:pt x="86" y="31"/>
                  </a:lnTo>
                  <a:lnTo>
                    <a:pt x="77" y="35"/>
                  </a:lnTo>
                  <a:lnTo>
                    <a:pt x="67" y="39"/>
                  </a:lnTo>
                  <a:lnTo>
                    <a:pt x="63" y="42"/>
                  </a:lnTo>
                  <a:lnTo>
                    <a:pt x="59" y="43"/>
                  </a:lnTo>
                  <a:lnTo>
                    <a:pt x="53" y="44"/>
                  </a:lnTo>
                  <a:lnTo>
                    <a:pt x="49" y="44"/>
                  </a:lnTo>
                  <a:lnTo>
                    <a:pt x="49" y="40"/>
                  </a:lnTo>
                  <a:lnTo>
                    <a:pt x="49" y="37"/>
                  </a:lnTo>
                  <a:lnTo>
                    <a:pt x="64" y="32"/>
                  </a:lnTo>
                  <a:lnTo>
                    <a:pt x="98" y="18"/>
                  </a:lnTo>
                  <a:lnTo>
                    <a:pt x="132" y="5"/>
                  </a:lnTo>
                  <a:lnTo>
                    <a:pt x="147" y="0"/>
                  </a:lnTo>
                  <a:lnTo>
                    <a:pt x="155" y="10"/>
                  </a:lnTo>
                  <a:lnTo>
                    <a:pt x="161" y="20"/>
                  </a:lnTo>
                  <a:lnTo>
                    <a:pt x="170" y="29"/>
                  </a:lnTo>
                  <a:lnTo>
                    <a:pt x="177" y="38"/>
                  </a:lnTo>
                  <a:lnTo>
                    <a:pt x="193" y="55"/>
                  </a:lnTo>
                  <a:lnTo>
                    <a:pt x="208" y="72"/>
                  </a:lnTo>
                  <a:lnTo>
                    <a:pt x="215" y="81"/>
                  </a:lnTo>
                  <a:lnTo>
                    <a:pt x="221" y="91"/>
                  </a:lnTo>
                  <a:lnTo>
                    <a:pt x="227" y="99"/>
                  </a:lnTo>
                  <a:lnTo>
                    <a:pt x="232" y="110"/>
                  </a:lnTo>
                  <a:lnTo>
                    <a:pt x="236" y="119"/>
                  </a:lnTo>
                  <a:lnTo>
                    <a:pt x="238" y="131"/>
                  </a:lnTo>
                  <a:lnTo>
                    <a:pt x="240" y="143"/>
                  </a:lnTo>
                  <a:lnTo>
                    <a:pt x="240" y="155"/>
                  </a:lnTo>
                  <a:lnTo>
                    <a:pt x="232" y="145"/>
                  </a:lnTo>
                  <a:lnTo>
                    <a:pt x="224" y="135"/>
                  </a:lnTo>
                  <a:close/>
                </a:path>
              </a:pathLst>
            </a:custGeom>
            <a:solidFill>
              <a:srgbClr val="FFFFFF"/>
            </a:solidFill>
            <a:ln w="9525">
              <a:noFill/>
              <a:round/>
              <a:headEnd/>
              <a:tailEnd/>
            </a:ln>
          </p:spPr>
          <p:txBody>
            <a:bodyPr/>
            <a:lstStyle/>
            <a:p>
              <a:endParaRPr lang="en-US"/>
            </a:p>
          </p:txBody>
        </p:sp>
        <p:sp>
          <p:nvSpPr>
            <p:cNvPr id="243" name="Freeform 247"/>
            <p:cNvSpPr>
              <a:spLocks/>
            </p:cNvSpPr>
            <p:nvPr userDrawn="1"/>
          </p:nvSpPr>
          <p:spPr bwMode="auto">
            <a:xfrm>
              <a:off x="2609" y="2156"/>
              <a:ext cx="29" cy="16"/>
            </a:xfrm>
            <a:custGeom>
              <a:avLst/>
              <a:gdLst>
                <a:gd name="T0" fmla="*/ 2 w 380"/>
                <a:gd name="T1" fmla="*/ 1 h 209"/>
                <a:gd name="T2" fmla="*/ 2 w 380"/>
                <a:gd name="T3" fmla="*/ 1 h 209"/>
                <a:gd name="T4" fmla="*/ 2 w 380"/>
                <a:gd name="T5" fmla="*/ 1 h 209"/>
                <a:gd name="T6" fmla="*/ 2 w 380"/>
                <a:gd name="T7" fmla="*/ 1 h 209"/>
                <a:gd name="T8" fmla="*/ 2 w 380"/>
                <a:gd name="T9" fmla="*/ 1 h 209"/>
                <a:gd name="T10" fmla="*/ 2 w 380"/>
                <a:gd name="T11" fmla="*/ 1 h 209"/>
                <a:gd name="T12" fmla="*/ 2 w 380"/>
                <a:gd name="T13" fmla="*/ 0 h 209"/>
                <a:gd name="T14" fmla="*/ 2 w 380"/>
                <a:gd name="T15" fmla="*/ 0 h 209"/>
                <a:gd name="T16" fmla="*/ 2 w 380"/>
                <a:gd name="T17" fmla="*/ 0 h 209"/>
                <a:gd name="T18" fmla="*/ 2 w 380"/>
                <a:gd name="T19" fmla="*/ 0 h 209"/>
                <a:gd name="T20" fmla="*/ 2 w 380"/>
                <a:gd name="T21" fmla="*/ 0 h 209"/>
                <a:gd name="T22" fmla="*/ 2 w 380"/>
                <a:gd name="T23" fmla="*/ 0 h 209"/>
                <a:gd name="T24" fmla="*/ 2 w 380"/>
                <a:gd name="T25" fmla="*/ 0 h 209"/>
                <a:gd name="T26" fmla="*/ 2 w 380"/>
                <a:gd name="T27" fmla="*/ 0 h 209"/>
                <a:gd name="T28" fmla="*/ 1 w 380"/>
                <a:gd name="T29" fmla="*/ 0 h 209"/>
                <a:gd name="T30" fmla="*/ 1 w 380"/>
                <a:gd name="T31" fmla="*/ 0 h 209"/>
                <a:gd name="T32" fmla="*/ 1 w 380"/>
                <a:gd name="T33" fmla="*/ 0 h 209"/>
                <a:gd name="T34" fmla="*/ 1 w 380"/>
                <a:gd name="T35" fmla="*/ 0 h 209"/>
                <a:gd name="T36" fmla="*/ 1 w 380"/>
                <a:gd name="T37" fmla="*/ 0 h 209"/>
                <a:gd name="T38" fmla="*/ 1 w 380"/>
                <a:gd name="T39" fmla="*/ 0 h 209"/>
                <a:gd name="T40" fmla="*/ 1 w 380"/>
                <a:gd name="T41" fmla="*/ 0 h 209"/>
                <a:gd name="T42" fmla="*/ 1 w 380"/>
                <a:gd name="T43" fmla="*/ 0 h 209"/>
                <a:gd name="T44" fmla="*/ 1 w 380"/>
                <a:gd name="T45" fmla="*/ 0 h 209"/>
                <a:gd name="T46" fmla="*/ 1 w 380"/>
                <a:gd name="T47" fmla="*/ 0 h 209"/>
                <a:gd name="T48" fmla="*/ 1 w 380"/>
                <a:gd name="T49" fmla="*/ 0 h 209"/>
                <a:gd name="T50" fmla="*/ 1 w 380"/>
                <a:gd name="T51" fmla="*/ 0 h 209"/>
                <a:gd name="T52" fmla="*/ 1 w 380"/>
                <a:gd name="T53" fmla="*/ 0 h 209"/>
                <a:gd name="T54" fmla="*/ 1 w 380"/>
                <a:gd name="T55" fmla="*/ 0 h 209"/>
                <a:gd name="T56" fmla="*/ 1 w 380"/>
                <a:gd name="T57" fmla="*/ 0 h 209"/>
                <a:gd name="T58" fmla="*/ 1 w 380"/>
                <a:gd name="T59" fmla="*/ 0 h 209"/>
                <a:gd name="T60" fmla="*/ 1 w 380"/>
                <a:gd name="T61" fmla="*/ 1 h 209"/>
                <a:gd name="T62" fmla="*/ 1 w 380"/>
                <a:gd name="T63" fmla="*/ 1 h 209"/>
                <a:gd name="T64" fmla="*/ 1 w 380"/>
                <a:gd name="T65" fmla="*/ 1 h 209"/>
                <a:gd name="T66" fmla="*/ 1 w 380"/>
                <a:gd name="T67" fmla="*/ 1 h 209"/>
                <a:gd name="T68" fmla="*/ 1 w 380"/>
                <a:gd name="T69" fmla="*/ 1 h 209"/>
                <a:gd name="T70" fmla="*/ 1 w 380"/>
                <a:gd name="T71" fmla="*/ 1 h 209"/>
                <a:gd name="T72" fmla="*/ 1 w 380"/>
                <a:gd name="T73" fmla="*/ 1 h 209"/>
                <a:gd name="T74" fmla="*/ 0 w 380"/>
                <a:gd name="T75" fmla="*/ 0 h 209"/>
                <a:gd name="T76" fmla="*/ 0 w 380"/>
                <a:gd name="T77" fmla="*/ 0 h 209"/>
                <a:gd name="T78" fmla="*/ 0 w 380"/>
                <a:gd name="T79" fmla="*/ 0 h 209"/>
                <a:gd name="T80" fmla="*/ 0 w 380"/>
                <a:gd name="T81" fmla="*/ 0 h 209"/>
                <a:gd name="T82" fmla="*/ 0 w 380"/>
                <a:gd name="T83" fmla="*/ 0 h 209"/>
                <a:gd name="T84" fmla="*/ 0 w 380"/>
                <a:gd name="T85" fmla="*/ 0 h 209"/>
                <a:gd name="T86" fmla="*/ 0 w 380"/>
                <a:gd name="T87" fmla="*/ 0 h 209"/>
                <a:gd name="T88" fmla="*/ 1 w 380"/>
                <a:gd name="T89" fmla="*/ 0 h 209"/>
                <a:gd name="T90" fmla="*/ 2 w 380"/>
                <a:gd name="T91" fmla="*/ 0 h 209"/>
                <a:gd name="T92" fmla="*/ 2 w 380"/>
                <a:gd name="T93" fmla="*/ 0 h 209"/>
                <a:gd name="T94" fmla="*/ 2 w 380"/>
                <a:gd name="T95" fmla="*/ 1 h 209"/>
                <a:gd name="T96" fmla="*/ 2 w 380"/>
                <a:gd name="T97" fmla="*/ 1 h 20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80" h="209">
                  <a:moveTo>
                    <a:pt x="380" y="209"/>
                  </a:moveTo>
                  <a:lnTo>
                    <a:pt x="379" y="203"/>
                  </a:lnTo>
                  <a:lnTo>
                    <a:pt x="376" y="195"/>
                  </a:lnTo>
                  <a:lnTo>
                    <a:pt x="371" y="189"/>
                  </a:lnTo>
                  <a:lnTo>
                    <a:pt x="366" y="180"/>
                  </a:lnTo>
                  <a:lnTo>
                    <a:pt x="355" y="166"/>
                  </a:lnTo>
                  <a:lnTo>
                    <a:pt x="345" y="150"/>
                  </a:lnTo>
                  <a:lnTo>
                    <a:pt x="341" y="142"/>
                  </a:lnTo>
                  <a:lnTo>
                    <a:pt x="338" y="135"/>
                  </a:lnTo>
                  <a:lnTo>
                    <a:pt x="337" y="127"/>
                  </a:lnTo>
                  <a:lnTo>
                    <a:pt x="338" y="120"/>
                  </a:lnTo>
                  <a:lnTo>
                    <a:pt x="339" y="116"/>
                  </a:lnTo>
                  <a:lnTo>
                    <a:pt x="340" y="113"/>
                  </a:lnTo>
                  <a:lnTo>
                    <a:pt x="344" y="110"/>
                  </a:lnTo>
                  <a:lnTo>
                    <a:pt x="347" y="107"/>
                  </a:lnTo>
                  <a:lnTo>
                    <a:pt x="355" y="100"/>
                  </a:lnTo>
                  <a:lnTo>
                    <a:pt x="367" y="95"/>
                  </a:lnTo>
                  <a:lnTo>
                    <a:pt x="363" y="87"/>
                  </a:lnTo>
                  <a:lnTo>
                    <a:pt x="358" y="79"/>
                  </a:lnTo>
                  <a:lnTo>
                    <a:pt x="353" y="72"/>
                  </a:lnTo>
                  <a:lnTo>
                    <a:pt x="348" y="64"/>
                  </a:lnTo>
                  <a:lnTo>
                    <a:pt x="341" y="58"/>
                  </a:lnTo>
                  <a:lnTo>
                    <a:pt x="335" y="52"/>
                  </a:lnTo>
                  <a:lnTo>
                    <a:pt x="328" y="47"/>
                  </a:lnTo>
                  <a:lnTo>
                    <a:pt x="319" y="44"/>
                  </a:lnTo>
                  <a:lnTo>
                    <a:pt x="315" y="44"/>
                  </a:lnTo>
                  <a:lnTo>
                    <a:pt x="310" y="45"/>
                  </a:lnTo>
                  <a:lnTo>
                    <a:pt x="306" y="46"/>
                  </a:lnTo>
                  <a:lnTo>
                    <a:pt x="302" y="47"/>
                  </a:lnTo>
                  <a:lnTo>
                    <a:pt x="294" y="51"/>
                  </a:lnTo>
                  <a:lnTo>
                    <a:pt x="288" y="57"/>
                  </a:lnTo>
                  <a:lnTo>
                    <a:pt x="278" y="68"/>
                  </a:lnTo>
                  <a:lnTo>
                    <a:pt x="271" y="76"/>
                  </a:lnTo>
                  <a:lnTo>
                    <a:pt x="268" y="74"/>
                  </a:lnTo>
                  <a:lnTo>
                    <a:pt x="265" y="71"/>
                  </a:lnTo>
                  <a:lnTo>
                    <a:pt x="262" y="67"/>
                  </a:lnTo>
                  <a:lnTo>
                    <a:pt x="261" y="64"/>
                  </a:lnTo>
                  <a:lnTo>
                    <a:pt x="260" y="56"/>
                  </a:lnTo>
                  <a:lnTo>
                    <a:pt x="260" y="48"/>
                  </a:lnTo>
                  <a:lnTo>
                    <a:pt x="260" y="40"/>
                  </a:lnTo>
                  <a:lnTo>
                    <a:pt x="259" y="32"/>
                  </a:lnTo>
                  <a:lnTo>
                    <a:pt x="257" y="28"/>
                  </a:lnTo>
                  <a:lnTo>
                    <a:pt x="256" y="25"/>
                  </a:lnTo>
                  <a:lnTo>
                    <a:pt x="253" y="21"/>
                  </a:lnTo>
                  <a:lnTo>
                    <a:pt x="250" y="19"/>
                  </a:lnTo>
                  <a:lnTo>
                    <a:pt x="235" y="17"/>
                  </a:lnTo>
                  <a:lnTo>
                    <a:pt x="222" y="15"/>
                  </a:lnTo>
                  <a:lnTo>
                    <a:pt x="209" y="15"/>
                  </a:lnTo>
                  <a:lnTo>
                    <a:pt x="196" y="15"/>
                  </a:lnTo>
                  <a:lnTo>
                    <a:pt x="184" y="17"/>
                  </a:lnTo>
                  <a:lnTo>
                    <a:pt x="173" y="20"/>
                  </a:lnTo>
                  <a:lnTo>
                    <a:pt x="166" y="24"/>
                  </a:lnTo>
                  <a:lnTo>
                    <a:pt x="161" y="27"/>
                  </a:lnTo>
                  <a:lnTo>
                    <a:pt x="156" y="30"/>
                  </a:lnTo>
                  <a:lnTo>
                    <a:pt x="150" y="35"/>
                  </a:lnTo>
                  <a:lnTo>
                    <a:pt x="149" y="48"/>
                  </a:lnTo>
                  <a:lnTo>
                    <a:pt x="150" y="63"/>
                  </a:lnTo>
                  <a:lnTo>
                    <a:pt x="151" y="67"/>
                  </a:lnTo>
                  <a:lnTo>
                    <a:pt x="152" y="71"/>
                  </a:lnTo>
                  <a:lnTo>
                    <a:pt x="155" y="74"/>
                  </a:lnTo>
                  <a:lnTo>
                    <a:pt x="157" y="77"/>
                  </a:lnTo>
                  <a:lnTo>
                    <a:pt x="160" y="79"/>
                  </a:lnTo>
                  <a:lnTo>
                    <a:pt x="163" y="81"/>
                  </a:lnTo>
                  <a:lnTo>
                    <a:pt x="167" y="82"/>
                  </a:lnTo>
                  <a:lnTo>
                    <a:pt x="173" y="82"/>
                  </a:lnTo>
                  <a:lnTo>
                    <a:pt x="180" y="83"/>
                  </a:lnTo>
                  <a:lnTo>
                    <a:pt x="187" y="83"/>
                  </a:lnTo>
                  <a:lnTo>
                    <a:pt x="189" y="82"/>
                  </a:lnTo>
                  <a:lnTo>
                    <a:pt x="192" y="81"/>
                  </a:lnTo>
                  <a:lnTo>
                    <a:pt x="193" y="79"/>
                  </a:lnTo>
                  <a:lnTo>
                    <a:pt x="195" y="76"/>
                  </a:lnTo>
                  <a:lnTo>
                    <a:pt x="182" y="66"/>
                  </a:lnTo>
                  <a:lnTo>
                    <a:pt x="170" y="57"/>
                  </a:lnTo>
                  <a:lnTo>
                    <a:pt x="172" y="54"/>
                  </a:lnTo>
                  <a:lnTo>
                    <a:pt x="174" y="51"/>
                  </a:lnTo>
                  <a:lnTo>
                    <a:pt x="177" y="50"/>
                  </a:lnTo>
                  <a:lnTo>
                    <a:pt x="180" y="49"/>
                  </a:lnTo>
                  <a:lnTo>
                    <a:pt x="187" y="50"/>
                  </a:lnTo>
                  <a:lnTo>
                    <a:pt x="194" y="52"/>
                  </a:lnTo>
                  <a:lnTo>
                    <a:pt x="198" y="54"/>
                  </a:lnTo>
                  <a:lnTo>
                    <a:pt x="202" y="54"/>
                  </a:lnTo>
                  <a:lnTo>
                    <a:pt x="205" y="54"/>
                  </a:lnTo>
                  <a:lnTo>
                    <a:pt x="208" y="52"/>
                  </a:lnTo>
                  <a:lnTo>
                    <a:pt x="211" y="51"/>
                  </a:lnTo>
                  <a:lnTo>
                    <a:pt x="213" y="48"/>
                  </a:lnTo>
                  <a:lnTo>
                    <a:pt x="215" y="44"/>
                  </a:lnTo>
                  <a:lnTo>
                    <a:pt x="218" y="37"/>
                  </a:lnTo>
                  <a:lnTo>
                    <a:pt x="218" y="45"/>
                  </a:lnTo>
                  <a:lnTo>
                    <a:pt x="218" y="60"/>
                  </a:lnTo>
                  <a:lnTo>
                    <a:pt x="218" y="76"/>
                  </a:lnTo>
                  <a:lnTo>
                    <a:pt x="218" y="82"/>
                  </a:lnTo>
                  <a:lnTo>
                    <a:pt x="213" y="86"/>
                  </a:lnTo>
                  <a:lnTo>
                    <a:pt x="208" y="88"/>
                  </a:lnTo>
                  <a:lnTo>
                    <a:pt x="203" y="89"/>
                  </a:lnTo>
                  <a:lnTo>
                    <a:pt x="197" y="90"/>
                  </a:lnTo>
                  <a:lnTo>
                    <a:pt x="187" y="90"/>
                  </a:lnTo>
                  <a:lnTo>
                    <a:pt x="175" y="89"/>
                  </a:lnTo>
                  <a:lnTo>
                    <a:pt x="170" y="89"/>
                  </a:lnTo>
                  <a:lnTo>
                    <a:pt x="164" y="90"/>
                  </a:lnTo>
                  <a:lnTo>
                    <a:pt x="160" y="91"/>
                  </a:lnTo>
                  <a:lnTo>
                    <a:pt x="155" y="93"/>
                  </a:lnTo>
                  <a:lnTo>
                    <a:pt x="150" y="96"/>
                  </a:lnTo>
                  <a:lnTo>
                    <a:pt x="146" y="102"/>
                  </a:lnTo>
                  <a:lnTo>
                    <a:pt x="143" y="107"/>
                  </a:lnTo>
                  <a:lnTo>
                    <a:pt x="141" y="114"/>
                  </a:lnTo>
                  <a:lnTo>
                    <a:pt x="135" y="115"/>
                  </a:lnTo>
                  <a:lnTo>
                    <a:pt x="130" y="114"/>
                  </a:lnTo>
                  <a:lnTo>
                    <a:pt x="126" y="114"/>
                  </a:lnTo>
                  <a:lnTo>
                    <a:pt x="120" y="112"/>
                  </a:lnTo>
                  <a:lnTo>
                    <a:pt x="112" y="108"/>
                  </a:lnTo>
                  <a:lnTo>
                    <a:pt x="104" y="102"/>
                  </a:lnTo>
                  <a:lnTo>
                    <a:pt x="88" y="87"/>
                  </a:lnTo>
                  <a:lnTo>
                    <a:pt x="75" y="70"/>
                  </a:lnTo>
                  <a:lnTo>
                    <a:pt x="68" y="62"/>
                  </a:lnTo>
                  <a:lnTo>
                    <a:pt x="61" y="56"/>
                  </a:lnTo>
                  <a:lnTo>
                    <a:pt x="53" y="50"/>
                  </a:lnTo>
                  <a:lnTo>
                    <a:pt x="45" y="47"/>
                  </a:lnTo>
                  <a:lnTo>
                    <a:pt x="41" y="47"/>
                  </a:lnTo>
                  <a:lnTo>
                    <a:pt x="36" y="47"/>
                  </a:lnTo>
                  <a:lnTo>
                    <a:pt x="32" y="47"/>
                  </a:lnTo>
                  <a:lnTo>
                    <a:pt x="28" y="49"/>
                  </a:lnTo>
                  <a:lnTo>
                    <a:pt x="22" y="51"/>
                  </a:lnTo>
                  <a:lnTo>
                    <a:pt x="18" y="55"/>
                  </a:lnTo>
                  <a:lnTo>
                    <a:pt x="13" y="59"/>
                  </a:lnTo>
                  <a:lnTo>
                    <a:pt x="7" y="63"/>
                  </a:lnTo>
                  <a:lnTo>
                    <a:pt x="4" y="49"/>
                  </a:lnTo>
                  <a:lnTo>
                    <a:pt x="1" y="33"/>
                  </a:lnTo>
                  <a:lnTo>
                    <a:pt x="0" y="25"/>
                  </a:lnTo>
                  <a:lnTo>
                    <a:pt x="1" y="16"/>
                  </a:lnTo>
                  <a:lnTo>
                    <a:pt x="3" y="8"/>
                  </a:lnTo>
                  <a:lnTo>
                    <a:pt x="7" y="0"/>
                  </a:lnTo>
                  <a:lnTo>
                    <a:pt x="22" y="0"/>
                  </a:lnTo>
                  <a:lnTo>
                    <a:pt x="63" y="0"/>
                  </a:lnTo>
                  <a:lnTo>
                    <a:pt x="119" y="0"/>
                  </a:lnTo>
                  <a:lnTo>
                    <a:pt x="186" y="0"/>
                  </a:lnTo>
                  <a:lnTo>
                    <a:pt x="251" y="0"/>
                  </a:lnTo>
                  <a:lnTo>
                    <a:pt x="308" y="0"/>
                  </a:lnTo>
                  <a:lnTo>
                    <a:pt x="348" y="0"/>
                  </a:lnTo>
                  <a:lnTo>
                    <a:pt x="364" y="0"/>
                  </a:lnTo>
                  <a:lnTo>
                    <a:pt x="371" y="16"/>
                  </a:lnTo>
                  <a:lnTo>
                    <a:pt x="380" y="32"/>
                  </a:lnTo>
                  <a:lnTo>
                    <a:pt x="377" y="54"/>
                  </a:lnTo>
                  <a:lnTo>
                    <a:pt x="375" y="75"/>
                  </a:lnTo>
                  <a:lnTo>
                    <a:pt x="373" y="97"/>
                  </a:lnTo>
                  <a:lnTo>
                    <a:pt x="373" y="120"/>
                  </a:lnTo>
                  <a:lnTo>
                    <a:pt x="375" y="142"/>
                  </a:lnTo>
                  <a:lnTo>
                    <a:pt x="376" y="164"/>
                  </a:lnTo>
                  <a:lnTo>
                    <a:pt x="378" y="187"/>
                  </a:lnTo>
                  <a:lnTo>
                    <a:pt x="380" y="209"/>
                  </a:lnTo>
                  <a:close/>
                </a:path>
              </a:pathLst>
            </a:custGeom>
            <a:solidFill>
              <a:srgbClr val="FFFFFF"/>
            </a:solidFill>
            <a:ln w="9525">
              <a:noFill/>
              <a:round/>
              <a:headEnd/>
              <a:tailEnd/>
            </a:ln>
          </p:spPr>
          <p:txBody>
            <a:bodyPr/>
            <a:lstStyle/>
            <a:p>
              <a:endParaRPr lang="en-US"/>
            </a:p>
          </p:txBody>
        </p:sp>
        <p:sp>
          <p:nvSpPr>
            <p:cNvPr id="244" name="Freeform 248"/>
            <p:cNvSpPr>
              <a:spLocks/>
            </p:cNvSpPr>
            <p:nvPr userDrawn="1"/>
          </p:nvSpPr>
          <p:spPr bwMode="auto">
            <a:xfrm>
              <a:off x="2609" y="2162"/>
              <a:ext cx="14" cy="28"/>
            </a:xfrm>
            <a:custGeom>
              <a:avLst/>
              <a:gdLst>
                <a:gd name="T0" fmla="*/ 1 w 182"/>
                <a:gd name="T1" fmla="*/ 1 h 362"/>
                <a:gd name="T2" fmla="*/ 0 w 182"/>
                <a:gd name="T3" fmla="*/ 1 h 362"/>
                <a:gd name="T4" fmla="*/ 0 w 182"/>
                <a:gd name="T5" fmla="*/ 1 h 362"/>
                <a:gd name="T6" fmla="*/ 0 w 182"/>
                <a:gd name="T7" fmla="*/ 1 h 362"/>
                <a:gd name="T8" fmla="*/ 0 w 182"/>
                <a:gd name="T9" fmla="*/ 1 h 362"/>
                <a:gd name="T10" fmla="*/ 0 w 182"/>
                <a:gd name="T11" fmla="*/ 1 h 362"/>
                <a:gd name="T12" fmla="*/ 0 w 182"/>
                <a:gd name="T13" fmla="*/ 1 h 362"/>
                <a:gd name="T14" fmla="*/ 0 w 182"/>
                <a:gd name="T15" fmla="*/ 1 h 362"/>
                <a:gd name="T16" fmla="*/ 0 w 182"/>
                <a:gd name="T17" fmla="*/ 1 h 362"/>
                <a:gd name="T18" fmla="*/ 0 w 182"/>
                <a:gd name="T19" fmla="*/ 1 h 362"/>
                <a:gd name="T20" fmla="*/ 0 w 182"/>
                <a:gd name="T21" fmla="*/ 1 h 362"/>
                <a:gd name="T22" fmla="*/ 0 w 182"/>
                <a:gd name="T23" fmla="*/ 1 h 362"/>
                <a:gd name="T24" fmla="*/ 0 w 182"/>
                <a:gd name="T25" fmla="*/ 1 h 362"/>
                <a:gd name="T26" fmla="*/ 0 w 182"/>
                <a:gd name="T27" fmla="*/ 1 h 362"/>
                <a:gd name="T28" fmla="*/ 0 w 182"/>
                <a:gd name="T29" fmla="*/ 1 h 362"/>
                <a:gd name="T30" fmla="*/ 1 w 182"/>
                <a:gd name="T31" fmla="*/ 1 h 362"/>
                <a:gd name="T32" fmla="*/ 1 w 182"/>
                <a:gd name="T33" fmla="*/ 1 h 362"/>
                <a:gd name="T34" fmla="*/ 1 w 182"/>
                <a:gd name="T35" fmla="*/ 1 h 362"/>
                <a:gd name="T36" fmla="*/ 1 w 182"/>
                <a:gd name="T37" fmla="*/ 1 h 362"/>
                <a:gd name="T38" fmla="*/ 1 w 182"/>
                <a:gd name="T39" fmla="*/ 1 h 362"/>
                <a:gd name="T40" fmla="*/ 1 w 182"/>
                <a:gd name="T41" fmla="*/ 1 h 362"/>
                <a:gd name="T42" fmla="*/ 1 w 182"/>
                <a:gd name="T43" fmla="*/ 1 h 362"/>
                <a:gd name="T44" fmla="*/ 1 w 182"/>
                <a:gd name="T45" fmla="*/ 1 h 362"/>
                <a:gd name="T46" fmla="*/ 1 w 182"/>
                <a:gd name="T47" fmla="*/ 1 h 362"/>
                <a:gd name="T48" fmla="*/ 1 w 182"/>
                <a:gd name="T49" fmla="*/ 1 h 362"/>
                <a:gd name="T50" fmla="*/ 1 w 182"/>
                <a:gd name="T51" fmla="*/ 2 h 362"/>
                <a:gd name="T52" fmla="*/ 1 w 182"/>
                <a:gd name="T53" fmla="*/ 2 h 362"/>
                <a:gd name="T54" fmla="*/ 1 w 182"/>
                <a:gd name="T55" fmla="*/ 2 h 362"/>
                <a:gd name="T56" fmla="*/ 1 w 182"/>
                <a:gd name="T57" fmla="*/ 2 h 362"/>
                <a:gd name="T58" fmla="*/ 1 w 182"/>
                <a:gd name="T59" fmla="*/ 2 h 362"/>
                <a:gd name="T60" fmla="*/ 0 w 182"/>
                <a:gd name="T61" fmla="*/ 2 h 362"/>
                <a:gd name="T62" fmla="*/ 0 w 182"/>
                <a:gd name="T63" fmla="*/ 2 h 362"/>
                <a:gd name="T64" fmla="*/ 0 w 182"/>
                <a:gd name="T65" fmla="*/ 2 h 362"/>
                <a:gd name="T66" fmla="*/ 0 w 182"/>
                <a:gd name="T67" fmla="*/ 2 h 362"/>
                <a:gd name="T68" fmla="*/ 0 w 182"/>
                <a:gd name="T69" fmla="*/ 2 h 362"/>
                <a:gd name="T70" fmla="*/ 0 w 182"/>
                <a:gd name="T71" fmla="*/ 2 h 362"/>
                <a:gd name="T72" fmla="*/ 0 w 182"/>
                <a:gd name="T73" fmla="*/ 2 h 362"/>
                <a:gd name="T74" fmla="*/ 0 w 182"/>
                <a:gd name="T75" fmla="*/ 2 h 362"/>
                <a:gd name="T76" fmla="*/ 0 w 182"/>
                <a:gd name="T77" fmla="*/ 2 h 362"/>
                <a:gd name="T78" fmla="*/ 0 w 182"/>
                <a:gd name="T79" fmla="*/ 2 h 362"/>
                <a:gd name="T80" fmla="*/ 1 w 182"/>
                <a:gd name="T81" fmla="*/ 2 h 362"/>
                <a:gd name="T82" fmla="*/ 1 w 182"/>
                <a:gd name="T83" fmla="*/ 2 h 362"/>
                <a:gd name="T84" fmla="*/ 1 w 182"/>
                <a:gd name="T85" fmla="*/ 2 h 362"/>
                <a:gd name="T86" fmla="*/ 1 w 182"/>
                <a:gd name="T87" fmla="*/ 2 h 362"/>
                <a:gd name="T88" fmla="*/ 1 w 182"/>
                <a:gd name="T89" fmla="*/ 2 h 362"/>
                <a:gd name="T90" fmla="*/ 0 w 182"/>
                <a:gd name="T91" fmla="*/ 2 h 362"/>
                <a:gd name="T92" fmla="*/ 0 w 182"/>
                <a:gd name="T93" fmla="*/ 2 h 362"/>
                <a:gd name="T94" fmla="*/ 0 w 182"/>
                <a:gd name="T95" fmla="*/ 2 h 362"/>
                <a:gd name="T96" fmla="*/ 0 w 182"/>
                <a:gd name="T97" fmla="*/ 1 h 362"/>
                <a:gd name="T98" fmla="*/ 0 w 182"/>
                <a:gd name="T99" fmla="*/ 1 h 362"/>
                <a:gd name="T100" fmla="*/ 0 w 182"/>
                <a:gd name="T101" fmla="*/ 0 h 362"/>
                <a:gd name="T102" fmla="*/ 0 w 182"/>
                <a:gd name="T103" fmla="*/ 0 h 362"/>
                <a:gd name="T104" fmla="*/ 0 w 182"/>
                <a:gd name="T105" fmla="*/ 0 h 362"/>
                <a:gd name="T106" fmla="*/ 0 w 182"/>
                <a:gd name="T107" fmla="*/ 0 h 362"/>
                <a:gd name="T108" fmla="*/ 0 w 182"/>
                <a:gd name="T109" fmla="*/ 0 h 362"/>
                <a:gd name="T110" fmla="*/ 0 w 182"/>
                <a:gd name="T111" fmla="*/ 0 h 362"/>
                <a:gd name="T112" fmla="*/ 0 w 182"/>
                <a:gd name="T113" fmla="*/ 0 h 362"/>
                <a:gd name="T114" fmla="*/ 1 w 182"/>
                <a:gd name="T115" fmla="*/ 1 h 362"/>
                <a:gd name="T116" fmla="*/ 1 w 182"/>
                <a:gd name="T117" fmla="*/ 1 h 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2" h="362">
                  <a:moveTo>
                    <a:pt x="92" y="115"/>
                  </a:moveTo>
                  <a:lnTo>
                    <a:pt x="87" y="119"/>
                  </a:lnTo>
                  <a:lnTo>
                    <a:pt x="80" y="124"/>
                  </a:lnTo>
                  <a:lnTo>
                    <a:pt x="73" y="127"/>
                  </a:lnTo>
                  <a:lnTo>
                    <a:pt x="65" y="130"/>
                  </a:lnTo>
                  <a:lnTo>
                    <a:pt x="49" y="135"/>
                  </a:lnTo>
                  <a:lnTo>
                    <a:pt x="33" y="142"/>
                  </a:lnTo>
                  <a:lnTo>
                    <a:pt x="26" y="145"/>
                  </a:lnTo>
                  <a:lnTo>
                    <a:pt x="19" y="149"/>
                  </a:lnTo>
                  <a:lnTo>
                    <a:pt x="14" y="155"/>
                  </a:lnTo>
                  <a:lnTo>
                    <a:pt x="11" y="160"/>
                  </a:lnTo>
                  <a:lnTo>
                    <a:pt x="8" y="167"/>
                  </a:lnTo>
                  <a:lnTo>
                    <a:pt x="8" y="176"/>
                  </a:lnTo>
                  <a:lnTo>
                    <a:pt x="9" y="186"/>
                  </a:lnTo>
                  <a:lnTo>
                    <a:pt x="12" y="197"/>
                  </a:lnTo>
                  <a:lnTo>
                    <a:pt x="14" y="200"/>
                  </a:lnTo>
                  <a:lnTo>
                    <a:pt x="17" y="204"/>
                  </a:lnTo>
                  <a:lnTo>
                    <a:pt x="19" y="205"/>
                  </a:lnTo>
                  <a:lnTo>
                    <a:pt x="22" y="206"/>
                  </a:lnTo>
                  <a:lnTo>
                    <a:pt x="28" y="205"/>
                  </a:lnTo>
                  <a:lnTo>
                    <a:pt x="33" y="203"/>
                  </a:lnTo>
                  <a:lnTo>
                    <a:pt x="40" y="199"/>
                  </a:lnTo>
                  <a:lnTo>
                    <a:pt x="45" y="196"/>
                  </a:lnTo>
                  <a:lnTo>
                    <a:pt x="51" y="194"/>
                  </a:lnTo>
                  <a:lnTo>
                    <a:pt x="57" y="193"/>
                  </a:lnTo>
                  <a:lnTo>
                    <a:pt x="60" y="187"/>
                  </a:lnTo>
                  <a:lnTo>
                    <a:pt x="64" y="180"/>
                  </a:lnTo>
                  <a:lnTo>
                    <a:pt x="69" y="175"/>
                  </a:lnTo>
                  <a:lnTo>
                    <a:pt x="75" y="170"/>
                  </a:lnTo>
                  <a:lnTo>
                    <a:pt x="80" y="166"/>
                  </a:lnTo>
                  <a:lnTo>
                    <a:pt x="87" y="163"/>
                  </a:lnTo>
                  <a:lnTo>
                    <a:pt x="93" y="160"/>
                  </a:lnTo>
                  <a:lnTo>
                    <a:pt x="100" y="157"/>
                  </a:lnTo>
                  <a:lnTo>
                    <a:pt x="129" y="149"/>
                  </a:lnTo>
                  <a:lnTo>
                    <a:pt x="156" y="140"/>
                  </a:lnTo>
                  <a:lnTo>
                    <a:pt x="170" y="148"/>
                  </a:lnTo>
                  <a:lnTo>
                    <a:pt x="182" y="156"/>
                  </a:lnTo>
                  <a:lnTo>
                    <a:pt x="164" y="167"/>
                  </a:lnTo>
                  <a:lnTo>
                    <a:pt x="143" y="182"/>
                  </a:lnTo>
                  <a:lnTo>
                    <a:pt x="132" y="190"/>
                  </a:lnTo>
                  <a:lnTo>
                    <a:pt x="123" y="199"/>
                  </a:lnTo>
                  <a:lnTo>
                    <a:pt x="119" y="205"/>
                  </a:lnTo>
                  <a:lnTo>
                    <a:pt x="115" y="210"/>
                  </a:lnTo>
                  <a:lnTo>
                    <a:pt x="113" y="216"/>
                  </a:lnTo>
                  <a:lnTo>
                    <a:pt x="111" y="223"/>
                  </a:lnTo>
                  <a:lnTo>
                    <a:pt x="110" y="228"/>
                  </a:lnTo>
                  <a:lnTo>
                    <a:pt x="110" y="234"/>
                  </a:lnTo>
                  <a:lnTo>
                    <a:pt x="111" y="238"/>
                  </a:lnTo>
                  <a:lnTo>
                    <a:pt x="112" y="242"/>
                  </a:lnTo>
                  <a:lnTo>
                    <a:pt x="116" y="251"/>
                  </a:lnTo>
                  <a:lnTo>
                    <a:pt x="121" y="258"/>
                  </a:lnTo>
                  <a:lnTo>
                    <a:pt x="122" y="261"/>
                  </a:lnTo>
                  <a:lnTo>
                    <a:pt x="123" y="264"/>
                  </a:lnTo>
                  <a:lnTo>
                    <a:pt x="124" y="268"/>
                  </a:lnTo>
                  <a:lnTo>
                    <a:pt x="124" y="271"/>
                  </a:lnTo>
                  <a:lnTo>
                    <a:pt x="122" y="274"/>
                  </a:lnTo>
                  <a:lnTo>
                    <a:pt x="119" y="278"/>
                  </a:lnTo>
                  <a:lnTo>
                    <a:pt x="114" y="282"/>
                  </a:lnTo>
                  <a:lnTo>
                    <a:pt x="109" y="286"/>
                  </a:lnTo>
                  <a:lnTo>
                    <a:pt x="93" y="289"/>
                  </a:lnTo>
                  <a:lnTo>
                    <a:pt x="76" y="291"/>
                  </a:lnTo>
                  <a:lnTo>
                    <a:pt x="68" y="294"/>
                  </a:lnTo>
                  <a:lnTo>
                    <a:pt x="62" y="298"/>
                  </a:lnTo>
                  <a:lnTo>
                    <a:pt x="60" y="301"/>
                  </a:lnTo>
                  <a:lnTo>
                    <a:pt x="57" y="303"/>
                  </a:lnTo>
                  <a:lnTo>
                    <a:pt x="56" y="307"/>
                  </a:lnTo>
                  <a:lnTo>
                    <a:pt x="53" y="311"/>
                  </a:lnTo>
                  <a:lnTo>
                    <a:pt x="53" y="315"/>
                  </a:lnTo>
                  <a:lnTo>
                    <a:pt x="53" y="318"/>
                  </a:lnTo>
                  <a:lnTo>
                    <a:pt x="53" y="320"/>
                  </a:lnTo>
                  <a:lnTo>
                    <a:pt x="54" y="322"/>
                  </a:lnTo>
                  <a:lnTo>
                    <a:pt x="58" y="324"/>
                  </a:lnTo>
                  <a:lnTo>
                    <a:pt x="60" y="327"/>
                  </a:lnTo>
                  <a:lnTo>
                    <a:pt x="63" y="327"/>
                  </a:lnTo>
                  <a:lnTo>
                    <a:pt x="65" y="327"/>
                  </a:lnTo>
                  <a:lnTo>
                    <a:pt x="68" y="325"/>
                  </a:lnTo>
                  <a:lnTo>
                    <a:pt x="71" y="324"/>
                  </a:lnTo>
                  <a:lnTo>
                    <a:pt x="75" y="320"/>
                  </a:lnTo>
                  <a:lnTo>
                    <a:pt x="79" y="316"/>
                  </a:lnTo>
                  <a:lnTo>
                    <a:pt x="83" y="313"/>
                  </a:lnTo>
                  <a:lnTo>
                    <a:pt x="88" y="311"/>
                  </a:lnTo>
                  <a:lnTo>
                    <a:pt x="90" y="311"/>
                  </a:lnTo>
                  <a:lnTo>
                    <a:pt x="93" y="313"/>
                  </a:lnTo>
                  <a:lnTo>
                    <a:pt x="95" y="315"/>
                  </a:lnTo>
                  <a:lnTo>
                    <a:pt x="98" y="318"/>
                  </a:lnTo>
                  <a:lnTo>
                    <a:pt x="100" y="324"/>
                  </a:lnTo>
                  <a:lnTo>
                    <a:pt x="106" y="339"/>
                  </a:lnTo>
                  <a:lnTo>
                    <a:pt x="112" y="355"/>
                  </a:lnTo>
                  <a:lnTo>
                    <a:pt x="114" y="362"/>
                  </a:lnTo>
                  <a:lnTo>
                    <a:pt x="96" y="354"/>
                  </a:lnTo>
                  <a:lnTo>
                    <a:pt x="78" y="346"/>
                  </a:lnTo>
                  <a:lnTo>
                    <a:pt x="62" y="336"/>
                  </a:lnTo>
                  <a:lnTo>
                    <a:pt x="47" y="324"/>
                  </a:lnTo>
                  <a:lnTo>
                    <a:pt x="33" y="313"/>
                  </a:lnTo>
                  <a:lnTo>
                    <a:pt x="21" y="298"/>
                  </a:lnTo>
                  <a:lnTo>
                    <a:pt x="10" y="282"/>
                  </a:lnTo>
                  <a:lnTo>
                    <a:pt x="0" y="263"/>
                  </a:lnTo>
                  <a:lnTo>
                    <a:pt x="0" y="252"/>
                  </a:lnTo>
                  <a:lnTo>
                    <a:pt x="0" y="223"/>
                  </a:lnTo>
                  <a:lnTo>
                    <a:pt x="0" y="180"/>
                  </a:lnTo>
                  <a:lnTo>
                    <a:pt x="0" y="132"/>
                  </a:lnTo>
                  <a:lnTo>
                    <a:pt x="0" y="84"/>
                  </a:lnTo>
                  <a:lnTo>
                    <a:pt x="0" y="42"/>
                  </a:lnTo>
                  <a:lnTo>
                    <a:pt x="0" y="12"/>
                  </a:lnTo>
                  <a:lnTo>
                    <a:pt x="0" y="0"/>
                  </a:lnTo>
                  <a:lnTo>
                    <a:pt x="5" y="8"/>
                  </a:lnTo>
                  <a:lnTo>
                    <a:pt x="12" y="17"/>
                  </a:lnTo>
                  <a:lnTo>
                    <a:pt x="19" y="23"/>
                  </a:lnTo>
                  <a:lnTo>
                    <a:pt x="27" y="30"/>
                  </a:lnTo>
                  <a:lnTo>
                    <a:pt x="44" y="43"/>
                  </a:lnTo>
                  <a:lnTo>
                    <a:pt x="61" y="53"/>
                  </a:lnTo>
                  <a:lnTo>
                    <a:pt x="69" y="60"/>
                  </a:lnTo>
                  <a:lnTo>
                    <a:pt x="77" y="66"/>
                  </a:lnTo>
                  <a:lnTo>
                    <a:pt x="83" y="72"/>
                  </a:lnTo>
                  <a:lnTo>
                    <a:pt x="88" y="79"/>
                  </a:lnTo>
                  <a:lnTo>
                    <a:pt x="92" y="87"/>
                  </a:lnTo>
                  <a:lnTo>
                    <a:pt x="94" y="95"/>
                  </a:lnTo>
                  <a:lnTo>
                    <a:pt x="94" y="104"/>
                  </a:lnTo>
                  <a:lnTo>
                    <a:pt x="92" y="115"/>
                  </a:lnTo>
                  <a:close/>
                </a:path>
              </a:pathLst>
            </a:custGeom>
            <a:solidFill>
              <a:srgbClr val="FFFFFF"/>
            </a:solidFill>
            <a:ln w="9525">
              <a:noFill/>
              <a:round/>
              <a:headEnd/>
              <a:tailEnd/>
            </a:ln>
          </p:spPr>
          <p:txBody>
            <a:bodyPr/>
            <a:lstStyle/>
            <a:p>
              <a:endParaRPr lang="en-US"/>
            </a:p>
          </p:txBody>
        </p:sp>
        <p:sp>
          <p:nvSpPr>
            <p:cNvPr id="245" name="Freeform 249"/>
            <p:cNvSpPr>
              <a:spLocks/>
            </p:cNvSpPr>
            <p:nvPr userDrawn="1"/>
          </p:nvSpPr>
          <p:spPr bwMode="auto">
            <a:xfrm>
              <a:off x="2629" y="2173"/>
              <a:ext cx="9" cy="15"/>
            </a:xfrm>
            <a:custGeom>
              <a:avLst/>
              <a:gdLst>
                <a:gd name="T0" fmla="*/ 0 w 116"/>
                <a:gd name="T1" fmla="*/ 1 h 194"/>
                <a:gd name="T2" fmla="*/ 0 w 116"/>
                <a:gd name="T3" fmla="*/ 1 h 194"/>
                <a:gd name="T4" fmla="*/ 0 w 116"/>
                <a:gd name="T5" fmla="*/ 1 h 194"/>
                <a:gd name="T6" fmla="*/ 0 w 116"/>
                <a:gd name="T7" fmla="*/ 1 h 194"/>
                <a:gd name="T8" fmla="*/ 0 w 116"/>
                <a:gd name="T9" fmla="*/ 1 h 194"/>
                <a:gd name="T10" fmla="*/ 0 w 116"/>
                <a:gd name="T11" fmla="*/ 1 h 194"/>
                <a:gd name="T12" fmla="*/ 0 w 116"/>
                <a:gd name="T13" fmla="*/ 1 h 194"/>
                <a:gd name="T14" fmla="*/ 0 w 116"/>
                <a:gd name="T15" fmla="*/ 1 h 194"/>
                <a:gd name="T16" fmla="*/ 0 w 116"/>
                <a:gd name="T17" fmla="*/ 1 h 194"/>
                <a:gd name="T18" fmla="*/ 0 w 116"/>
                <a:gd name="T19" fmla="*/ 1 h 194"/>
                <a:gd name="T20" fmla="*/ 0 w 116"/>
                <a:gd name="T21" fmla="*/ 1 h 194"/>
                <a:gd name="T22" fmla="*/ 0 w 116"/>
                <a:gd name="T23" fmla="*/ 1 h 194"/>
                <a:gd name="T24" fmla="*/ 0 w 116"/>
                <a:gd name="T25" fmla="*/ 1 h 194"/>
                <a:gd name="T26" fmla="*/ 0 w 116"/>
                <a:gd name="T27" fmla="*/ 1 h 194"/>
                <a:gd name="T28" fmla="*/ 0 w 116"/>
                <a:gd name="T29" fmla="*/ 1 h 194"/>
                <a:gd name="T30" fmla="*/ 0 w 116"/>
                <a:gd name="T31" fmla="*/ 1 h 194"/>
                <a:gd name="T32" fmla="*/ 0 w 116"/>
                <a:gd name="T33" fmla="*/ 1 h 194"/>
                <a:gd name="T34" fmla="*/ 0 w 116"/>
                <a:gd name="T35" fmla="*/ 1 h 194"/>
                <a:gd name="T36" fmla="*/ 0 w 116"/>
                <a:gd name="T37" fmla="*/ 1 h 194"/>
                <a:gd name="T38" fmla="*/ 0 w 116"/>
                <a:gd name="T39" fmla="*/ 1 h 194"/>
                <a:gd name="T40" fmla="*/ 0 w 116"/>
                <a:gd name="T41" fmla="*/ 1 h 194"/>
                <a:gd name="T42" fmla="*/ 0 w 116"/>
                <a:gd name="T43" fmla="*/ 1 h 194"/>
                <a:gd name="T44" fmla="*/ 0 w 116"/>
                <a:gd name="T45" fmla="*/ 0 h 194"/>
                <a:gd name="T46" fmla="*/ 0 w 116"/>
                <a:gd name="T47" fmla="*/ 0 h 194"/>
                <a:gd name="T48" fmla="*/ 0 w 116"/>
                <a:gd name="T49" fmla="*/ 0 h 194"/>
                <a:gd name="T50" fmla="*/ 0 w 116"/>
                <a:gd name="T51" fmla="*/ 0 h 194"/>
                <a:gd name="T52" fmla="*/ 0 w 116"/>
                <a:gd name="T53" fmla="*/ 0 h 194"/>
                <a:gd name="T54" fmla="*/ 0 w 116"/>
                <a:gd name="T55" fmla="*/ 0 h 194"/>
                <a:gd name="T56" fmla="*/ 0 w 116"/>
                <a:gd name="T57" fmla="*/ 0 h 194"/>
                <a:gd name="T58" fmla="*/ 1 w 116"/>
                <a:gd name="T59" fmla="*/ 0 h 194"/>
                <a:gd name="T60" fmla="*/ 1 w 116"/>
                <a:gd name="T61" fmla="*/ 0 h 194"/>
                <a:gd name="T62" fmla="*/ 1 w 116"/>
                <a:gd name="T63" fmla="*/ 0 h 194"/>
                <a:gd name="T64" fmla="*/ 1 w 116"/>
                <a:gd name="T65" fmla="*/ 0 h 194"/>
                <a:gd name="T66" fmla="*/ 1 w 116"/>
                <a:gd name="T67" fmla="*/ 0 h 194"/>
                <a:gd name="T68" fmla="*/ 1 w 116"/>
                <a:gd name="T69" fmla="*/ 0 h 194"/>
                <a:gd name="T70" fmla="*/ 1 w 116"/>
                <a:gd name="T71" fmla="*/ 0 h 194"/>
                <a:gd name="T72" fmla="*/ 1 w 116"/>
                <a:gd name="T73" fmla="*/ 0 h 194"/>
                <a:gd name="T74" fmla="*/ 1 w 116"/>
                <a:gd name="T75" fmla="*/ 0 h 194"/>
                <a:gd name="T76" fmla="*/ 1 w 116"/>
                <a:gd name="T77" fmla="*/ 0 h 194"/>
                <a:gd name="T78" fmla="*/ 1 w 116"/>
                <a:gd name="T79" fmla="*/ 0 h 194"/>
                <a:gd name="T80" fmla="*/ 1 w 116"/>
                <a:gd name="T81" fmla="*/ 0 h 194"/>
                <a:gd name="T82" fmla="*/ 1 w 116"/>
                <a:gd name="T83" fmla="*/ 1 h 194"/>
                <a:gd name="T84" fmla="*/ 1 w 116"/>
                <a:gd name="T85" fmla="*/ 1 h 194"/>
                <a:gd name="T86" fmla="*/ 1 w 116"/>
                <a:gd name="T87" fmla="*/ 1 h 194"/>
                <a:gd name="T88" fmla="*/ 0 w 116"/>
                <a:gd name="T89" fmla="*/ 1 h 194"/>
                <a:gd name="T90" fmla="*/ 0 w 116"/>
                <a:gd name="T91" fmla="*/ 1 h 194"/>
                <a:gd name="T92" fmla="*/ 0 w 116"/>
                <a:gd name="T93" fmla="*/ 1 h 194"/>
                <a:gd name="T94" fmla="*/ 0 w 116"/>
                <a:gd name="T95" fmla="*/ 1 h 194"/>
                <a:gd name="T96" fmla="*/ 0 w 116"/>
                <a:gd name="T97" fmla="*/ 1 h 194"/>
                <a:gd name="T98" fmla="*/ 0 w 116"/>
                <a:gd name="T99" fmla="*/ 1 h 194"/>
                <a:gd name="T100" fmla="*/ 0 w 116"/>
                <a:gd name="T101" fmla="*/ 1 h 1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16" h="194">
                  <a:moveTo>
                    <a:pt x="21" y="194"/>
                  </a:moveTo>
                  <a:lnTo>
                    <a:pt x="15" y="194"/>
                  </a:lnTo>
                  <a:lnTo>
                    <a:pt x="9" y="194"/>
                  </a:lnTo>
                  <a:lnTo>
                    <a:pt x="7" y="194"/>
                  </a:lnTo>
                  <a:lnTo>
                    <a:pt x="5" y="194"/>
                  </a:lnTo>
                  <a:lnTo>
                    <a:pt x="2" y="193"/>
                  </a:lnTo>
                  <a:lnTo>
                    <a:pt x="0" y="191"/>
                  </a:lnTo>
                  <a:lnTo>
                    <a:pt x="2" y="183"/>
                  </a:lnTo>
                  <a:lnTo>
                    <a:pt x="6" y="175"/>
                  </a:lnTo>
                  <a:lnTo>
                    <a:pt x="10" y="169"/>
                  </a:lnTo>
                  <a:lnTo>
                    <a:pt x="16" y="162"/>
                  </a:lnTo>
                  <a:lnTo>
                    <a:pt x="29" y="150"/>
                  </a:lnTo>
                  <a:lnTo>
                    <a:pt x="43" y="138"/>
                  </a:lnTo>
                  <a:lnTo>
                    <a:pt x="49" y="133"/>
                  </a:lnTo>
                  <a:lnTo>
                    <a:pt x="55" y="126"/>
                  </a:lnTo>
                  <a:lnTo>
                    <a:pt x="58" y="120"/>
                  </a:lnTo>
                  <a:lnTo>
                    <a:pt x="60" y="113"/>
                  </a:lnTo>
                  <a:lnTo>
                    <a:pt x="60" y="110"/>
                  </a:lnTo>
                  <a:lnTo>
                    <a:pt x="60" y="107"/>
                  </a:lnTo>
                  <a:lnTo>
                    <a:pt x="59" y="103"/>
                  </a:lnTo>
                  <a:lnTo>
                    <a:pt x="58" y="99"/>
                  </a:lnTo>
                  <a:lnTo>
                    <a:pt x="53" y="91"/>
                  </a:lnTo>
                  <a:lnTo>
                    <a:pt x="45" y="82"/>
                  </a:lnTo>
                  <a:lnTo>
                    <a:pt x="46" y="76"/>
                  </a:lnTo>
                  <a:lnTo>
                    <a:pt x="47" y="70"/>
                  </a:lnTo>
                  <a:lnTo>
                    <a:pt x="51" y="64"/>
                  </a:lnTo>
                  <a:lnTo>
                    <a:pt x="55" y="59"/>
                  </a:lnTo>
                  <a:lnTo>
                    <a:pt x="65" y="51"/>
                  </a:lnTo>
                  <a:lnTo>
                    <a:pt x="77" y="44"/>
                  </a:lnTo>
                  <a:lnTo>
                    <a:pt x="89" y="37"/>
                  </a:lnTo>
                  <a:lnTo>
                    <a:pt x="101" y="28"/>
                  </a:lnTo>
                  <a:lnTo>
                    <a:pt x="106" y="23"/>
                  </a:lnTo>
                  <a:lnTo>
                    <a:pt x="110" y="16"/>
                  </a:lnTo>
                  <a:lnTo>
                    <a:pt x="114" y="9"/>
                  </a:lnTo>
                  <a:lnTo>
                    <a:pt x="116" y="0"/>
                  </a:lnTo>
                  <a:lnTo>
                    <a:pt x="116" y="14"/>
                  </a:lnTo>
                  <a:lnTo>
                    <a:pt x="115" y="28"/>
                  </a:lnTo>
                  <a:lnTo>
                    <a:pt x="114" y="42"/>
                  </a:lnTo>
                  <a:lnTo>
                    <a:pt x="110" y="56"/>
                  </a:lnTo>
                  <a:lnTo>
                    <a:pt x="108" y="70"/>
                  </a:lnTo>
                  <a:lnTo>
                    <a:pt x="104" y="83"/>
                  </a:lnTo>
                  <a:lnTo>
                    <a:pt x="100" y="97"/>
                  </a:lnTo>
                  <a:lnTo>
                    <a:pt x="94" y="110"/>
                  </a:lnTo>
                  <a:lnTo>
                    <a:pt x="88" y="123"/>
                  </a:lnTo>
                  <a:lnTo>
                    <a:pt x="81" y="136"/>
                  </a:lnTo>
                  <a:lnTo>
                    <a:pt x="73" y="148"/>
                  </a:lnTo>
                  <a:lnTo>
                    <a:pt x="64" y="158"/>
                  </a:lnTo>
                  <a:lnTo>
                    <a:pt x="55" y="169"/>
                  </a:lnTo>
                  <a:lnTo>
                    <a:pt x="44" y="177"/>
                  </a:lnTo>
                  <a:lnTo>
                    <a:pt x="32" y="186"/>
                  </a:lnTo>
                  <a:lnTo>
                    <a:pt x="21" y="194"/>
                  </a:lnTo>
                  <a:close/>
                </a:path>
              </a:pathLst>
            </a:custGeom>
            <a:solidFill>
              <a:srgbClr val="FFFFFF"/>
            </a:solidFill>
            <a:ln w="9525">
              <a:noFill/>
              <a:round/>
              <a:headEnd/>
              <a:tailEnd/>
            </a:ln>
          </p:spPr>
          <p:txBody>
            <a:bodyPr/>
            <a:lstStyle/>
            <a:p>
              <a:endParaRPr lang="en-US"/>
            </a:p>
          </p:txBody>
        </p:sp>
        <p:sp>
          <p:nvSpPr>
            <p:cNvPr id="246" name="Freeform 250"/>
            <p:cNvSpPr>
              <a:spLocks noEditPoints="1"/>
            </p:cNvSpPr>
            <p:nvPr userDrawn="1"/>
          </p:nvSpPr>
          <p:spPr bwMode="auto">
            <a:xfrm>
              <a:off x="2231" y="1844"/>
              <a:ext cx="136" cy="446"/>
            </a:xfrm>
            <a:custGeom>
              <a:avLst/>
              <a:gdLst>
                <a:gd name="T0" fmla="*/ 2 w 1774"/>
                <a:gd name="T1" fmla="*/ 24 h 5805"/>
                <a:gd name="T2" fmla="*/ 8 w 1774"/>
                <a:gd name="T3" fmla="*/ 5 h 5805"/>
                <a:gd name="T4" fmla="*/ 6 w 1774"/>
                <a:gd name="T5" fmla="*/ 5 h 5805"/>
                <a:gd name="T6" fmla="*/ 8 w 1774"/>
                <a:gd name="T7" fmla="*/ 5 h 5805"/>
                <a:gd name="T8" fmla="*/ 8 w 1774"/>
                <a:gd name="T9" fmla="*/ 4 h 5805"/>
                <a:gd name="T10" fmla="*/ 7 w 1774"/>
                <a:gd name="T11" fmla="*/ 3 h 5805"/>
                <a:gd name="T12" fmla="*/ 5 w 1774"/>
                <a:gd name="T13" fmla="*/ 6 h 5805"/>
                <a:gd name="T14" fmla="*/ 5 w 1774"/>
                <a:gd name="T15" fmla="*/ 5 h 5805"/>
                <a:gd name="T16" fmla="*/ 1 w 1774"/>
                <a:gd name="T17" fmla="*/ 22 h 5805"/>
                <a:gd name="T18" fmla="*/ 1 w 1774"/>
                <a:gd name="T19" fmla="*/ 21 h 5805"/>
                <a:gd name="T20" fmla="*/ 2 w 1774"/>
                <a:gd name="T21" fmla="*/ 21 h 5805"/>
                <a:gd name="T22" fmla="*/ 3 w 1774"/>
                <a:gd name="T23" fmla="*/ 7 h 5805"/>
                <a:gd name="T24" fmla="*/ 2 w 1774"/>
                <a:gd name="T25" fmla="*/ 19 h 5805"/>
                <a:gd name="T26" fmla="*/ 1 w 1774"/>
                <a:gd name="T27" fmla="*/ 20 h 5805"/>
                <a:gd name="T28" fmla="*/ 1 w 1774"/>
                <a:gd name="T29" fmla="*/ 26 h 5805"/>
                <a:gd name="T30" fmla="*/ 7 w 1774"/>
                <a:gd name="T31" fmla="*/ 31 h 5805"/>
                <a:gd name="T32" fmla="*/ 4 w 1774"/>
                <a:gd name="T33" fmla="*/ 27 h 5805"/>
                <a:gd name="T34" fmla="*/ 5 w 1774"/>
                <a:gd name="T35" fmla="*/ 28 h 5805"/>
                <a:gd name="T36" fmla="*/ 5 w 1774"/>
                <a:gd name="T37" fmla="*/ 29 h 5805"/>
                <a:gd name="T38" fmla="*/ 5 w 1774"/>
                <a:gd name="T39" fmla="*/ 30 h 5805"/>
                <a:gd name="T40" fmla="*/ 6 w 1774"/>
                <a:gd name="T41" fmla="*/ 31 h 5805"/>
                <a:gd name="T42" fmla="*/ 6 w 1774"/>
                <a:gd name="T43" fmla="*/ 33 h 5805"/>
                <a:gd name="T44" fmla="*/ 4 w 1774"/>
                <a:gd name="T45" fmla="*/ 30 h 5805"/>
                <a:gd name="T46" fmla="*/ 4 w 1774"/>
                <a:gd name="T47" fmla="*/ 29 h 5805"/>
                <a:gd name="T48" fmla="*/ 3 w 1774"/>
                <a:gd name="T49" fmla="*/ 28 h 5805"/>
                <a:gd name="T50" fmla="*/ 3 w 1774"/>
                <a:gd name="T51" fmla="*/ 27 h 5805"/>
                <a:gd name="T52" fmla="*/ 3 w 1774"/>
                <a:gd name="T53" fmla="*/ 27 h 5805"/>
                <a:gd name="T54" fmla="*/ 2 w 1774"/>
                <a:gd name="T55" fmla="*/ 26 h 5805"/>
                <a:gd name="T56" fmla="*/ 3 w 1774"/>
                <a:gd name="T57" fmla="*/ 26 h 5805"/>
                <a:gd name="T58" fmla="*/ 4 w 1774"/>
                <a:gd name="T59" fmla="*/ 25 h 5805"/>
                <a:gd name="T60" fmla="*/ 2 w 1774"/>
                <a:gd name="T61" fmla="*/ 25 h 5805"/>
                <a:gd name="T62" fmla="*/ 3 w 1774"/>
                <a:gd name="T63" fmla="*/ 25 h 5805"/>
                <a:gd name="T64" fmla="*/ 2 w 1774"/>
                <a:gd name="T65" fmla="*/ 24 h 5805"/>
                <a:gd name="T66" fmla="*/ 3 w 1774"/>
                <a:gd name="T67" fmla="*/ 15 h 5805"/>
                <a:gd name="T68" fmla="*/ 2 w 1774"/>
                <a:gd name="T69" fmla="*/ 12 h 5805"/>
                <a:gd name="T70" fmla="*/ 3 w 1774"/>
                <a:gd name="T71" fmla="*/ 12 h 5805"/>
                <a:gd name="T72" fmla="*/ 4 w 1774"/>
                <a:gd name="T73" fmla="*/ 12 h 5805"/>
                <a:gd name="T74" fmla="*/ 4 w 1774"/>
                <a:gd name="T75" fmla="*/ 11 h 5805"/>
                <a:gd name="T76" fmla="*/ 3 w 1774"/>
                <a:gd name="T77" fmla="*/ 9 h 5805"/>
                <a:gd name="T78" fmla="*/ 5 w 1774"/>
                <a:gd name="T79" fmla="*/ 9 h 5805"/>
                <a:gd name="T80" fmla="*/ 9 w 1774"/>
                <a:gd name="T81" fmla="*/ 4 h 5805"/>
                <a:gd name="T82" fmla="*/ 9 w 1774"/>
                <a:gd name="T83" fmla="*/ 3 h 5805"/>
                <a:gd name="T84" fmla="*/ 8 w 1774"/>
                <a:gd name="T85" fmla="*/ 2 h 5805"/>
                <a:gd name="T86" fmla="*/ 10 w 1774"/>
                <a:gd name="T87" fmla="*/ 1 h 5805"/>
                <a:gd name="T88" fmla="*/ 10 w 1774"/>
                <a:gd name="T89" fmla="*/ 1 h 5805"/>
                <a:gd name="T90" fmla="*/ 2 w 1774"/>
                <a:gd name="T91" fmla="*/ 19 h 5805"/>
                <a:gd name="T92" fmla="*/ 4 w 1774"/>
                <a:gd name="T93" fmla="*/ 8 h 5805"/>
                <a:gd name="T94" fmla="*/ 5 w 1774"/>
                <a:gd name="T95" fmla="*/ 9 h 5805"/>
                <a:gd name="T96" fmla="*/ 4 w 1774"/>
                <a:gd name="T97" fmla="*/ 9 h 5805"/>
                <a:gd name="T98" fmla="*/ 5 w 1774"/>
                <a:gd name="T99" fmla="*/ 8 h 5805"/>
                <a:gd name="T100" fmla="*/ 4 w 1774"/>
                <a:gd name="T101" fmla="*/ 8 h 5805"/>
                <a:gd name="T102" fmla="*/ 5 w 1774"/>
                <a:gd name="T103" fmla="*/ 6 h 5805"/>
                <a:gd name="T104" fmla="*/ 1 w 1774"/>
                <a:gd name="T105" fmla="*/ 23 h 5805"/>
                <a:gd name="T106" fmla="*/ 2 w 1774"/>
                <a:gd name="T107" fmla="*/ 13 h 5805"/>
                <a:gd name="T108" fmla="*/ 3 w 1774"/>
                <a:gd name="T109" fmla="*/ 14 h 5805"/>
                <a:gd name="T110" fmla="*/ 1 w 1774"/>
                <a:gd name="T111" fmla="*/ 13 h 5805"/>
                <a:gd name="T112" fmla="*/ 1 w 1774"/>
                <a:gd name="T113" fmla="*/ 15 h 5805"/>
                <a:gd name="T114" fmla="*/ 1 w 1774"/>
                <a:gd name="T115" fmla="*/ 15 h 5805"/>
                <a:gd name="T116" fmla="*/ 2 w 1774"/>
                <a:gd name="T117" fmla="*/ 17 h 5805"/>
                <a:gd name="T118" fmla="*/ 3 w 1774"/>
                <a:gd name="T119" fmla="*/ 17 h 5805"/>
                <a:gd name="T120" fmla="*/ 1 w 1774"/>
                <a:gd name="T121" fmla="*/ 17 h 5805"/>
                <a:gd name="T122" fmla="*/ 3 w 1774"/>
                <a:gd name="T123" fmla="*/ 18 h 58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74" h="5805">
                  <a:moveTo>
                    <a:pt x="268" y="3777"/>
                  </a:moveTo>
                  <a:lnTo>
                    <a:pt x="281" y="3783"/>
                  </a:lnTo>
                  <a:lnTo>
                    <a:pt x="295" y="3789"/>
                  </a:lnTo>
                  <a:lnTo>
                    <a:pt x="309" y="3799"/>
                  </a:lnTo>
                  <a:lnTo>
                    <a:pt x="324" y="3809"/>
                  </a:lnTo>
                  <a:lnTo>
                    <a:pt x="355" y="3834"/>
                  </a:lnTo>
                  <a:lnTo>
                    <a:pt x="386" y="3856"/>
                  </a:lnTo>
                  <a:lnTo>
                    <a:pt x="402" y="3865"/>
                  </a:lnTo>
                  <a:lnTo>
                    <a:pt x="417" y="3872"/>
                  </a:lnTo>
                  <a:lnTo>
                    <a:pt x="424" y="3875"/>
                  </a:lnTo>
                  <a:lnTo>
                    <a:pt x="432" y="3876"/>
                  </a:lnTo>
                  <a:lnTo>
                    <a:pt x="439" y="3877"/>
                  </a:lnTo>
                  <a:lnTo>
                    <a:pt x="446" y="3877"/>
                  </a:lnTo>
                  <a:lnTo>
                    <a:pt x="453" y="3876"/>
                  </a:lnTo>
                  <a:lnTo>
                    <a:pt x="460" y="3873"/>
                  </a:lnTo>
                  <a:lnTo>
                    <a:pt x="466" y="3870"/>
                  </a:lnTo>
                  <a:lnTo>
                    <a:pt x="472" y="3865"/>
                  </a:lnTo>
                  <a:lnTo>
                    <a:pt x="478" y="3859"/>
                  </a:lnTo>
                  <a:lnTo>
                    <a:pt x="484" y="3851"/>
                  </a:lnTo>
                  <a:lnTo>
                    <a:pt x="489" y="3843"/>
                  </a:lnTo>
                  <a:lnTo>
                    <a:pt x="495" y="3832"/>
                  </a:lnTo>
                  <a:lnTo>
                    <a:pt x="494" y="3819"/>
                  </a:lnTo>
                  <a:lnTo>
                    <a:pt x="493" y="3790"/>
                  </a:lnTo>
                  <a:lnTo>
                    <a:pt x="492" y="3760"/>
                  </a:lnTo>
                  <a:lnTo>
                    <a:pt x="491" y="3748"/>
                  </a:lnTo>
                  <a:lnTo>
                    <a:pt x="501" y="3755"/>
                  </a:lnTo>
                  <a:lnTo>
                    <a:pt x="525" y="3771"/>
                  </a:lnTo>
                  <a:lnTo>
                    <a:pt x="548" y="3786"/>
                  </a:lnTo>
                  <a:lnTo>
                    <a:pt x="559" y="3793"/>
                  </a:lnTo>
                  <a:lnTo>
                    <a:pt x="559" y="3815"/>
                  </a:lnTo>
                  <a:lnTo>
                    <a:pt x="557" y="3861"/>
                  </a:lnTo>
                  <a:lnTo>
                    <a:pt x="556" y="3907"/>
                  </a:lnTo>
                  <a:lnTo>
                    <a:pt x="556" y="3927"/>
                  </a:lnTo>
                  <a:lnTo>
                    <a:pt x="535" y="3929"/>
                  </a:lnTo>
                  <a:lnTo>
                    <a:pt x="515" y="3931"/>
                  </a:lnTo>
                  <a:lnTo>
                    <a:pt x="495" y="3933"/>
                  </a:lnTo>
                  <a:lnTo>
                    <a:pt x="476" y="3936"/>
                  </a:lnTo>
                  <a:lnTo>
                    <a:pt x="456" y="3941"/>
                  </a:lnTo>
                  <a:lnTo>
                    <a:pt x="437" y="3945"/>
                  </a:lnTo>
                  <a:lnTo>
                    <a:pt x="418" y="3950"/>
                  </a:lnTo>
                  <a:lnTo>
                    <a:pt x="399" y="3956"/>
                  </a:lnTo>
                  <a:lnTo>
                    <a:pt x="361" y="3968"/>
                  </a:lnTo>
                  <a:lnTo>
                    <a:pt x="325" y="3982"/>
                  </a:lnTo>
                  <a:lnTo>
                    <a:pt x="289" y="3998"/>
                  </a:lnTo>
                  <a:lnTo>
                    <a:pt x="252" y="4015"/>
                  </a:lnTo>
                  <a:lnTo>
                    <a:pt x="233" y="3989"/>
                  </a:lnTo>
                  <a:lnTo>
                    <a:pt x="213" y="3963"/>
                  </a:lnTo>
                  <a:lnTo>
                    <a:pt x="201" y="3951"/>
                  </a:lnTo>
                  <a:lnTo>
                    <a:pt x="188" y="3940"/>
                  </a:lnTo>
                  <a:lnTo>
                    <a:pt x="173" y="3930"/>
                  </a:lnTo>
                  <a:lnTo>
                    <a:pt x="156" y="3920"/>
                  </a:lnTo>
                  <a:lnTo>
                    <a:pt x="155" y="3914"/>
                  </a:lnTo>
                  <a:lnTo>
                    <a:pt x="154" y="3908"/>
                  </a:lnTo>
                  <a:lnTo>
                    <a:pt x="154" y="3901"/>
                  </a:lnTo>
                  <a:lnTo>
                    <a:pt x="154" y="3895"/>
                  </a:lnTo>
                  <a:lnTo>
                    <a:pt x="155" y="3889"/>
                  </a:lnTo>
                  <a:lnTo>
                    <a:pt x="157" y="3884"/>
                  </a:lnTo>
                  <a:lnTo>
                    <a:pt x="160" y="3879"/>
                  </a:lnTo>
                  <a:lnTo>
                    <a:pt x="163" y="3875"/>
                  </a:lnTo>
                  <a:lnTo>
                    <a:pt x="169" y="3865"/>
                  </a:lnTo>
                  <a:lnTo>
                    <a:pt x="177" y="3857"/>
                  </a:lnTo>
                  <a:lnTo>
                    <a:pt x="185" y="3850"/>
                  </a:lnTo>
                  <a:lnTo>
                    <a:pt x="196" y="3843"/>
                  </a:lnTo>
                  <a:lnTo>
                    <a:pt x="216" y="3829"/>
                  </a:lnTo>
                  <a:lnTo>
                    <a:pt x="238" y="3814"/>
                  </a:lnTo>
                  <a:lnTo>
                    <a:pt x="247" y="3806"/>
                  </a:lnTo>
                  <a:lnTo>
                    <a:pt x="256" y="3798"/>
                  </a:lnTo>
                  <a:lnTo>
                    <a:pt x="262" y="3788"/>
                  </a:lnTo>
                  <a:lnTo>
                    <a:pt x="268" y="3777"/>
                  </a:lnTo>
                  <a:close/>
                  <a:moveTo>
                    <a:pt x="1496" y="668"/>
                  </a:moveTo>
                  <a:lnTo>
                    <a:pt x="1491" y="676"/>
                  </a:lnTo>
                  <a:lnTo>
                    <a:pt x="1486" y="683"/>
                  </a:lnTo>
                  <a:lnTo>
                    <a:pt x="1482" y="692"/>
                  </a:lnTo>
                  <a:lnTo>
                    <a:pt x="1479" y="701"/>
                  </a:lnTo>
                  <a:lnTo>
                    <a:pt x="1474" y="718"/>
                  </a:lnTo>
                  <a:lnTo>
                    <a:pt x="1471" y="736"/>
                  </a:lnTo>
                  <a:lnTo>
                    <a:pt x="1467" y="754"/>
                  </a:lnTo>
                  <a:lnTo>
                    <a:pt x="1465" y="772"/>
                  </a:lnTo>
                  <a:lnTo>
                    <a:pt x="1462" y="791"/>
                  </a:lnTo>
                  <a:lnTo>
                    <a:pt x="1457" y="809"/>
                  </a:lnTo>
                  <a:lnTo>
                    <a:pt x="1449" y="808"/>
                  </a:lnTo>
                  <a:lnTo>
                    <a:pt x="1443" y="808"/>
                  </a:lnTo>
                  <a:lnTo>
                    <a:pt x="1436" y="808"/>
                  </a:lnTo>
                  <a:lnTo>
                    <a:pt x="1430" y="809"/>
                  </a:lnTo>
                  <a:lnTo>
                    <a:pt x="1418" y="811"/>
                  </a:lnTo>
                  <a:lnTo>
                    <a:pt x="1408" y="816"/>
                  </a:lnTo>
                  <a:lnTo>
                    <a:pt x="1387" y="827"/>
                  </a:lnTo>
                  <a:lnTo>
                    <a:pt x="1368" y="840"/>
                  </a:lnTo>
                  <a:lnTo>
                    <a:pt x="1360" y="848"/>
                  </a:lnTo>
                  <a:lnTo>
                    <a:pt x="1352" y="856"/>
                  </a:lnTo>
                  <a:lnTo>
                    <a:pt x="1346" y="865"/>
                  </a:lnTo>
                  <a:lnTo>
                    <a:pt x="1341" y="875"/>
                  </a:lnTo>
                  <a:lnTo>
                    <a:pt x="1338" y="885"/>
                  </a:lnTo>
                  <a:lnTo>
                    <a:pt x="1335" y="897"/>
                  </a:lnTo>
                  <a:lnTo>
                    <a:pt x="1334" y="907"/>
                  </a:lnTo>
                  <a:lnTo>
                    <a:pt x="1334" y="919"/>
                  </a:lnTo>
                  <a:lnTo>
                    <a:pt x="1325" y="906"/>
                  </a:lnTo>
                  <a:lnTo>
                    <a:pt x="1317" y="894"/>
                  </a:lnTo>
                  <a:lnTo>
                    <a:pt x="1314" y="911"/>
                  </a:lnTo>
                  <a:lnTo>
                    <a:pt x="1312" y="931"/>
                  </a:lnTo>
                  <a:lnTo>
                    <a:pt x="1310" y="942"/>
                  </a:lnTo>
                  <a:lnTo>
                    <a:pt x="1308" y="953"/>
                  </a:lnTo>
                  <a:lnTo>
                    <a:pt x="1305" y="963"/>
                  </a:lnTo>
                  <a:lnTo>
                    <a:pt x="1302" y="974"/>
                  </a:lnTo>
                  <a:lnTo>
                    <a:pt x="1287" y="977"/>
                  </a:lnTo>
                  <a:lnTo>
                    <a:pt x="1254" y="984"/>
                  </a:lnTo>
                  <a:lnTo>
                    <a:pt x="1221" y="992"/>
                  </a:lnTo>
                  <a:lnTo>
                    <a:pt x="1206" y="995"/>
                  </a:lnTo>
                  <a:lnTo>
                    <a:pt x="1205" y="989"/>
                  </a:lnTo>
                  <a:lnTo>
                    <a:pt x="1204" y="982"/>
                  </a:lnTo>
                  <a:lnTo>
                    <a:pt x="1203" y="975"/>
                  </a:lnTo>
                  <a:lnTo>
                    <a:pt x="1201" y="968"/>
                  </a:lnTo>
                  <a:lnTo>
                    <a:pt x="1194" y="955"/>
                  </a:lnTo>
                  <a:lnTo>
                    <a:pt x="1186" y="942"/>
                  </a:lnTo>
                  <a:lnTo>
                    <a:pt x="1176" y="929"/>
                  </a:lnTo>
                  <a:lnTo>
                    <a:pt x="1164" y="916"/>
                  </a:lnTo>
                  <a:lnTo>
                    <a:pt x="1152" y="904"/>
                  </a:lnTo>
                  <a:lnTo>
                    <a:pt x="1139" y="891"/>
                  </a:lnTo>
                  <a:lnTo>
                    <a:pt x="1110" y="867"/>
                  </a:lnTo>
                  <a:lnTo>
                    <a:pt x="1079" y="845"/>
                  </a:lnTo>
                  <a:lnTo>
                    <a:pt x="1049" y="822"/>
                  </a:lnTo>
                  <a:lnTo>
                    <a:pt x="1021" y="802"/>
                  </a:lnTo>
                  <a:lnTo>
                    <a:pt x="1014" y="803"/>
                  </a:lnTo>
                  <a:lnTo>
                    <a:pt x="999" y="807"/>
                  </a:lnTo>
                  <a:lnTo>
                    <a:pt x="984" y="811"/>
                  </a:lnTo>
                  <a:lnTo>
                    <a:pt x="976" y="813"/>
                  </a:lnTo>
                  <a:lnTo>
                    <a:pt x="978" y="805"/>
                  </a:lnTo>
                  <a:lnTo>
                    <a:pt x="978" y="798"/>
                  </a:lnTo>
                  <a:lnTo>
                    <a:pt x="978" y="790"/>
                  </a:lnTo>
                  <a:lnTo>
                    <a:pt x="977" y="783"/>
                  </a:lnTo>
                  <a:lnTo>
                    <a:pt x="976" y="768"/>
                  </a:lnTo>
                  <a:lnTo>
                    <a:pt x="974" y="754"/>
                  </a:lnTo>
                  <a:lnTo>
                    <a:pt x="974" y="746"/>
                  </a:lnTo>
                  <a:lnTo>
                    <a:pt x="975" y="740"/>
                  </a:lnTo>
                  <a:lnTo>
                    <a:pt x="976" y="735"/>
                  </a:lnTo>
                  <a:lnTo>
                    <a:pt x="980" y="729"/>
                  </a:lnTo>
                  <a:lnTo>
                    <a:pt x="983" y="724"/>
                  </a:lnTo>
                  <a:lnTo>
                    <a:pt x="988" y="719"/>
                  </a:lnTo>
                  <a:lnTo>
                    <a:pt x="994" y="714"/>
                  </a:lnTo>
                  <a:lnTo>
                    <a:pt x="1003" y="710"/>
                  </a:lnTo>
                  <a:lnTo>
                    <a:pt x="1017" y="709"/>
                  </a:lnTo>
                  <a:lnTo>
                    <a:pt x="1030" y="706"/>
                  </a:lnTo>
                  <a:lnTo>
                    <a:pt x="1041" y="705"/>
                  </a:lnTo>
                  <a:lnTo>
                    <a:pt x="1051" y="705"/>
                  </a:lnTo>
                  <a:lnTo>
                    <a:pt x="1055" y="707"/>
                  </a:lnTo>
                  <a:lnTo>
                    <a:pt x="1060" y="709"/>
                  </a:lnTo>
                  <a:lnTo>
                    <a:pt x="1063" y="712"/>
                  </a:lnTo>
                  <a:lnTo>
                    <a:pt x="1065" y="718"/>
                  </a:lnTo>
                  <a:lnTo>
                    <a:pt x="1067" y="723"/>
                  </a:lnTo>
                  <a:lnTo>
                    <a:pt x="1069" y="731"/>
                  </a:lnTo>
                  <a:lnTo>
                    <a:pt x="1070" y="741"/>
                  </a:lnTo>
                  <a:lnTo>
                    <a:pt x="1070" y="753"/>
                  </a:lnTo>
                  <a:lnTo>
                    <a:pt x="1078" y="758"/>
                  </a:lnTo>
                  <a:lnTo>
                    <a:pt x="1098" y="775"/>
                  </a:lnTo>
                  <a:lnTo>
                    <a:pt x="1126" y="799"/>
                  </a:lnTo>
                  <a:lnTo>
                    <a:pt x="1159" y="826"/>
                  </a:lnTo>
                  <a:lnTo>
                    <a:pt x="1191" y="853"/>
                  </a:lnTo>
                  <a:lnTo>
                    <a:pt x="1220" y="877"/>
                  </a:lnTo>
                  <a:lnTo>
                    <a:pt x="1240" y="894"/>
                  </a:lnTo>
                  <a:lnTo>
                    <a:pt x="1247" y="900"/>
                  </a:lnTo>
                  <a:lnTo>
                    <a:pt x="1255" y="901"/>
                  </a:lnTo>
                  <a:lnTo>
                    <a:pt x="1261" y="902"/>
                  </a:lnTo>
                  <a:lnTo>
                    <a:pt x="1268" y="902"/>
                  </a:lnTo>
                  <a:lnTo>
                    <a:pt x="1273" y="902"/>
                  </a:lnTo>
                  <a:lnTo>
                    <a:pt x="1278" y="901"/>
                  </a:lnTo>
                  <a:lnTo>
                    <a:pt x="1283" y="900"/>
                  </a:lnTo>
                  <a:lnTo>
                    <a:pt x="1287" y="898"/>
                  </a:lnTo>
                  <a:lnTo>
                    <a:pt x="1290" y="896"/>
                  </a:lnTo>
                  <a:lnTo>
                    <a:pt x="1296" y="889"/>
                  </a:lnTo>
                  <a:lnTo>
                    <a:pt x="1300" y="882"/>
                  </a:lnTo>
                  <a:lnTo>
                    <a:pt x="1303" y="873"/>
                  </a:lnTo>
                  <a:lnTo>
                    <a:pt x="1305" y="865"/>
                  </a:lnTo>
                  <a:lnTo>
                    <a:pt x="1308" y="843"/>
                  </a:lnTo>
                  <a:lnTo>
                    <a:pt x="1310" y="822"/>
                  </a:lnTo>
                  <a:lnTo>
                    <a:pt x="1312" y="813"/>
                  </a:lnTo>
                  <a:lnTo>
                    <a:pt x="1314" y="803"/>
                  </a:lnTo>
                  <a:lnTo>
                    <a:pt x="1317" y="794"/>
                  </a:lnTo>
                  <a:lnTo>
                    <a:pt x="1321" y="786"/>
                  </a:lnTo>
                  <a:lnTo>
                    <a:pt x="1323" y="779"/>
                  </a:lnTo>
                  <a:lnTo>
                    <a:pt x="1325" y="773"/>
                  </a:lnTo>
                  <a:lnTo>
                    <a:pt x="1330" y="768"/>
                  </a:lnTo>
                  <a:lnTo>
                    <a:pt x="1333" y="763"/>
                  </a:lnTo>
                  <a:lnTo>
                    <a:pt x="1342" y="755"/>
                  </a:lnTo>
                  <a:lnTo>
                    <a:pt x="1354" y="747"/>
                  </a:lnTo>
                  <a:lnTo>
                    <a:pt x="1378" y="735"/>
                  </a:lnTo>
                  <a:lnTo>
                    <a:pt x="1401" y="720"/>
                  </a:lnTo>
                  <a:lnTo>
                    <a:pt x="1398" y="717"/>
                  </a:lnTo>
                  <a:lnTo>
                    <a:pt x="1395" y="711"/>
                  </a:lnTo>
                  <a:lnTo>
                    <a:pt x="1392" y="704"/>
                  </a:lnTo>
                  <a:lnTo>
                    <a:pt x="1389" y="695"/>
                  </a:lnTo>
                  <a:lnTo>
                    <a:pt x="1385" y="677"/>
                  </a:lnTo>
                  <a:lnTo>
                    <a:pt x="1380" y="661"/>
                  </a:lnTo>
                  <a:lnTo>
                    <a:pt x="1376" y="654"/>
                  </a:lnTo>
                  <a:lnTo>
                    <a:pt x="1371" y="648"/>
                  </a:lnTo>
                  <a:lnTo>
                    <a:pt x="1369" y="646"/>
                  </a:lnTo>
                  <a:lnTo>
                    <a:pt x="1367" y="645"/>
                  </a:lnTo>
                  <a:lnTo>
                    <a:pt x="1364" y="644"/>
                  </a:lnTo>
                  <a:lnTo>
                    <a:pt x="1361" y="644"/>
                  </a:lnTo>
                  <a:lnTo>
                    <a:pt x="1356" y="645"/>
                  </a:lnTo>
                  <a:lnTo>
                    <a:pt x="1353" y="646"/>
                  </a:lnTo>
                  <a:lnTo>
                    <a:pt x="1349" y="648"/>
                  </a:lnTo>
                  <a:lnTo>
                    <a:pt x="1344" y="651"/>
                  </a:lnTo>
                  <a:lnTo>
                    <a:pt x="1333" y="661"/>
                  </a:lnTo>
                  <a:lnTo>
                    <a:pt x="1321" y="675"/>
                  </a:lnTo>
                  <a:lnTo>
                    <a:pt x="1315" y="679"/>
                  </a:lnTo>
                  <a:lnTo>
                    <a:pt x="1310" y="683"/>
                  </a:lnTo>
                  <a:lnTo>
                    <a:pt x="1308" y="688"/>
                  </a:lnTo>
                  <a:lnTo>
                    <a:pt x="1307" y="692"/>
                  </a:lnTo>
                  <a:lnTo>
                    <a:pt x="1306" y="696"/>
                  </a:lnTo>
                  <a:lnTo>
                    <a:pt x="1307" y="701"/>
                  </a:lnTo>
                  <a:lnTo>
                    <a:pt x="1308" y="705"/>
                  </a:lnTo>
                  <a:lnTo>
                    <a:pt x="1309" y="709"/>
                  </a:lnTo>
                  <a:lnTo>
                    <a:pt x="1312" y="718"/>
                  </a:lnTo>
                  <a:lnTo>
                    <a:pt x="1313" y="726"/>
                  </a:lnTo>
                  <a:lnTo>
                    <a:pt x="1312" y="730"/>
                  </a:lnTo>
                  <a:lnTo>
                    <a:pt x="1310" y="736"/>
                  </a:lnTo>
                  <a:lnTo>
                    <a:pt x="1307" y="740"/>
                  </a:lnTo>
                  <a:lnTo>
                    <a:pt x="1303" y="744"/>
                  </a:lnTo>
                  <a:lnTo>
                    <a:pt x="1294" y="743"/>
                  </a:lnTo>
                  <a:lnTo>
                    <a:pt x="1287" y="742"/>
                  </a:lnTo>
                  <a:lnTo>
                    <a:pt x="1281" y="743"/>
                  </a:lnTo>
                  <a:lnTo>
                    <a:pt x="1274" y="744"/>
                  </a:lnTo>
                  <a:lnTo>
                    <a:pt x="1263" y="749"/>
                  </a:lnTo>
                  <a:lnTo>
                    <a:pt x="1253" y="752"/>
                  </a:lnTo>
                  <a:lnTo>
                    <a:pt x="1249" y="753"/>
                  </a:lnTo>
                  <a:lnTo>
                    <a:pt x="1243" y="754"/>
                  </a:lnTo>
                  <a:lnTo>
                    <a:pt x="1238" y="754"/>
                  </a:lnTo>
                  <a:lnTo>
                    <a:pt x="1233" y="752"/>
                  </a:lnTo>
                  <a:lnTo>
                    <a:pt x="1227" y="749"/>
                  </a:lnTo>
                  <a:lnTo>
                    <a:pt x="1221" y="743"/>
                  </a:lnTo>
                  <a:lnTo>
                    <a:pt x="1214" y="737"/>
                  </a:lnTo>
                  <a:lnTo>
                    <a:pt x="1207" y="727"/>
                  </a:lnTo>
                  <a:lnTo>
                    <a:pt x="1187" y="706"/>
                  </a:lnTo>
                  <a:lnTo>
                    <a:pt x="1162" y="682"/>
                  </a:lnTo>
                  <a:lnTo>
                    <a:pt x="1148" y="673"/>
                  </a:lnTo>
                  <a:lnTo>
                    <a:pt x="1134" y="665"/>
                  </a:lnTo>
                  <a:lnTo>
                    <a:pt x="1127" y="662"/>
                  </a:lnTo>
                  <a:lnTo>
                    <a:pt x="1119" y="660"/>
                  </a:lnTo>
                  <a:lnTo>
                    <a:pt x="1112" y="659"/>
                  </a:lnTo>
                  <a:lnTo>
                    <a:pt x="1104" y="659"/>
                  </a:lnTo>
                  <a:lnTo>
                    <a:pt x="1116" y="642"/>
                  </a:lnTo>
                  <a:lnTo>
                    <a:pt x="1126" y="623"/>
                  </a:lnTo>
                  <a:lnTo>
                    <a:pt x="1134" y="604"/>
                  </a:lnTo>
                  <a:lnTo>
                    <a:pt x="1143" y="584"/>
                  </a:lnTo>
                  <a:lnTo>
                    <a:pt x="1150" y="564"/>
                  </a:lnTo>
                  <a:lnTo>
                    <a:pt x="1157" y="544"/>
                  </a:lnTo>
                  <a:lnTo>
                    <a:pt x="1164" y="522"/>
                  </a:lnTo>
                  <a:lnTo>
                    <a:pt x="1171" y="500"/>
                  </a:lnTo>
                  <a:lnTo>
                    <a:pt x="1180" y="500"/>
                  </a:lnTo>
                  <a:lnTo>
                    <a:pt x="1189" y="500"/>
                  </a:lnTo>
                  <a:lnTo>
                    <a:pt x="1198" y="499"/>
                  </a:lnTo>
                  <a:lnTo>
                    <a:pt x="1208" y="498"/>
                  </a:lnTo>
                  <a:lnTo>
                    <a:pt x="1217" y="495"/>
                  </a:lnTo>
                  <a:lnTo>
                    <a:pt x="1226" y="491"/>
                  </a:lnTo>
                  <a:lnTo>
                    <a:pt x="1235" y="488"/>
                  </a:lnTo>
                  <a:lnTo>
                    <a:pt x="1243" y="484"/>
                  </a:lnTo>
                  <a:lnTo>
                    <a:pt x="1252" y="479"/>
                  </a:lnTo>
                  <a:lnTo>
                    <a:pt x="1259" y="473"/>
                  </a:lnTo>
                  <a:lnTo>
                    <a:pt x="1267" y="467"/>
                  </a:lnTo>
                  <a:lnTo>
                    <a:pt x="1273" y="459"/>
                  </a:lnTo>
                  <a:lnTo>
                    <a:pt x="1278" y="452"/>
                  </a:lnTo>
                  <a:lnTo>
                    <a:pt x="1284" y="443"/>
                  </a:lnTo>
                  <a:lnTo>
                    <a:pt x="1288" y="434"/>
                  </a:lnTo>
                  <a:lnTo>
                    <a:pt x="1292" y="424"/>
                  </a:lnTo>
                  <a:lnTo>
                    <a:pt x="1294" y="441"/>
                  </a:lnTo>
                  <a:lnTo>
                    <a:pt x="1297" y="459"/>
                  </a:lnTo>
                  <a:lnTo>
                    <a:pt x="1298" y="478"/>
                  </a:lnTo>
                  <a:lnTo>
                    <a:pt x="1298" y="497"/>
                  </a:lnTo>
                  <a:lnTo>
                    <a:pt x="1296" y="534"/>
                  </a:lnTo>
                  <a:lnTo>
                    <a:pt x="1293" y="570"/>
                  </a:lnTo>
                  <a:lnTo>
                    <a:pt x="1303" y="571"/>
                  </a:lnTo>
                  <a:lnTo>
                    <a:pt x="1315" y="571"/>
                  </a:lnTo>
                  <a:lnTo>
                    <a:pt x="1326" y="570"/>
                  </a:lnTo>
                  <a:lnTo>
                    <a:pt x="1339" y="568"/>
                  </a:lnTo>
                  <a:lnTo>
                    <a:pt x="1351" y="566"/>
                  </a:lnTo>
                  <a:lnTo>
                    <a:pt x="1363" y="563"/>
                  </a:lnTo>
                  <a:lnTo>
                    <a:pt x="1373" y="560"/>
                  </a:lnTo>
                  <a:lnTo>
                    <a:pt x="1383" y="555"/>
                  </a:lnTo>
                  <a:lnTo>
                    <a:pt x="1404" y="575"/>
                  </a:lnTo>
                  <a:lnTo>
                    <a:pt x="1438" y="609"/>
                  </a:lnTo>
                  <a:lnTo>
                    <a:pt x="1472" y="644"/>
                  </a:lnTo>
                  <a:lnTo>
                    <a:pt x="1496" y="668"/>
                  </a:lnTo>
                  <a:close/>
                  <a:moveTo>
                    <a:pt x="1095" y="1167"/>
                  </a:moveTo>
                  <a:lnTo>
                    <a:pt x="1085" y="1155"/>
                  </a:lnTo>
                  <a:lnTo>
                    <a:pt x="1076" y="1143"/>
                  </a:lnTo>
                  <a:lnTo>
                    <a:pt x="1066" y="1133"/>
                  </a:lnTo>
                  <a:lnTo>
                    <a:pt x="1055" y="1121"/>
                  </a:lnTo>
                  <a:lnTo>
                    <a:pt x="1033" y="1101"/>
                  </a:lnTo>
                  <a:lnTo>
                    <a:pt x="1009" y="1080"/>
                  </a:lnTo>
                  <a:lnTo>
                    <a:pt x="985" y="1062"/>
                  </a:lnTo>
                  <a:lnTo>
                    <a:pt x="961" y="1046"/>
                  </a:lnTo>
                  <a:lnTo>
                    <a:pt x="939" y="1031"/>
                  </a:lnTo>
                  <a:lnTo>
                    <a:pt x="918" y="1018"/>
                  </a:lnTo>
                  <a:lnTo>
                    <a:pt x="909" y="1009"/>
                  </a:lnTo>
                  <a:lnTo>
                    <a:pt x="888" y="987"/>
                  </a:lnTo>
                  <a:lnTo>
                    <a:pt x="881" y="982"/>
                  </a:lnTo>
                  <a:lnTo>
                    <a:pt x="874" y="977"/>
                  </a:lnTo>
                  <a:lnTo>
                    <a:pt x="865" y="971"/>
                  </a:lnTo>
                  <a:lnTo>
                    <a:pt x="857" y="967"/>
                  </a:lnTo>
                  <a:lnTo>
                    <a:pt x="847" y="964"/>
                  </a:lnTo>
                  <a:lnTo>
                    <a:pt x="838" y="961"/>
                  </a:lnTo>
                  <a:lnTo>
                    <a:pt x="828" y="960"/>
                  </a:lnTo>
                  <a:lnTo>
                    <a:pt x="818" y="960"/>
                  </a:lnTo>
                  <a:lnTo>
                    <a:pt x="815" y="954"/>
                  </a:lnTo>
                  <a:lnTo>
                    <a:pt x="814" y="950"/>
                  </a:lnTo>
                  <a:lnTo>
                    <a:pt x="813" y="946"/>
                  </a:lnTo>
                  <a:lnTo>
                    <a:pt x="812" y="941"/>
                  </a:lnTo>
                  <a:lnTo>
                    <a:pt x="813" y="932"/>
                  </a:lnTo>
                  <a:lnTo>
                    <a:pt x="815" y="922"/>
                  </a:lnTo>
                  <a:lnTo>
                    <a:pt x="823" y="904"/>
                  </a:lnTo>
                  <a:lnTo>
                    <a:pt x="828" y="886"/>
                  </a:lnTo>
                  <a:lnTo>
                    <a:pt x="830" y="881"/>
                  </a:lnTo>
                  <a:lnTo>
                    <a:pt x="832" y="874"/>
                  </a:lnTo>
                  <a:lnTo>
                    <a:pt x="832" y="868"/>
                  </a:lnTo>
                  <a:lnTo>
                    <a:pt x="832" y="862"/>
                  </a:lnTo>
                  <a:lnTo>
                    <a:pt x="831" y="848"/>
                  </a:lnTo>
                  <a:lnTo>
                    <a:pt x="829" y="834"/>
                  </a:lnTo>
                  <a:lnTo>
                    <a:pt x="828" y="826"/>
                  </a:lnTo>
                  <a:lnTo>
                    <a:pt x="828" y="820"/>
                  </a:lnTo>
                  <a:lnTo>
                    <a:pt x="828" y="814"/>
                  </a:lnTo>
                  <a:lnTo>
                    <a:pt x="830" y="808"/>
                  </a:lnTo>
                  <a:lnTo>
                    <a:pt x="833" y="803"/>
                  </a:lnTo>
                  <a:lnTo>
                    <a:pt x="838" y="798"/>
                  </a:lnTo>
                  <a:lnTo>
                    <a:pt x="843" y="793"/>
                  </a:lnTo>
                  <a:lnTo>
                    <a:pt x="851" y="790"/>
                  </a:lnTo>
                  <a:lnTo>
                    <a:pt x="857" y="792"/>
                  </a:lnTo>
                  <a:lnTo>
                    <a:pt x="863" y="792"/>
                  </a:lnTo>
                  <a:lnTo>
                    <a:pt x="868" y="792"/>
                  </a:lnTo>
                  <a:lnTo>
                    <a:pt x="874" y="791"/>
                  </a:lnTo>
                  <a:lnTo>
                    <a:pt x="883" y="787"/>
                  </a:lnTo>
                  <a:lnTo>
                    <a:pt x="894" y="782"/>
                  </a:lnTo>
                  <a:lnTo>
                    <a:pt x="904" y="775"/>
                  </a:lnTo>
                  <a:lnTo>
                    <a:pt x="914" y="770"/>
                  </a:lnTo>
                  <a:lnTo>
                    <a:pt x="924" y="765"/>
                  </a:lnTo>
                  <a:lnTo>
                    <a:pt x="935" y="760"/>
                  </a:lnTo>
                  <a:lnTo>
                    <a:pt x="937" y="772"/>
                  </a:lnTo>
                  <a:lnTo>
                    <a:pt x="938" y="784"/>
                  </a:lnTo>
                  <a:lnTo>
                    <a:pt x="938" y="793"/>
                  </a:lnTo>
                  <a:lnTo>
                    <a:pt x="936" y="804"/>
                  </a:lnTo>
                  <a:lnTo>
                    <a:pt x="928" y="824"/>
                  </a:lnTo>
                  <a:lnTo>
                    <a:pt x="920" y="845"/>
                  </a:lnTo>
                  <a:lnTo>
                    <a:pt x="913" y="852"/>
                  </a:lnTo>
                  <a:lnTo>
                    <a:pt x="898" y="866"/>
                  </a:lnTo>
                  <a:lnTo>
                    <a:pt x="882" y="881"/>
                  </a:lnTo>
                  <a:lnTo>
                    <a:pt x="876" y="887"/>
                  </a:lnTo>
                  <a:lnTo>
                    <a:pt x="905" y="912"/>
                  </a:lnTo>
                  <a:lnTo>
                    <a:pt x="936" y="937"/>
                  </a:lnTo>
                  <a:lnTo>
                    <a:pt x="969" y="964"/>
                  </a:lnTo>
                  <a:lnTo>
                    <a:pt x="1003" y="990"/>
                  </a:lnTo>
                  <a:lnTo>
                    <a:pt x="1037" y="1015"/>
                  </a:lnTo>
                  <a:lnTo>
                    <a:pt x="1071" y="1040"/>
                  </a:lnTo>
                  <a:lnTo>
                    <a:pt x="1105" y="1064"/>
                  </a:lnTo>
                  <a:lnTo>
                    <a:pt x="1139" y="1088"/>
                  </a:lnTo>
                  <a:lnTo>
                    <a:pt x="1147" y="1080"/>
                  </a:lnTo>
                  <a:lnTo>
                    <a:pt x="1157" y="1070"/>
                  </a:lnTo>
                  <a:lnTo>
                    <a:pt x="1165" y="1060"/>
                  </a:lnTo>
                  <a:lnTo>
                    <a:pt x="1174" y="1053"/>
                  </a:lnTo>
                  <a:lnTo>
                    <a:pt x="1181" y="1060"/>
                  </a:lnTo>
                  <a:lnTo>
                    <a:pt x="1187" y="1068"/>
                  </a:lnTo>
                  <a:lnTo>
                    <a:pt x="1189" y="1075"/>
                  </a:lnTo>
                  <a:lnTo>
                    <a:pt x="1190" y="1081"/>
                  </a:lnTo>
                  <a:lnTo>
                    <a:pt x="1189" y="1097"/>
                  </a:lnTo>
                  <a:lnTo>
                    <a:pt x="1187" y="1116"/>
                  </a:lnTo>
                  <a:lnTo>
                    <a:pt x="1183" y="1122"/>
                  </a:lnTo>
                  <a:lnTo>
                    <a:pt x="1180" y="1127"/>
                  </a:lnTo>
                  <a:lnTo>
                    <a:pt x="1175" y="1133"/>
                  </a:lnTo>
                  <a:lnTo>
                    <a:pt x="1171" y="1137"/>
                  </a:lnTo>
                  <a:lnTo>
                    <a:pt x="1159" y="1145"/>
                  </a:lnTo>
                  <a:lnTo>
                    <a:pt x="1146" y="1153"/>
                  </a:lnTo>
                  <a:lnTo>
                    <a:pt x="1132" y="1158"/>
                  </a:lnTo>
                  <a:lnTo>
                    <a:pt x="1118" y="1162"/>
                  </a:lnTo>
                  <a:lnTo>
                    <a:pt x="1105" y="1166"/>
                  </a:lnTo>
                  <a:lnTo>
                    <a:pt x="1095" y="1167"/>
                  </a:lnTo>
                  <a:close/>
                  <a:moveTo>
                    <a:pt x="547" y="3727"/>
                  </a:moveTo>
                  <a:lnTo>
                    <a:pt x="520" y="3716"/>
                  </a:lnTo>
                  <a:lnTo>
                    <a:pt x="492" y="3702"/>
                  </a:lnTo>
                  <a:lnTo>
                    <a:pt x="463" y="3688"/>
                  </a:lnTo>
                  <a:lnTo>
                    <a:pt x="433" y="3673"/>
                  </a:lnTo>
                  <a:lnTo>
                    <a:pt x="403" y="3659"/>
                  </a:lnTo>
                  <a:lnTo>
                    <a:pt x="374" y="3646"/>
                  </a:lnTo>
                  <a:lnTo>
                    <a:pt x="359" y="3641"/>
                  </a:lnTo>
                  <a:lnTo>
                    <a:pt x="345" y="3636"/>
                  </a:lnTo>
                  <a:lnTo>
                    <a:pt x="331" y="3632"/>
                  </a:lnTo>
                  <a:lnTo>
                    <a:pt x="319" y="3629"/>
                  </a:lnTo>
                  <a:lnTo>
                    <a:pt x="288" y="3650"/>
                  </a:lnTo>
                  <a:lnTo>
                    <a:pt x="258" y="3672"/>
                  </a:lnTo>
                  <a:lnTo>
                    <a:pt x="230" y="3692"/>
                  </a:lnTo>
                  <a:lnTo>
                    <a:pt x="205" y="3711"/>
                  </a:lnTo>
                  <a:lnTo>
                    <a:pt x="199" y="3714"/>
                  </a:lnTo>
                  <a:lnTo>
                    <a:pt x="195" y="3718"/>
                  </a:lnTo>
                  <a:lnTo>
                    <a:pt x="192" y="3721"/>
                  </a:lnTo>
                  <a:lnTo>
                    <a:pt x="189" y="3724"/>
                  </a:lnTo>
                  <a:lnTo>
                    <a:pt x="187" y="3728"/>
                  </a:lnTo>
                  <a:lnTo>
                    <a:pt x="187" y="3733"/>
                  </a:lnTo>
                  <a:lnTo>
                    <a:pt x="187" y="3737"/>
                  </a:lnTo>
                  <a:lnTo>
                    <a:pt x="187" y="3741"/>
                  </a:lnTo>
                  <a:lnTo>
                    <a:pt x="189" y="3751"/>
                  </a:lnTo>
                  <a:lnTo>
                    <a:pt x="192" y="3759"/>
                  </a:lnTo>
                  <a:lnTo>
                    <a:pt x="193" y="3768"/>
                  </a:lnTo>
                  <a:lnTo>
                    <a:pt x="193" y="3776"/>
                  </a:lnTo>
                  <a:lnTo>
                    <a:pt x="185" y="3776"/>
                  </a:lnTo>
                  <a:lnTo>
                    <a:pt x="179" y="3775"/>
                  </a:lnTo>
                  <a:lnTo>
                    <a:pt x="173" y="3773"/>
                  </a:lnTo>
                  <a:lnTo>
                    <a:pt x="168" y="3770"/>
                  </a:lnTo>
                  <a:lnTo>
                    <a:pt x="161" y="3762"/>
                  </a:lnTo>
                  <a:lnTo>
                    <a:pt x="154" y="3754"/>
                  </a:lnTo>
                  <a:lnTo>
                    <a:pt x="148" y="3745"/>
                  </a:lnTo>
                  <a:lnTo>
                    <a:pt x="140" y="3738"/>
                  </a:lnTo>
                  <a:lnTo>
                    <a:pt x="136" y="3735"/>
                  </a:lnTo>
                  <a:lnTo>
                    <a:pt x="131" y="3733"/>
                  </a:lnTo>
                  <a:lnTo>
                    <a:pt x="125" y="3730"/>
                  </a:lnTo>
                  <a:lnTo>
                    <a:pt x="118" y="3730"/>
                  </a:lnTo>
                  <a:lnTo>
                    <a:pt x="117" y="3723"/>
                  </a:lnTo>
                  <a:lnTo>
                    <a:pt x="116" y="3717"/>
                  </a:lnTo>
                  <a:lnTo>
                    <a:pt x="116" y="3710"/>
                  </a:lnTo>
                  <a:lnTo>
                    <a:pt x="116" y="3704"/>
                  </a:lnTo>
                  <a:lnTo>
                    <a:pt x="117" y="3698"/>
                  </a:lnTo>
                  <a:lnTo>
                    <a:pt x="119" y="3692"/>
                  </a:lnTo>
                  <a:lnTo>
                    <a:pt x="120" y="3687"/>
                  </a:lnTo>
                  <a:lnTo>
                    <a:pt x="123" y="3681"/>
                  </a:lnTo>
                  <a:lnTo>
                    <a:pt x="129" y="3672"/>
                  </a:lnTo>
                  <a:lnTo>
                    <a:pt x="136" y="3662"/>
                  </a:lnTo>
                  <a:lnTo>
                    <a:pt x="145" y="3654"/>
                  </a:lnTo>
                  <a:lnTo>
                    <a:pt x="155" y="3645"/>
                  </a:lnTo>
                  <a:lnTo>
                    <a:pt x="176" y="3629"/>
                  </a:lnTo>
                  <a:lnTo>
                    <a:pt x="198" y="3614"/>
                  </a:lnTo>
                  <a:lnTo>
                    <a:pt x="209" y="3607"/>
                  </a:lnTo>
                  <a:lnTo>
                    <a:pt x="219" y="3598"/>
                  </a:lnTo>
                  <a:lnTo>
                    <a:pt x="228" y="3591"/>
                  </a:lnTo>
                  <a:lnTo>
                    <a:pt x="236" y="3583"/>
                  </a:lnTo>
                  <a:lnTo>
                    <a:pt x="234" y="3576"/>
                  </a:lnTo>
                  <a:lnTo>
                    <a:pt x="230" y="3569"/>
                  </a:lnTo>
                  <a:lnTo>
                    <a:pt x="224" y="3563"/>
                  </a:lnTo>
                  <a:lnTo>
                    <a:pt x="216" y="3558"/>
                  </a:lnTo>
                  <a:lnTo>
                    <a:pt x="208" y="3552"/>
                  </a:lnTo>
                  <a:lnTo>
                    <a:pt x="199" y="3548"/>
                  </a:lnTo>
                  <a:lnTo>
                    <a:pt x="191" y="3545"/>
                  </a:lnTo>
                  <a:lnTo>
                    <a:pt x="182" y="3542"/>
                  </a:lnTo>
                  <a:lnTo>
                    <a:pt x="173" y="3547"/>
                  </a:lnTo>
                  <a:lnTo>
                    <a:pt x="167" y="3554"/>
                  </a:lnTo>
                  <a:lnTo>
                    <a:pt x="160" y="3563"/>
                  </a:lnTo>
                  <a:lnTo>
                    <a:pt x="153" y="3572"/>
                  </a:lnTo>
                  <a:lnTo>
                    <a:pt x="142" y="3590"/>
                  </a:lnTo>
                  <a:lnTo>
                    <a:pt x="133" y="3606"/>
                  </a:lnTo>
                  <a:lnTo>
                    <a:pt x="126" y="3597"/>
                  </a:lnTo>
                  <a:lnTo>
                    <a:pt x="119" y="3591"/>
                  </a:lnTo>
                  <a:lnTo>
                    <a:pt x="113" y="3585"/>
                  </a:lnTo>
                  <a:lnTo>
                    <a:pt x="106" y="3580"/>
                  </a:lnTo>
                  <a:lnTo>
                    <a:pt x="100" y="3574"/>
                  </a:lnTo>
                  <a:lnTo>
                    <a:pt x="94" y="3566"/>
                  </a:lnTo>
                  <a:lnTo>
                    <a:pt x="91" y="3563"/>
                  </a:lnTo>
                  <a:lnTo>
                    <a:pt x="89" y="3558"/>
                  </a:lnTo>
                  <a:lnTo>
                    <a:pt x="88" y="3552"/>
                  </a:lnTo>
                  <a:lnTo>
                    <a:pt x="86" y="3546"/>
                  </a:lnTo>
                  <a:lnTo>
                    <a:pt x="87" y="3537"/>
                  </a:lnTo>
                  <a:lnTo>
                    <a:pt x="89" y="3529"/>
                  </a:lnTo>
                  <a:lnTo>
                    <a:pt x="92" y="3520"/>
                  </a:lnTo>
                  <a:lnTo>
                    <a:pt x="96" y="3513"/>
                  </a:lnTo>
                  <a:lnTo>
                    <a:pt x="100" y="3506"/>
                  </a:lnTo>
                  <a:lnTo>
                    <a:pt x="104" y="3499"/>
                  </a:lnTo>
                  <a:lnTo>
                    <a:pt x="109" y="3494"/>
                  </a:lnTo>
                  <a:lnTo>
                    <a:pt x="115" y="3487"/>
                  </a:lnTo>
                  <a:lnTo>
                    <a:pt x="139" y="3466"/>
                  </a:lnTo>
                  <a:lnTo>
                    <a:pt x="163" y="3445"/>
                  </a:lnTo>
                  <a:lnTo>
                    <a:pt x="183" y="3459"/>
                  </a:lnTo>
                  <a:lnTo>
                    <a:pt x="204" y="3472"/>
                  </a:lnTo>
                  <a:lnTo>
                    <a:pt x="227" y="3485"/>
                  </a:lnTo>
                  <a:lnTo>
                    <a:pt x="249" y="3497"/>
                  </a:lnTo>
                  <a:lnTo>
                    <a:pt x="272" y="3509"/>
                  </a:lnTo>
                  <a:lnTo>
                    <a:pt x="294" y="3519"/>
                  </a:lnTo>
                  <a:lnTo>
                    <a:pt x="318" y="3530"/>
                  </a:lnTo>
                  <a:lnTo>
                    <a:pt x="341" y="3540"/>
                  </a:lnTo>
                  <a:lnTo>
                    <a:pt x="389" y="3559"/>
                  </a:lnTo>
                  <a:lnTo>
                    <a:pt x="436" y="3578"/>
                  </a:lnTo>
                  <a:lnTo>
                    <a:pt x="483" y="3596"/>
                  </a:lnTo>
                  <a:lnTo>
                    <a:pt x="530" y="3616"/>
                  </a:lnTo>
                  <a:lnTo>
                    <a:pt x="536" y="3632"/>
                  </a:lnTo>
                  <a:lnTo>
                    <a:pt x="544" y="3647"/>
                  </a:lnTo>
                  <a:lnTo>
                    <a:pt x="547" y="3656"/>
                  </a:lnTo>
                  <a:lnTo>
                    <a:pt x="549" y="3663"/>
                  </a:lnTo>
                  <a:lnTo>
                    <a:pt x="551" y="3673"/>
                  </a:lnTo>
                  <a:lnTo>
                    <a:pt x="551" y="3682"/>
                  </a:lnTo>
                  <a:lnTo>
                    <a:pt x="551" y="3694"/>
                  </a:lnTo>
                  <a:lnTo>
                    <a:pt x="550" y="3709"/>
                  </a:lnTo>
                  <a:lnTo>
                    <a:pt x="548" y="3722"/>
                  </a:lnTo>
                  <a:lnTo>
                    <a:pt x="547" y="3727"/>
                  </a:lnTo>
                  <a:close/>
                  <a:moveTo>
                    <a:pt x="1687" y="178"/>
                  </a:moveTo>
                  <a:lnTo>
                    <a:pt x="1682" y="168"/>
                  </a:lnTo>
                  <a:lnTo>
                    <a:pt x="1678" y="159"/>
                  </a:lnTo>
                  <a:lnTo>
                    <a:pt x="1673" y="148"/>
                  </a:lnTo>
                  <a:lnTo>
                    <a:pt x="1671" y="136"/>
                  </a:lnTo>
                  <a:lnTo>
                    <a:pt x="1669" y="124"/>
                  </a:lnTo>
                  <a:lnTo>
                    <a:pt x="1668" y="113"/>
                  </a:lnTo>
                  <a:lnTo>
                    <a:pt x="1667" y="100"/>
                  </a:lnTo>
                  <a:lnTo>
                    <a:pt x="1667" y="87"/>
                  </a:lnTo>
                  <a:lnTo>
                    <a:pt x="1668" y="74"/>
                  </a:lnTo>
                  <a:lnTo>
                    <a:pt x="1669" y="62"/>
                  </a:lnTo>
                  <a:lnTo>
                    <a:pt x="1671" y="50"/>
                  </a:lnTo>
                  <a:lnTo>
                    <a:pt x="1673" y="38"/>
                  </a:lnTo>
                  <a:lnTo>
                    <a:pt x="1677" y="27"/>
                  </a:lnTo>
                  <a:lnTo>
                    <a:pt x="1680" y="17"/>
                  </a:lnTo>
                  <a:lnTo>
                    <a:pt x="1683" y="8"/>
                  </a:lnTo>
                  <a:lnTo>
                    <a:pt x="1687" y="0"/>
                  </a:lnTo>
                  <a:lnTo>
                    <a:pt x="1586" y="68"/>
                  </a:lnTo>
                  <a:lnTo>
                    <a:pt x="1487" y="140"/>
                  </a:lnTo>
                  <a:lnTo>
                    <a:pt x="1391" y="216"/>
                  </a:lnTo>
                  <a:lnTo>
                    <a:pt x="1297" y="295"/>
                  </a:lnTo>
                  <a:lnTo>
                    <a:pt x="1205" y="376"/>
                  </a:lnTo>
                  <a:lnTo>
                    <a:pt x="1117" y="460"/>
                  </a:lnTo>
                  <a:lnTo>
                    <a:pt x="1032" y="549"/>
                  </a:lnTo>
                  <a:lnTo>
                    <a:pt x="949" y="639"/>
                  </a:lnTo>
                  <a:lnTo>
                    <a:pt x="870" y="731"/>
                  </a:lnTo>
                  <a:lnTo>
                    <a:pt x="793" y="827"/>
                  </a:lnTo>
                  <a:lnTo>
                    <a:pt x="719" y="926"/>
                  </a:lnTo>
                  <a:lnTo>
                    <a:pt x="650" y="1026"/>
                  </a:lnTo>
                  <a:lnTo>
                    <a:pt x="582" y="1128"/>
                  </a:lnTo>
                  <a:lnTo>
                    <a:pt x="518" y="1233"/>
                  </a:lnTo>
                  <a:lnTo>
                    <a:pt x="459" y="1340"/>
                  </a:lnTo>
                  <a:lnTo>
                    <a:pt x="401" y="1448"/>
                  </a:lnTo>
                  <a:lnTo>
                    <a:pt x="347" y="1559"/>
                  </a:lnTo>
                  <a:lnTo>
                    <a:pt x="298" y="1671"/>
                  </a:lnTo>
                  <a:lnTo>
                    <a:pt x="251" y="1786"/>
                  </a:lnTo>
                  <a:lnTo>
                    <a:pt x="210" y="1902"/>
                  </a:lnTo>
                  <a:lnTo>
                    <a:pt x="170" y="2018"/>
                  </a:lnTo>
                  <a:lnTo>
                    <a:pt x="136" y="2138"/>
                  </a:lnTo>
                  <a:lnTo>
                    <a:pt x="104" y="2257"/>
                  </a:lnTo>
                  <a:lnTo>
                    <a:pt x="77" y="2378"/>
                  </a:lnTo>
                  <a:lnTo>
                    <a:pt x="54" y="2500"/>
                  </a:lnTo>
                  <a:lnTo>
                    <a:pt x="35" y="2623"/>
                  </a:lnTo>
                  <a:lnTo>
                    <a:pt x="20" y="2748"/>
                  </a:lnTo>
                  <a:lnTo>
                    <a:pt x="9" y="2873"/>
                  </a:lnTo>
                  <a:lnTo>
                    <a:pt x="3" y="2999"/>
                  </a:lnTo>
                  <a:lnTo>
                    <a:pt x="0" y="3124"/>
                  </a:lnTo>
                  <a:lnTo>
                    <a:pt x="4" y="3251"/>
                  </a:lnTo>
                  <a:lnTo>
                    <a:pt x="10" y="3378"/>
                  </a:lnTo>
                  <a:lnTo>
                    <a:pt x="22" y="3370"/>
                  </a:lnTo>
                  <a:lnTo>
                    <a:pt x="33" y="3360"/>
                  </a:lnTo>
                  <a:lnTo>
                    <a:pt x="42" y="3351"/>
                  </a:lnTo>
                  <a:lnTo>
                    <a:pt x="49" y="3339"/>
                  </a:lnTo>
                  <a:lnTo>
                    <a:pt x="55" y="3327"/>
                  </a:lnTo>
                  <a:lnTo>
                    <a:pt x="60" y="3315"/>
                  </a:lnTo>
                  <a:lnTo>
                    <a:pt x="63" y="3303"/>
                  </a:lnTo>
                  <a:lnTo>
                    <a:pt x="68" y="3289"/>
                  </a:lnTo>
                  <a:lnTo>
                    <a:pt x="73" y="3262"/>
                  </a:lnTo>
                  <a:lnTo>
                    <a:pt x="79" y="3234"/>
                  </a:lnTo>
                  <a:lnTo>
                    <a:pt x="84" y="3221"/>
                  </a:lnTo>
                  <a:lnTo>
                    <a:pt x="88" y="3207"/>
                  </a:lnTo>
                  <a:lnTo>
                    <a:pt x="93" y="3194"/>
                  </a:lnTo>
                  <a:lnTo>
                    <a:pt x="100" y="3181"/>
                  </a:lnTo>
                  <a:lnTo>
                    <a:pt x="138" y="3181"/>
                  </a:lnTo>
                  <a:lnTo>
                    <a:pt x="178" y="3182"/>
                  </a:lnTo>
                  <a:lnTo>
                    <a:pt x="219" y="3183"/>
                  </a:lnTo>
                  <a:lnTo>
                    <a:pt x="260" y="3183"/>
                  </a:lnTo>
                  <a:lnTo>
                    <a:pt x="280" y="3182"/>
                  </a:lnTo>
                  <a:lnTo>
                    <a:pt x="300" y="3181"/>
                  </a:lnTo>
                  <a:lnTo>
                    <a:pt x="321" y="3179"/>
                  </a:lnTo>
                  <a:lnTo>
                    <a:pt x="340" y="3176"/>
                  </a:lnTo>
                  <a:lnTo>
                    <a:pt x="359" y="3171"/>
                  </a:lnTo>
                  <a:lnTo>
                    <a:pt x="377" y="3166"/>
                  </a:lnTo>
                  <a:lnTo>
                    <a:pt x="394" y="3160"/>
                  </a:lnTo>
                  <a:lnTo>
                    <a:pt x="412" y="3151"/>
                  </a:lnTo>
                  <a:lnTo>
                    <a:pt x="424" y="3171"/>
                  </a:lnTo>
                  <a:lnTo>
                    <a:pt x="454" y="3215"/>
                  </a:lnTo>
                  <a:lnTo>
                    <a:pt x="484" y="3260"/>
                  </a:lnTo>
                  <a:lnTo>
                    <a:pt x="498" y="3279"/>
                  </a:lnTo>
                  <a:lnTo>
                    <a:pt x="491" y="3288"/>
                  </a:lnTo>
                  <a:lnTo>
                    <a:pt x="484" y="3297"/>
                  </a:lnTo>
                  <a:lnTo>
                    <a:pt x="479" y="3308"/>
                  </a:lnTo>
                  <a:lnTo>
                    <a:pt x="473" y="3321"/>
                  </a:lnTo>
                  <a:lnTo>
                    <a:pt x="465" y="3345"/>
                  </a:lnTo>
                  <a:lnTo>
                    <a:pt x="455" y="3370"/>
                  </a:lnTo>
                  <a:lnTo>
                    <a:pt x="450" y="3381"/>
                  </a:lnTo>
                  <a:lnTo>
                    <a:pt x="444" y="3390"/>
                  </a:lnTo>
                  <a:lnTo>
                    <a:pt x="440" y="3394"/>
                  </a:lnTo>
                  <a:lnTo>
                    <a:pt x="437" y="3399"/>
                  </a:lnTo>
                  <a:lnTo>
                    <a:pt x="433" y="3402"/>
                  </a:lnTo>
                  <a:lnTo>
                    <a:pt x="429" y="3404"/>
                  </a:lnTo>
                  <a:lnTo>
                    <a:pt x="424" y="3406"/>
                  </a:lnTo>
                  <a:lnTo>
                    <a:pt x="419" y="3407"/>
                  </a:lnTo>
                  <a:lnTo>
                    <a:pt x="414" y="3408"/>
                  </a:lnTo>
                  <a:lnTo>
                    <a:pt x="407" y="3408"/>
                  </a:lnTo>
                  <a:lnTo>
                    <a:pt x="401" y="3408"/>
                  </a:lnTo>
                  <a:lnTo>
                    <a:pt x="394" y="3406"/>
                  </a:lnTo>
                  <a:lnTo>
                    <a:pt x="387" y="3404"/>
                  </a:lnTo>
                  <a:lnTo>
                    <a:pt x="379" y="3401"/>
                  </a:lnTo>
                  <a:lnTo>
                    <a:pt x="352" y="3405"/>
                  </a:lnTo>
                  <a:lnTo>
                    <a:pt x="322" y="3407"/>
                  </a:lnTo>
                  <a:lnTo>
                    <a:pt x="293" y="3409"/>
                  </a:lnTo>
                  <a:lnTo>
                    <a:pt x="263" y="3411"/>
                  </a:lnTo>
                  <a:lnTo>
                    <a:pt x="249" y="3414"/>
                  </a:lnTo>
                  <a:lnTo>
                    <a:pt x="234" y="3416"/>
                  </a:lnTo>
                  <a:lnTo>
                    <a:pt x="220" y="3418"/>
                  </a:lnTo>
                  <a:lnTo>
                    <a:pt x="207" y="3421"/>
                  </a:lnTo>
                  <a:lnTo>
                    <a:pt x="194" y="3425"/>
                  </a:lnTo>
                  <a:lnTo>
                    <a:pt x="181" y="3431"/>
                  </a:lnTo>
                  <a:lnTo>
                    <a:pt x="168" y="3437"/>
                  </a:lnTo>
                  <a:lnTo>
                    <a:pt x="156" y="3445"/>
                  </a:lnTo>
                  <a:lnTo>
                    <a:pt x="150" y="3436"/>
                  </a:lnTo>
                  <a:lnTo>
                    <a:pt x="145" y="3426"/>
                  </a:lnTo>
                  <a:lnTo>
                    <a:pt x="140" y="3417"/>
                  </a:lnTo>
                  <a:lnTo>
                    <a:pt x="136" y="3407"/>
                  </a:lnTo>
                  <a:lnTo>
                    <a:pt x="132" y="3398"/>
                  </a:lnTo>
                  <a:lnTo>
                    <a:pt x="126" y="3388"/>
                  </a:lnTo>
                  <a:lnTo>
                    <a:pt x="121" y="3379"/>
                  </a:lnTo>
                  <a:lnTo>
                    <a:pt x="115" y="3372"/>
                  </a:lnTo>
                  <a:lnTo>
                    <a:pt x="107" y="3383"/>
                  </a:lnTo>
                  <a:lnTo>
                    <a:pt x="102" y="3394"/>
                  </a:lnTo>
                  <a:lnTo>
                    <a:pt x="97" y="3407"/>
                  </a:lnTo>
                  <a:lnTo>
                    <a:pt x="91" y="3419"/>
                  </a:lnTo>
                  <a:lnTo>
                    <a:pt x="85" y="3431"/>
                  </a:lnTo>
                  <a:lnTo>
                    <a:pt x="77" y="3441"/>
                  </a:lnTo>
                  <a:lnTo>
                    <a:pt x="73" y="3446"/>
                  </a:lnTo>
                  <a:lnTo>
                    <a:pt x="68" y="3451"/>
                  </a:lnTo>
                  <a:lnTo>
                    <a:pt x="62" y="3455"/>
                  </a:lnTo>
                  <a:lnTo>
                    <a:pt x="55" y="3458"/>
                  </a:lnTo>
                  <a:lnTo>
                    <a:pt x="49" y="3454"/>
                  </a:lnTo>
                  <a:lnTo>
                    <a:pt x="42" y="3449"/>
                  </a:lnTo>
                  <a:lnTo>
                    <a:pt x="37" y="3445"/>
                  </a:lnTo>
                  <a:lnTo>
                    <a:pt x="33" y="3439"/>
                  </a:lnTo>
                  <a:lnTo>
                    <a:pt x="27" y="3433"/>
                  </a:lnTo>
                  <a:lnTo>
                    <a:pt x="24" y="3426"/>
                  </a:lnTo>
                  <a:lnTo>
                    <a:pt x="20" y="3419"/>
                  </a:lnTo>
                  <a:lnTo>
                    <a:pt x="17" y="3409"/>
                  </a:lnTo>
                  <a:lnTo>
                    <a:pt x="13" y="3419"/>
                  </a:lnTo>
                  <a:lnTo>
                    <a:pt x="10" y="3429"/>
                  </a:lnTo>
                  <a:lnTo>
                    <a:pt x="14" y="3480"/>
                  </a:lnTo>
                  <a:lnTo>
                    <a:pt x="19" y="3530"/>
                  </a:lnTo>
                  <a:lnTo>
                    <a:pt x="24" y="3580"/>
                  </a:lnTo>
                  <a:lnTo>
                    <a:pt x="30" y="3629"/>
                  </a:lnTo>
                  <a:lnTo>
                    <a:pt x="38" y="3679"/>
                  </a:lnTo>
                  <a:lnTo>
                    <a:pt x="45" y="3728"/>
                  </a:lnTo>
                  <a:lnTo>
                    <a:pt x="54" y="3777"/>
                  </a:lnTo>
                  <a:lnTo>
                    <a:pt x="63" y="3827"/>
                  </a:lnTo>
                  <a:lnTo>
                    <a:pt x="73" y="3876"/>
                  </a:lnTo>
                  <a:lnTo>
                    <a:pt x="84" y="3924"/>
                  </a:lnTo>
                  <a:lnTo>
                    <a:pt x="96" y="3973"/>
                  </a:lnTo>
                  <a:lnTo>
                    <a:pt x="107" y="4021"/>
                  </a:lnTo>
                  <a:lnTo>
                    <a:pt x="120" y="4069"/>
                  </a:lnTo>
                  <a:lnTo>
                    <a:pt x="134" y="4116"/>
                  </a:lnTo>
                  <a:lnTo>
                    <a:pt x="148" y="4164"/>
                  </a:lnTo>
                  <a:lnTo>
                    <a:pt x="162" y="4211"/>
                  </a:lnTo>
                  <a:lnTo>
                    <a:pt x="178" y="4258"/>
                  </a:lnTo>
                  <a:lnTo>
                    <a:pt x="194" y="4304"/>
                  </a:lnTo>
                  <a:lnTo>
                    <a:pt x="210" y="4350"/>
                  </a:lnTo>
                  <a:lnTo>
                    <a:pt x="227" y="4397"/>
                  </a:lnTo>
                  <a:lnTo>
                    <a:pt x="244" y="4443"/>
                  </a:lnTo>
                  <a:lnTo>
                    <a:pt x="262" y="4489"/>
                  </a:lnTo>
                  <a:lnTo>
                    <a:pt x="281" y="4534"/>
                  </a:lnTo>
                  <a:lnTo>
                    <a:pt x="300" y="4580"/>
                  </a:lnTo>
                  <a:lnTo>
                    <a:pt x="321" y="4625"/>
                  </a:lnTo>
                  <a:lnTo>
                    <a:pt x="341" y="4669"/>
                  </a:lnTo>
                  <a:lnTo>
                    <a:pt x="361" y="4714"/>
                  </a:lnTo>
                  <a:lnTo>
                    <a:pt x="383" y="4758"/>
                  </a:lnTo>
                  <a:lnTo>
                    <a:pt x="404" y="4803"/>
                  </a:lnTo>
                  <a:lnTo>
                    <a:pt x="426" y="4846"/>
                  </a:lnTo>
                  <a:lnTo>
                    <a:pt x="449" y="4889"/>
                  </a:lnTo>
                  <a:lnTo>
                    <a:pt x="472" y="4933"/>
                  </a:lnTo>
                  <a:lnTo>
                    <a:pt x="476" y="4938"/>
                  </a:lnTo>
                  <a:lnTo>
                    <a:pt x="482" y="4952"/>
                  </a:lnTo>
                  <a:lnTo>
                    <a:pt x="488" y="4965"/>
                  </a:lnTo>
                  <a:lnTo>
                    <a:pt x="492" y="4971"/>
                  </a:lnTo>
                  <a:lnTo>
                    <a:pt x="527" y="5029"/>
                  </a:lnTo>
                  <a:lnTo>
                    <a:pt x="563" y="5087"/>
                  </a:lnTo>
                  <a:lnTo>
                    <a:pt x="599" y="5144"/>
                  </a:lnTo>
                  <a:lnTo>
                    <a:pt x="637" y="5200"/>
                  </a:lnTo>
                  <a:lnTo>
                    <a:pt x="675" y="5254"/>
                  </a:lnTo>
                  <a:lnTo>
                    <a:pt x="714" y="5308"/>
                  </a:lnTo>
                  <a:lnTo>
                    <a:pt x="753" y="5362"/>
                  </a:lnTo>
                  <a:lnTo>
                    <a:pt x="794" y="5414"/>
                  </a:lnTo>
                  <a:lnTo>
                    <a:pt x="834" y="5465"/>
                  </a:lnTo>
                  <a:lnTo>
                    <a:pt x="877" y="5516"/>
                  </a:lnTo>
                  <a:lnTo>
                    <a:pt x="920" y="5567"/>
                  </a:lnTo>
                  <a:lnTo>
                    <a:pt x="963" y="5616"/>
                  </a:lnTo>
                  <a:lnTo>
                    <a:pt x="1008" y="5664"/>
                  </a:lnTo>
                  <a:lnTo>
                    <a:pt x="1054" y="5712"/>
                  </a:lnTo>
                  <a:lnTo>
                    <a:pt x="1100" y="5759"/>
                  </a:lnTo>
                  <a:lnTo>
                    <a:pt x="1148" y="5805"/>
                  </a:lnTo>
                  <a:lnTo>
                    <a:pt x="1148" y="5796"/>
                  </a:lnTo>
                  <a:lnTo>
                    <a:pt x="1148" y="5771"/>
                  </a:lnTo>
                  <a:lnTo>
                    <a:pt x="1148" y="5732"/>
                  </a:lnTo>
                  <a:lnTo>
                    <a:pt x="1148" y="5681"/>
                  </a:lnTo>
                  <a:lnTo>
                    <a:pt x="1148" y="5621"/>
                  </a:lnTo>
                  <a:lnTo>
                    <a:pt x="1148" y="5554"/>
                  </a:lnTo>
                  <a:lnTo>
                    <a:pt x="1148" y="5482"/>
                  </a:lnTo>
                  <a:lnTo>
                    <a:pt x="1148" y="5409"/>
                  </a:lnTo>
                  <a:lnTo>
                    <a:pt x="1148" y="5335"/>
                  </a:lnTo>
                  <a:lnTo>
                    <a:pt x="1148" y="5263"/>
                  </a:lnTo>
                  <a:lnTo>
                    <a:pt x="1148" y="5196"/>
                  </a:lnTo>
                  <a:lnTo>
                    <a:pt x="1148" y="5136"/>
                  </a:lnTo>
                  <a:lnTo>
                    <a:pt x="1148" y="5085"/>
                  </a:lnTo>
                  <a:lnTo>
                    <a:pt x="1148" y="5046"/>
                  </a:lnTo>
                  <a:lnTo>
                    <a:pt x="1148" y="5021"/>
                  </a:lnTo>
                  <a:lnTo>
                    <a:pt x="1148" y="5012"/>
                  </a:lnTo>
                  <a:lnTo>
                    <a:pt x="1118" y="4972"/>
                  </a:lnTo>
                  <a:lnTo>
                    <a:pt x="1089" y="4933"/>
                  </a:lnTo>
                  <a:lnTo>
                    <a:pt x="1062" y="4893"/>
                  </a:lnTo>
                  <a:lnTo>
                    <a:pt x="1035" y="4854"/>
                  </a:lnTo>
                  <a:lnTo>
                    <a:pt x="1008" y="4813"/>
                  </a:lnTo>
                  <a:lnTo>
                    <a:pt x="984" y="4774"/>
                  </a:lnTo>
                  <a:lnTo>
                    <a:pt x="959" y="4733"/>
                  </a:lnTo>
                  <a:lnTo>
                    <a:pt x="936" y="4692"/>
                  </a:lnTo>
                  <a:lnTo>
                    <a:pt x="912" y="4651"/>
                  </a:lnTo>
                  <a:lnTo>
                    <a:pt x="890" y="4610"/>
                  </a:lnTo>
                  <a:lnTo>
                    <a:pt x="868" y="4567"/>
                  </a:lnTo>
                  <a:lnTo>
                    <a:pt x="847" y="4524"/>
                  </a:lnTo>
                  <a:lnTo>
                    <a:pt x="826" y="4482"/>
                  </a:lnTo>
                  <a:lnTo>
                    <a:pt x="805" y="4438"/>
                  </a:lnTo>
                  <a:lnTo>
                    <a:pt x="785" y="4394"/>
                  </a:lnTo>
                  <a:lnTo>
                    <a:pt x="766" y="4349"/>
                  </a:lnTo>
                  <a:lnTo>
                    <a:pt x="763" y="4349"/>
                  </a:lnTo>
                  <a:lnTo>
                    <a:pt x="760" y="4349"/>
                  </a:lnTo>
                  <a:lnTo>
                    <a:pt x="760" y="4363"/>
                  </a:lnTo>
                  <a:lnTo>
                    <a:pt x="759" y="4376"/>
                  </a:lnTo>
                  <a:lnTo>
                    <a:pt x="755" y="4389"/>
                  </a:lnTo>
                  <a:lnTo>
                    <a:pt x="751" y="4402"/>
                  </a:lnTo>
                  <a:lnTo>
                    <a:pt x="739" y="4426"/>
                  </a:lnTo>
                  <a:lnTo>
                    <a:pt x="725" y="4450"/>
                  </a:lnTo>
                  <a:lnTo>
                    <a:pt x="718" y="4461"/>
                  </a:lnTo>
                  <a:lnTo>
                    <a:pt x="712" y="4473"/>
                  </a:lnTo>
                  <a:lnTo>
                    <a:pt x="706" y="4485"/>
                  </a:lnTo>
                  <a:lnTo>
                    <a:pt x="702" y="4498"/>
                  </a:lnTo>
                  <a:lnTo>
                    <a:pt x="698" y="4510"/>
                  </a:lnTo>
                  <a:lnTo>
                    <a:pt x="697" y="4523"/>
                  </a:lnTo>
                  <a:lnTo>
                    <a:pt x="697" y="4531"/>
                  </a:lnTo>
                  <a:lnTo>
                    <a:pt x="697" y="4537"/>
                  </a:lnTo>
                  <a:lnTo>
                    <a:pt x="698" y="4545"/>
                  </a:lnTo>
                  <a:lnTo>
                    <a:pt x="699" y="4552"/>
                  </a:lnTo>
                  <a:lnTo>
                    <a:pt x="706" y="4556"/>
                  </a:lnTo>
                  <a:lnTo>
                    <a:pt x="714" y="4562"/>
                  </a:lnTo>
                  <a:lnTo>
                    <a:pt x="720" y="4567"/>
                  </a:lnTo>
                  <a:lnTo>
                    <a:pt x="725" y="4573"/>
                  </a:lnTo>
                  <a:lnTo>
                    <a:pt x="730" y="4579"/>
                  </a:lnTo>
                  <a:lnTo>
                    <a:pt x="734" y="4585"/>
                  </a:lnTo>
                  <a:lnTo>
                    <a:pt x="737" y="4591"/>
                  </a:lnTo>
                  <a:lnTo>
                    <a:pt x="739" y="4598"/>
                  </a:lnTo>
                  <a:lnTo>
                    <a:pt x="742" y="4612"/>
                  </a:lnTo>
                  <a:lnTo>
                    <a:pt x="745" y="4626"/>
                  </a:lnTo>
                  <a:lnTo>
                    <a:pt x="745" y="4641"/>
                  </a:lnTo>
                  <a:lnTo>
                    <a:pt x="745" y="4655"/>
                  </a:lnTo>
                  <a:lnTo>
                    <a:pt x="741" y="4686"/>
                  </a:lnTo>
                  <a:lnTo>
                    <a:pt x="738" y="4718"/>
                  </a:lnTo>
                  <a:lnTo>
                    <a:pt x="738" y="4734"/>
                  </a:lnTo>
                  <a:lnTo>
                    <a:pt x="739" y="4749"/>
                  </a:lnTo>
                  <a:lnTo>
                    <a:pt x="740" y="4758"/>
                  </a:lnTo>
                  <a:lnTo>
                    <a:pt x="741" y="4765"/>
                  </a:lnTo>
                  <a:lnTo>
                    <a:pt x="744" y="4773"/>
                  </a:lnTo>
                  <a:lnTo>
                    <a:pt x="747" y="4780"/>
                  </a:lnTo>
                  <a:lnTo>
                    <a:pt x="746" y="4788"/>
                  </a:lnTo>
                  <a:lnTo>
                    <a:pt x="747" y="4796"/>
                  </a:lnTo>
                  <a:lnTo>
                    <a:pt x="748" y="4805"/>
                  </a:lnTo>
                  <a:lnTo>
                    <a:pt x="750" y="4813"/>
                  </a:lnTo>
                  <a:lnTo>
                    <a:pt x="752" y="4821"/>
                  </a:lnTo>
                  <a:lnTo>
                    <a:pt x="755" y="4827"/>
                  </a:lnTo>
                  <a:lnTo>
                    <a:pt x="760" y="4832"/>
                  </a:lnTo>
                  <a:lnTo>
                    <a:pt x="763" y="4834"/>
                  </a:lnTo>
                  <a:lnTo>
                    <a:pt x="767" y="4806"/>
                  </a:lnTo>
                  <a:lnTo>
                    <a:pt x="771" y="4778"/>
                  </a:lnTo>
                  <a:lnTo>
                    <a:pt x="778" y="4750"/>
                  </a:lnTo>
                  <a:lnTo>
                    <a:pt x="785" y="4724"/>
                  </a:lnTo>
                  <a:lnTo>
                    <a:pt x="793" y="4698"/>
                  </a:lnTo>
                  <a:lnTo>
                    <a:pt x="803" y="4674"/>
                  </a:lnTo>
                  <a:lnTo>
                    <a:pt x="814" y="4650"/>
                  </a:lnTo>
                  <a:lnTo>
                    <a:pt x="827" y="4628"/>
                  </a:lnTo>
                  <a:lnTo>
                    <a:pt x="832" y="4629"/>
                  </a:lnTo>
                  <a:lnTo>
                    <a:pt x="839" y="4629"/>
                  </a:lnTo>
                  <a:lnTo>
                    <a:pt x="843" y="4631"/>
                  </a:lnTo>
                  <a:lnTo>
                    <a:pt x="848" y="4632"/>
                  </a:lnTo>
                  <a:lnTo>
                    <a:pt x="856" y="4637"/>
                  </a:lnTo>
                  <a:lnTo>
                    <a:pt x="862" y="4643"/>
                  </a:lnTo>
                  <a:lnTo>
                    <a:pt x="866" y="4650"/>
                  </a:lnTo>
                  <a:lnTo>
                    <a:pt x="871" y="4659"/>
                  </a:lnTo>
                  <a:lnTo>
                    <a:pt x="873" y="4667"/>
                  </a:lnTo>
                  <a:lnTo>
                    <a:pt x="876" y="4676"/>
                  </a:lnTo>
                  <a:lnTo>
                    <a:pt x="879" y="4684"/>
                  </a:lnTo>
                  <a:lnTo>
                    <a:pt x="882" y="4693"/>
                  </a:lnTo>
                  <a:lnTo>
                    <a:pt x="887" y="4701"/>
                  </a:lnTo>
                  <a:lnTo>
                    <a:pt x="891" y="4709"/>
                  </a:lnTo>
                  <a:lnTo>
                    <a:pt x="894" y="4712"/>
                  </a:lnTo>
                  <a:lnTo>
                    <a:pt x="897" y="4714"/>
                  </a:lnTo>
                  <a:lnTo>
                    <a:pt x="902" y="4717"/>
                  </a:lnTo>
                  <a:lnTo>
                    <a:pt x="906" y="4719"/>
                  </a:lnTo>
                  <a:lnTo>
                    <a:pt x="911" y="4721"/>
                  </a:lnTo>
                  <a:lnTo>
                    <a:pt x="917" y="4723"/>
                  </a:lnTo>
                  <a:lnTo>
                    <a:pt x="922" y="4723"/>
                  </a:lnTo>
                  <a:lnTo>
                    <a:pt x="928" y="4724"/>
                  </a:lnTo>
                  <a:lnTo>
                    <a:pt x="929" y="4738"/>
                  </a:lnTo>
                  <a:lnTo>
                    <a:pt x="930" y="4750"/>
                  </a:lnTo>
                  <a:lnTo>
                    <a:pt x="931" y="4761"/>
                  </a:lnTo>
                  <a:lnTo>
                    <a:pt x="935" y="4772"/>
                  </a:lnTo>
                  <a:lnTo>
                    <a:pt x="937" y="4776"/>
                  </a:lnTo>
                  <a:lnTo>
                    <a:pt x="939" y="4780"/>
                  </a:lnTo>
                  <a:lnTo>
                    <a:pt x="941" y="4785"/>
                  </a:lnTo>
                  <a:lnTo>
                    <a:pt x="945" y="4789"/>
                  </a:lnTo>
                  <a:lnTo>
                    <a:pt x="954" y="4797"/>
                  </a:lnTo>
                  <a:lnTo>
                    <a:pt x="967" y="4806"/>
                  </a:lnTo>
                  <a:lnTo>
                    <a:pt x="968" y="4812"/>
                  </a:lnTo>
                  <a:lnTo>
                    <a:pt x="971" y="4819"/>
                  </a:lnTo>
                  <a:lnTo>
                    <a:pt x="974" y="4826"/>
                  </a:lnTo>
                  <a:lnTo>
                    <a:pt x="978" y="4834"/>
                  </a:lnTo>
                  <a:lnTo>
                    <a:pt x="981" y="4842"/>
                  </a:lnTo>
                  <a:lnTo>
                    <a:pt x="981" y="4850"/>
                  </a:lnTo>
                  <a:lnTo>
                    <a:pt x="980" y="4853"/>
                  </a:lnTo>
                  <a:lnTo>
                    <a:pt x="977" y="4857"/>
                  </a:lnTo>
                  <a:lnTo>
                    <a:pt x="974" y="4860"/>
                  </a:lnTo>
                  <a:lnTo>
                    <a:pt x="970" y="4864"/>
                  </a:lnTo>
                  <a:lnTo>
                    <a:pt x="960" y="4862"/>
                  </a:lnTo>
                  <a:lnTo>
                    <a:pt x="952" y="4864"/>
                  </a:lnTo>
                  <a:lnTo>
                    <a:pt x="942" y="4865"/>
                  </a:lnTo>
                  <a:lnTo>
                    <a:pt x="934" y="4867"/>
                  </a:lnTo>
                  <a:lnTo>
                    <a:pt x="915" y="4871"/>
                  </a:lnTo>
                  <a:lnTo>
                    <a:pt x="896" y="4875"/>
                  </a:lnTo>
                  <a:lnTo>
                    <a:pt x="888" y="4877"/>
                  </a:lnTo>
                  <a:lnTo>
                    <a:pt x="878" y="4878"/>
                  </a:lnTo>
                  <a:lnTo>
                    <a:pt x="868" y="4878"/>
                  </a:lnTo>
                  <a:lnTo>
                    <a:pt x="860" y="4878"/>
                  </a:lnTo>
                  <a:lnTo>
                    <a:pt x="850" y="4877"/>
                  </a:lnTo>
                  <a:lnTo>
                    <a:pt x="841" y="4875"/>
                  </a:lnTo>
                  <a:lnTo>
                    <a:pt x="832" y="4871"/>
                  </a:lnTo>
                  <a:lnTo>
                    <a:pt x="824" y="4866"/>
                  </a:lnTo>
                  <a:lnTo>
                    <a:pt x="813" y="4868"/>
                  </a:lnTo>
                  <a:lnTo>
                    <a:pt x="803" y="4872"/>
                  </a:lnTo>
                  <a:lnTo>
                    <a:pt x="794" y="4877"/>
                  </a:lnTo>
                  <a:lnTo>
                    <a:pt x="786" y="4884"/>
                  </a:lnTo>
                  <a:lnTo>
                    <a:pt x="780" y="4891"/>
                  </a:lnTo>
                  <a:lnTo>
                    <a:pt x="775" y="4900"/>
                  </a:lnTo>
                  <a:lnTo>
                    <a:pt x="771" y="4909"/>
                  </a:lnTo>
                  <a:lnTo>
                    <a:pt x="769" y="4920"/>
                  </a:lnTo>
                  <a:lnTo>
                    <a:pt x="767" y="4930"/>
                  </a:lnTo>
                  <a:lnTo>
                    <a:pt x="767" y="4939"/>
                  </a:lnTo>
                  <a:lnTo>
                    <a:pt x="767" y="4949"/>
                  </a:lnTo>
                  <a:lnTo>
                    <a:pt x="768" y="4958"/>
                  </a:lnTo>
                  <a:lnTo>
                    <a:pt x="770" y="4968"/>
                  </a:lnTo>
                  <a:lnTo>
                    <a:pt x="773" y="4978"/>
                  </a:lnTo>
                  <a:lnTo>
                    <a:pt x="778" y="4986"/>
                  </a:lnTo>
                  <a:lnTo>
                    <a:pt x="782" y="4995"/>
                  </a:lnTo>
                  <a:lnTo>
                    <a:pt x="787" y="5003"/>
                  </a:lnTo>
                  <a:lnTo>
                    <a:pt x="793" y="5012"/>
                  </a:lnTo>
                  <a:lnTo>
                    <a:pt x="799" y="5020"/>
                  </a:lnTo>
                  <a:lnTo>
                    <a:pt x="807" y="5028"/>
                  </a:lnTo>
                  <a:lnTo>
                    <a:pt x="821" y="5044"/>
                  </a:lnTo>
                  <a:lnTo>
                    <a:pt x="838" y="5059"/>
                  </a:lnTo>
                  <a:lnTo>
                    <a:pt x="873" y="5088"/>
                  </a:lnTo>
                  <a:lnTo>
                    <a:pt x="908" y="5114"/>
                  </a:lnTo>
                  <a:lnTo>
                    <a:pt x="924" y="5127"/>
                  </a:lnTo>
                  <a:lnTo>
                    <a:pt x="940" y="5140"/>
                  </a:lnTo>
                  <a:lnTo>
                    <a:pt x="954" y="5152"/>
                  </a:lnTo>
                  <a:lnTo>
                    <a:pt x="966" y="5162"/>
                  </a:lnTo>
                  <a:lnTo>
                    <a:pt x="966" y="5154"/>
                  </a:lnTo>
                  <a:lnTo>
                    <a:pt x="966" y="5144"/>
                  </a:lnTo>
                  <a:lnTo>
                    <a:pt x="963" y="5135"/>
                  </a:lnTo>
                  <a:lnTo>
                    <a:pt x="960" y="5125"/>
                  </a:lnTo>
                  <a:lnTo>
                    <a:pt x="953" y="5105"/>
                  </a:lnTo>
                  <a:lnTo>
                    <a:pt x="943" y="5084"/>
                  </a:lnTo>
                  <a:lnTo>
                    <a:pt x="934" y="5064"/>
                  </a:lnTo>
                  <a:lnTo>
                    <a:pt x="926" y="5044"/>
                  </a:lnTo>
                  <a:lnTo>
                    <a:pt x="922" y="5034"/>
                  </a:lnTo>
                  <a:lnTo>
                    <a:pt x="920" y="5024"/>
                  </a:lnTo>
                  <a:lnTo>
                    <a:pt x="919" y="5015"/>
                  </a:lnTo>
                  <a:lnTo>
                    <a:pt x="919" y="5005"/>
                  </a:lnTo>
                  <a:lnTo>
                    <a:pt x="918" y="4994"/>
                  </a:lnTo>
                  <a:lnTo>
                    <a:pt x="914" y="4982"/>
                  </a:lnTo>
                  <a:lnTo>
                    <a:pt x="910" y="4971"/>
                  </a:lnTo>
                  <a:lnTo>
                    <a:pt x="906" y="4961"/>
                  </a:lnTo>
                  <a:lnTo>
                    <a:pt x="902" y="4950"/>
                  </a:lnTo>
                  <a:lnTo>
                    <a:pt x="898" y="4939"/>
                  </a:lnTo>
                  <a:lnTo>
                    <a:pt x="897" y="4935"/>
                  </a:lnTo>
                  <a:lnTo>
                    <a:pt x="897" y="4930"/>
                  </a:lnTo>
                  <a:lnTo>
                    <a:pt x="898" y="4924"/>
                  </a:lnTo>
                  <a:lnTo>
                    <a:pt x="899" y="4920"/>
                  </a:lnTo>
                  <a:lnTo>
                    <a:pt x="907" y="4920"/>
                  </a:lnTo>
                  <a:lnTo>
                    <a:pt x="914" y="4920"/>
                  </a:lnTo>
                  <a:lnTo>
                    <a:pt x="921" y="4921"/>
                  </a:lnTo>
                  <a:lnTo>
                    <a:pt x="928" y="4922"/>
                  </a:lnTo>
                  <a:lnTo>
                    <a:pt x="941" y="4926"/>
                  </a:lnTo>
                  <a:lnTo>
                    <a:pt x="954" y="4932"/>
                  </a:lnTo>
                  <a:lnTo>
                    <a:pt x="966" y="4938"/>
                  </a:lnTo>
                  <a:lnTo>
                    <a:pt x="976" y="4945"/>
                  </a:lnTo>
                  <a:lnTo>
                    <a:pt x="985" y="4952"/>
                  </a:lnTo>
                  <a:lnTo>
                    <a:pt x="992" y="4958"/>
                  </a:lnTo>
                  <a:lnTo>
                    <a:pt x="998" y="4950"/>
                  </a:lnTo>
                  <a:lnTo>
                    <a:pt x="1012" y="4931"/>
                  </a:lnTo>
                  <a:lnTo>
                    <a:pt x="1024" y="4913"/>
                  </a:lnTo>
                  <a:lnTo>
                    <a:pt x="1031" y="4904"/>
                  </a:lnTo>
                  <a:lnTo>
                    <a:pt x="1040" y="4902"/>
                  </a:lnTo>
                  <a:lnTo>
                    <a:pt x="1049" y="4899"/>
                  </a:lnTo>
                  <a:lnTo>
                    <a:pt x="1053" y="4899"/>
                  </a:lnTo>
                  <a:lnTo>
                    <a:pt x="1057" y="4900"/>
                  </a:lnTo>
                  <a:lnTo>
                    <a:pt x="1062" y="4904"/>
                  </a:lnTo>
                  <a:lnTo>
                    <a:pt x="1066" y="4910"/>
                  </a:lnTo>
                  <a:lnTo>
                    <a:pt x="1064" y="4928"/>
                  </a:lnTo>
                  <a:lnTo>
                    <a:pt x="1064" y="4945"/>
                  </a:lnTo>
                  <a:lnTo>
                    <a:pt x="1064" y="4962"/>
                  </a:lnTo>
                  <a:lnTo>
                    <a:pt x="1065" y="4978"/>
                  </a:lnTo>
                  <a:lnTo>
                    <a:pt x="1069" y="5011"/>
                  </a:lnTo>
                  <a:lnTo>
                    <a:pt x="1075" y="5043"/>
                  </a:lnTo>
                  <a:lnTo>
                    <a:pt x="1079" y="5074"/>
                  </a:lnTo>
                  <a:lnTo>
                    <a:pt x="1081" y="5106"/>
                  </a:lnTo>
                  <a:lnTo>
                    <a:pt x="1081" y="5121"/>
                  </a:lnTo>
                  <a:lnTo>
                    <a:pt x="1081" y="5137"/>
                  </a:lnTo>
                  <a:lnTo>
                    <a:pt x="1079" y="5152"/>
                  </a:lnTo>
                  <a:lnTo>
                    <a:pt x="1076" y="5168"/>
                  </a:lnTo>
                  <a:lnTo>
                    <a:pt x="1080" y="5176"/>
                  </a:lnTo>
                  <a:lnTo>
                    <a:pt x="1083" y="5184"/>
                  </a:lnTo>
                  <a:lnTo>
                    <a:pt x="1083" y="5192"/>
                  </a:lnTo>
                  <a:lnTo>
                    <a:pt x="1083" y="5200"/>
                  </a:lnTo>
                  <a:lnTo>
                    <a:pt x="1081" y="5207"/>
                  </a:lnTo>
                  <a:lnTo>
                    <a:pt x="1078" y="5215"/>
                  </a:lnTo>
                  <a:lnTo>
                    <a:pt x="1073" y="5221"/>
                  </a:lnTo>
                  <a:lnTo>
                    <a:pt x="1069" y="5227"/>
                  </a:lnTo>
                  <a:lnTo>
                    <a:pt x="1064" y="5240"/>
                  </a:lnTo>
                  <a:lnTo>
                    <a:pt x="1062" y="5252"/>
                  </a:lnTo>
                  <a:lnTo>
                    <a:pt x="1061" y="5264"/>
                  </a:lnTo>
                  <a:lnTo>
                    <a:pt x="1062" y="5273"/>
                  </a:lnTo>
                  <a:lnTo>
                    <a:pt x="1064" y="5283"/>
                  </a:lnTo>
                  <a:lnTo>
                    <a:pt x="1068" y="5292"/>
                  </a:lnTo>
                  <a:lnTo>
                    <a:pt x="1072" y="5301"/>
                  </a:lnTo>
                  <a:lnTo>
                    <a:pt x="1079" y="5309"/>
                  </a:lnTo>
                  <a:lnTo>
                    <a:pt x="1092" y="5325"/>
                  </a:lnTo>
                  <a:lnTo>
                    <a:pt x="1104" y="5341"/>
                  </a:lnTo>
                  <a:lnTo>
                    <a:pt x="1111" y="5350"/>
                  </a:lnTo>
                  <a:lnTo>
                    <a:pt x="1117" y="5359"/>
                  </a:lnTo>
                  <a:lnTo>
                    <a:pt x="1123" y="5367"/>
                  </a:lnTo>
                  <a:lnTo>
                    <a:pt x="1127" y="5377"/>
                  </a:lnTo>
                  <a:lnTo>
                    <a:pt x="1128" y="5393"/>
                  </a:lnTo>
                  <a:lnTo>
                    <a:pt x="1128" y="5408"/>
                  </a:lnTo>
                  <a:lnTo>
                    <a:pt x="1127" y="5424"/>
                  </a:lnTo>
                  <a:lnTo>
                    <a:pt x="1125" y="5438"/>
                  </a:lnTo>
                  <a:lnTo>
                    <a:pt x="1123" y="5452"/>
                  </a:lnTo>
                  <a:lnTo>
                    <a:pt x="1119" y="5466"/>
                  </a:lnTo>
                  <a:lnTo>
                    <a:pt x="1114" y="5479"/>
                  </a:lnTo>
                  <a:lnTo>
                    <a:pt x="1109" y="5493"/>
                  </a:lnTo>
                  <a:lnTo>
                    <a:pt x="1102" y="5505"/>
                  </a:lnTo>
                  <a:lnTo>
                    <a:pt x="1096" y="5518"/>
                  </a:lnTo>
                  <a:lnTo>
                    <a:pt x="1087" y="5529"/>
                  </a:lnTo>
                  <a:lnTo>
                    <a:pt x="1079" y="5540"/>
                  </a:lnTo>
                  <a:lnTo>
                    <a:pt x="1069" y="5551"/>
                  </a:lnTo>
                  <a:lnTo>
                    <a:pt x="1060" y="5561"/>
                  </a:lnTo>
                  <a:lnTo>
                    <a:pt x="1049" y="5571"/>
                  </a:lnTo>
                  <a:lnTo>
                    <a:pt x="1037" y="5579"/>
                  </a:lnTo>
                  <a:lnTo>
                    <a:pt x="1029" y="5583"/>
                  </a:lnTo>
                  <a:lnTo>
                    <a:pt x="1020" y="5586"/>
                  </a:lnTo>
                  <a:lnTo>
                    <a:pt x="1009" y="5588"/>
                  </a:lnTo>
                  <a:lnTo>
                    <a:pt x="1000" y="5588"/>
                  </a:lnTo>
                  <a:lnTo>
                    <a:pt x="994" y="5587"/>
                  </a:lnTo>
                  <a:lnTo>
                    <a:pt x="990" y="5586"/>
                  </a:lnTo>
                  <a:lnTo>
                    <a:pt x="986" y="5585"/>
                  </a:lnTo>
                  <a:lnTo>
                    <a:pt x="982" y="5583"/>
                  </a:lnTo>
                  <a:lnTo>
                    <a:pt x="977" y="5579"/>
                  </a:lnTo>
                  <a:lnTo>
                    <a:pt x="974" y="5576"/>
                  </a:lnTo>
                  <a:lnTo>
                    <a:pt x="972" y="5572"/>
                  </a:lnTo>
                  <a:lnTo>
                    <a:pt x="970" y="5567"/>
                  </a:lnTo>
                  <a:lnTo>
                    <a:pt x="974" y="5561"/>
                  </a:lnTo>
                  <a:lnTo>
                    <a:pt x="984" y="5548"/>
                  </a:lnTo>
                  <a:lnTo>
                    <a:pt x="994" y="5536"/>
                  </a:lnTo>
                  <a:lnTo>
                    <a:pt x="999" y="5529"/>
                  </a:lnTo>
                  <a:lnTo>
                    <a:pt x="1002" y="5513"/>
                  </a:lnTo>
                  <a:lnTo>
                    <a:pt x="1004" y="5497"/>
                  </a:lnTo>
                  <a:lnTo>
                    <a:pt x="1004" y="5481"/>
                  </a:lnTo>
                  <a:lnTo>
                    <a:pt x="1004" y="5465"/>
                  </a:lnTo>
                  <a:lnTo>
                    <a:pt x="1004" y="5449"/>
                  </a:lnTo>
                  <a:lnTo>
                    <a:pt x="1002" y="5434"/>
                  </a:lnTo>
                  <a:lnTo>
                    <a:pt x="999" y="5419"/>
                  </a:lnTo>
                  <a:lnTo>
                    <a:pt x="996" y="5403"/>
                  </a:lnTo>
                  <a:lnTo>
                    <a:pt x="991" y="5390"/>
                  </a:lnTo>
                  <a:lnTo>
                    <a:pt x="987" y="5375"/>
                  </a:lnTo>
                  <a:lnTo>
                    <a:pt x="982" y="5361"/>
                  </a:lnTo>
                  <a:lnTo>
                    <a:pt x="975" y="5347"/>
                  </a:lnTo>
                  <a:lnTo>
                    <a:pt x="969" y="5334"/>
                  </a:lnTo>
                  <a:lnTo>
                    <a:pt x="962" y="5321"/>
                  </a:lnTo>
                  <a:lnTo>
                    <a:pt x="955" y="5309"/>
                  </a:lnTo>
                  <a:lnTo>
                    <a:pt x="947" y="5298"/>
                  </a:lnTo>
                  <a:lnTo>
                    <a:pt x="926" y="5293"/>
                  </a:lnTo>
                  <a:lnTo>
                    <a:pt x="905" y="5289"/>
                  </a:lnTo>
                  <a:lnTo>
                    <a:pt x="883" y="5284"/>
                  </a:lnTo>
                  <a:lnTo>
                    <a:pt x="862" y="5279"/>
                  </a:lnTo>
                  <a:lnTo>
                    <a:pt x="841" y="5272"/>
                  </a:lnTo>
                  <a:lnTo>
                    <a:pt x="820" y="5265"/>
                  </a:lnTo>
                  <a:lnTo>
                    <a:pt x="800" y="5256"/>
                  </a:lnTo>
                  <a:lnTo>
                    <a:pt x="781" y="5248"/>
                  </a:lnTo>
                  <a:lnTo>
                    <a:pt x="761" y="5238"/>
                  </a:lnTo>
                  <a:lnTo>
                    <a:pt x="742" y="5226"/>
                  </a:lnTo>
                  <a:lnTo>
                    <a:pt x="724" y="5216"/>
                  </a:lnTo>
                  <a:lnTo>
                    <a:pt x="706" y="5203"/>
                  </a:lnTo>
                  <a:lnTo>
                    <a:pt x="690" y="5189"/>
                  </a:lnTo>
                  <a:lnTo>
                    <a:pt x="674" y="5174"/>
                  </a:lnTo>
                  <a:lnTo>
                    <a:pt x="658" y="5159"/>
                  </a:lnTo>
                  <a:lnTo>
                    <a:pt x="644" y="5142"/>
                  </a:lnTo>
                  <a:lnTo>
                    <a:pt x="644" y="5138"/>
                  </a:lnTo>
                  <a:lnTo>
                    <a:pt x="643" y="5133"/>
                  </a:lnTo>
                  <a:lnTo>
                    <a:pt x="641" y="5130"/>
                  </a:lnTo>
                  <a:lnTo>
                    <a:pt x="639" y="5126"/>
                  </a:lnTo>
                  <a:lnTo>
                    <a:pt x="634" y="5119"/>
                  </a:lnTo>
                  <a:lnTo>
                    <a:pt x="628" y="5111"/>
                  </a:lnTo>
                  <a:lnTo>
                    <a:pt x="626" y="5107"/>
                  </a:lnTo>
                  <a:lnTo>
                    <a:pt x="624" y="5104"/>
                  </a:lnTo>
                  <a:lnTo>
                    <a:pt x="623" y="5099"/>
                  </a:lnTo>
                  <a:lnTo>
                    <a:pt x="623" y="5096"/>
                  </a:lnTo>
                  <a:lnTo>
                    <a:pt x="623" y="5093"/>
                  </a:lnTo>
                  <a:lnTo>
                    <a:pt x="625" y="5089"/>
                  </a:lnTo>
                  <a:lnTo>
                    <a:pt x="627" y="5085"/>
                  </a:lnTo>
                  <a:lnTo>
                    <a:pt x="631" y="5081"/>
                  </a:lnTo>
                  <a:lnTo>
                    <a:pt x="643" y="5091"/>
                  </a:lnTo>
                  <a:lnTo>
                    <a:pt x="655" y="5098"/>
                  </a:lnTo>
                  <a:lnTo>
                    <a:pt x="668" y="5107"/>
                  </a:lnTo>
                  <a:lnTo>
                    <a:pt x="680" y="5114"/>
                  </a:lnTo>
                  <a:lnTo>
                    <a:pt x="705" y="5127"/>
                  </a:lnTo>
                  <a:lnTo>
                    <a:pt x="732" y="5139"/>
                  </a:lnTo>
                  <a:lnTo>
                    <a:pt x="760" y="5149"/>
                  </a:lnTo>
                  <a:lnTo>
                    <a:pt x="787" y="5158"/>
                  </a:lnTo>
                  <a:lnTo>
                    <a:pt x="815" y="5165"/>
                  </a:lnTo>
                  <a:lnTo>
                    <a:pt x="843" y="5171"/>
                  </a:lnTo>
                  <a:lnTo>
                    <a:pt x="830" y="5159"/>
                  </a:lnTo>
                  <a:lnTo>
                    <a:pt x="816" y="5147"/>
                  </a:lnTo>
                  <a:lnTo>
                    <a:pt x="802" y="5138"/>
                  </a:lnTo>
                  <a:lnTo>
                    <a:pt x="787" y="5128"/>
                  </a:lnTo>
                  <a:lnTo>
                    <a:pt x="757" y="5109"/>
                  </a:lnTo>
                  <a:lnTo>
                    <a:pt x="726" y="5091"/>
                  </a:lnTo>
                  <a:lnTo>
                    <a:pt x="712" y="5082"/>
                  </a:lnTo>
                  <a:lnTo>
                    <a:pt x="698" y="5072"/>
                  </a:lnTo>
                  <a:lnTo>
                    <a:pt x="684" y="5061"/>
                  </a:lnTo>
                  <a:lnTo>
                    <a:pt x="672" y="5050"/>
                  </a:lnTo>
                  <a:lnTo>
                    <a:pt x="660" y="5037"/>
                  </a:lnTo>
                  <a:lnTo>
                    <a:pt x="651" y="5024"/>
                  </a:lnTo>
                  <a:lnTo>
                    <a:pt x="646" y="5017"/>
                  </a:lnTo>
                  <a:lnTo>
                    <a:pt x="642" y="5010"/>
                  </a:lnTo>
                  <a:lnTo>
                    <a:pt x="638" y="5001"/>
                  </a:lnTo>
                  <a:lnTo>
                    <a:pt x="635" y="4993"/>
                  </a:lnTo>
                  <a:lnTo>
                    <a:pt x="640" y="4987"/>
                  </a:lnTo>
                  <a:lnTo>
                    <a:pt x="644" y="4983"/>
                  </a:lnTo>
                  <a:lnTo>
                    <a:pt x="649" y="4981"/>
                  </a:lnTo>
                  <a:lnTo>
                    <a:pt x="652" y="4980"/>
                  </a:lnTo>
                  <a:lnTo>
                    <a:pt x="655" y="4981"/>
                  </a:lnTo>
                  <a:lnTo>
                    <a:pt x="658" y="4983"/>
                  </a:lnTo>
                  <a:lnTo>
                    <a:pt x="660" y="4985"/>
                  </a:lnTo>
                  <a:lnTo>
                    <a:pt x="662" y="4988"/>
                  </a:lnTo>
                  <a:lnTo>
                    <a:pt x="668" y="4997"/>
                  </a:lnTo>
                  <a:lnTo>
                    <a:pt x="673" y="5005"/>
                  </a:lnTo>
                  <a:lnTo>
                    <a:pt x="675" y="5009"/>
                  </a:lnTo>
                  <a:lnTo>
                    <a:pt x="678" y="5012"/>
                  </a:lnTo>
                  <a:lnTo>
                    <a:pt x="682" y="5014"/>
                  </a:lnTo>
                  <a:lnTo>
                    <a:pt x="686" y="5015"/>
                  </a:lnTo>
                  <a:lnTo>
                    <a:pt x="688" y="5012"/>
                  </a:lnTo>
                  <a:lnTo>
                    <a:pt x="689" y="5010"/>
                  </a:lnTo>
                  <a:lnTo>
                    <a:pt x="690" y="5006"/>
                  </a:lnTo>
                  <a:lnTo>
                    <a:pt x="689" y="5003"/>
                  </a:lnTo>
                  <a:lnTo>
                    <a:pt x="688" y="4998"/>
                  </a:lnTo>
                  <a:lnTo>
                    <a:pt x="686" y="4993"/>
                  </a:lnTo>
                  <a:lnTo>
                    <a:pt x="683" y="4987"/>
                  </a:lnTo>
                  <a:lnTo>
                    <a:pt x="681" y="4981"/>
                  </a:lnTo>
                  <a:lnTo>
                    <a:pt x="681" y="4978"/>
                  </a:lnTo>
                  <a:lnTo>
                    <a:pt x="681" y="4974"/>
                  </a:lnTo>
                  <a:lnTo>
                    <a:pt x="682" y="4971"/>
                  </a:lnTo>
                  <a:lnTo>
                    <a:pt x="683" y="4967"/>
                  </a:lnTo>
                  <a:lnTo>
                    <a:pt x="678" y="4961"/>
                  </a:lnTo>
                  <a:lnTo>
                    <a:pt x="674" y="4953"/>
                  </a:lnTo>
                  <a:lnTo>
                    <a:pt x="671" y="4947"/>
                  </a:lnTo>
                  <a:lnTo>
                    <a:pt x="669" y="4940"/>
                  </a:lnTo>
                  <a:lnTo>
                    <a:pt x="667" y="4926"/>
                  </a:lnTo>
                  <a:lnTo>
                    <a:pt x="666" y="4913"/>
                  </a:lnTo>
                  <a:lnTo>
                    <a:pt x="668" y="4885"/>
                  </a:lnTo>
                  <a:lnTo>
                    <a:pt x="670" y="4853"/>
                  </a:lnTo>
                  <a:lnTo>
                    <a:pt x="667" y="4843"/>
                  </a:lnTo>
                  <a:lnTo>
                    <a:pt x="661" y="4835"/>
                  </a:lnTo>
                  <a:lnTo>
                    <a:pt x="656" y="4825"/>
                  </a:lnTo>
                  <a:lnTo>
                    <a:pt x="649" y="4818"/>
                  </a:lnTo>
                  <a:lnTo>
                    <a:pt x="644" y="4814"/>
                  </a:lnTo>
                  <a:lnTo>
                    <a:pt x="640" y="4812"/>
                  </a:lnTo>
                  <a:lnTo>
                    <a:pt x="635" y="4810"/>
                  </a:lnTo>
                  <a:lnTo>
                    <a:pt x="630" y="4808"/>
                  </a:lnTo>
                  <a:lnTo>
                    <a:pt x="625" y="4807"/>
                  </a:lnTo>
                  <a:lnTo>
                    <a:pt x="620" y="4807"/>
                  </a:lnTo>
                  <a:lnTo>
                    <a:pt x="614" y="4807"/>
                  </a:lnTo>
                  <a:lnTo>
                    <a:pt x="609" y="4809"/>
                  </a:lnTo>
                  <a:lnTo>
                    <a:pt x="596" y="4812"/>
                  </a:lnTo>
                  <a:lnTo>
                    <a:pt x="583" y="4813"/>
                  </a:lnTo>
                  <a:lnTo>
                    <a:pt x="571" y="4814"/>
                  </a:lnTo>
                  <a:lnTo>
                    <a:pt x="558" y="4814"/>
                  </a:lnTo>
                  <a:lnTo>
                    <a:pt x="545" y="4813"/>
                  </a:lnTo>
                  <a:lnTo>
                    <a:pt x="532" y="4812"/>
                  </a:lnTo>
                  <a:lnTo>
                    <a:pt x="519" y="4810"/>
                  </a:lnTo>
                  <a:lnTo>
                    <a:pt x="507" y="4807"/>
                  </a:lnTo>
                  <a:lnTo>
                    <a:pt x="482" y="4801"/>
                  </a:lnTo>
                  <a:lnTo>
                    <a:pt x="459" y="4793"/>
                  </a:lnTo>
                  <a:lnTo>
                    <a:pt x="435" y="4785"/>
                  </a:lnTo>
                  <a:lnTo>
                    <a:pt x="412" y="4777"/>
                  </a:lnTo>
                  <a:lnTo>
                    <a:pt x="415" y="4771"/>
                  </a:lnTo>
                  <a:lnTo>
                    <a:pt x="420" y="4765"/>
                  </a:lnTo>
                  <a:lnTo>
                    <a:pt x="426" y="4760"/>
                  </a:lnTo>
                  <a:lnTo>
                    <a:pt x="434" y="4756"/>
                  </a:lnTo>
                  <a:lnTo>
                    <a:pt x="449" y="4747"/>
                  </a:lnTo>
                  <a:lnTo>
                    <a:pt x="463" y="4739"/>
                  </a:lnTo>
                  <a:lnTo>
                    <a:pt x="461" y="4733"/>
                  </a:lnTo>
                  <a:lnTo>
                    <a:pt x="459" y="4728"/>
                  </a:lnTo>
                  <a:lnTo>
                    <a:pt x="455" y="4723"/>
                  </a:lnTo>
                  <a:lnTo>
                    <a:pt x="451" y="4718"/>
                  </a:lnTo>
                  <a:lnTo>
                    <a:pt x="442" y="4709"/>
                  </a:lnTo>
                  <a:lnTo>
                    <a:pt x="433" y="4700"/>
                  </a:lnTo>
                  <a:lnTo>
                    <a:pt x="429" y="4695"/>
                  </a:lnTo>
                  <a:lnTo>
                    <a:pt x="424" y="4691"/>
                  </a:lnTo>
                  <a:lnTo>
                    <a:pt x="420" y="4685"/>
                  </a:lnTo>
                  <a:lnTo>
                    <a:pt x="417" y="4680"/>
                  </a:lnTo>
                  <a:lnTo>
                    <a:pt x="415" y="4674"/>
                  </a:lnTo>
                  <a:lnTo>
                    <a:pt x="414" y="4668"/>
                  </a:lnTo>
                  <a:lnTo>
                    <a:pt x="414" y="4661"/>
                  </a:lnTo>
                  <a:lnTo>
                    <a:pt x="415" y="4653"/>
                  </a:lnTo>
                  <a:lnTo>
                    <a:pt x="419" y="4649"/>
                  </a:lnTo>
                  <a:lnTo>
                    <a:pt x="422" y="4645"/>
                  </a:lnTo>
                  <a:lnTo>
                    <a:pt x="428" y="4642"/>
                  </a:lnTo>
                  <a:lnTo>
                    <a:pt x="432" y="4639"/>
                  </a:lnTo>
                  <a:lnTo>
                    <a:pt x="441" y="4637"/>
                  </a:lnTo>
                  <a:lnTo>
                    <a:pt x="453" y="4637"/>
                  </a:lnTo>
                  <a:lnTo>
                    <a:pt x="464" y="4638"/>
                  </a:lnTo>
                  <a:lnTo>
                    <a:pt x="476" y="4638"/>
                  </a:lnTo>
                  <a:lnTo>
                    <a:pt x="486" y="4638"/>
                  </a:lnTo>
                  <a:lnTo>
                    <a:pt x="498" y="4637"/>
                  </a:lnTo>
                  <a:lnTo>
                    <a:pt x="499" y="4629"/>
                  </a:lnTo>
                  <a:lnTo>
                    <a:pt x="499" y="4620"/>
                  </a:lnTo>
                  <a:lnTo>
                    <a:pt x="497" y="4611"/>
                  </a:lnTo>
                  <a:lnTo>
                    <a:pt x="496" y="4601"/>
                  </a:lnTo>
                  <a:lnTo>
                    <a:pt x="495" y="4591"/>
                  </a:lnTo>
                  <a:lnTo>
                    <a:pt x="495" y="4581"/>
                  </a:lnTo>
                  <a:lnTo>
                    <a:pt x="495" y="4577"/>
                  </a:lnTo>
                  <a:lnTo>
                    <a:pt x="497" y="4571"/>
                  </a:lnTo>
                  <a:lnTo>
                    <a:pt x="498" y="4567"/>
                  </a:lnTo>
                  <a:lnTo>
                    <a:pt x="501" y="4562"/>
                  </a:lnTo>
                  <a:lnTo>
                    <a:pt x="508" y="4570"/>
                  </a:lnTo>
                  <a:lnTo>
                    <a:pt x="515" y="4578"/>
                  </a:lnTo>
                  <a:lnTo>
                    <a:pt x="524" y="4585"/>
                  </a:lnTo>
                  <a:lnTo>
                    <a:pt x="532" y="4591"/>
                  </a:lnTo>
                  <a:lnTo>
                    <a:pt x="549" y="4604"/>
                  </a:lnTo>
                  <a:lnTo>
                    <a:pt x="567" y="4617"/>
                  </a:lnTo>
                  <a:lnTo>
                    <a:pt x="584" y="4630"/>
                  </a:lnTo>
                  <a:lnTo>
                    <a:pt x="602" y="4644"/>
                  </a:lnTo>
                  <a:lnTo>
                    <a:pt x="609" y="4651"/>
                  </a:lnTo>
                  <a:lnTo>
                    <a:pt x="617" y="4659"/>
                  </a:lnTo>
                  <a:lnTo>
                    <a:pt x="623" y="4667"/>
                  </a:lnTo>
                  <a:lnTo>
                    <a:pt x="628" y="4676"/>
                  </a:lnTo>
                  <a:lnTo>
                    <a:pt x="638" y="4694"/>
                  </a:lnTo>
                  <a:lnTo>
                    <a:pt x="646" y="4714"/>
                  </a:lnTo>
                  <a:lnTo>
                    <a:pt x="651" y="4723"/>
                  </a:lnTo>
                  <a:lnTo>
                    <a:pt x="655" y="4731"/>
                  </a:lnTo>
                  <a:lnTo>
                    <a:pt x="659" y="4738"/>
                  </a:lnTo>
                  <a:lnTo>
                    <a:pt x="663" y="4742"/>
                  </a:lnTo>
                  <a:lnTo>
                    <a:pt x="663" y="4733"/>
                  </a:lnTo>
                  <a:lnTo>
                    <a:pt x="663" y="4712"/>
                  </a:lnTo>
                  <a:lnTo>
                    <a:pt x="663" y="4692"/>
                  </a:lnTo>
                  <a:lnTo>
                    <a:pt x="663" y="4682"/>
                  </a:lnTo>
                  <a:lnTo>
                    <a:pt x="665" y="4668"/>
                  </a:lnTo>
                  <a:lnTo>
                    <a:pt x="663" y="4657"/>
                  </a:lnTo>
                  <a:lnTo>
                    <a:pt x="660" y="4646"/>
                  </a:lnTo>
                  <a:lnTo>
                    <a:pt x="656" y="4636"/>
                  </a:lnTo>
                  <a:lnTo>
                    <a:pt x="650" y="4628"/>
                  </a:lnTo>
                  <a:lnTo>
                    <a:pt x="643" y="4620"/>
                  </a:lnTo>
                  <a:lnTo>
                    <a:pt x="636" y="4614"/>
                  </a:lnTo>
                  <a:lnTo>
                    <a:pt x="627" y="4607"/>
                  </a:lnTo>
                  <a:lnTo>
                    <a:pt x="610" y="4596"/>
                  </a:lnTo>
                  <a:lnTo>
                    <a:pt x="592" y="4583"/>
                  </a:lnTo>
                  <a:lnTo>
                    <a:pt x="584" y="4577"/>
                  </a:lnTo>
                  <a:lnTo>
                    <a:pt x="577" y="4569"/>
                  </a:lnTo>
                  <a:lnTo>
                    <a:pt x="571" y="4561"/>
                  </a:lnTo>
                  <a:lnTo>
                    <a:pt x="565" y="4552"/>
                  </a:lnTo>
                  <a:lnTo>
                    <a:pt x="558" y="4547"/>
                  </a:lnTo>
                  <a:lnTo>
                    <a:pt x="551" y="4543"/>
                  </a:lnTo>
                  <a:lnTo>
                    <a:pt x="544" y="4540"/>
                  </a:lnTo>
                  <a:lnTo>
                    <a:pt x="538" y="4538"/>
                  </a:lnTo>
                  <a:lnTo>
                    <a:pt x="530" y="4537"/>
                  </a:lnTo>
                  <a:lnTo>
                    <a:pt x="524" y="4536"/>
                  </a:lnTo>
                  <a:lnTo>
                    <a:pt x="516" y="4536"/>
                  </a:lnTo>
                  <a:lnTo>
                    <a:pt x="510" y="4536"/>
                  </a:lnTo>
                  <a:lnTo>
                    <a:pt x="496" y="4538"/>
                  </a:lnTo>
                  <a:lnTo>
                    <a:pt x="482" y="4541"/>
                  </a:lnTo>
                  <a:lnTo>
                    <a:pt x="469" y="4547"/>
                  </a:lnTo>
                  <a:lnTo>
                    <a:pt x="455" y="4552"/>
                  </a:lnTo>
                  <a:lnTo>
                    <a:pt x="441" y="4556"/>
                  </a:lnTo>
                  <a:lnTo>
                    <a:pt x="428" y="4562"/>
                  </a:lnTo>
                  <a:lnTo>
                    <a:pt x="415" y="4566"/>
                  </a:lnTo>
                  <a:lnTo>
                    <a:pt x="401" y="4568"/>
                  </a:lnTo>
                  <a:lnTo>
                    <a:pt x="394" y="4569"/>
                  </a:lnTo>
                  <a:lnTo>
                    <a:pt x="388" y="4570"/>
                  </a:lnTo>
                  <a:lnTo>
                    <a:pt x="381" y="4569"/>
                  </a:lnTo>
                  <a:lnTo>
                    <a:pt x="374" y="4569"/>
                  </a:lnTo>
                  <a:lnTo>
                    <a:pt x="368" y="4567"/>
                  </a:lnTo>
                  <a:lnTo>
                    <a:pt x="361" y="4565"/>
                  </a:lnTo>
                  <a:lnTo>
                    <a:pt x="354" y="4563"/>
                  </a:lnTo>
                  <a:lnTo>
                    <a:pt x="347" y="4558"/>
                  </a:lnTo>
                  <a:lnTo>
                    <a:pt x="355" y="4552"/>
                  </a:lnTo>
                  <a:lnTo>
                    <a:pt x="361" y="4546"/>
                  </a:lnTo>
                  <a:lnTo>
                    <a:pt x="367" y="4539"/>
                  </a:lnTo>
                  <a:lnTo>
                    <a:pt x="371" y="4534"/>
                  </a:lnTo>
                  <a:lnTo>
                    <a:pt x="373" y="4529"/>
                  </a:lnTo>
                  <a:lnTo>
                    <a:pt x="375" y="4523"/>
                  </a:lnTo>
                  <a:lnTo>
                    <a:pt x="375" y="4519"/>
                  </a:lnTo>
                  <a:lnTo>
                    <a:pt x="375" y="4514"/>
                  </a:lnTo>
                  <a:lnTo>
                    <a:pt x="374" y="4509"/>
                  </a:lnTo>
                  <a:lnTo>
                    <a:pt x="373" y="4506"/>
                  </a:lnTo>
                  <a:lnTo>
                    <a:pt x="370" y="4502"/>
                  </a:lnTo>
                  <a:lnTo>
                    <a:pt x="367" y="4498"/>
                  </a:lnTo>
                  <a:lnTo>
                    <a:pt x="359" y="4490"/>
                  </a:lnTo>
                  <a:lnTo>
                    <a:pt x="350" y="4484"/>
                  </a:lnTo>
                  <a:lnTo>
                    <a:pt x="328" y="4470"/>
                  </a:lnTo>
                  <a:lnTo>
                    <a:pt x="308" y="4454"/>
                  </a:lnTo>
                  <a:lnTo>
                    <a:pt x="299" y="4446"/>
                  </a:lnTo>
                  <a:lnTo>
                    <a:pt x="293" y="4437"/>
                  </a:lnTo>
                  <a:lnTo>
                    <a:pt x="290" y="4431"/>
                  </a:lnTo>
                  <a:lnTo>
                    <a:pt x="289" y="4427"/>
                  </a:lnTo>
                  <a:lnTo>
                    <a:pt x="288" y="4421"/>
                  </a:lnTo>
                  <a:lnTo>
                    <a:pt x="288" y="4415"/>
                  </a:lnTo>
                  <a:lnTo>
                    <a:pt x="297" y="4409"/>
                  </a:lnTo>
                  <a:lnTo>
                    <a:pt x="308" y="4404"/>
                  </a:lnTo>
                  <a:lnTo>
                    <a:pt x="321" y="4399"/>
                  </a:lnTo>
                  <a:lnTo>
                    <a:pt x="333" y="4396"/>
                  </a:lnTo>
                  <a:lnTo>
                    <a:pt x="345" y="4395"/>
                  </a:lnTo>
                  <a:lnTo>
                    <a:pt x="358" y="4395"/>
                  </a:lnTo>
                  <a:lnTo>
                    <a:pt x="371" y="4396"/>
                  </a:lnTo>
                  <a:lnTo>
                    <a:pt x="383" y="4399"/>
                  </a:lnTo>
                  <a:lnTo>
                    <a:pt x="386" y="4395"/>
                  </a:lnTo>
                  <a:lnTo>
                    <a:pt x="388" y="4391"/>
                  </a:lnTo>
                  <a:lnTo>
                    <a:pt x="390" y="4388"/>
                  </a:lnTo>
                  <a:lnTo>
                    <a:pt x="391" y="4383"/>
                  </a:lnTo>
                  <a:lnTo>
                    <a:pt x="392" y="4376"/>
                  </a:lnTo>
                  <a:lnTo>
                    <a:pt x="393" y="4368"/>
                  </a:lnTo>
                  <a:lnTo>
                    <a:pt x="393" y="4365"/>
                  </a:lnTo>
                  <a:lnTo>
                    <a:pt x="394" y="4362"/>
                  </a:lnTo>
                  <a:lnTo>
                    <a:pt x="397" y="4360"/>
                  </a:lnTo>
                  <a:lnTo>
                    <a:pt x="399" y="4357"/>
                  </a:lnTo>
                  <a:lnTo>
                    <a:pt x="402" y="4355"/>
                  </a:lnTo>
                  <a:lnTo>
                    <a:pt x="406" y="4352"/>
                  </a:lnTo>
                  <a:lnTo>
                    <a:pt x="413" y="4350"/>
                  </a:lnTo>
                  <a:lnTo>
                    <a:pt x="419" y="4349"/>
                  </a:lnTo>
                  <a:lnTo>
                    <a:pt x="422" y="4354"/>
                  </a:lnTo>
                  <a:lnTo>
                    <a:pt x="426" y="4357"/>
                  </a:lnTo>
                  <a:lnTo>
                    <a:pt x="432" y="4361"/>
                  </a:lnTo>
                  <a:lnTo>
                    <a:pt x="438" y="4364"/>
                  </a:lnTo>
                  <a:lnTo>
                    <a:pt x="444" y="4368"/>
                  </a:lnTo>
                  <a:lnTo>
                    <a:pt x="449" y="4374"/>
                  </a:lnTo>
                  <a:lnTo>
                    <a:pt x="450" y="4376"/>
                  </a:lnTo>
                  <a:lnTo>
                    <a:pt x="451" y="4378"/>
                  </a:lnTo>
                  <a:lnTo>
                    <a:pt x="451" y="4381"/>
                  </a:lnTo>
                  <a:lnTo>
                    <a:pt x="450" y="4384"/>
                  </a:lnTo>
                  <a:lnTo>
                    <a:pt x="461" y="4398"/>
                  </a:lnTo>
                  <a:lnTo>
                    <a:pt x="470" y="4409"/>
                  </a:lnTo>
                  <a:lnTo>
                    <a:pt x="475" y="4413"/>
                  </a:lnTo>
                  <a:lnTo>
                    <a:pt x="479" y="4415"/>
                  </a:lnTo>
                  <a:lnTo>
                    <a:pt x="484" y="4418"/>
                  </a:lnTo>
                  <a:lnTo>
                    <a:pt x="489" y="4419"/>
                  </a:lnTo>
                  <a:lnTo>
                    <a:pt x="495" y="4419"/>
                  </a:lnTo>
                  <a:lnTo>
                    <a:pt x="500" y="4418"/>
                  </a:lnTo>
                  <a:lnTo>
                    <a:pt x="507" y="4417"/>
                  </a:lnTo>
                  <a:lnTo>
                    <a:pt x="513" y="4413"/>
                  </a:lnTo>
                  <a:lnTo>
                    <a:pt x="529" y="4406"/>
                  </a:lnTo>
                  <a:lnTo>
                    <a:pt x="547" y="4396"/>
                  </a:lnTo>
                  <a:lnTo>
                    <a:pt x="552" y="4414"/>
                  </a:lnTo>
                  <a:lnTo>
                    <a:pt x="559" y="4433"/>
                  </a:lnTo>
                  <a:lnTo>
                    <a:pt x="567" y="4450"/>
                  </a:lnTo>
                  <a:lnTo>
                    <a:pt x="577" y="4467"/>
                  </a:lnTo>
                  <a:lnTo>
                    <a:pt x="588" y="4482"/>
                  </a:lnTo>
                  <a:lnTo>
                    <a:pt x="600" y="4495"/>
                  </a:lnTo>
                  <a:lnTo>
                    <a:pt x="613" y="4508"/>
                  </a:lnTo>
                  <a:lnTo>
                    <a:pt x="628" y="4520"/>
                  </a:lnTo>
                  <a:lnTo>
                    <a:pt x="625" y="4502"/>
                  </a:lnTo>
                  <a:lnTo>
                    <a:pt x="615" y="4461"/>
                  </a:lnTo>
                  <a:lnTo>
                    <a:pt x="607" y="4421"/>
                  </a:lnTo>
                  <a:lnTo>
                    <a:pt x="604" y="4403"/>
                  </a:lnTo>
                  <a:lnTo>
                    <a:pt x="600" y="4394"/>
                  </a:lnTo>
                  <a:lnTo>
                    <a:pt x="596" y="4387"/>
                  </a:lnTo>
                  <a:lnTo>
                    <a:pt x="592" y="4379"/>
                  </a:lnTo>
                  <a:lnTo>
                    <a:pt x="587" y="4373"/>
                  </a:lnTo>
                  <a:lnTo>
                    <a:pt x="575" y="4360"/>
                  </a:lnTo>
                  <a:lnTo>
                    <a:pt x="561" y="4349"/>
                  </a:lnTo>
                  <a:lnTo>
                    <a:pt x="548" y="4338"/>
                  </a:lnTo>
                  <a:lnTo>
                    <a:pt x="535" y="4325"/>
                  </a:lnTo>
                  <a:lnTo>
                    <a:pt x="530" y="4318"/>
                  </a:lnTo>
                  <a:lnTo>
                    <a:pt x="525" y="4311"/>
                  </a:lnTo>
                  <a:lnTo>
                    <a:pt x="520" y="4303"/>
                  </a:lnTo>
                  <a:lnTo>
                    <a:pt x="517" y="4295"/>
                  </a:lnTo>
                  <a:lnTo>
                    <a:pt x="521" y="4291"/>
                  </a:lnTo>
                  <a:lnTo>
                    <a:pt x="527" y="4288"/>
                  </a:lnTo>
                  <a:lnTo>
                    <a:pt x="532" y="4286"/>
                  </a:lnTo>
                  <a:lnTo>
                    <a:pt x="539" y="4285"/>
                  </a:lnTo>
                  <a:lnTo>
                    <a:pt x="551" y="4285"/>
                  </a:lnTo>
                  <a:lnTo>
                    <a:pt x="565" y="4285"/>
                  </a:lnTo>
                  <a:lnTo>
                    <a:pt x="575" y="4295"/>
                  </a:lnTo>
                  <a:lnTo>
                    <a:pt x="584" y="4300"/>
                  </a:lnTo>
                  <a:lnTo>
                    <a:pt x="589" y="4302"/>
                  </a:lnTo>
                  <a:lnTo>
                    <a:pt x="593" y="4303"/>
                  </a:lnTo>
                  <a:lnTo>
                    <a:pt x="597" y="4303"/>
                  </a:lnTo>
                  <a:lnTo>
                    <a:pt x="600" y="4303"/>
                  </a:lnTo>
                  <a:lnTo>
                    <a:pt x="608" y="4302"/>
                  </a:lnTo>
                  <a:lnTo>
                    <a:pt x="614" y="4299"/>
                  </a:lnTo>
                  <a:lnTo>
                    <a:pt x="621" y="4295"/>
                  </a:lnTo>
                  <a:lnTo>
                    <a:pt x="627" y="4288"/>
                  </a:lnTo>
                  <a:lnTo>
                    <a:pt x="640" y="4276"/>
                  </a:lnTo>
                  <a:lnTo>
                    <a:pt x="653" y="4262"/>
                  </a:lnTo>
                  <a:lnTo>
                    <a:pt x="659" y="4255"/>
                  </a:lnTo>
                  <a:lnTo>
                    <a:pt x="667" y="4250"/>
                  </a:lnTo>
                  <a:lnTo>
                    <a:pt x="674" y="4247"/>
                  </a:lnTo>
                  <a:lnTo>
                    <a:pt x="683" y="4245"/>
                  </a:lnTo>
                  <a:lnTo>
                    <a:pt x="689" y="4254"/>
                  </a:lnTo>
                  <a:lnTo>
                    <a:pt x="696" y="4266"/>
                  </a:lnTo>
                  <a:lnTo>
                    <a:pt x="700" y="4278"/>
                  </a:lnTo>
                  <a:lnTo>
                    <a:pt x="704" y="4291"/>
                  </a:lnTo>
                  <a:lnTo>
                    <a:pt x="708" y="4302"/>
                  </a:lnTo>
                  <a:lnTo>
                    <a:pt x="713" y="4313"/>
                  </a:lnTo>
                  <a:lnTo>
                    <a:pt x="717" y="4323"/>
                  </a:lnTo>
                  <a:lnTo>
                    <a:pt x="721" y="4329"/>
                  </a:lnTo>
                  <a:lnTo>
                    <a:pt x="730" y="4328"/>
                  </a:lnTo>
                  <a:lnTo>
                    <a:pt x="739" y="4326"/>
                  </a:lnTo>
                  <a:lnTo>
                    <a:pt x="744" y="4324"/>
                  </a:lnTo>
                  <a:lnTo>
                    <a:pt x="747" y="4322"/>
                  </a:lnTo>
                  <a:lnTo>
                    <a:pt x="749" y="4318"/>
                  </a:lnTo>
                  <a:lnTo>
                    <a:pt x="750" y="4314"/>
                  </a:lnTo>
                  <a:lnTo>
                    <a:pt x="746" y="4302"/>
                  </a:lnTo>
                  <a:lnTo>
                    <a:pt x="735" y="4271"/>
                  </a:lnTo>
                  <a:lnTo>
                    <a:pt x="719" y="4229"/>
                  </a:lnTo>
                  <a:lnTo>
                    <a:pt x="702" y="4180"/>
                  </a:lnTo>
                  <a:lnTo>
                    <a:pt x="685" y="4130"/>
                  </a:lnTo>
                  <a:lnTo>
                    <a:pt x="669" y="4087"/>
                  </a:lnTo>
                  <a:lnTo>
                    <a:pt x="658" y="4056"/>
                  </a:lnTo>
                  <a:lnTo>
                    <a:pt x="654" y="4044"/>
                  </a:lnTo>
                  <a:lnTo>
                    <a:pt x="643" y="4043"/>
                  </a:lnTo>
                  <a:lnTo>
                    <a:pt x="629" y="4042"/>
                  </a:lnTo>
                  <a:lnTo>
                    <a:pt x="613" y="4044"/>
                  </a:lnTo>
                  <a:lnTo>
                    <a:pt x="595" y="4046"/>
                  </a:lnTo>
                  <a:lnTo>
                    <a:pt x="574" y="4051"/>
                  </a:lnTo>
                  <a:lnTo>
                    <a:pt x="551" y="4056"/>
                  </a:lnTo>
                  <a:lnTo>
                    <a:pt x="528" y="4061"/>
                  </a:lnTo>
                  <a:lnTo>
                    <a:pt x="502" y="4068"/>
                  </a:lnTo>
                  <a:lnTo>
                    <a:pt x="450" y="4083"/>
                  </a:lnTo>
                  <a:lnTo>
                    <a:pt x="398" y="4097"/>
                  </a:lnTo>
                  <a:lnTo>
                    <a:pt x="347" y="4114"/>
                  </a:lnTo>
                  <a:lnTo>
                    <a:pt x="300" y="4127"/>
                  </a:lnTo>
                  <a:lnTo>
                    <a:pt x="306" y="4139"/>
                  </a:lnTo>
                  <a:lnTo>
                    <a:pt x="311" y="4151"/>
                  </a:lnTo>
                  <a:lnTo>
                    <a:pt x="317" y="4160"/>
                  </a:lnTo>
                  <a:lnTo>
                    <a:pt x="323" y="4168"/>
                  </a:lnTo>
                  <a:lnTo>
                    <a:pt x="330" y="4175"/>
                  </a:lnTo>
                  <a:lnTo>
                    <a:pt x="338" y="4182"/>
                  </a:lnTo>
                  <a:lnTo>
                    <a:pt x="345" y="4187"/>
                  </a:lnTo>
                  <a:lnTo>
                    <a:pt x="353" y="4191"/>
                  </a:lnTo>
                  <a:lnTo>
                    <a:pt x="361" y="4195"/>
                  </a:lnTo>
                  <a:lnTo>
                    <a:pt x="370" y="4197"/>
                  </a:lnTo>
                  <a:lnTo>
                    <a:pt x="378" y="4199"/>
                  </a:lnTo>
                  <a:lnTo>
                    <a:pt x="387" y="4199"/>
                  </a:lnTo>
                  <a:lnTo>
                    <a:pt x="397" y="4200"/>
                  </a:lnTo>
                  <a:lnTo>
                    <a:pt x="405" y="4199"/>
                  </a:lnTo>
                  <a:lnTo>
                    <a:pt x="415" y="4198"/>
                  </a:lnTo>
                  <a:lnTo>
                    <a:pt x="424" y="4196"/>
                  </a:lnTo>
                  <a:lnTo>
                    <a:pt x="444" y="4191"/>
                  </a:lnTo>
                  <a:lnTo>
                    <a:pt x="463" y="4185"/>
                  </a:lnTo>
                  <a:lnTo>
                    <a:pt x="482" y="4178"/>
                  </a:lnTo>
                  <a:lnTo>
                    <a:pt x="501" y="4170"/>
                  </a:lnTo>
                  <a:lnTo>
                    <a:pt x="536" y="4154"/>
                  </a:lnTo>
                  <a:lnTo>
                    <a:pt x="566" y="4141"/>
                  </a:lnTo>
                  <a:lnTo>
                    <a:pt x="571" y="4133"/>
                  </a:lnTo>
                  <a:lnTo>
                    <a:pt x="578" y="4114"/>
                  </a:lnTo>
                  <a:lnTo>
                    <a:pt x="587" y="4095"/>
                  </a:lnTo>
                  <a:lnTo>
                    <a:pt x="590" y="4087"/>
                  </a:lnTo>
                  <a:lnTo>
                    <a:pt x="609" y="4094"/>
                  </a:lnTo>
                  <a:lnTo>
                    <a:pt x="623" y="4099"/>
                  </a:lnTo>
                  <a:lnTo>
                    <a:pt x="629" y="4102"/>
                  </a:lnTo>
                  <a:lnTo>
                    <a:pt x="636" y="4106"/>
                  </a:lnTo>
                  <a:lnTo>
                    <a:pt x="643" y="4112"/>
                  </a:lnTo>
                  <a:lnTo>
                    <a:pt x="651" y="4120"/>
                  </a:lnTo>
                  <a:lnTo>
                    <a:pt x="650" y="4135"/>
                  </a:lnTo>
                  <a:lnTo>
                    <a:pt x="647" y="4149"/>
                  </a:lnTo>
                  <a:lnTo>
                    <a:pt x="643" y="4163"/>
                  </a:lnTo>
                  <a:lnTo>
                    <a:pt x="639" y="4176"/>
                  </a:lnTo>
                  <a:lnTo>
                    <a:pt x="636" y="4183"/>
                  </a:lnTo>
                  <a:lnTo>
                    <a:pt x="633" y="4188"/>
                  </a:lnTo>
                  <a:lnTo>
                    <a:pt x="629" y="4195"/>
                  </a:lnTo>
                  <a:lnTo>
                    <a:pt x="625" y="4200"/>
                  </a:lnTo>
                  <a:lnTo>
                    <a:pt x="621" y="4204"/>
                  </a:lnTo>
                  <a:lnTo>
                    <a:pt x="615" y="4208"/>
                  </a:lnTo>
                  <a:lnTo>
                    <a:pt x="609" y="4213"/>
                  </a:lnTo>
                  <a:lnTo>
                    <a:pt x="604" y="4216"/>
                  </a:lnTo>
                  <a:lnTo>
                    <a:pt x="557" y="4232"/>
                  </a:lnTo>
                  <a:lnTo>
                    <a:pt x="511" y="4246"/>
                  </a:lnTo>
                  <a:lnTo>
                    <a:pt x="466" y="4260"/>
                  </a:lnTo>
                  <a:lnTo>
                    <a:pt x="421" y="4272"/>
                  </a:lnTo>
                  <a:lnTo>
                    <a:pt x="399" y="4279"/>
                  </a:lnTo>
                  <a:lnTo>
                    <a:pt x="377" y="4286"/>
                  </a:lnTo>
                  <a:lnTo>
                    <a:pt x="355" y="4294"/>
                  </a:lnTo>
                  <a:lnTo>
                    <a:pt x="334" y="4302"/>
                  </a:lnTo>
                  <a:lnTo>
                    <a:pt x="312" y="4312"/>
                  </a:lnTo>
                  <a:lnTo>
                    <a:pt x="291" y="4322"/>
                  </a:lnTo>
                  <a:lnTo>
                    <a:pt x="270" y="4333"/>
                  </a:lnTo>
                  <a:lnTo>
                    <a:pt x="249" y="4346"/>
                  </a:lnTo>
                  <a:lnTo>
                    <a:pt x="242" y="4335"/>
                  </a:lnTo>
                  <a:lnTo>
                    <a:pt x="235" y="4326"/>
                  </a:lnTo>
                  <a:lnTo>
                    <a:pt x="231" y="4316"/>
                  </a:lnTo>
                  <a:lnTo>
                    <a:pt x="227" y="4307"/>
                  </a:lnTo>
                  <a:lnTo>
                    <a:pt x="219" y="4285"/>
                  </a:lnTo>
                  <a:lnTo>
                    <a:pt x="210" y="4262"/>
                  </a:lnTo>
                  <a:lnTo>
                    <a:pt x="221" y="4255"/>
                  </a:lnTo>
                  <a:lnTo>
                    <a:pt x="234" y="4250"/>
                  </a:lnTo>
                  <a:lnTo>
                    <a:pt x="248" y="4246"/>
                  </a:lnTo>
                  <a:lnTo>
                    <a:pt x="262" y="4243"/>
                  </a:lnTo>
                  <a:lnTo>
                    <a:pt x="275" y="4239"/>
                  </a:lnTo>
                  <a:lnTo>
                    <a:pt x="288" y="4235"/>
                  </a:lnTo>
                  <a:lnTo>
                    <a:pt x="299" y="4231"/>
                  </a:lnTo>
                  <a:lnTo>
                    <a:pt x="309" y="4226"/>
                  </a:lnTo>
                  <a:lnTo>
                    <a:pt x="305" y="4221"/>
                  </a:lnTo>
                  <a:lnTo>
                    <a:pt x="299" y="4218"/>
                  </a:lnTo>
                  <a:lnTo>
                    <a:pt x="294" y="4215"/>
                  </a:lnTo>
                  <a:lnTo>
                    <a:pt x="288" y="4212"/>
                  </a:lnTo>
                  <a:lnTo>
                    <a:pt x="274" y="4205"/>
                  </a:lnTo>
                  <a:lnTo>
                    <a:pt x="260" y="4200"/>
                  </a:lnTo>
                  <a:lnTo>
                    <a:pt x="245" y="4195"/>
                  </a:lnTo>
                  <a:lnTo>
                    <a:pt x="231" y="4188"/>
                  </a:lnTo>
                  <a:lnTo>
                    <a:pt x="226" y="4186"/>
                  </a:lnTo>
                  <a:lnTo>
                    <a:pt x="219" y="4182"/>
                  </a:lnTo>
                  <a:lnTo>
                    <a:pt x="215" y="4179"/>
                  </a:lnTo>
                  <a:lnTo>
                    <a:pt x="211" y="4174"/>
                  </a:lnTo>
                  <a:lnTo>
                    <a:pt x="213" y="4156"/>
                  </a:lnTo>
                  <a:lnTo>
                    <a:pt x="217" y="4116"/>
                  </a:lnTo>
                  <a:lnTo>
                    <a:pt x="221" y="4075"/>
                  </a:lnTo>
                  <a:lnTo>
                    <a:pt x="224" y="4057"/>
                  </a:lnTo>
                  <a:lnTo>
                    <a:pt x="266" y="4051"/>
                  </a:lnTo>
                  <a:lnTo>
                    <a:pt x="310" y="4041"/>
                  </a:lnTo>
                  <a:lnTo>
                    <a:pt x="354" y="4030"/>
                  </a:lnTo>
                  <a:lnTo>
                    <a:pt x="398" y="4019"/>
                  </a:lnTo>
                  <a:lnTo>
                    <a:pt x="440" y="4007"/>
                  </a:lnTo>
                  <a:lnTo>
                    <a:pt x="484" y="3994"/>
                  </a:lnTo>
                  <a:lnTo>
                    <a:pt x="528" y="3982"/>
                  </a:lnTo>
                  <a:lnTo>
                    <a:pt x="571" y="3972"/>
                  </a:lnTo>
                  <a:lnTo>
                    <a:pt x="582" y="3976"/>
                  </a:lnTo>
                  <a:lnTo>
                    <a:pt x="606" y="3985"/>
                  </a:lnTo>
                  <a:lnTo>
                    <a:pt x="630" y="3995"/>
                  </a:lnTo>
                  <a:lnTo>
                    <a:pt x="641" y="3999"/>
                  </a:lnTo>
                  <a:lnTo>
                    <a:pt x="634" y="3962"/>
                  </a:lnTo>
                  <a:lnTo>
                    <a:pt x="624" y="3924"/>
                  </a:lnTo>
                  <a:lnTo>
                    <a:pt x="615" y="3885"/>
                  </a:lnTo>
                  <a:lnTo>
                    <a:pt x="606" y="3848"/>
                  </a:lnTo>
                  <a:lnTo>
                    <a:pt x="596" y="3809"/>
                  </a:lnTo>
                  <a:lnTo>
                    <a:pt x="588" y="3771"/>
                  </a:lnTo>
                  <a:lnTo>
                    <a:pt x="579" y="3734"/>
                  </a:lnTo>
                  <a:lnTo>
                    <a:pt x="573" y="3695"/>
                  </a:lnTo>
                  <a:lnTo>
                    <a:pt x="564" y="3649"/>
                  </a:lnTo>
                  <a:lnTo>
                    <a:pt x="557" y="3604"/>
                  </a:lnTo>
                  <a:lnTo>
                    <a:pt x="549" y="3558"/>
                  </a:lnTo>
                  <a:lnTo>
                    <a:pt x="544" y="3511"/>
                  </a:lnTo>
                  <a:lnTo>
                    <a:pt x="539" y="3464"/>
                  </a:lnTo>
                  <a:lnTo>
                    <a:pt x="534" y="3417"/>
                  </a:lnTo>
                  <a:lnTo>
                    <a:pt x="531" y="3369"/>
                  </a:lnTo>
                  <a:lnTo>
                    <a:pt x="528" y="3322"/>
                  </a:lnTo>
                  <a:lnTo>
                    <a:pt x="526" y="3274"/>
                  </a:lnTo>
                  <a:lnTo>
                    <a:pt x="524" y="3226"/>
                  </a:lnTo>
                  <a:lnTo>
                    <a:pt x="524" y="3178"/>
                  </a:lnTo>
                  <a:lnTo>
                    <a:pt x="523" y="3130"/>
                  </a:lnTo>
                  <a:lnTo>
                    <a:pt x="523" y="3083"/>
                  </a:lnTo>
                  <a:lnTo>
                    <a:pt x="524" y="3035"/>
                  </a:lnTo>
                  <a:lnTo>
                    <a:pt x="525" y="2988"/>
                  </a:lnTo>
                  <a:lnTo>
                    <a:pt x="527" y="2940"/>
                  </a:lnTo>
                  <a:lnTo>
                    <a:pt x="528" y="2895"/>
                  </a:lnTo>
                  <a:lnTo>
                    <a:pt x="531" y="2850"/>
                  </a:lnTo>
                  <a:lnTo>
                    <a:pt x="534" y="2805"/>
                  </a:lnTo>
                  <a:lnTo>
                    <a:pt x="540" y="2760"/>
                  </a:lnTo>
                  <a:lnTo>
                    <a:pt x="546" y="2715"/>
                  </a:lnTo>
                  <a:lnTo>
                    <a:pt x="554" y="2669"/>
                  </a:lnTo>
                  <a:lnTo>
                    <a:pt x="561" y="2624"/>
                  </a:lnTo>
                  <a:lnTo>
                    <a:pt x="570" y="2578"/>
                  </a:lnTo>
                  <a:lnTo>
                    <a:pt x="589" y="2489"/>
                  </a:lnTo>
                  <a:lnTo>
                    <a:pt x="608" y="2400"/>
                  </a:lnTo>
                  <a:lnTo>
                    <a:pt x="626" y="2313"/>
                  </a:lnTo>
                  <a:lnTo>
                    <a:pt x="644" y="2226"/>
                  </a:lnTo>
                  <a:lnTo>
                    <a:pt x="639" y="2225"/>
                  </a:lnTo>
                  <a:lnTo>
                    <a:pt x="635" y="2222"/>
                  </a:lnTo>
                  <a:lnTo>
                    <a:pt x="631" y="2219"/>
                  </a:lnTo>
                  <a:lnTo>
                    <a:pt x="628" y="2215"/>
                  </a:lnTo>
                  <a:lnTo>
                    <a:pt x="622" y="2206"/>
                  </a:lnTo>
                  <a:lnTo>
                    <a:pt x="618" y="2197"/>
                  </a:lnTo>
                  <a:lnTo>
                    <a:pt x="612" y="2189"/>
                  </a:lnTo>
                  <a:lnTo>
                    <a:pt x="606" y="2182"/>
                  </a:lnTo>
                  <a:lnTo>
                    <a:pt x="602" y="2181"/>
                  </a:lnTo>
                  <a:lnTo>
                    <a:pt x="597" y="2180"/>
                  </a:lnTo>
                  <a:lnTo>
                    <a:pt x="593" y="2180"/>
                  </a:lnTo>
                  <a:lnTo>
                    <a:pt x="588" y="2182"/>
                  </a:lnTo>
                  <a:lnTo>
                    <a:pt x="563" y="2164"/>
                  </a:lnTo>
                  <a:lnTo>
                    <a:pt x="535" y="2147"/>
                  </a:lnTo>
                  <a:lnTo>
                    <a:pt x="507" y="2131"/>
                  </a:lnTo>
                  <a:lnTo>
                    <a:pt x="477" y="2115"/>
                  </a:lnTo>
                  <a:lnTo>
                    <a:pt x="447" y="2100"/>
                  </a:lnTo>
                  <a:lnTo>
                    <a:pt x="417" y="2086"/>
                  </a:lnTo>
                  <a:lnTo>
                    <a:pt x="389" y="2075"/>
                  </a:lnTo>
                  <a:lnTo>
                    <a:pt x="362" y="2063"/>
                  </a:lnTo>
                  <a:lnTo>
                    <a:pt x="354" y="2062"/>
                  </a:lnTo>
                  <a:lnTo>
                    <a:pt x="346" y="2061"/>
                  </a:lnTo>
                  <a:lnTo>
                    <a:pt x="339" y="2060"/>
                  </a:lnTo>
                  <a:lnTo>
                    <a:pt x="334" y="2061"/>
                  </a:lnTo>
                  <a:lnTo>
                    <a:pt x="328" y="2063"/>
                  </a:lnTo>
                  <a:lnTo>
                    <a:pt x="322" y="2067"/>
                  </a:lnTo>
                  <a:lnTo>
                    <a:pt x="317" y="2074"/>
                  </a:lnTo>
                  <a:lnTo>
                    <a:pt x="309" y="2083"/>
                  </a:lnTo>
                  <a:lnTo>
                    <a:pt x="300" y="2086"/>
                  </a:lnTo>
                  <a:lnTo>
                    <a:pt x="293" y="2087"/>
                  </a:lnTo>
                  <a:lnTo>
                    <a:pt x="287" y="2087"/>
                  </a:lnTo>
                  <a:lnTo>
                    <a:pt x="281" y="2086"/>
                  </a:lnTo>
                  <a:lnTo>
                    <a:pt x="276" y="2083"/>
                  </a:lnTo>
                  <a:lnTo>
                    <a:pt x="272" y="2080"/>
                  </a:lnTo>
                  <a:lnTo>
                    <a:pt x="268" y="2075"/>
                  </a:lnTo>
                  <a:lnTo>
                    <a:pt x="266" y="2069"/>
                  </a:lnTo>
                  <a:lnTo>
                    <a:pt x="257" y="2044"/>
                  </a:lnTo>
                  <a:lnTo>
                    <a:pt x="246" y="2018"/>
                  </a:lnTo>
                  <a:lnTo>
                    <a:pt x="258" y="2002"/>
                  </a:lnTo>
                  <a:lnTo>
                    <a:pt x="267" y="1991"/>
                  </a:lnTo>
                  <a:lnTo>
                    <a:pt x="278" y="1980"/>
                  </a:lnTo>
                  <a:lnTo>
                    <a:pt x="291" y="1966"/>
                  </a:lnTo>
                  <a:lnTo>
                    <a:pt x="286" y="1950"/>
                  </a:lnTo>
                  <a:lnTo>
                    <a:pt x="279" y="1933"/>
                  </a:lnTo>
                  <a:lnTo>
                    <a:pt x="278" y="1928"/>
                  </a:lnTo>
                  <a:lnTo>
                    <a:pt x="277" y="1924"/>
                  </a:lnTo>
                  <a:lnTo>
                    <a:pt x="277" y="1920"/>
                  </a:lnTo>
                  <a:lnTo>
                    <a:pt x="278" y="1916"/>
                  </a:lnTo>
                  <a:lnTo>
                    <a:pt x="279" y="1910"/>
                  </a:lnTo>
                  <a:lnTo>
                    <a:pt x="281" y="1906"/>
                  </a:lnTo>
                  <a:lnTo>
                    <a:pt x="284" y="1902"/>
                  </a:lnTo>
                  <a:lnTo>
                    <a:pt x="289" y="1896"/>
                  </a:lnTo>
                  <a:lnTo>
                    <a:pt x="300" y="1890"/>
                  </a:lnTo>
                  <a:lnTo>
                    <a:pt x="312" y="1885"/>
                  </a:lnTo>
                  <a:lnTo>
                    <a:pt x="324" y="1882"/>
                  </a:lnTo>
                  <a:lnTo>
                    <a:pt x="337" y="1879"/>
                  </a:lnTo>
                  <a:lnTo>
                    <a:pt x="351" y="1879"/>
                  </a:lnTo>
                  <a:lnTo>
                    <a:pt x="365" y="1880"/>
                  </a:lnTo>
                  <a:lnTo>
                    <a:pt x="378" y="1882"/>
                  </a:lnTo>
                  <a:lnTo>
                    <a:pt x="392" y="1884"/>
                  </a:lnTo>
                  <a:lnTo>
                    <a:pt x="401" y="1886"/>
                  </a:lnTo>
                  <a:lnTo>
                    <a:pt x="408" y="1889"/>
                  </a:lnTo>
                  <a:lnTo>
                    <a:pt x="416" y="1893"/>
                  </a:lnTo>
                  <a:lnTo>
                    <a:pt x="421" y="1900"/>
                  </a:lnTo>
                  <a:lnTo>
                    <a:pt x="433" y="1914"/>
                  </a:lnTo>
                  <a:lnTo>
                    <a:pt x="444" y="1928"/>
                  </a:lnTo>
                  <a:lnTo>
                    <a:pt x="449" y="1936"/>
                  </a:lnTo>
                  <a:lnTo>
                    <a:pt x="454" y="1941"/>
                  </a:lnTo>
                  <a:lnTo>
                    <a:pt x="460" y="1947"/>
                  </a:lnTo>
                  <a:lnTo>
                    <a:pt x="467" y="1950"/>
                  </a:lnTo>
                  <a:lnTo>
                    <a:pt x="470" y="1951"/>
                  </a:lnTo>
                  <a:lnTo>
                    <a:pt x="473" y="1951"/>
                  </a:lnTo>
                  <a:lnTo>
                    <a:pt x="478" y="1951"/>
                  </a:lnTo>
                  <a:lnTo>
                    <a:pt x="482" y="1951"/>
                  </a:lnTo>
                  <a:lnTo>
                    <a:pt x="491" y="1947"/>
                  </a:lnTo>
                  <a:lnTo>
                    <a:pt x="501" y="1941"/>
                  </a:lnTo>
                  <a:lnTo>
                    <a:pt x="507" y="1941"/>
                  </a:lnTo>
                  <a:lnTo>
                    <a:pt x="511" y="1941"/>
                  </a:lnTo>
                  <a:lnTo>
                    <a:pt x="515" y="1942"/>
                  </a:lnTo>
                  <a:lnTo>
                    <a:pt x="519" y="1945"/>
                  </a:lnTo>
                  <a:lnTo>
                    <a:pt x="526" y="1950"/>
                  </a:lnTo>
                  <a:lnTo>
                    <a:pt x="531" y="1956"/>
                  </a:lnTo>
                  <a:lnTo>
                    <a:pt x="534" y="1965"/>
                  </a:lnTo>
                  <a:lnTo>
                    <a:pt x="538" y="1972"/>
                  </a:lnTo>
                  <a:lnTo>
                    <a:pt x="539" y="1981"/>
                  </a:lnTo>
                  <a:lnTo>
                    <a:pt x="540" y="1988"/>
                  </a:lnTo>
                  <a:lnTo>
                    <a:pt x="538" y="2000"/>
                  </a:lnTo>
                  <a:lnTo>
                    <a:pt x="533" y="2010"/>
                  </a:lnTo>
                  <a:lnTo>
                    <a:pt x="529" y="2018"/>
                  </a:lnTo>
                  <a:lnTo>
                    <a:pt x="523" y="2025"/>
                  </a:lnTo>
                  <a:lnTo>
                    <a:pt x="515" y="2030"/>
                  </a:lnTo>
                  <a:lnTo>
                    <a:pt x="509" y="2033"/>
                  </a:lnTo>
                  <a:lnTo>
                    <a:pt x="501" y="2036"/>
                  </a:lnTo>
                  <a:lnTo>
                    <a:pt x="494" y="2036"/>
                  </a:lnTo>
                  <a:lnTo>
                    <a:pt x="498" y="2036"/>
                  </a:lnTo>
                  <a:lnTo>
                    <a:pt x="503" y="2036"/>
                  </a:lnTo>
                  <a:lnTo>
                    <a:pt x="508" y="2038"/>
                  </a:lnTo>
                  <a:lnTo>
                    <a:pt x="513" y="2041"/>
                  </a:lnTo>
                  <a:lnTo>
                    <a:pt x="523" y="2046"/>
                  </a:lnTo>
                  <a:lnTo>
                    <a:pt x="532" y="2053"/>
                  </a:lnTo>
                  <a:lnTo>
                    <a:pt x="550" y="2073"/>
                  </a:lnTo>
                  <a:lnTo>
                    <a:pt x="567" y="2089"/>
                  </a:lnTo>
                  <a:lnTo>
                    <a:pt x="576" y="2095"/>
                  </a:lnTo>
                  <a:lnTo>
                    <a:pt x="583" y="2098"/>
                  </a:lnTo>
                  <a:lnTo>
                    <a:pt x="587" y="2099"/>
                  </a:lnTo>
                  <a:lnTo>
                    <a:pt x="590" y="2099"/>
                  </a:lnTo>
                  <a:lnTo>
                    <a:pt x="594" y="2098"/>
                  </a:lnTo>
                  <a:lnTo>
                    <a:pt x="597" y="2095"/>
                  </a:lnTo>
                  <a:lnTo>
                    <a:pt x="599" y="2092"/>
                  </a:lnTo>
                  <a:lnTo>
                    <a:pt x="603" y="2086"/>
                  </a:lnTo>
                  <a:lnTo>
                    <a:pt x="606" y="2081"/>
                  </a:lnTo>
                  <a:lnTo>
                    <a:pt x="608" y="2074"/>
                  </a:lnTo>
                  <a:lnTo>
                    <a:pt x="612" y="2053"/>
                  </a:lnTo>
                  <a:lnTo>
                    <a:pt x="617" y="2027"/>
                  </a:lnTo>
                  <a:lnTo>
                    <a:pt x="621" y="2026"/>
                  </a:lnTo>
                  <a:lnTo>
                    <a:pt x="625" y="2025"/>
                  </a:lnTo>
                  <a:lnTo>
                    <a:pt x="628" y="2025"/>
                  </a:lnTo>
                  <a:lnTo>
                    <a:pt x="630" y="2026"/>
                  </a:lnTo>
                  <a:lnTo>
                    <a:pt x="635" y="2029"/>
                  </a:lnTo>
                  <a:lnTo>
                    <a:pt x="638" y="2034"/>
                  </a:lnTo>
                  <a:lnTo>
                    <a:pt x="640" y="2041"/>
                  </a:lnTo>
                  <a:lnTo>
                    <a:pt x="642" y="2047"/>
                  </a:lnTo>
                  <a:lnTo>
                    <a:pt x="645" y="2052"/>
                  </a:lnTo>
                  <a:lnTo>
                    <a:pt x="649" y="2057"/>
                  </a:lnTo>
                  <a:lnTo>
                    <a:pt x="656" y="2076"/>
                  </a:lnTo>
                  <a:lnTo>
                    <a:pt x="661" y="2095"/>
                  </a:lnTo>
                  <a:lnTo>
                    <a:pt x="662" y="2099"/>
                  </a:lnTo>
                  <a:lnTo>
                    <a:pt x="662" y="2105"/>
                  </a:lnTo>
                  <a:lnTo>
                    <a:pt x="661" y="2108"/>
                  </a:lnTo>
                  <a:lnTo>
                    <a:pt x="659" y="2112"/>
                  </a:lnTo>
                  <a:lnTo>
                    <a:pt x="657" y="2115"/>
                  </a:lnTo>
                  <a:lnTo>
                    <a:pt x="653" y="2117"/>
                  </a:lnTo>
                  <a:lnTo>
                    <a:pt x="647" y="2121"/>
                  </a:lnTo>
                  <a:lnTo>
                    <a:pt x="641" y="2122"/>
                  </a:lnTo>
                  <a:lnTo>
                    <a:pt x="636" y="2127"/>
                  </a:lnTo>
                  <a:lnTo>
                    <a:pt x="633" y="2131"/>
                  </a:lnTo>
                  <a:lnTo>
                    <a:pt x="629" y="2137"/>
                  </a:lnTo>
                  <a:lnTo>
                    <a:pt x="628" y="2142"/>
                  </a:lnTo>
                  <a:lnTo>
                    <a:pt x="628" y="2147"/>
                  </a:lnTo>
                  <a:lnTo>
                    <a:pt x="628" y="2151"/>
                  </a:lnTo>
                  <a:lnTo>
                    <a:pt x="630" y="2157"/>
                  </a:lnTo>
                  <a:lnTo>
                    <a:pt x="633" y="2162"/>
                  </a:lnTo>
                  <a:lnTo>
                    <a:pt x="643" y="2181"/>
                  </a:lnTo>
                  <a:lnTo>
                    <a:pt x="654" y="2198"/>
                  </a:lnTo>
                  <a:lnTo>
                    <a:pt x="668" y="2165"/>
                  </a:lnTo>
                  <a:lnTo>
                    <a:pt x="682" y="2131"/>
                  </a:lnTo>
                  <a:lnTo>
                    <a:pt x="693" y="2097"/>
                  </a:lnTo>
                  <a:lnTo>
                    <a:pt x="705" y="2062"/>
                  </a:lnTo>
                  <a:lnTo>
                    <a:pt x="717" y="2027"/>
                  </a:lnTo>
                  <a:lnTo>
                    <a:pt x="728" y="1991"/>
                  </a:lnTo>
                  <a:lnTo>
                    <a:pt x="739" y="1958"/>
                  </a:lnTo>
                  <a:lnTo>
                    <a:pt x="750" y="1925"/>
                  </a:lnTo>
                  <a:lnTo>
                    <a:pt x="747" y="1932"/>
                  </a:lnTo>
                  <a:lnTo>
                    <a:pt x="744" y="1936"/>
                  </a:lnTo>
                  <a:lnTo>
                    <a:pt x="740" y="1939"/>
                  </a:lnTo>
                  <a:lnTo>
                    <a:pt x="736" y="1941"/>
                  </a:lnTo>
                  <a:lnTo>
                    <a:pt x="728" y="1947"/>
                  </a:lnTo>
                  <a:lnTo>
                    <a:pt x="716" y="1955"/>
                  </a:lnTo>
                  <a:lnTo>
                    <a:pt x="712" y="1945"/>
                  </a:lnTo>
                  <a:lnTo>
                    <a:pt x="702" y="1919"/>
                  </a:lnTo>
                  <a:lnTo>
                    <a:pt x="692" y="1892"/>
                  </a:lnTo>
                  <a:lnTo>
                    <a:pt x="687" y="1880"/>
                  </a:lnTo>
                  <a:lnTo>
                    <a:pt x="684" y="1887"/>
                  </a:lnTo>
                  <a:lnTo>
                    <a:pt x="678" y="1893"/>
                  </a:lnTo>
                  <a:lnTo>
                    <a:pt x="672" y="1901"/>
                  </a:lnTo>
                  <a:lnTo>
                    <a:pt x="665" y="1908"/>
                  </a:lnTo>
                  <a:lnTo>
                    <a:pt x="655" y="1915"/>
                  </a:lnTo>
                  <a:lnTo>
                    <a:pt x="646" y="1920"/>
                  </a:lnTo>
                  <a:lnTo>
                    <a:pt x="642" y="1922"/>
                  </a:lnTo>
                  <a:lnTo>
                    <a:pt x="637" y="1924"/>
                  </a:lnTo>
                  <a:lnTo>
                    <a:pt x="633" y="1925"/>
                  </a:lnTo>
                  <a:lnTo>
                    <a:pt x="628" y="1925"/>
                  </a:lnTo>
                  <a:lnTo>
                    <a:pt x="608" y="1915"/>
                  </a:lnTo>
                  <a:lnTo>
                    <a:pt x="589" y="1904"/>
                  </a:lnTo>
                  <a:lnTo>
                    <a:pt x="573" y="1893"/>
                  </a:lnTo>
                  <a:lnTo>
                    <a:pt x="557" y="1883"/>
                  </a:lnTo>
                  <a:lnTo>
                    <a:pt x="541" y="1872"/>
                  </a:lnTo>
                  <a:lnTo>
                    <a:pt x="523" y="1862"/>
                  </a:lnTo>
                  <a:lnTo>
                    <a:pt x="503" y="1854"/>
                  </a:lnTo>
                  <a:lnTo>
                    <a:pt x="480" y="1846"/>
                  </a:lnTo>
                  <a:lnTo>
                    <a:pt x="469" y="1845"/>
                  </a:lnTo>
                  <a:lnTo>
                    <a:pt x="459" y="1842"/>
                  </a:lnTo>
                  <a:lnTo>
                    <a:pt x="447" y="1839"/>
                  </a:lnTo>
                  <a:lnTo>
                    <a:pt x="435" y="1835"/>
                  </a:lnTo>
                  <a:lnTo>
                    <a:pt x="424" y="1829"/>
                  </a:lnTo>
                  <a:lnTo>
                    <a:pt x="414" y="1826"/>
                  </a:lnTo>
                  <a:lnTo>
                    <a:pt x="403" y="1823"/>
                  </a:lnTo>
                  <a:lnTo>
                    <a:pt x="393" y="1822"/>
                  </a:lnTo>
                  <a:lnTo>
                    <a:pt x="396" y="1811"/>
                  </a:lnTo>
                  <a:lnTo>
                    <a:pt x="397" y="1799"/>
                  </a:lnTo>
                  <a:lnTo>
                    <a:pt x="398" y="1790"/>
                  </a:lnTo>
                  <a:lnTo>
                    <a:pt x="398" y="1780"/>
                  </a:lnTo>
                  <a:lnTo>
                    <a:pt x="397" y="1771"/>
                  </a:lnTo>
                  <a:lnTo>
                    <a:pt x="396" y="1761"/>
                  </a:lnTo>
                  <a:lnTo>
                    <a:pt x="393" y="1752"/>
                  </a:lnTo>
                  <a:lnTo>
                    <a:pt x="391" y="1744"/>
                  </a:lnTo>
                  <a:lnTo>
                    <a:pt x="386" y="1728"/>
                  </a:lnTo>
                  <a:lnTo>
                    <a:pt x="378" y="1712"/>
                  </a:lnTo>
                  <a:lnTo>
                    <a:pt x="370" y="1695"/>
                  </a:lnTo>
                  <a:lnTo>
                    <a:pt x="360" y="1678"/>
                  </a:lnTo>
                  <a:lnTo>
                    <a:pt x="365" y="1667"/>
                  </a:lnTo>
                  <a:lnTo>
                    <a:pt x="369" y="1658"/>
                  </a:lnTo>
                  <a:lnTo>
                    <a:pt x="374" y="1648"/>
                  </a:lnTo>
                  <a:lnTo>
                    <a:pt x="381" y="1639"/>
                  </a:lnTo>
                  <a:lnTo>
                    <a:pt x="393" y="1621"/>
                  </a:lnTo>
                  <a:lnTo>
                    <a:pt x="407" y="1605"/>
                  </a:lnTo>
                  <a:lnTo>
                    <a:pt x="423" y="1589"/>
                  </a:lnTo>
                  <a:lnTo>
                    <a:pt x="438" y="1572"/>
                  </a:lnTo>
                  <a:lnTo>
                    <a:pt x="454" y="1554"/>
                  </a:lnTo>
                  <a:lnTo>
                    <a:pt x="469" y="1535"/>
                  </a:lnTo>
                  <a:lnTo>
                    <a:pt x="472" y="1533"/>
                  </a:lnTo>
                  <a:lnTo>
                    <a:pt x="477" y="1532"/>
                  </a:lnTo>
                  <a:lnTo>
                    <a:pt x="481" y="1532"/>
                  </a:lnTo>
                  <a:lnTo>
                    <a:pt x="485" y="1534"/>
                  </a:lnTo>
                  <a:lnTo>
                    <a:pt x="494" y="1539"/>
                  </a:lnTo>
                  <a:lnTo>
                    <a:pt x="501" y="1544"/>
                  </a:lnTo>
                  <a:lnTo>
                    <a:pt x="502" y="1552"/>
                  </a:lnTo>
                  <a:lnTo>
                    <a:pt x="502" y="1559"/>
                  </a:lnTo>
                  <a:lnTo>
                    <a:pt x="502" y="1563"/>
                  </a:lnTo>
                  <a:lnTo>
                    <a:pt x="501" y="1566"/>
                  </a:lnTo>
                  <a:lnTo>
                    <a:pt x="498" y="1568"/>
                  </a:lnTo>
                  <a:lnTo>
                    <a:pt x="495" y="1570"/>
                  </a:lnTo>
                  <a:lnTo>
                    <a:pt x="494" y="1577"/>
                  </a:lnTo>
                  <a:lnTo>
                    <a:pt x="494" y="1585"/>
                  </a:lnTo>
                  <a:lnTo>
                    <a:pt x="495" y="1593"/>
                  </a:lnTo>
                  <a:lnTo>
                    <a:pt x="498" y="1602"/>
                  </a:lnTo>
                  <a:lnTo>
                    <a:pt x="501" y="1609"/>
                  </a:lnTo>
                  <a:lnTo>
                    <a:pt x="507" y="1617"/>
                  </a:lnTo>
                  <a:lnTo>
                    <a:pt x="512" y="1622"/>
                  </a:lnTo>
                  <a:lnTo>
                    <a:pt x="520" y="1627"/>
                  </a:lnTo>
                  <a:lnTo>
                    <a:pt x="536" y="1633"/>
                  </a:lnTo>
                  <a:lnTo>
                    <a:pt x="552" y="1640"/>
                  </a:lnTo>
                  <a:lnTo>
                    <a:pt x="568" y="1649"/>
                  </a:lnTo>
                  <a:lnTo>
                    <a:pt x="584" y="1658"/>
                  </a:lnTo>
                  <a:lnTo>
                    <a:pt x="614" y="1676"/>
                  </a:lnTo>
                  <a:lnTo>
                    <a:pt x="645" y="1694"/>
                  </a:lnTo>
                  <a:lnTo>
                    <a:pt x="660" y="1702"/>
                  </a:lnTo>
                  <a:lnTo>
                    <a:pt x="675" y="1710"/>
                  </a:lnTo>
                  <a:lnTo>
                    <a:pt x="691" y="1716"/>
                  </a:lnTo>
                  <a:lnTo>
                    <a:pt x="706" y="1720"/>
                  </a:lnTo>
                  <a:lnTo>
                    <a:pt x="722" y="1724"/>
                  </a:lnTo>
                  <a:lnTo>
                    <a:pt x="739" y="1724"/>
                  </a:lnTo>
                  <a:lnTo>
                    <a:pt x="747" y="1724"/>
                  </a:lnTo>
                  <a:lnTo>
                    <a:pt x="755" y="1723"/>
                  </a:lnTo>
                  <a:lnTo>
                    <a:pt x="764" y="1722"/>
                  </a:lnTo>
                  <a:lnTo>
                    <a:pt x="773" y="1718"/>
                  </a:lnTo>
                  <a:lnTo>
                    <a:pt x="776" y="1740"/>
                  </a:lnTo>
                  <a:lnTo>
                    <a:pt x="780" y="1784"/>
                  </a:lnTo>
                  <a:lnTo>
                    <a:pt x="785" y="1830"/>
                  </a:lnTo>
                  <a:lnTo>
                    <a:pt x="787" y="1851"/>
                  </a:lnTo>
                  <a:lnTo>
                    <a:pt x="809" y="1804"/>
                  </a:lnTo>
                  <a:lnTo>
                    <a:pt x="831" y="1756"/>
                  </a:lnTo>
                  <a:lnTo>
                    <a:pt x="855" y="1707"/>
                  </a:lnTo>
                  <a:lnTo>
                    <a:pt x="880" y="1656"/>
                  </a:lnTo>
                  <a:lnTo>
                    <a:pt x="906" y="1607"/>
                  </a:lnTo>
                  <a:lnTo>
                    <a:pt x="933" y="1559"/>
                  </a:lnTo>
                  <a:lnTo>
                    <a:pt x="958" y="1512"/>
                  </a:lnTo>
                  <a:lnTo>
                    <a:pt x="985" y="1468"/>
                  </a:lnTo>
                  <a:lnTo>
                    <a:pt x="986" y="1467"/>
                  </a:lnTo>
                  <a:lnTo>
                    <a:pt x="986" y="1465"/>
                  </a:lnTo>
                  <a:lnTo>
                    <a:pt x="1021" y="1409"/>
                  </a:lnTo>
                  <a:lnTo>
                    <a:pt x="1056" y="1353"/>
                  </a:lnTo>
                  <a:lnTo>
                    <a:pt x="1094" y="1299"/>
                  </a:lnTo>
                  <a:lnTo>
                    <a:pt x="1132" y="1245"/>
                  </a:lnTo>
                  <a:lnTo>
                    <a:pt x="1173" y="1190"/>
                  </a:lnTo>
                  <a:lnTo>
                    <a:pt x="1213" y="1137"/>
                  </a:lnTo>
                  <a:lnTo>
                    <a:pt x="1255" y="1085"/>
                  </a:lnTo>
                  <a:lnTo>
                    <a:pt x="1299" y="1033"/>
                  </a:lnTo>
                  <a:lnTo>
                    <a:pt x="1342" y="983"/>
                  </a:lnTo>
                  <a:lnTo>
                    <a:pt x="1387" y="933"/>
                  </a:lnTo>
                  <a:lnTo>
                    <a:pt x="1432" y="885"/>
                  </a:lnTo>
                  <a:lnTo>
                    <a:pt x="1479" y="837"/>
                  </a:lnTo>
                  <a:lnTo>
                    <a:pt x="1525" y="790"/>
                  </a:lnTo>
                  <a:lnTo>
                    <a:pt x="1573" y="745"/>
                  </a:lnTo>
                  <a:lnTo>
                    <a:pt x="1621" y="701"/>
                  </a:lnTo>
                  <a:lnTo>
                    <a:pt x="1669" y="658"/>
                  </a:lnTo>
                  <a:lnTo>
                    <a:pt x="1673" y="654"/>
                  </a:lnTo>
                  <a:lnTo>
                    <a:pt x="1678" y="649"/>
                  </a:lnTo>
                  <a:lnTo>
                    <a:pt x="1671" y="652"/>
                  </a:lnTo>
                  <a:lnTo>
                    <a:pt x="1666" y="655"/>
                  </a:lnTo>
                  <a:lnTo>
                    <a:pt x="1660" y="652"/>
                  </a:lnTo>
                  <a:lnTo>
                    <a:pt x="1654" y="652"/>
                  </a:lnTo>
                  <a:lnTo>
                    <a:pt x="1649" y="654"/>
                  </a:lnTo>
                  <a:lnTo>
                    <a:pt x="1645" y="655"/>
                  </a:lnTo>
                  <a:lnTo>
                    <a:pt x="1636" y="661"/>
                  </a:lnTo>
                  <a:lnTo>
                    <a:pt x="1629" y="670"/>
                  </a:lnTo>
                  <a:lnTo>
                    <a:pt x="1620" y="678"/>
                  </a:lnTo>
                  <a:lnTo>
                    <a:pt x="1612" y="684"/>
                  </a:lnTo>
                  <a:lnTo>
                    <a:pt x="1607" y="687"/>
                  </a:lnTo>
                  <a:lnTo>
                    <a:pt x="1601" y="687"/>
                  </a:lnTo>
                  <a:lnTo>
                    <a:pt x="1596" y="687"/>
                  </a:lnTo>
                  <a:lnTo>
                    <a:pt x="1588" y="684"/>
                  </a:lnTo>
                  <a:lnTo>
                    <a:pt x="1587" y="679"/>
                  </a:lnTo>
                  <a:lnTo>
                    <a:pt x="1586" y="667"/>
                  </a:lnTo>
                  <a:lnTo>
                    <a:pt x="1584" y="656"/>
                  </a:lnTo>
                  <a:lnTo>
                    <a:pt x="1583" y="649"/>
                  </a:lnTo>
                  <a:lnTo>
                    <a:pt x="1577" y="650"/>
                  </a:lnTo>
                  <a:lnTo>
                    <a:pt x="1567" y="652"/>
                  </a:lnTo>
                  <a:lnTo>
                    <a:pt x="1555" y="655"/>
                  </a:lnTo>
                  <a:lnTo>
                    <a:pt x="1550" y="656"/>
                  </a:lnTo>
                  <a:lnTo>
                    <a:pt x="1545" y="650"/>
                  </a:lnTo>
                  <a:lnTo>
                    <a:pt x="1542" y="645"/>
                  </a:lnTo>
                  <a:lnTo>
                    <a:pt x="1540" y="640"/>
                  </a:lnTo>
                  <a:lnTo>
                    <a:pt x="1540" y="634"/>
                  </a:lnTo>
                  <a:lnTo>
                    <a:pt x="1540" y="629"/>
                  </a:lnTo>
                  <a:lnTo>
                    <a:pt x="1541" y="624"/>
                  </a:lnTo>
                  <a:lnTo>
                    <a:pt x="1542" y="618"/>
                  </a:lnTo>
                  <a:lnTo>
                    <a:pt x="1545" y="613"/>
                  </a:lnTo>
                  <a:lnTo>
                    <a:pt x="1551" y="602"/>
                  </a:lnTo>
                  <a:lnTo>
                    <a:pt x="1556" y="592"/>
                  </a:lnTo>
                  <a:lnTo>
                    <a:pt x="1560" y="581"/>
                  </a:lnTo>
                  <a:lnTo>
                    <a:pt x="1563" y="570"/>
                  </a:lnTo>
                  <a:lnTo>
                    <a:pt x="1569" y="556"/>
                  </a:lnTo>
                  <a:lnTo>
                    <a:pt x="1575" y="544"/>
                  </a:lnTo>
                  <a:lnTo>
                    <a:pt x="1583" y="532"/>
                  </a:lnTo>
                  <a:lnTo>
                    <a:pt x="1591" y="521"/>
                  </a:lnTo>
                  <a:lnTo>
                    <a:pt x="1610" y="501"/>
                  </a:lnTo>
                  <a:lnTo>
                    <a:pt x="1631" y="483"/>
                  </a:lnTo>
                  <a:lnTo>
                    <a:pt x="1640" y="473"/>
                  </a:lnTo>
                  <a:lnTo>
                    <a:pt x="1651" y="464"/>
                  </a:lnTo>
                  <a:lnTo>
                    <a:pt x="1660" y="454"/>
                  </a:lnTo>
                  <a:lnTo>
                    <a:pt x="1669" y="443"/>
                  </a:lnTo>
                  <a:lnTo>
                    <a:pt x="1677" y="432"/>
                  </a:lnTo>
                  <a:lnTo>
                    <a:pt x="1684" y="419"/>
                  </a:lnTo>
                  <a:lnTo>
                    <a:pt x="1689" y="405"/>
                  </a:lnTo>
                  <a:lnTo>
                    <a:pt x="1694" y="390"/>
                  </a:lnTo>
                  <a:lnTo>
                    <a:pt x="1682" y="390"/>
                  </a:lnTo>
                  <a:lnTo>
                    <a:pt x="1655" y="391"/>
                  </a:lnTo>
                  <a:lnTo>
                    <a:pt x="1630" y="392"/>
                  </a:lnTo>
                  <a:lnTo>
                    <a:pt x="1617" y="392"/>
                  </a:lnTo>
                  <a:lnTo>
                    <a:pt x="1591" y="400"/>
                  </a:lnTo>
                  <a:lnTo>
                    <a:pt x="1562" y="407"/>
                  </a:lnTo>
                  <a:lnTo>
                    <a:pt x="1547" y="410"/>
                  </a:lnTo>
                  <a:lnTo>
                    <a:pt x="1534" y="416"/>
                  </a:lnTo>
                  <a:lnTo>
                    <a:pt x="1521" y="421"/>
                  </a:lnTo>
                  <a:lnTo>
                    <a:pt x="1509" y="427"/>
                  </a:lnTo>
                  <a:lnTo>
                    <a:pt x="1501" y="434"/>
                  </a:lnTo>
                  <a:lnTo>
                    <a:pt x="1491" y="440"/>
                  </a:lnTo>
                  <a:lnTo>
                    <a:pt x="1480" y="444"/>
                  </a:lnTo>
                  <a:lnTo>
                    <a:pt x="1471" y="448"/>
                  </a:lnTo>
                  <a:lnTo>
                    <a:pt x="1460" y="451"/>
                  </a:lnTo>
                  <a:lnTo>
                    <a:pt x="1448" y="453"/>
                  </a:lnTo>
                  <a:lnTo>
                    <a:pt x="1436" y="454"/>
                  </a:lnTo>
                  <a:lnTo>
                    <a:pt x="1426" y="454"/>
                  </a:lnTo>
                  <a:lnTo>
                    <a:pt x="1414" y="454"/>
                  </a:lnTo>
                  <a:lnTo>
                    <a:pt x="1402" y="452"/>
                  </a:lnTo>
                  <a:lnTo>
                    <a:pt x="1392" y="451"/>
                  </a:lnTo>
                  <a:lnTo>
                    <a:pt x="1380" y="448"/>
                  </a:lnTo>
                  <a:lnTo>
                    <a:pt x="1369" y="444"/>
                  </a:lnTo>
                  <a:lnTo>
                    <a:pt x="1359" y="440"/>
                  </a:lnTo>
                  <a:lnTo>
                    <a:pt x="1349" y="436"/>
                  </a:lnTo>
                  <a:lnTo>
                    <a:pt x="1339" y="431"/>
                  </a:lnTo>
                  <a:lnTo>
                    <a:pt x="1339" y="424"/>
                  </a:lnTo>
                  <a:lnTo>
                    <a:pt x="1341" y="418"/>
                  </a:lnTo>
                  <a:lnTo>
                    <a:pt x="1344" y="412"/>
                  </a:lnTo>
                  <a:lnTo>
                    <a:pt x="1348" y="408"/>
                  </a:lnTo>
                  <a:lnTo>
                    <a:pt x="1355" y="399"/>
                  </a:lnTo>
                  <a:lnTo>
                    <a:pt x="1362" y="390"/>
                  </a:lnTo>
                  <a:lnTo>
                    <a:pt x="1356" y="384"/>
                  </a:lnTo>
                  <a:lnTo>
                    <a:pt x="1351" y="377"/>
                  </a:lnTo>
                  <a:lnTo>
                    <a:pt x="1344" y="371"/>
                  </a:lnTo>
                  <a:lnTo>
                    <a:pt x="1336" y="368"/>
                  </a:lnTo>
                  <a:lnTo>
                    <a:pt x="1330" y="354"/>
                  </a:lnTo>
                  <a:lnTo>
                    <a:pt x="1318" y="339"/>
                  </a:lnTo>
                  <a:lnTo>
                    <a:pt x="1316" y="335"/>
                  </a:lnTo>
                  <a:lnTo>
                    <a:pt x="1315" y="331"/>
                  </a:lnTo>
                  <a:lnTo>
                    <a:pt x="1314" y="327"/>
                  </a:lnTo>
                  <a:lnTo>
                    <a:pt x="1314" y="324"/>
                  </a:lnTo>
                  <a:lnTo>
                    <a:pt x="1314" y="320"/>
                  </a:lnTo>
                  <a:lnTo>
                    <a:pt x="1316" y="316"/>
                  </a:lnTo>
                  <a:lnTo>
                    <a:pt x="1319" y="313"/>
                  </a:lnTo>
                  <a:lnTo>
                    <a:pt x="1324" y="310"/>
                  </a:lnTo>
                  <a:lnTo>
                    <a:pt x="1342" y="307"/>
                  </a:lnTo>
                  <a:lnTo>
                    <a:pt x="1360" y="303"/>
                  </a:lnTo>
                  <a:lnTo>
                    <a:pt x="1368" y="300"/>
                  </a:lnTo>
                  <a:lnTo>
                    <a:pt x="1377" y="300"/>
                  </a:lnTo>
                  <a:lnTo>
                    <a:pt x="1387" y="301"/>
                  </a:lnTo>
                  <a:lnTo>
                    <a:pt x="1397" y="304"/>
                  </a:lnTo>
                  <a:lnTo>
                    <a:pt x="1398" y="298"/>
                  </a:lnTo>
                  <a:lnTo>
                    <a:pt x="1398" y="293"/>
                  </a:lnTo>
                  <a:lnTo>
                    <a:pt x="1398" y="289"/>
                  </a:lnTo>
                  <a:lnTo>
                    <a:pt x="1396" y="283"/>
                  </a:lnTo>
                  <a:lnTo>
                    <a:pt x="1392" y="274"/>
                  </a:lnTo>
                  <a:lnTo>
                    <a:pt x="1387" y="264"/>
                  </a:lnTo>
                  <a:lnTo>
                    <a:pt x="1385" y="260"/>
                  </a:lnTo>
                  <a:lnTo>
                    <a:pt x="1383" y="255"/>
                  </a:lnTo>
                  <a:lnTo>
                    <a:pt x="1382" y="250"/>
                  </a:lnTo>
                  <a:lnTo>
                    <a:pt x="1382" y="246"/>
                  </a:lnTo>
                  <a:lnTo>
                    <a:pt x="1383" y="243"/>
                  </a:lnTo>
                  <a:lnTo>
                    <a:pt x="1385" y="239"/>
                  </a:lnTo>
                  <a:lnTo>
                    <a:pt x="1388" y="234"/>
                  </a:lnTo>
                  <a:lnTo>
                    <a:pt x="1394" y="231"/>
                  </a:lnTo>
                  <a:lnTo>
                    <a:pt x="1403" y="232"/>
                  </a:lnTo>
                  <a:lnTo>
                    <a:pt x="1413" y="233"/>
                  </a:lnTo>
                  <a:lnTo>
                    <a:pt x="1423" y="236"/>
                  </a:lnTo>
                  <a:lnTo>
                    <a:pt x="1431" y="240"/>
                  </a:lnTo>
                  <a:lnTo>
                    <a:pt x="1441" y="244"/>
                  </a:lnTo>
                  <a:lnTo>
                    <a:pt x="1449" y="249"/>
                  </a:lnTo>
                  <a:lnTo>
                    <a:pt x="1458" y="255"/>
                  </a:lnTo>
                  <a:lnTo>
                    <a:pt x="1465" y="261"/>
                  </a:lnTo>
                  <a:lnTo>
                    <a:pt x="1481" y="275"/>
                  </a:lnTo>
                  <a:lnTo>
                    <a:pt x="1494" y="291"/>
                  </a:lnTo>
                  <a:lnTo>
                    <a:pt x="1506" y="307"/>
                  </a:lnTo>
                  <a:lnTo>
                    <a:pt x="1515" y="323"/>
                  </a:lnTo>
                  <a:lnTo>
                    <a:pt x="1533" y="321"/>
                  </a:lnTo>
                  <a:lnTo>
                    <a:pt x="1546" y="322"/>
                  </a:lnTo>
                  <a:lnTo>
                    <a:pt x="1559" y="323"/>
                  </a:lnTo>
                  <a:lnTo>
                    <a:pt x="1571" y="325"/>
                  </a:lnTo>
                  <a:lnTo>
                    <a:pt x="1583" y="328"/>
                  </a:lnTo>
                  <a:lnTo>
                    <a:pt x="1594" y="330"/>
                  </a:lnTo>
                  <a:lnTo>
                    <a:pt x="1608" y="331"/>
                  </a:lnTo>
                  <a:lnTo>
                    <a:pt x="1623" y="332"/>
                  </a:lnTo>
                  <a:lnTo>
                    <a:pt x="1620" y="324"/>
                  </a:lnTo>
                  <a:lnTo>
                    <a:pt x="1613" y="304"/>
                  </a:lnTo>
                  <a:lnTo>
                    <a:pt x="1605" y="284"/>
                  </a:lnTo>
                  <a:lnTo>
                    <a:pt x="1601" y="275"/>
                  </a:lnTo>
                  <a:lnTo>
                    <a:pt x="1605" y="266"/>
                  </a:lnTo>
                  <a:lnTo>
                    <a:pt x="1607" y="256"/>
                  </a:lnTo>
                  <a:lnTo>
                    <a:pt x="1609" y="245"/>
                  </a:lnTo>
                  <a:lnTo>
                    <a:pt x="1613" y="234"/>
                  </a:lnTo>
                  <a:lnTo>
                    <a:pt x="1614" y="230"/>
                  </a:lnTo>
                  <a:lnTo>
                    <a:pt x="1616" y="226"/>
                  </a:lnTo>
                  <a:lnTo>
                    <a:pt x="1619" y="221"/>
                  </a:lnTo>
                  <a:lnTo>
                    <a:pt x="1622" y="217"/>
                  </a:lnTo>
                  <a:lnTo>
                    <a:pt x="1625" y="214"/>
                  </a:lnTo>
                  <a:lnTo>
                    <a:pt x="1631" y="212"/>
                  </a:lnTo>
                  <a:lnTo>
                    <a:pt x="1636" y="210"/>
                  </a:lnTo>
                  <a:lnTo>
                    <a:pt x="1642" y="209"/>
                  </a:lnTo>
                  <a:lnTo>
                    <a:pt x="1647" y="213"/>
                  </a:lnTo>
                  <a:lnTo>
                    <a:pt x="1649" y="217"/>
                  </a:lnTo>
                  <a:lnTo>
                    <a:pt x="1650" y="223"/>
                  </a:lnTo>
                  <a:lnTo>
                    <a:pt x="1651" y="228"/>
                  </a:lnTo>
                  <a:lnTo>
                    <a:pt x="1650" y="240"/>
                  </a:lnTo>
                  <a:lnTo>
                    <a:pt x="1649" y="250"/>
                  </a:lnTo>
                  <a:lnTo>
                    <a:pt x="1653" y="261"/>
                  </a:lnTo>
                  <a:lnTo>
                    <a:pt x="1659" y="271"/>
                  </a:lnTo>
                  <a:lnTo>
                    <a:pt x="1664" y="280"/>
                  </a:lnTo>
                  <a:lnTo>
                    <a:pt x="1670" y="290"/>
                  </a:lnTo>
                  <a:lnTo>
                    <a:pt x="1679" y="297"/>
                  </a:lnTo>
                  <a:lnTo>
                    <a:pt x="1687" y="305"/>
                  </a:lnTo>
                  <a:lnTo>
                    <a:pt x="1697" y="311"/>
                  </a:lnTo>
                  <a:lnTo>
                    <a:pt x="1707" y="316"/>
                  </a:lnTo>
                  <a:lnTo>
                    <a:pt x="1723" y="316"/>
                  </a:lnTo>
                  <a:lnTo>
                    <a:pt x="1742" y="317"/>
                  </a:lnTo>
                  <a:lnTo>
                    <a:pt x="1750" y="317"/>
                  </a:lnTo>
                  <a:lnTo>
                    <a:pt x="1759" y="316"/>
                  </a:lnTo>
                  <a:lnTo>
                    <a:pt x="1763" y="314"/>
                  </a:lnTo>
                  <a:lnTo>
                    <a:pt x="1767" y="313"/>
                  </a:lnTo>
                  <a:lnTo>
                    <a:pt x="1771" y="310"/>
                  </a:lnTo>
                  <a:lnTo>
                    <a:pt x="1774" y="307"/>
                  </a:lnTo>
                  <a:lnTo>
                    <a:pt x="1764" y="301"/>
                  </a:lnTo>
                  <a:lnTo>
                    <a:pt x="1756" y="296"/>
                  </a:lnTo>
                  <a:lnTo>
                    <a:pt x="1747" y="291"/>
                  </a:lnTo>
                  <a:lnTo>
                    <a:pt x="1739" y="284"/>
                  </a:lnTo>
                  <a:lnTo>
                    <a:pt x="1731" y="277"/>
                  </a:lnTo>
                  <a:lnTo>
                    <a:pt x="1724" y="269"/>
                  </a:lnTo>
                  <a:lnTo>
                    <a:pt x="1717" y="262"/>
                  </a:lnTo>
                  <a:lnTo>
                    <a:pt x="1712" y="253"/>
                  </a:lnTo>
                  <a:lnTo>
                    <a:pt x="1707" y="245"/>
                  </a:lnTo>
                  <a:lnTo>
                    <a:pt x="1701" y="236"/>
                  </a:lnTo>
                  <a:lnTo>
                    <a:pt x="1697" y="228"/>
                  </a:lnTo>
                  <a:lnTo>
                    <a:pt x="1694" y="218"/>
                  </a:lnTo>
                  <a:lnTo>
                    <a:pt x="1691" y="209"/>
                  </a:lnTo>
                  <a:lnTo>
                    <a:pt x="1689" y="198"/>
                  </a:lnTo>
                  <a:lnTo>
                    <a:pt x="1688" y="187"/>
                  </a:lnTo>
                  <a:lnTo>
                    <a:pt x="1687" y="178"/>
                  </a:lnTo>
                  <a:lnTo>
                    <a:pt x="1687" y="168"/>
                  </a:lnTo>
                  <a:lnTo>
                    <a:pt x="1688" y="163"/>
                  </a:lnTo>
                  <a:lnTo>
                    <a:pt x="1691" y="160"/>
                  </a:lnTo>
                  <a:lnTo>
                    <a:pt x="1692" y="160"/>
                  </a:lnTo>
                  <a:lnTo>
                    <a:pt x="1694" y="161"/>
                  </a:lnTo>
                  <a:lnTo>
                    <a:pt x="1696" y="164"/>
                  </a:lnTo>
                  <a:lnTo>
                    <a:pt x="1698" y="168"/>
                  </a:lnTo>
                  <a:lnTo>
                    <a:pt x="1699" y="172"/>
                  </a:lnTo>
                  <a:lnTo>
                    <a:pt x="1700" y="178"/>
                  </a:lnTo>
                  <a:lnTo>
                    <a:pt x="1701" y="182"/>
                  </a:lnTo>
                  <a:lnTo>
                    <a:pt x="1701" y="185"/>
                  </a:lnTo>
                  <a:lnTo>
                    <a:pt x="1701" y="188"/>
                  </a:lnTo>
                  <a:lnTo>
                    <a:pt x="1699" y="189"/>
                  </a:lnTo>
                  <a:lnTo>
                    <a:pt x="1697" y="187"/>
                  </a:lnTo>
                  <a:lnTo>
                    <a:pt x="1693" y="184"/>
                  </a:lnTo>
                  <a:lnTo>
                    <a:pt x="1687" y="178"/>
                  </a:lnTo>
                  <a:close/>
                  <a:moveTo>
                    <a:pt x="385" y="3318"/>
                  </a:moveTo>
                  <a:lnTo>
                    <a:pt x="375" y="3319"/>
                  </a:lnTo>
                  <a:lnTo>
                    <a:pt x="352" y="3320"/>
                  </a:lnTo>
                  <a:lnTo>
                    <a:pt x="318" y="3322"/>
                  </a:lnTo>
                  <a:lnTo>
                    <a:pt x="278" y="3324"/>
                  </a:lnTo>
                  <a:lnTo>
                    <a:pt x="239" y="3326"/>
                  </a:lnTo>
                  <a:lnTo>
                    <a:pt x="204" y="3327"/>
                  </a:lnTo>
                  <a:lnTo>
                    <a:pt x="180" y="3329"/>
                  </a:lnTo>
                  <a:lnTo>
                    <a:pt x="171" y="3329"/>
                  </a:lnTo>
                  <a:lnTo>
                    <a:pt x="157" y="3321"/>
                  </a:lnTo>
                  <a:lnTo>
                    <a:pt x="144" y="3312"/>
                  </a:lnTo>
                  <a:lnTo>
                    <a:pt x="145" y="3305"/>
                  </a:lnTo>
                  <a:lnTo>
                    <a:pt x="146" y="3295"/>
                  </a:lnTo>
                  <a:lnTo>
                    <a:pt x="147" y="3286"/>
                  </a:lnTo>
                  <a:lnTo>
                    <a:pt x="150" y="3275"/>
                  </a:lnTo>
                  <a:lnTo>
                    <a:pt x="154" y="3266"/>
                  </a:lnTo>
                  <a:lnTo>
                    <a:pt x="160" y="3259"/>
                  </a:lnTo>
                  <a:lnTo>
                    <a:pt x="163" y="3256"/>
                  </a:lnTo>
                  <a:lnTo>
                    <a:pt x="166" y="3254"/>
                  </a:lnTo>
                  <a:lnTo>
                    <a:pt x="170" y="3253"/>
                  </a:lnTo>
                  <a:lnTo>
                    <a:pt x="175" y="3253"/>
                  </a:lnTo>
                  <a:lnTo>
                    <a:pt x="184" y="3253"/>
                  </a:lnTo>
                  <a:lnTo>
                    <a:pt x="208" y="3250"/>
                  </a:lnTo>
                  <a:lnTo>
                    <a:pt x="241" y="3249"/>
                  </a:lnTo>
                  <a:lnTo>
                    <a:pt x="280" y="3247"/>
                  </a:lnTo>
                  <a:lnTo>
                    <a:pt x="319" y="3245"/>
                  </a:lnTo>
                  <a:lnTo>
                    <a:pt x="352" y="3244"/>
                  </a:lnTo>
                  <a:lnTo>
                    <a:pt x="376" y="3243"/>
                  </a:lnTo>
                  <a:lnTo>
                    <a:pt x="385" y="3242"/>
                  </a:lnTo>
                  <a:lnTo>
                    <a:pt x="393" y="3244"/>
                  </a:lnTo>
                  <a:lnTo>
                    <a:pt x="399" y="3247"/>
                  </a:lnTo>
                  <a:lnTo>
                    <a:pt x="403" y="3251"/>
                  </a:lnTo>
                  <a:lnTo>
                    <a:pt x="406" y="3256"/>
                  </a:lnTo>
                  <a:lnTo>
                    <a:pt x="407" y="3261"/>
                  </a:lnTo>
                  <a:lnTo>
                    <a:pt x="408" y="3267"/>
                  </a:lnTo>
                  <a:lnTo>
                    <a:pt x="407" y="3274"/>
                  </a:lnTo>
                  <a:lnTo>
                    <a:pt x="405" y="3279"/>
                  </a:lnTo>
                  <a:lnTo>
                    <a:pt x="401" y="3292"/>
                  </a:lnTo>
                  <a:lnTo>
                    <a:pt x="394" y="3304"/>
                  </a:lnTo>
                  <a:lnTo>
                    <a:pt x="389" y="3312"/>
                  </a:lnTo>
                  <a:lnTo>
                    <a:pt x="385" y="3318"/>
                  </a:lnTo>
                  <a:close/>
                  <a:moveTo>
                    <a:pt x="511" y="1528"/>
                  </a:moveTo>
                  <a:lnTo>
                    <a:pt x="514" y="1523"/>
                  </a:lnTo>
                  <a:lnTo>
                    <a:pt x="516" y="1518"/>
                  </a:lnTo>
                  <a:lnTo>
                    <a:pt x="518" y="1511"/>
                  </a:lnTo>
                  <a:lnTo>
                    <a:pt x="520" y="1506"/>
                  </a:lnTo>
                  <a:lnTo>
                    <a:pt x="523" y="1494"/>
                  </a:lnTo>
                  <a:lnTo>
                    <a:pt x="523" y="1483"/>
                  </a:lnTo>
                  <a:lnTo>
                    <a:pt x="520" y="1457"/>
                  </a:lnTo>
                  <a:lnTo>
                    <a:pt x="516" y="1433"/>
                  </a:lnTo>
                  <a:lnTo>
                    <a:pt x="515" y="1421"/>
                  </a:lnTo>
                  <a:lnTo>
                    <a:pt x="514" y="1410"/>
                  </a:lnTo>
                  <a:lnTo>
                    <a:pt x="514" y="1398"/>
                  </a:lnTo>
                  <a:lnTo>
                    <a:pt x="516" y="1388"/>
                  </a:lnTo>
                  <a:lnTo>
                    <a:pt x="517" y="1383"/>
                  </a:lnTo>
                  <a:lnTo>
                    <a:pt x="519" y="1378"/>
                  </a:lnTo>
                  <a:lnTo>
                    <a:pt x="523" y="1374"/>
                  </a:lnTo>
                  <a:lnTo>
                    <a:pt x="526" y="1369"/>
                  </a:lnTo>
                  <a:lnTo>
                    <a:pt x="530" y="1365"/>
                  </a:lnTo>
                  <a:lnTo>
                    <a:pt x="534" y="1361"/>
                  </a:lnTo>
                  <a:lnTo>
                    <a:pt x="540" y="1358"/>
                  </a:lnTo>
                  <a:lnTo>
                    <a:pt x="546" y="1353"/>
                  </a:lnTo>
                  <a:lnTo>
                    <a:pt x="561" y="1355"/>
                  </a:lnTo>
                  <a:lnTo>
                    <a:pt x="577" y="1353"/>
                  </a:lnTo>
                  <a:lnTo>
                    <a:pt x="592" y="1352"/>
                  </a:lnTo>
                  <a:lnTo>
                    <a:pt x="608" y="1351"/>
                  </a:lnTo>
                  <a:lnTo>
                    <a:pt x="624" y="1350"/>
                  </a:lnTo>
                  <a:lnTo>
                    <a:pt x="642" y="1349"/>
                  </a:lnTo>
                  <a:lnTo>
                    <a:pt x="660" y="1349"/>
                  </a:lnTo>
                  <a:lnTo>
                    <a:pt x="680" y="1351"/>
                  </a:lnTo>
                  <a:lnTo>
                    <a:pt x="687" y="1353"/>
                  </a:lnTo>
                  <a:lnTo>
                    <a:pt x="692" y="1358"/>
                  </a:lnTo>
                  <a:lnTo>
                    <a:pt x="696" y="1363"/>
                  </a:lnTo>
                  <a:lnTo>
                    <a:pt x="698" y="1368"/>
                  </a:lnTo>
                  <a:lnTo>
                    <a:pt x="699" y="1376"/>
                  </a:lnTo>
                  <a:lnTo>
                    <a:pt x="699" y="1384"/>
                  </a:lnTo>
                  <a:lnTo>
                    <a:pt x="698" y="1393"/>
                  </a:lnTo>
                  <a:lnTo>
                    <a:pt x="696" y="1403"/>
                  </a:lnTo>
                  <a:lnTo>
                    <a:pt x="691" y="1422"/>
                  </a:lnTo>
                  <a:lnTo>
                    <a:pt x="687" y="1443"/>
                  </a:lnTo>
                  <a:lnTo>
                    <a:pt x="685" y="1455"/>
                  </a:lnTo>
                  <a:lnTo>
                    <a:pt x="684" y="1465"/>
                  </a:lnTo>
                  <a:lnTo>
                    <a:pt x="684" y="1476"/>
                  </a:lnTo>
                  <a:lnTo>
                    <a:pt x="684" y="1486"/>
                  </a:lnTo>
                  <a:lnTo>
                    <a:pt x="685" y="1494"/>
                  </a:lnTo>
                  <a:lnTo>
                    <a:pt x="687" y="1502"/>
                  </a:lnTo>
                  <a:lnTo>
                    <a:pt x="690" y="1509"/>
                  </a:lnTo>
                  <a:lnTo>
                    <a:pt x="694" y="1516"/>
                  </a:lnTo>
                  <a:lnTo>
                    <a:pt x="699" y="1523"/>
                  </a:lnTo>
                  <a:lnTo>
                    <a:pt x="704" y="1528"/>
                  </a:lnTo>
                  <a:lnTo>
                    <a:pt x="710" y="1535"/>
                  </a:lnTo>
                  <a:lnTo>
                    <a:pt x="718" y="1540"/>
                  </a:lnTo>
                  <a:lnTo>
                    <a:pt x="725" y="1545"/>
                  </a:lnTo>
                  <a:lnTo>
                    <a:pt x="733" y="1551"/>
                  </a:lnTo>
                  <a:lnTo>
                    <a:pt x="742" y="1555"/>
                  </a:lnTo>
                  <a:lnTo>
                    <a:pt x="751" y="1559"/>
                  </a:lnTo>
                  <a:lnTo>
                    <a:pt x="771" y="1567"/>
                  </a:lnTo>
                  <a:lnTo>
                    <a:pt x="793" y="1573"/>
                  </a:lnTo>
                  <a:lnTo>
                    <a:pt x="798" y="1570"/>
                  </a:lnTo>
                  <a:lnTo>
                    <a:pt x="802" y="1567"/>
                  </a:lnTo>
                  <a:lnTo>
                    <a:pt x="807" y="1563"/>
                  </a:lnTo>
                  <a:lnTo>
                    <a:pt x="811" y="1558"/>
                  </a:lnTo>
                  <a:lnTo>
                    <a:pt x="820" y="1547"/>
                  </a:lnTo>
                  <a:lnTo>
                    <a:pt x="828" y="1535"/>
                  </a:lnTo>
                  <a:lnTo>
                    <a:pt x="836" y="1523"/>
                  </a:lnTo>
                  <a:lnTo>
                    <a:pt x="845" y="1515"/>
                  </a:lnTo>
                  <a:lnTo>
                    <a:pt x="849" y="1510"/>
                  </a:lnTo>
                  <a:lnTo>
                    <a:pt x="854" y="1508"/>
                  </a:lnTo>
                  <a:lnTo>
                    <a:pt x="857" y="1506"/>
                  </a:lnTo>
                  <a:lnTo>
                    <a:pt x="861" y="1506"/>
                  </a:lnTo>
                  <a:lnTo>
                    <a:pt x="871" y="1525"/>
                  </a:lnTo>
                  <a:lnTo>
                    <a:pt x="877" y="1544"/>
                  </a:lnTo>
                  <a:lnTo>
                    <a:pt x="880" y="1554"/>
                  </a:lnTo>
                  <a:lnTo>
                    <a:pt x="882" y="1565"/>
                  </a:lnTo>
                  <a:lnTo>
                    <a:pt x="883" y="1575"/>
                  </a:lnTo>
                  <a:lnTo>
                    <a:pt x="883" y="1585"/>
                  </a:lnTo>
                  <a:lnTo>
                    <a:pt x="868" y="1598"/>
                  </a:lnTo>
                  <a:lnTo>
                    <a:pt x="836" y="1626"/>
                  </a:lnTo>
                  <a:lnTo>
                    <a:pt x="803" y="1652"/>
                  </a:lnTo>
                  <a:lnTo>
                    <a:pt x="788" y="1665"/>
                  </a:lnTo>
                  <a:lnTo>
                    <a:pt x="776" y="1653"/>
                  </a:lnTo>
                  <a:lnTo>
                    <a:pt x="762" y="1640"/>
                  </a:lnTo>
                  <a:lnTo>
                    <a:pt x="747" y="1629"/>
                  </a:lnTo>
                  <a:lnTo>
                    <a:pt x="731" y="1618"/>
                  </a:lnTo>
                  <a:lnTo>
                    <a:pt x="714" y="1606"/>
                  </a:lnTo>
                  <a:lnTo>
                    <a:pt x="697" y="1597"/>
                  </a:lnTo>
                  <a:lnTo>
                    <a:pt x="678" y="1586"/>
                  </a:lnTo>
                  <a:lnTo>
                    <a:pt x="659" y="1576"/>
                  </a:lnTo>
                  <a:lnTo>
                    <a:pt x="641" y="1568"/>
                  </a:lnTo>
                  <a:lnTo>
                    <a:pt x="622" y="1559"/>
                  </a:lnTo>
                  <a:lnTo>
                    <a:pt x="603" y="1552"/>
                  </a:lnTo>
                  <a:lnTo>
                    <a:pt x="583" y="1545"/>
                  </a:lnTo>
                  <a:lnTo>
                    <a:pt x="564" y="1540"/>
                  </a:lnTo>
                  <a:lnTo>
                    <a:pt x="546" y="1535"/>
                  </a:lnTo>
                  <a:lnTo>
                    <a:pt x="528" y="1532"/>
                  </a:lnTo>
                  <a:lnTo>
                    <a:pt x="511" y="1528"/>
                  </a:lnTo>
                  <a:close/>
                  <a:moveTo>
                    <a:pt x="624" y="1480"/>
                  </a:moveTo>
                  <a:lnTo>
                    <a:pt x="627" y="1477"/>
                  </a:lnTo>
                  <a:lnTo>
                    <a:pt x="630" y="1473"/>
                  </a:lnTo>
                  <a:lnTo>
                    <a:pt x="633" y="1468"/>
                  </a:lnTo>
                  <a:lnTo>
                    <a:pt x="635" y="1462"/>
                  </a:lnTo>
                  <a:lnTo>
                    <a:pt x="638" y="1449"/>
                  </a:lnTo>
                  <a:lnTo>
                    <a:pt x="640" y="1437"/>
                  </a:lnTo>
                  <a:lnTo>
                    <a:pt x="642" y="1414"/>
                  </a:lnTo>
                  <a:lnTo>
                    <a:pt x="642" y="1405"/>
                  </a:lnTo>
                  <a:lnTo>
                    <a:pt x="631" y="1405"/>
                  </a:lnTo>
                  <a:lnTo>
                    <a:pt x="610" y="1407"/>
                  </a:lnTo>
                  <a:lnTo>
                    <a:pt x="588" y="1408"/>
                  </a:lnTo>
                  <a:lnTo>
                    <a:pt x="578" y="1408"/>
                  </a:lnTo>
                  <a:lnTo>
                    <a:pt x="575" y="1416"/>
                  </a:lnTo>
                  <a:lnTo>
                    <a:pt x="573" y="1425"/>
                  </a:lnTo>
                  <a:lnTo>
                    <a:pt x="572" y="1432"/>
                  </a:lnTo>
                  <a:lnTo>
                    <a:pt x="572" y="1440"/>
                  </a:lnTo>
                  <a:lnTo>
                    <a:pt x="572" y="1453"/>
                  </a:lnTo>
                  <a:lnTo>
                    <a:pt x="573" y="1457"/>
                  </a:lnTo>
                  <a:lnTo>
                    <a:pt x="577" y="1464"/>
                  </a:lnTo>
                  <a:lnTo>
                    <a:pt x="582" y="1472"/>
                  </a:lnTo>
                  <a:lnTo>
                    <a:pt x="589" y="1476"/>
                  </a:lnTo>
                  <a:lnTo>
                    <a:pt x="596" y="1480"/>
                  </a:lnTo>
                  <a:lnTo>
                    <a:pt x="604" y="1483"/>
                  </a:lnTo>
                  <a:lnTo>
                    <a:pt x="611" y="1484"/>
                  </a:lnTo>
                  <a:lnTo>
                    <a:pt x="619" y="1483"/>
                  </a:lnTo>
                  <a:lnTo>
                    <a:pt x="624" y="1480"/>
                  </a:lnTo>
                  <a:close/>
                  <a:moveTo>
                    <a:pt x="1055" y="1283"/>
                  </a:moveTo>
                  <a:lnTo>
                    <a:pt x="1049" y="1288"/>
                  </a:lnTo>
                  <a:lnTo>
                    <a:pt x="1042" y="1292"/>
                  </a:lnTo>
                  <a:lnTo>
                    <a:pt x="1035" y="1294"/>
                  </a:lnTo>
                  <a:lnTo>
                    <a:pt x="1028" y="1296"/>
                  </a:lnTo>
                  <a:lnTo>
                    <a:pt x="1020" y="1297"/>
                  </a:lnTo>
                  <a:lnTo>
                    <a:pt x="1012" y="1297"/>
                  </a:lnTo>
                  <a:lnTo>
                    <a:pt x="1003" y="1296"/>
                  </a:lnTo>
                  <a:lnTo>
                    <a:pt x="994" y="1294"/>
                  </a:lnTo>
                  <a:lnTo>
                    <a:pt x="976" y="1288"/>
                  </a:lnTo>
                  <a:lnTo>
                    <a:pt x="957" y="1280"/>
                  </a:lnTo>
                  <a:lnTo>
                    <a:pt x="938" y="1269"/>
                  </a:lnTo>
                  <a:lnTo>
                    <a:pt x="918" y="1257"/>
                  </a:lnTo>
                  <a:lnTo>
                    <a:pt x="877" y="1231"/>
                  </a:lnTo>
                  <a:lnTo>
                    <a:pt x="836" y="1202"/>
                  </a:lnTo>
                  <a:lnTo>
                    <a:pt x="816" y="1188"/>
                  </a:lnTo>
                  <a:lnTo>
                    <a:pt x="797" y="1175"/>
                  </a:lnTo>
                  <a:lnTo>
                    <a:pt x="778" y="1164"/>
                  </a:lnTo>
                  <a:lnTo>
                    <a:pt x="761" y="1153"/>
                  </a:lnTo>
                  <a:lnTo>
                    <a:pt x="756" y="1155"/>
                  </a:lnTo>
                  <a:lnTo>
                    <a:pt x="753" y="1157"/>
                  </a:lnTo>
                  <a:lnTo>
                    <a:pt x="749" y="1160"/>
                  </a:lnTo>
                  <a:lnTo>
                    <a:pt x="745" y="1165"/>
                  </a:lnTo>
                  <a:lnTo>
                    <a:pt x="737" y="1174"/>
                  </a:lnTo>
                  <a:lnTo>
                    <a:pt x="732" y="1186"/>
                  </a:lnTo>
                  <a:lnTo>
                    <a:pt x="729" y="1192"/>
                  </a:lnTo>
                  <a:lnTo>
                    <a:pt x="726" y="1198"/>
                  </a:lnTo>
                  <a:lnTo>
                    <a:pt x="725" y="1204"/>
                  </a:lnTo>
                  <a:lnTo>
                    <a:pt x="724" y="1209"/>
                  </a:lnTo>
                  <a:lnTo>
                    <a:pt x="725" y="1215"/>
                  </a:lnTo>
                  <a:lnTo>
                    <a:pt x="726" y="1219"/>
                  </a:lnTo>
                  <a:lnTo>
                    <a:pt x="729" y="1222"/>
                  </a:lnTo>
                  <a:lnTo>
                    <a:pt x="731" y="1225"/>
                  </a:lnTo>
                  <a:lnTo>
                    <a:pt x="747" y="1234"/>
                  </a:lnTo>
                  <a:lnTo>
                    <a:pt x="763" y="1244"/>
                  </a:lnTo>
                  <a:lnTo>
                    <a:pt x="779" y="1254"/>
                  </a:lnTo>
                  <a:lnTo>
                    <a:pt x="794" y="1266"/>
                  </a:lnTo>
                  <a:lnTo>
                    <a:pt x="825" y="1290"/>
                  </a:lnTo>
                  <a:lnTo>
                    <a:pt x="855" y="1315"/>
                  </a:lnTo>
                  <a:lnTo>
                    <a:pt x="870" y="1326"/>
                  </a:lnTo>
                  <a:lnTo>
                    <a:pt x="883" y="1335"/>
                  </a:lnTo>
                  <a:lnTo>
                    <a:pt x="898" y="1344"/>
                  </a:lnTo>
                  <a:lnTo>
                    <a:pt x="912" y="1350"/>
                  </a:lnTo>
                  <a:lnTo>
                    <a:pt x="920" y="1352"/>
                  </a:lnTo>
                  <a:lnTo>
                    <a:pt x="926" y="1353"/>
                  </a:lnTo>
                  <a:lnTo>
                    <a:pt x="934" y="1355"/>
                  </a:lnTo>
                  <a:lnTo>
                    <a:pt x="941" y="1355"/>
                  </a:lnTo>
                  <a:lnTo>
                    <a:pt x="947" y="1355"/>
                  </a:lnTo>
                  <a:lnTo>
                    <a:pt x="955" y="1352"/>
                  </a:lnTo>
                  <a:lnTo>
                    <a:pt x="961" y="1350"/>
                  </a:lnTo>
                  <a:lnTo>
                    <a:pt x="968" y="1347"/>
                  </a:lnTo>
                  <a:lnTo>
                    <a:pt x="973" y="1359"/>
                  </a:lnTo>
                  <a:lnTo>
                    <a:pt x="976" y="1369"/>
                  </a:lnTo>
                  <a:lnTo>
                    <a:pt x="977" y="1379"/>
                  </a:lnTo>
                  <a:lnTo>
                    <a:pt x="977" y="1389"/>
                  </a:lnTo>
                  <a:lnTo>
                    <a:pt x="976" y="1396"/>
                  </a:lnTo>
                  <a:lnTo>
                    <a:pt x="973" y="1404"/>
                  </a:lnTo>
                  <a:lnTo>
                    <a:pt x="970" y="1411"/>
                  </a:lnTo>
                  <a:lnTo>
                    <a:pt x="966" y="1416"/>
                  </a:lnTo>
                  <a:lnTo>
                    <a:pt x="960" y="1423"/>
                  </a:lnTo>
                  <a:lnTo>
                    <a:pt x="954" y="1427"/>
                  </a:lnTo>
                  <a:lnTo>
                    <a:pt x="946" y="1431"/>
                  </a:lnTo>
                  <a:lnTo>
                    <a:pt x="939" y="1436"/>
                  </a:lnTo>
                  <a:lnTo>
                    <a:pt x="930" y="1439"/>
                  </a:lnTo>
                  <a:lnTo>
                    <a:pt x="922" y="1442"/>
                  </a:lnTo>
                  <a:lnTo>
                    <a:pt x="912" y="1444"/>
                  </a:lnTo>
                  <a:lnTo>
                    <a:pt x="903" y="1446"/>
                  </a:lnTo>
                  <a:lnTo>
                    <a:pt x="899" y="1444"/>
                  </a:lnTo>
                  <a:lnTo>
                    <a:pt x="895" y="1441"/>
                  </a:lnTo>
                  <a:lnTo>
                    <a:pt x="891" y="1437"/>
                  </a:lnTo>
                  <a:lnTo>
                    <a:pt x="887" y="1432"/>
                  </a:lnTo>
                  <a:lnTo>
                    <a:pt x="882" y="1427"/>
                  </a:lnTo>
                  <a:lnTo>
                    <a:pt x="879" y="1422"/>
                  </a:lnTo>
                  <a:lnTo>
                    <a:pt x="876" y="1416"/>
                  </a:lnTo>
                  <a:lnTo>
                    <a:pt x="874" y="1411"/>
                  </a:lnTo>
                  <a:lnTo>
                    <a:pt x="866" y="1406"/>
                  </a:lnTo>
                  <a:lnTo>
                    <a:pt x="846" y="1393"/>
                  </a:lnTo>
                  <a:lnTo>
                    <a:pt x="817" y="1374"/>
                  </a:lnTo>
                  <a:lnTo>
                    <a:pt x="783" y="1352"/>
                  </a:lnTo>
                  <a:lnTo>
                    <a:pt x="750" y="1331"/>
                  </a:lnTo>
                  <a:lnTo>
                    <a:pt x="721" y="1312"/>
                  </a:lnTo>
                  <a:lnTo>
                    <a:pt x="701" y="1299"/>
                  </a:lnTo>
                  <a:lnTo>
                    <a:pt x="692" y="1294"/>
                  </a:lnTo>
                  <a:lnTo>
                    <a:pt x="682" y="1295"/>
                  </a:lnTo>
                  <a:lnTo>
                    <a:pt x="657" y="1297"/>
                  </a:lnTo>
                  <a:lnTo>
                    <a:pt x="634" y="1299"/>
                  </a:lnTo>
                  <a:lnTo>
                    <a:pt x="622" y="1300"/>
                  </a:lnTo>
                  <a:lnTo>
                    <a:pt x="621" y="1286"/>
                  </a:lnTo>
                  <a:lnTo>
                    <a:pt x="617" y="1271"/>
                  </a:lnTo>
                  <a:lnTo>
                    <a:pt x="611" y="1256"/>
                  </a:lnTo>
                  <a:lnTo>
                    <a:pt x="608" y="1241"/>
                  </a:lnTo>
                  <a:lnTo>
                    <a:pt x="606" y="1234"/>
                  </a:lnTo>
                  <a:lnTo>
                    <a:pt x="606" y="1226"/>
                  </a:lnTo>
                  <a:lnTo>
                    <a:pt x="606" y="1220"/>
                  </a:lnTo>
                  <a:lnTo>
                    <a:pt x="607" y="1214"/>
                  </a:lnTo>
                  <a:lnTo>
                    <a:pt x="610" y="1207"/>
                  </a:lnTo>
                  <a:lnTo>
                    <a:pt x="614" y="1202"/>
                  </a:lnTo>
                  <a:lnTo>
                    <a:pt x="621" y="1197"/>
                  </a:lnTo>
                  <a:lnTo>
                    <a:pt x="628" y="1192"/>
                  </a:lnTo>
                  <a:lnTo>
                    <a:pt x="642" y="1193"/>
                  </a:lnTo>
                  <a:lnTo>
                    <a:pt x="654" y="1193"/>
                  </a:lnTo>
                  <a:lnTo>
                    <a:pt x="659" y="1192"/>
                  </a:lnTo>
                  <a:lnTo>
                    <a:pt x="662" y="1190"/>
                  </a:lnTo>
                  <a:lnTo>
                    <a:pt x="667" y="1188"/>
                  </a:lnTo>
                  <a:lnTo>
                    <a:pt x="670" y="1186"/>
                  </a:lnTo>
                  <a:lnTo>
                    <a:pt x="675" y="1181"/>
                  </a:lnTo>
                  <a:lnTo>
                    <a:pt x="678" y="1174"/>
                  </a:lnTo>
                  <a:lnTo>
                    <a:pt x="681" y="1167"/>
                  </a:lnTo>
                  <a:lnTo>
                    <a:pt x="682" y="1157"/>
                  </a:lnTo>
                  <a:lnTo>
                    <a:pt x="683" y="1139"/>
                  </a:lnTo>
                  <a:lnTo>
                    <a:pt x="683" y="1119"/>
                  </a:lnTo>
                  <a:lnTo>
                    <a:pt x="684" y="1109"/>
                  </a:lnTo>
                  <a:lnTo>
                    <a:pt x="685" y="1100"/>
                  </a:lnTo>
                  <a:lnTo>
                    <a:pt x="687" y="1091"/>
                  </a:lnTo>
                  <a:lnTo>
                    <a:pt x="691" y="1082"/>
                  </a:lnTo>
                  <a:lnTo>
                    <a:pt x="699" y="1081"/>
                  </a:lnTo>
                  <a:lnTo>
                    <a:pt x="705" y="1080"/>
                  </a:lnTo>
                  <a:lnTo>
                    <a:pt x="710" y="1078"/>
                  </a:lnTo>
                  <a:lnTo>
                    <a:pt x="716" y="1076"/>
                  </a:lnTo>
                  <a:lnTo>
                    <a:pt x="725" y="1070"/>
                  </a:lnTo>
                  <a:lnTo>
                    <a:pt x="735" y="1063"/>
                  </a:lnTo>
                  <a:lnTo>
                    <a:pt x="745" y="1057"/>
                  </a:lnTo>
                  <a:lnTo>
                    <a:pt x="754" y="1050"/>
                  </a:lnTo>
                  <a:lnTo>
                    <a:pt x="760" y="1048"/>
                  </a:lnTo>
                  <a:lnTo>
                    <a:pt x="765" y="1045"/>
                  </a:lnTo>
                  <a:lnTo>
                    <a:pt x="771" y="1044"/>
                  </a:lnTo>
                  <a:lnTo>
                    <a:pt x="779" y="1042"/>
                  </a:lnTo>
                  <a:lnTo>
                    <a:pt x="785" y="1050"/>
                  </a:lnTo>
                  <a:lnTo>
                    <a:pt x="798" y="1069"/>
                  </a:lnTo>
                  <a:lnTo>
                    <a:pt x="812" y="1087"/>
                  </a:lnTo>
                  <a:lnTo>
                    <a:pt x="818" y="1095"/>
                  </a:lnTo>
                  <a:lnTo>
                    <a:pt x="839" y="1114"/>
                  </a:lnTo>
                  <a:lnTo>
                    <a:pt x="861" y="1133"/>
                  </a:lnTo>
                  <a:lnTo>
                    <a:pt x="883" y="1150"/>
                  </a:lnTo>
                  <a:lnTo>
                    <a:pt x="907" y="1166"/>
                  </a:lnTo>
                  <a:lnTo>
                    <a:pt x="930" y="1181"/>
                  </a:lnTo>
                  <a:lnTo>
                    <a:pt x="954" y="1194"/>
                  </a:lnTo>
                  <a:lnTo>
                    <a:pt x="977" y="1207"/>
                  </a:lnTo>
                  <a:lnTo>
                    <a:pt x="1000" y="1219"/>
                  </a:lnTo>
                  <a:lnTo>
                    <a:pt x="1004" y="1219"/>
                  </a:lnTo>
                  <a:lnTo>
                    <a:pt x="1007" y="1218"/>
                  </a:lnTo>
                  <a:lnTo>
                    <a:pt x="1012" y="1217"/>
                  </a:lnTo>
                  <a:lnTo>
                    <a:pt x="1015" y="1215"/>
                  </a:lnTo>
                  <a:lnTo>
                    <a:pt x="1021" y="1210"/>
                  </a:lnTo>
                  <a:lnTo>
                    <a:pt x="1028" y="1204"/>
                  </a:lnTo>
                  <a:lnTo>
                    <a:pt x="1033" y="1199"/>
                  </a:lnTo>
                  <a:lnTo>
                    <a:pt x="1040" y="1194"/>
                  </a:lnTo>
                  <a:lnTo>
                    <a:pt x="1044" y="1193"/>
                  </a:lnTo>
                  <a:lnTo>
                    <a:pt x="1048" y="1192"/>
                  </a:lnTo>
                  <a:lnTo>
                    <a:pt x="1052" y="1192"/>
                  </a:lnTo>
                  <a:lnTo>
                    <a:pt x="1056" y="1192"/>
                  </a:lnTo>
                  <a:lnTo>
                    <a:pt x="1056" y="1200"/>
                  </a:lnTo>
                  <a:lnTo>
                    <a:pt x="1057" y="1206"/>
                  </a:lnTo>
                  <a:lnTo>
                    <a:pt x="1059" y="1213"/>
                  </a:lnTo>
                  <a:lnTo>
                    <a:pt x="1060" y="1218"/>
                  </a:lnTo>
                  <a:lnTo>
                    <a:pt x="1064" y="1229"/>
                  </a:lnTo>
                  <a:lnTo>
                    <a:pt x="1068" y="1239"/>
                  </a:lnTo>
                  <a:lnTo>
                    <a:pt x="1069" y="1245"/>
                  </a:lnTo>
                  <a:lnTo>
                    <a:pt x="1070" y="1249"/>
                  </a:lnTo>
                  <a:lnTo>
                    <a:pt x="1071" y="1254"/>
                  </a:lnTo>
                  <a:lnTo>
                    <a:pt x="1070" y="1260"/>
                  </a:lnTo>
                  <a:lnTo>
                    <a:pt x="1068" y="1265"/>
                  </a:lnTo>
                  <a:lnTo>
                    <a:pt x="1066" y="1270"/>
                  </a:lnTo>
                  <a:lnTo>
                    <a:pt x="1062" y="1277"/>
                  </a:lnTo>
                  <a:lnTo>
                    <a:pt x="1055" y="1283"/>
                  </a:lnTo>
                  <a:close/>
                  <a:moveTo>
                    <a:pt x="231" y="3899"/>
                  </a:moveTo>
                  <a:lnTo>
                    <a:pt x="230" y="3905"/>
                  </a:lnTo>
                  <a:lnTo>
                    <a:pt x="231" y="3910"/>
                  </a:lnTo>
                  <a:lnTo>
                    <a:pt x="233" y="3915"/>
                  </a:lnTo>
                  <a:lnTo>
                    <a:pt x="236" y="3918"/>
                  </a:lnTo>
                  <a:lnTo>
                    <a:pt x="241" y="3923"/>
                  </a:lnTo>
                  <a:lnTo>
                    <a:pt x="245" y="3926"/>
                  </a:lnTo>
                  <a:lnTo>
                    <a:pt x="250" y="3928"/>
                  </a:lnTo>
                  <a:lnTo>
                    <a:pt x="257" y="3930"/>
                  </a:lnTo>
                  <a:lnTo>
                    <a:pt x="271" y="3932"/>
                  </a:lnTo>
                  <a:lnTo>
                    <a:pt x="284" y="3933"/>
                  </a:lnTo>
                  <a:lnTo>
                    <a:pt x="299" y="3931"/>
                  </a:lnTo>
                  <a:lnTo>
                    <a:pt x="314" y="3928"/>
                  </a:lnTo>
                  <a:lnTo>
                    <a:pt x="321" y="3926"/>
                  </a:lnTo>
                  <a:lnTo>
                    <a:pt x="326" y="3923"/>
                  </a:lnTo>
                  <a:lnTo>
                    <a:pt x="331" y="3919"/>
                  </a:lnTo>
                  <a:lnTo>
                    <a:pt x="337" y="3916"/>
                  </a:lnTo>
                  <a:lnTo>
                    <a:pt x="340" y="3912"/>
                  </a:lnTo>
                  <a:lnTo>
                    <a:pt x="343" y="3908"/>
                  </a:lnTo>
                  <a:lnTo>
                    <a:pt x="344" y="3902"/>
                  </a:lnTo>
                  <a:lnTo>
                    <a:pt x="345" y="3897"/>
                  </a:lnTo>
                  <a:lnTo>
                    <a:pt x="344" y="3892"/>
                  </a:lnTo>
                  <a:lnTo>
                    <a:pt x="342" y="3885"/>
                  </a:lnTo>
                  <a:lnTo>
                    <a:pt x="338" y="3879"/>
                  </a:lnTo>
                  <a:lnTo>
                    <a:pt x="334" y="3871"/>
                  </a:lnTo>
                  <a:lnTo>
                    <a:pt x="326" y="3865"/>
                  </a:lnTo>
                  <a:lnTo>
                    <a:pt x="317" y="3856"/>
                  </a:lnTo>
                  <a:lnTo>
                    <a:pt x="306" y="3849"/>
                  </a:lnTo>
                  <a:lnTo>
                    <a:pt x="293" y="3840"/>
                  </a:lnTo>
                  <a:lnTo>
                    <a:pt x="289" y="3851"/>
                  </a:lnTo>
                  <a:lnTo>
                    <a:pt x="283" y="3861"/>
                  </a:lnTo>
                  <a:lnTo>
                    <a:pt x="277" y="3868"/>
                  </a:lnTo>
                  <a:lnTo>
                    <a:pt x="270" y="3875"/>
                  </a:lnTo>
                  <a:lnTo>
                    <a:pt x="254" y="3886"/>
                  </a:lnTo>
                  <a:lnTo>
                    <a:pt x="231" y="3899"/>
                  </a:lnTo>
                  <a:close/>
                  <a:moveTo>
                    <a:pt x="279" y="2286"/>
                  </a:moveTo>
                  <a:lnTo>
                    <a:pt x="292" y="2287"/>
                  </a:lnTo>
                  <a:lnTo>
                    <a:pt x="321" y="2289"/>
                  </a:lnTo>
                  <a:lnTo>
                    <a:pt x="350" y="2290"/>
                  </a:lnTo>
                  <a:lnTo>
                    <a:pt x="363" y="2291"/>
                  </a:lnTo>
                  <a:lnTo>
                    <a:pt x="359" y="2275"/>
                  </a:lnTo>
                  <a:lnTo>
                    <a:pt x="355" y="2260"/>
                  </a:lnTo>
                  <a:lnTo>
                    <a:pt x="350" y="2248"/>
                  </a:lnTo>
                  <a:lnTo>
                    <a:pt x="345" y="2236"/>
                  </a:lnTo>
                  <a:lnTo>
                    <a:pt x="340" y="2226"/>
                  </a:lnTo>
                  <a:lnTo>
                    <a:pt x="336" y="2218"/>
                  </a:lnTo>
                  <a:lnTo>
                    <a:pt x="330" y="2211"/>
                  </a:lnTo>
                  <a:lnTo>
                    <a:pt x="325" y="2206"/>
                  </a:lnTo>
                  <a:lnTo>
                    <a:pt x="321" y="2202"/>
                  </a:lnTo>
                  <a:lnTo>
                    <a:pt x="315" y="2198"/>
                  </a:lnTo>
                  <a:lnTo>
                    <a:pt x="310" y="2196"/>
                  </a:lnTo>
                  <a:lnTo>
                    <a:pt x="306" y="2195"/>
                  </a:lnTo>
                  <a:lnTo>
                    <a:pt x="302" y="2195"/>
                  </a:lnTo>
                  <a:lnTo>
                    <a:pt x="296" y="2196"/>
                  </a:lnTo>
                  <a:lnTo>
                    <a:pt x="292" y="2198"/>
                  </a:lnTo>
                  <a:lnTo>
                    <a:pt x="288" y="2201"/>
                  </a:lnTo>
                  <a:lnTo>
                    <a:pt x="284" y="2205"/>
                  </a:lnTo>
                  <a:lnTo>
                    <a:pt x="281" y="2208"/>
                  </a:lnTo>
                  <a:lnTo>
                    <a:pt x="277" y="2213"/>
                  </a:lnTo>
                  <a:lnTo>
                    <a:pt x="275" y="2218"/>
                  </a:lnTo>
                  <a:lnTo>
                    <a:pt x="271" y="2228"/>
                  </a:lnTo>
                  <a:lnTo>
                    <a:pt x="267" y="2241"/>
                  </a:lnTo>
                  <a:lnTo>
                    <a:pt x="266" y="2246"/>
                  </a:lnTo>
                  <a:lnTo>
                    <a:pt x="266" y="2253"/>
                  </a:lnTo>
                  <a:lnTo>
                    <a:pt x="267" y="2259"/>
                  </a:lnTo>
                  <a:lnTo>
                    <a:pt x="268" y="2265"/>
                  </a:lnTo>
                  <a:lnTo>
                    <a:pt x="270" y="2271"/>
                  </a:lnTo>
                  <a:lnTo>
                    <a:pt x="273" y="2276"/>
                  </a:lnTo>
                  <a:lnTo>
                    <a:pt x="275" y="2282"/>
                  </a:lnTo>
                  <a:lnTo>
                    <a:pt x="279" y="2286"/>
                  </a:lnTo>
                  <a:close/>
                  <a:moveTo>
                    <a:pt x="347" y="2125"/>
                  </a:moveTo>
                  <a:lnTo>
                    <a:pt x="356" y="2137"/>
                  </a:lnTo>
                  <a:lnTo>
                    <a:pt x="365" y="2150"/>
                  </a:lnTo>
                  <a:lnTo>
                    <a:pt x="373" y="2166"/>
                  </a:lnTo>
                  <a:lnTo>
                    <a:pt x="381" y="2183"/>
                  </a:lnTo>
                  <a:lnTo>
                    <a:pt x="397" y="2218"/>
                  </a:lnTo>
                  <a:lnTo>
                    <a:pt x="415" y="2251"/>
                  </a:lnTo>
                  <a:lnTo>
                    <a:pt x="423" y="2266"/>
                  </a:lnTo>
                  <a:lnTo>
                    <a:pt x="434" y="2278"/>
                  </a:lnTo>
                  <a:lnTo>
                    <a:pt x="439" y="2285"/>
                  </a:lnTo>
                  <a:lnTo>
                    <a:pt x="445" y="2289"/>
                  </a:lnTo>
                  <a:lnTo>
                    <a:pt x="451" y="2293"/>
                  </a:lnTo>
                  <a:lnTo>
                    <a:pt x="457" y="2297"/>
                  </a:lnTo>
                  <a:lnTo>
                    <a:pt x="464" y="2300"/>
                  </a:lnTo>
                  <a:lnTo>
                    <a:pt x="470" y="2302"/>
                  </a:lnTo>
                  <a:lnTo>
                    <a:pt x="478" y="2302"/>
                  </a:lnTo>
                  <a:lnTo>
                    <a:pt x="485" y="2302"/>
                  </a:lnTo>
                  <a:lnTo>
                    <a:pt x="493" y="2301"/>
                  </a:lnTo>
                  <a:lnTo>
                    <a:pt x="501" y="2298"/>
                  </a:lnTo>
                  <a:lnTo>
                    <a:pt x="510" y="2294"/>
                  </a:lnTo>
                  <a:lnTo>
                    <a:pt x="519" y="2289"/>
                  </a:lnTo>
                  <a:lnTo>
                    <a:pt x="524" y="2287"/>
                  </a:lnTo>
                  <a:lnTo>
                    <a:pt x="527" y="2283"/>
                  </a:lnTo>
                  <a:lnTo>
                    <a:pt x="530" y="2277"/>
                  </a:lnTo>
                  <a:lnTo>
                    <a:pt x="532" y="2272"/>
                  </a:lnTo>
                  <a:lnTo>
                    <a:pt x="536" y="2258"/>
                  </a:lnTo>
                  <a:lnTo>
                    <a:pt x="540" y="2243"/>
                  </a:lnTo>
                  <a:lnTo>
                    <a:pt x="542" y="2236"/>
                  </a:lnTo>
                  <a:lnTo>
                    <a:pt x="544" y="2229"/>
                  </a:lnTo>
                  <a:lnTo>
                    <a:pt x="546" y="2224"/>
                  </a:lnTo>
                  <a:lnTo>
                    <a:pt x="549" y="2219"/>
                  </a:lnTo>
                  <a:lnTo>
                    <a:pt x="552" y="2215"/>
                  </a:lnTo>
                  <a:lnTo>
                    <a:pt x="557" y="2213"/>
                  </a:lnTo>
                  <a:lnTo>
                    <a:pt x="562" y="2212"/>
                  </a:lnTo>
                  <a:lnTo>
                    <a:pt x="568" y="2213"/>
                  </a:lnTo>
                  <a:lnTo>
                    <a:pt x="573" y="2226"/>
                  </a:lnTo>
                  <a:lnTo>
                    <a:pt x="582" y="2255"/>
                  </a:lnTo>
                  <a:lnTo>
                    <a:pt x="592" y="2283"/>
                  </a:lnTo>
                  <a:lnTo>
                    <a:pt x="596" y="2297"/>
                  </a:lnTo>
                  <a:lnTo>
                    <a:pt x="587" y="2312"/>
                  </a:lnTo>
                  <a:lnTo>
                    <a:pt x="565" y="2344"/>
                  </a:lnTo>
                  <a:lnTo>
                    <a:pt x="543" y="2377"/>
                  </a:lnTo>
                  <a:lnTo>
                    <a:pt x="533" y="2392"/>
                  </a:lnTo>
                  <a:lnTo>
                    <a:pt x="499" y="2380"/>
                  </a:lnTo>
                  <a:lnTo>
                    <a:pt x="466" y="2369"/>
                  </a:lnTo>
                  <a:lnTo>
                    <a:pt x="448" y="2364"/>
                  </a:lnTo>
                  <a:lnTo>
                    <a:pt x="431" y="2360"/>
                  </a:lnTo>
                  <a:lnTo>
                    <a:pt x="414" y="2356"/>
                  </a:lnTo>
                  <a:lnTo>
                    <a:pt x="396" y="2353"/>
                  </a:lnTo>
                  <a:lnTo>
                    <a:pt x="393" y="2352"/>
                  </a:lnTo>
                  <a:lnTo>
                    <a:pt x="388" y="2351"/>
                  </a:lnTo>
                  <a:lnTo>
                    <a:pt x="382" y="2350"/>
                  </a:lnTo>
                  <a:lnTo>
                    <a:pt x="379" y="2350"/>
                  </a:lnTo>
                  <a:lnTo>
                    <a:pt x="361" y="2344"/>
                  </a:lnTo>
                  <a:lnTo>
                    <a:pt x="343" y="2338"/>
                  </a:lnTo>
                  <a:lnTo>
                    <a:pt x="325" y="2335"/>
                  </a:lnTo>
                  <a:lnTo>
                    <a:pt x="306" y="2333"/>
                  </a:lnTo>
                  <a:lnTo>
                    <a:pt x="267" y="2331"/>
                  </a:lnTo>
                  <a:lnTo>
                    <a:pt x="227" y="2331"/>
                  </a:lnTo>
                  <a:lnTo>
                    <a:pt x="226" y="2312"/>
                  </a:lnTo>
                  <a:lnTo>
                    <a:pt x="224" y="2293"/>
                  </a:lnTo>
                  <a:lnTo>
                    <a:pt x="223" y="2275"/>
                  </a:lnTo>
                  <a:lnTo>
                    <a:pt x="219" y="2258"/>
                  </a:lnTo>
                  <a:lnTo>
                    <a:pt x="215" y="2241"/>
                  </a:lnTo>
                  <a:lnTo>
                    <a:pt x="210" y="2225"/>
                  </a:lnTo>
                  <a:lnTo>
                    <a:pt x="203" y="2208"/>
                  </a:lnTo>
                  <a:lnTo>
                    <a:pt x="195" y="2192"/>
                  </a:lnTo>
                  <a:lnTo>
                    <a:pt x="201" y="2183"/>
                  </a:lnTo>
                  <a:lnTo>
                    <a:pt x="209" y="2177"/>
                  </a:lnTo>
                  <a:lnTo>
                    <a:pt x="216" y="2171"/>
                  </a:lnTo>
                  <a:lnTo>
                    <a:pt x="225" y="2164"/>
                  </a:lnTo>
                  <a:lnTo>
                    <a:pt x="234" y="2159"/>
                  </a:lnTo>
                  <a:lnTo>
                    <a:pt x="244" y="2155"/>
                  </a:lnTo>
                  <a:lnTo>
                    <a:pt x="254" y="2150"/>
                  </a:lnTo>
                  <a:lnTo>
                    <a:pt x="264" y="2146"/>
                  </a:lnTo>
                  <a:lnTo>
                    <a:pt x="307" y="2134"/>
                  </a:lnTo>
                  <a:lnTo>
                    <a:pt x="347" y="2125"/>
                  </a:lnTo>
                  <a:close/>
                  <a:moveTo>
                    <a:pt x="520" y="2597"/>
                  </a:moveTo>
                  <a:lnTo>
                    <a:pt x="510" y="2611"/>
                  </a:lnTo>
                  <a:lnTo>
                    <a:pt x="486" y="2642"/>
                  </a:lnTo>
                  <a:lnTo>
                    <a:pt x="464" y="2672"/>
                  </a:lnTo>
                  <a:lnTo>
                    <a:pt x="453" y="2686"/>
                  </a:lnTo>
                  <a:lnTo>
                    <a:pt x="435" y="2679"/>
                  </a:lnTo>
                  <a:lnTo>
                    <a:pt x="416" y="2671"/>
                  </a:lnTo>
                  <a:lnTo>
                    <a:pt x="397" y="2665"/>
                  </a:lnTo>
                  <a:lnTo>
                    <a:pt x="377" y="2658"/>
                  </a:lnTo>
                  <a:lnTo>
                    <a:pt x="336" y="2650"/>
                  </a:lnTo>
                  <a:lnTo>
                    <a:pt x="295" y="2642"/>
                  </a:lnTo>
                  <a:lnTo>
                    <a:pt x="254" y="2636"/>
                  </a:lnTo>
                  <a:lnTo>
                    <a:pt x="212" y="2631"/>
                  </a:lnTo>
                  <a:lnTo>
                    <a:pt x="172" y="2624"/>
                  </a:lnTo>
                  <a:lnTo>
                    <a:pt x="134" y="2617"/>
                  </a:lnTo>
                  <a:lnTo>
                    <a:pt x="120" y="2618"/>
                  </a:lnTo>
                  <a:lnTo>
                    <a:pt x="106" y="2618"/>
                  </a:lnTo>
                  <a:lnTo>
                    <a:pt x="92" y="2616"/>
                  </a:lnTo>
                  <a:lnTo>
                    <a:pt x="79" y="2612"/>
                  </a:lnTo>
                  <a:lnTo>
                    <a:pt x="73" y="2585"/>
                  </a:lnTo>
                  <a:lnTo>
                    <a:pt x="70" y="2562"/>
                  </a:lnTo>
                  <a:lnTo>
                    <a:pt x="70" y="2552"/>
                  </a:lnTo>
                  <a:lnTo>
                    <a:pt x="71" y="2540"/>
                  </a:lnTo>
                  <a:lnTo>
                    <a:pt x="72" y="2528"/>
                  </a:lnTo>
                  <a:lnTo>
                    <a:pt x="75" y="2516"/>
                  </a:lnTo>
                  <a:lnTo>
                    <a:pt x="87" y="2522"/>
                  </a:lnTo>
                  <a:lnTo>
                    <a:pt x="98" y="2526"/>
                  </a:lnTo>
                  <a:lnTo>
                    <a:pt x="107" y="2528"/>
                  </a:lnTo>
                  <a:lnTo>
                    <a:pt x="117" y="2529"/>
                  </a:lnTo>
                  <a:lnTo>
                    <a:pt x="135" y="2531"/>
                  </a:lnTo>
                  <a:lnTo>
                    <a:pt x="154" y="2533"/>
                  </a:lnTo>
                  <a:lnTo>
                    <a:pt x="149" y="2512"/>
                  </a:lnTo>
                  <a:lnTo>
                    <a:pt x="140" y="2484"/>
                  </a:lnTo>
                  <a:lnTo>
                    <a:pt x="138" y="2477"/>
                  </a:lnTo>
                  <a:lnTo>
                    <a:pt x="137" y="2469"/>
                  </a:lnTo>
                  <a:lnTo>
                    <a:pt x="136" y="2462"/>
                  </a:lnTo>
                  <a:lnTo>
                    <a:pt x="136" y="2454"/>
                  </a:lnTo>
                  <a:lnTo>
                    <a:pt x="137" y="2448"/>
                  </a:lnTo>
                  <a:lnTo>
                    <a:pt x="139" y="2442"/>
                  </a:lnTo>
                  <a:lnTo>
                    <a:pt x="142" y="2435"/>
                  </a:lnTo>
                  <a:lnTo>
                    <a:pt x="147" y="2430"/>
                  </a:lnTo>
                  <a:lnTo>
                    <a:pt x="154" y="2422"/>
                  </a:lnTo>
                  <a:lnTo>
                    <a:pt x="169" y="2405"/>
                  </a:lnTo>
                  <a:lnTo>
                    <a:pt x="184" y="2389"/>
                  </a:lnTo>
                  <a:lnTo>
                    <a:pt x="192" y="2382"/>
                  </a:lnTo>
                  <a:lnTo>
                    <a:pt x="209" y="2389"/>
                  </a:lnTo>
                  <a:lnTo>
                    <a:pt x="227" y="2397"/>
                  </a:lnTo>
                  <a:lnTo>
                    <a:pt x="244" y="2403"/>
                  </a:lnTo>
                  <a:lnTo>
                    <a:pt x="261" y="2409"/>
                  </a:lnTo>
                  <a:lnTo>
                    <a:pt x="296" y="2418"/>
                  </a:lnTo>
                  <a:lnTo>
                    <a:pt x="331" y="2425"/>
                  </a:lnTo>
                  <a:lnTo>
                    <a:pt x="367" y="2431"/>
                  </a:lnTo>
                  <a:lnTo>
                    <a:pt x="403" y="2436"/>
                  </a:lnTo>
                  <a:lnTo>
                    <a:pt x="440" y="2443"/>
                  </a:lnTo>
                  <a:lnTo>
                    <a:pt x="479" y="2449"/>
                  </a:lnTo>
                  <a:lnTo>
                    <a:pt x="479" y="2460"/>
                  </a:lnTo>
                  <a:lnTo>
                    <a:pt x="480" y="2470"/>
                  </a:lnTo>
                  <a:lnTo>
                    <a:pt x="483" y="2480"/>
                  </a:lnTo>
                  <a:lnTo>
                    <a:pt x="487" y="2490"/>
                  </a:lnTo>
                  <a:lnTo>
                    <a:pt x="497" y="2509"/>
                  </a:lnTo>
                  <a:lnTo>
                    <a:pt x="508" y="2526"/>
                  </a:lnTo>
                  <a:lnTo>
                    <a:pt x="513" y="2534"/>
                  </a:lnTo>
                  <a:lnTo>
                    <a:pt x="517" y="2543"/>
                  </a:lnTo>
                  <a:lnTo>
                    <a:pt x="521" y="2552"/>
                  </a:lnTo>
                  <a:lnTo>
                    <a:pt x="524" y="2560"/>
                  </a:lnTo>
                  <a:lnTo>
                    <a:pt x="526" y="2570"/>
                  </a:lnTo>
                  <a:lnTo>
                    <a:pt x="526" y="2578"/>
                  </a:lnTo>
                  <a:lnTo>
                    <a:pt x="524" y="2588"/>
                  </a:lnTo>
                  <a:lnTo>
                    <a:pt x="520" y="2597"/>
                  </a:lnTo>
                  <a:close/>
                  <a:moveTo>
                    <a:pt x="208" y="2494"/>
                  </a:moveTo>
                  <a:lnTo>
                    <a:pt x="201" y="2499"/>
                  </a:lnTo>
                  <a:lnTo>
                    <a:pt x="196" y="2505"/>
                  </a:lnTo>
                  <a:lnTo>
                    <a:pt x="192" y="2509"/>
                  </a:lnTo>
                  <a:lnTo>
                    <a:pt x="189" y="2514"/>
                  </a:lnTo>
                  <a:lnTo>
                    <a:pt x="189" y="2518"/>
                  </a:lnTo>
                  <a:lnTo>
                    <a:pt x="191" y="2523"/>
                  </a:lnTo>
                  <a:lnTo>
                    <a:pt x="194" y="2527"/>
                  </a:lnTo>
                  <a:lnTo>
                    <a:pt x="197" y="2531"/>
                  </a:lnTo>
                  <a:lnTo>
                    <a:pt x="202" y="2534"/>
                  </a:lnTo>
                  <a:lnTo>
                    <a:pt x="209" y="2539"/>
                  </a:lnTo>
                  <a:lnTo>
                    <a:pt x="216" y="2542"/>
                  </a:lnTo>
                  <a:lnTo>
                    <a:pt x="224" y="2545"/>
                  </a:lnTo>
                  <a:lnTo>
                    <a:pt x="243" y="2552"/>
                  </a:lnTo>
                  <a:lnTo>
                    <a:pt x="264" y="2558"/>
                  </a:lnTo>
                  <a:lnTo>
                    <a:pt x="311" y="2569"/>
                  </a:lnTo>
                  <a:lnTo>
                    <a:pt x="359" y="2577"/>
                  </a:lnTo>
                  <a:lnTo>
                    <a:pt x="403" y="2586"/>
                  </a:lnTo>
                  <a:lnTo>
                    <a:pt x="435" y="2593"/>
                  </a:lnTo>
                  <a:lnTo>
                    <a:pt x="437" y="2592"/>
                  </a:lnTo>
                  <a:lnTo>
                    <a:pt x="439" y="2590"/>
                  </a:lnTo>
                  <a:lnTo>
                    <a:pt x="440" y="2588"/>
                  </a:lnTo>
                  <a:lnTo>
                    <a:pt x="440" y="2584"/>
                  </a:lnTo>
                  <a:lnTo>
                    <a:pt x="440" y="2574"/>
                  </a:lnTo>
                  <a:lnTo>
                    <a:pt x="440" y="2563"/>
                  </a:lnTo>
                  <a:lnTo>
                    <a:pt x="437" y="2541"/>
                  </a:lnTo>
                  <a:lnTo>
                    <a:pt x="437" y="2525"/>
                  </a:lnTo>
                  <a:lnTo>
                    <a:pt x="408" y="2517"/>
                  </a:lnTo>
                  <a:lnTo>
                    <a:pt x="375" y="2510"/>
                  </a:lnTo>
                  <a:lnTo>
                    <a:pt x="341" y="2501"/>
                  </a:lnTo>
                  <a:lnTo>
                    <a:pt x="306" y="2494"/>
                  </a:lnTo>
                  <a:lnTo>
                    <a:pt x="290" y="2491"/>
                  </a:lnTo>
                  <a:lnTo>
                    <a:pt x="274" y="2489"/>
                  </a:lnTo>
                  <a:lnTo>
                    <a:pt x="259" y="2486"/>
                  </a:lnTo>
                  <a:lnTo>
                    <a:pt x="245" y="2485"/>
                  </a:lnTo>
                  <a:lnTo>
                    <a:pt x="233" y="2485"/>
                  </a:lnTo>
                  <a:lnTo>
                    <a:pt x="223" y="2488"/>
                  </a:lnTo>
                  <a:lnTo>
                    <a:pt x="218" y="2489"/>
                  </a:lnTo>
                  <a:lnTo>
                    <a:pt x="214" y="2490"/>
                  </a:lnTo>
                  <a:lnTo>
                    <a:pt x="211" y="2492"/>
                  </a:lnTo>
                  <a:lnTo>
                    <a:pt x="208" y="2494"/>
                  </a:lnTo>
                  <a:close/>
                  <a:moveTo>
                    <a:pt x="402" y="2874"/>
                  </a:moveTo>
                  <a:lnTo>
                    <a:pt x="366" y="2866"/>
                  </a:lnTo>
                  <a:lnTo>
                    <a:pt x="328" y="2860"/>
                  </a:lnTo>
                  <a:lnTo>
                    <a:pt x="291" y="2855"/>
                  </a:lnTo>
                  <a:lnTo>
                    <a:pt x="255" y="2849"/>
                  </a:lnTo>
                  <a:lnTo>
                    <a:pt x="217" y="2846"/>
                  </a:lnTo>
                  <a:lnTo>
                    <a:pt x="180" y="2842"/>
                  </a:lnTo>
                  <a:lnTo>
                    <a:pt x="142" y="2839"/>
                  </a:lnTo>
                  <a:lnTo>
                    <a:pt x="104" y="2835"/>
                  </a:lnTo>
                  <a:lnTo>
                    <a:pt x="96" y="2841"/>
                  </a:lnTo>
                  <a:lnTo>
                    <a:pt x="87" y="2846"/>
                  </a:lnTo>
                  <a:lnTo>
                    <a:pt x="83" y="2848"/>
                  </a:lnTo>
                  <a:lnTo>
                    <a:pt x="77" y="2850"/>
                  </a:lnTo>
                  <a:lnTo>
                    <a:pt x="72" y="2851"/>
                  </a:lnTo>
                  <a:lnTo>
                    <a:pt x="66" y="2851"/>
                  </a:lnTo>
                  <a:lnTo>
                    <a:pt x="62" y="2835"/>
                  </a:lnTo>
                  <a:lnTo>
                    <a:pt x="60" y="2820"/>
                  </a:lnTo>
                  <a:lnTo>
                    <a:pt x="59" y="2807"/>
                  </a:lnTo>
                  <a:lnTo>
                    <a:pt x="59" y="2794"/>
                  </a:lnTo>
                  <a:lnTo>
                    <a:pt x="58" y="2768"/>
                  </a:lnTo>
                  <a:lnTo>
                    <a:pt x="55" y="2736"/>
                  </a:lnTo>
                  <a:lnTo>
                    <a:pt x="102" y="2745"/>
                  </a:lnTo>
                  <a:lnTo>
                    <a:pt x="146" y="2753"/>
                  </a:lnTo>
                  <a:lnTo>
                    <a:pt x="188" y="2761"/>
                  </a:lnTo>
                  <a:lnTo>
                    <a:pt x="231" y="2768"/>
                  </a:lnTo>
                  <a:lnTo>
                    <a:pt x="273" y="2775"/>
                  </a:lnTo>
                  <a:lnTo>
                    <a:pt x="317" y="2779"/>
                  </a:lnTo>
                  <a:lnTo>
                    <a:pt x="361" y="2782"/>
                  </a:lnTo>
                  <a:lnTo>
                    <a:pt x="409" y="2783"/>
                  </a:lnTo>
                  <a:lnTo>
                    <a:pt x="415" y="2773"/>
                  </a:lnTo>
                  <a:lnTo>
                    <a:pt x="426" y="2754"/>
                  </a:lnTo>
                  <a:lnTo>
                    <a:pt x="438" y="2735"/>
                  </a:lnTo>
                  <a:lnTo>
                    <a:pt x="444" y="2725"/>
                  </a:lnTo>
                  <a:lnTo>
                    <a:pt x="453" y="2730"/>
                  </a:lnTo>
                  <a:lnTo>
                    <a:pt x="462" y="2735"/>
                  </a:lnTo>
                  <a:lnTo>
                    <a:pt x="469" y="2740"/>
                  </a:lnTo>
                  <a:lnTo>
                    <a:pt x="475" y="2747"/>
                  </a:lnTo>
                  <a:lnTo>
                    <a:pt x="480" y="2754"/>
                  </a:lnTo>
                  <a:lnTo>
                    <a:pt x="485" y="2763"/>
                  </a:lnTo>
                  <a:lnTo>
                    <a:pt x="489" y="2771"/>
                  </a:lnTo>
                  <a:lnTo>
                    <a:pt x="495" y="2782"/>
                  </a:lnTo>
                  <a:lnTo>
                    <a:pt x="479" y="2814"/>
                  </a:lnTo>
                  <a:lnTo>
                    <a:pt x="461" y="2850"/>
                  </a:lnTo>
                  <a:lnTo>
                    <a:pt x="455" y="2858"/>
                  </a:lnTo>
                  <a:lnTo>
                    <a:pt x="449" y="2865"/>
                  </a:lnTo>
                  <a:lnTo>
                    <a:pt x="444" y="2871"/>
                  </a:lnTo>
                  <a:lnTo>
                    <a:pt x="436" y="2875"/>
                  </a:lnTo>
                  <a:lnTo>
                    <a:pt x="429" y="2878"/>
                  </a:lnTo>
                  <a:lnTo>
                    <a:pt x="421" y="2878"/>
                  </a:lnTo>
                  <a:lnTo>
                    <a:pt x="413" y="2877"/>
                  </a:lnTo>
                  <a:lnTo>
                    <a:pt x="402" y="2874"/>
                  </a:lnTo>
                  <a:close/>
                  <a:moveTo>
                    <a:pt x="434" y="3105"/>
                  </a:moveTo>
                  <a:lnTo>
                    <a:pt x="400" y="3100"/>
                  </a:lnTo>
                  <a:lnTo>
                    <a:pt x="362" y="3096"/>
                  </a:lnTo>
                  <a:lnTo>
                    <a:pt x="324" y="3092"/>
                  </a:lnTo>
                  <a:lnTo>
                    <a:pt x="284" y="3091"/>
                  </a:lnTo>
                  <a:lnTo>
                    <a:pt x="264" y="3091"/>
                  </a:lnTo>
                  <a:lnTo>
                    <a:pt x="244" y="3091"/>
                  </a:lnTo>
                  <a:lnTo>
                    <a:pt x="225" y="3094"/>
                  </a:lnTo>
                  <a:lnTo>
                    <a:pt x="205" y="3096"/>
                  </a:lnTo>
                  <a:lnTo>
                    <a:pt x="186" y="3099"/>
                  </a:lnTo>
                  <a:lnTo>
                    <a:pt x="168" y="3103"/>
                  </a:lnTo>
                  <a:lnTo>
                    <a:pt x="151" y="3108"/>
                  </a:lnTo>
                  <a:lnTo>
                    <a:pt x="134" y="3115"/>
                  </a:lnTo>
                  <a:lnTo>
                    <a:pt x="133" y="3105"/>
                  </a:lnTo>
                  <a:lnTo>
                    <a:pt x="131" y="3096"/>
                  </a:lnTo>
                  <a:lnTo>
                    <a:pt x="126" y="3087"/>
                  </a:lnTo>
                  <a:lnTo>
                    <a:pt x="122" y="3078"/>
                  </a:lnTo>
                  <a:lnTo>
                    <a:pt x="112" y="3059"/>
                  </a:lnTo>
                  <a:lnTo>
                    <a:pt x="99" y="3042"/>
                  </a:lnTo>
                  <a:lnTo>
                    <a:pt x="86" y="3024"/>
                  </a:lnTo>
                  <a:lnTo>
                    <a:pt x="74" y="3006"/>
                  </a:lnTo>
                  <a:lnTo>
                    <a:pt x="70" y="2996"/>
                  </a:lnTo>
                  <a:lnTo>
                    <a:pt x="66" y="2988"/>
                  </a:lnTo>
                  <a:lnTo>
                    <a:pt x="62" y="2978"/>
                  </a:lnTo>
                  <a:lnTo>
                    <a:pt x="61" y="2969"/>
                  </a:lnTo>
                  <a:lnTo>
                    <a:pt x="67" y="2969"/>
                  </a:lnTo>
                  <a:lnTo>
                    <a:pt x="73" y="2968"/>
                  </a:lnTo>
                  <a:lnTo>
                    <a:pt x="79" y="2967"/>
                  </a:lnTo>
                  <a:lnTo>
                    <a:pt x="85" y="2964"/>
                  </a:lnTo>
                  <a:lnTo>
                    <a:pt x="96" y="2958"/>
                  </a:lnTo>
                  <a:lnTo>
                    <a:pt x="107" y="2950"/>
                  </a:lnTo>
                  <a:lnTo>
                    <a:pt x="128" y="2930"/>
                  </a:lnTo>
                  <a:lnTo>
                    <a:pt x="148" y="2911"/>
                  </a:lnTo>
                  <a:lnTo>
                    <a:pt x="157" y="2903"/>
                  </a:lnTo>
                  <a:lnTo>
                    <a:pt x="167" y="2895"/>
                  </a:lnTo>
                  <a:lnTo>
                    <a:pt x="172" y="2893"/>
                  </a:lnTo>
                  <a:lnTo>
                    <a:pt x="178" y="2891"/>
                  </a:lnTo>
                  <a:lnTo>
                    <a:pt x="182" y="2889"/>
                  </a:lnTo>
                  <a:lnTo>
                    <a:pt x="187" y="2889"/>
                  </a:lnTo>
                  <a:lnTo>
                    <a:pt x="193" y="2889"/>
                  </a:lnTo>
                  <a:lnTo>
                    <a:pt x="198" y="2890"/>
                  </a:lnTo>
                  <a:lnTo>
                    <a:pt x="203" y="2892"/>
                  </a:lnTo>
                  <a:lnTo>
                    <a:pt x="210" y="2894"/>
                  </a:lnTo>
                  <a:lnTo>
                    <a:pt x="215" y="2898"/>
                  </a:lnTo>
                  <a:lnTo>
                    <a:pt x="221" y="2904"/>
                  </a:lnTo>
                  <a:lnTo>
                    <a:pt x="227" y="2910"/>
                  </a:lnTo>
                  <a:lnTo>
                    <a:pt x="233" y="2919"/>
                  </a:lnTo>
                  <a:lnTo>
                    <a:pt x="244" y="2924"/>
                  </a:lnTo>
                  <a:lnTo>
                    <a:pt x="254" y="2931"/>
                  </a:lnTo>
                  <a:lnTo>
                    <a:pt x="263" y="2940"/>
                  </a:lnTo>
                  <a:lnTo>
                    <a:pt x="272" y="2948"/>
                  </a:lnTo>
                  <a:lnTo>
                    <a:pt x="289" y="2968"/>
                  </a:lnTo>
                  <a:lnTo>
                    <a:pt x="307" y="2986"/>
                  </a:lnTo>
                  <a:lnTo>
                    <a:pt x="315" y="2995"/>
                  </a:lnTo>
                  <a:lnTo>
                    <a:pt x="324" y="3003"/>
                  </a:lnTo>
                  <a:lnTo>
                    <a:pt x="333" y="3010"/>
                  </a:lnTo>
                  <a:lnTo>
                    <a:pt x="342" y="3017"/>
                  </a:lnTo>
                  <a:lnTo>
                    <a:pt x="353" y="3021"/>
                  </a:lnTo>
                  <a:lnTo>
                    <a:pt x="363" y="3024"/>
                  </a:lnTo>
                  <a:lnTo>
                    <a:pt x="369" y="3024"/>
                  </a:lnTo>
                  <a:lnTo>
                    <a:pt x="374" y="3024"/>
                  </a:lnTo>
                  <a:lnTo>
                    <a:pt x="381" y="3024"/>
                  </a:lnTo>
                  <a:lnTo>
                    <a:pt x="387" y="3023"/>
                  </a:lnTo>
                  <a:lnTo>
                    <a:pt x="390" y="3019"/>
                  </a:lnTo>
                  <a:lnTo>
                    <a:pt x="393" y="3014"/>
                  </a:lnTo>
                  <a:lnTo>
                    <a:pt x="396" y="3008"/>
                  </a:lnTo>
                  <a:lnTo>
                    <a:pt x="398" y="3002"/>
                  </a:lnTo>
                  <a:lnTo>
                    <a:pt x="401" y="2989"/>
                  </a:lnTo>
                  <a:lnTo>
                    <a:pt x="403" y="2975"/>
                  </a:lnTo>
                  <a:lnTo>
                    <a:pt x="405" y="2961"/>
                  </a:lnTo>
                  <a:lnTo>
                    <a:pt x="407" y="2947"/>
                  </a:lnTo>
                  <a:lnTo>
                    <a:pt x="409" y="2941"/>
                  </a:lnTo>
                  <a:lnTo>
                    <a:pt x="413" y="2935"/>
                  </a:lnTo>
                  <a:lnTo>
                    <a:pt x="416" y="2929"/>
                  </a:lnTo>
                  <a:lnTo>
                    <a:pt x="419" y="2924"/>
                  </a:lnTo>
                  <a:lnTo>
                    <a:pt x="430" y="2936"/>
                  </a:lnTo>
                  <a:lnTo>
                    <a:pt x="453" y="2961"/>
                  </a:lnTo>
                  <a:lnTo>
                    <a:pt x="478" y="2986"/>
                  </a:lnTo>
                  <a:lnTo>
                    <a:pt x="488" y="2998"/>
                  </a:lnTo>
                  <a:lnTo>
                    <a:pt x="475" y="3025"/>
                  </a:lnTo>
                  <a:lnTo>
                    <a:pt x="461" y="3053"/>
                  </a:lnTo>
                  <a:lnTo>
                    <a:pt x="448" y="3079"/>
                  </a:lnTo>
                  <a:lnTo>
                    <a:pt x="434" y="3105"/>
                  </a:lnTo>
                  <a:close/>
                  <a:moveTo>
                    <a:pt x="201" y="2951"/>
                  </a:moveTo>
                  <a:lnTo>
                    <a:pt x="195" y="2950"/>
                  </a:lnTo>
                  <a:lnTo>
                    <a:pt x="188" y="2951"/>
                  </a:lnTo>
                  <a:lnTo>
                    <a:pt x="182" y="2952"/>
                  </a:lnTo>
                  <a:lnTo>
                    <a:pt x="176" y="2954"/>
                  </a:lnTo>
                  <a:lnTo>
                    <a:pt x="170" y="2957"/>
                  </a:lnTo>
                  <a:lnTo>
                    <a:pt x="164" y="2961"/>
                  </a:lnTo>
                  <a:lnTo>
                    <a:pt x="159" y="2966"/>
                  </a:lnTo>
                  <a:lnTo>
                    <a:pt x="153" y="2971"/>
                  </a:lnTo>
                  <a:lnTo>
                    <a:pt x="149" y="2976"/>
                  </a:lnTo>
                  <a:lnTo>
                    <a:pt x="145" y="2983"/>
                  </a:lnTo>
                  <a:lnTo>
                    <a:pt x="141" y="2988"/>
                  </a:lnTo>
                  <a:lnTo>
                    <a:pt x="138" y="2994"/>
                  </a:lnTo>
                  <a:lnTo>
                    <a:pt x="136" y="3001"/>
                  </a:lnTo>
                  <a:lnTo>
                    <a:pt x="135" y="3006"/>
                  </a:lnTo>
                  <a:lnTo>
                    <a:pt x="134" y="3012"/>
                  </a:lnTo>
                  <a:lnTo>
                    <a:pt x="135" y="3018"/>
                  </a:lnTo>
                  <a:lnTo>
                    <a:pt x="138" y="3025"/>
                  </a:lnTo>
                  <a:lnTo>
                    <a:pt x="144" y="3032"/>
                  </a:lnTo>
                  <a:lnTo>
                    <a:pt x="149" y="3036"/>
                  </a:lnTo>
                  <a:lnTo>
                    <a:pt x="156" y="3040"/>
                  </a:lnTo>
                  <a:lnTo>
                    <a:pt x="164" y="3042"/>
                  </a:lnTo>
                  <a:lnTo>
                    <a:pt x="172" y="3044"/>
                  </a:lnTo>
                  <a:lnTo>
                    <a:pt x="182" y="3044"/>
                  </a:lnTo>
                  <a:lnTo>
                    <a:pt x="191" y="3044"/>
                  </a:lnTo>
                  <a:lnTo>
                    <a:pt x="200" y="3044"/>
                  </a:lnTo>
                  <a:lnTo>
                    <a:pt x="210" y="3042"/>
                  </a:lnTo>
                  <a:lnTo>
                    <a:pt x="219" y="3040"/>
                  </a:lnTo>
                  <a:lnTo>
                    <a:pt x="228" y="3038"/>
                  </a:lnTo>
                  <a:lnTo>
                    <a:pt x="236" y="3035"/>
                  </a:lnTo>
                  <a:lnTo>
                    <a:pt x="244" y="3032"/>
                  </a:lnTo>
                  <a:lnTo>
                    <a:pt x="250" y="3027"/>
                  </a:lnTo>
                  <a:lnTo>
                    <a:pt x="256" y="3023"/>
                  </a:lnTo>
                  <a:lnTo>
                    <a:pt x="250" y="3019"/>
                  </a:lnTo>
                  <a:lnTo>
                    <a:pt x="244" y="3011"/>
                  </a:lnTo>
                  <a:lnTo>
                    <a:pt x="236" y="3001"/>
                  </a:lnTo>
                  <a:lnTo>
                    <a:pt x="228" y="2990"/>
                  </a:lnTo>
                  <a:lnTo>
                    <a:pt x="213" y="2968"/>
                  </a:lnTo>
                  <a:lnTo>
                    <a:pt x="201" y="2951"/>
                  </a:lnTo>
                  <a:close/>
                </a:path>
              </a:pathLst>
            </a:custGeom>
            <a:solidFill>
              <a:srgbClr val="FFFFFF"/>
            </a:solidFill>
            <a:ln w="9525">
              <a:noFill/>
              <a:round/>
              <a:headEnd/>
              <a:tailEnd/>
            </a:ln>
          </p:spPr>
          <p:txBody>
            <a:bodyPr/>
            <a:lstStyle/>
            <a:p>
              <a:endParaRPr lang="en-US"/>
            </a:p>
          </p:txBody>
        </p:sp>
        <p:sp>
          <p:nvSpPr>
            <p:cNvPr id="247" name="Freeform 251"/>
            <p:cNvSpPr>
              <a:spLocks/>
            </p:cNvSpPr>
            <p:nvPr userDrawn="1"/>
          </p:nvSpPr>
          <p:spPr bwMode="auto">
            <a:xfrm>
              <a:off x="2321" y="1887"/>
              <a:ext cx="6" cy="8"/>
            </a:xfrm>
            <a:custGeom>
              <a:avLst/>
              <a:gdLst>
                <a:gd name="T0" fmla="*/ 0 w 75"/>
                <a:gd name="T1" fmla="*/ 0 h 99"/>
                <a:gd name="T2" fmla="*/ 0 w 75"/>
                <a:gd name="T3" fmla="*/ 0 h 99"/>
                <a:gd name="T4" fmla="*/ 0 w 75"/>
                <a:gd name="T5" fmla="*/ 0 h 99"/>
                <a:gd name="T6" fmla="*/ 0 w 75"/>
                <a:gd name="T7" fmla="*/ 0 h 99"/>
                <a:gd name="T8" fmla="*/ 0 w 75"/>
                <a:gd name="T9" fmla="*/ 0 h 99"/>
                <a:gd name="T10" fmla="*/ 0 w 75"/>
                <a:gd name="T11" fmla="*/ 1 h 99"/>
                <a:gd name="T12" fmla="*/ 0 w 75"/>
                <a:gd name="T13" fmla="*/ 1 h 99"/>
                <a:gd name="T14" fmla="*/ 0 w 75"/>
                <a:gd name="T15" fmla="*/ 1 h 99"/>
                <a:gd name="T16" fmla="*/ 0 w 75"/>
                <a:gd name="T17" fmla="*/ 1 h 99"/>
                <a:gd name="T18" fmla="*/ 0 w 75"/>
                <a:gd name="T19" fmla="*/ 1 h 99"/>
                <a:gd name="T20" fmla="*/ 0 w 75"/>
                <a:gd name="T21" fmla="*/ 1 h 99"/>
                <a:gd name="T22" fmla="*/ 0 w 75"/>
                <a:gd name="T23" fmla="*/ 1 h 99"/>
                <a:gd name="T24" fmla="*/ 0 w 75"/>
                <a:gd name="T25" fmla="*/ 1 h 99"/>
                <a:gd name="T26" fmla="*/ 0 w 75"/>
                <a:gd name="T27" fmla="*/ 1 h 99"/>
                <a:gd name="T28" fmla="*/ 0 w 75"/>
                <a:gd name="T29" fmla="*/ 1 h 99"/>
                <a:gd name="T30" fmla="*/ 0 w 75"/>
                <a:gd name="T31" fmla="*/ 1 h 99"/>
                <a:gd name="T32" fmla="*/ 0 w 75"/>
                <a:gd name="T33" fmla="*/ 1 h 99"/>
                <a:gd name="T34" fmla="*/ 0 w 75"/>
                <a:gd name="T35" fmla="*/ 1 h 99"/>
                <a:gd name="T36" fmla="*/ 0 w 75"/>
                <a:gd name="T37" fmla="*/ 1 h 99"/>
                <a:gd name="T38" fmla="*/ 0 w 75"/>
                <a:gd name="T39" fmla="*/ 0 h 99"/>
                <a:gd name="T40" fmla="*/ 0 w 75"/>
                <a:gd name="T41" fmla="*/ 0 h 99"/>
                <a:gd name="T42" fmla="*/ 0 w 75"/>
                <a:gd name="T43" fmla="*/ 0 h 99"/>
                <a:gd name="T44" fmla="*/ 0 w 75"/>
                <a:gd name="T45" fmla="*/ 0 h 99"/>
                <a:gd name="T46" fmla="*/ 0 w 75"/>
                <a:gd name="T47" fmla="*/ 0 h 99"/>
                <a:gd name="T48" fmla="*/ 0 w 75"/>
                <a:gd name="T49" fmla="*/ 0 h 99"/>
                <a:gd name="T50" fmla="*/ 0 w 75"/>
                <a:gd name="T51" fmla="*/ 0 h 99"/>
                <a:gd name="T52" fmla="*/ 0 w 75"/>
                <a:gd name="T53" fmla="*/ 0 h 99"/>
                <a:gd name="T54" fmla="*/ 0 w 75"/>
                <a:gd name="T55" fmla="*/ 0 h 99"/>
                <a:gd name="T56" fmla="*/ 0 w 75"/>
                <a:gd name="T57" fmla="*/ 0 h 99"/>
                <a:gd name="T58" fmla="*/ 0 w 75"/>
                <a:gd name="T59" fmla="*/ 0 h 99"/>
                <a:gd name="T60" fmla="*/ 0 w 75"/>
                <a:gd name="T61" fmla="*/ 0 h 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75" h="99">
                  <a:moveTo>
                    <a:pt x="18" y="11"/>
                  </a:moveTo>
                  <a:lnTo>
                    <a:pt x="16" y="18"/>
                  </a:lnTo>
                  <a:lnTo>
                    <a:pt x="10" y="36"/>
                  </a:lnTo>
                  <a:lnTo>
                    <a:pt x="3" y="53"/>
                  </a:lnTo>
                  <a:lnTo>
                    <a:pt x="0" y="61"/>
                  </a:lnTo>
                  <a:lnTo>
                    <a:pt x="26" y="81"/>
                  </a:lnTo>
                  <a:lnTo>
                    <a:pt x="42" y="93"/>
                  </a:lnTo>
                  <a:lnTo>
                    <a:pt x="47" y="96"/>
                  </a:lnTo>
                  <a:lnTo>
                    <a:pt x="51" y="98"/>
                  </a:lnTo>
                  <a:lnTo>
                    <a:pt x="54" y="99"/>
                  </a:lnTo>
                  <a:lnTo>
                    <a:pt x="57" y="99"/>
                  </a:lnTo>
                  <a:lnTo>
                    <a:pt x="59" y="97"/>
                  </a:lnTo>
                  <a:lnTo>
                    <a:pt x="60" y="93"/>
                  </a:lnTo>
                  <a:lnTo>
                    <a:pt x="62" y="92"/>
                  </a:lnTo>
                  <a:lnTo>
                    <a:pt x="63" y="89"/>
                  </a:lnTo>
                  <a:lnTo>
                    <a:pt x="66" y="88"/>
                  </a:lnTo>
                  <a:lnTo>
                    <a:pt x="70" y="88"/>
                  </a:lnTo>
                  <a:lnTo>
                    <a:pt x="73" y="85"/>
                  </a:lnTo>
                  <a:lnTo>
                    <a:pt x="74" y="81"/>
                  </a:lnTo>
                  <a:lnTo>
                    <a:pt x="75" y="76"/>
                  </a:lnTo>
                  <a:lnTo>
                    <a:pt x="75" y="70"/>
                  </a:lnTo>
                  <a:lnTo>
                    <a:pt x="75" y="59"/>
                  </a:lnTo>
                  <a:lnTo>
                    <a:pt x="74" y="45"/>
                  </a:lnTo>
                  <a:lnTo>
                    <a:pt x="69" y="20"/>
                  </a:lnTo>
                  <a:lnTo>
                    <a:pt x="64" y="2"/>
                  </a:lnTo>
                  <a:lnTo>
                    <a:pt x="58" y="0"/>
                  </a:lnTo>
                  <a:lnTo>
                    <a:pt x="52" y="0"/>
                  </a:lnTo>
                  <a:lnTo>
                    <a:pt x="47" y="0"/>
                  </a:lnTo>
                  <a:lnTo>
                    <a:pt x="42" y="1"/>
                  </a:lnTo>
                  <a:lnTo>
                    <a:pt x="31" y="5"/>
                  </a:lnTo>
                  <a:lnTo>
                    <a:pt x="18" y="11"/>
                  </a:lnTo>
                  <a:close/>
                </a:path>
              </a:pathLst>
            </a:custGeom>
            <a:solidFill>
              <a:srgbClr val="FFFFFF"/>
            </a:solidFill>
            <a:ln w="9525">
              <a:noFill/>
              <a:round/>
              <a:headEnd/>
              <a:tailEnd/>
            </a:ln>
          </p:spPr>
          <p:txBody>
            <a:bodyPr/>
            <a:lstStyle/>
            <a:p>
              <a:endParaRPr lang="en-US"/>
            </a:p>
          </p:txBody>
        </p:sp>
        <p:sp>
          <p:nvSpPr>
            <p:cNvPr id="248" name="Freeform 252"/>
            <p:cNvSpPr>
              <a:spLocks/>
            </p:cNvSpPr>
            <p:nvPr userDrawn="1"/>
          </p:nvSpPr>
          <p:spPr bwMode="auto">
            <a:xfrm>
              <a:off x="2659" y="2176"/>
              <a:ext cx="3" cy="1"/>
            </a:xfrm>
            <a:custGeom>
              <a:avLst/>
              <a:gdLst>
                <a:gd name="T0" fmla="*/ 0 w 39"/>
                <a:gd name="T1" fmla="*/ 0 h 20"/>
                <a:gd name="T2" fmla="*/ 0 w 39"/>
                <a:gd name="T3" fmla="*/ 0 h 20"/>
                <a:gd name="T4" fmla="*/ 0 w 39"/>
                <a:gd name="T5" fmla="*/ 0 h 20"/>
                <a:gd name="T6" fmla="*/ 0 w 39"/>
                <a:gd name="T7" fmla="*/ 0 h 20"/>
                <a:gd name="T8" fmla="*/ 0 w 39"/>
                <a:gd name="T9" fmla="*/ 0 h 20"/>
                <a:gd name="T10" fmla="*/ 0 w 39"/>
                <a:gd name="T11" fmla="*/ 0 h 20"/>
                <a:gd name="T12" fmla="*/ 0 w 39"/>
                <a:gd name="T13" fmla="*/ 0 h 20"/>
                <a:gd name="T14" fmla="*/ 0 w 39"/>
                <a:gd name="T15" fmla="*/ 0 h 20"/>
                <a:gd name="T16" fmla="*/ 0 w 39"/>
                <a:gd name="T17" fmla="*/ 0 h 20"/>
                <a:gd name="T18" fmla="*/ 0 w 39"/>
                <a:gd name="T19" fmla="*/ 0 h 20"/>
                <a:gd name="T20" fmla="*/ 0 w 39"/>
                <a:gd name="T21" fmla="*/ 0 h 20"/>
                <a:gd name="T22" fmla="*/ 0 w 39"/>
                <a:gd name="T23" fmla="*/ 0 h 20"/>
                <a:gd name="T24" fmla="*/ 0 w 39"/>
                <a:gd name="T25" fmla="*/ 0 h 20"/>
                <a:gd name="T26" fmla="*/ 0 w 39"/>
                <a:gd name="T27" fmla="*/ 0 h 20"/>
                <a:gd name="T28" fmla="*/ 0 w 39"/>
                <a:gd name="T29" fmla="*/ 0 h 20"/>
                <a:gd name="T30" fmla="*/ 0 w 39"/>
                <a:gd name="T31" fmla="*/ 0 h 20"/>
                <a:gd name="T32" fmla="*/ 0 w 3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 h="20">
                  <a:moveTo>
                    <a:pt x="10" y="19"/>
                  </a:moveTo>
                  <a:lnTo>
                    <a:pt x="4" y="16"/>
                  </a:lnTo>
                  <a:lnTo>
                    <a:pt x="0" y="13"/>
                  </a:lnTo>
                  <a:lnTo>
                    <a:pt x="1" y="10"/>
                  </a:lnTo>
                  <a:lnTo>
                    <a:pt x="4" y="6"/>
                  </a:lnTo>
                  <a:lnTo>
                    <a:pt x="10" y="4"/>
                  </a:lnTo>
                  <a:lnTo>
                    <a:pt x="16" y="3"/>
                  </a:lnTo>
                  <a:lnTo>
                    <a:pt x="29" y="0"/>
                  </a:lnTo>
                  <a:lnTo>
                    <a:pt x="39" y="0"/>
                  </a:lnTo>
                  <a:lnTo>
                    <a:pt x="37" y="6"/>
                  </a:lnTo>
                  <a:lnTo>
                    <a:pt x="32" y="11"/>
                  </a:lnTo>
                  <a:lnTo>
                    <a:pt x="27" y="15"/>
                  </a:lnTo>
                  <a:lnTo>
                    <a:pt x="23" y="17"/>
                  </a:lnTo>
                  <a:lnTo>
                    <a:pt x="17" y="19"/>
                  </a:lnTo>
                  <a:lnTo>
                    <a:pt x="13" y="20"/>
                  </a:lnTo>
                  <a:lnTo>
                    <a:pt x="11" y="20"/>
                  </a:lnTo>
                  <a:lnTo>
                    <a:pt x="10" y="19"/>
                  </a:lnTo>
                  <a:close/>
                </a:path>
              </a:pathLst>
            </a:custGeom>
            <a:solidFill>
              <a:srgbClr val="FFFFFF"/>
            </a:solidFill>
            <a:ln w="9525">
              <a:noFill/>
              <a:round/>
              <a:headEnd/>
              <a:tailEnd/>
            </a:ln>
          </p:spPr>
          <p:txBody>
            <a:bodyPr/>
            <a:lstStyle/>
            <a:p>
              <a:endParaRPr lang="en-US"/>
            </a:p>
          </p:txBody>
        </p:sp>
        <p:sp>
          <p:nvSpPr>
            <p:cNvPr id="249" name="Freeform 253"/>
            <p:cNvSpPr>
              <a:spLocks/>
            </p:cNvSpPr>
            <p:nvPr userDrawn="1"/>
          </p:nvSpPr>
          <p:spPr bwMode="auto">
            <a:xfrm>
              <a:off x="2632" y="2161"/>
              <a:ext cx="2" cy="1"/>
            </a:xfrm>
            <a:custGeom>
              <a:avLst/>
              <a:gdLst>
                <a:gd name="T0" fmla="*/ 0 w 31"/>
                <a:gd name="T1" fmla="*/ 0 h 12"/>
                <a:gd name="T2" fmla="*/ 0 w 31"/>
                <a:gd name="T3" fmla="*/ 0 h 12"/>
                <a:gd name="T4" fmla="*/ 0 w 31"/>
                <a:gd name="T5" fmla="*/ 0 h 12"/>
                <a:gd name="T6" fmla="*/ 0 w 31"/>
                <a:gd name="T7" fmla="*/ 0 h 12"/>
                <a:gd name="T8" fmla="*/ 0 w 31"/>
                <a:gd name="T9" fmla="*/ 0 h 12"/>
                <a:gd name="T10" fmla="*/ 0 w 31"/>
                <a:gd name="T11" fmla="*/ 0 h 12"/>
                <a:gd name="T12" fmla="*/ 0 w 31"/>
                <a:gd name="T13" fmla="*/ 0 h 12"/>
                <a:gd name="T14" fmla="*/ 0 w 31"/>
                <a:gd name="T15" fmla="*/ 0 h 12"/>
                <a:gd name="T16" fmla="*/ 0 w 31"/>
                <a:gd name="T17" fmla="*/ 0 h 12"/>
                <a:gd name="T18" fmla="*/ 0 w 31"/>
                <a:gd name="T19" fmla="*/ 0 h 12"/>
                <a:gd name="T20" fmla="*/ 0 w 31"/>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 h="12">
                  <a:moveTo>
                    <a:pt x="31" y="12"/>
                  </a:moveTo>
                  <a:lnTo>
                    <a:pt x="15" y="9"/>
                  </a:lnTo>
                  <a:lnTo>
                    <a:pt x="0" y="6"/>
                  </a:lnTo>
                  <a:lnTo>
                    <a:pt x="9" y="4"/>
                  </a:lnTo>
                  <a:lnTo>
                    <a:pt x="21" y="0"/>
                  </a:lnTo>
                  <a:lnTo>
                    <a:pt x="25" y="1"/>
                  </a:lnTo>
                  <a:lnTo>
                    <a:pt x="29" y="3"/>
                  </a:lnTo>
                  <a:lnTo>
                    <a:pt x="30" y="5"/>
                  </a:lnTo>
                  <a:lnTo>
                    <a:pt x="31" y="7"/>
                  </a:lnTo>
                  <a:lnTo>
                    <a:pt x="31" y="9"/>
                  </a:lnTo>
                  <a:lnTo>
                    <a:pt x="31" y="12"/>
                  </a:lnTo>
                  <a:close/>
                </a:path>
              </a:pathLst>
            </a:custGeom>
            <a:solidFill>
              <a:srgbClr val="FFFFFF"/>
            </a:solidFill>
            <a:ln w="9525">
              <a:noFill/>
              <a:round/>
              <a:headEnd/>
              <a:tailEnd/>
            </a:ln>
          </p:spPr>
          <p:txBody>
            <a:bodyPr/>
            <a:lstStyle/>
            <a:p>
              <a:endParaRPr lang="en-US"/>
            </a:p>
          </p:txBody>
        </p:sp>
        <p:sp>
          <p:nvSpPr>
            <p:cNvPr id="250" name="Freeform 254"/>
            <p:cNvSpPr>
              <a:spLocks/>
            </p:cNvSpPr>
            <p:nvPr userDrawn="1"/>
          </p:nvSpPr>
          <p:spPr bwMode="auto">
            <a:xfrm>
              <a:off x="2631" y="2163"/>
              <a:ext cx="1" cy="3"/>
            </a:xfrm>
            <a:custGeom>
              <a:avLst/>
              <a:gdLst>
                <a:gd name="T0" fmla="*/ 0 w 13"/>
                <a:gd name="T1" fmla="*/ 0 h 38"/>
                <a:gd name="T2" fmla="*/ 0 w 13"/>
                <a:gd name="T3" fmla="*/ 0 h 38"/>
                <a:gd name="T4" fmla="*/ 0 w 13"/>
                <a:gd name="T5" fmla="*/ 0 h 38"/>
                <a:gd name="T6" fmla="*/ 0 w 13"/>
                <a:gd name="T7" fmla="*/ 0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38">
                  <a:moveTo>
                    <a:pt x="13" y="38"/>
                  </a:moveTo>
                  <a:lnTo>
                    <a:pt x="0" y="0"/>
                  </a:lnTo>
                  <a:lnTo>
                    <a:pt x="13" y="0"/>
                  </a:lnTo>
                  <a:lnTo>
                    <a:pt x="13" y="38"/>
                  </a:lnTo>
                  <a:close/>
                </a:path>
              </a:pathLst>
            </a:custGeom>
            <a:solidFill>
              <a:srgbClr val="FFFFFF"/>
            </a:solidFill>
            <a:ln w="9525">
              <a:noFill/>
              <a:round/>
              <a:headEnd/>
              <a:tailEnd/>
            </a:ln>
          </p:spPr>
          <p:txBody>
            <a:bodyPr/>
            <a:lstStyle/>
            <a:p>
              <a:endParaRPr lang="en-US"/>
            </a:p>
          </p:txBody>
        </p:sp>
        <p:sp>
          <p:nvSpPr>
            <p:cNvPr id="251" name="Freeform 255"/>
            <p:cNvSpPr>
              <a:spLocks/>
            </p:cNvSpPr>
            <p:nvPr userDrawn="1"/>
          </p:nvSpPr>
          <p:spPr bwMode="auto">
            <a:xfrm>
              <a:off x="2629" y="2166"/>
              <a:ext cx="5" cy="8"/>
            </a:xfrm>
            <a:custGeom>
              <a:avLst/>
              <a:gdLst>
                <a:gd name="T0" fmla="*/ 0 w 60"/>
                <a:gd name="T1" fmla="*/ 1 h 105"/>
                <a:gd name="T2" fmla="*/ 0 w 60"/>
                <a:gd name="T3" fmla="*/ 1 h 105"/>
                <a:gd name="T4" fmla="*/ 0 w 60"/>
                <a:gd name="T5" fmla="*/ 0 h 105"/>
                <a:gd name="T6" fmla="*/ 0 w 60"/>
                <a:gd name="T7" fmla="*/ 0 h 105"/>
                <a:gd name="T8" fmla="*/ 0 w 60"/>
                <a:gd name="T9" fmla="*/ 0 h 105"/>
                <a:gd name="T10" fmla="*/ 0 w 60"/>
                <a:gd name="T11" fmla="*/ 0 h 105"/>
                <a:gd name="T12" fmla="*/ 0 w 60"/>
                <a:gd name="T13" fmla="*/ 0 h 105"/>
                <a:gd name="T14" fmla="*/ 0 w 60"/>
                <a:gd name="T15" fmla="*/ 0 h 105"/>
                <a:gd name="T16" fmla="*/ 0 w 60"/>
                <a:gd name="T17" fmla="*/ 0 h 105"/>
                <a:gd name="T18" fmla="*/ 0 w 60"/>
                <a:gd name="T19" fmla="*/ 0 h 105"/>
                <a:gd name="T20" fmla="*/ 0 w 60"/>
                <a:gd name="T21" fmla="*/ 0 h 105"/>
                <a:gd name="T22" fmla="*/ 0 w 60"/>
                <a:gd name="T23" fmla="*/ 0 h 105"/>
                <a:gd name="T24" fmla="*/ 0 w 60"/>
                <a:gd name="T25" fmla="*/ 0 h 105"/>
                <a:gd name="T26" fmla="*/ 0 w 60"/>
                <a:gd name="T27" fmla="*/ 0 h 105"/>
                <a:gd name="T28" fmla="*/ 0 w 60"/>
                <a:gd name="T29" fmla="*/ 0 h 105"/>
                <a:gd name="T30" fmla="*/ 0 w 60"/>
                <a:gd name="T31" fmla="*/ 0 h 105"/>
                <a:gd name="T32" fmla="*/ 0 w 60"/>
                <a:gd name="T33" fmla="*/ 0 h 105"/>
                <a:gd name="T34" fmla="*/ 0 w 60"/>
                <a:gd name="T35" fmla="*/ 0 h 105"/>
                <a:gd name="T36" fmla="*/ 0 w 60"/>
                <a:gd name="T37" fmla="*/ 0 h 105"/>
                <a:gd name="T38" fmla="*/ 0 w 60"/>
                <a:gd name="T39" fmla="*/ 1 h 105"/>
                <a:gd name="T40" fmla="*/ 0 w 60"/>
                <a:gd name="T41" fmla="*/ 1 h 105"/>
                <a:gd name="T42" fmla="*/ 0 w 60"/>
                <a:gd name="T43" fmla="*/ 1 h 105"/>
                <a:gd name="T44" fmla="*/ 0 w 60"/>
                <a:gd name="T45" fmla="*/ 1 h 105"/>
                <a:gd name="T46" fmla="*/ 0 w 60"/>
                <a:gd name="T47" fmla="*/ 1 h 10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 h="105">
                  <a:moveTo>
                    <a:pt x="41" y="104"/>
                  </a:moveTo>
                  <a:lnTo>
                    <a:pt x="35" y="96"/>
                  </a:lnTo>
                  <a:lnTo>
                    <a:pt x="21" y="80"/>
                  </a:lnTo>
                  <a:lnTo>
                    <a:pt x="6" y="64"/>
                  </a:lnTo>
                  <a:lnTo>
                    <a:pt x="0" y="58"/>
                  </a:lnTo>
                  <a:lnTo>
                    <a:pt x="3" y="48"/>
                  </a:lnTo>
                  <a:lnTo>
                    <a:pt x="9" y="29"/>
                  </a:lnTo>
                  <a:lnTo>
                    <a:pt x="16" y="9"/>
                  </a:lnTo>
                  <a:lnTo>
                    <a:pt x="19" y="0"/>
                  </a:lnTo>
                  <a:lnTo>
                    <a:pt x="21" y="7"/>
                  </a:lnTo>
                  <a:lnTo>
                    <a:pt x="25" y="14"/>
                  </a:lnTo>
                  <a:lnTo>
                    <a:pt x="29" y="21"/>
                  </a:lnTo>
                  <a:lnTo>
                    <a:pt x="34" y="28"/>
                  </a:lnTo>
                  <a:lnTo>
                    <a:pt x="43" y="41"/>
                  </a:lnTo>
                  <a:lnTo>
                    <a:pt x="53" y="54"/>
                  </a:lnTo>
                  <a:lnTo>
                    <a:pt x="56" y="60"/>
                  </a:lnTo>
                  <a:lnTo>
                    <a:pt x="59" y="66"/>
                  </a:lnTo>
                  <a:lnTo>
                    <a:pt x="60" y="73"/>
                  </a:lnTo>
                  <a:lnTo>
                    <a:pt x="60" y="79"/>
                  </a:lnTo>
                  <a:lnTo>
                    <a:pt x="59" y="86"/>
                  </a:lnTo>
                  <a:lnTo>
                    <a:pt x="55" y="92"/>
                  </a:lnTo>
                  <a:lnTo>
                    <a:pt x="50" y="98"/>
                  </a:lnTo>
                  <a:lnTo>
                    <a:pt x="41" y="105"/>
                  </a:lnTo>
                  <a:lnTo>
                    <a:pt x="41" y="104"/>
                  </a:lnTo>
                  <a:close/>
                </a:path>
              </a:pathLst>
            </a:custGeom>
            <a:solidFill>
              <a:srgbClr val="FFFFFF"/>
            </a:solidFill>
            <a:ln w="9525">
              <a:noFill/>
              <a:round/>
              <a:headEnd/>
              <a:tailEnd/>
            </a:ln>
          </p:spPr>
          <p:txBody>
            <a:bodyPr/>
            <a:lstStyle/>
            <a:p>
              <a:endParaRPr lang="en-US"/>
            </a:p>
          </p:txBody>
        </p:sp>
        <p:sp>
          <p:nvSpPr>
            <p:cNvPr id="252" name="Freeform 256"/>
            <p:cNvSpPr>
              <a:spLocks/>
            </p:cNvSpPr>
            <p:nvPr userDrawn="1"/>
          </p:nvSpPr>
          <p:spPr bwMode="auto">
            <a:xfrm>
              <a:off x="2634" y="2171"/>
              <a:ext cx="2" cy="5"/>
            </a:xfrm>
            <a:custGeom>
              <a:avLst/>
              <a:gdLst>
                <a:gd name="T0" fmla="*/ 0 w 20"/>
                <a:gd name="T1" fmla="*/ 0 h 63"/>
                <a:gd name="T2" fmla="*/ 0 w 20"/>
                <a:gd name="T3" fmla="*/ 0 h 63"/>
                <a:gd name="T4" fmla="*/ 0 w 20"/>
                <a:gd name="T5" fmla="*/ 0 h 63"/>
                <a:gd name="T6" fmla="*/ 0 w 20"/>
                <a:gd name="T7" fmla="*/ 0 h 63"/>
                <a:gd name="T8" fmla="*/ 0 w 20"/>
                <a:gd name="T9" fmla="*/ 0 h 63"/>
                <a:gd name="T10" fmla="*/ 0 w 20"/>
                <a:gd name="T11" fmla="*/ 0 h 63"/>
                <a:gd name="T12" fmla="*/ 0 w 20"/>
                <a:gd name="T13" fmla="*/ 0 h 63"/>
                <a:gd name="T14" fmla="*/ 0 w 20"/>
                <a:gd name="T15" fmla="*/ 0 h 63"/>
                <a:gd name="T16" fmla="*/ 0 w 20"/>
                <a:gd name="T17" fmla="*/ 0 h 63"/>
                <a:gd name="T18" fmla="*/ 0 w 20"/>
                <a:gd name="T19" fmla="*/ 0 h 63"/>
                <a:gd name="T20" fmla="*/ 0 w 20"/>
                <a:gd name="T21" fmla="*/ 0 h 63"/>
                <a:gd name="T22" fmla="*/ 0 w 20"/>
                <a:gd name="T23" fmla="*/ 0 h 63"/>
                <a:gd name="T24" fmla="*/ 0 w 20"/>
                <a:gd name="T25" fmla="*/ 0 h 63"/>
                <a:gd name="T26" fmla="*/ 0 w 20"/>
                <a:gd name="T27" fmla="*/ 0 h 63"/>
                <a:gd name="T28" fmla="*/ 0 w 20"/>
                <a:gd name="T29" fmla="*/ 0 h 63"/>
                <a:gd name="T30" fmla="*/ 0 w 20"/>
                <a:gd name="T31" fmla="*/ 0 h 63"/>
                <a:gd name="T32" fmla="*/ 0 w 20"/>
                <a:gd name="T33" fmla="*/ 0 h 6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 h="63">
                  <a:moveTo>
                    <a:pt x="16" y="50"/>
                  </a:moveTo>
                  <a:lnTo>
                    <a:pt x="8" y="57"/>
                  </a:lnTo>
                  <a:lnTo>
                    <a:pt x="0" y="63"/>
                  </a:lnTo>
                  <a:lnTo>
                    <a:pt x="4" y="59"/>
                  </a:lnTo>
                  <a:lnTo>
                    <a:pt x="7" y="52"/>
                  </a:lnTo>
                  <a:lnTo>
                    <a:pt x="10" y="45"/>
                  </a:lnTo>
                  <a:lnTo>
                    <a:pt x="12" y="36"/>
                  </a:lnTo>
                  <a:lnTo>
                    <a:pt x="15" y="27"/>
                  </a:lnTo>
                  <a:lnTo>
                    <a:pt x="15" y="18"/>
                  </a:lnTo>
                  <a:lnTo>
                    <a:pt x="15" y="9"/>
                  </a:lnTo>
                  <a:lnTo>
                    <a:pt x="12" y="0"/>
                  </a:lnTo>
                  <a:lnTo>
                    <a:pt x="17" y="4"/>
                  </a:lnTo>
                  <a:lnTo>
                    <a:pt x="19" y="10"/>
                  </a:lnTo>
                  <a:lnTo>
                    <a:pt x="20" y="16"/>
                  </a:lnTo>
                  <a:lnTo>
                    <a:pt x="20" y="23"/>
                  </a:lnTo>
                  <a:lnTo>
                    <a:pt x="19" y="37"/>
                  </a:lnTo>
                  <a:lnTo>
                    <a:pt x="16" y="50"/>
                  </a:lnTo>
                  <a:close/>
                </a:path>
              </a:pathLst>
            </a:custGeom>
            <a:solidFill>
              <a:srgbClr val="FFFFFF"/>
            </a:solidFill>
            <a:ln w="9525">
              <a:noFill/>
              <a:round/>
              <a:headEnd/>
              <a:tailEnd/>
            </a:ln>
          </p:spPr>
          <p:txBody>
            <a:bodyPr/>
            <a:lstStyle/>
            <a:p>
              <a:endParaRPr lang="en-US"/>
            </a:p>
          </p:txBody>
        </p:sp>
        <p:sp>
          <p:nvSpPr>
            <p:cNvPr id="253" name="Freeform 257"/>
            <p:cNvSpPr>
              <a:spLocks/>
            </p:cNvSpPr>
            <p:nvPr userDrawn="1"/>
          </p:nvSpPr>
          <p:spPr bwMode="auto">
            <a:xfrm>
              <a:off x="2615" y="2171"/>
              <a:ext cx="4" cy="2"/>
            </a:xfrm>
            <a:custGeom>
              <a:avLst/>
              <a:gdLst>
                <a:gd name="T0" fmla="*/ 0 w 48"/>
                <a:gd name="T1" fmla="*/ 0 h 29"/>
                <a:gd name="T2" fmla="*/ 0 w 48"/>
                <a:gd name="T3" fmla="*/ 0 h 29"/>
                <a:gd name="T4" fmla="*/ 0 w 48"/>
                <a:gd name="T5" fmla="*/ 0 h 29"/>
                <a:gd name="T6" fmla="*/ 0 w 48"/>
                <a:gd name="T7" fmla="*/ 0 h 29"/>
                <a:gd name="T8" fmla="*/ 0 w 48"/>
                <a:gd name="T9" fmla="*/ 0 h 29"/>
                <a:gd name="T10" fmla="*/ 0 w 48"/>
                <a:gd name="T11" fmla="*/ 0 h 29"/>
                <a:gd name="T12" fmla="*/ 0 w 48"/>
                <a:gd name="T13" fmla="*/ 0 h 29"/>
                <a:gd name="T14" fmla="*/ 0 w 48"/>
                <a:gd name="T15" fmla="*/ 0 h 29"/>
                <a:gd name="T16" fmla="*/ 0 w 48"/>
                <a:gd name="T17" fmla="*/ 0 h 29"/>
                <a:gd name="T18" fmla="*/ 0 w 48"/>
                <a:gd name="T19" fmla="*/ 0 h 29"/>
                <a:gd name="T20" fmla="*/ 0 w 48"/>
                <a:gd name="T21" fmla="*/ 0 h 29"/>
                <a:gd name="T22" fmla="*/ 0 w 48"/>
                <a:gd name="T23" fmla="*/ 0 h 29"/>
                <a:gd name="T24" fmla="*/ 0 w 48"/>
                <a:gd name="T25" fmla="*/ 0 h 29"/>
                <a:gd name="T26" fmla="*/ 0 w 48"/>
                <a:gd name="T27" fmla="*/ 0 h 29"/>
                <a:gd name="T28" fmla="*/ 0 w 48"/>
                <a:gd name="T29" fmla="*/ 0 h 29"/>
                <a:gd name="T30" fmla="*/ 0 w 48"/>
                <a:gd name="T31" fmla="*/ 0 h 29"/>
                <a:gd name="T32" fmla="*/ 0 w 48"/>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8" h="29">
                  <a:moveTo>
                    <a:pt x="48" y="0"/>
                  </a:moveTo>
                  <a:lnTo>
                    <a:pt x="48" y="6"/>
                  </a:lnTo>
                  <a:lnTo>
                    <a:pt x="47" y="9"/>
                  </a:lnTo>
                  <a:lnTo>
                    <a:pt x="45" y="12"/>
                  </a:lnTo>
                  <a:lnTo>
                    <a:pt x="43" y="14"/>
                  </a:lnTo>
                  <a:lnTo>
                    <a:pt x="37" y="17"/>
                  </a:lnTo>
                  <a:lnTo>
                    <a:pt x="30" y="19"/>
                  </a:lnTo>
                  <a:lnTo>
                    <a:pt x="22" y="22"/>
                  </a:lnTo>
                  <a:lnTo>
                    <a:pt x="14" y="23"/>
                  </a:lnTo>
                  <a:lnTo>
                    <a:pt x="6" y="26"/>
                  </a:lnTo>
                  <a:lnTo>
                    <a:pt x="0" y="29"/>
                  </a:lnTo>
                  <a:lnTo>
                    <a:pt x="10" y="19"/>
                  </a:lnTo>
                  <a:lnTo>
                    <a:pt x="20" y="9"/>
                  </a:lnTo>
                  <a:lnTo>
                    <a:pt x="27" y="6"/>
                  </a:lnTo>
                  <a:lnTo>
                    <a:pt x="33" y="2"/>
                  </a:lnTo>
                  <a:lnTo>
                    <a:pt x="40" y="0"/>
                  </a:lnTo>
                  <a:lnTo>
                    <a:pt x="48" y="0"/>
                  </a:lnTo>
                  <a:close/>
                </a:path>
              </a:pathLst>
            </a:custGeom>
            <a:solidFill>
              <a:srgbClr val="FFFFFF"/>
            </a:solidFill>
            <a:ln w="9525">
              <a:noFill/>
              <a:round/>
              <a:headEnd/>
              <a:tailEnd/>
            </a:ln>
          </p:spPr>
          <p:txBody>
            <a:bodyPr/>
            <a:lstStyle/>
            <a:p>
              <a:endParaRPr lang="en-US"/>
            </a:p>
          </p:txBody>
        </p:sp>
        <p:sp>
          <p:nvSpPr>
            <p:cNvPr id="254" name="Freeform 258"/>
            <p:cNvSpPr>
              <a:spLocks/>
            </p:cNvSpPr>
            <p:nvPr userDrawn="1"/>
          </p:nvSpPr>
          <p:spPr bwMode="auto">
            <a:xfrm>
              <a:off x="2625" y="2172"/>
              <a:ext cx="7" cy="14"/>
            </a:xfrm>
            <a:custGeom>
              <a:avLst/>
              <a:gdLst>
                <a:gd name="T0" fmla="*/ 1 w 89"/>
                <a:gd name="T1" fmla="*/ 0 h 191"/>
                <a:gd name="T2" fmla="*/ 1 w 89"/>
                <a:gd name="T3" fmla="*/ 0 h 191"/>
                <a:gd name="T4" fmla="*/ 0 w 89"/>
                <a:gd name="T5" fmla="*/ 0 h 191"/>
                <a:gd name="T6" fmla="*/ 0 w 89"/>
                <a:gd name="T7" fmla="*/ 0 h 191"/>
                <a:gd name="T8" fmla="*/ 0 w 89"/>
                <a:gd name="T9" fmla="*/ 0 h 191"/>
                <a:gd name="T10" fmla="*/ 0 w 89"/>
                <a:gd name="T11" fmla="*/ 0 h 191"/>
                <a:gd name="T12" fmla="*/ 0 w 89"/>
                <a:gd name="T13" fmla="*/ 0 h 191"/>
                <a:gd name="T14" fmla="*/ 0 w 89"/>
                <a:gd name="T15" fmla="*/ 1 h 191"/>
                <a:gd name="T16" fmla="*/ 0 w 89"/>
                <a:gd name="T17" fmla="*/ 1 h 191"/>
                <a:gd name="T18" fmla="*/ 0 w 89"/>
                <a:gd name="T19" fmla="*/ 1 h 191"/>
                <a:gd name="T20" fmla="*/ 0 w 89"/>
                <a:gd name="T21" fmla="*/ 1 h 191"/>
                <a:gd name="T22" fmla="*/ 0 w 89"/>
                <a:gd name="T23" fmla="*/ 1 h 191"/>
                <a:gd name="T24" fmla="*/ 0 w 89"/>
                <a:gd name="T25" fmla="*/ 1 h 191"/>
                <a:gd name="T26" fmla="*/ 0 w 89"/>
                <a:gd name="T27" fmla="*/ 1 h 191"/>
                <a:gd name="T28" fmla="*/ 0 w 89"/>
                <a:gd name="T29" fmla="*/ 1 h 191"/>
                <a:gd name="T30" fmla="*/ 1 w 89"/>
                <a:gd name="T31" fmla="*/ 1 h 191"/>
                <a:gd name="T32" fmla="*/ 1 w 89"/>
                <a:gd name="T33" fmla="*/ 1 h 191"/>
                <a:gd name="T34" fmla="*/ 0 w 89"/>
                <a:gd name="T35" fmla="*/ 1 h 191"/>
                <a:gd name="T36" fmla="*/ 0 w 89"/>
                <a:gd name="T37" fmla="*/ 1 h 191"/>
                <a:gd name="T38" fmla="*/ 0 w 89"/>
                <a:gd name="T39" fmla="*/ 1 h 191"/>
                <a:gd name="T40" fmla="*/ 0 w 89"/>
                <a:gd name="T41" fmla="*/ 1 h 191"/>
                <a:gd name="T42" fmla="*/ 0 w 89"/>
                <a:gd name="T43" fmla="*/ 1 h 191"/>
                <a:gd name="T44" fmla="*/ 0 w 89"/>
                <a:gd name="T45" fmla="*/ 1 h 191"/>
                <a:gd name="T46" fmla="*/ 0 w 89"/>
                <a:gd name="T47" fmla="*/ 1 h 191"/>
                <a:gd name="T48" fmla="*/ 0 w 89"/>
                <a:gd name="T49" fmla="*/ 1 h 191"/>
                <a:gd name="T50" fmla="*/ 0 w 89"/>
                <a:gd name="T51" fmla="*/ 1 h 191"/>
                <a:gd name="T52" fmla="*/ 0 w 89"/>
                <a:gd name="T53" fmla="*/ 1 h 191"/>
                <a:gd name="T54" fmla="*/ 0 w 89"/>
                <a:gd name="T55" fmla="*/ 1 h 191"/>
                <a:gd name="T56" fmla="*/ 0 w 89"/>
                <a:gd name="T57" fmla="*/ 1 h 191"/>
                <a:gd name="T58" fmla="*/ 0 w 89"/>
                <a:gd name="T59" fmla="*/ 1 h 191"/>
                <a:gd name="T60" fmla="*/ 0 w 89"/>
                <a:gd name="T61" fmla="*/ 1 h 191"/>
                <a:gd name="T62" fmla="*/ 0 w 89"/>
                <a:gd name="T63" fmla="*/ 1 h 191"/>
                <a:gd name="T64" fmla="*/ 0 w 89"/>
                <a:gd name="T65" fmla="*/ 1 h 191"/>
                <a:gd name="T66" fmla="*/ 0 w 89"/>
                <a:gd name="T67" fmla="*/ 0 h 191"/>
                <a:gd name="T68" fmla="*/ 0 w 89"/>
                <a:gd name="T69" fmla="*/ 0 h 191"/>
                <a:gd name="T70" fmla="*/ 0 w 89"/>
                <a:gd name="T71" fmla="*/ 0 h 191"/>
                <a:gd name="T72" fmla="*/ 0 w 89"/>
                <a:gd name="T73" fmla="*/ 0 h 191"/>
                <a:gd name="T74" fmla="*/ 0 w 89"/>
                <a:gd name="T75" fmla="*/ 0 h 191"/>
                <a:gd name="T76" fmla="*/ 0 w 89"/>
                <a:gd name="T77" fmla="*/ 0 h 191"/>
                <a:gd name="T78" fmla="*/ 0 w 89"/>
                <a:gd name="T79" fmla="*/ 0 h 191"/>
                <a:gd name="T80" fmla="*/ 0 w 89"/>
                <a:gd name="T81" fmla="*/ 0 h 191"/>
                <a:gd name="T82" fmla="*/ 0 w 89"/>
                <a:gd name="T83" fmla="*/ 0 h 191"/>
                <a:gd name="T84" fmla="*/ 0 w 89"/>
                <a:gd name="T85" fmla="*/ 0 h 191"/>
                <a:gd name="T86" fmla="*/ 0 w 89"/>
                <a:gd name="T87" fmla="*/ 0 h 191"/>
                <a:gd name="T88" fmla="*/ 0 w 89"/>
                <a:gd name="T89" fmla="*/ 0 h 191"/>
                <a:gd name="T90" fmla="*/ 0 w 89"/>
                <a:gd name="T91" fmla="*/ 0 h 191"/>
                <a:gd name="T92" fmla="*/ 0 w 89"/>
                <a:gd name="T93" fmla="*/ 0 h 191"/>
                <a:gd name="T94" fmla="*/ 0 w 89"/>
                <a:gd name="T95" fmla="*/ 0 h 191"/>
                <a:gd name="T96" fmla="*/ 0 w 89"/>
                <a:gd name="T97" fmla="*/ 0 h 191"/>
                <a:gd name="T98" fmla="*/ 0 w 89"/>
                <a:gd name="T99" fmla="*/ 0 h 191"/>
                <a:gd name="T100" fmla="*/ 0 w 89"/>
                <a:gd name="T101" fmla="*/ 0 h 191"/>
                <a:gd name="T102" fmla="*/ 0 w 89"/>
                <a:gd name="T103" fmla="*/ 0 h 191"/>
                <a:gd name="T104" fmla="*/ 0 w 89"/>
                <a:gd name="T105" fmla="*/ 0 h 191"/>
                <a:gd name="T106" fmla="*/ 0 w 89"/>
                <a:gd name="T107" fmla="*/ 0 h 191"/>
                <a:gd name="T108" fmla="*/ 0 w 89"/>
                <a:gd name="T109" fmla="*/ 0 h 191"/>
                <a:gd name="T110" fmla="*/ 0 w 89"/>
                <a:gd name="T111" fmla="*/ 0 h 191"/>
                <a:gd name="T112" fmla="*/ 0 w 89"/>
                <a:gd name="T113" fmla="*/ 0 h 191"/>
                <a:gd name="T114" fmla="*/ 0 w 89"/>
                <a:gd name="T115" fmla="*/ 0 h 191"/>
                <a:gd name="T116" fmla="*/ 0 w 89"/>
                <a:gd name="T117" fmla="*/ 0 h 191"/>
                <a:gd name="T118" fmla="*/ 0 w 89"/>
                <a:gd name="T119" fmla="*/ 0 h 191"/>
                <a:gd name="T120" fmla="*/ 0 w 89"/>
                <a:gd name="T121" fmla="*/ 0 h 191"/>
                <a:gd name="T122" fmla="*/ 1 w 89"/>
                <a:gd name="T123" fmla="*/ 0 h 191"/>
                <a:gd name="T124" fmla="*/ 1 w 89"/>
                <a:gd name="T125" fmla="*/ 0 h 19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9" h="191">
                  <a:moveTo>
                    <a:pt x="89" y="57"/>
                  </a:moveTo>
                  <a:lnTo>
                    <a:pt x="85" y="62"/>
                  </a:lnTo>
                  <a:lnTo>
                    <a:pt x="82" y="66"/>
                  </a:lnTo>
                  <a:lnTo>
                    <a:pt x="79" y="71"/>
                  </a:lnTo>
                  <a:lnTo>
                    <a:pt x="77" y="76"/>
                  </a:lnTo>
                  <a:lnTo>
                    <a:pt x="74" y="81"/>
                  </a:lnTo>
                  <a:lnTo>
                    <a:pt x="73" y="86"/>
                  </a:lnTo>
                  <a:lnTo>
                    <a:pt x="72" y="92"/>
                  </a:lnTo>
                  <a:lnTo>
                    <a:pt x="72" y="97"/>
                  </a:lnTo>
                  <a:lnTo>
                    <a:pt x="72" y="102"/>
                  </a:lnTo>
                  <a:lnTo>
                    <a:pt x="73" y="108"/>
                  </a:lnTo>
                  <a:lnTo>
                    <a:pt x="74" y="113"/>
                  </a:lnTo>
                  <a:lnTo>
                    <a:pt x="77" y="118"/>
                  </a:lnTo>
                  <a:lnTo>
                    <a:pt x="79" y="123"/>
                  </a:lnTo>
                  <a:lnTo>
                    <a:pt x="82" y="128"/>
                  </a:lnTo>
                  <a:lnTo>
                    <a:pt x="85" y="132"/>
                  </a:lnTo>
                  <a:lnTo>
                    <a:pt x="89" y="136"/>
                  </a:lnTo>
                  <a:lnTo>
                    <a:pt x="81" y="145"/>
                  </a:lnTo>
                  <a:lnTo>
                    <a:pt x="65" y="163"/>
                  </a:lnTo>
                  <a:lnTo>
                    <a:pt x="49" y="182"/>
                  </a:lnTo>
                  <a:lnTo>
                    <a:pt x="41" y="191"/>
                  </a:lnTo>
                  <a:lnTo>
                    <a:pt x="49" y="176"/>
                  </a:lnTo>
                  <a:lnTo>
                    <a:pt x="62" y="154"/>
                  </a:lnTo>
                  <a:lnTo>
                    <a:pt x="64" y="147"/>
                  </a:lnTo>
                  <a:lnTo>
                    <a:pt x="65" y="142"/>
                  </a:lnTo>
                  <a:lnTo>
                    <a:pt x="65" y="135"/>
                  </a:lnTo>
                  <a:lnTo>
                    <a:pt x="64" y="130"/>
                  </a:lnTo>
                  <a:lnTo>
                    <a:pt x="61" y="126"/>
                  </a:lnTo>
                  <a:lnTo>
                    <a:pt x="55" y="121"/>
                  </a:lnTo>
                  <a:lnTo>
                    <a:pt x="48" y="117"/>
                  </a:lnTo>
                  <a:lnTo>
                    <a:pt x="38" y="114"/>
                  </a:lnTo>
                  <a:lnTo>
                    <a:pt x="39" y="105"/>
                  </a:lnTo>
                  <a:lnTo>
                    <a:pt x="42" y="97"/>
                  </a:lnTo>
                  <a:lnTo>
                    <a:pt x="47" y="88"/>
                  </a:lnTo>
                  <a:lnTo>
                    <a:pt x="51" y="81"/>
                  </a:lnTo>
                  <a:lnTo>
                    <a:pt x="55" y="72"/>
                  </a:lnTo>
                  <a:lnTo>
                    <a:pt x="57" y="64"/>
                  </a:lnTo>
                  <a:lnTo>
                    <a:pt x="58" y="60"/>
                  </a:lnTo>
                  <a:lnTo>
                    <a:pt x="58" y="55"/>
                  </a:lnTo>
                  <a:lnTo>
                    <a:pt x="58" y="50"/>
                  </a:lnTo>
                  <a:lnTo>
                    <a:pt x="56" y="45"/>
                  </a:lnTo>
                  <a:lnTo>
                    <a:pt x="42" y="36"/>
                  </a:lnTo>
                  <a:lnTo>
                    <a:pt x="30" y="28"/>
                  </a:lnTo>
                  <a:lnTo>
                    <a:pt x="22" y="23"/>
                  </a:lnTo>
                  <a:lnTo>
                    <a:pt x="15" y="21"/>
                  </a:lnTo>
                  <a:lnTo>
                    <a:pt x="7" y="19"/>
                  </a:lnTo>
                  <a:lnTo>
                    <a:pt x="0" y="19"/>
                  </a:lnTo>
                  <a:lnTo>
                    <a:pt x="1" y="16"/>
                  </a:lnTo>
                  <a:lnTo>
                    <a:pt x="3" y="13"/>
                  </a:lnTo>
                  <a:lnTo>
                    <a:pt x="7" y="11"/>
                  </a:lnTo>
                  <a:lnTo>
                    <a:pt x="11" y="9"/>
                  </a:lnTo>
                  <a:lnTo>
                    <a:pt x="17" y="8"/>
                  </a:lnTo>
                  <a:lnTo>
                    <a:pt x="22" y="6"/>
                  </a:lnTo>
                  <a:lnTo>
                    <a:pt x="28" y="4"/>
                  </a:lnTo>
                  <a:lnTo>
                    <a:pt x="32" y="0"/>
                  </a:lnTo>
                  <a:lnTo>
                    <a:pt x="40" y="5"/>
                  </a:lnTo>
                  <a:lnTo>
                    <a:pt x="49" y="11"/>
                  </a:lnTo>
                  <a:lnTo>
                    <a:pt x="57" y="17"/>
                  </a:lnTo>
                  <a:lnTo>
                    <a:pt x="65" y="23"/>
                  </a:lnTo>
                  <a:lnTo>
                    <a:pt x="71" y="32"/>
                  </a:lnTo>
                  <a:lnTo>
                    <a:pt x="78" y="39"/>
                  </a:lnTo>
                  <a:lnTo>
                    <a:pt x="84" y="48"/>
                  </a:lnTo>
                  <a:lnTo>
                    <a:pt x="89" y="57"/>
                  </a:lnTo>
                  <a:close/>
                </a:path>
              </a:pathLst>
            </a:custGeom>
            <a:solidFill>
              <a:srgbClr val="FFFFFF"/>
            </a:solidFill>
            <a:ln w="9525">
              <a:noFill/>
              <a:round/>
              <a:headEnd/>
              <a:tailEnd/>
            </a:ln>
          </p:spPr>
          <p:txBody>
            <a:bodyPr/>
            <a:lstStyle/>
            <a:p>
              <a:endParaRPr lang="en-US"/>
            </a:p>
          </p:txBody>
        </p:sp>
        <p:sp>
          <p:nvSpPr>
            <p:cNvPr id="255" name="Freeform 259"/>
            <p:cNvSpPr>
              <a:spLocks/>
            </p:cNvSpPr>
            <p:nvPr userDrawn="1"/>
          </p:nvSpPr>
          <p:spPr bwMode="auto">
            <a:xfrm>
              <a:off x="2612" y="2174"/>
              <a:ext cx="2" cy="2"/>
            </a:xfrm>
            <a:custGeom>
              <a:avLst/>
              <a:gdLst>
                <a:gd name="T0" fmla="*/ 0 w 22"/>
                <a:gd name="T1" fmla="*/ 0 h 26"/>
                <a:gd name="T2" fmla="*/ 0 w 22"/>
                <a:gd name="T3" fmla="*/ 0 h 26"/>
                <a:gd name="T4" fmla="*/ 0 w 22"/>
                <a:gd name="T5" fmla="*/ 0 h 26"/>
                <a:gd name="T6" fmla="*/ 0 w 22"/>
                <a:gd name="T7" fmla="*/ 0 h 26"/>
                <a:gd name="T8" fmla="*/ 0 w 22"/>
                <a:gd name="T9" fmla="*/ 0 h 26"/>
                <a:gd name="T10" fmla="*/ 0 w 22"/>
                <a:gd name="T11" fmla="*/ 0 h 26"/>
                <a:gd name="T12" fmla="*/ 0 w 22"/>
                <a:gd name="T13" fmla="*/ 0 h 26"/>
                <a:gd name="T14" fmla="*/ 0 w 22"/>
                <a:gd name="T15" fmla="*/ 0 h 26"/>
                <a:gd name="T16" fmla="*/ 0 w 22"/>
                <a:gd name="T17" fmla="*/ 0 h 26"/>
                <a:gd name="T18" fmla="*/ 0 w 22"/>
                <a:gd name="T19" fmla="*/ 0 h 26"/>
                <a:gd name="T20" fmla="*/ 0 w 22"/>
                <a:gd name="T21" fmla="*/ 0 h 26"/>
                <a:gd name="T22" fmla="*/ 0 w 22"/>
                <a:gd name="T23" fmla="*/ 0 h 26"/>
                <a:gd name="T24" fmla="*/ 0 w 22"/>
                <a:gd name="T25" fmla="*/ 0 h 26"/>
                <a:gd name="T26" fmla="*/ 0 w 22"/>
                <a:gd name="T27" fmla="*/ 0 h 26"/>
                <a:gd name="T28" fmla="*/ 0 w 22"/>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26">
                  <a:moveTo>
                    <a:pt x="22" y="0"/>
                  </a:moveTo>
                  <a:lnTo>
                    <a:pt x="22" y="4"/>
                  </a:lnTo>
                  <a:lnTo>
                    <a:pt x="19" y="7"/>
                  </a:lnTo>
                  <a:lnTo>
                    <a:pt x="16" y="10"/>
                  </a:lnTo>
                  <a:lnTo>
                    <a:pt x="13" y="13"/>
                  </a:lnTo>
                  <a:lnTo>
                    <a:pt x="7" y="20"/>
                  </a:lnTo>
                  <a:lnTo>
                    <a:pt x="2" y="26"/>
                  </a:lnTo>
                  <a:lnTo>
                    <a:pt x="1" y="21"/>
                  </a:lnTo>
                  <a:lnTo>
                    <a:pt x="0" y="16"/>
                  </a:lnTo>
                  <a:lnTo>
                    <a:pt x="1" y="11"/>
                  </a:lnTo>
                  <a:lnTo>
                    <a:pt x="3" y="7"/>
                  </a:lnTo>
                  <a:lnTo>
                    <a:pt x="7" y="4"/>
                  </a:lnTo>
                  <a:lnTo>
                    <a:pt x="11" y="2"/>
                  </a:lnTo>
                  <a:lnTo>
                    <a:pt x="16" y="0"/>
                  </a:lnTo>
                  <a:lnTo>
                    <a:pt x="22" y="0"/>
                  </a:lnTo>
                  <a:close/>
                </a:path>
              </a:pathLst>
            </a:custGeom>
            <a:solidFill>
              <a:srgbClr val="FFFFFF"/>
            </a:solidFill>
            <a:ln w="9525">
              <a:noFill/>
              <a:round/>
              <a:headEnd/>
              <a:tailEnd/>
            </a:ln>
          </p:spPr>
          <p:txBody>
            <a:bodyPr/>
            <a:lstStyle/>
            <a:p>
              <a:endParaRPr lang="en-US"/>
            </a:p>
          </p:txBody>
        </p:sp>
        <p:sp>
          <p:nvSpPr>
            <p:cNvPr id="256" name="Freeform 260"/>
            <p:cNvSpPr>
              <a:spLocks/>
            </p:cNvSpPr>
            <p:nvPr userDrawn="1"/>
          </p:nvSpPr>
          <p:spPr bwMode="auto">
            <a:xfrm>
              <a:off x="2619" y="2175"/>
              <a:ext cx="8" cy="10"/>
            </a:xfrm>
            <a:custGeom>
              <a:avLst/>
              <a:gdLst>
                <a:gd name="T0" fmla="*/ 1 w 102"/>
                <a:gd name="T1" fmla="*/ 0 h 127"/>
                <a:gd name="T2" fmla="*/ 1 w 102"/>
                <a:gd name="T3" fmla="*/ 0 h 127"/>
                <a:gd name="T4" fmla="*/ 1 w 102"/>
                <a:gd name="T5" fmla="*/ 0 h 127"/>
                <a:gd name="T6" fmla="*/ 0 w 102"/>
                <a:gd name="T7" fmla="*/ 0 h 127"/>
                <a:gd name="T8" fmla="*/ 0 w 102"/>
                <a:gd name="T9" fmla="*/ 0 h 127"/>
                <a:gd name="T10" fmla="*/ 0 w 102"/>
                <a:gd name="T11" fmla="*/ 0 h 127"/>
                <a:gd name="T12" fmla="*/ 0 w 102"/>
                <a:gd name="T13" fmla="*/ 0 h 127"/>
                <a:gd name="T14" fmla="*/ 0 w 102"/>
                <a:gd name="T15" fmla="*/ 0 h 127"/>
                <a:gd name="T16" fmla="*/ 0 w 102"/>
                <a:gd name="T17" fmla="*/ 0 h 127"/>
                <a:gd name="T18" fmla="*/ 0 w 102"/>
                <a:gd name="T19" fmla="*/ 0 h 127"/>
                <a:gd name="T20" fmla="*/ 0 w 102"/>
                <a:gd name="T21" fmla="*/ 0 h 127"/>
                <a:gd name="T22" fmla="*/ 0 w 102"/>
                <a:gd name="T23" fmla="*/ 0 h 127"/>
                <a:gd name="T24" fmla="*/ 0 w 102"/>
                <a:gd name="T25" fmla="*/ 0 h 127"/>
                <a:gd name="T26" fmla="*/ 0 w 102"/>
                <a:gd name="T27" fmla="*/ 0 h 127"/>
                <a:gd name="T28" fmla="*/ 0 w 102"/>
                <a:gd name="T29" fmla="*/ 0 h 127"/>
                <a:gd name="T30" fmla="*/ 0 w 102"/>
                <a:gd name="T31" fmla="*/ 0 h 127"/>
                <a:gd name="T32" fmla="*/ 0 w 102"/>
                <a:gd name="T33" fmla="*/ 0 h 127"/>
                <a:gd name="T34" fmla="*/ 0 w 102"/>
                <a:gd name="T35" fmla="*/ 1 h 127"/>
                <a:gd name="T36" fmla="*/ 0 w 102"/>
                <a:gd name="T37" fmla="*/ 1 h 127"/>
                <a:gd name="T38" fmla="*/ 0 w 102"/>
                <a:gd name="T39" fmla="*/ 1 h 127"/>
                <a:gd name="T40" fmla="*/ 0 w 102"/>
                <a:gd name="T41" fmla="*/ 1 h 127"/>
                <a:gd name="T42" fmla="*/ 0 w 102"/>
                <a:gd name="T43" fmla="*/ 1 h 127"/>
                <a:gd name="T44" fmla="*/ 0 w 102"/>
                <a:gd name="T45" fmla="*/ 1 h 127"/>
                <a:gd name="T46" fmla="*/ 0 w 102"/>
                <a:gd name="T47" fmla="*/ 1 h 127"/>
                <a:gd name="T48" fmla="*/ 0 w 102"/>
                <a:gd name="T49" fmla="*/ 1 h 127"/>
                <a:gd name="T50" fmla="*/ 0 w 102"/>
                <a:gd name="T51" fmla="*/ 1 h 127"/>
                <a:gd name="T52" fmla="*/ 0 w 102"/>
                <a:gd name="T53" fmla="*/ 1 h 127"/>
                <a:gd name="T54" fmla="*/ 0 w 102"/>
                <a:gd name="T55" fmla="*/ 1 h 127"/>
                <a:gd name="T56" fmla="*/ 0 w 102"/>
                <a:gd name="T57" fmla="*/ 1 h 127"/>
                <a:gd name="T58" fmla="*/ 0 w 102"/>
                <a:gd name="T59" fmla="*/ 1 h 127"/>
                <a:gd name="T60" fmla="*/ 0 w 102"/>
                <a:gd name="T61" fmla="*/ 0 h 127"/>
                <a:gd name="T62" fmla="*/ 0 w 102"/>
                <a:gd name="T63" fmla="*/ 0 h 127"/>
                <a:gd name="T64" fmla="*/ 0 w 102"/>
                <a:gd name="T65" fmla="*/ 0 h 127"/>
                <a:gd name="T66" fmla="*/ 0 w 102"/>
                <a:gd name="T67" fmla="*/ 0 h 127"/>
                <a:gd name="T68" fmla="*/ 0 w 102"/>
                <a:gd name="T69" fmla="*/ 0 h 127"/>
                <a:gd name="T70" fmla="*/ 0 w 102"/>
                <a:gd name="T71" fmla="*/ 0 h 127"/>
                <a:gd name="T72" fmla="*/ 0 w 102"/>
                <a:gd name="T73" fmla="*/ 0 h 127"/>
                <a:gd name="T74" fmla="*/ 0 w 102"/>
                <a:gd name="T75" fmla="*/ 0 h 127"/>
                <a:gd name="T76" fmla="*/ 0 w 102"/>
                <a:gd name="T77" fmla="*/ 0 h 127"/>
                <a:gd name="T78" fmla="*/ 0 w 102"/>
                <a:gd name="T79" fmla="*/ 0 h 127"/>
                <a:gd name="T80" fmla="*/ 0 w 102"/>
                <a:gd name="T81" fmla="*/ 0 h 127"/>
                <a:gd name="T82" fmla="*/ 0 w 102"/>
                <a:gd name="T83" fmla="*/ 0 h 127"/>
                <a:gd name="T84" fmla="*/ 0 w 102"/>
                <a:gd name="T85" fmla="*/ 0 h 127"/>
                <a:gd name="T86" fmla="*/ 0 w 102"/>
                <a:gd name="T87" fmla="*/ 0 h 127"/>
                <a:gd name="T88" fmla="*/ 0 w 102"/>
                <a:gd name="T89" fmla="*/ 0 h 127"/>
                <a:gd name="T90" fmla="*/ 0 w 102"/>
                <a:gd name="T91" fmla="*/ 0 h 127"/>
                <a:gd name="T92" fmla="*/ 0 w 102"/>
                <a:gd name="T93" fmla="*/ 0 h 127"/>
                <a:gd name="T94" fmla="*/ 0 w 102"/>
                <a:gd name="T95" fmla="*/ 0 h 127"/>
                <a:gd name="T96" fmla="*/ 1 w 102"/>
                <a:gd name="T97" fmla="*/ 0 h 12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2" h="127">
                  <a:moveTo>
                    <a:pt x="102" y="0"/>
                  </a:moveTo>
                  <a:lnTo>
                    <a:pt x="94" y="2"/>
                  </a:lnTo>
                  <a:lnTo>
                    <a:pt x="85" y="5"/>
                  </a:lnTo>
                  <a:lnTo>
                    <a:pt x="77" y="8"/>
                  </a:lnTo>
                  <a:lnTo>
                    <a:pt x="69" y="12"/>
                  </a:lnTo>
                  <a:lnTo>
                    <a:pt x="62" y="17"/>
                  </a:lnTo>
                  <a:lnTo>
                    <a:pt x="55" y="23"/>
                  </a:lnTo>
                  <a:lnTo>
                    <a:pt x="53" y="28"/>
                  </a:lnTo>
                  <a:lnTo>
                    <a:pt x="51" y="32"/>
                  </a:lnTo>
                  <a:lnTo>
                    <a:pt x="49" y="36"/>
                  </a:lnTo>
                  <a:lnTo>
                    <a:pt x="48" y="41"/>
                  </a:lnTo>
                  <a:lnTo>
                    <a:pt x="51" y="50"/>
                  </a:lnTo>
                  <a:lnTo>
                    <a:pt x="53" y="57"/>
                  </a:lnTo>
                  <a:lnTo>
                    <a:pt x="53" y="64"/>
                  </a:lnTo>
                  <a:lnTo>
                    <a:pt x="53" y="70"/>
                  </a:lnTo>
                  <a:lnTo>
                    <a:pt x="52" y="76"/>
                  </a:lnTo>
                  <a:lnTo>
                    <a:pt x="49" y="81"/>
                  </a:lnTo>
                  <a:lnTo>
                    <a:pt x="47" y="86"/>
                  </a:lnTo>
                  <a:lnTo>
                    <a:pt x="43" y="91"/>
                  </a:lnTo>
                  <a:lnTo>
                    <a:pt x="24" y="108"/>
                  </a:lnTo>
                  <a:lnTo>
                    <a:pt x="6" y="127"/>
                  </a:lnTo>
                  <a:lnTo>
                    <a:pt x="3" y="127"/>
                  </a:lnTo>
                  <a:lnTo>
                    <a:pt x="0" y="127"/>
                  </a:lnTo>
                  <a:lnTo>
                    <a:pt x="8" y="117"/>
                  </a:lnTo>
                  <a:lnTo>
                    <a:pt x="19" y="107"/>
                  </a:lnTo>
                  <a:lnTo>
                    <a:pt x="23" y="100"/>
                  </a:lnTo>
                  <a:lnTo>
                    <a:pt x="28" y="94"/>
                  </a:lnTo>
                  <a:lnTo>
                    <a:pt x="29" y="91"/>
                  </a:lnTo>
                  <a:lnTo>
                    <a:pt x="29" y="87"/>
                  </a:lnTo>
                  <a:lnTo>
                    <a:pt x="29" y="83"/>
                  </a:lnTo>
                  <a:lnTo>
                    <a:pt x="29" y="79"/>
                  </a:lnTo>
                  <a:lnTo>
                    <a:pt x="24" y="77"/>
                  </a:lnTo>
                  <a:lnTo>
                    <a:pt x="20" y="75"/>
                  </a:lnTo>
                  <a:lnTo>
                    <a:pt x="18" y="71"/>
                  </a:lnTo>
                  <a:lnTo>
                    <a:pt x="16" y="67"/>
                  </a:lnTo>
                  <a:lnTo>
                    <a:pt x="15" y="64"/>
                  </a:lnTo>
                  <a:lnTo>
                    <a:pt x="14" y="60"/>
                  </a:lnTo>
                  <a:lnTo>
                    <a:pt x="14" y="54"/>
                  </a:lnTo>
                  <a:lnTo>
                    <a:pt x="14" y="50"/>
                  </a:lnTo>
                  <a:lnTo>
                    <a:pt x="16" y="40"/>
                  </a:lnTo>
                  <a:lnTo>
                    <a:pt x="19" y="32"/>
                  </a:lnTo>
                  <a:lnTo>
                    <a:pt x="23" y="24"/>
                  </a:lnTo>
                  <a:lnTo>
                    <a:pt x="29" y="18"/>
                  </a:lnTo>
                  <a:lnTo>
                    <a:pt x="36" y="14"/>
                  </a:lnTo>
                  <a:lnTo>
                    <a:pt x="45" y="9"/>
                  </a:lnTo>
                  <a:lnTo>
                    <a:pt x="53" y="7"/>
                  </a:lnTo>
                  <a:lnTo>
                    <a:pt x="63" y="5"/>
                  </a:lnTo>
                  <a:lnTo>
                    <a:pt x="82" y="3"/>
                  </a:lnTo>
                  <a:lnTo>
                    <a:pt x="102" y="0"/>
                  </a:lnTo>
                  <a:close/>
                </a:path>
              </a:pathLst>
            </a:custGeom>
            <a:solidFill>
              <a:srgbClr val="FFFFFF"/>
            </a:solidFill>
            <a:ln w="9525">
              <a:noFill/>
              <a:round/>
              <a:headEnd/>
              <a:tailEnd/>
            </a:ln>
          </p:spPr>
          <p:txBody>
            <a:bodyPr/>
            <a:lstStyle/>
            <a:p>
              <a:endParaRPr lang="en-US"/>
            </a:p>
          </p:txBody>
        </p:sp>
        <p:sp>
          <p:nvSpPr>
            <p:cNvPr id="257" name="Freeform 261"/>
            <p:cNvSpPr>
              <a:spLocks/>
            </p:cNvSpPr>
            <p:nvPr userDrawn="1"/>
          </p:nvSpPr>
          <p:spPr bwMode="auto">
            <a:xfrm>
              <a:off x="2621" y="2178"/>
              <a:ext cx="6" cy="9"/>
            </a:xfrm>
            <a:custGeom>
              <a:avLst/>
              <a:gdLst>
                <a:gd name="T0" fmla="*/ 0 w 84"/>
                <a:gd name="T1" fmla="*/ 0 h 122"/>
                <a:gd name="T2" fmla="*/ 0 w 84"/>
                <a:gd name="T3" fmla="*/ 0 h 122"/>
                <a:gd name="T4" fmla="*/ 0 w 84"/>
                <a:gd name="T5" fmla="*/ 0 h 122"/>
                <a:gd name="T6" fmla="*/ 0 w 84"/>
                <a:gd name="T7" fmla="*/ 0 h 122"/>
                <a:gd name="T8" fmla="*/ 0 w 84"/>
                <a:gd name="T9" fmla="*/ 0 h 122"/>
                <a:gd name="T10" fmla="*/ 0 w 84"/>
                <a:gd name="T11" fmla="*/ 0 h 122"/>
                <a:gd name="T12" fmla="*/ 0 w 84"/>
                <a:gd name="T13" fmla="*/ 0 h 122"/>
                <a:gd name="T14" fmla="*/ 0 w 84"/>
                <a:gd name="T15" fmla="*/ 0 h 122"/>
                <a:gd name="T16" fmla="*/ 0 w 84"/>
                <a:gd name="T17" fmla="*/ 0 h 122"/>
                <a:gd name="T18" fmla="*/ 0 w 84"/>
                <a:gd name="T19" fmla="*/ 0 h 122"/>
                <a:gd name="T20" fmla="*/ 0 w 84"/>
                <a:gd name="T21" fmla="*/ 0 h 122"/>
                <a:gd name="T22" fmla="*/ 0 w 84"/>
                <a:gd name="T23" fmla="*/ 0 h 122"/>
                <a:gd name="T24" fmla="*/ 0 w 84"/>
                <a:gd name="T25" fmla="*/ 0 h 122"/>
                <a:gd name="T26" fmla="*/ 0 w 84"/>
                <a:gd name="T27" fmla="*/ 0 h 122"/>
                <a:gd name="T28" fmla="*/ 0 w 84"/>
                <a:gd name="T29" fmla="*/ 0 h 122"/>
                <a:gd name="T30" fmla="*/ 0 w 84"/>
                <a:gd name="T31" fmla="*/ 0 h 122"/>
                <a:gd name="T32" fmla="*/ 0 w 84"/>
                <a:gd name="T33" fmla="*/ 0 h 122"/>
                <a:gd name="T34" fmla="*/ 0 w 84"/>
                <a:gd name="T35" fmla="*/ 0 h 122"/>
                <a:gd name="T36" fmla="*/ 0 w 84"/>
                <a:gd name="T37" fmla="*/ 1 h 122"/>
                <a:gd name="T38" fmla="*/ 0 w 84"/>
                <a:gd name="T39" fmla="*/ 1 h 122"/>
                <a:gd name="T40" fmla="*/ 0 w 84"/>
                <a:gd name="T41" fmla="*/ 1 h 122"/>
                <a:gd name="T42" fmla="*/ 0 w 84"/>
                <a:gd name="T43" fmla="*/ 1 h 122"/>
                <a:gd name="T44" fmla="*/ 0 w 84"/>
                <a:gd name="T45" fmla="*/ 1 h 122"/>
                <a:gd name="T46" fmla="*/ 0 w 84"/>
                <a:gd name="T47" fmla="*/ 1 h 122"/>
                <a:gd name="T48" fmla="*/ 0 w 84"/>
                <a:gd name="T49" fmla="*/ 1 h 122"/>
                <a:gd name="T50" fmla="*/ 0 w 84"/>
                <a:gd name="T51" fmla="*/ 1 h 122"/>
                <a:gd name="T52" fmla="*/ 0 w 84"/>
                <a:gd name="T53" fmla="*/ 1 h 122"/>
                <a:gd name="T54" fmla="*/ 0 w 84"/>
                <a:gd name="T55" fmla="*/ 1 h 122"/>
                <a:gd name="T56" fmla="*/ 0 w 84"/>
                <a:gd name="T57" fmla="*/ 1 h 122"/>
                <a:gd name="T58" fmla="*/ 0 w 84"/>
                <a:gd name="T59" fmla="*/ 1 h 122"/>
                <a:gd name="T60" fmla="*/ 0 w 84"/>
                <a:gd name="T61" fmla="*/ 1 h 122"/>
                <a:gd name="T62" fmla="*/ 0 w 84"/>
                <a:gd name="T63" fmla="*/ 1 h 122"/>
                <a:gd name="T64" fmla="*/ 0 w 84"/>
                <a:gd name="T65" fmla="*/ 1 h 122"/>
                <a:gd name="T66" fmla="*/ 0 w 84"/>
                <a:gd name="T67" fmla="*/ 1 h 122"/>
                <a:gd name="T68" fmla="*/ 0 w 84"/>
                <a:gd name="T69" fmla="*/ 1 h 122"/>
                <a:gd name="T70" fmla="*/ 0 w 84"/>
                <a:gd name="T71" fmla="*/ 1 h 122"/>
                <a:gd name="T72" fmla="*/ 0 w 84"/>
                <a:gd name="T73" fmla="*/ 1 h 122"/>
                <a:gd name="T74" fmla="*/ 0 w 84"/>
                <a:gd name="T75" fmla="*/ 0 h 122"/>
                <a:gd name="T76" fmla="*/ 0 w 84"/>
                <a:gd name="T77" fmla="*/ 0 h 122"/>
                <a:gd name="T78" fmla="*/ 0 w 84"/>
                <a:gd name="T79" fmla="*/ 0 h 122"/>
                <a:gd name="T80" fmla="*/ 0 w 84"/>
                <a:gd name="T81" fmla="*/ 0 h 122"/>
                <a:gd name="T82" fmla="*/ 0 w 84"/>
                <a:gd name="T83" fmla="*/ 0 h 122"/>
                <a:gd name="T84" fmla="*/ 0 w 84"/>
                <a:gd name="T85" fmla="*/ 0 h 122"/>
                <a:gd name="T86" fmla="*/ 0 w 84"/>
                <a:gd name="T87" fmla="*/ 0 h 122"/>
                <a:gd name="T88" fmla="*/ 0 w 84"/>
                <a:gd name="T89" fmla="*/ 0 h 122"/>
                <a:gd name="T90" fmla="*/ 0 w 84"/>
                <a:gd name="T91" fmla="*/ 0 h 122"/>
                <a:gd name="T92" fmla="*/ 0 w 84"/>
                <a:gd name="T93" fmla="*/ 0 h 122"/>
                <a:gd name="T94" fmla="*/ 0 w 84"/>
                <a:gd name="T95" fmla="*/ 0 h 122"/>
                <a:gd name="T96" fmla="*/ 0 w 84"/>
                <a:gd name="T97" fmla="*/ 0 h 122"/>
                <a:gd name="T98" fmla="*/ 0 w 84"/>
                <a:gd name="T99" fmla="*/ 0 h 122"/>
                <a:gd name="T100" fmla="*/ 0 w 84"/>
                <a:gd name="T101" fmla="*/ 0 h 122"/>
                <a:gd name="T102" fmla="*/ 0 w 84"/>
                <a:gd name="T103" fmla="*/ 0 h 122"/>
                <a:gd name="T104" fmla="*/ 0 w 84"/>
                <a:gd name="T105" fmla="*/ 0 h 122"/>
                <a:gd name="T106" fmla="*/ 0 w 84"/>
                <a:gd name="T107" fmla="*/ 0 h 122"/>
                <a:gd name="T108" fmla="*/ 0 w 84"/>
                <a:gd name="T109" fmla="*/ 0 h 122"/>
                <a:gd name="T110" fmla="*/ 0 w 84"/>
                <a:gd name="T111" fmla="*/ 0 h 122"/>
                <a:gd name="T112" fmla="*/ 0 w 84"/>
                <a:gd name="T113" fmla="*/ 0 h 12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4" h="122">
                  <a:moveTo>
                    <a:pt x="73" y="0"/>
                  </a:moveTo>
                  <a:lnTo>
                    <a:pt x="69" y="5"/>
                  </a:lnTo>
                  <a:lnTo>
                    <a:pt x="66" y="12"/>
                  </a:lnTo>
                  <a:lnTo>
                    <a:pt x="64" y="20"/>
                  </a:lnTo>
                  <a:lnTo>
                    <a:pt x="64" y="28"/>
                  </a:lnTo>
                  <a:lnTo>
                    <a:pt x="64" y="37"/>
                  </a:lnTo>
                  <a:lnTo>
                    <a:pt x="66" y="46"/>
                  </a:lnTo>
                  <a:lnTo>
                    <a:pt x="69" y="53"/>
                  </a:lnTo>
                  <a:lnTo>
                    <a:pt x="73" y="59"/>
                  </a:lnTo>
                  <a:lnTo>
                    <a:pt x="78" y="63"/>
                  </a:lnTo>
                  <a:lnTo>
                    <a:pt x="81" y="66"/>
                  </a:lnTo>
                  <a:lnTo>
                    <a:pt x="83" y="68"/>
                  </a:lnTo>
                  <a:lnTo>
                    <a:pt x="84" y="71"/>
                  </a:lnTo>
                  <a:lnTo>
                    <a:pt x="84" y="73"/>
                  </a:lnTo>
                  <a:lnTo>
                    <a:pt x="84" y="77"/>
                  </a:lnTo>
                  <a:lnTo>
                    <a:pt x="82" y="79"/>
                  </a:lnTo>
                  <a:lnTo>
                    <a:pt x="81" y="82"/>
                  </a:lnTo>
                  <a:lnTo>
                    <a:pt x="77" y="86"/>
                  </a:lnTo>
                  <a:lnTo>
                    <a:pt x="71" y="91"/>
                  </a:lnTo>
                  <a:lnTo>
                    <a:pt x="68" y="96"/>
                  </a:lnTo>
                  <a:lnTo>
                    <a:pt x="67" y="101"/>
                  </a:lnTo>
                  <a:lnTo>
                    <a:pt x="61" y="100"/>
                  </a:lnTo>
                  <a:lnTo>
                    <a:pt x="55" y="100"/>
                  </a:lnTo>
                  <a:lnTo>
                    <a:pt x="51" y="101"/>
                  </a:lnTo>
                  <a:lnTo>
                    <a:pt x="46" y="103"/>
                  </a:lnTo>
                  <a:lnTo>
                    <a:pt x="37" y="109"/>
                  </a:lnTo>
                  <a:lnTo>
                    <a:pt x="30" y="114"/>
                  </a:lnTo>
                  <a:lnTo>
                    <a:pt x="22" y="118"/>
                  </a:lnTo>
                  <a:lnTo>
                    <a:pt x="15" y="121"/>
                  </a:lnTo>
                  <a:lnTo>
                    <a:pt x="11" y="122"/>
                  </a:lnTo>
                  <a:lnTo>
                    <a:pt x="7" y="121"/>
                  </a:lnTo>
                  <a:lnTo>
                    <a:pt x="3" y="120"/>
                  </a:lnTo>
                  <a:lnTo>
                    <a:pt x="0" y="117"/>
                  </a:lnTo>
                  <a:lnTo>
                    <a:pt x="2" y="112"/>
                  </a:lnTo>
                  <a:lnTo>
                    <a:pt x="6" y="106"/>
                  </a:lnTo>
                  <a:lnTo>
                    <a:pt x="11" y="102"/>
                  </a:lnTo>
                  <a:lnTo>
                    <a:pt x="17" y="97"/>
                  </a:lnTo>
                  <a:lnTo>
                    <a:pt x="30" y="87"/>
                  </a:lnTo>
                  <a:lnTo>
                    <a:pt x="41" y="77"/>
                  </a:lnTo>
                  <a:lnTo>
                    <a:pt x="47" y="71"/>
                  </a:lnTo>
                  <a:lnTo>
                    <a:pt x="52" y="66"/>
                  </a:lnTo>
                  <a:lnTo>
                    <a:pt x="55" y="59"/>
                  </a:lnTo>
                  <a:lnTo>
                    <a:pt x="57" y="54"/>
                  </a:lnTo>
                  <a:lnTo>
                    <a:pt x="58" y="47"/>
                  </a:lnTo>
                  <a:lnTo>
                    <a:pt x="58" y="40"/>
                  </a:lnTo>
                  <a:lnTo>
                    <a:pt x="55" y="33"/>
                  </a:lnTo>
                  <a:lnTo>
                    <a:pt x="51" y="24"/>
                  </a:lnTo>
                  <a:lnTo>
                    <a:pt x="53" y="22"/>
                  </a:lnTo>
                  <a:lnTo>
                    <a:pt x="55" y="18"/>
                  </a:lnTo>
                  <a:lnTo>
                    <a:pt x="56" y="14"/>
                  </a:lnTo>
                  <a:lnTo>
                    <a:pt x="58" y="8"/>
                  </a:lnTo>
                  <a:lnTo>
                    <a:pt x="59" y="5"/>
                  </a:lnTo>
                  <a:lnTo>
                    <a:pt x="63" y="2"/>
                  </a:lnTo>
                  <a:lnTo>
                    <a:pt x="65" y="1"/>
                  </a:lnTo>
                  <a:lnTo>
                    <a:pt x="67" y="0"/>
                  </a:lnTo>
                  <a:lnTo>
                    <a:pt x="70" y="0"/>
                  </a:lnTo>
                  <a:lnTo>
                    <a:pt x="73" y="0"/>
                  </a:lnTo>
                  <a:close/>
                </a:path>
              </a:pathLst>
            </a:custGeom>
            <a:solidFill>
              <a:srgbClr val="FFFFFF"/>
            </a:solidFill>
            <a:ln w="9525">
              <a:noFill/>
              <a:round/>
              <a:headEnd/>
              <a:tailEnd/>
            </a:ln>
          </p:spPr>
          <p:txBody>
            <a:bodyPr/>
            <a:lstStyle/>
            <a:p>
              <a:endParaRPr lang="en-US"/>
            </a:p>
          </p:txBody>
        </p:sp>
        <p:sp>
          <p:nvSpPr>
            <p:cNvPr id="258" name="Freeform 262"/>
            <p:cNvSpPr>
              <a:spLocks/>
            </p:cNvSpPr>
            <p:nvPr userDrawn="1"/>
          </p:nvSpPr>
          <p:spPr bwMode="auto">
            <a:xfrm>
              <a:off x="2503" y="2178"/>
              <a:ext cx="9" cy="7"/>
            </a:xfrm>
            <a:custGeom>
              <a:avLst/>
              <a:gdLst>
                <a:gd name="T0" fmla="*/ 0 w 121"/>
                <a:gd name="T1" fmla="*/ 1 h 96"/>
                <a:gd name="T2" fmla="*/ 0 w 121"/>
                <a:gd name="T3" fmla="*/ 0 h 96"/>
                <a:gd name="T4" fmla="*/ 0 w 121"/>
                <a:gd name="T5" fmla="*/ 0 h 96"/>
                <a:gd name="T6" fmla="*/ 0 w 121"/>
                <a:gd name="T7" fmla="*/ 0 h 96"/>
                <a:gd name="T8" fmla="*/ 0 w 121"/>
                <a:gd name="T9" fmla="*/ 0 h 96"/>
                <a:gd name="T10" fmla="*/ 0 w 121"/>
                <a:gd name="T11" fmla="*/ 0 h 96"/>
                <a:gd name="T12" fmla="*/ 0 w 121"/>
                <a:gd name="T13" fmla="*/ 0 h 96"/>
                <a:gd name="T14" fmla="*/ 0 w 121"/>
                <a:gd name="T15" fmla="*/ 0 h 96"/>
                <a:gd name="T16" fmla="*/ 0 w 121"/>
                <a:gd name="T17" fmla="*/ 0 h 96"/>
                <a:gd name="T18" fmla="*/ 0 w 121"/>
                <a:gd name="T19" fmla="*/ 0 h 96"/>
                <a:gd name="T20" fmla="*/ 0 w 121"/>
                <a:gd name="T21" fmla="*/ 0 h 96"/>
                <a:gd name="T22" fmla="*/ 0 w 121"/>
                <a:gd name="T23" fmla="*/ 0 h 96"/>
                <a:gd name="T24" fmla="*/ 0 w 121"/>
                <a:gd name="T25" fmla="*/ 0 h 96"/>
                <a:gd name="T26" fmla="*/ 0 w 121"/>
                <a:gd name="T27" fmla="*/ 0 h 96"/>
                <a:gd name="T28" fmla="*/ 0 w 121"/>
                <a:gd name="T29" fmla="*/ 0 h 96"/>
                <a:gd name="T30" fmla="*/ 0 w 121"/>
                <a:gd name="T31" fmla="*/ 0 h 96"/>
                <a:gd name="T32" fmla="*/ 0 w 121"/>
                <a:gd name="T33" fmla="*/ 0 h 96"/>
                <a:gd name="T34" fmla="*/ 0 w 121"/>
                <a:gd name="T35" fmla="*/ 0 h 96"/>
                <a:gd name="T36" fmla="*/ 0 w 121"/>
                <a:gd name="T37" fmla="*/ 0 h 96"/>
                <a:gd name="T38" fmla="*/ 0 w 121"/>
                <a:gd name="T39" fmla="*/ 0 h 96"/>
                <a:gd name="T40" fmla="*/ 0 w 121"/>
                <a:gd name="T41" fmla="*/ 0 h 96"/>
                <a:gd name="T42" fmla="*/ 1 w 121"/>
                <a:gd name="T43" fmla="*/ 0 h 96"/>
                <a:gd name="T44" fmla="*/ 1 w 121"/>
                <a:gd name="T45" fmla="*/ 0 h 96"/>
                <a:gd name="T46" fmla="*/ 1 w 121"/>
                <a:gd name="T47" fmla="*/ 0 h 96"/>
                <a:gd name="T48" fmla="*/ 1 w 121"/>
                <a:gd name="T49" fmla="*/ 0 h 96"/>
                <a:gd name="T50" fmla="*/ 1 w 121"/>
                <a:gd name="T51" fmla="*/ 0 h 96"/>
                <a:gd name="T52" fmla="*/ 1 w 121"/>
                <a:gd name="T53" fmla="*/ 0 h 96"/>
                <a:gd name="T54" fmla="*/ 1 w 121"/>
                <a:gd name="T55" fmla="*/ 0 h 96"/>
                <a:gd name="T56" fmla="*/ 1 w 121"/>
                <a:gd name="T57" fmla="*/ 1 h 96"/>
                <a:gd name="T58" fmla="*/ 0 w 121"/>
                <a:gd name="T59" fmla="*/ 1 h 96"/>
                <a:gd name="T60" fmla="*/ 0 w 121"/>
                <a:gd name="T61" fmla="*/ 1 h 96"/>
                <a:gd name="T62" fmla="*/ 0 w 121"/>
                <a:gd name="T63" fmla="*/ 1 h 96"/>
                <a:gd name="T64" fmla="*/ 0 w 121"/>
                <a:gd name="T65" fmla="*/ 1 h 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1" h="96">
                  <a:moveTo>
                    <a:pt x="0" y="95"/>
                  </a:moveTo>
                  <a:lnTo>
                    <a:pt x="4" y="80"/>
                  </a:lnTo>
                  <a:lnTo>
                    <a:pt x="8" y="65"/>
                  </a:lnTo>
                  <a:lnTo>
                    <a:pt x="13" y="50"/>
                  </a:lnTo>
                  <a:lnTo>
                    <a:pt x="21" y="36"/>
                  </a:lnTo>
                  <a:lnTo>
                    <a:pt x="25" y="30"/>
                  </a:lnTo>
                  <a:lnTo>
                    <a:pt x="29" y="24"/>
                  </a:lnTo>
                  <a:lnTo>
                    <a:pt x="34" y="18"/>
                  </a:lnTo>
                  <a:lnTo>
                    <a:pt x="40" y="13"/>
                  </a:lnTo>
                  <a:lnTo>
                    <a:pt x="46" y="9"/>
                  </a:lnTo>
                  <a:lnTo>
                    <a:pt x="53" y="5"/>
                  </a:lnTo>
                  <a:lnTo>
                    <a:pt x="60" y="2"/>
                  </a:lnTo>
                  <a:lnTo>
                    <a:pt x="68" y="0"/>
                  </a:lnTo>
                  <a:lnTo>
                    <a:pt x="63" y="8"/>
                  </a:lnTo>
                  <a:lnTo>
                    <a:pt x="61" y="15"/>
                  </a:lnTo>
                  <a:lnTo>
                    <a:pt x="60" y="21"/>
                  </a:lnTo>
                  <a:lnTo>
                    <a:pt x="61" y="28"/>
                  </a:lnTo>
                  <a:lnTo>
                    <a:pt x="64" y="33"/>
                  </a:lnTo>
                  <a:lnTo>
                    <a:pt x="68" y="38"/>
                  </a:lnTo>
                  <a:lnTo>
                    <a:pt x="72" y="44"/>
                  </a:lnTo>
                  <a:lnTo>
                    <a:pt x="77" y="48"/>
                  </a:lnTo>
                  <a:lnTo>
                    <a:pt x="90" y="57"/>
                  </a:lnTo>
                  <a:lnTo>
                    <a:pt x="102" y="65"/>
                  </a:lnTo>
                  <a:lnTo>
                    <a:pt x="108" y="69"/>
                  </a:lnTo>
                  <a:lnTo>
                    <a:pt x="113" y="74"/>
                  </a:lnTo>
                  <a:lnTo>
                    <a:pt x="118" y="78"/>
                  </a:lnTo>
                  <a:lnTo>
                    <a:pt x="121" y="82"/>
                  </a:lnTo>
                  <a:lnTo>
                    <a:pt x="107" y="89"/>
                  </a:lnTo>
                  <a:lnTo>
                    <a:pt x="92" y="92"/>
                  </a:lnTo>
                  <a:lnTo>
                    <a:pt x="77" y="95"/>
                  </a:lnTo>
                  <a:lnTo>
                    <a:pt x="61" y="96"/>
                  </a:lnTo>
                  <a:lnTo>
                    <a:pt x="31" y="95"/>
                  </a:lnTo>
                  <a:lnTo>
                    <a:pt x="0" y="95"/>
                  </a:lnTo>
                  <a:close/>
                </a:path>
              </a:pathLst>
            </a:custGeom>
            <a:solidFill>
              <a:srgbClr val="FFFFFF"/>
            </a:solidFill>
            <a:ln w="9525">
              <a:noFill/>
              <a:round/>
              <a:headEnd/>
              <a:tailEnd/>
            </a:ln>
          </p:spPr>
          <p:txBody>
            <a:bodyPr/>
            <a:lstStyle/>
            <a:p>
              <a:endParaRPr lang="en-US"/>
            </a:p>
          </p:txBody>
        </p:sp>
        <p:sp>
          <p:nvSpPr>
            <p:cNvPr id="259" name="Freeform 263"/>
            <p:cNvSpPr>
              <a:spLocks/>
            </p:cNvSpPr>
            <p:nvPr userDrawn="1"/>
          </p:nvSpPr>
          <p:spPr bwMode="auto">
            <a:xfrm>
              <a:off x="2532" y="2179"/>
              <a:ext cx="8" cy="5"/>
            </a:xfrm>
            <a:custGeom>
              <a:avLst/>
              <a:gdLst>
                <a:gd name="T0" fmla="*/ 1 w 101"/>
                <a:gd name="T1" fmla="*/ 0 h 67"/>
                <a:gd name="T2" fmla="*/ 1 w 101"/>
                <a:gd name="T3" fmla="*/ 0 h 67"/>
                <a:gd name="T4" fmla="*/ 0 w 101"/>
                <a:gd name="T5" fmla="*/ 0 h 67"/>
                <a:gd name="T6" fmla="*/ 0 w 101"/>
                <a:gd name="T7" fmla="*/ 0 h 67"/>
                <a:gd name="T8" fmla="*/ 0 w 101"/>
                <a:gd name="T9" fmla="*/ 0 h 67"/>
                <a:gd name="T10" fmla="*/ 0 w 101"/>
                <a:gd name="T11" fmla="*/ 0 h 67"/>
                <a:gd name="T12" fmla="*/ 0 w 101"/>
                <a:gd name="T13" fmla="*/ 0 h 67"/>
                <a:gd name="T14" fmla="*/ 0 w 101"/>
                <a:gd name="T15" fmla="*/ 0 h 67"/>
                <a:gd name="T16" fmla="*/ 0 w 101"/>
                <a:gd name="T17" fmla="*/ 0 h 67"/>
                <a:gd name="T18" fmla="*/ 0 w 101"/>
                <a:gd name="T19" fmla="*/ 0 h 67"/>
                <a:gd name="T20" fmla="*/ 0 w 101"/>
                <a:gd name="T21" fmla="*/ 0 h 67"/>
                <a:gd name="T22" fmla="*/ 0 w 101"/>
                <a:gd name="T23" fmla="*/ 0 h 67"/>
                <a:gd name="T24" fmla="*/ 0 w 101"/>
                <a:gd name="T25" fmla="*/ 0 h 67"/>
                <a:gd name="T26" fmla="*/ 0 w 101"/>
                <a:gd name="T27" fmla="*/ 0 h 67"/>
                <a:gd name="T28" fmla="*/ 0 w 101"/>
                <a:gd name="T29" fmla="*/ 0 h 67"/>
                <a:gd name="T30" fmla="*/ 0 w 101"/>
                <a:gd name="T31" fmla="*/ 0 h 67"/>
                <a:gd name="T32" fmla="*/ 0 w 101"/>
                <a:gd name="T33" fmla="*/ 0 h 67"/>
                <a:gd name="T34" fmla="*/ 0 w 101"/>
                <a:gd name="T35" fmla="*/ 0 h 67"/>
                <a:gd name="T36" fmla="*/ 1 w 101"/>
                <a:gd name="T37" fmla="*/ 0 h 67"/>
                <a:gd name="T38" fmla="*/ 1 w 101"/>
                <a:gd name="T39" fmla="*/ 0 h 67"/>
                <a:gd name="T40" fmla="*/ 1 w 101"/>
                <a:gd name="T41" fmla="*/ 0 h 67"/>
                <a:gd name="T42" fmla="*/ 1 w 101"/>
                <a:gd name="T43" fmla="*/ 0 h 6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1" h="67">
                  <a:moveTo>
                    <a:pt x="101" y="0"/>
                  </a:moveTo>
                  <a:lnTo>
                    <a:pt x="91" y="6"/>
                  </a:lnTo>
                  <a:lnTo>
                    <a:pt x="80" y="14"/>
                  </a:lnTo>
                  <a:lnTo>
                    <a:pt x="68" y="24"/>
                  </a:lnTo>
                  <a:lnTo>
                    <a:pt x="55" y="34"/>
                  </a:lnTo>
                  <a:lnTo>
                    <a:pt x="41" y="45"/>
                  </a:lnTo>
                  <a:lnTo>
                    <a:pt x="27" y="54"/>
                  </a:lnTo>
                  <a:lnTo>
                    <a:pt x="21" y="59"/>
                  </a:lnTo>
                  <a:lnTo>
                    <a:pt x="13" y="62"/>
                  </a:lnTo>
                  <a:lnTo>
                    <a:pt x="6" y="65"/>
                  </a:lnTo>
                  <a:lnTo>
                    <a:pt x="0" y="67"/>
                  </a:lnTo>
                  <a:lnTo>
                    <a:pt x="11" y="59"/>
                  </a:lnTo>
                  <a:lnTo>
                    <a:pt x="23" y="49"/>
                  </a:lnTo>
                  <a:lnTo>
                    <a:pt x="35" y="37"/>
                  </a:lnTo>
                  <a:lnTo>
                    <a:pt x="47" y="26"/>
                  </a:lnTo>
                  <a:lnTo>
                    <a:pt x="59" y="17"/>
                  </a:lnTo>
                  <a:lnTo>
                    <a:pt x="72" y="8"/>
                  </a:lnTo>
                  <a:lnTo>
                    <a:pt x="79" y="5"/>
                  </a:lnTo>
                  <a:lnTo>
                    <a:pt x="86" y="3"/>
                  </a:lnTo>
                  <a:lnTo>
                    <a:pt x="94" y="1"/>
                  </a:lnTo>
                  <a:lnTo>
                    <a:pt x="101" y="1"/>
                  </a:lnTo>
                  <a:lnTo>
                    <a:pt x="101" y="0"/>
                  </a:lnTo>
                  <a:close/>
                </a:path>
              </a:pathLst>
            </a:custGeom>
            <a:solidFill>
              <a:srgbClr val="FFFFFF"/>
            </a:solidFill>
            <a:ln w="9525">
              <a:noFill/>
              <a:round/>
              <a:headEnd/>
              <a:tailEnd/>
            </a:ln>
          </p:spPr>
          <p:txBody>
            <a:bodyPr/>
            <a:lstStyle/>
            <a:p>
              <a:endParaRPr lang="en-US"/>
            </a:p>
          </p:txBody>
        </p:sp>
        <p:sp>
          <p:nvSpPr>
            <p:cNvPr id="260" name="Freeform 264"/>
            <p:cNvSpPr>
              <a:spLocks/>
            </p:cNvSpPr>
            <p:nvPr userDrawn="1"/>
          </p:nvSpPr>
          <p:spPr bwMode="auto">
            <a:xfrm>
              <a:off x="2530" y="2179"/>
              <a:ext cx="22" cy="16"/>
            </a:xfrm>
            <a:custGeom>
              <a:avLst/>
              <a:gdLst>
                <a:gd name="T0" fmla="*/ 2 w 282"/>
                <a:gd name="T1" fmla="*/ 1 h 201"/>
                <a:gd name="T2" fmla="*/ 1 w 282"/>
                <a:gd name="T3" fmla="*/ 1 h 201"/>
                <a:gd name="T4" fmla="*/ 1 w 282"/>
                <a:gd name="T5" fmla="*/ 1 h 201"/>
                <a:gd name="T6" fmla="*/ 1 w 282"/>
                <a:gd name="T7" fmla="*/ 1 h 201"/>
                <a:gd name="T8" fmla="*/ 1 w 282"/>
                <a:gd name="T9" fmla="*/ 1 h 201"/>
                <a:gd name="T10" fmla="*/ 1 w 282"/>
                <a:gd name="T11" fmla="*/ 1 h 201"/>
                <a:gd name="T12" fmla="*/ 1 w 282"/>
                <a:gd name="T13" fmla="*/ 1 h 201"/>
                <a:gd name="T14" fmla="*/ 1 w 282"/>
                <a:gd name="T15" fmla="*/ 1 h 201"/>
                <a:gd name="T16" fmla="*/ 1 w 282"/>
                <a:gd name="T17" fmla="*/ 1 h 201"/>
                <a:gd name="T18" fmla="*/ 1 w 282"/>
                <a:gd name="T19" fmla="*/ 1 h 201"/>
                <a:gd name="T20" fmla="*/ 0 w 282"/>
                <a:gd name="T21" fmla="*/ 1 h 201"/>
                <a:gd name="T22" fmla="*/ 0 w 282"/>
                <a:gd name="T23" fmla="*/ 1 h 201"/>
                <a:gd name="T24" fmla="*/ 0 w 282"/>
                <a:gd name="T25" fmla="*/ 1 h 201"/>
                <a:gd name="T26" fmla="*/ 1 w 282"/>
                <a:gd name="T27" fmla="*/ 1 h 201"/>
                <a:gd name="T28" fmla="*/ 1 w 282"/>
                <a:gd name="T29" fmla="*/ 1 h 201"/>
                <a:gd name="T30" fmla="*/ 1 w 282"/>
                <a:gd name="T31" fmla="*/ 1 h 201"/>
                <a:gd name="T32" fmla="*/ 1 w 282"/>
                <a:gd name="T33" fmla="*/ 1 h 201"/>
                <a:gd name="T34" fmla="*/ 1 w 282"/>
                <a:gd name="T35" fmla="*/ 1 h 201"/>
                <a:gd name="T36" fmla="*/ 1 w 282"/>
                <a:gd name="T37" fmla="*/ 1 h 201"/>
                <a:gd name="T38" fmla="*/ 1 w 282"/>
                <a:gd name="T39" fmla="*/ 1 h 201"/>
                <a:gd name="T40" fmla="*/ 1 w 282"/>
                <a:gd name="T41" fmla="*/ 0 h 201"/>
                <a:gd name="T42" fmla="*/ 1 w 282"/>
                <a:gd name="T43" fmla="*/ 0 h 201"/>
                <a:gd name="T44" fmla="*/ 1 w 282"/>
                <a:gd name="T45" fmla="*/ 0 h 201"/>
                <a:gd name="T46" fmla="*/ 1 w 282"/>
                <a:gd name="T47" fmla="*/ 0 h 201"/>
                <a:gd name="T48" fmla="*/ 0 w 282"/>
                <a:gd name="T49" fmla="*/ 1 h 201"/>
                <a:gd name="T50" fmla="*/ 0 w 282"/>
                <a:gd name="T51" fmla="*/ 1 h 201"/>
                <a:gd name="T52" fmla="*/ 0 w 282"/>
                <a:gd name="T53" fmla="*/ 1 h 201"/>
                <a:gd name="T54" fmla="*/ 0 w 282"/>
                <a:gd name="T55" fmla="*/ 1 h 201"/>
                <a:gd name="T56" fmla="*/ 1 w 282"/>
                <a:gd name="T57" fmla="*/ 0 h 201"/>
                <a:gd name="T58" fmla="*/ 1 w 282"/>
                <a:gd name="T59" fmla="*/ 0 h 201"/>
                <a:gd name="T60" fmla="*/ 1 w 282"/>
                <a:gd name="T61" fmla="*/ 1 h 201"/>
                <a:gd name="T62" fmla="*/ 1 w 282"/>
                <a:gd name="T63" fmla="*/ 1 h 201"/>
                <a:gd name="T64" fmla="*/ 1 w 282"/>
                <a:gd name="T65" fmla="*/ 1 h 201"/>
                <a:gd name="T66" fmla="*/ 1 w 282"/>
                <a:gd name="T67" fmla="*/ 1 h 201"/>
                <a:gd name="T68" fmla="*/ 1 w 282"/>
                <a:gd name="T69" fmla="*/ 1 h 201"/>
                <a:gd name="T70" fmla="*/ 1 w 282"/>
                <a:gd name="T71" fmla="*/ 0 h 201"/>
                <a:gd name="T72" fmla="*/ 1 w 282"/>
                <a:gd name="T73" fmla="*/ 0 h 201"/>
                <a:gd name="T74" fmla="*/ 1 w 282"/>
                <a:gd name="T75" fmla="*/ 0 h 201"/>
                <a:gd name="T76" fmla="*/ 1 w 282"/>
                <a:gd name="T77" fmla="*/ 0 h 201"/>
                <a:gd name="T78" fmla="*/ 1 w 282"/>
                <a:gd name="T79" fmla="*/ 0 h 201"/>
                <a:gd name="T80" fmla="*/ 1 w 282"/>
                <a:gd name="T81" fmla="*/ 0 h 201"/>
                <a:gd name="T82" fmla="*/ 1 w 282"/>
                <a:gd name="T83" fmla="*/ 0 h 201"/>
                <a:gd name="T84" fmla="*/ 2 w 282"/>
                <a:gd name="T85" fmla="*/ 0 h 201"/>
                <a:gd name="T86" fmla="*/ 2 w 282"/>
                <a:gd name="T87" fmla="*/ 0 h 201"/>
                <a:gd name="T88" fmla="*/ 2 w 282"/>
                <a:gd name="T89" fmla="*/ 1 h 201"/>
                <a:gd name="T90" fmla="*/ 2 w 282"/>
                <a:gd name="T91" fmla="*/ 1 h 2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2" h="201">
                  <a:moveTo>
                    <a:pt x="275" y="118"/>
                  </a:moveTo>
                  <a:lnTo>
                    <a:pt x="270" y="122"/>
                  </a:lnTo>
                  <a:lnTo>
                    <a:pt x="266" y="125"/>
                  </a:lnTo>
                  <a:lnTo>
                    <a:pt x="261" y="128"/>
                  </a:lnTo>
                  <a:lnTo>
                    <a:pt x="256" y="130"/>
                  </a:lnTo>
                  <a:lnTo>
                    <a:pt x="246" y="133"/>
                  </a:lnTo>
                  <a:lnTo>
                    <a:pt x="235" y="136"/>
                  </a:lnTo>
                  <a:lnTo>
                    <a:pt x="212" y="137"/>
                  </a:lnTo>
                  <a:lnTo>
                    <a:pt x="189" y="137"/>
                  </a:lnTo>
                  <a:lnTo>
                    <a:pt x="180" y="146"/>
                  </a:lnTo>
                  <a:lnTo>
                    <a:pt x="172" y="155"/>
                  </a:lnTo>
                  <a:lnTo>
                    <a:pt x="161" y="162"/>
                  </a:lnTo>
                  <a:lnTo>
                    <a:pt x="150" y="169"/>
                  </a:lnTo>
                  <a:lnTo>
                    <a:pt x="128" y="182"/>
                  </a:lnTo>
                  <a:lnTo>
                    <a:pt x="105" y="194"/>
                  </a:lnTo>
                  <a:lnTo>
                    <a:pt x="108" y="187"/>
                  </a:lnTo>
                  <a:lnTo>
                    <a:pt x="111" y="180"/>
                  </a:lnTo>
                  <a:lnTo>
                    <a:pt x="115" y="175"/>
                  </a:lnTo>
                  <a:lnTo>
                    <a:pt x="120" y="170"/>
                  </a:lnTo>
                  <a:lnTo>
                    <a:pt x="133" y="161"/>
                  </a:lnTo>
                  <a:lnTo>
                    <a:pt x="146" y="153"/>
                  </a:lnTo>
                  <a:lnTo>
                    <a:pt x="152" y="149"/>
                  </a:lnTo>
                  <a:lnTo>
                    <a:pt x="158" y="145"/>
                  </a:lnTo>
                  <a:lnTo>
                    <a:pt x="163" y="141"/>
                  </a:lnTo>
                  <a:lnTo>
                    <a:pt x="167" y="137"/>
                  </a:lnTo>
                  <a:lnTo>
                    <a:pt x="169" y="131"/>
                  </a:lnTo>
                  <a:lnTo>
                    <a:pt x="172" y="126"/>
                  </a:lnTo>
                  <a:lnTo>
                    <a:pt x="172" y="120"/>
                  </a:lnTo>
                  <a:lnTo>
                    <a:pt x="169" y="112"/>
                  </a:lnTo>
                  <a:lnTo>
                    <a:pt x="151" y="126"/>
                  </a:lnTo>
                  <a:lnTo>
                    <a:pt x="111" y="156"/>
                  </a:lnTo>
                  <a:lnTo>
                    <a:pt x="70" y="187"/>
                  </a:lnTo>
                  <a:lnTo>
                    <a:pt x="51" y="201"/>
                  </a:lnTo>
                  <a:lnTo>
                    <a:pt x="52" y="195"/>
                  </a:lnTo>
                  <a:lnTo>
                    <a:pt x="54" y="190"/>
                  </a:lnTo>
                  <a:lnTo>
                    <a:pt x="57" y="186"/>
                  </a:lnTo>
                  <a:lnTo>
                    <a:pt x="62" y="180"/>
                  </a:lnTo>
                  <a:lnTo>
                    <a:pt x="71" y="171"/>
                  </a:lnTo>
                  <a:lnTo>
                    <a:pt x="83" y="161"/>
                  </a:lnTo>
                  <a:lnTo>
                    <a:pt x="110" y="142"/>
                  </a:lnTo>
                  <a:lnTo>
                    <a:pt x="134" y="122"/>
                  </a:lnTo>
                  <a:lnTo>
                    <a:pt x="137" y="116"/>
                  </a:lnTo>
                  <a:lnTo>
                    <a:pt x="142" y="113"/>
                  </a:lnTo>
                  <a:lnTo>
                    <a:pt x="149" y="109"/>
                  </a:lnTo>
                  <a:lnTo>
                    <a:pt x="156" y="106"/>
                  </a:lnTo>
                  <a:lnTo>
                    <a:pt x="158" y="104"/>
                  </a:lnTo>
                  <a:lnTo>
                    <a:pt x="161" y="100"/>
                  </a:lnTo>
                  <a:lnTo>
                    <a:pt x="163" y="98"/>
                  </a:lnTo>
                  <a:lnTo>
                    <a:pt x="164" y="95"/>
                  </a:lnTo>
                  <a:lnTo>
                    <a:pt x="165" y="92"/>
                  </a:lnTo>
                  <a:lnTo>
                    <a:pt x="164" y="89"/>
                  </a:lnTo>
                  <a:lnTo>
                    <a:pt x="163" y="84"/>
                  </a:lnTo>
                  <a:lnTo>
                    <a:pt x="160" y="80"/>
                  </a:lnTo>
                  <a:lnTo>
                    <a:pt x="152" y="83"/>
                  </a:lnTo>
                  <a:lnTo>
                    <a:pt x="137" y="93"/>
                  </a:lnTo>
                  <a:lnTo>
                    <a:pt x="122" y="101"/>
                  </a:lnTo>
                  <a:lnTo>
                    <a:pt x="115" y="105"/>
                  </a:lnTo>
                  <a:lnTo>
                    <a:pt x="113" y="100"/>
                  </a:lnTo>
                  <a:lnTo>
                    <a:pt x="112" y="96"/>
                  </a:lnTo>
                  <a:lnTo>
                    <a:pt x="112" y="92"/>
                  </a:lnTo>
                  <a:lnTo>
                    <a:pt x="114" y="89"/>
                  </a:lnTo>
                  <a:lnTo>
                    <a:pt x="120" y="81"/>
                  </a:lnTo>
                  <a:lnTo>
                    <a:pt x="128" y="74"/>
                  </a:lnTo>
                  <a:lnTo>
                    <a:pt x="131" y="70"/>
                  </a:lnTo>
                  <a:lnTo>
                    <a:pt x="134" y="67"/>
                  </a:lnTo>
                  <a:lnTo>
                    <a:pt x="136" y="64"/>
                  </a:lnTo>
                  <a:lnTo>
                    <a:pt x="139" y="60"/>
                  </a:lnTo>
                  <a:lnTo>
                    <a:pt x="139" y="57"/>
                  </a:lnTo>
                  <a:lnTo>
                    <a:pt x="136" y="52"/>
                  </a:lnTo>
                  <a:lnTo>
                    <a:pt x="133" y="49"/>
                  </a:lnTo>
                  <a:lnTo>
                    <a:pt x="128" y="45"/>
                  </a:lnTo>
                  <a:lnTo>
                    <a:pt x="110" y="58"/>
                  </a:lnTo>
                  <a:lnTo>
                    <a:pt x="94" y="70"/>
                  </a:lnTo>
                  <a:lnTo>
                    <a:pt x="79" y="84"/>
                  </a:lnTo>
                  <a:lnTo>
                    <a:pt x="64" y="98"/>
                  </a:lnTo>
                  <a:lnTo>
                    <a:pt x="50" y="112"/>
                  </a:lnTo>
                  <a:lnTo>
                    <a:pt x="35" y="126"/>
                  </a:lnTo>
                  <a:lnTo>
                    <a:pt x="18" y="139"/>
                  </a:lnTo>
                  <a:lnTo>
                    <a:pt x="0" y="149"/>
                  </a:lnTo>
                  <a:lnTo>
                    <a:pt x="6" y="140"/>
                  </a:lnTo>
                  <a:lnTo>
                    <a:pt x="13" y="129"/>
                  </a:lnTo>
                  <a:lnTo>
                    <a:pt x="19" y="120"/>
                  </a:lnTo>
                  <a:lnTo>
                    <a:pt x="26" y="110"/>
                  </a:lnTo>
                  <a:lnTo>
                    <a:pt x="41" y="93"/>
                  </a:lnTo>
                  <a:lnTo>
                    <a:pt x="58" y="77"/>
                  </a:lnTo>
                  <a:lnTo>
                    <a:pt x="77" y="62"/>
                  </a:lnTo>
                  <a:lnTo>
                    <a:pt x="95" y="48"/>
                  </a:lnTo>
                  <a:lnTo>
                    <a:pt x="113" y="35"/>
                  </a:lnTo>
                  <a:lnTo>
                    <a:pt x="131" y="22"/>
                  </a:lnTo>
                  <a:lnTo>
                    <a:pt x="155" y="48"/>
                  </a:lnTo>
                  <a:lnTo>
                    <a:pt x="178" y="76"/>
                  </a:lnTo>
                  <a:lnTo>
                    <a:pt x="200" y="105"/>
                  </a:lnTo>
                  <a:lnTo>
                    <a:pt x="221" y="133"/>
                  </a:lnTo>
                  <a:lnTo>
                    <a:pt x="224" y="132"/>
                  </a:lnTo>
                  <a:lnTo>
                    <a:pt x="226" y="130"/>
                  </a:lnTo>
                  <a:lnTo>
                    <a:pt x="228" y="128"/>
                  </a:lnTo>
                  <a:lnTo>
                    <a:pt x="230" y="125"/>
                  </a:lnTo>
                  <a:lnTo>
                    <a:pt x="230" y="122"/>
                  </a:lnTo>
                  <a:lnTo>
                    <a:pt x="231" y="118"/>
                  </a:lnTo>
                  <a:lnTo>
                    <a:pt x="230" y="115"/>
                  </a:lnTo>
                  <a:lnTo>
                    <a:pt x="230" y="112"/>
                  </a:lnTo>
                  <a:lnTo>
                    <a:pt x="229" y="108"/>
                  </a:lnTo>
                  <a:lnTo>
                    <a:pt x="229" y="104"/>
                  </a:lnTo>
                  <a:lnTo>
                    <a:pt x="228" y="100"/>
                  </a:lnTo>
                  <a:lnTo>
                    <a:pt x="226" y="96"/>
                  </a:lnTo>
                  <a:lnTo>
                    <a:pt x="221" y="89"/>
                  </a:lnTo>
                  <a:lnTo>
                    <a:pt x="214" y="80"/>
                  </a:lnTo>
                  <a:lnTo>
                    <a:pt x="199" y="64"/>
                  </a:lnTo>
                  <a:lnTo>
                    <a:pt x="184" y="49"/>
                  </a:lnTo>
                  <a:lnTo>
                    <a:pt x="178" y="42"/>
                  </a:lnTo>
                  <a:lnTo>
                    <a:pt x="173" y="35"/>
                  </a:lnTo>
                  <a:lnTo>
                    <a:pt x="171" y="31"/>
                  </a:lnTo>
                  <a:lnTo>
                    <a:pt x="169" y="28"/>
                  </a:lnTo>
                  <a:lnTo>
                    <a:pt x="168" y="25"/>
                  </a:lnTo>
                  <a:lnTo>
                    <a:pt x="168" y="21"/>
                  </a:lnTo>
                  <a:lnTo>
                    <a:pt x="169" y="18"/>
                  </a:lnTo>
                  <a:lnTo>
                    <a:pt x="171" y="16"/>
                  </a:lnTo>
                  <a:lnTo>
                    <a:pt x="173" y="13"/>
                  </a:lnTo>
                  <a:lnTo>
                    <a:pt x="176" y="10"/>
                  </a:lnTo>
                  <a:lnTo>
                    <a:pt x="180" y="7"/>
                  </a:lnTo>
                  <a:lnTo>
                    <a:pt x="184" y="5"/>
                  </a:lnTo>
                  <a:lnTo>
                    <a:pt x="191" y="3"/>
                  </a:lnTo>
                  <a:lnTo>
                    <a:pt x="198" y="0"/>
                  </a:lnTo>
                  <a:lnTo>
                    <a:pt x="211" y="1"/>
                  </a:lnTo>
                  <a:lnTo>
                    <a:pt x="224" y="4"/>
                  </a:lnTo>
                  <a:lnTo>
                    <a:pt x="235" y="10"/>
                  </a:lnTo>
                  <a:lnTo>
                    <a:pt x="246" y="16"/>
                  </a:lnTo>
                  <a:lnTo>
                    <a:pt x="255" y="23"/>
                  </a:lnTo>
                  <a:lnTo>
                    <a:pt x="263" y="33"/>
                  </a:lnTo>
                  <a:lnTo>
                    <a:pt x="270" y="43"/>
                  </a:lnTo>
                  <a:lnTo>
                    <a:pt x="275" y="54"/>
                  </a:lnTo>
                  <a:lnTo>
                    <a:pt x="277" y="62"/>
                  </a:lnTo>
                  <a:lnTo>
                    <a:pt x="279" y="70"/>
                  </a:lnTo>
                  <a:lnTo>
                    <a:pt x="281" y="78"/>
                  </a:lnTo>
                  <a:lnTo>
                    <a:pt x="282" y="86"/>
                  </a:lnTo>
                  <a:lnTo>
                    <a:pt x="282" y="95"/>
                  </a:lnTo>
                  <a:lnTo>
                    <a:pt x="281" y="102"/>
                  </a:lnTo>
                  <a:lnTo>
                    <a:pt x="278" y="111"/>
                  </a:lnTo>
                  <a:lnTo>
                    <a:pt x="275" y="118"/>
                  </a:lnTo>
                  <a:close/>
                </a:path>
              </a:pathLst>
            </a:custGeom>
            <a:solidFill>
              <a:srgbClr val="FFFFFF"/>
            </a:solidFill>
            <a:ln w="9525">
              <a:noFill/>
              <a:round/>
              <a:headEnd/>
              <a:tailEnd/>
            </a:ln>
          </p:spPr>
          <p:txBody>
            <a:bodyPr/>
            <a:lstStyle/>
            <a:p>
              <a:endParaRPr lang="en-US"/>
            </a:p>
          </p:txBody>
        </p:sp>
        <p:sp>
          <p:nvSpPr>
            <p:cNvPr id="261" name="Freeform 265"/>
            <p:cNvSpPr>
              <a:spLocks/>
            </p:cNvSpPr>
            <p:nvPr userDrawn="1"/>
          </p:nvSpPr>
          <p:spPr bwMode="auto">
            <a:xfrm>
              <a:off x="2655" y="2179"/>
              <a:ext cx="7" cy="10"/>
            </a:xfrm>
            <a:custGeom>
              <a:avLst/>
              <a:gdLst>
                <a:gd name="T0" fmla="*/ 1 w 86"/>
                <a:gd name="T1" fmla="*/ 0 h 133"/>
                <a:gd name="T2" fmla="*/ 0 w 86"/>
                <a:gd name="T3" fmla="*/ 0 h 133"/>
                <a:gd name="T4" fmla="*/ 0 w 86"/>
                <a:gd name="T5" fmla="*/ 0 h 133"/>
                <a:gd name="T6" fmla="*/ 0 w 86"/>
                <a:gd name="T7" fmla="*/ 0 h 133"/>
                <a:gd name="T8" fmla="*/ 0 w 86"/>
                <a:gd name="T9" fmla="*/ 0 h 133"/>
                <a:gd name="T10" fmla="*/ 0 w 86"/>
                <a:gd name="T11" fmla="*/ 0 h 133"/>
                <a:gd name="T12" fmla="*/ 0 w 86"/>
                <a:gd name="T13" fmla="*/ 0 h 133"/>
                <a:gd name="T14" fmla="*/ 0 w 86"/>
                <a:gd name="T15" fmla="*/ 0 h 133"/>
                <a:gd name="T16" fmla="*/ 0 w 86"/>
                <a:gd name="T17" fmla="*/ 1 h 133"/>
                <a:gd name="T18" fmla="*/ 0 w 86"/>
                <a:gd name="T19" fmla="*/ 1 h 133"/>
                <a:gd name="T20" fmla="*/ 0 w 86"/>
                <a:gd name="T21" fmla="*/ 1 h 133"/>
                <a:gd name="T22" fmla="*/ 0 w 86"/>
                <a:gd name="T23" fmla="*/ 1 h 133"/>
                <a:gd name="T24" fmla="*/ 0 w 86"/>
                <a:gd name="T25" fmla="*/ 1 h 133"/>
                <a:gd name="T26" fmla="*/ 0 w 86"/>
                <a:gd name="T27" fmla="*/ 1 h 133"/>
                <a:gd name="T28" fmla="*/ 0 w 86"/>
                <a:gd name="T29" fmla="*/ 1 h 133"/>
                <a:gd name="T30" fmla="*/ 0 w 86"/>
                <a:gd name="T31" fmla="*/ 1 h 133"/>
                <a:gd name="T32" fmla="*/ 0 w 86"/>
                <a:gd name="T33" fmla="*/ 1 h 133"/>
                <a:gd name="T34" fmla="*/ 0 w 86"/>
                <a:gd name="T35" fmla="*/ 1 h 133"/>
                <a:gd name="T36" fmla="*/ 0 w 86"/>
                <a:gd name="T37" fmla="*/ 1 h 133"/>
                <a:gd name="T38" fmla="*/ 0 w 86"/>
                <a:gd name="T39" fmla="*/ 0 h 133"/>
                <a:gd name="T40" fmla="*/ 0 w 86"/>
                <a:gd name="T41" fmla="*/ 0 h 133"/>
                <a:gd name="T42" fmla="*/ 0 w 86"/>
                <a:gd name="T43" fmla="*/ 0 h 133"/>
                <a:gd name="T44" fmla="*/ 0 w 86"/>
                <a:gd name="T45" fmla="*/ 0 h 133"/>
                <a:gd name="T46" fmla="*/ 0 w 86"/>
                <a:gd name="T47" fmla="*/ 0 h 133"/>
                <a:gd name="T48" fmla="*/ 0 w 86"/>
                <a:gd name="T49" fmla="*/ 0 h 133"/>
                <a:gd name="T50" fmla="*/ 0 w 86"/>
                <a:gd name="T51" fmla="*/ 0 h 133"/>
                <a:gd name="T52" fmla="*/ 0 w 86"/>
                <a:gd name="T53" fmla="*/ 0 h 133"/>
                <a:gd name="T54" fmla="*/ 1 w 86"/>
                <a:gd name="T55" fmla="*/ 0 h 133"/>
                <a:gd name="T56" fmla="*/ 1 w 86"/>
                <a:gd name="T57" fmla="*/ 0 h 13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6" h="133">
                  <a:moveTo>
                    <a:pt x="86" y="0"/>
                  </a:moveTo>
                  <a:lnTo>
                    <a:pt x="79" y="6"/>
                  </a:lnTo>
                  <a:lnTo>
                    <a:pt x="72" y="14"/>
                  </a:lnTo>
                  <a:lnTo>
                    <a:pt x="67" y="21"/>
                  </a:lnTo>
                  <a:lnTo>
                    <a:pt x="64" y="30"/>
                  </a:lnTo>
                  <a:lnTo>
                    <a:pt x="57" y="49"/>
                  </a:lnTo>
                  <a:lnTo>
                    <a:pt x="52" y="68"/>
                  </a:lnTo>
                  <a:lnTo>
                    <a:pt x="50" y="78"/>
                  </a:lnTo>
                  <a:lnTo>
                    <a:pt x="47" y="88"/>
                  </a:lnTo>
                  <a:lnTo>
                    <a:pt x="42" y="97"/>
                  </a:lnTo>
                  <a:lnTo>
                    <a:pt x="38" y="107"/>
                  </a:lnTo>
                  <a:lnTo>
                    <a:pt x="33" y="114"/>
                  </a:lnTo>
                  <a:lnTo>
                    <a:pt x="25" y="122"/>
                  </a:lnTo>
                  <a:lnTo>
                    <a:pt x="17" y="128"/>
                  </a:lnTo>
                  <a:lnTo>
                    <a:pt x="6" y="133"/>
                  </a:lnTo>
                  <a:lnTo>
                    <a:pt x="2" y="122"/>
                  </a:lnTo>
                  <a:lnTo>
                    <a:pt x="0" y="110"/>
                  </a:lnTo>
                  <a:lnTo>
                    <a:pt x="0" y="99"/>
                  </a:lnTo>
                  <a:lnTo>
                    <a:pt x="1" y="90"/>
                  </a:lnTo>
                  <a:lnTo>
                    <a:pt x="5" y="81"/>
                  </a:lnTo>
                  <a:lnTo>
                    <a:pt x="10" y="73"/>
                  </a:lnTo>
                  <a:lnTo>
                    <a:pt x="16" y="65"/>
                  </a:lnTo>
                  <a:lnTo>
                    <a:pt x="23" y="58"/>
                  </a:lnTo>
                  <a:lnTo>
                    <a:pt x="40" y="44"/>
                  </a:lnTo>
                  <a:lnTo>
                    <a:pt x="57" y="30"/>
                  </a:lnTo>
                  <a:lnTo>
                    <a:pt x="66" y="23"/>
                  </a:lnTo>
                  <a:lnTo>
                    <a:pt x="73" y="16"/>
                  </a:lnTo>
                  <a:lnTo>
                    <a:pt x="80" y="9"/>
                  </a:lnTo>
                  <a:lnTo>
                    <a:pt x="86" y="0"/>
                  </a:lnTo>
                  <a:close/>
                </a:path>
              </a:pathLst>
            </a:custGeom>
            <a:solidFill>
              <a:srgbClr val="FFFFFF"/>
            </a:solidFill>
            <a:ln w="9525">
              <a:noFill/>
              <a:round/>
              <a:headEnd/>
              <a:tailEnd/>
            </a:ln>
          </p:spPr>
          <p:txBody>
            <a:bodyPr/>
            <a:lstStyle/>
            <a:p>
              <a:endParaRPr lang="en-US"/>
            </a:p>
          </p:txBody>
        </p:sp>
        <p:sp>
          <p:nvSpPr>
            <p:cNvPr id="262" name="Freeform 266"/>
            <p:cNvSpPr>
              <a:spLocks/>
            </p:cNvSpPr>
            <p:nvPr userDrawn="1"/>
          </p:nvSpPr>
          <p:spPr bwMode="auto">
            <a:xfrm>
              <a:off x="2467" y="2178"/>
              <a:ext cx="4" cy="8"/>
            </a:xfrm>
            <a:custGeom>
              <a:avLst/>
              <a:gdLst>
                <a:gd name="T0" fmla="*/ 0 w 53"/>
                <a:gd name="T1" fmla="*/ 1 h 100"/>
                <a:gd name="T2" fmla="*/ 0 w 53"/>
                <a:gd name="T3" fmla="*/ 1 h 100"/>
                <a:gd name="T4" fmla="*/ 0 w 53"/>
                <a:gd name="T5" fmla="*/ 1 h 100"/>
                <a:gd name="T6" fmla="*/ 0 w 53"/>
                <a:gd name="T7" fmla="*/ 1 h 100"/>
                <a:gd name="T8" fmla="*/ 0 w 53"/>
                <a:gd name="T9" fmla="*/ 1 h 100"/>
                <a:gd name="T10" fmla="*/ 0 w 53"/>
                <a:gd name="T11" fmla="*/ 0 h 100"/>
                <a:gd name="T12" fmla="*/ 0 w 53"/>
                <a:gd name="T13" fmla="*/ 0 h 100"/>
                <a:gd name="T14" fmla="*/ 0 w 53"/>
                <a:gd name="T15" fmla="*/ 0 h 100"/>
                <a:gd name="T16" fmla="*/ 0 w 53"/>
                <a:gd name="T17" fmla="*/ 0 h 100"/>
                <a:gd name="T18" fmla="*/ 0 w 53"/>
                <a:gd name="T19" fmla="*/ 0 h 100"/>
                <a:gd name="T20" fmla="*/ 0 w 53"/>
                <a:gd name="T21" fmla="*/ 0 h 100"/>
                <a:gd name="T22" fmla="*/ 0 w 53"/>
                <a:gd name="T23" fmla="*/ 1 h 100"/>
                <a:gd name="T24" fmla="*/ 0 w 53"/>
                <a:gd name="T25" fmla="*/ 1 h 1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3" h="100">
                  <a:moveTo>
                    <a:pt x="53" y="100"/>
                  </a:moveTo>
                  <a:lnTo>
                    <a:pt x="40" y="99"/>
                  </a:lnTo>
                  <a:lnTo>
                    <a:pt x="28" y="98"/>
                  </a:lnTo>
                  <a:lnTo>
                    <a:pt x="14" y="97"/>
                  </a:lnTo>
                  <a:lnTo>
                    <a:pt x="0" y="96"/>
                  </a:lnTo>
                  <a:lnTo>
                    <a:pt x="0" y="81"/>
                  </a:lnTo>
                  <a:lnTo>
                    <a:pt x="0" y="48"/>
                  </a:lnTo>
                  <a:lnTo>
                    <a:pt x="0" y="15"/>
                  </a:lnTo>
                  <a:lnTo>
                    <a:pt x="0" y="0"/>
                  </a:lnTo>
                  <a:lnTo>
                    <a:pt x="8" y="15"/>
                  </a:lnTo>
                  <a:lnTo>
                    <a:pt x="26" y="50"/>
                  </a:lnTo>
                  <a:lnTo>
                    <a:pt x="44" y="84"/>
                  </a:lnTo>
                  <a:lnTo>
                    <a:pt x="53" y="100"/>
                  </a:lnTo>
                  <a:close/>
                </a:path>
              </a:pathLst>
            </a:custGeom>
            <a:solidFill>
              <a:srgbClr val="FFFFFF"/>
            </a:solidFill>
            <a:ln w="9525">
              <a:noFill/>
              <a:round/>
              <a:headEnd/>
              <a:tailEnd/>
            </a:ln>
          </p:spPr>
          <p:txBody>
            <a:bodyPr/>
            <a:lstStyle/>
            <a:p>
              <a:endParaRPr lang="en-US"/>
            </a:p>
          </p:txBody>
        </p:sp>
        <p:sp>
          <p:nvSpPr>
            <p:cNvPr id="263" name="Freeform 267"/>
            <p:cNvSpPr>
              <a:spLocks/>
            </p:cNvSpPr>
            <p:nvPr userDrawn="1"/>
          </p:nvSpPr>
          <p:spPr bwMode="auto">
            <a:xfrm>
              <a:off x="2490" y="2182"/>
              <a:ext cx="6" cy="6"/>
            </a:xfrm>
            <a:custGeom>
              <a:avLst/>
              <a:gdLst>
                <a:gd name="T0" fmla="*/ 0 w 82"/>
                <a:gd name="T1" fmla="*/ 0 h 83"/>
                <a:gd name="T2" fmla="*/ 0 w 82"/>
                <a:gd name="T3" fmla="*/ 0 h 83"/>
                <a:gd name="T4" fmla="*/ 0 w 82"/>
                <a:gd name="T5" fmla="*/ 0 h 83"/>
                <a:gd name="T6" fmla="*/ 0 w 82"/>
                <a:gd name="T7" fmla="*/ 0 h 83"/>
                <a:gd name="T8" fmla="*/ 0 w 82"/>
                <a:gd name="T9" fmla="*/ 0 h 83"/>
                <a:gd name="T10" fmla="*/ 0 w 82"/>
                <a:gd name="T11" fmla="*/ 0 h 83"/>
                <a:gd name="T12" fmla="*/ 0 w 82"/>
                <a:gd name="T13" fmla="*/ 0 h 83"/>
                <a:gd name="T14" fmla="*/ 0 w 82"/>
                <a:gd name="T15" fmla="*/ 0 h 83"/>
                <a:gd name="T16" fmla="*/ 0 w 82"/>
                <a:gd name="T17" fmla="*/ 0 h 83"/>
                <a:gd name="T18" fmla="*/ 0 w 82"/>
                <a:gd name="T19" fmla="*/ 0 h 83"/>
                <a:gd name="T20" fmla="*/ 0 w 82"/>
                <a:gd name="T21" fmla="*/ 0 h 83"/>
                <a:gd name="T22" fmla="*/ 0 w 82"/>
                <a:gd name="T23" fmla="*/ 0 h 83"/>
                <a:gd name="T24" fmla="*/ 0 w 82"/>
                <a:gd name="T25" fmla="*/ 0 h 83"/>
                <a:gd name="T26" fmla="*/ 0 w 82"/>
                <a:gd name="T27" fmla="*/ 0 h 83"/>
                <a:gd name="T28" fmla="*/ 0 w 82"/>
                <a:gd name="T29" fmla="*/ 0 h 83"/>
                <a:gd name="T30" fmla="*/ 0 w 82"/>
                <a:gd name="T31" fmla="*/ 0 h 83"/>
                <a:gd name="T32" fmla="*/ 0 w 82"/>
                <a:gd name="T33" fmla="*/ 0 h 83"/>
                <a:gd name="T34" fmla="*/ 0 w 82"/>
                <a:gd name="T35" fmla="*/ 0 h 83"/>
                <a:gd name="T36" fmla="*/ 0 w 82"/>
                <a:gd name="T37" fmla="*/ 0 h 83"/>
                <a:gd name="T38" fmla="*/ 0 w 82"/>
                <a:gd name="T39" fmla="*/ 0 h 83"/>
                <a:gd name="T40" fmla="*/ 0 w 82"/>
                <a:gd name="T41" fmla="*/ 0 h 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2" h="83">
                  <a:moveTo>
                    <a:pt x="82" y="0"/>
                  </a:moveTo>
                  <a:lnTo>
                    <a:pt x="80" y="8"/>
                  </a:lnTo>
                  <a:lnTo>
                    <a:pt x="76" y="14"/>
                  </a:lnTo>
                  <a:lnTo>
                    <a:pt x="73" y="19"/>
                  </a:lnTo>
                  <a:lnTo>
                    <a:pt x="67" y="25"/>
                  </a:lnTo>
                  <a:lnTo>
                    <a:pt x="58" y="35"/>
                  </a:lnTo>
                  <a:lnTo>
                    <a:pt x="46" y="45"/>
                  </a:lnTo>
                  <a:lnTo>
                    <a:pt x="34" y="55"/>
                  </a:lnTo>
                  <a:lnTo>
                    <a:pt x="21" y="63"/>
                  </a:lnTo>
                  <a:lnTo>
                    <a:pt x="10" y="73"/>
                  </a:lnTo>
                  <a:lnTo>
                    <a:pt x="0" y="83"/>
                  </a:lnTo>
                  <a:lnTo>
                    <a:pt x="14" y="55"/>
                  </a:lnTo>
                  <a:lnTo>
                    <a:pt x="29" y="26"/>
                  </a:lnTo>
                  <a:lnTo>
                    <a:pt x="33" y="21"/>
                  </a:lnTo>
                  <a:lnTo>
                    <a:pt x="38" y="14"/>
                  </a:lnTo>
                  <a:lnTo>
                    <a:pt x="44" y="10"/>
                  </a:lnTo>
                  <a:lnTo>
                    <a:pt x="50" y="6"/>
                  </a:lnTo>
                  <a:lnTo>
                    <a:pt x="57" y="2"/>
                  </a:lnTo>
                  <a:lnTo>
                    <a:pt x="64" y="0"/>
                  </a:lnTo>
                  <a:lnTo>
                    <a:pt x="73" y="0"/>
                  </a:lnTo>
                  <a:lnTo>
                    <a:pt x="82" y="0"/>
                  </a:lnTo>
                  <a:close/>
                </a:path>
              </a:pathLst>
            </a:custGeom>
            <a:solidFill>
              <a:srgbClr val="FFFFFF"/>
            </a:solidFill>
            <a:ln w="9525">
              <a:noFill/>
              <a:round/>
              <a:headEnd/>
              <a:tailEnd/>
            </a:ln>
          </p:spPr>
          <p:txBody>
            <a:bodyPr/>
            <a:lstStyle/>
            <a:p>
              <a:endParaRPr lang="en-US"/>
            </a:p>
          </p:txBody>
        </p:sp>
        <p:sp>
          <p:nvSpPr>
            <p:cNvPr id="264" name="Freeform 268"/>
            <p:cNvSpPr>
              <a:spLocks/>
            </p:cNvSpPr>
            <p:nvPr userDrawn="1"/>
          </p:nvSpPr>
          <p:spPr bwMode="auto">
            <a:xfrm>
              <a:off x="2400" y="2174"/>
              <a:ext cx="16" cy="4"/>
            </a:xfrm>
            <a:custGeom>
              <a:avLst/>
              <a:gdLst>
                <a:gd name="T0" fmla="*/ 1 w 201"/>
                <a:gd name="T1" fmla="*/ 0 h 60"/>
                <a:gd name="T2" fmla="*/ 1 w 201"/>
                <a:gd name="T3" fmla="*/ 0 h 60"/>
                <a:gd name="T4" fmla="*/ 1 w 201"/>
                <a:gd name="T5" fmla="*/ 0 h 60"/>
                <a:gd name="T6" fmla="*/ 1 w 201"/>
                <a:gd name="T7" fmla="*/ 0 h 60"/>
                <a:gd name="T8" fmla="*/ 1 w 201"/>
                <a:gd name="T9" fmla="*/ 0 h 60"/>
                <a:gd name="T10" fmla="*/ 0 w 201"/>
                <a:gd name="T11" fmla="*/ 0 h 60"/>
                <a:gd name="T12" fmla="*/ 0 w 201"/>
                <a:gd name="T13" fmla="*/ 0 h 60"/>
                <a:gd name="T14" fmla="*/ 0 w 201"/>
                <a:gd name="T15" fmla="*/ 0 h 60"/>
                <a:gd name="T16" fmla="*/ 0 w 201"/>
                <a:gd name="T17" fmla="*/ 0 h 60"/>
                <a:gd name="T18" fmla="*/ 0 w 201"/>
                <a:gd name="T19" fmla="*/ 0 h 60"/>
                <a:gd name="T20" fmla="*/ 0 w 201"/>
                <a:gd name="T21" fmla="*/ 0 h 60"/>
                <a:gd name="T22" fmla="*/ 0 w 201"/>
                <a:gd name="T23" fmla="*/ 0 h 60"/>
                <a:gd name="T24" fmla="*/ 1 w 201"/>
                <a:gd name="T25" fmla="*/ 0 h 60"/>
                <a:gd name="T26" fmla="*/ 1 w 201"/>
                <a:gd name="T27" fmla="*/ 0 h 60"/>
                <a:gd name="T28" fmla="*/ 1 w 201"/>
                <a:gd name="T29" fmla="*/ 0 h 60"/>
                <a:gd name="T30" fmla="*/ 1 w 201"/>
                <a:gd name="T31" fmla="*/ 0 h 60"/>
                <a:gd name="T32" fmla="*/ 1 w 201"/>
                <a:gd name="T33" fmla="*/ 0 h 60"/>
                <a:gd name="T34" fmla="*/ 1 w 201"/>
                <a:gd name="T35" fmla="*/ 0 h 60"/>
                <a:gd name="T36" fmla="*/ 1 w 201"/>
                <a:gd name="T37" fmla="*/ 0 h 60"/>
                <a:gd name="T38" fmla="*/ 1 w 201"/>
                <a:gd name="T39" fmla="*/ 0 h 60"/>
                <a:gd name="T40" fmla="*/ 1 w 201"/>
                <a:gd name="T41" fmla="*/ 0 h 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1" h="60">
                  <a:moveTo>
                    <a:pt x="201" y="35"/>
                  </a:moveTo>
                  <a:lnTo>
                    <a:pt x="185" y="39"/>
                  </a:lnTo>
                  <a:lnTo>
                    <a:pt x="148" y="48"/>
                  </a:lnTo>
                  <a:lnTo>
                    <a:pt x="112" y="56"/>
                  </a:lnTo>
                  <a:lnTo>
                    <a:pt x="96" y="60"/>
                  </a:lnTo>
                  <a:lnTo>
                    <a:pt x="81" y="51"/>
                  </a:lnTo>
                  <a:lnTo>
                    <a:pt x="48" y="32"/>
                  </a:lnTo>
                  <a:lnTo>
                    <a:pt x="15" y="11"/>
                  </a:lnTo>
                  <a:lnTo>
                    <a:pt x="0" y="3"/>
                  </a:lnTo>
                  <a:lnTo>
                    <a:pt x="25" y="2"/>
                  </a:lnTo>
                  <a:lnTo>
                    <a:pt x="50" y="1"/>
                  </a:lnTo>
                  <a:lnTo>
                    <a:pt x="76" y="0"/>
                  </a:lnTo>
                  <a:lnTo>
                    <a:pt x="101" y="0"/>
                  </a:lnTo>
                  <a:lnTo>
                    <a:pt x="114" y="1"/>
                  </a:lnTo>
                  <a:lnTo>
                    <a:pt x="128" y="2"/>
                  </a:lnTo>
                  <a:lnTo>
                    <a:pt x="141" y="5"/>
                  </a:lnTo>
                  <a:lnTo>
                    <a:pt x="153" y="8"/>
                  </a:lnTo>
                  <a:lnTo>
                    <a:pt x="166" y="12"/>
                  </a:lnTo>
                  <a:lnTo>
                    <a:pt x="177" y="19"/>
                  </a:lnTo>
                  <a:lnTo>
                    <a:pt x="190" y="26"/>
                  </a:lnTo>
                  <a:lnTo>
                    <a:pt x="201" y="35"/>
                  </a:lnTo>
                  <a:close/>
                </a:path>
              </a:pathLst>
            </a:custGeom>
            <a:solidFill>
              <a:srgbClr val="FFFFFF"/>
            </a:solidFill>
            <a:ln w="9525">
              <a:noFill/>
              <a:round/>
              <a:headEnd/>
              <a:tailEnd/>
            </a:ln>
          </p:spPr>
          <p:txBody>
            <a:bodyPr/>
            <a:lstStyle/>
            <a:p>
              <a:endParaRPr lang="en-US"/>
            </a:p>
          </p:txBody>
        </p:sp>
        <p:sp>
          <p:nvSpPr>
            <p:cNvPr id="265" name="Freeform 269"/>
            <p:cNvSpPr>
              <a:spLocks/>
            </p:cNvSpPr>
            <p:nvPr userDrawn="1"/>
          </p:nvSpPr>
          <p:spPr bwMode="auto">
            <a:xfrm>
              <a:off x="2415" y="2173"/>
              <a:ext cx="10" cy="3"/>
            </a:xfrm>
            <a:custGeom>
              <a:avLst/>
              <a:gdLst>
                <a:gd name="T0" fmla="*/ 1 w 137"/>
                <a:gd name="T1" fmla="*/ 0 h 32"/>
                <a:gd name="T2" fmla="*/ 1 w 137"/>
                <a:gd name="T3" fmla="*/ 0 h 32"/>
                <a:gd name="T4" fmla="*/ 1 w 137"/>
                <a:gd name="T5" fmla="*/ 0 h 32"/>
                <a:gd name="T6" fmla="*/ 0 w 137"/>
                <a:gd name="T7" fmla="*/ 0 h 32"/>
                <a:gd name="T8" fmla="*/ 0 w 137"/>
                <a:gd name="T9" fmla="*/ 0 h 32"/>
                <a:gd name="T10" fmla="*/ 0 w 137"/>
                <a:gd name="T11" fmla="*/ 0 h 32"/>
                <a:gd name="T12" fmla="*/ 0 w 137"/>
                <a:gd name="T13" fmla="*/ 0 h 32"/>
                <a:gd name="T14" fmla="*/ 0 w 137"/>
                <a:gd name="T15" fmla="*/ 0 h 32"/>
                <a:gd name="T16" fmla="*/ 0 w 137"/>
                <a:gd name="T17" fmla="*/ 0 h 32"/>
                <a:gd name="T18" fmla="*/ 0 w 137"/>
                <a:gd name="T19" fmla="*/ 0 h 32"/>
                <a:gd name="T20" fmla="*/ 0 w 137"/>
                <a:gd name="T21" fmla="*/ 0 h 32"/>
                <a:gd name="T22" fmla="*/ 0 w 137"/>
                <a:gd name="T23" fmla="*/ 0 h 32"/>
                <a:gd name="T24" fmla="*/ 0 w 137"/>
                <a:gd name="T25" fmla="*/ 0 h 32"/>
                <a:gd name="T26" fmla="*/ 0 w 137"/>
                <a:gd name="T27" fmla="*/ 0 h 32"/>
                <a:gd name="T28" fmla="*/ 0 w 137"/>
                <a:gd name="T29" fmla="*/ 0 h 32"/>
                <a:gd name="T30" fmla="*/ 0 w 137"/>
                <a:gd name="T31" fmla="*/ 0 h 32"/>
                <a:gd name="T32" fmla="*/ 0 w 137"/>
                <a:gd name="T33" fmla="*/ 0 h 32"/>
                <a:gd name="T34" fmla="*/ 0 w 137"/>
                <a:gd name="T35" fmla="*/ 0 h 32"/>
                <a:gd name="T36" fmla="*/ 0 w 137"/>
                <a:gd name="T37" fmla="*/ 0 h 32"/>
                <a:gd name="T38" fmla="*/ 1 w 137"/>
                <a:gd name="T39" fmla="*/ 0 h 32"/>
                <a:gd name="T40" fmla="*/ 1 w 137"/>
                <a:gd name="T41" fmla="*/ 0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37" h="32">
                  <a:moveTo>
                    <a:pt x="137" y="8"/>
                  </a:moveTo>
                  <a:lnTo>
                    <a:pt x="121" y="13"/>
                  </a:lnTo>
                  <a:lnTo>
                    <a:pt x="104" y="20"/>
                  </a:lnTo>
                  <a:lnTo>
                    <a:pt x="86" y="26"/>
                  </a:lnTo>
                  <a:lnTo>
                    <a:pt x="67" y="30"/>
                  </a:lnTo>
                  <a:lnTo>
                    <a:pt x="58" y="31"/>
                  </a:lnTo>
                  <a:lnTo>
                    <a:pt x="49" y="32"/>
                  </a:lnTo>
                  <a:lnTo>
                    <a:pt x="39" y="31"/>
                  </a:lnTo>
                  <a:lnTo>
                    <a:pt x="31" y="29"/>
                  </a:lnTo>
                  <a:lnTo>
                    <a:pt x="22" y="27"/>
                  </a:lnTo>
                  <a:lnTo>
                    <a:pt x="15" y="22"/>
                  </a:lnTo>
                  <a:lnTo>
                    <a:pt x="7" y="15"/>
                  </a:lnTo>
                  <a:lnTo>
                    <a:pt x="0" y="8"/>
                  </a:lnTo>
                  <a:lnTo>
                    <a:pt x="7" y="5"/>
                  </a:lnTo>
                  <a:lnTo>
                    <a:pt x="15" y="4"/>
                  </a:lnTo>
                  <a:lnTo>
                    <a:pt x="23" y="1"/>
                  </a:lnTo>
                  <a:lnTo>
                    <a:pt x="32" y="1"/>
                  </a:lnTo>
                  <a:lnTo>
                    <a:pt x="49" y="0"/>
                  </a:lnTo>
                  <a:lnTo>
                    <a:pt x="67" y="1"/>
                  </a:lnTo>
                  <a:lnTo>
                    <a:pt x="103" y="6"/>
                  </a:lnTo>
                  <a:lnTo>
                    <a:pt x="137" y="8"/>
                  </a:lnTo>
                  <a:close/>
                </a:path>
              </a:pathLst>
            </a:custGeom>
            <a:solidFill>
              <a:srgbClr val="FFFFFF"/>
            </a:solidFill>
            <a:ln w="9525">
              <a:noFill/>
              <a:round/>
              <a:headEnd/>
              <a:tailEnd/>
            </a:ln>
          </p:spPr>
          <p:txBody>
            <a:bodyPr/>
            <a:lstStyle/>
            <a:p>
              <a:endParaRPr lang="en-US"/>
            </a:p>
          </p:txBody>
        </p:sp>
        <p:sp>
          <p:nvSpPr>
            <p:cNvPr id="266" name="Freeform 270"/>
            <p:cNvSpPr>
              <a:spLocks/>
            </p:cNvSpPr>
            <p:nvPr userDrawn="1"/>
          </p:nvSpPr>
          <p:spPr bwMode="auto">
            <a:xfrm>
              <a:off x="2399" y="2175"/>
              <a:ext cx="7" cy="6"/>
            </a:xfrm>
            <a:custGeom>
              <a:avLst/>
              <a:gdLst>
                <a:gd name="T0" fmla="*/ 0 w 93"/>
                <a:gd name="T1" fmla="*/ 0 h 79"/>
                <a:gd name="T2" fmla="*/ 0 w 93"/>
                <a:gd name="T3" fmla="*/ 0 h 79"/>
                <a:gd name="T4" fmla="*/ 0 w 93"/>
                <a:gd name="T5" fmla="*/ 0 h 79"/>
                <a:gd name="T6" fmla="*/ 0 w 93"/>
                <a:gd name="T7" fmla="*/ 0 h 79"/>
                <a:gd name="T8" fmla="*/ 0 w 93"/>
                <a:gd name="T9" fmla="*/ 0 h 79"/>
                <a:gd name="T10" fmla="*/ 0 w 93"/>
                <a:gd name="T11" fmla="*/ 0 h 79"/>
                <a:gd name="T12" fmla="*/ 0 w 93"/>
                <a:gd name="T13" fmla="*/ 0 h 79"/>
                <a:gd name="T14" fmla="*/ 0 w 93"/>
                <a:gd name="T15" fmla="*/ 0 h 79"/>
                <a:gd name="T16" fmla="*/ 0 w 93"/>
                <a:gd name="T17" fmla="*/ 0 h 79"/>
                <a:gd name="T18" fmla="*/ 0 w 93"/>
                <a:gd name="T19" fmla="*/ 0 h 79"/>
                <a:gd name="T20" fmla="*/ 1 w 93"/>
                <a:gd name="T21" fmla="*/ 0 h 79"/>
                <a:gd name="T22" fmla="*/ 0 w 93"/>
                <a:gd name="T23" fmla="*/ 0 h 79"/>
                <a:gd name="T24" fmla="*/ 0 w 93"/>
                <a:gd name="T25" fmla="*/ 0 h 79"/>
                <a:gd name="T26" fmla="*/ 0 w 93"/>
                <a:gd name="T27" fmla="*/ 0 h 79"/>
                <a:gd name="T28" fmla="*/ 0 w 93"/>
                <a:gd name="T29" fmla="*/ 0 h 7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3" h="79">
                  <a:moveTo>
                    <a:pt x="3" y="79"/>
                  </a:moveTo>
                  <a:lnTo>
                    <a:pt x="3" y="68"/>
                  </a:lnTo>
                  <a:lnTo>
                    <a:pt x="2" y="40"/>
                  </a:lnTo>
                  <a:lnTo>
                    <a:pt x="1" y="13"/>
                  </a:lnTo>
                  <a:lnTo>
                    <a:pt x="0" y="0"/>
                  </a:lnTo>
                  <a:lnTo>
                    <a:pt x="22" y="14"/>
                  </a:lnTo>
                  <a:lnTo>
                    <a:pt x="46" y="26"/>
                  </a:lnTo>
                  <a:lnTo>
                    <a:pt x="58" y="32"/>
                  </a:lnTo>
                  <a:lnTo>
                    <a:pt x="70" y="40"/>
                  </a:lnTo>
                  <a:lnTo>
                    <a:pt x="81" y="46"/>
                  </a:lnTo>
                  <a:lnTo>
                    <a:pt x="93" y="55"/>
                  </a:lnTo>
                  <a:lnTo>
                    <a:pt x="70" y="59"/>
                  </a:lnTo>
                  <a:lnTo>
                    <a:pt x="48" y="67"/>
                  </a:lnTo>
                  <a:lnTo>
                    <a:pt x="25" y="73"/>
                  </a:lnTo>
                  <a:lnTo>
                    <a:pt x="3" y="79"/>
                  </a:lnTo>
                  <a:close/>
                </a:path>
              </a:pathLst>
            </a:custGeom>
            <a:solidFill>
              <a:srgbClr val="FFFFFF"/>
            </a:solidFill>
            <a:ln w="9525">
              <a:noFill/>
              <a:round/>
              <a:headEnd/>
              <a:tailEnd/>
            </a:ln>
          </p:spPr>
          <p:txBody>
            <a:bodyPr/>
            <a:lstStyle/>
            <a:p>
              <a:endParaRPr lang="en-US"/>
            </a:p>
          </p:txBody>
        </p:sp>
        <p:sp>
          <p:nvSpPr>
            <p:cNvPr id="267" name="Freeform 271"/>
            <p:cNvSpPr>
              <a:spLocks/>
            </p:cNvSpPr>
            <p:nvPr userDrawn="1"/>
          </p:nvSpPr>
          <p:spPr bwMode="auto">
            <a:xfrm>
              <a:off x="2420" y="2176"/>
              <a:ext cx="6" cy="5"/>
            </a:xfrm>
            <a:custGeom>
              <a:avLst/>
              <a:gdLst>
                <a:gd name="T0" fmla="*/ 0 w 81"/>
                <a:gd name="T1" fmla="*/ 0 h 66"/>
                <a:gd name="T2" fmla="*/ 0 w 81"/>
                <a:gd name="T3" fmla="*/ 0 h 66"/>
                <a:gd name="T4" fmla="*/ 0 w 81"/>
                <a:gd name="T5" fmla="*/ 0 h 66"/>
                <a:gd name="T6" fmla="*/ 0 w 81"/>
                <a:gd name="T7" fmla="*/ 0 h 66"/>
                <a:gd name="T8" fmla="*/ 0 w 81"/>
                <a:gd name="T9" fmla="*/ 0 h 66"/>
                <a:gd name="T10" fmla="*/ 0 w 81"/>
                <a:gd name="T11" fmla="*/ 0 h 66"/>
                <a:gd name="T12" fmla="*/ 0 w 81"/>
                <a:gd name="T13" fmla="*/ 0 h 66"/>
                <a:gd name="T14" fmla="*/ 0 w 81"/>
                <a:gd name="T15" fmla="*/ 0 h 66"/>
                <a:gd name="T16" fmla="*/ 0 w 81"/>
                <a:gd name="T17" fmla="*/ 0 h 66"/>
                <a:gd name="T18" fmla="*/ 0 w 81"/>
                <a:gd name="T19" fmla="*/ 0 h 66"/>
                <a:gd name="T20" fmla="*/ 0 w 81"/>
                <a:gd name="T21" fmla="*/ 0 h 66"/>
                <a:gd name="T22" fmla="*/ 0 w 81"/>
                <a:gd name="T23" fmla="*/ 0 h 66"/>
                <a:gd name="T24" fmla="*/ 0 w 81"/>
                <a:gd name="T25" fmla="*/ 0 h 66"/>
                <a:gd name="T26" fmla="*/ 0 w 81"/>
                <a:gd name="T27" fmla="*/ 0 h 66"/>
                <a:gd name="T28" fmla="*/ 0 w 81"/>
                <a:gd name="T29" fmla="*/ 0 h 66"/>
                <a:gd name="T30" fmla="*/ 0 w 81"/>
                <a:gd name="T31" fmla="*/ 0 h 66"/>
                <a:gd name="T32" fmla="*/ 0 w 81"/>
                <a:gd name="T33" fmla="*/ 0 h 66"/>
                <a:gd name="T34" fmla="*/ 0 w 81"/>
                <a:gd name="T35" fmla="*/ 0 h 66"/>
                <a:gd name="T36" fmla="*/ 0 w 81"/>
                <a:gd name="T37" fmla="*/ 0 h 66"/>
                <a:gd name="T38" fmla="*/ 0 w 81"/>
                <a:gd name="T39" fmla="*/ 0 h 66"/>
                <a:gd name="T40" fmla="*/ 0 w 81"/>
                <a:gd name="T41" fmla="*/ 0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1" h="66">
                  <a:moveTo>
                    <a:pt x="77" y="0"/>
                  </a:moveTo>
                  <a:lnTo>
                    <a:pt x="74" y="3"/>
                  </a:lnTo>
                  <a:lnTo>
                    <a:pt x="72" y="8"/>
                  </a:lnTo>
                  <a:lnTo>
                    <a:pt x="71" y="12"/>
                  </a:lnTo>
                  <a:lnTo>
                    <a:pt x="71" y="17"/>
                  </a:lnTo>
                  <a:lnTo>
                    <a:pt x="73" y="26"/>
                  </a:lnTo>
                  <a:lnTo>
                    <a:pt x="76" y="35"/>
                  </a:lnTo>
                  <a:lnTo>
                    <a:pt x="79" y="45"/>
                  </a:lnTo>
                  <a:lnTo>
                    <a:pt x="81" y="53"/>
                  </a:lnTo>
                  <a:lnTo>
                    <a:pt x="81" y="58"/>
                  </a:lnTo>
                  <a:lnTo>
                    <a:pt x="80" y="61"/>
                  </a:lnTo>
                  <a:lnTo>
                    <a:pt x="79" y="64"/>
                  </a:lnTo>
                  <a:lnTo>
                    <a:pt x="77" y="66"/>
                  </a:lnTo>
                  <a:lnTo>
                    <a:pt x="65" y="59"/>
                  </a:lnTo>
                  <a:lnTo>
                    <a:pt x="39" y="43"/>
                  </a:lnTo>
                  <a:lnTo>
                    <a:pt x="12" y="27"/>
                  </a:lnTo>
                  <a:lnTo>
                    <a:pt x="0" y="19"/>
                  </a:lnTo>
                  <a:lnTo>
                    <a:pt x="16" y="14"/>
                  </a:lnTo>
                  <a:lnTo>
                    <a:pt x="35" y="9"/>
                  </a:lnTo>
                  <a:lnTo>
                    <a:pt x="56" y="3"/>
                  </a:lnTo>
                  <a:lnTo>
                    <a:pt x="77" y="0"/>
                  </a:lnTo>
                  <a:close/>
                </a:path>
              </a:pathLst>
            </a:custGeom>
            <a:solidFill>
              <a:srgbClr val="FFFFFF"/>
            </a:solidFill>
            <a:ln w="9525">
              <a:noFill/>
              <a:round/>
              <a:headEnd/>
              <a:tailEnd/>
            </a:ln>
          </p:spPr>
          <p:txBody>
            <a:bodyPr/>
            <a:lstStyle/>
            <a:p>
              <a:endParaRPr lang="en-US"/>
            </a:p>
          </p:txBody>
        </p:sp>
        <p:sp>
          <p:nvSpPr>
            <p:cNvPr id="268" name="Freeform 272"/>
            <p:cNvSpPr>
              <a:spLocks/>
            </p:cNvSpPr>
            <p:nvPr userDrawn="1"/>
          </p:nvSpPr>
          <p:spPr bwMode="auto">
            <a:xfrm>
              <a:off x="2410" y="2178"/>
              <a:ext cx="14" cy="6"/>
            </a:xfrm>
            <a:custGeom>
              <a:avLst/>
              <a:gdLst>
                <a:gd name="T0" fmla="*/ 1 w 188"/>
                <a:gd name="T1" fmla="*/ 0 h 79"/>
                <a:gd name="T2" fmla="*/ 1 w 188"/>
                <a:gd name="T3" fmla="*/ 0 h 79"/>
                <a:gd name="T4" fmla="*/ 1 w 188"/>
                <a:gd name="T5" fmla="*/ 0 h 79"/>
                <a:gd name="T6" fmla="*/ 1 w 188"/>
                <a:gd name="T7" fmla="*/ 0 h 79"/>
                <a:gd name="T8" fmla="*/ 1 w 188"/>
                <a:gd name="T9" fmla="*/ 0 h 79"/>
                <a:gd name="T10" fmla="*/ 1 w 188"/>
                <a:gd name="T11" fmla="*/ 0 h 79"/>
                <a:gd name="T12" fmla="*/ 1 w 188"/>
                <a:gd name="T13" fmla="*/ 0 h 79"/>
                <a:gd name="T14" fmla="*/ 1 w 188"/>
                <a:gd name="T15" fmla="*/ 0 h 79"/>
                <a:gd name="T16" fmla="*/ 1 w 188"/>
                <a:gd name="T17" fmla="*/ 0 h 79"/>
                <a:gd name="T18" fmla="*/ 1 w 188"/>
                <a:gd name="T19" fmla="*/ 0 h 79"/>
                <a:gd name="T20" fmla="*/ 1 w 188"/>
                <a:gd name="T21" fmla="*/ 0 h 79"/>
                <a:gd name="T22" fmla="*/ 0 w 188"/>
                <a:gd name="T23" fmla="*/ 0 h 79"/>
                <a:gd name="T24" fmla="*/ 0 w 188"/>
                <a:gd name="T25" fmla="*/ 0 h 79"/>
                <a:gd name="T26" fmla="*/ 0 w 188"/>
                <a:gd name="T27" fmla="*/ 0 h 79"/>
                <a:gd name="T28" fmla="*/ 0 w 188"/>
                <a:gd name="T29" fmla="*/ 0 h 79"/>
                <a:gd name="T30" fmla="*/ 0 w 188"/>
                <a:gd name="T31" fmla="*/ 0 h 79"/>
                <a:gd name="T32" fmla="*/ 0 w 188"/>
                <a:gd name="T33" fmla="*/ 0 h 79"/>
                <a:gd name="T34" fmla="*/ 0 w 188"/>
                <a:gd name="T35" fmla="*/ 0 h 79"/>
                <a:gd name="T36" fmla="*/ 1 w 188"/>
                <a:gd name="T37" fmla="*/ 0 h 79"/>
                <a:gd name="T38" fmla="*/ 1 w 188"/>
                <a:gd name="T39" fmla="*/ 0 h 79"/>
                <a:gd name="T40" fmla="*/ 1 w 188"/>
                <a:gd name="T41" fmla="*/ 0 h 79"/>
                <a:gd name="T42" fmla="*/ 1 w 188"/>
                <a:gd name="T43" fmla="*/ 0 h 79"/>
                <a:gd name="T44" fmla="*/ 1 w 188"/>
                <a:gd name="T45" fmla="*/ 0 h 79"/>
                <a:gd name="T46" fmla="*/ 1 w 188"/>
                <a:gd name="T47" fmla="*/ 0 h 79"/>
                <a:gd name="T48" fmla="*/ 1 w 188"/>
                <a:gd name="T49" fmla="*/ 0 h 79"/>
                <a:gd name="T50" fmla="*/ 1 w 188"/>
                <a:gd name="T51" fmla="*/ 0 h 7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88" h="79">
                  <a:moveTo>
                    <a:pt x="185" y="51"/>
                  </a:moveTo>
                  <a:lnTo>
                    <a:pt x="180" y="55"/>
                  </a:lnTo>
                  <a:lnTo>
                    <a:pt x="175" y="58"/>
                  </a:lnTo>
                  <a:lnTo>
                    <a:pt x="169" y="60"/>
                  </a:lnTo>
                  <a:lnTo>
                    <a:pt x="163" y="63"/>
                  </a:lnTo>
                  <a:lnTo>
                    <a:pt x="152" y="66"/>
                  </a:lnTo>
                  <a:lnTo>
                    <a:pt x="139" y="68"/>
                  </a:lnTo>
                  <a:lnTo>
                    <a:pt x="126" y="70"/>
                  </a:lnTo>
                  <a:lnTo>
                    <a:pt x="114" y="72"/>
                  </a:lnTo>
                  <a:lnTo>
                    <a:pt x="102" y="74"/>
                  </a:lnTo>
                  <a:lnTo>
                    <a:pt x="93" y="79"/>
                  </a:lnTo>
                  <a:lnTo>
                    <a:pt x="78" y="71"/>
                  </a:lnTo>
                  <a:lnTo>
                    <a:pt x="46" y="53"/>
                  </a:lnTo>
                  <a:lnTo>
                    <a:pt x="14" y="36"/>
                  </a:lnTo>
                  <a:lnTo>
                    <a:pt x="0" y="27"/>
                  </a:lnTo>
                  <a:lnTo>
                    <a:pt x="14" y="23"/>
                  </a:lnTo>
                  <a:lnTo>
                    <a:pt x="46" y="14"/>
                  </a:lnTo>
                  <a:lnTo>
                    <a:pt x="78" y="4"/>
                  </a:lnTo>
                  <a:lnTo>
                    <a:pt x="93" y="0"/>
                  </a:lnTo>
                  <a:lnTo>
                    <a:pt x="116" y="9"/>
                  </a:lnTo>
                  <a:lnTo>
                    <a:pt x="141" y="20"/>
                  </a:lnTo>
                  <a:lnTo>
                    <a:pt x="154" y="26"/>
                  </a:lnTo>
                  <a:lnTo>
                    <a:pt x="165" y="33"/>
                  </a:lnTo>
                  <a:lnTo>
                    <a:pt x="177" y="41"/>
                  </a:lnTo>
                  <a:lnTo>
                    <a:pt x="188" y="50"/>
                  </a:lnTo>
                  <a:lnTo>
                    <a:pt x="185" y="51"/>
                  </a:lnTo>
                  <a:close/>
                </a:path>
              </a:pathLst>
            </a:custGeom>
            <a:solidFill>
              <a:srgbClr val="FFFFFF"/>
            </a:solidFill>
            <a:ln w="9525">
              <a:noFill/>
              <a:round/>
              <a:headEnd/>
              <a:tailEnd/>
            </a:ln>
          </p:spPr>
          <p:txBody>
            <a:bodyPr/>
            <a:lstStyle/>
            <a:p>
              <a:endParaRPr lang="en-US"/>
            </a:p>
          </p:txBody>
        </p:sp>
        <p:sp>
          <p:nvSpPr>
            <p:cNvPr id="269" name="Freeform 273"/>
            <p:cNvSpPr>
              <a:spLocks/>
            </p:cNvSpPr>
            <p:nvPr userDrawn="1"/>
          </p:nvSpPr>
          <p:spPr bwMode="auto">
            <a:xfrm>
              <a:off x="2400" y="2180"/>
              <a:ext cx="15" cy="6"/>
            </a:xfrm>
            <a:custGeom>
              <a:avLst/>
              <a:gdLst>
                <a:gd name="T0" fmla="*/ 1 w 185"/>
                <a:gd name="T1" fmla="*/ 0 h 82"/>
                <a:gd name="T2" fmla="*/ 0 w 185"/>
                <a:gd name="T3" fmla="*/ 0 h 82"/>
                <a:gd name="T4" fmla="*/ 0 w 185"/>
                <a:gd name="T5" fmla="*/ 0 h 82"/>
                <a:gd name="T6" fmla="*/ 0 w 185"/>
                <a:gd name="T7" fmla="*/ 0 h 82"/>
                <a:gd name="T8" fmla="*/ 0 w 185"/>
                <a:gd name="T9" fmla="*/ 0 h 82"/>
                <a:gd name="T10" fmla="*/ 0 w 185"/>
                <a:gd name="T11" fmla="*/ 0 h 82"/>
                <a:gd name="T12" fmla="*/ 0 w 185"/>
                <a:gd name="T13" fmla="*/ 0 h 82"/>
                <a:gd name="T14" fmla="*/ 0 w 185"/>
                <a:gd name="T15" fmla="*/ 0 h 82"/>
                <a:gd name="T16" fmla="*/ 0 w 185"/>
                <a:gd name="T17" fmla="*/ 0 h 82"/>
                <a:gd name="T18" fmla="*/ 0 w 185"/>
                <a:gd name="T19" fmla="*/ 0 h 82"/>
                <a:gd name="T20" fmla="*/ 0 w 185"/>
                <a:gd name="T21" fmla="*/ 0 h 82"/>
                <a:gd name="T22" fmla="*/ 0 w 185"/>
                <a:gd name="T23" fmla="*/ 0 h 82"/>
                <a:gd name="T24" fmla="*/ 1 w 185"/>
                <a:gd name="T25" fmla="*/ 0 h 82"/>
                <a:gd name="T26" fmla="*/ 1 w 185"/>
                <a:gd name="T27" fmla="*/ 0 h 82"/>
                <a:gd name="T28" fmla="*/ 1 w 185"/>
                <a:gd name="T29" fmla="*/ 0 h 82"/>
                <a:gd name="T30" fmla="*/ 1 w 185"/>
                <a:gd name="T31" fmla="*/ 0 h 82"/>
                <a:gd name="T32" fmla="*/ 1 w 185"/>
                <a:gd name="T33" fmla="*/ 0 h 82"/>
                <a:gd name="T34" fmla="*/ 1 w 185"/>
                <a:gd name="T35" fmla="*/ 0 h 82"/>
                <a:gd name="T36" fmla="*/ 1 w 185"/>
                <a:gd name="T37" fmla="*/ 0 h 82"/>
                <a:gd name="T38" fmla="*/ 1 w 185"/>
                <a:gd name="T39" fmla="*/ 0 h 82"/>
                <a:gd name="T40" fmla="*/ 1 w 185"/>
                <a:gd name="T41" fmla="*/ 0 h 82"/>
                <a:gd name="T42" fmla="*/ 1 w 185"/>
                <a:gd name="T43" fmla="*/ 0 h 82"/>
                <a:gd name="T44" fmla="*/ 1 w 185"/>
                <a:gd name="T45" fmla="*/ 0 h 8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85" h="82">
                  <a:moveTo>
                    <a:pt x="90" y="82"/>
                  </a:moveTo>
                  <a:lnTo>
                    <a:pt x="78" y="73"/>
                  </a:lnTo>
                  <a:lnTo>
                    <a:pt x="67" y="67"/>
                  </a:lnTo>
                  <a:lnTo>
                    <a:pt x="56" y="61"/>
                  </a:lnTo>
                  <a:lnTo>
                    <a:pt x="44" y="55"/>
                  </a:lnTo>
                  <a:lnTo>
                    <a:pt x="32" y="49"/>
                  </a:lnTo>
                  <a:lnTo>
                    <a:pt x="21" y="42"/>
                  </a:lnTo>
                  <a:lnTo>
                    <a:pt x="11" y="35"/>
                  </a:lnTo>
                  <a:lnTo>
                    <a:pt x="0" y="27"/>
                  </a:lnTo>
                  <a:lnTo>
                    <a:pt x="14" y="23"/>
                  </a:lnTo>
                  <a:lnTo>
                    <a:pt x="45" y="14"/>
                  </a:lnTo>
                  <a:lnTo>
                    <a:pt x="76" y="4"/>
                  </a:lnTo>
                  <a:lnTo>
                    <a:pt x="90" y="0"/>
                  </a:lnTo>
                  <a:lnTo>
                    <a:pt x="114" y="11"/>
                  </a:lnTo>
                  <a:lnTo>
                    <a:pt x="139" y="22"/>
                  </a:lnTo>
                  <a:lnTo>
                    <a:pt x="151" y="28"/>
                  </a:lnTo>
                  <a:lnTo>
                    <a:pt x="161" y="35"/>
                  </a:lnTo>
                  <a:lnTo>
                    <a:pt x="173" y="43"/>
                  </a:lnTo>
                  <a:lnTo>
                    <a:pt x="185" y="53"/>
                  </a:lnTo>
                  <a:lnTo>
                    <a:pt x="160" y="58"/>
                  </a:lnTo>
                  <a:lnTo>
                    <a:pt x="137" y="66"/>
                  </a:lnTo>
                  <a:lnTo>
                    <a:pt x="112" y="74"/>
                  </a:lnTo>
                  <a:lnTo>
                    <a:pt x="90" y="82"/>
                  </a:lnTo>
                  <a:close/>
                </a:path>
              </a:pathLst>
            </a:custGeom>
            <a:solidFill>
              <a:srgbClr val="FFFFFF"/>
            </a:solidFill>
            <a:ln w="9525">
              <a:noFill/>
              <a:round/>
              <a:headEnd/>
              <a:tailEnd/>
            </a:ln>
          </p:spPr>
          <p:txBody>
            <a:bodyPr/>
            <a:lstStyle/>
            <a:p>
              <a:endParaRPr lang="en-US"/>
            </a:p>
          </p:txBody>
        </p:sp>
        <p:sp>
          <p:nvSpPr>
            <p:cNvPr id="270" name="Freeform 274"/>
            <p:cNvSpPr>
              <a:spLocks/>
            </p:cNvSpPr>
            <p:nvPr userDrawn="1"/>
          </p:nvSpPr>
          <p:spPr bwMode="auto">
            <a:xfrm>
              <a:off x="2399" y="2183"/>
              <a:ext cx="6" cy="5"/>
            </a:xfrm>
            <a:custGeom>
              <a:avLst/>
              <a:gdLst>
                <a:gd name="T0" fmla="*/ 0 w 80"/>
                <a:gd name="T1" fmla="*/ 0 h 70"/>
                <a:gd name="T2" fmla="*/ 0 w 80"/>
                <a:gd name="T3" fmla="*/ 0 h 70"/>
                <a:gd name="T4" fmla="*/ 0 w 80"/>
                <a:gd name="T5" fmla="*/ 0 h 70"/>
                <a:gd name="T6" fmla="*/ 0 w 80"/>
                <a:gd name="T7" fmla="*/ 0 h 70"/>
                <a:gd name="T8" fmla="*/ 0 w 80"/>
                <a:gd name="T9" fmla="*/ 0 h 70"/>
                <a:gd name="T10" fmla="*/ 0 w 80"/>
                <a:gd name="T11" fmla="*/ 0 h 70"/>
                <a:gd name="T12" fmla="*/ 0 w 80"/>
                <a:gd name="T13" fmla="*/ 0 h 70"/>
                <a:gd name="T14" fmla="*/ 0 w 80"/>
                <a:gd name="T15" fmla="*/ 0 h 70"/>
                <a:gd name="T16" fmla="*/ 0 w 80"/>
                <a:gd name="T17" fmla="*/ 0 h 70"/>
                <a:gd name="T18" fmla="*/ 0 w 80"/>
                <a:gd name="T19" fmla="*/ 0 h 70"/>
                <a:gd name="T20" fmla="*/ 0 w 80"/>
                <a:gd name="T21" fmla="*/ 0 h 70"/>
                <a:gd name="T22" fmla="*/ 0 w 80"/>
                <a:gd name="T23" fmla="*/ 0 h 70"/>
                <a:gd name="T24" fmla="*/ 0 w 80"/>
                <a:gd name="T25" fmla="*/ 0 h 70"/>
                <a:gd name="T26" fmla="*/ 0 w 80"/>
                <a:gd name="T27" fmla="*/ 0 h 70"/>
                <a:gd name="T28" fmla="*/ 0 w 80"/>
                <a:gd name="T29" fmla="*/ 0 h 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70">
                  <a:moveTo>
                    <a:pt x="80" y="48"/>
                  </a:moveTo>
                  <a:lnTo>
                    <a:pt x="72" y="52"/>
                  </a:lnTo>
                  <a:lnTo>
                    <a:pt x="63" y="57"/>
                  </a:lnTo>
                  <a:lnTo>
                    <a:pt x="53" y="60"/>
                  </a:lnTo>
                  <a:lnTo>
                    <a:pt x="43" y="63"/>
                  </a:lnTo>
                  <a:lnTo>
                    <a:pt x="22" y="67"/>
                  </a:lnTo>
                  <a:lnTo>
                    <a:pt x="0" y="70"/>
                  </a:lnTo>
                  <a:lnTo>
                    <a:pt x="1" y="59"/>
                  </a:lnTo>
                  <a:lnTo>
                    <a:pt x="2" y="35"/>
                  </a:lnTo>
                  <a:lnTo>
                    <a:pt x="3" y="11"/>
                  </a:lnTo>
                  <a:lnTo>
                    <a:pt x="3" y="0"/>
                  </a:lnTo>
                  <a:lnTo>
                    <a:pt x="15" y="8"/>
                  </a:lnTo>
                  <a:lnTo>
                    <a:pt x="41" y="24"/>
                  </a:lnTo>
                  <a:lnTo>
                    <a:pt x="68" y="41"/>
                  </a:lnTo>
                  <a:lnTo>
                    <a:pt x="80" y="48"/>
                  </a:lnTo>
                  <a:close/>
                </a:path>
              </a:pathLst>
            </a:custGeom>
            <a:solidFill>
              <a:srgbClr val="FFFFFF"/>
            </a:solidFill>
            <a:ln w="9525">
              <a:noFill/>
              <a:round/>
              <a:headEnd/>
              <a:tailEnd/>
            </a:ln>
          </p:spPr>
          <p:txBody>
            <a:bodyPr/>
            <a:lstStyle/>
            <a:p>
              <a:endParaRPr lang="en-US"/>
            </a:p>
          </p:txBody>
        </p:sp>
        <p:sp>
          <p:nvSpPr>
            <p:cNvPr id="271" name="Freeform 275"/>
            <p:cNvSpPr>
              <a:spLocks/>
            </p:cNvSpPr>
            <p:nvPr userDrawn="1"/>
          </p:nvSpPr>
          <p:spPr bwMode="auto">
            <a:xfrm>
              <a:off x="2419" y="2183"/>
              <a:ext cx="7" cy="6"/>
            </a:xfrm>
            <a:custGeom>
              <a:avLst/>
              <a:gdLst>
                <a:gd name="T0" fmla="*/ 1 w 97"/>
                <a:gd name="T1" fmla="*/ 0 h 78"/>
                <a:gd name="T2" fmla="*/ 0 w 97"/>
                <a:gd name="T3" fmla="*/ 0 h 78"/>
                <a:gd name="T4" fmla="*/ 0 w 97"/>
                <a:gd name="T5" fmla="*/ 0 h 78"/>
                <a:gd name="T6" fmla="*/ 0 w 97"/>
                <a:gd name="T7" fmla="*/ 0 h 78"/>
                <a:gd name="T8" fmla="*/ 0 w 97"/>
                <a:gd name="T9" fmla="*/ 0 h 78"/>
                <a:gd name="T10" fmla="*/ 0 w 97"/>
                <a:gd name="T11" fmla="*/ 0 h 78"/>
                <a:gd name="T12" fmla="*/ 0 w 97"/>
                <a:gd name="T13" fmla="*/ 0 h 78"/>
                <a:gd name="T14" fmla="*/ 0 w 97"/>
                <a:gd name="T15" fmla="*/ 0 h 78"/>
                <a:gd name="T16" fmla="*/ 0 w 97"/>
                <a:gd name="T17" fmla="*/ 0 h 78"/>
                <a:gd name="T18" fmla="*/ 0 w 97"/>
                <a:gd name="T19" fmla="*/ 0 h 78"/>
                <a:gd name="T20" fmla="*/ 0 w 97"/>
                <a:gd name="T21" fmla="*/ 0 h 78"/>
                <a:gd name="T22" fmla="*/ 0 w 97"/>
                <a:gd name="T23" fmla="*/ 0 h 78"/>
                <a:gd name="T24" fmla="*/ 0 w 97"/>
                <a:gd name="T25" fmla="*/ 0 h 78"/>
                <a:gd name="T26" fmla="*/ 0 w 97"/>
                <a:gd name="T27" fmla="*/ 0 h 78"/>
                <a:gd name="T28" fmla="*/ 1 w 97"/>
                <a:gd name="T29" fmla="*/ 0 h 78"/>
                <a:gd name="T30" fmla="*/ 1 w 97"/>
                <a:gd name="T31" fmla="*/ 0 h 78"/>
                <a:gd name="T32" fmla="*/ 1 w 97"/>
                <a:gd name="T33" fmla="*/ 0 h 78"/>
                <a:gd name="T34" fmla="*/ 1 w 97"/>
                <a:gd name="T35" fmla="*/ 0 h 78"/>
                <a:gd name="T36" fmla="*/ 1 w 97"/>
                <a:gd name="T37" fmla="*/ 0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7" h="78">
                  <a:moveTo>
                    <a:pt x="93" y="78"/>
                  </a:moveTo>
                  <a:lnTo>
                    <a:pt x="80" y="73"/>
                  </a:lnTo>
                  <a:lnTo>
                    <a:pt x="69" y="68"/>
                  </a:lnTo>
                  <a:lnTo>
                    <a:pt x="57" y="60"/>
                  </a:lnTo>
                  <a:lnTo>
                    <a:pt x="45" y="53"/>
                  </a:lnTo>
                  <a:lnTo>
                    <a:pt x="24" y="38"/>
                  </a:lnTo>
                  <a:lnTo>
                    <a:pt x="0" y="25"/>
                  </a:lnTo>
                  <a:lnTo>
                    <a:pt x="9" y="18"/>
                  </a:lnTo>
                  <a:lnTo>
                    <a:pt x="20" y="12"/>
                  </a:lnTo>
                  <a:lnTo>
                    <a:pt x="31" y="8"/>
                  </a:lnTo>
                  <a:lnTo>
                    <a:pt x="44" y="4"/>
                  </a:lnTo>
                  <a:lnTo>
                    <a:pt x="57" y="1"/>
                  </a:lnTo>
                  <a:lnTo>
                    <a:pt x="71" y="0"/>
                  </a:lnTo>
                  <a:lnTo>
                    <a:pt x="84" y="0"/>
                  </a:lnTo>
                  <a:lnTo>
                    <a:pt x="97" y="2"/>
                  </a:lnTo>
                  <a:lnTo>
                    <a:pt x="95" y="14"/>
                  </a:lnTo>
                  <a:lnTo>
                    <a:pt x="94" y="41"/>
                  </a:lnTo>
                  <a:lnTo>
                    <a:pt x="93" y="66"/>
                  </a:lnTo>
                  <a:lnTo>
                    <a:pt x="93" y="78"/>
                  </a:lnTo>
                  <a:close/>
                </a:path>
              </a:pathLst>
            </a:custGeom>
            <a:solidFill>
              <a:srgbClr val="FFFFFF"/>
            </a:solidFill>
            <a:ln w="9525">
              <a:noFill/>
              <a:round/>
              <a:headEnd/>
              <a:tailEnd/>
            </a:ln>
          </p:spPr>
          <p:txBody>
            <a:bodyPr/>
            <a:lstStyle/>
            <a:p>
              <a:endParaRPr lang="en-US"/>
            </a:p>
          </p:txBody>
        </p:sp>
        <p:sp>
          <p:nvSpPr>
            <p:cNvPr id="272" name="Freeform 276"/>
            <p:cNvSpPr>
              <a:spLocks/>
            </p:cNvSpPr>
            <p:nvPr userDrawn="1"/>
          </p:nvSpPr>
          <p:spPr bwMode="auto">
            <a:xfrm>
              <a:off x="2500" y="2186"/>
              <a:ext cx="30" cy="6"/>
            </a:xfrm>
            <a:custGeom>
              <a:avLst/>
              <a:gdLst>
                <a:gd name="T0" fmla="*/ 2 w 395"/>
                <a:gd name="T1" fmla="*/ 0 h 87"/>
                <a:gd name="T2" fmla="*/ 2 w 395"/>
                <a:gd name="T3" fmla="*/ 0 h 87"/>
                <a:gd name="T4" fmla="*/ 2 w 395"/>
                <a:gd name="T5" fmla="*/ 0 h 87"/>
                <a:gd name="T6" fmla="*/ 2 w 395"/>
                <a:gd name="T7" fmla="*/ 0 h 87"/>
                <a:gd name="T8" fmla="*/ 2 w 395"/>
                <a:gd name="T9" fmla="*/ 0 h 87"/>
                <a:gd name="T10" fmla="*/ 2 w 395"/>
                <a:gd name="T11" fmla="*/ 0 h 87"/>
                <a:gd name="T12" fmla="*/ 2 w 395"/>
                <a:gd name="T13" fmla="*/ 0 h 87"/>
                <a:gd name="T14" fmla="*/ 2 w 395"/>
                <a:gd name="T15" fmla="*/ 0 h 87"/>
                <a:gd name="T16" fmla="*/ 1 w 395"/>
                <a:gd name="T17" fmla="*/ 0 h 87"/>
                <a:gd name="T18" fmla="*/ 1 w 395"/>
                <a:gd name="T19" fmla="*/ 0 h 87"/>
                <a:gd name="T20" fmla="*/ 1 w 395"/>
                <a:gd name="T21" fmla="*/ 0 h 87"/>
                <a:gd name="T22" fmla="*/ 1 w 395"/>
                <a:gd name="T23" fmla="*/ 0 h 87"/>
                <a:gd name="T24" fmla="*/ 1 w 395"/>
                <a:gd name="T25" fmla="*/ 0 h 87"/>
                <a:gd name="T26" fmla="*/ 1 w 395"/>
                <a:gd name="T27" fmla="*/ 0 h 87"/>
                <a:gd name="T28" fmla="*/ 1 w 395"/>
                <a:gd name="T29" fmla="*/ 0 h 87"/>
                <a:gd name="T30" fmla="*/ 0 w 395"/>
                <a:gd name="T31" fmla="*/ 0 h 87"/>
                <a:gd name="T32" fmla="*/ 0 w 395"/>
                <a:gd name="T33" fmla="*/ 0 h 87"/>
                <a:gd name="T34" fmla="*/ 0 w 395"/>
                <a:gd name="T35" fmla="*/ 0 h 87"/>
                <a:gd name="T36" fmla="*/ 0 w 395"/>
                <a:gd name="T37" fmla="*/ 0 h 87"/>
                <a:gd name="T38" fmla="*/ 0 w 395"/>
                <a:gd name="T39" fmla="*/ 0 h 87"/>
                <a:gd name="T40" fmla="*/ 0 w 395"/>
                <a:gd name="T41" fmla="*/ 0 h 87"/>
                <a:gd name="T42" fmla="*/ 0 w 395"/>
                <a:gd name="T43" fmla="*/ 0 h 87"/>
                <a:gd name="T44" fmla="*/ 1 w 395"/>
                <a:gd name="T45" fmla="*/ 0 h 87"/>
                <a:gd name="T46" fmla="*/ 1 w 395"/>
                <a:gd name="T47" fmla="*/ 0 h 87"/>
                <a:gd name="T48" fmla="*/ 1 w 395"/>
                <a:gd name="T49" fmla="*/ 0 h 87"/>
                <a:gd name="T50" fmla="*/ 1 w 395"/>
                <a:gd name="T51" fmla="*/ 0 h 87"/>
                <a:gd name="T52" fmla="*/ 1 w 395"/>
                <a:gd name="T53" fmla="*/ 0 h 87"/>
                <a:gd name="T54" fmla="*/ 1 w 395"/>
                <a:gd name="T55" fmla="*/ 0 h 87"/>
                <a:gd name="T56" fmla="*/ 2 w 395"/>
                <a:gd name="T57" fmla="*/ 0 h 87"/>
                <a:gd name="T58" fmla="*/ 2 w 395"/>
                <a:gd name="T59" fmla="*/ 0 h 87"/>
                <a:gd name="T60" fmla="*/ 2 w 395"/>
                <a:gd name="T61" fmla="*/ 0 h 87"/>
                <a:gd name="T62" fmla="*/ 2 w 395"/>
                <a:gd name="T63" fmla="*/ 0 h 87"/>
                <a:gd name="T64" fmla="*/ 2 w 395"/>
                <a:gd name="T65" fmla="*/ 0 h 87"/>
                <a:gd name="T66" fmla="*/ 2 w 395"/>
                <a:gd name="T67" fmla="*/ 0 h 87"/>
                <a:gd name="T68" fmla="*/ 2 w 395"/>
                <a:gd name="T69" fmla="*/ 0 h 87"/>
                <a:gd name="T70" fmla="*/ 2 w 395"/>
                <a:gd name="T71" fmla="*/ 0 h 87"/>
                <a:gd name="T72" fmla="*/ 2 w 395"/>
                <a:gd name="T73" fmla="*/ 0 h 87"/>
                <a:gd name="T74" fmla="*/ 2 w 395"/>
                <a:gd name="T75" fmla="*/ 0 h 87"/>
                <a:gd name="T76" fmla="*/ 2 w 395"/>
                <a:gd name="T77" fmla="*/ 0 h 87"/>
                <a:gd name="T78" fmla="*/ 2 w 395"/>
                <a:gd name="T79" fmla="*/ 0 h 87"/>
                <a:gd name="T80" fmla="*/ 2 w 395"/>
                <a:gd name="T81" fmla="*/ 0 h 87"/>
                <a:gd name="T82" fmla="*/ 2 w 395"/>
                <a:gd name="T83" fmla="*/ 0 h 87"/>
                <a:gd name="T84" fmla="*/ 2 w 395"/>
                <a:gd name="T85" fmla="*/ 0 h 87"/>
                <a:gd name="T86" fmla="*/ 2 w 395"/>
                <a:gd name="T87" fmla="*/ 0 h 87"/>
                <a:gd name="T88" fmla="*/ 2 w 395"/>
                <a:gd name="T89" fmla="*/ 0 h 87"/>
                <a:gd name="T90" fmla="*/ 2 w 395"/>
                <a:gd name="T91" fmla="*/ 0 h 87"/>
                <a:gd name="T92" fmla="*/ 2 w 395"/>
                <a:gd name="T93" fmla="*/ 0 h 87"/>
                <a:gd name="T94" fmla="*/ 2 w 395"/>
                <a:gd name="T95" fmla="*/ 0 h 87"/>
                <a:gd name="T96" fmla="*/ 2 w 395"/>
                <a:gd name="T97" fmla="*/ 0 h 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95" h="87">
                  <a:moveTo>
                    <a:pt x="373" y="37"/>
                  </a:moveTo>
                  <a:lnTo>
                    <a:pt x="363" y="43"/>
                  </a:lnTo>
                  <a:lnTo>
                    <a:pt x="352" y="49"/>
                  </a:lnTo>
                  <a:lnTo>
                    <a:pt x="341" y="56"/>
                  </a:lnTo>
                  <a:lnTo>
                    <a:pt x="331" y="60"/>
                  </a:lnTo>
                  <a:lnTo>
                    <a:pt x="308" y="70"/>
                  </a:lnTo>
                  <a:lnTo>
                    <a:pt x="285" y="76"/>
                  </a:lnTo>
                  <a:lnTo>
                    <a:pt x="260" y="81"/>
                  </a:lnTo>
                  <a:lnTo>
                    <a:pt x="236" y="85"/>
                  </a:lnTo>
                  <a:lnTo>
                    <a:pt x="211" y="87"/>
                  </a:lnTo>
                  <a:lnTo>
                    <a:pt x="187" y="87"/>
                  </a:lnTo>
                  <a:lnTo>
                    <a:pt x="162" y="86"/>
                  </a:lnTo>
                  <a:lnTo>
                    <a:pt x="136" y="84"/>
                  </a:lnTo>
                  <a:lnTo>
                    <a:pt x="113" y="79"/>
                  </a:lnTo>
                  <a:lnTo>
                    <a:pt x="88" y="75"/>
                  </a:lnTo>
                  <a:lnTo>
                    <a:pt x="65" y="70"/>
                  </a:lnTo>
                  <a:lnTo>
                    <a:pt x="43" y="63"/>
                  </a:lnTo>
                  <a:lnTo>
                    <a:pt x="20" y="56"/>
                  </a:lnTo>
                  <a:lnTo>
                    <a:pt x="0" y="48"/>
                  </a:lnTo>
                  <a:lnTo>
                    <a:pt x="11" y="38"/>
                  </a:lnTo>
                  <a:lnTo>
                    <a:pt x="21" y="28"/>
                  </a:lnTo>
                  <a:lnTo>
                    <a:pt x="57" y="36"/>
                  </a:lnTo>
                  <a:lnTo>
                    <a:pt x="97" y="42"/>
                  </a:lnTo>
                  <a:lnTo>
                    <a:pt x="138" y="47"/>
                  </a:lnTo>
                  <a:lnTo>
                    <a:pt x="179" y="51"/>
                  </a:lnTo>
                  <a:lnTo>
                    <a:pt x="201" y="52"/>
                  </a:lnTo>
                  <a:lnTo>
                    <a:pt x="221" y="52"/>
                  </a:lnTo>
                  <a:lnTo>
                    <a:pt x="241" y="52"/>
                  </a:lnTo>
                  <a:lnTo>
                    <a:pt x="262" y="51"/>
                  </a:lnTo>
                  <a:lnTo>
                    <a:pt x="282" y="49"/>
                  </a:lnTo>
                  <a:lnTo>
                    <a:pt x="302" y="47"/>
                  </a:lnTo>
                  <a:lnTo>
                    <a:pt x="321" y="44"/>
                  </a:lnTo>
                  <a:lnTo>
                    <a:pt x="340" y="40"/>
                  </a:lnTo>
                  <a:lnTo>
                    <a:pt x="345" y="39"/>
                  </a:lnTo>
                  <a:lnTo>
                    <a:pt x="348" y="37"/>
                  </a:lnTo>
                  <a:lnTo>
                    <a:pt x="351" y="33"/>
                  </a:lnTo>
                  <a:lnTo>
                    <a:pt x="355" y="30"/>
                  </a:lnTo>
                  <a:lnTo>
                    <a:pt x="362" y="23"/>
                  </a:lnTo>
                  <a:lnTo>
                    <a:pt x="367" y="15"/>
                  </a:lnTo>
                  <a:lnTo>
                    <a:pt x="373" y="8"/>
                  </a:lnTo>
                  <a:lnTo>
                    <a:pt x="380" y="3"/>
                  </a:lnTo>
                  <a:lnTo>
                    <a:pt x="384" y="1"/>
                  </a:lnTo>
                  <a:lnTo>
                    <a:pt x="387" y="0"/>
                  </a:lnTo>
                  <a:lnTo>
                    <a:pt x="391" y="1"/>
                  </a:lnTo>
                  <a:lnTo>
                    <a:pt x="395" y="4"/>
                  </a:lnTo>
                  <a:lnTo>
                    <a:pt x="392" y="9"/>
                  </a:lnTo>
                  <a:lnTo>
                    <a:pt x="384" y="21"/>
                  </a:lnTo>
                  <a:lnTo>
                    <a:pt x="377" y="31"/>
                  </a:lnTo>
                  <a:lnTo>
                    <a:pt x="373" y="37"/>
                  </a:lnTo>
                  <a:close/>
                </a:path>
              </a:pathLst>
            </a:custGeom>
            <a:solidFill>
              <a:srgbClr val="FFFFFF"/>
            </a:solidFill>
            <a:ln w="9525">
              <a:noFill/>
              <a:round/>
              <a:headEnd/>
              <a:tailEnd/>
            </a:ln>
          </p:spPr>
          <p:txBody>
            <a:bodyPr/>
            <a:lstStyle/>
            <a:p>
              <a:endParaRPr lang="en-US"/>
            </a:p>
          </p:txBody>
        </p:sp>
        <p:sp>
          <p:nvSpPr>
            <p:cNvPr id="273" name="Freeform 277"/>
            <p:cNvSpPr>
              <a:spLocks/>
            </p:cNvSpPr>
            <p:nvPr userDrawn="1"/>
          </p:nvSpPr>
          <p:spPr bwMode="auto">
            <a:xfrm>
              <a:off x="2531" y="2187"/>
              <a:ext cx="7" cy="7"/>
            </a:xfrm>
            <a:custGeom>
              <a:avLst/>
              <a:gdLst>
                <a:gd name="T0" fmla="*/ 0 w 93"/>
                <a:gd name="T1" fmla="*/ 1 h 86"/>
                <a:gd name="T2" fmla="*/ 0 w 93"/>
                <a:gd name="T3" fmla="*/ 0 h 86"/>
                <a:gd name="T4" fmla="*/ 0 w 93"/>
                <a:gd name="T5" fmla="*/ 0 h 86"/>
                <a:gd name="T6" fmla="*/ 0 w 93"/>
                <a:gd name="T7" fmla="*/ 0 h 86"/>
                <a:gd name="T8" fmla="*/ 0 w 93"/>
                <a:gd name="T9" fmla="*/ 0 h 86"/>
                <a:gd name="T10" fmla="*/ 0 w 93"/>
                <a:gd name="T11" fmla="*/ 0 h 86"/>
                <a:gd name="T12" fmla="*/ 0 w 93"/>
                <a:gd name="T13" fmla="*/ 0 h 86"/>
                <a:gd name="T14" fmla="*/ 0 w 93"/>
                <a:gd name="T15" fmla="*/ 0 h 86"/>
                <a:gd name="T16" fmla="*/ 0 w 93"/>
                <a:gd name="T17" fmla="*/ 0 h 86"/>
                <a:gd name="T18" fmla="*/ 0 w 93"/>
                <a:gd name="T19" fmla="*/ 0 h 86"/>
                <a:gd name="T20" fmla="*/ 1 w 93"/>
                <a:gd name="T21" fmla="*/ 0 h 86"/>
                <a:gd name="T22" fmla="*/ 0 w 93"/>
                <a:gd name="T23" fmla="*/ 0 h 86"/>
                <a:gd name="T24" fmla="*/ 0 w 93"/>
                <a:gd name="T25" fmla="*/ 0 h 86"/>
                <a:gd name="T26" fmla="*/ 0 w 93"/>
                <a:gd name="T27" fmla="*/ 0 h 86"/>
                <a:gd name="T28" fmla="*/ 0 w 93"/>
                <a:gd name="T29" fmla="*/ 1 h 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3" h="86">
                  <a:moveTo>
                    <a:pt x="0" y="86"/>
                  </a:moveTo>
                  <a:lnTo>
                    <a:pt x="1" y="79"/>
                  </a:lnTo>
                  <a:lnTo>
                    <a:pt x="2" y="74"/>
                  </a:lnTo>
                  <a:lnTo>
                    <a:pt x="5" y="68"/>
                  </a:lnTo>
                  <a:lnTo>
                    <a:pt x="8" y="62"/>
                  </a:lnTo>
                  <a:lnTo>
                    <a:pt x="17" y="51"/>
                  </a:lnTo>
                  <a:lnTo>
                    <a:pt x="27" y="39"/>
                  </a:lnTo>
                  <a:lnTo>
                    <a:pt x="53" y="19"/>
                  </a:lnTo>
                  <a:lnTo>
                    <a:pt x="77" y="0"/>
                  </a:lnTo>
                  <a:lnTo>
                    <a:pt x="85" y="7"/>
                  </a:lnTo>
                  <a:lnTo>
                    <a:pt x="93" y="13"/>
                  </a:lnTo>
                  <a:lnTo>
                    <a:pt x="78" y="24"/>
                  </a:lnTo>
                  <a:lnTo>
                    <a:pt x="47" y="50"/>
                  </a:lnTo>
                  <a:lnTo>
                    <a:pt x="15" y="74"/>
                  </a:lnTo>
                  <a:lnTo>
                    <a:pt x="0" y="86"/>
                  </a:lnTo>
                  <a:close/>
                </a:path>
              </a:pathLst>
            </a:custGeom>
            <a:solidFill>
              <a:srgbClr val="FFFFFF"/>
            </a:solidFill>
            <a:ln w="9525">
              <a:noFill/>
              <a:round/>
              <a:headEnd/>
              <a:tailEnd/>
            </a:ln>
          </p:spPr>
          <p:txBody>
            <a:bodyPr/>
            <a:lstStyle/>
            <a:p>
              <a:endParaRPr lang="en-US"/>
            </a:p>
          </p:txBody>
        </p:sp>
        <p:sp>
          <p:nvSpPr>
            <p:cNvPr id="274" name="Freeform 278"/>
            <p:cNvSpPr>
              <a:spLocks/>
            </p:cNvSpPr>
            <p:nvPr userDrawn="1"/>
          </p:nvSpPr>
          <p:spPr bwMode="auto">
            <a:xfrm>
              <a:off x="2656" y="2190"/>
              <a:ext cx="22" cy="20"/>
            </a:xfrm>
            <a:custGeom>
              <a:avLst/>
              <a:gdLst>
                <a:gd name="T0" fmla="*/ 0 w 284"/>
                <a:gd name="T1" fmla="*/ 2 h 260"/>
                <a:gd name="T2" fmla="*/ 0 w 284"/>
                <a:gd name="T3" fmla="*/ 2 h 260"/>
                <a:gd name="T4" fmla="*/ 0 w 284"/>
                <a:gd name="T5" fmla="*/ 2 h 260"/>
                <a:gd name="T6" fmla="*/ 0 w 284"/>
                <a:gd name="T7" fmla="*/ 1 h 260"/>
                <a:gd name="T8" fmla="*/ 0 w 284"/>
                <a:gd name="T9" fmla="*/ 1 h 260"/>
                <a:gd name="T10" fmla="*/ 0 w 284"/>
                <a:gd name="T11" fmla="*/ 1 h 260"/>
                <a:gd name="T12" fmla="*/ 0 w 284"/>
                <a:gd name="T13" fmla="*/ 1 h 260"/>
                <a:gd name="T14" fmla="*/ 0 w 284"/>
                <a:gd name="T15" fmla="*/ 1 h 260"/>
                <a:gd name="T16" fmla="*/ 0 w 284"/>
                <a:gd name="T17" fmla="*/ 1 h 260"/>
                <a:gd name="T18" fmla="*/ 1 w 284"/>
                <a:gd name="T19" fmla="*/ 1 h 260"/>
                <a:gd name="T20" fmla="*/ 1 w 284"/>
                <a:gd name="T21" fmla="*/ 1 h 260"/>
                <a:gd name="T22" fmla="*/ 1 w 284"/>
                <a:gd name="T23" fmla="*/ 1 h 260"/>
                <a:gd name="T24" fmla="*/ 1 w 284"/>
                <a:gd name="T25" fmla="*/ 1 h 260"/>
                <a:gd name="T26" fmla="*/ 1 w 284"/>
                <a:gd name="T27" fmla="*/ 1 h 260"/>
                <a:gd name="T28" fmla="*/ 1 w 284"/>
                <a:gd name="T29" fmla="*/ 1 h 260"/>
                <a:gd name="T30" fmla="*/ 1 w 284"/>
                <a:gd name="T31" fmla="*/ 0 h 260"/>
                <a:gd name="T32" fmla="*/ 1 w 284"/>
                <a:gd name="T33" fmla="*/ 0 h 260"/>
                <a:gd name="T34" fmla="*/ 1 w 284"/>
                <a:gd name="T35" fmla="*/ 0 h 260"/>
                <a:gd name="T36" fmla="*/ 2 w 284"/>
                <a:gd name="T37" fmla="*/ 0 h 260"/>
                <a:gd name="T38" fmla="*/ 2 w 284"/>
                <a:gd name="T39" fmla="*/ 0 h 260"/>
                <a:gd name="T40" fmla="*/ 2 w 284"/>
                <a:gd name="T41" fmla="*/ 0 h 260"/>
                <a:gd name="T42" fmla="*/ 2 w 284"/>
                <a:gd name="T43" fmla="*/ 0 h 260"/>
                <a:gd name="T44" fmla="*/ 2 w 284"/>
                <a:gd name="T45" fmla="*/ 0 h 260"/>
                <a:gd name="T46" fmla="*/ 2 w 284"/>
                <a:gd name="T47" fmla="*/ 0 h 260"/>
                <a:gd name="T48" fmla="*/ 1 w 284"/>
                <a:gd name="T49" fmla="*/ 1 h 260"/>
                <a:gd name="T50" fmla="*/ 1 w 284"/>
                <a:gd name="T51" fmla="*/ 1 h 260"/>
                <a:gd name="T52" fmla="*/ 1 w 284"/>
                <a:gd name="T53" fmla="*/ 1 h 260"/>
                <a:gd name="T54" fmla="*/ 1 w 284"/>
                <a:gd name="T55" fmla="*/ 1 h 260"/>
                <a:gd name="T56" fmla="*/ 1 w 284"/>
                <a:gd name="T57" fmla="*/ 1 h 260"/>
                <a:gd name="T58" fmla="*/ 1 w 284"/>
                <a:gd name="T59" fmla="*/ 1 h 260"/>
                <a:gd name="T60" fmla="*/ 1 w 284"/>
                <a:gd name="T61" fmla="*/ 1 h 260"/>
                <a:gd name="T62" fmla="*/ 1 w 284"/>
                <a:gd name="T63" fmla="*/ 1 h 260"/>
                <a:gd name="T64" fmla="*/ 1 w 284"/>
                <a:gd name="T65" fmla="*/ 1 h 260"/>
                <a:gd name="T66" fmla="*/ 0 w 284"/>
                <a:gd name="T67" fmla="*/ 1 h 260"/>
                <a:gd name="T68" fmla="*/ 0 w 284"/>
                <a:gd name="T69" fmla="*/ 1 h 260"/>
                <a:gd name="T70" fmla="*/ 0 w 284"/>
                <a:gd name="T71" fmla="*/ 1 h 260"/>
                <a:gd name="T72" fmla="*/ 0 w 284"/>
                <a:gd name="T73" fmla="*/ 2 h 2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84" h="260">
                  <a:moveTo>
                    <a:pt x="9" y="260"/>
                  </a:moveTo>
                  <a:lnTo>
                    <a:pt x="5" y="257"/>
                  </a:lnTo>
                  <a:lnTo>
                    <a:pt x="0" y="254"/>
                  </a:lnTo>
                  <a:lnTo>
                    <a:pt x="12" y="239"/>
                  </a:lnTo>
                  <a:lnTo>
                    <a:pt x="23" y="225"/>
                  </a:lnTo>
                  <a:lnTo>
                    <a:pt x="36" y="212"/>
                  </a:lnTo>
                  <a:lnTo>
                    <a:pt x="51" y="199"/>
                  </a:lnTo>
                  <a:lnTo>
                    <a:pt x="65" y="188"/>
                  </a:lnTo>
                  <a:lnTo>
                    <a:pt x="81" y="176"/>
                  </a:lnTo>
                  <a:lnTo>
                    <a:pt x="97" y="165"/>
                  </a:lnTo>
                  <a:lnTo>
                    <a:pt x="113" y="155"/>
                  </a:lnTo>
                  <a:lnTo>
                    <a:pt x="146" y="134"/>
                  </a:lnTo>
                  <a:lnTo>
                    <a:pt x="179" y="114"/>
                  </a:lnTo>
                  <a:lnTo>
                    <a:pt x="195" y="103"/>
                  </a:lnTo>
                  <a:lnTo>
                    <a:pt x="211" y="93"/>
                  </a:lnTo>
                  <a:lnTo>
                    <a:pt x="227" y="81"/>
                  </a:lnTo>
                  <a:lnTo>
                    <a:pt x="242" y="70"/>
                  </a:lnTo>
                  <a:lnTo>
                    <a:pt x="249" y="59"/>
                  </a:lnTo>
                  <a:lnTo>
                    <a:pt x="263" y="35"/>
                  </a:lnTo>
                  <a:lnTo>
                    <a:pt x="277" y="11"/>
                  </a:lnTo>
                  <a:lnTo>
                    <a:pt x="284" y="0"/>
                  </a:lnTo>
                  <a:lnTo>
                    <a:pt x="275" y="26"/>
                  </a:lnTo>
                  <a:lnTo>
                    <a:pt x="267" y="50"/>
                  </a:lnTo>
                  <a:lnTo>
                    <a:pt x="258" y="75"/>
                  </a:lnTo>
                  <a:lnTo>
                    <a:pt x="249" y="99"/>
                  </a:lnTo>
                  <a:lnTo>
                    <a:pt x="238" y="123"/>
                  </a:lnTo>
                  <a:lnTo>
                    <a:pt x="227" y="146"/>
                  </a:lnTo>
                  <a:lnTo>
                    <a:pt x="214" y="169"/>
                  </a:lnTo>
                  <a:lnTo>
                    <a:pt x="202" y="191"/>
                  </a:lnTo>
                  <a:lnTo>
                    <a:pt x="177" y="199"/>
                  </a:lnTo>
                  <a:lnTo>
                    <a:pt x="154" y="209"/>
                  </a:lnTo>
                  <a:lnTo>
                    <a:pt x="129" y="217"/>
                  </a:lnTo>
                  <a:lnTo>
                    <a:pt x="105" y="225"/>
                  </a:lnTo>
                  <a:lnTo>
                    <a:pt x="81" y="234"/>
                  </a:lnTo>
                  <a:lnTo>
                    <a:pt x="56" y="242"/>
                  </a:lnTo>
                  <a:lnTo>
                    <a:pt x="33" y="251"/>
                  </a:lnTo>
                  <a:lnTo>
                    <a:pt x="9" y="260"/>
                  </a:lnTo>
                  <a:close/>
                </a:path>
              </a:pathLst>
            </a:custGeom>
            <a:solidFill>
              <a:srgbClr val="FFFFFF"/>
            </a:solidFill>
            <a:ln w="9525">
              <a:noFill/>
              <a:round/>
              <a:headEnd/>
              <a:tailEnd/>
            </a:ln>
          </p:spPr>
          <p:txBody>
            <a:bodyPr/>
            <a:lstStyle/>
            <a:p>
              <a:endParaRPr lang="en-US"/>
            </a:p>
          </p:txBody>
        </p:sp>
        <p:sp>
          <p:nvSpPr>
            <p:cNvPr id="275" name="Freeform 279"/>
            <p:cNvSpPr>
              <a:spLocks/>
            </p:cNvSpPr>
            <p:nvPr userDrawn="1"/>
          </p:nvSpPr>
          <p:spPr bwMode="auto">
            <a:xfrm>
              <a:off x="2518" y="2195"/>
              <a:ext cx="11" cy="3"/>
            </a:xfrm>
            <a:custGeom>
              <a:avLst/>
              <a:gdLst>
                <a:gd name="T0" fmla="*/ 1 w 149"/>
                <a:gd name="T1" fmla="*/ 0 h 38"/>
                <a:gd name="T2" fmla="*/ 1 w 149"/>
                <a:gd name="T3" fmla="*/ 0 h 38"/>
                <a:gd name="T4" fmla="*/ 1 w 149"/>
                <a:gd name="T5" fmla="*/ 0 h 38"/>
                <a:gd name="T6" fmla="*/ 1 w 149"/>
                <a:gd name="T7" fmla="*/ 0 h 38"/>
                <a:gd name="T8" fmla="*/ 1 w 149"/>
                <a:gd name="T9" fmla="*/ 0 h 38"/>
                <a:gd name="T10" fmla="*/ 0 w 149"/>
                <a:gd name="T11" fmla="*/ 0 h 38"/>
                <a:gd name="T12" fmla="*/ 0 w 149"/>
                <a:gd name="T13" fmla="*/ 0 h 38"/>
                <a:gd name="T14" fmla="*/ 0 w 149"/>
                <a:gd name="T15" fmla="*/ 0 h 38"/>
                <a:gd name="T16" fmla="*/ 0 w 149"/>
                <a:gd name="T17" fmla="*/ 0 h 38"/>
                <a:gd name="T18" fmla="*/ 0 w 149"/>
                <a:gd name="T19" fmla="*/ 0 h 38"/>
                <a:gd name="T20" fmla="*/ 0 w 149"/>
                <a:gd name="T21" fmla="*/ 0 h 38"/>
                <a:gd name="T22" fmla="*/ 0 w 149"/>
                <a:gd name="T23" fmla="*/ 0 h 38"/>
                <a:gd name="T24" fmla="*/ 0 w 149"/>
                <a:gd name="T25" fmla="*/ 0 h 38"/>
                <a:gd name="T26" fmla="*/ 0 w 149"/>
                <a:gd name="T27" fmla="*/ 0 h 38"/>
                <a:gd name="T28" fmla="*/ 0 w 149"/>
                <a:gd name="T29" fmla="*/ 0 h 38"/>
                <a:gd name="T30" fmla="*/ 0 w 149"/>
                <a:gd name="T31" fmla="*/ 0 h 38"/>
                <a:gd name="T32" fmla="*/ 0 w 149"/>
                <a:gd name="T33" fmla="*/ 0 h 38"/>
                <a:gd name="T34" fmla="*/ 0 w 149"/>
                <a:gd name="T35" fmla="*/ 0 h 38"/>
                <a:gd name="T36" fmla="*/ 0 w 149"/>
                <a:gd name="T37" fmla="*/ 0 h 38"/>
                <a:gd name="T38" fmla="*/ 0 w 149"/>
                <a:gd name="T39" fmla="*/ 0 h 38"/>
                <a:gd name="T40" fmla="*/ 1 w 149"/>
                <a:gd name="T41" fmla="*/ 0 h 38"/>
                <a:gd name="T42" fmla="*/ 1 w 149"/>
                <a:gd name="T43" fmla="*/ 0 h 38"/>
                <a:gd name="T44" fmla="*/ 1 w 149"/>
                <a:gd name="T45" fmla="*/ 0 h 38"/>
                <a:gd name="T46" fmla="*/ 1 w 149"/>
                <a:gd name="T47" fmla="*/ 0 h 38"/>
                <a:gd name="T48" fmla="*/ 1 w 149"/>
                <a:gd name="T49" fmla="*/ 0 h 38"/>
                <a:gd name="T50" fmla="*/ 1 w 149"/>
                <a:gd name="T51" fmla="*/ 0 h 38"/>
                <a:gd name="T52" fmla="*/ 1 w 149"/>
                <a:gd name="T53" fmla="*/ 0 h 3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9" h="38">
                  <a:moveTo>
                    <a:pt x="149" y="12"/>
                  </a:moveTo>
                  <a:lnTo>
                    <a:pt x="141" y="18"/>
                  </a:lnTo>
                  <a:lnTo>
                    <a:pt x="131" y="23"/>
                  </a:lnTo>
                  <a:lnTo>
                    <a:pt x="121" y="28"/>
                  </a:lnTo>
                  <a:lnTo>
                    <a:pt x="111" y="32"/>
                  </a:lnTo>
                  <a:lnTo>
                    <a:pt x="88" y="36"/>
                  </a:lnTo>
                  <a:lnTo>
                    <a:pt x="65" y="38"/>
                  </a:lnTo>
                  <a:lnTo>
                    <a:pt x="56" y="37"/>
                  </a:lnTo>
                  <a:lnTo>
                    <a:pt x="47" y="35"/>
                  </a:lnTo>
                  <a:lnTo>
                    <a:pt x="39" y="32"/>
                  </a:lnTo>
                  <a:lnTo>
                    <a:pt x="31" y="29"/>
                  </a:lnTo>
                  <a:lnTo>
                    <a:pt x="15" y="21"/>
                  </a:lnTo>
                  <a:lnTo>
                    <a:pt x="0" y="14"/>
                  </a:lnTo>
                  <a:lnTo>
                    <a:pt x="9" y="16"/>
                  </a:lnTo>
                  <a:lnTo>
                    <a:pt x="19" y="16"/>
                  </a:lnTo>
                  <a:lnTo>
                    <a:pt x="29" y="16"/>
                  </a:lnTo>
                  <a:lnTo>
                    <a:pt x="37" y="15"/>
                  </a:lnTo>
                  <a:lnTo>
                    <a:pt x="55" y="10"/>
                  </a:lnTo>
                  <a:lnTo>
                    <a:pt x="73" y="5"/>
                  </a:lnTo>
                  <a:lnTo>
                    <a:pt x="83" y="3"/>
                  </a:lnTo>
                  <a:lnTo>
                    <a:pt x="92" y="1"/>
                  </a:lnTo>
                  <a:lnTo>
                    <a:pt x="101" y="0"/>
                  </a:lnTo>
                  <a:lnTo>
                    <a:pt x="111" y="0"/>
                  </a:lnTo>
                  <a:lnTo>
                    <a:pt x="120" y="1"/>
                  </a:lnTo>
                  <a:lnTo>
                    <a:pt x="130" y="3"/>
                  </a:lnTo>
                  <a:lnTo>
                    <a:pt x="140" y="6"/>
                  </a:lnTo>
                  <a:lnTo>
                    <a:pt x="149" y="12"/>
                  </a:lnTo>
                  <a:close/>
                </a:path>
              </a:pathLst>
            </a:custGeom>
            <a:solidFill>
              <a:srgbClr val="FFFFFF"/>
            </a:solidFill>
            <a:ln w="9525">
              <a:noFill/>
              <a:round/>
              <a:headEnd/>
              <a:tailEnd/>
            </a:ln>
          </p:spPr>
          <p:txBody>
            <a:bodyPr/>
            <a:lstStyle/>
            <a:p>
              <a:endParaRPr lang="en-US"/>
            </a:p>
          </p:txBody>
        </p:sp>
        <p:sp>
          <p:nvSpPr>
            <p:cNvPr id="276" name="Freeform 280"/>
            <p:cNvSpPr>
              <a:spLocks/>
            </p:cNvSpPr>
            <p:nvPr userDrawn="1"/>
          </p:nvSpPr>
          <p:spPr bwMode="auto">
            <a:xfrm>
              <a:off x="2410" y="2185"/>
              <a:ext cx="14" cy="6"/>
            </a:xfrm>
            <a:custGeom>
              <a:avLst/>
              <a:gdLst>
                <a:gd name="T0" fmla="*/ 1 w 181"/>
                <a:gd name="T1" fmla="*/ 0 h 79"/>
                <a:gd name="T2" fmla="*/ 1 w 181"/>
                <a:gd name="T3" fmla="*/ 0 h 79"/>
                <a:gd name="T4" fmla="*/ 1 w 181"/>
                <a:gd name="T5" fmla="*/ 0 h 79"/>
                <a:gd name="T6" fmla="*/ 1 w 181"/>
                <a:gd name="T7" fmla="*/ 0 h 79"/>
                <a:gd name="T8" fmla="*/ 0 w 181"/>
                <a:gd name="T9" fmla="*/ 0 h 79"/>
                <a:gd name="T10" fmla="*/ 0 w 181"/>
                <a:gd name="T11" fmla="*/ 0 h 79"/>
                <a:gd name="T12" fmla="*/ 0 w 181"/>
                <a:gd name="T13" fmla="*/ 0 h 79"/>
                <a:gd name="T14" fmla="*/ 0 w 181"/>
                <a:gd name="T15" fmla="*/ 0 h 79"/>
                <a:gd name="T16" fmla="*/ 0 w 181"/>
                <a:gd name="T17" fmla="*/ 0 h 79"/>
                <a:gd name="T18" fmla="*/ 0 w 181"/>
                <a:gd name="T19" fmla="*/ 0 h 79"/>
                <a:gd name="T20" fmla="*/ 0 w 181"/>
                <a:gd name="T21" fmla="*/ 0 h 79"/>
                <a:gd name="T22" fmla="*/ 0 w 181"/>
                <a:gd name="T23" fmla="*/ 0 h 79"/>
                <a:gd name="T24" fmla="*/ 0 w 181"/>
                <a:gd name="T25" fmla="*/ 0 h 79"/>
                <a:gd name="T26" fmla="*/ 0 w 181"/>
                <a:gd name="T27" fmla="*/ 0 h 79"/>
                <a:gd name="T28" fmla="*/ 0 w 181"/>
                <a:gd name="T29" fmla="*/ 0 h 79"/>
                <a:gd name="T30" fmla="*/ 0 w 181"/>
                <a:gd name="T31" fmla="*/ 0 h 79"/>
                <a:gd name="T32" fmla="*/ 0 w 181"/>
                <a:gd name="T33" fmla="*/ 0 h 79"/>
                <a:gd name="T34" fmla="*/ 0 w 181"/>
                <a:gd name="T35" fmla="*/ 0 h 79"/>
                <a:gd name="T36" fmla="*/ 0 w 181"/>
                <a:gd name="T37" fmla="*/ 0 h 79"/>
                <a:gd name="T38" fmla="*/ 0 w 181"/>
                <a:gd name="T39" fmla="*/ 0 h 79"/>
                <a:gd name="T40" fmla="*/ 0 w 181"/>
                <a:gd name="T41" fmla="*/ 0 h 79"/>
                <a:gd name="T42" fmla="*/ 1 w 181"/>
                <a:gd name="T43" fmla="*/ 0 h 79"/>
                <a:gd name="T44" fmla="*/ 1 w 181"/>
                <a:gd name="T45" fmla="*/ 0 h 79"/>
                <a:gd name="T46" fmla="*/ 1 w 181"/>
                <a:gd name="T47" fmla="*/ 0 h 79"/>
                <a:gd name="T48" fmla="*/ 1 w 181"/>
                <a:gd name="T49" fmla="*/ 0 h 79"/>
                <a:gd name="T50" fmla="*/ 1 w 181"/>
                <a:gd name="T51" fmla="*/ 0 h 79"/>
                <a:gd name="T52" fmla="*/ 1 w 181"/>
                <a:gd name="T53" fmla="*/ 0 h 79"/>
                <a:gd name="T54" fmla="*/ 1 w 181"/>
                <a:gd name="T55" fmla="*/ 0 h 79"/>
                <a:gd name="T56" fmla="*/ 1 w 181"/>
                <a:gd name="T57" fmla="*/ 0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81" h="79">
                  <a:moveTo>
                    <a:pt x="181" y="57"/>
                  </a:moveTo>
                  <a:lnTo>
                    <a:pt x="165" y="60"/>
                  </a:lnTo>
                  <a:lnTo>
                    <a:pt x="132" y="68"/>
                  </a:lnTo>
                  <a:lnTo>
                    <a:pt x="98" y="76"/>
                  </a:lnTo>
                  <a:lnTo>
                    <a:pt x="82" y="79"/>
                  </a:lnTo>
                  <a:lnTo>
                    <a:pt x="69" y="72"/>
                  </a:lnTo>
                  <a:lnTo>
                    <a:pt x="40" y="56"/>
                  </a:lnTo>
                  <a:lnTo>
                    <a:pt x="13" y="40"/>
                  </a:lnTo>
                  <a:lnTo>
                    <a:pt x="0" y="32"/>
                  </a:lnTo>
                  <a:lnTo>
                    <a:pt x="1" y="27"/>
                  </a:lnTo>
                  <a:lnTo>
                    <a:pt x="3" y="22"/>
                  </a:lnTo>
                  <a:lnTo>
                    <a:pt x="5" y="20"/>
                  </a:lnTo>
                  <a:lnTo>
                    <a:pt x="9" y="17"/>
                  </a:lnTo>
                  <a:lnTo>
                    <a:pt x="18" y="14"/>
                  </a:lnTo>
                  <a:lnTo>
                    <a:pt x="29" y="12"/>
                  </a:lnTo>
                  <a:lnTo>
                    <a:pt x="40" y="11"/>
                  </a:lnTo>
                  <a:lnTo>
                    <a:pt x="51" y="9"/>
                  </a:lnTo>
                  <a:lnTo>
                    <a:pt x="56" y="8"/>
                  </a:lnTo>
                  <a:lnTo>
                    <a:pt x="61" y="5"/>
                  </a:lnTo>
                  <a:lnTo>
                    <a:pt x="66" y="3"/>
                  </a:lnTo>
                  <a:lnTo>
                    <a:pt x="69" y="0"/>
                  </a:lnTo>
                  <a:lnTo>
                    <a:pt x="86" y="3"/>
                  </a:lnTo>
                  <a:lnTo>
                    <a:pt x="101" y="8"/>
                  </a:lnTo>
                  <a:lnTo>
                    <a:pt x="115" y="13"/>
                  </a:lnTo>
                  <a:lnTo>
                    <a:pt x="129" y="19"/>
                  </a:lnTo>
                  <a:lnTo>
                    <a:pt x="142" y="27"/>
                  </a:lnTo>
                  <a:lnTo>
                    <a:pt x="156" y="35"/>
                  </a:lnTo>
                  <a:lnTo>
                    <a:pt x="168" y="46"/>
                  </a:lnTo>
                  <a:lnTo>
                    <a:pt x="181" y="57"/>
                  </a:lnTo>
                  <a:close/>
                </a:path>
              </a:pathLst>
            </a:custGeom>
            <a:solidFill>
              <a:srgbClr val="FFFFFF"/>
            </a:solidFill>
            <a:ln w="9525">
              <a:noFill/>
              <a:round/>
              <a:headEnd/>
              <a:tailEnd/>
            </a:ln>
          </p:spPr>
          <p:txBody>
            <a:bodyPr/>
            <a:lstStyle/>
            <a:p>
              <a:endParaRPr lang="en-US"/>
            </a:p>
          </p:txBody>
        </p:sp>
        <p:sp>
          <p:nvSpPr>
            <p:cNvPr id="277" name="Freeform 281"/>
            <p:cNvSpPr>
              <a:spLocks/>
            </p:cNvSpPr>
            <p:nvPr userDrawn="1"/>
          </p:nvSpPr>
          <p:spPr bwMode="auto">
            <a:xfrm>
              <a:off x="2400" y="2188"/>
              <a:ext cx="14" cy="6"/>
            </a:xfrm>
            <a:custGeom>
              <a:avLst/>
              <a:gdLst>
                <a:gd name="T0" fmla="*/ 1 w 180"/>
                <a:gd name="T1" fmla="*/ 0 h 75"/>
                <a:gd name="T2" fmla="*/ 1 w 180"/>
                <a:gd name="T3" fmla="*/ 0 h 75"/>
                <a:gd name="T4" fmla="*/ 1 w 180"/>
                <a:gd name="T5" fmla="*/ 0 h 75"/>
                <a:gd name="T6" fmla="*/ 1 w 180"/>
                <a:gd name="T7" fmla="*/ 0 h 75"/>
                <a:gd name="T8" fmla="*/ 1 w 180"/>
                <a:gd name="T9" fmla="*/ 0 h 75"/>
                <a:gd name="T10" fmla="*/ 1 w 180"/>
                <a:gd name="T11" fmla="*/ 0 h 75"/>
                <a:gd name="T12" fmla="*/ 1 w 180"/>
                <a:gd name="T13" fmla="*/ 0 h 75"/>
                <a:gd name="T14" fmla="*/ 1 w 180"/>
                <a:gd name="T15" fmla="*/ 0 h 75"/>
                <a:gd name="T16" fmla="*/ 1 w 180"/>
                <a:gd name="T17" fmla="*/ 0 h 75"/>
                <a:gd name="T18" fmla="*/ 0 w 180"/>
                <a:gd name="T19" fmla="*/ 0 h 75"/>
                <a:gd name="T20" fmla="*/ 0 w 180"/>
                <a:gd name="T21" fmla="*/ 0 h 75"/>
                <a:gd name="T22" fmla="*/ 0 w 180"/>
                <a:gd name="T23" fmla="*/ 0 h 75"/>
                <a:gd name="T24" fmla="*/ 0 w 180"/>
                <a:gd name="T25" fmla="*/ 0 h 75"/>
                <a:gd name="T26" fmla="*/ 0 w 180"/>
                <a:gd name="T27" fmla="*/ 0 h 75"/>
                <a:gd name="T28" fmla="*/ 0 w 180"/>
                <a:gd name="T29" fmla="*/ 0 h 75"/>
                <a:gd name="T30" fmla="*/ 0 w 180"/>
                <a:gd name="T31" fmla="*/ 0 h 75"/>
                <a:gd name="T32" fmla="*/ 0 w 180"/>
                <a:gd name="T33" fmla="*/ 0 h 75"/>
                <a:gd name="T34" fmla="*/ 0 w 180"/>
                <a:gd name="T35" fmla="*/ 0 h 75"/>
                <a:gd name="T36" fmla="*/ 0 w 180"/>
                <a:gd name="T37" fmla="*/ 0 h 75"/>
                <a:gd name="T38" fmla="*/ 0 w 180"/>
                <a:gd name="T39" fmla="*/ 0 h 75"/>
                <a:gd name="T40" fmla="*/ 0 w 180"/>
                <a:gd name="T41" fmla="*/ 0 h 75"/>
                <a:gd name="T42" fmla="*/ 0 w 180"/>
                <a:gd name="T43" fmla="*/ 0 h 75"/>
                <a:gd name="T44" fmla="*/ 0 w 180"/>
                <a:gd name="T45" fmla="*/ 0 h 75"/>
                <a:gd name="T46" fmla="*/ 0 w 180"/>
                <a:gd name="T47" fmla="*/ 0 h 75"/>
                <a:gd name="T48" fmla="*/ 0 w 180"/>
                <a:gd name="T49" fmla="*/ 0 h 75"/>
                <a:gd name="T50" fmla="*/ 1 w 180"/>
                <a:gd name="T51" fmla="*/ 0 h 75"/>
                <a:gd name="T52" fmla="*/ 1 w 180"/>
                <a:gd name="T53" fmla="*/ 0 h 75"/>
                <a:gd name="T54" fmla="*/ 1 w 180"/>
                <a:gd name="T55" fmla="*/ 0 h 75"/>
                <a:gd name="T56" fmla="*/ 1 w 180"/>
                <a:gd name="T57" fmla="*/ 0 h 75"/>
                <a:gd name="T58" fmla="*/ 1 w 180"/>
                <a:gd name="T59" fmla="*/ 0 h 75"/>
                <a:gd name="T60" fmla="*/ 1 w 180"/>
                <a:gd name="T61" fmla="*/ 0 h 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0" h="75">
                  <a:moveTo>
                    <a:pt x="180" y="57"/>
                  </a:moveTo>
                  <a:lnTo>
                    <a:pt x="168" y="63"/>
                  </a:lnTo>
                  <a:lnTo>
                    <a:pt x="156" y="67"/>
                  </a:lnTo>
                  <a:lnTo>
                    <a:pt x="144" y="70"/>
                  </a:lnTo>
                  <a:lnTo>
                    <a:pt x="132" y="74"/>
                  </a:lnTo>
                  <a:lnTo>
                    <a:pt x="120" y="75"/>
                  </a:lnTo>
                  <a:lnTo>
                    <a:pt x="109" y="75"/>
                  </a:lnTo>
                  <a:lnTo>
                    <a:pt x="98" y="74"/>
                  </a:lnTo>
                  <a:lnTo>
                    <a:pt x="86" y="73"/>
                  </a:lnTo>
                  <a:lnTo>
                    <a:pt x="75" y="69"/>
                  </a:lnTo>
                  <a:lnTo>
                    <a:pt x="65" y="66"/>
                  </a:lnTo>
                  <a:lnTo>
                    <a:pt x="54" y="62"/>
                  </a:lnTo>
                  <a:lnTo>
                    <a:pt x="42" y="57"/>
                  </a:lnTo>
                  <a:lnTo>
                    <a:pt x="32" y="50"/>
                  </a:lnTo>
                  <a:lnTo>
                    <a:pt x="21" y="44"/>
                  </a:lnTo>
                  <a:lnTo>
                    <a:pt x="10" y="36"/>
                  </a:lnTo>
                  <a:lnTo>
                    <a:pt x="0" y="28"/>
                  </a:lnTo>
                  <a:lnTo>
                    <a:pt x="8" y="22"/>
                  </a:lnTo>
                  <a:lnTo>
                    <a:pt x="17" y="17"/>
                  </a:lnTo>
                  <a:lnTo>
                    <a:pt x="27" y="14"/>
                  </a:lnTo>
                  <a:lnTo>
                    <a:pt x="39" y="12"/>
                  </a:lnTo>
                  <a:lnTo>
                    <a:pt x="50" y="10"/>
                  </a:lnTo>
                  <a:lnTo>
                    <a:pt x="62" y="6"/>
                  </a:lnTo>
                  <a:lnTo>
                    <a:pt x="72" y="3"/>
                  </a:lnTo>
                  <a:lnTo>
                    <a:pt x="83" y="0"/>
                  </a:lnTo>
                  <a:lnTo>
                    <a:pt x="97" y="4"/>
                  </a:lnTo>
                  <a:lnTo>
                    <a:pt x="122" y="16"/>
                  </a:lnTo>
                  <a:lnTo>
                    <a:pt x="137" y="24"/>
                  </a:lnTo>
                  <a:lnTo>
                    <a:pt x="152" y="33"/>
                  </a:lnTo>
                  <a:lnTo>
                    <a:pt x="167" y="44"/>
                  </a:lnTo>
                  <a:lnTo>
                    <a:pt x="180" y="57"/>
                  </a:lnTo>
                  <a:close/>
                </a:path>
              </a:pathLst>
            </a:custGeom>
            <a:solidFill>
              <a:srgbClr val="FFFFFF"/>
            </a:solidFill>
            <a:ln w="9525">
              <a:noFill/>
              <a:round/>
              <a:headEnd/>
              <a:tailEnd/>
            </a:ln>
          </p:spPr>
          <p:txBody>
            <a:bodyPr/>
            <a:lstStyle/>
            <a:p>
              <a:endParaRPr lang="en-US"/>
            </a:p>
          </p:txBody>
        </p:sp>
        <p:sp>
          <p:nvSpPr>
            <p:cNvPr id="278" name="Freeform 282"/>
            <p:cNvSpPr>
              <a:spLocks/>
            </p:cNvSpPr>
            <p:nvPr userDrawn="1"/>
          </p:nvSpPr>
          <p:spPr bwMode="auto">
            <a:xfrm>
              <a:off x="2419" y="2191"/>
              <a:ext cx="8" cy="6"/>
            </a:xfrm>
            <a:custGeom>
              <a:avLst/>
              <a:gdLst>
                <a:gd name="T0" fmla="*/ 1 w 111"/>
                <a:gd name="T1" fmla="*/ 0 h 73"/>
                <a:gd name="T2" fmla="*/ 1 w 111"/>
                <a:gd name="T3" fmla="*/ 0 h 73"/>
                <a:gd name="T4" fmla="*/ 0 w 111"/>
                <a:gd name="T5" fmla="*/ 0 h 73"/>
                <a:gd name="T6" fmla="*/ 0 w 111"/>
                <a:gd name="T7" fmla="*/ 0 h 73"/>
                <a:gd name="T8" fmla="*/ 0 w 111"/>
                <a:gd name="T9" fmla="*/ 0 h 73"/>
                <a:gd name="T10" fmla="*/ 0 w 111"/>
                <a:gd name="T11" fmla="*/ 0 h 73"/>
                <a:gd name="T12" fmla="*/ 0 w 111"/>
                <a:gd name="T13" fmla="*/ 0 h 73"/>
                <a:gd name="T14" fmla="*/ 0 w 111"/>
                <a:gd name="T15" fmla="*/ 0 h 73"/>
                <a:gd name="T16" fmla="*/ 0 w 111"/>
                <a:gd name="T17" fmla="*/ 0 h 73"/>
                <a:gd name="T18" fmla="*/ 0 w 111"/>
                <a:gd name="T19" fmla="*/ 0 h 73"/>
                <a:gd name="T20" fmla="*/ 0 w 111"/>
                <a:gd name="T21" fmla="*/ 0 h 73"/>
                <a:gd name="T22" fmla="*/ 0 w 111"/>
                <a:gd name="T23" fmla="*/ 0 h 73"/>
                <a:gd name="T24" fmla="*/ 0 w 111"/>
                <a:gd name="T25" fmla="*/ 0 h 73"/>
                <a:gd name="T26" fmla="*/ 0 w 111"/>
                <a:gd name="T27" fmla="*/ 0 h 73"/>
                <a:gd name="T28" fmla="*/ 1 w 111"/>
                <a:gd name="T29" fmla="*/ 0 h 73"/>
                <a:gd name="T30" fmla="*/ 1 w 111"/>
                <a:gd name="T31" fmla="*/ 0 h 73"/>
                <a:gd name="T32" fmla="*/ 1 w 111"/>
                <a:gd name="T33" fmla="*/ 0 h 73"/>
                <a:gd name="T34" fmla="*/ 1 w 111"/>
                <a:gd name="T35" fmla="*/ 0 h 73"/>
                <a:gd name="T36" fmla="*/ 1 w 111"/>
                <a:gd name="T37" fmla="*/ 0 h 73"/>
                <a:gd name="T38" fmla="*/ 1 w 111"/>
                <a:gd name="T39" fmla="*/ 0 h 73"/>
                <a:gd name="T40" fmla="*/ 1 w 111"/>
                <a:gd name="T41" fmla="*/ 0 h 73"/>
                <a:gd name="T42" fmla="*/ 1 w 111"/>
                <a:gd name="T43" fmla="*/ 0 h 73"/>
                <a:gd name="T44" fmla="*/ 1 w 111"/>
                <a:gd name="T45" fmla="*/ 0 h 73"/>
                <a:gd name="T46" fmla="*/ 1 w 111"/>
                <a:gd name="T47" fmla="*/ 0 h 73"/>
                <a:gd name="T48" fmla="*/ 1 w 111"/>
                <a:gd name="T49" fmla="*/ 0 h 73"/>
                <a:gd name="T50" fmla="*/ 1 w 111"/>
                <a:gd name="T51" fmla="*/ 0 h 73"/>
                <a:gd name="T52" fmla="*/ 1 w 111"/>
                <a:gd name="T53" fmla="*/ 0 h 7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1" h="73">
                  <a:moveTo>
                    <a:pt x="99" y="60"/>
                  </a:moveTo>
                  <a:lnTo>
                    <a:pt x="94" y="67"/>
                  </a:lnTo>
                  <a:lnTo>
                    <a:pt x="90" y="73"/>
                  </a:lnTo>
                  <a:lnTo>
                    <a:pt x="76" y="66"/>
                  </a:lnTo>
                  <a:lnTo>
                    <a:pt x="45" y="49"/>
                  </a:lnTo>
                  <a:lnTo>
                    <a:pt x="14" y="33"/>
                  </a:lnTo>
                  <a:lnTo>
                    <a:pt x="0" y="25"/>
                  </a:lnTo>
                  <a:lnTo>
                    <a:pt x="11" y="19"/>
                  </a:lnTo>
                  <a:lnTo>
                    <a:pt x="30" y="11"/>
                  </a:lnTo>
                  <a:lnTo>
                    <a:pt x="41" y="7"/>
                  </a:lnTo>
                  <a:lnTo>
                    <a:pt x="52" y="4"/>
                  </a:lnTo>
                  <a:lnTo>
                    <a:pt x="64" y="2"/>
                  </a:lnTo>
                  <a:lnTo>
                    <a:pt x="75" y="0"/>
                  </a:lnTo>
                  <a:lnTo>
                    <a:pt x="85" y="0"/>
                  </a:lnTo>
                  <a:lnTo>
                    <a:pt x="94" y="2"/>
                  </a:lnTo>
                  <a:lnTo>
                    <a:pt x="98" y="3"/>
                  </a:lnTo>
                  <a:lnTo>
                    <a:pt x="103" y="5"/>
                  </a:lnTo>
                  <a:lnTo>
                    <a:pt x="105" y="7"/>
                  </a:lnTo>
                  <a:lnTo>
                    <a:pt x="108" y="10"/>
                  </a:lnTo>
                  <a:lnTo>
                    <a:pt x="109" y="13"/>
                  </a:lnTo>
                  <a:lnTo>
                    <a:pt x="110" y="18"/>
                  </a:lnTo>
                  <a:lnTo>
                    <a:pt x="111" y="23"/>
                  </a:lnTo>
                  <a:lnTo>
                    <a:pt x="110" y="29"/>
                  </a:lnTo>
                  <a:lnTo>
                    <a:pt x="109" y="36"/>
                  </a:lnTo>
                  <a:lnTo>
                    <a:pt x="107" y="43"/>
                  </a:lnTo>
                  <a:lnTo>
                    <a:pt x="104" y="51"/>
                  </a:lnTo>
                  <a:lnTo>
                    <a:pt x="99" y="60"/>
                  </a:lnTo>
                  <a:close/>
                </a:path>
              </a:pathLst>
            </a:custGeom>
            <a:solidFill>
              <a:srgbClr val="FFFFFF"/>
            </a:solidFill>
            <a:ln w="9525">
              <a:noFill/>
              <a:round/>
              <a:headEnd/>
              <a:tailEnd/>
            </a:ln>
          </p:spPr>
          <p:txBody>
            <a:bodyPr/>
            <a:lstStyle/>
            <a:p>
              <a:endParaRPr lang="en-US"/>
            </a:p>
          </p:txBody>
        </p:sp>
        <p:sp>
          <p:nvSpPr>
            <p:cNvPr id="279" name="Freeform 283"/>
            <p:cNvSpPr>
              <a:spLocks/>
            </p:cNvSpPr>
            <p:nvPr userDrawn="1"/>
          </p:nvSpPr>
          <p:spPr bwMode="auto">
            <a:xfrm>
              <a:off x="2399" y="2191"/>
              <a:ext cx="5" cy="5"/>
            </a:xfrm>
            <a:custGeom>
              <a:avLst/>
              <a:gdLst>
                <a:gd name="T0" fmla="*/ 0 w 72"/>
                <a:gd name="T1" fmla="*/ 0 h 61"/>
                <a:gd name="T2" fmla="*/ 0 w 72"/>
                <a:gd name="T3" fmla="*/ 0 h 61"/>
                <a:gd name="T4" fmla="*/ 0 w 72"/>
                <a:gd name="T5" fmla="*/ 0 h 61"/>
                <a:gd name="T6" fmla="*/ 0 w 72"/>
                <a:gd name="T7" fmla="*/ 0 h 61"/>
                <a:gd name="T8" fmla="*/ 0 w 72"/>
                <a:gd name="T9" fmla="*/ 0 h 61"/>
                <a:gd name="T10" fmla="*/ 0 w 72"/>
                <a:gd name="T11" fmla="*/ 0 h 61"/>
                <a:gd name="T12" fmla="*/ 0 w 72"/>
                <a:gd name="T13" fmla="*/ 0 h 61"/>
                <a:gd name="T14" fmla="*/ 0 w 72"/>
                <a:gd name="T15" fmla="*/ 0 h 61"/>
                <a:gd name="T16" fmla="*/ 0 w 72"/>
                <a:gd name="T17" fmla="*/ 0 h 61"/>
                <a:gd name="T18" fmla="*/ 0 w 72"/>
                <a:gd name="T19" fmla="*/ 0 h 61"/>
                <a:gd name="T20" fmla="*/ 0 w 72"/>
                <a:gd name="T21" fmla="*/ 0 h 61"/>
                <a:gd name="T22" fmla="*/ 0 w 72"/>
                <a:gd name="T23" fmla="*/ 0 h 61"/>
                <a:gd name="T24" fmla="*/ 0 w 72"/>
                <a:gd name="T25" fmla="*/ 0 h 61"/>
                <a:gd name="T26" fmla="*/ 0 w 72"/>
                <a:gd name="T27" fmla="*/ 0 h 61"/>
                <a:gd name="T28" fmla="*/ 0 w 72"/>
                <a:gd name="T29" fmla="*/ 0 h 61"/>
                <a:gd name="T30" fmla="*/ 0 w 72"/>
                <a:gd name="T31" fmla="*/ 0 h 61"/>
                <a:gd name="T32" fmla="*/ 0 w 72"/>
                <a:gd name="T33" fmla="*/ 0 h 61"/>
                <a:gd name="T34" fmla="*/ 0 w 72"/>
                <a:gd name="T35" fmla="*/ 0 h 61"/>
                <a:gd name="T36" fmla="*/ 0 w 72"/>
                <a:gd name="T37" fmla="*/ 0 h 61"/>
                <a:gd name="T38" fmla="*/ 0 w 72"/>
                <a:gd name="T39" fmla="*/ 0 h 61"/>
                <a:gd name="T40" fmla="*/ 0 w 72"/>
                <a:gd name="T41" fmla="*/ 0 h 61"/>
                <a:gd name="T42" fmla="*/ 0 w 72"/>
                <a:gd name="T43" fmla="*/ 0 h 61"/>
                <a:gd name="T44" fmla="*/ 0 w 72"/>
                <a:gd name="T45" fmla="*/ 0 h 61"/>
                <a:gd name="T46" fmla="*/ 0 w 72"/>
                <a:gd name="T47" fmla="*/ 0 h 61"/>
                <a:gd name="T48" fmla="*/ 0 w 72"/>
                <a:gd name="T49" fmla="*/ 0 h 6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2" h="61">
                  <a:moveTo>
                    <a:pt x="72" y="38"/>
                  </a:moveTo>
                  <a:lnTo>
                    <a:pt x="70" y="42"/>
                  </a:lnTo>
                  <a:lnTo>
                    <a:pt x="68" y="46"/>
                  </a:lnTo>
                  <a:lnTo>
                    <a:pt x="66" y="48"/>
                  </a:lnTo>
                  <a:lnTo>
                    <a:pt x="63" y="50"/>
                  </a:lnTo>
                  <a:lnTo>
                    <a:pt x="55" y="53"/>
                  </a:lnTo>
                  <a:lnTo>
                    <a:pt x="47" y="55"/>
                  </a:lnTo>
                  <a:lnTo>
                    <a:pt x="29" y="57"/>
                  </a:lnTo>
                  <a:lnTo>
                    <a:pt x="11" y="61"/>
                  </a:lnTo>
                  <a:lnTo>
                    <a:pt x="7" y="57"/>
                  </a:lnTo>
                  <a:lnTo>
                    <a:pt x="4" y="55"/>
                  </a:lnTo>
                  <a:lnTo>
                    <a:pt x="2" y="52"/>
                  </a:lnTo>
                  <a:lnTo>
                    <a:pt x="1" y="49"/>
                  </a:lnTo>
                  <a:lnTo>
                    <a:pt x="0" y="41"/>
                  </a:lnTo>
                  <a:lnTo>
                    <a:pt x="1" y="34"/>
                  </a:lnTo>
                  <a:lnTo>
                    <a:pt x="3" y="25"/>
                  </a:lnTo>
                  <a:lnTo>
                    <a:pt x="4" y="17"/>
                  </a:lnTo>
                  <a:lnTo>
                    <a:pt x="4" y="13"/>
                  </a:lnTo>
                  <a:lnTo>
                    <a:pt x="4" y="8"/>
                  </a:lnTo>
                  <a:lnTo>
                    <a:pt x="3" y="4"/>
                  </a:lnTo>
                  <a:lnTo>
                    <a:pt x="2" y="0"/>
                  </a:lnTo>
                  <a:lnTo>
                    <a:pt x="13" y="6"/>
                  </a:lnTo>
                  <a:lnTo>
                    <a:pt x="37" y="19"/>
                  </a:lnTo>
                  <a:lnTo>
                    <a:pt x="62" y="33"/>
                  </a:lnTo>
                  <a:lnTo>
                    <a:pt x="72" y="38"/>
                  </a:lnTo>
                  <a:close/>
                </a:path>
              </a:pathLst>
            </a:custGeom>
            <a:solidFill>
              <a:srgbClr val="FFFFFF"/>
            </a:solidFill>
            <a:ln w="9525">
              <a:noFill/>
              <a:round/>
              <a:headEnd/>
              <a:tailEnd/>
            </a:ln>
          </p:spPr>
          <p:txBody>
            <a:bodyPr/>
            <a:lstStyle/>
            <a:p>
              <a:endParaRPr lang="en-US"/>
            </a:p>
          </p:txBody>
        </p:sp>
        <p:sp>
          <p:nvSpPr>
            <p:cNvPr id="280" name="Freeform 284"/>
            <p:cNvSpPr>
              <a:spLocks/>
            </p:cNvSpPr>
            <p:nvPr userDrawn="1"/>
          </p:nvSpPr>
          <p:spPr bwMode="auto">
            <a:xfrm>
              <a:off x="2409" y="2193"/>
              <a:ext cx="14" cy="6"/>
            </a:xfrm>
            <a:custGeom>
              <a:avLst/>
              <a:gdLst>
                <a:gd name="T0" fmla="*/ 1 w 181"/>
                <a:gd name="T1" fmla="*/ 0 h 79"/>
                <a:gd name="T2" fmla="*/ 1 w 181"/>
                <a:gd name="T3" fmla="*/ 0 h 79"/>
                <a:gd name="T4" fmla="*/ 1 w 181"/>
                <a:gd name="T5" fmla="*/ 0 h 79"/>
                <a:gd name="T6" fmla="*/ 1 w 181"/>
                <a:gd name="T7" fmla="*/ 0 h 79"/>
                <a:gd name="T8" fmla="*/ 1 w 181"/>
                <a:gd name="T9" fmla="*/ 0 h 79"/>
                <a:gd name="T10" fmla="*/ 1 w 181"/>
                <a:gd name="T11" fmla="*/ 0 h 79"/>
                <a:gd name="T12" fmla="*/ 0 w 181"/>
                <a:gd name="T13" fmla="*/ 0 h 79"/>
                <a:gd name="T14" fmla="*/ 0 w 181"/>
                <a:gd name="T15" fmla="*/ 0 h 79"/>
                <a:gd name="T16" fmla="*/ 0 w 181"/>
                <a:gd name="T17" fmla="*/ 0 h 79"/>
                <a:gd name="T18" fmla="*/ 0 w 181"/>
                <a:gd name="T19" fmla="*/ 0 h 79"/>
                <a:gd name="T20" fmla="*/ 0 w 181"/>
                <a:gd name="T21" fmla="*/ 0 h 79"/>
                <a:gd name="T22" fmla="*/ 0 w 181"/>
                <a:gd name="T23" fmla="*/ 0 h 79"/>
                <a:gd name="T24" fmla="*/ 0 w 181"/>
                <a:gd name="T25" fmla="*/ 0 h 79"/>
                <a:gd name="T26" fmla="*/ 0 w 181"/>
                <a:gd name="T27" fmla="*/ 0 h 79"/>
                <a:gd name="T28" fmla="*/ 1 w 181"/>
                <a:gd name="T29" fmla="*/ 0 h 79"/>
                <a:gd name="T30" fmla="*/ 1 w 181"/>
                <a:gd name="T31" fmla="*/ 0 h 79"/>
                <a:gd name="T32" fmla="*/ 1 w 181"/>
                <a:gd name="T33" fmla="*/ 0 h 79"/>
                <a:gd name="T34" fmla="*/ 1 w 181"/>
                <a:gd name="T35" fmla="*/ 0 h 79"/>
                <a:gd name="T36" fmla="*/ 1 w 181"/>
                <a:gd name="T37" fmla="*/ 0 h 79"/>
                <a:gd name="T38" fmla="*/ 1 w 181"/>
                <a:gd name="T39" fmla="*/ 0 h 79"/>
                <a:gd name="T40" fmla="*/ 1 w 181"/>
                <a:gd name="T41" fmla="*/ 0 h 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81" h="79">
                  <a:moveTo>
                    <a:pt x="181" y="55"/>
                  </a:moveTo>
                  <a:lnTo>
                    <a:pt x="170" y="60"/>
                  </a:lnTo>
                  <a:lnTo>
                    <a:pt x="159" y="64"/>
                  </a:lnTo>
                  <a:lnTo>
                    <a:pt x="146" y="67"/>
                  </a:lnTo>
                  <a:lnTo>
                    <a:pt x="134" y="71"/>
                  </a:lnTo>
                  <a:lnTo>
                    <a:pt x="107" y="75"/>
                  </a:lnTo>
                  <a:lnTo>
                    <a:pt x="79" y="79"/>
                  </a:lnTo>
                  <a:lnTo>
                    <a:pt x="67" y="73"/>
                  </a:lnTo>
                  <a:lnTo>
                    <a:pt x="40" y="56"/>
                  </a:lnTo>
                  <a:lnTo>
                    <a:pt x="12" y="40"/>
                  </a:lnTo>
                  <a:lnTo>
                    <a:pt x="0" y="32"/>
                  </a:lnTo>
                  <a:lnTo>
                    <a:pt x="14" y="27"/>
                  </a:lnTo>
                  <a:lnTo>
                    <a:pt x="44" y="16"/>
                  </a:lnTo>
                  <a:lnTo>
                    <a:pt x="75" y="4"/>
                  </a:lnTo>
                  <a:lnTo>
                    <a:pt x="89" y="0"/>
                  </a:lnTo>
                  <a:lnTo>
                    <a:pt x="110" y="11"/>
                  </a:lnTo>
                  <a:lnTo>
                    <a:pt x="140" y="27"/>
                  </a:lnTo>
                  <a:lnTo>
                    <a:pt x="155" y="35"/>
                  </a:lnTo>
                  <a:lnTo>
                    <a:pt x="168" y="43"/>
                  </a:lnTo>
                  <a:lnTo>
                    <a:pt x="176" y="49"/>
                  </a:lnTo>
                  <a:lnTo>
                    <a:pt x="181" y="55"/>
                  </a:lnTo>
                  <a:close/>
                </a:path>
              </a:pathLst>
            </a:custGeom>
            <a:solidFill>
              <a:srgbClr val="FFFFFF"/>
            </a:solidFill>
            <a:ln w="9525">
              <a:noFill/>
              <a:round/>
              <a:headEnd/>
              <a:tailEnd/>
            </a:ln>
          </p:spPr>
          <p:txBody>
            <a:bodyPr/>
            <a:lstStyle/>
            <a:p>
              <a:endParaRPr lang="en-US"/>
            </a:p>
          </p:txBody>
        </p:sp>
        <p:sp>
          <p:nvSpPr>
            <p:cNvPr id="281" name="Freeform 285"/>
            <p:cNvSpPr>
              <a:spLocks/>
            </p:cNvSpPr>
            <p:nvPr userDrawn="1"/>
          </p:nvSpPr>
          <p:spPr bwMode="auto">
            <a:xfrm>
              <a:off x="2400" y="2196"/>
              <a:ext cx="13" cy="5"/>
            </a:xfrm>
            <a:custGeom>
              <a:avLst/>
              <a:gdLst>
                <a:gd name="T0" fmla="*/ 1 w 166"/>
                <a:gd name="T1" fmla="*/ 0 h 71"/>
                <a:gd name="T2" fmla="*/ 1 w 166"/>
                <a:gd name="T3" fmla="*/ 0 h 71"/>
                <a:gd name="T4" fmla="*/ 1 w 166"/>
                <a:gd name="T5" fmla="*/ 0 h 71"/>
                <a:gd name="T6" fmla="*/ 1 w 166"/>
                <a:gd name="T7" fmla="*/ 0 h 71"/>
                <a:gd name="T8" fmla="*/ 0 w 166"/>
                <a:gd name="T9" fmla="*/ 0 h 71"/>
                <a:gd name="T10" fmla="*/ 0 w 166"/>
                <a:gd name="T11" fmla="*/ 0 h 71"/>
                <a:gd name="T12" fmla="*/ 0 w 166"/>
                <a:gd name="T13" fmla="*/ 0 h 71"/>
                <a:gd name="T14" fmla="*/ 0 w 166"/>
                <a:gd name="T15" fmla="*/ 0 h 71"/>
                <a:gd name="T16" fmla="*/ 0 w 166"/>
                <a:gd name="T17" fmla="*/ 0 h 71"/>
                <a:gd name="T18" fmla="*/ 0 w 166"/>
                <a:gd name="T19" fmla="*/ 0 h 71"/>
                <a:gd name="T20" fmla="*/ 0 w 166"/>
                <a:gd name="T21" fmla="*/ 0 h 71"/>
                <a:gd name="T22" fmla="*/ 0 w 166"/>
                <a:gd name="T23" fmla="*/ 0 h 71"/>
                <a:gd name="T24" fmla="*/ 0 w 166"/>
                <a:gd name="T25" fmla="*/ 0 h 71"/>
                <a:gd name="T26" fmla="*/ 0 w 166"/>
                <a:gd name="T27" fmla="*/ 0 h 71"/>
                <a:gd name="T28" fmla="*/ 0 w 166"/>
                <a:gd name="T29" fmla="*/ 0 h 71"/>
                <a:gd name="T30" fmla="*/ 0 w 166"/>
                <a:gd name="T31" fmla="*/ 0 h 71"/>
                <a:gd name="T32" fmla="*/ 0 w 166"/>
                <a:gd name="T33" fmla="*/ 0 h 71"/>
                <a:gd name="T34" fmla="*/ 0 w 166"/>
                <a:gd name="T35" fmla="*/ 0 h 71"/>
                <a:gd name="T36" fmla="*/ 0 w 166"/>
                <a:gd name="T37" fmla="*/ 0 h 71"/>
                <a:gd name="T38" fmla="*/ 0 w 166"/>
                <a:gd name="T39" fmla="*/ 0 h 71"/>
                <a:gd name="T40" fmla="*/ 1 w 166"/>
                <a:gd name="T41" fmla="*/ 0 h 71"/>
                <a:gd name="T42" fmla="*/ 1 w 166"/>
                <a:gd name="T43" fmla="*/ 0 h 71"/>
                <a:gd name="T44" fmla="*/ 1 w 166"/>
                <a:gd name="T45" fmla="*/ 0 h 71"/>
                <a:gd name="T46" fmla="*/ 1 w 166"/>
                <a:gd name="T47" fmla="*/ 0 h 71"/>
                <a:gd name="T48" fmla="*/ 1 w 166"/>
                <a:gd name="T49" fmla="*/ 0 h 71"/>
                <a:gd name="T50" fmla="*/ 1 w 166"/>
                <a:gd name="T51" fmla="*/ 0 h 71"/>
                <a:gd name="T52" fmla="*/ 1 w 166"/>
                <a:gd name="T53" fmla="*/ 0 h 71"/>
                <a:gd name="T54" fmla="*/ 1 w 166"/>
                <a:gd name="T55" fmla="*/ 0 h 71"/>
                <a:gd name="T56" fmla="*/ 1 w 166"/>
                <a:gd name="T57" fmla="*/ 0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66" h="71">
                  <a:moveTo>
                    <a:pt x="166" y="52"/>
                  </a:moveTo>
                  <a:lnTo>
                    <a:pt x="153" y="55"/>
                  </a:lnTo>
                  <a:lnTo>
                    <a:pt x="123" y="62"/>
                  </a:lnTo>
                  <a:lnTo>
                    <a:pt x="93" y="68"/>
                  </a:lnTo>
                  <a:lnTo>
                    <a:pt x="80" y="71"/>
                  </a:lnTo>
                  <a:lnTo>
                    <a:pt x="56" y="59"/>
                  </a:lnTo>
                  <a:lnTo>
                    <a:pt x="34" y="48"/>
                  </a:lnTo>
                  <a:lnTo>
                    <a:pt x="23" y="40"/>
                  </a:lnTo>
                  <a:lnTo>
                    <a:pt x="14" y="33"/>
                  </a:lnTo>
                  <a:lnTo>
                    <a:pt x="9" y="28"/>
                  </a:lnTo>
                  <a:lnTo>
                    <a:pt x="6" y="24"/>
                  </a:lnTo>
                  <a:lnTo>
                    <a:pt x="3" y="19"/>
                  </a:lnTo>
                  <a:lnTo>
                    <a:pt x="0" y="15"/>
                  </a:lnTo>
                  <a:lnTo>
                    <a:pt x="12" y="8"/>
                  </a:lnTo>
                  <a:lnTo>
                    <a:pt x="23" y="4"/>
                  </a:lnTo>
                  <a:lnTo>
                    <a:pt x="35" y="2"/>
                  </a:lnTo>
                  <a:lnTo>
                    <a:pt x="47" y="0"/>
                  </a:lnTo>
                  <a:lnTo>
                    <a:pt x="59" y="0"/>
                  </a:lnTo>
                  <a:lnTo>
                    <a:pt x="70" y="0"/>
                  </a:lnTo>
                  <a:lnTo>
                    <a:pt x="81" y="2"/>
                  </a:lnTo>
                  <a:lnTo>
                    <a:pt x="93" y="5"/>
                  </a:lnTo>
                  <a:lnTo>
                    <a:pt x="103" y="8"/>
                  </a:lnTo>
                  <a:lnTo>
                    <a:pt x="114" y="12"/>
                  </a:lnTo>
                  <a:lnTo>
                    <a:pt x="124" y="18"/>
                  </a:lnTo>
                  <a:lnTo>
                    <a:pt x="133" y="24"/>
                  </a:lnTo>
                  <a:lnTo>
                    <a:pt x="143" y="31"/>
                  </a:lnTo>
                  <a:lnTo>
                    <a:pt x="151" y="37"/>
                  </a:lnTo>
                  <a:lnTo>
                    <a:pt x="159" y="44"/>
                  </a:lnTo>
                  <a:lnTo>
                    <a:pt x="166" y="52"/>
                  </a:lnTo>
                  <a:close/>
                </a:path>
              </a:pathLst>
            </a:custGeom>
            <a:solidFill>
              <a:srgbClr val="FFFFFF"/>
            </a:solidFill>
            <a:ln w="9525">
              <a:noFill/>
              <a:round/>
              <a:headEnd/>
              <a:tailEnd/>
            </a:ln>
          </p:spPr>
          <p:txBody>
            <a:bodyPr/>
            <a:lstStyle/>
            <a:p>
              <a:endParaRPr lang="en-US"/>
            </a:p>
          </p:txBody>
        </p:sp>
        <p:sp>
          <p:nvSpPr>
            <p:cNvPr id="282" name="Freeform 286"/>
            <p:cNvSpPr>
              <a:spLocks/>
            </p:cNvSpPr>
            <p:nvPr userDrawn="1"/>
          </p:nvSpPr>
          <p:spPr bwMode="auto">
            <a:xfrm>
              <a:off x="2418" y="2199"/>
              <a:ext cx="8" cy="4"/>
            </a:xfrm>
            <a:custGeom>
              <a:avLst/>
              <a:gdLst>
                <a:gd name="T0" fmla="*/ 1 w 105"/>
                <a:gd name="T1" fmla="*/ 0 h 60"/>
                <a:gd name="T2" fmla="*/ 1 w 105"/>
                <a:gd name="T3" fmla="*/ 0 h 60"/>
                <a:gd name="T4" fmla="*/ 1 w 105"/>
                <a:gd name="T5" fmla="*/ 0 h 60"/>
                <a:gd name="T6" fmla="*/ 1 w 105"/>
                <a:gd name="T7" fmla="*/ 0 h 60"/>
                <a:gd name="T8" fmla="*/ 1 w 105"/>
                <a:gd name="T9" fmla="*/ 0 h 60"/>
                <a:gd name="T10" fmla="*/ 1 w 105"/>
                <a:gd name="T11" fmla="*/ 0 h 60"/>
                <a:gd name="T12" fmla="*/ 1 w 105"/>
                <a:gd name="T13" fmla="*/ 0 h 60"/>
                <a:gd name="T14" fmla="*/ 1 w 105"/>
                <a:gd name="T15" fmla="*/ 0 h 60"/>
                <a:gd name="T16" fmla="*/ 0 w 105"/>
                <a:gd name="T17" fmla="*/ 0 h 60"/>
                <a:gd name="T18" fmla="*/ 0 w 105"/>
                <a:gd name="T19" fmla="*/ 0 h 60"/>
                <a:gd name="T20" fmla="*/ 0 w 105"/>
                <a:gd name="T21" fmla="*/ 0 h 60"/>
                <a:gd name="T22" fmla="*/ 0 w 105"/>
                <a:gd name="T23" fmla="*/ 0 h 60"/>
                <a:gd name="T24" fmla="*/ 0 w 105"/>
                <a:gd name="T25" fmla="*/ 0 h 60"/>
                <a:gd name="T26" fmla="*/ 0 w 105"/>
                <a:gd name="T27" fmla="*/ 0 h 60"/>
                <a:gd name="T28" fmla="*/ 0 w 105"/>
                <a:gd name="T29" fmla="*/ 0 h 60"/>
                <a:gd name="T30" fmla="*/ 0 w 105"/>
                <a:gd name="T31" fmla="*/ 0 h 60"/>
                <a:gd name="T32" fmla="*/ 0 w 105"/>
                <a:gd name="T33" fmla="*/ 0 h 60"/>
                <a:gd name="T34" fmla="*/ 0 w 105"/>
                <a:gd name="T35" fmla="*/ 0 h 60"/>
                <a:gd name="T36" fmla="*/ 0 w 105"/>
                <a:gd name="T37" fmla="*/ 0 h 60"/>
                <a:gd name="T38" fmla="*/ 0 w 105"/>
                <a:gd name="T39" fmla="*/ 0 h 60"/>
                <a:gd name="T40" fmla="*/ 0 w 105"/>
                <a:gd name="T41" fmla="*/ 0 h 60"/>
                <a:gd name="T42" fmla="*/ 0 w 105"/>
                <a:gd name="T43" fmla="*/ 0 h 60"/>
                <a:gd name="T44" fmla="*/ 0 w 105"/>
                <a:gd name="T45" fmla="*/ 0 h 60"/>
                <a:gd name="T46" fmla="*/ 0 w 105"/>
                <a:gd name="T47" fmla="*/ 0 h 60"/>
                <a:gd name="T48" fmla="*/ 1 w 105"/>
                <a:gd name="T49" fmla="*/ 0 h 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5" h="60">
                  <a:moveTo>
                    <a:pt x="103" y="0"/>
                  </a:moveTo>
                  <a:lnTo>
                    <a:pt x="104" y="3"/>
                  </a:lnTo>
                  <a:lnTo>
                    <a:pt x="105" y="7"/>
                  </a:lnTo>
                  <a:lnTo>
                    <a:pt x="105" y="12"/>
                  </a:lnTo>
                  <a:lnTo>
                    <a:pt x="105" y="16"/>
                  </a:lnTo>
                  <a:lnTo>
                    <a:pt x="103" y="23"/>
                  </a:lnTo>
                  <a:lnTo>
                    <a:pt x="98" y="31"/>
                  </a:lnTo>
                  <a:lnTo>
                    <a:pt x="89" y="46"/>
                  </a:lnTo>
                  <a:lnTo>
                    <a:pt x="80" y="60"/>
                  </a:lnTo>
                  <a:lnTo>
                    <a:pt x="75" y="60"/>
                  </a:lnTo>
                  <a:lnTo>
                    <a:pt x="70" y="60"/>
                  </a:lnTo>
                  <a:lnTo>
                    <a:pt x="64" y="58"/>
                  </a:lnTo>
                  <a:lnTo>
                    <a:pt x="59" y="57"/>
                  </a:lnTo>
                  <a:lnTo>
                    <a:pt x="49" y="53"/>
                  </a:lnTo>
                  <a:lnTo>
                    <a:pt x="39" y="48"/>
                  </a:lnTo>
                  <a:lnTo>
                    <a:pt x="19" y="36"/>
                  </a:lnTo>
                  <a:lnTo>
                    <a:pt x="0" y="24"/>
                  </a:lnTo>
                  <a:lnTo>
                    <a:pt x="6" y="20"/>
                  </a:lnTo>
                  <a:lnTo>
                    <a:pt x="11" y="18"/>
                  </a:lnTo>
                  <a:lnTo>
                    <a:pt x="16" y="15"/>
                  </a:lnTo>
                  <a:lnTo>
                    <a:pt x="23" y="13"/>
                  </a:lnTo>
                  <a:lnTo>
                    <a:pt x="35" y="9"/>
                  </a:lnTo>
                  <a:lnTo>
                    <a:pt x="49" y="7"/>
                  </a:lnTo>
                  <a:lnTo>
                    <a:pt x="77" y="4"/>
                  </a:lnTo>
                  <a:lnTo>
                    <a:pt x="103" y="0"/>
                  </a:lnTo>
                  <a:close/>
                </a:path>
              </a:pathLst>
            </a:custGeom>
            <a:solidFill>
              <a:srgbClr val="FFFFFF"/>
            </a:solidFill>
            <a:ln w="9525">
              <a:noFill/>
              <a:round/>
              <a:headEnd/>
              <a:tailEnd/>
            </a:ln>
          </p:spPr>
          <p:txBody>
            <a:bodyPr/>
            <a:lstStyle/>
            <a:p>
              <a:endParaRPr lang="en-US"/>
            </a:p>
          </p:txBody>
        </p:sp>
        <p:sp>
          <p:nvSpPr>
            <p:cNvPr id="283" name="Freeform 287"/>
            <p:cNvSpPr>
              <a:spLocks/>
            </p:cNvSpPr>
            <p:nvPr userDrawn="1"/>
          </p:nvSpPr>
          <p:spPr bwMode="auto">
            <a:xfrm>
              <a:off x="2612" y="2188"/>
              <a:ext cx="19" cy="7"/>
            </a:xfrm>
            <a:custGeom>
              <a:avLst/>
              <a:gdLst>
                <a:gd name="T0" fmla="*/ 1 w 247"/>
                <a:gd name="T1" fmla="*/ 0 h 95"/>
                <a:gd name="T2" fmla="*/ 1 w 247"/>
                <a:gd name="T3" fmla="*/ 0 h 95"/>
                <a:gd name="T4" fmla="*/ 1 w 247"/>
                <a:gd name="T5" fmla="*/ 0 h 95"/>
                <a:gd name="T6" fmla="*/ 1 w 247"/>
                <a:gd name="T7" fmla="*/ 0 h 95"/>
                <a:gd name="T8" fmla="*/ 1 w 247"/>
                <a:gd name="T9" fmla="*/ 0 h 95"/>
                <a:gd name="T10" fmla="*/ 1 w 247"/>
                <a:gd name="T11" fmla="*/ 0 h 95"/>
                <a:gd name="T12" fmla="*/ 1 w 247"/>
                <a:gd name="T13" fmla="*/ 0 h 95"/>
                <a:gd name="T14" fmla="*/ 1 w 247"/>
                <a:gd name="T15" fmla="*/ 0 h 95"/>
                <a:gd name="T16" fmla="*/ 1 w 247"/>
                <a:gd name="T17" fmla="*/ 0 h 95"/>
                <a:gd name="T18" fmla="*/ 1 w 247"/>
                <a:gd name="T19" fmla="*/ 0 h 95"/>
                <a:gd name="T20" fmla="*/ 1 w 247"/>
                <a:gd name="T21" fmla="*/ 1 h 95"/>
                <a:gd name="T22" fmla="*/ 1 w 247"/>
                <a:gd name="T23" fmla="*/ 1 h 95"/>
                <a:gd name="T24" fmla="*/ 1 w 247"/>
                <a:gd name="T25" fmla="*/ 1 h 95"/>
                <a:gd name="T26" fmla="*/ 1 w 247"/>
                <a:gd name="T27" fmla="*/ 1 h 95"/>
                <a:gd name="T28" fmla="*/ 1 w 247"/>
                <a:gd name="T29" fmla="*/ 0 h 95"/>
                <a:gd name="T30" fmla="*/ 1 w 247"/>
                <a:gd name="T31" fmla="*/ 0 h 95"/>
                <a:gd name="T32" fmla="*/ 1 w 247"/>
                <a:gd name="T33" fmla="*/ 0 h 95"/>
                <a:gd name="T34" fmla="*/ 1 w 247"/>
                <a:gd name="T35" fmla="*/ 0 h 95"/>
                <a:gd name="T36" fmla="*/ 1 w 247"/>
                <a:gd name="T37" fmla="*/ 0 h 95"/>
                <a:gd name="T38" fmla="*/ 1 w 247"/>
                <a:gd name="T39" fmla="*/ 0 h 95"/>
                <a:gd name="T40" fmla="*/ 0 w 247"/>
                <a:gd name="T41" fmla="*/ 0 h 95"/>
                <a:gd name="T42" fmla="*/ 0 w 247"/>
                <a:gd name="T43" fmla="*/ 0 h 95"/>
                <a:gd name="T44" fmla="*/ 0 w 247"/>
                <a:gd name="T45" fmla="*/ 0 h 95"/>
                <a:gd name="T46" fmla="*/ 0 w 247"/>
                <a:gd name="T47" fmla="*/ 0 h 95"/>
                <a:gd name="T48" fmla="*/ 0 w 247"/>
                <a:gd name="T49" fmla="*/ 0 h 95"/>
                <a:gd name="T50" fmla="*/ 0 w 247"/>
                <a:gd name="T51" fmla="*/ 0 h 95"/>
                <a:gd name="T52" fmla="*/ 0 w 247"/>
                <a:gd name="T53" fmla="*/ 0 h 95"/>
                <a:gd name="T54" fmla="*/ 0 w 247"/>
                <a:gd name="T55" fmla="*/ 0 h 95"/>
                <a:gd name="T56" fmla="*/ 0 w 247"/>
                <a:gd name="T57" fmla="*/ 0 h 95"/>
                <a:gd name="T58" fmla="*/ 0 w 247"/>
                <a:gd name="T59" fmla="*/ 0 h 95"/>
                <a:gd name="T60" fmla="*/ 0 w 247"/>
                <a:gd name="T61" fmla="*/ 0 h 95"/>
                <a:gd name="T62" fmla="*/ 0 w 247"/>
                <a:gd name="T63" fmla="*/ 0 h 95"/>
                <a:gd name="T64" fmla="*/ 0 w 247"/>
                <a:gd name="T65" fmla="*/ 0 h 95"/>
                <a:gd name="T66" fmla="*/ 0 w 247"/>
                <a:gd name="T67" fmla="*/ 0 h 95"/>
                <a:gd name="T68" fmla="*/ 0 w 247"/>
                <a:gd name="T69" fmla="*/ 0 h 95"/>
                <a:gd name="T70" fmla="*/ 1 w 247"/>
                <a:gd name="T71" fmla="*/ 0 h 95"/>
                <a:gd name="T72" fmla="*/ 1 w 247"/>
                <a:gd name="T73" fmla="*/ 0 h 95"/>
                <a:gd name="T74" fmla="*/ 1 w 247"/>
                <a:gd name="T75" fmla="*/ 0 h 95"/>
                <a:gd name="T76" fmla="*/ 1 w 247"/>
                <a:gd name="T77" fmla="*/ 0 h 95"/>
                <a:gd name="T78" fmla="*/ 1 w 247"/>
                <a:gd name="T79" fmla="*/ 0 h 95"/>
                <a:gd name="T80" fmla="*/ 1 w 247"/>
                <a:gd name="T81" fmla="*/ 0 h 95"/>
                <a:gd name="T82" fmla="*/ 1 w 247"/>
                <a:gd name="T83" fmla="*/ 0 h 95"/>
                <a:gd name="T84" fmla="*/ 1 w 247"/>
                <a:gd name="T85" fmla="*/ 0 h 95"/>
                <a:gd name="T86" fmla="*/ 1 w 247"/>
                <a:gd name="T87" fmla="*/ 0 h 95"/>
                <a:gd name="T88" fmla="*/ 1 w 247"/>
                <a:gd name="T89" fmla="*/ 0 h 95"/>
                <a:gd name="T90" fmla="*/ 1 w 247"/>
                <a:gd name="T91" fmla="*/ 0 h 95"/>
                <a:gd name="T92" fmla="*/ 1 w 247"/>
                <a:gd name="T93" fmla="*/ 0 h 95"/>
                <a:gd name="T94" fmla="*/ 1 w 247"/>
                <a:gd name="T95" fmla="*/ 0 h 95"/>
                <a:gd name="T96" fmla="*/ 1 w 247"/>
                <a:gd name="T97" fmla="*/ 0 h 95"/>
                <a:gd name="T98" fmla="*/ 1 w 247"/>
                <a:gd name="T99" fmla="*/ 0 h 95"/>
                <a:gd name="T100" fmla="*/ 1 w 247"/>
                <a:gd name="T101" fmla="*/ 0 h 95"/>
                <a:gd name="T102" fmla="*/ 1 w 247"/>
                <a:gd name="T103" fmla="*/ 0 h 95"/>
                <a:gd name="T104" fmla="*/ 1 w 247"/>
                <a:gd name="T105" fmla="*/ 0 h 95"/>
                <a:gd name="T106" fmla="*/ 1 w 247"/>
                <a:gd name="T107" fmla="*/ 0 h 95"/>
                <a:gd name="T108" fmla="*/ 1 w 247"/>
                <a:gd name="T109" fmla="*/ 0 h 95"/>
                <a:gd name="T110" fmla="*/ 1 w 247"/>
                <a:gd name="T111" fmla="*/ 0 h 95"/>
                <a:gd name="T112" fmla="*/ 1 w 247"/>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7" h="95">
                  <a:moveTo>
                    <a:pt x="245" y="54"/>
                  </a:moveTo>
                  <a:lnTo>
                    <a:pt x="247" y="57"/>
                  </a:lnTo>
                  <a:lnTo>
                    <a:pt x="247" y="60"/>
                  </a:lnTo>
                  <a:lnTo>
                    <a:pt x="247" y="63"/>
                  </a:lnTo>
                  <a:lnTo>
                    <a:pt x="246" y="66"/>
                  </a:lnTo>
                  <a:lnTo>
                    <a:pt x="244" y="71"/>
                  </a:lnTo>
                  <a:lnTo>
                    <a:pt x="240" y="76"/>
                  </a:lnTo>
                  <a:lnTo>
                    <a:pt x="236" y="80"/>
                  </a:lnTo>
                  <a:lnTo>
                    <a:pt x="232" y="85"/>
                  </a:lnTo>
                  <a:lnTo>
                    <a:pt x="230" y="87"/>
                  </a:lnTo>
                  <a:lnTo>
                    <a:pt x="230" y="90"/>
                  </a:lnTo>
                  <a:lnTo>
                    <a:pt x="229" y="92"/>
                  </a:lnTo>
                  <a:lnTo>
                    <a:pt x="229" y="95"/>
                  </a:lnTo>
                  <a:lnTo>
                    <a:pt x="215" y="91"/>
                  </a:lnTo>
                  <a:lnTo>
                    <a:pt x="200" y="88"/>
                  </a:lnTo>
                  <a:lnTo>
                    <a:pt x="185" y="86"/>
                  </a:lnTo>
                  <a:lnTo>
                    <a:pt x="169" y="85"/>
                  </a:lnTo>
                  <a:lnTo>
                    <a:pt x="137" y="82"/>
                  </a:lnTo>
                  <a:lnTo>
                    <a:pt x="105" y="81"/>
                  </a:lnTo>
                  <a:lnTo>
                    <a:pt x="89" y="79"/>
                  </a:lnTo>
                  <a:lnTo>
                    <a:pt x="74" y="77"/>
                  </a:lnTo>
                  <a:lnTo>
                    <a:pt x="59" y="73"/>
                  </a:lnTo>
                  <a:lnTo>
                    <a:pt x="46" y="66"/>
                  </a:lnTo>
                  <a:lnTo>
                    <a:pt x="39" y="63"/>
                  </a:lnTo>
                  <a:lnTo>
                    <a:pt x="33" y="59"/>
                  </a:lnTo>
                  <a:lnTo>
                    <a:pt x="26" y="55"/>
                  </a:lnTo>
                  <a:lnTo>
                    <a:pt x="21" y="49"/>
                  </a:lnTo>
                  <a:lnTo>
                    <a:pt x="15" y="44"/>
                  </a:lnTo>
                  <a:lnTo>
                    <a:pt x="9" y="37"/>
                  </a:lnTo>
                  <a:lnTo>
                    <a:pt x="5" y="30"/>
                  </a:lnTo>
                  <a:lnTo>
                    <a:pt x="0" y="22"/>
                  </a:lnTo>
                  <a:lnTo>
                    <a:pt x="16" y="30"/>
                  </a:lnTo>
                  <a:lnTo>
                    <a:pt x="32" y="37"/>
                  </a:lnTo>
                  <a:lnTo>
                    <a:pt x="50" y="43"/>
                  </a:lnTo>
                  <a:lnTo>
                    <a:pt x="68" y="47"/>
                  </a:lnTo>
                  <a:lnTo>
                    <a:pt x="87" y="50"/>
                  </a:lnTo>
                  <a:lnTo>
                    <a:pt x="106" y="51"/>
                  </a:lnTo>
                  <a:lnTo>
                    <a:pt x="116" y="51"/>
                  </a:lnTo>
                  <a:lnTo>
                    <a:pt x="126" y="50"/>
                  </a:lnTo>
                  <a:lnTo>
                    <a:pt x="134" y="49"/>
                  </a:lnTo>
                  <a:lnTo>
                    <a:pt x="144" y="47"/>
                  </a:lnTo>
                  <a:lnTo>
                    <a:pt x="148" y="43"/>
                  </a:lnTo>
                  <a:lnTo>
                    <a:pt x="153" y="38"/>
                  </a:lnTo>
                  <a:lnTo>
                    <a:pt x="144" y="32"/>
                  </a:lnTo>
                  <a:lnTo>
                    <a:pt x="121" y="18"/>
                  </a:lnTo>
                  <a:lnTo>
                    <a:pt x="99" y="6"/>
                  </a:lnTo>
                  <a:lnTo>
                    <a:pt x="89" y="0"/>
                  </a:lnTo>
                  <a:lnTo>
                    <a:pt x="133" y="6"/>
                  </a:lnTo>
                  <a:lnTo>
                    <a:pt x="175" y="10"/>
                  </a:lnTo>
                  <a:lnTo>
                    <a:pt x="184" y="12"/>
                  </a:lnTo>
                  <a:lnTo>
                    <a:pt x="194" y="15"/>
                  </a:lnTo>
                  <a:lnTo>
                    <a:pt x="204" y="18"/>
                  </a:lnTo>
                  <a:lnTo>
                    <a:pt x="212" y="23"/>
                  </a:lnTo>
                  <a:lnTo>
                    <a:pt x="221" y="29"/>
                  </a:lnTo>
                  <a:lnTo>
                    <a:pt x="229" y="35"/>
                  </a:lnTo>
                  <a:lnTo>
                    <a:pt x="238" y="44"/>
                  </a:lnTo>
                  <a:lnTo>
                    <a:pt x="245" y="54"/>
                  </a:lnTo>
                  <a:close/>
                </a:path>
              </a:pathLst>
            </a:custGeom>
            <a:solidFill>
              <a:srgbClr val="FFFFFF"/>
            </a:solidFill>
            <a:ln w="9525">
              <a:noFill/>
              <a:round/>
              <a:headEnd/>
              <a:tailEnd/>
            </a:ln>
          </p:spPr>
          <p:txBody>
            <a:bodyPr/>
            <a:lstStyle/>
            <a:p>
              <a:endParaRPr lang="en-US"/>
            </a:p>
          </p:txBody>
        </p:sp>
        <p:sp>
          <p:nvSpPr>
            <p:cNvPr id="284" name="Freeform 288"/>
            <p:cNvSpPr>
              <a:spLocks/>
            </p:cNvSpPr>
            <p:nvPr userDrawn="1"/>
          </p:nvSpPr>
          <p:spPr bwMode="auto">
            <a:xfrm>
              <a:off x="2654" y="2188"/>
              <a:ext cx="7" cy="8"/>
            </a:xfrm>
            <a:custGeom>
              <a:avLst/>
              <a:gdLst>
                <a:gd name="T0" fmla="*/ 1 w 92"/>
                <a:gd name="T1" fmla="*/ 0 h 95"/>
                <a:gd name="T2" fmla="*/ 0 w 92"/>
                <a:gd name="T3" fmla="*/ 0 h 95"/>
                <a:gd name="T4" fmla="*/ 0 w 92"/>
                <a:gd name="T5" fmla="*/ 0 h 95"/>
                <a:gd name="T6" fmla="*/ 0 w 92"/>
                <a:gd name="T7" fmla="*/ 1 h 95"/>
                <a:gd name="T8" fmla="*/ 0 w 92"/>
                <a:gd name="T9" fmla="*/ 1 h 95"/>
                <a:gd name="T10" fmla="*/ 0 w 92"/>
                <a:gd name="T11" fmla="*/ 1 h 95"/>
                <a:gd name="T12" fmla="*/ 0 w 92"/>
                <a:gd name="T13" fmla="*/ 1 h 95"/>
                <a:gd name="T14" fmla="*/ 0 w 92"/>
                <a:gd name="T15" fmla="*/ 1 h 95"/>
                <a:gd name="T16" fmla="*/ 0 w 92"/>
                <a:gd name="T17" fmla="*/ 1 h 95"/>
                <a:gd name="T18" fmla="*/ 0 w 92"/>
                <a:gd name="T19" fmla="*/ 1 h 95"/>
                <a:gd name="T20" fmla="*/ 0 w 92"/>
                <a:gd name="T21" fmla="*/ 1 h 95"/>
                <a:gd name="T22" fmla="*/ 0 w 92"/>
                <a:gd name="T23" fmla="*/ 1 h 95"/>
                <a:gd name="T24" fmla="*/ 0 w 92"/>
                <a:gd name="T25" fmla="*/ 1 h 95"/>
                <a:gd name="T26" fmla="*/ 0 w 92"/>
                <a:gd name="T27" fmla="*/ 1 h 95"/>
                <a:gd name="T28" fmla="*/ 0 w 92"/>
                <a:gd name="T29" fmla="*/ 1 h 95"/>
                <a:gd name="T30" fmla="*/ 0 w 92"/>
                <a:gd name="T31" fmla="*/ 0 h 95"/>
                <a:gd name="T32" fmla="*/ 0 w 92"/>
                <a:gd name="T33" fmla="*/ 0 h 95"/>
                <a:gd name="T34" fmla="*/ 0 w 92"/>
                <a:gd name="T35" fmla="*/ 0 h 95"/>
                <a:gd name="T36" fmla="*/ 0 w 92"/>
                <a:gd name="T37" fmla="*/ 0 h 95"/>
                <a:gd name="T38" fmla="*/ 0 w 92"/>
                <a:gd name="T39" fmla="*/ 0 h 95"/>
                <a:gd name="T40" fmla="*/ 0 w 92"/>
                <a:gd name="T41" fmla="*/ 0 h 95"/>
                <a:gd name="T42" fmla="*/ 0 w 92"/>
                <a:gd name="T43" fmla="*/ 0 h 95"/>
                <a:gd name="T44" fmla="*/ 0 w 92"/>
                <a:gd name="T45" fmla="*/ 0 h 95"/>
                <a:gd name="T46" fmla="*/ 0 w 92"/>
                <a:gd name="T47" fmla="*/ 0 h 95"/>
                <a:gd name="T48" fmla="*/ 0 w 92"/>
                <a:gd name="T49" fmla="*/ 0 h 95"/>
                <a:gd name="T50" fmla="*/ 1 w 92"/>
                <a:gd name="T51" fmla="*/ 0 h 95"/>
                <a:gd name="T52" fmla="*/ 1 w 92"/>
                <a:gd name="T53" fmla="*/ 0 h 95"/>
                <a:gd name="T54" fmla="*/ 1 w 92"/>
                <a:gd name="T55" fmla="*/ 0 h 95"/>
                <a:gd name="T56" fmla="*/ 1 w 92"/>
                <a:gd name="T57" fmla="*/ 0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2" h="95">
                  <a:moveTo>
                    <a:pt x="92" y="19"/>
                  </a:moveTo>
                  <a:lnTo>
                    <a:pt x="79" y="29"/>
                  </a:lnTo>
                  <a:lnTo>
                    <a:pt x="49" y="54"/>
                  </a:lnTo>
                  <a:lnTo>
                    <a:pt x="20" y="78"/>
                  </a:lnTo>
                  <a:lnTo>
                    <a:pt x="6" y="89"/>
                  </a:lnTo>
                  <a:lnTo>
                    <a:pt x="8" y="90"/>
                  </a:lnTo>
                  <a:lnTo>
                    <a:pt x="12" y="92"/>
                  </a:lnTo>
                  <a:lnTo>
                    <a:pt x="12" y="93"/>
                  </a:lnTo>
                  <a:lnTo>
                    <a:pt x="12" y="95"/>
                  </a:lnTo>
                  <a:lnTo>
                    <a:pt x="6" y="95"/>
                  </a:lnTo>
                  <a:lnTo>
                    <a:pt x="0" y="95"/>
                  </a:lnTo>
                  <a:lnTo>
                    <a:pt x="0" y="88"/>
                  </a:lnTo>
                  <a:lnTo>
                    <a:pt x="2" y="82"/>
                  </a:lnTo>
                  <a:lnTo>
                    <a:pt x="4" y="75"/>
                  </a:lnTo>
                  <a:lnTo>
                    <a:pt x="7" y="69"/>
                  </a:lnTo>
                  <a:lnTo>
                    <a:pt x="17" y="57"/>
                  </a:lnTo>
                  <a:lnTo>
                    <a:pt x="27" y="45"/>
                  </a:lnTo>
                  <a:lnTo>
                    <a:pt x="40" y="34"/>
                  </a:lnTo>
                  <a:lnTo>
                    <a:pt x="52" y="23"/>
                  </a:lnTo>
                  <a:lnTo>
                    <a:pt x="57" y="18"/>
                  </a:lnTo>
                  <a:lnTo>
                    <a:pt x="63" y="12"/>
                  </a:lnTo>
                  <a:lnTo>
                    <a:pt x="67" y="6"/>
                  </a:lnTo>
                  <a:lnTo>
                    <a:pt x="70" y="0"/>
                  </a:lnTo>
                  <a:lnTo>
                    <a:pt x="77" y="3"/>
                  </a:lnTo>
                  <a:lnTo>
                    <a:pt x="85" y="6"/>
                  </a:lnTo>
                  <a:lnTo>
                    <a:pt x="87" y="8"/>
                  </a:lnTo>
                  <a:lnTo>
                    <a:pt x="90" y="11"/>
                  </a:lnTo>
                  <a:lnTo>
                    <a:pt x="91" y="14"/>
                  </a:lnTo>
                  <a:lnTo>
                    <a:pt x="92" y="19"/>
                  </a:lnTo>
                  <a:close/>
                </a:path>
              </a:pathLst>
            </a:custGeom>
            <a:solidFill>
              <a:srgbClr val="FFFFFF"/>
            </a:solidFill>
            <a:ln w="9525">
              <a:noFill/>
              <a:round/>
              <a:headEnd/>
              <a:tailEnd/>
            </a:ln>
          </p:spPr>
          <p:txBody>
            <a:bodyPr/>
            <a:lstStyle/>
            <a:p>
              <a:endParaRPr lang="en-US"/>
            </a:p>
          </p:txBody>
        </p:sp>
        <p:sp>
          <p:nvSpPr>
            <p:cNvPr id="285" name="Freeform 289"/>
            <p:cNvSpPr>
              <a:spLocks/>
            </p:cNvSpPr>
            <p:nvPr userDrawn="1"/>
          </p:nvSpPr>
          <p:spPr bwMode="auto">
            <a:xfrm>
              <a:off x="2655" y="2191"/>
              <a:ext cx="8" cy="7"/>
            </a:xfrm>
            <a:custGeom>
              <a:avLst/>
              <a:gdLst>
                <a:gd name="T0" fmla="*/ 1 w 105"/>
                <a:gd name="T1" fmla="*/ 0 h 91"/>
                <a:gd name="T2" fmla="*/ 1 w 105"/>
                <a:gd name="T3" fmla="*/ 0 h 91"/>
                <a:gd name="T4" fmla="*/ 0 w 105"/>
                <a:gd name="T5" fmla="*/ 0 h 91"/>
                <a:gd name="T6" fmla="*/ 0 w 105"/>
                <a:gd name="T7" fmla="*/ 0 h 91"/>
                <a:gd name="T8" fmla="*/ 0 w 105"/>
                <a:gd name="T9" fmla="*/ 0 h 91"/>
                <a:gd name="T10" fmla="*/ 0 w 105"/>
                <a:gd name="T11" fmla="*/ 0 h 91"/>
                <a:gd name="T12" fmla="*/ 0 w 105"/>
                <a:gd name="T13" fmla="*/ 0 h 91"/>
                <a:gd name="T14" fmla="*/ 0 w 105"/>
                <a:gd name="T15" fmla="*/ 1 h 91"/>
                <a:gd name="T16" fmla="*/ 0 w 105"/>
                <a:gd name="T17" fmla="*/ 1 h 91"/>
                <a:gd name="T18" fmla="*/ 0 w 105"/>
                <a:gd name="T19" fmla="*/ 0 h 91"/>
                <a:gd name="T20" fmla="*/ 0 w 105"/>
                <a:gd name="T21" fmla="*/ 0 h 91"/>
                <a:gd name="T22" fmla="*/ 0 w 105"/>
                <a:gd name="T23" fmla="*/ 0 h 91"/>
                <a:gd name="T24" fmla="*/ 0 w 105"/>
                <a:gd name="T25" fmla="*/ 0 h 91"/>
                <a:gd name="T26" fmla="*/ 0 w 105"/>
                <a:gd name="T27" fmla="*/ 0 h 91"/>
                <a:gd name="T28" fmla="*/ 0 w 105"/>
                <a:gd name="T29" fmla="*/ 0 h 91"/>
                <a:gd name="T30" fmla="*/ 1 w 105"/>
                <a:gd name="T31" fmla="*/ 0 h 91"/>
                <a:gd name="T32" fmla="*/ 1 w 105"/>
                <a:gd name="T33" fmla="*/ 0 h 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5" h="91">
                  <a:moveTo>
                    <a:pt x="105" y="0"/>
                  </a:moveTo>
                  <a:lnTo>
                    <a:pt x="94" y="13"/>
                  </a:lnTo>
                  <a:lnTo>
                    <a:pt x="82" y="26"/>
                  </a:lnTo>
                  <a:lnTo>
                    <a:pt x="69" y="40"/>
                  </a:lnTo>
                  <a:lnTo>
                    <a:pt x="56" y="53"/>
                  </a:lnTo>
                  <a:lnTo>
                    <a:pt x="42" y="65"/>
                  </a:lnTo>
                  <a:lnTo>
                    <a:pt x="28" y="75"/>
                  </a:lnTo>
                  <a:lnTo>
                    <a:pt x="15" y="85"/>
                  </a:lnTo>
                  <a:lnTo>
                    <a:pt x="0" y="91"/>
                  </a:lnTo>
                  <a:lnTo>
                    <a:pt x="10" y="77"/>
                  </a:lnTo>
                  <a:lnTo>
                    <a:pt x="22" y="63"/>
                  </a:lnTo>
                  <a:lnTo>
                    <a:pt x="36" y="49"/>
                  </a:lnTo>
                  <a:lnTo>
                    <a:pt x="50" y="35"/>
                  </a:lnTo>
                  <a:lnTo>
                    <a:pt x="65" y="23"/>
                  </a:lnTo>
                  <a:lnTo>
                    <a:pt x="79" y="12"/>
                  </a:lnTo>
                  <a:lnTo>
                    <a:pt x="92" y="5"/>
                  </a:lnTo>
                  <a:lnTo>
                    <a:pt x="105" y="0"/>
                  </a:lnTo>
                  <a:close/>
                </a:path>
              </a:pathLst>
            </a:custGeom>
            <a:solidFill>
              <a:srgbClr val="FFFFFF"/>
            </a:solidFill>
            <a:ln w="9525">
              <a:noFill/>
              <a:round/>
              <a:headEnd/>
              <a:tailEnd/>
            </a:ln>
          </p:spPr>
          <p:txBody>
            <a:bodyPr/>
            <a:lstStyle/>
            <a:p>
              <a:endParaRPr lang="en-US"/>
            </a:p>
          </p:txBody>
        </p:sp>
        <p:sp>
          <p:nvSpPr>
            <p:cNvPr id="286" name="Freeform 290"/>
            <p:cNvSpPr>
              <a:spLocks/>
            </p:cNvSpPr>
            <p:nvPr userDrawn="1"/>
          </p:nvSpPr>
          <p:spPr bwMode="auto">
            <a:xfrm>
              <a:off x="2632" y="2191"/>
              <a:ext cx="18" cy="13"/>
            </a:xfrm>
            <a:custGeom>
              <a:avLst/>
              <a:gdLst>
                <a:gd name="T0" fmla="*/ 1 w 235"/>
                <a:gd name="T1" fmla="*/ 0 h 162"/>
                <a:gd name="T2" fmla="*/ 1 w 235"/>
                <a:gd name="T3" fmla="*/ 0 h 162"/>
                <a:gd name="T4" fmla="*/ 1 w 235"/>
                <a:gd name="T5" fmla="*/ 1 h 162"/>
                <a:gd name="T6" fmla="*/ 1 w 235"/>
                <a:gd name="T7" fmla="*/ 1 h 162"/>
                <a:gd name="T8" fmla="*/ 1 w 235"/>
                <a:gd name="T9" fmla="*/ 1 h 162"/>
                <a:gd name="T10" fmla="*/ 1 w 235"/>
                <a:gd name="T11" fmla="*/ 1 h 162"/>
                <a:gd name="T12" fmla="*/ 1 w 235"/>
                <a:gd name="T13" fmla="*/ 1 h 162"/>
                <a:gd name="T14" fmla="*/ 1 w 235"/>
                <a:gd name="T15" fmla="*/ 1 h 162"/>
                <a:gd name="T16" fmla="*/ 1 w 235"/>
                <a:gd name="T17" fmla="*/ 1 h 162"/>
                <a:gd name="T18" fmla="*/ 0 w 235"/>
                <a:gd name="T19" fmla="*/ 0 h 162"/>
                <a:gd name="T20" fmla="*/ 0 w 235"/>
                <a:gd name="T21" fmla="*/ 0 h 162"/>
                <a:gd name="T22" fmla="*/ 0 w 235"/>
                <a:gd name="T23" fmla="*/ 0 h 162"/>
                <a:gd name="T24" fmla="*/ 0 w 235"/>
                <a:gd name="T25" fmla="*/ 0 h 162"/>
                <a:gd name="T26" fmla="*/ 0 w 235"/>
                <a:gd name="T27" fmla="*/ 0 h 162"/>
                <a:gd name="T28" fmla="*/ 0 w 235"/>
                <a:gd name="T29" fmla="*/ 0 h 162"/>
                <a:gd name="T30" fmla="*/ 0 w 235"/>
                <a:gd name="T31" fmla="*/ 0 h 162"/>
                <a:gd name="T32" fmla="*/ 0 w 235"/>
                <a:gd name="T33" fmla="*/ 0 h 162"/>
                <a:gd name="T34" fmla="*/ 0 w 235"/>
                <a:gd name="T35" fmla="*/ 1 h 162"/>
                <a:gd name="T36" fmla="*/ 0 w 235"/>
                <a:gd name="T37" fmla="*/ 1 h 162"/>
                <a:gd name="T38" fmla="*/ 0 w 235"/>
                <a:gd name="T39" fmla="*/ 1 h 162"/>
                <a:gd name="T40" fmla="*/ 1 w 235"/>
                <a:gd name="T41" fmla="*/ 1 h 162"/>
                <a:gd name="T42" fmla="*/ 1 w 235"/>
                <a:gd name="T43" fmla="*/ 1 h 162"/>
                <a:gd name="T44" fmla="*/ 1 w 235"/>
                <a:gd name="T45" fmla="*/ 1 h 162"/>
                <a:gd name="T46" fmla="*/ 1 w 235"/>
                <a:gd name="T47" fmla="*/ 1 h 162"/>
                <a:gd name="T48" fmla="*/ 1 w 235"/>
                <a:gd name="T49" fmla="*/ 1 h 162"/>
                <a:gd name="T50" fmla="*/ 1 w 235"/>
                <a:gd name="T51" fmla="*/ 1 h 162"/>
                <a:gd name="T52" fmla="*/ 1 w 235"/>
                <a:gd name="T53" fmla="*/ 1 h 162"/>
                <a:gd name="T54" fmla="*/ 1 w 235"/>
                <a:gd name="T55" fmla="*/ 1 h 162"/>
                <a:gd name="T56" fmla="*/ 1 w 235"/>
                <a:gd name="T57" fmla="*/ 1 h 162"/>
                <a:gd name="T58" fmla="*/ 1 w 235"/>
                <a:gd name="T59" fmla="*/ 1 h 162"/>
                <a:gd name="T60" fmla="*/ 1 w 235"/>
                <a:gd name="T61" fmla="*/ 1 h 162"/>
                <a:gd name="T62" fmla="*/ 1 w 235"/>
                <a:gd name="T63" fmla="*/ 1 h 162"/>
                <a:gd name="T64" fmla="*/ 1 w 235"/>
                <a:gd name="T65" fmla="*/ 1 h 162"/>
                <a:gd name="T66" fmla="*/ 0 w 235"/>
                <a:gd name="T67" fmla="*/ 1 h 162"/>
                <a:gd name="T68" fmla="*/ 0 w 235"/>
                <a:gd name="T69" fmla="*/ 1 h 162"/>
                <a:gd name="T70" fmla="*/ 0 w 235"/>
                <a:gd name="T71" fmla="*/ 1 h 162"/>
                <a:gd name="T72" fmla="*/ 0 w 235"/>
                <a:gd name="T73" fmla="*/ 0 h 162"/>
                <a:gd name="T74" fmla="*/ 0 w 235"/>
                <a:gd name="T75" fmla="*/ 0 h 162"/>
                <a:gd name="T76" fmla="*/ 0 w 235"/>
                <a:gd name="T77" fmla="*/ 0 h 162"/>
                <a:gd name="T78" fmla="*/ 0 w 235"/>
                <a:gd name="T79" fmla="*/ 0 h 162"/>
                <a:gd name="T80" fmla="*/ 0 w 235"/>
                <a:gd name="T81" fmla="*/ 0 h 162"/>
                <a:gd name="T82" fmla="*/ 0 w 235"/>
                <a:gd name="T83" fmla="*/ 0 h 162"/>
                <a:gd name="T84" fmla="*/ 0 w 235"/>
                <a:gd name="T85" fmla="*/ 0 h 162"/>
                <a:gd name="T86" fmla="*/ 0 w 235"/>
                <a:gd name="T87" fmla="*/ 0 h 162"/>
                <a:gd name="T88" fmla="*/ 1 w 235"/>
                <a:gd name="T89" fmla="*/ 0 h 162"/>
                <a:gd name="T90" fmla="*/ 1 w 235"/>
                <a:gd name="T91" fmla="*/ 0 h 162"/>
                <a:gd name="T92" fmla="*/ 1 w 235"/>
                <a:gd name="T93" fmla="*/ 0 h 162"/>
                <a:gd name="T94" fmla="*/ 1 w 235"/>
                <a:gd name="T95" fmla="*/ 0 h 162"/>
                <a:gd name="T96" fmla="*/ 1 w 235"/>
                <a:gd name="T97" fmla="*/ 0 h 162"/>
                <a:gd name="T98" fmla="*/ 1 w 235"/>
                <a:gd name="T99" fmla="*/ 0 h 162"/>
                <a:gd name="T100" fmla="*/ 1 w 235"/>
                <a:gd name="T101" fmla="*/ 0 h 162"/>
                <a:gd name="T102" fmla="*/ 1 w 235"/>
                <a:gd name="T103" fmla="*/ 0 h 162"/>
                <a:gd name="T104" fmla="*/ 1 w 235"/>
                <a:gd name="T105" fmla="*/ 0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35" h="162">
                  <a:moveTo>
                    <a:pt x="235" y="61"/>
                  </a:moveTo>
                  <a:lnTo>
                    <a:pt x="232" y="69"/>
                  </a:lnTo>
                  <a:lnTo>
                    <a:pt x="226" y="87"/>
                  </a:lnTo>
                  <a:lnTo>
                    <a:pt x="219" y="106"/>
                  </a:lnTo>
                  <a:lnTo>
                    <a:pt x="217" y="114"/>
                  </a:lnTo>
                  <a:lnTo>
                    <a:pt x="209" y="112"/>
                  </a:lnTo>
                  <a:lnTo>
                    <a:pt x="186" y="105"/>
                  </a:lnTo>
                  <a:lnTo>
                    <a:pt x="154" y="95"/>
                  </a:lnTo>
                  <a:lnTo>
                    <a:pt x="118" y="84"/>
                  </a:lnTo>
                  <a:lnTo>
                    <a:pt x="82" y="74"/>
                  </a:lnTo>
                  <a:lnTo>
                    <a:pt x="50" y="63"/>
                  </a:lnTo>
                  <a:lnTo>
                    <a:pt x="27" y="57"/>
                  </a:lnTo>
                  <a:lnTo>
                    <a:pt x="19" y="54"/>
                  </a:lnTo>
                  <a:lnTo>
                    <a:pt x="15" y="58"/>
                  </a:lnTo>
                  <a:lnTo>
                    <a:pt x="12" y="61"/>
                  </a:lnTo>
                  <a:lnTo>
                    <a:pt x="23" y="69"/>
                  </a:lnTo>
                  <a:lnTo>
                    <a:pt x="34" y="77"/>
                  </a:lnTo>
                  <a:lnTo>
                    <a:pt x="46" y="83"/>
                  </a:lnTo>
                  <a:lnTo>
                    <a:pt x="58" y="89"/>
                  </a:lnTo>
                  <a:lnTo>
                    <a:pt x="84" y="96"/>
                  </a:lnTo>
                  <a:lnTo>
                    <a:pt x="110" y="102"/>
                  </a:lnTo>
                  <a:lnTo>
                    <a:pt x="137" y="110"/>
                  </a:lnTo>
                  <a:lnTo>
                    <a:pt x="163" y="117"/>
                  </a:lnTo>
                  <a:lnTo>
                    <a:pt x="176" y="122"/>
                  </a:lnTo>
                  <a:lnTo>
                    <a:pt x="187" y="128"/>
                  </a:lnTo>
                  <a:lnTo>
                    <a:pt x="199" y="134"/>
                  </a:lnTo>
                  <a:lnTo>
                    <a:pt x="210" y="143"/>
                  </a:lnTo>
                  <a:lnTo>
                    <a:pt x="208" y="153"/>
                  </a:lnTo>
                  <a:lnTo>
                    <a:pt x="204" y="162"/>
                  </a:lnTo>
                  <a:lnTo>
                    <a:pt x="180" y="156"/>
                  </a:lnTo>
                  <a:lnTo>
                    <a:pt x="154" y="147"/>
                  </a:lnTo>
                  <a:lnTo>
                    <a:pt x="129" y="138"/>
                  </a:lnTo>
                  <a:lnTo>
                    <a:pt x="103" y="127"/>
                  </a:lnTo>
                  <a:lnTo>
                    <a:pt x="77" y="115"/>
                  </a:lnTo>
                  <a:lnTo>
                    <a:pt x="51" y="102"/>
                  </a:lnTo>
                  <a:lnTo>
                    <a:pt x="25" y="91"/>
                  </a:lnTo>
                  <a:lnTo>
                    <a:pt x="0" y="80"/>
                  </a:lnTo>
                  <a:lnTo>
                    <a:pt x="2" y="68"/>
                  </a:lnTo>
                  <a:lnTo>
                    <a:pt x="5" y="58"/>
                  </a:lnTo>
                  <a:lnTo>
                    <a:pt x="9" y="47"/>
                  </a:lnTo>
                  <a:lnTo>
                    <a:pt x="13" y="37"/>
                  </a:lnTo>
                  <a:lnTo>
                    <a:pt x="24" y="19"/>
                  </a:lnTo>
                  <a:lnTo>
                    <a:pt x="35" y="0"/>
                  </a:lnTo>
                  <a:lnTo>
                    <a:pt x="60" y="9"/>
                  </a:lnTo>
                  <a:lnTo>
                    <a:pt x="86" y="15"/>
                  </a:lnTo>
                  <a:lnTo>
                    <a:pt x="110" y="21"/>
                  </a:lnTo>
                  <a:lnTo>
                    <a:pt x="136" y="27"/>
                  </a:lnTo>
                  <a:lnTo>
                    <a:pt x="162" y="33"/>
                  </a:lnTo>
                  <a:lnTo>
                    <a:pt x="187" y="41"/>
                  </a:lnTo>
                  <a:lnTo>
                    <a:pt x="199" y="45"/>
                  </a:lnTo>
                  <a:lnTo>
                    <a:pt x="212" y="49"/>
                  </a:lnTo>
                  <a:lnTo>
                    <a:pt x="224" y="54"/>
                  </a:lnTo>
                  <a:lnTo>
                    <a:pt x="235" y="61"/>
                  </a:lnTo>
                  <a:close/>
                </a:path>
              </a:pathLst>
            </a:custGeom>
            <a:solidFill>
              <a:srgbClr val="FFFFFF"/>
            </a:solidFill>
            <a:ln w="9525">
              <a:noFill/>
              <a:round/>
              <a:headEnd/>
              <a:tailEnd/>
            </a:ln>
          </p:spPr>
          <p:txBody>
            <a:bodyPr/>
            <a:lstStyle/>
            <a:p>
              <a:endParaRPr lang="en-US"/>
            </a:p>
          </p:txBody>
        </p:sp>
        <p:sp>
          <p:nvSpPr>
            <p:cNvPr id="287" name="Freeform 291"/>
            <p:cNvSpPr>
              <a:spLocks/>
            </p:cNvSpPr>
            <p:nvPr userDrawn="1"/>
          </p:nvSpPr>
          <p:spPr bwMode="auto">
            <a:xfrm>
              <a:off x="2656" y="2192"/>
              <a:ext cx="13" cy="12"/>
            </a:xfrm>
            <a:custGeom>
              <a:avLst/>
              <a:gdLst>
                <a:gd name="T0" fmla="*/ 0 w 170"/>
                <a:gd name="T1" fmla="*/ 1 h 149"/>
                <a:gd name="T2" fmla="*/ 0 w 170"/>
                <a:gd name="T3" fmla="*/ 1 h 149"/>
                <a:gd name="T4" fmla="*/ 0 w 170"/>
                <a:gd name="T5" fmla="*/ 1 h 149"/>
                <a:gd name="T6" fmla="*/ 0 w 170"/>
                <a:gd name="T7" fmla="*/ 1 h 149"/>
                <a:gd name="T8" fmla="*/ 0 w 170"/>
                <a:gd name="T9" fmla="*/ 1 h 149"/>
                <a:gd name="T10" fmla="*/ 0 w 170"/>
                <a:gd name="T11" fmla="*/ 1 h 149"/>
                <a:gd name="T12" fmla="*/ 0 w 170"/>
                <a:gd name="T13" fmla="*/ 1 h 149"/>
                <a:gd name="T14" fmla="*/ 0 w 170"/>
                <a:gd name="T15" fmla="*/ 1 h 149"/>
                <a:gd name="T16" fmla="*/ 0 w 170"/>
                <a:gd name="T17" fmla="*/ 1 h 149"/>
                <a:gd name="T18" fmla="*/ 0 w 170"/>
                <a:gd name="T19" fmla="*/ 1 h 149"/>
                <a:gd name="T20" fmla="*/ 0 w 170"/>
                <a:gd name="T21" fmla="*/ 1 h 149"/>
                <a:gd name="T22" fmla="*/ 0 w 170"/>
                <a:gd name="T23" fmla="*/ 1 h 149"/>
                <a:gd name="T24" fmla="*/ 0 w 170"/>
                <a:gd name="T25" fmla="*/ 1 h 149"/>
                <a:gd name="T26" fmla="*/ 0 w 170"/>
                <a:gd name="T27" fmla="*/ 0 h 149"/>
                <a:gd name="T28" fmla="*/ 0 w 170"/>
                <a:gd name="T29" fmla="*/ 0 h 149"/>
                <a:gd name="T30" fmla="*/ 0 w 170"/>
                <a:gd name="T31" fmla="*/ 0 h 149"/>
                <a:gd name="T32" fmla="*/ 0 w 170"/>
                <a:gd name="T33" fmla="*/ 0 h 149"/>
                <a:gd name="T34" fmla="*/ 1 w 170"/>
                <a:gd name="T35" fmla="*/ 0 h 149"/>
                <a:gd name="T36" fmla="*/ 1 w 170"/>
                <a:gd name="T37" fmla="*/ 0 h 149"/>
                <a:gd name="T38" fmla="*/ 1 w 170"/>
                <a:gd name="T39" fmla="*/ 0 h 149"/>
                <a:gd name="T40" fmla="*/ 1 w 170"/>
                <a:gd name="T41" fmla="*/ 0 h 149"/>
                <a:gd name="T42" fmla="*/ 1 w 170"/>
                <a:gd name="T43" fmla="*/ 0 h 149"/>
                <a:gd name="T44" fmla="*/ 1 w 170"/>
                <a:gd name="T45" fmla="*/ 0 h 149"/>
                <a:gd name="T46" fmla="*/ 1 w 170"/>
                <a:gd name="T47" fmla="*/ 0 h 149"/>
                <a:gd name="T48" fmla="*/ 1 w 170"/>
                <a:gd name="T49" fmla="*/ 0 h 149"/>
                <a:gd name="T50" fmla="*/ 1 w 170"/>
                <a:gd name="T51" fmla="*/ 0 h 149"/>
                <a:gd name="T52" fmla="*/ 1 w 170"/>
                <a:gd name="T53" fmla="*/ 1 h 149"/>
                <a:gd name="T54" fmla="*/ 0 w 170"/>
                <a:gd name="T55" fmla="*/ 1 h 149"/>
                <a:gd name="T56" fmla="*/ 0 w 170"/>
                <a:gd name="T57" fmla="*/ 1 h 1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0" h="149">
                  <a:moveTo>
                    <a:pt x="24" y="149"/>
                  </a:moveTo>
                  <a:lnTo>
                    <a:pt x="17" y="143"/>
                  </a:lnTo>
                  <a:lnTo>
                    <a:pt x="11" y="136"/>
                  </a:lnTo>
                  <a:lnTo>
                    <a:pt x="7" y="130"/>
                  </a:lnTo>
                  <a:lnTo>
                    <a:pt x="4" y="124"/>
                  </a:lnTo>
                  <a:lnTo>
                    <a:pt x="2" y="118"/>
                  </a:lnTo>
                  <a:lnTo>
                    <a:pt x="0" y="112"/>
                  </a:lnTo>
                  <a:lnTo>
                    <a:pt x="0" y="106"/>
                  </a:lnTo>
                  <a:lnTo>
                    <a:pt x="0" y="101"/>
                  </a:lnTo>
                  <a:lnTo>
                    <a:pt x="1" y="97"/>
                  </a:lnTo>
                  <a:lnTo>
                    <a:pt x="3" y="92"/>
                  </a:lnTo>
                  <a:lnTo>
                    <a:pt x="6" y="87"/>
                  </a:lnTo>
                  <a:lnTo>
                    <a:pt x="9" y="82"/>
                  </a:lnTo>
                  <a:lnTo>
                    <a:pt x="17" y="73"/>
                  </a:lnTo>
                  <a:lnTo>
                    <a:pt x="26" y="65"/>
                  </a:lnTo>
                  <a:lnTo>
                    <a:pt x="50" y="49"/>
                  </a:lnTo>
                  <a:lnTo>
                    <a:pt x="73" y="33"/>
                  </a:lnTo>
                  <a:lnTo>
                    <a:pt x="85" y="25"/>
                  </a:lnTo>
                  <a:lnTo>
                    <a:pt x="95" y="17"/>
                  </a:lnTo>
                  <a:lnTo>
                    <a:pt x="103" y="9"/>
                  </a:lnTo>
                  <a:lnTo>
                    <a:pt x="111" y="0"/>
                  </a:lnTo>
                  <a:lnTo>
                    <a:pt x="119" y="7"/>
                  </a:lnTo>
                  <a:lnTo>
                    <a:pt x="141" y="22"/>
                  </a:lnTo>
                  <a:lnTo>
                    <a:pt x="162" y="37"/>
                  </a:lnTo>
                  <a:lnTo>
                    <a:pt x="170" y="45"/>
                  </a:lnTo>
                  <a:lnTo>
                    <a:pt x="148" y="61"/>
                  </a:lnTo>
                  <a:lnTo>
                    <a:pt x="98" y="97"/>
                  </a:lnTo>
                  <a:lnTo>
                    <a:pt x="47" y="133"/>
                  </a:lnTo>
                  <a:lnTo>
                    <a:pt x="24" y="149"/>
                  </a:lnTo>
                  <a:close/>
                </a:path>
              </a:pathLst>
            </a:custGeom>
            <a:solidFill>
              <a:srgbClr val="FFFFFF"/>
            </a:solidFill>
            <a:ln w="9525">
              <a:noFill/>
              <a:round/>
              <a:headEnd/>
              <a:tailEnd/>
            </a:ln>
          </p:spPr>
          <p:txBody>
            <a:bodyPr/>
            <a:lstStyle/>
            <a:p>
              <a:endParaRPr lang="en-US"/>
            </a:p>
          </p:txBody>
        </p:sp>
        <p:sp>
          <p:nvSpPr>
            <p:cNvPr id="288" name="Freeform 292"/>
            <p:cNvSpPr>
              <a:spLocks/>
            </p:cNvSpPr>
            <p:nvPr userDrawn="1"/>
          </p:nvSpPr>
          <p:spPr bwMode="auto">
            <a:xfrm>
              <a:off x="2652" y="2197"/>
              <a:ext cx="4" cy="9"/>
            </a:xfrm>
            <a:custGeom>
              <a:avLst/>
              <a:gdLst>
                <a:gd name="T0" fmla="*/ 0 w 52"/>
                <a:gd name="T1" fmla="*/ 0 h 119"/>
                <a:gd name="T2" fmla="*/ 0 w 52"/>
                <a:gd name="T3" fmla="*/ 0 h 119"/>
                <a:gd name="T4" fmla="*/ 0 w 52"/>
                <a:gd name="T5" fmla="*/ 0 h 119"/>
                <a:gd name="T6" fmla="*/ 0 w 52"/>
                <a:gd name="T7" fmla="*/ 0 h 119"/>
                <a:gd name="T8" fmla="*/ 0 w 52"/>
                <a:gd name="T9" fmla="*/ 0 h 119"/>
                <a:gd name="T10" fmla="*/ 0 w 52"/>
                <a:gd name="T11" fmla="*/ 0 h 119"/>
                <a:gd name="T12" fmla="*/ 0 w 52"/>
                <a:gd name="T13" fmla="*/ 1 h 119"/>
                <a:gd name="T14" fmla="*/ 0 w 52"/>
                <a:gd name="T15" fmla="*/ 1 h 119"/>
                <a:gd name="T16" fmla="*/ 0 w 52"/>
                <a:gd name="T17" fmla="*/ 1 h 119"/>
                <a:gd name="T18" fmla="*/ 0 w 52"/>
                <a:gd name="T19" fmla="*/ 1 h 119"/>
                <a:gd name="T20" fmla="*/ 0 w 52"/>
                <a:gd name="T21" fmla="*/ 1 h 119"/>
                <a:gd name="T22" fmla="*/ 0 w 52"/>
                <a:gd name="T23" fmla="*/ 1 h 119"/>
                <a:gd name="T24" fmla="*/ 0 w 52"/>
                <a:gd name="T25" fmla="*/ 1 h 119"/>
                <a:gd name="T26" fmla="*/ 0 w 52"/>
                <a:gd name="T27" fmla="*/ 1 h 119"/>
                <a:gd name="T28" fmla="*/ 0 w 52"/>
                <a:gd name="T29" fmla="*/ 1 h 119"/>
                <a:gd name="T30" fmla="*/ 0 w 52"/>
                <a:gd name="T31" fmla="*/ 1 h 119"/>
                <a:gd name="T32" fmla="*/ 0 w 52"/>
                <a:gd name="T33" fmla="*/ 1 h 119"/>
                <a:gd name="T34" fmla="*/ 0 w 52"/>
                <a:gd name="T35" fmla="*/ 0 h 119"/>
                <a:gd name="T36" fmla="*/ 0 w 52"/>
                <a:gd name="T37" fmla="*/ 0 h 119"/>
                <a:gd name="T38" fmla="*/ 0 w 52"/>
                <a:gd name="T39" fmla="*/ 0 h 119"/>
                <a:gd name="T40" fmla="*/ 0 w 52"/>
                <a:gd name="T41" fmla="*/ 0 h 119"/>
                <a:gd name="T42" fmla="*/ 0 w 52"/>
                <a:gd name="T43" fmla="*/ 0 h 119"/>
                <a:gd name="T44" fmla="*/ 0 w 52"/>
                <a:gd name="T45" fmla="*/ 0 h 119"/>
                <a:gd name="T46" fmla="*/ 0 w 52"/>
                <a:gd name="T47" fmla="*/ 0 h 119"/>
                <a:gd name="T48" fmla="*/ 0 w 52"/>
                <a:gd name="T49" fmla="*/ 0 h 119"/>
                <a:gd name="T50" fmla="*/ 0 w 52"/>
                <a:gd name="T51" fmla="*/ 0 h 119"/>
                <a:gd name="T52" fmla="*/ 0 w 52"/>
                <a:gd name="T53" fmla="*/ 0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2" h="119">
                  <a:moveTo>
                    <a:pt x="13" y="5"/>
                  </a:moveTo>
                  <a:lnTo>
                    <a:pt x="17" y="20"/>
                  </a:lnTo>
                  <a:lnTo>
                    <a:pt x="24" y="33"/>
                  </a:lnTo>
                  <a:lnTo>
                    <a:pt x="30" y="46"/>
                  </a:lnTo>
                  <a:lnTo>
                    <a:pt x="38" y="60"/>
                  </a:lnTo>
                  <a:lnTo>
                    <a:pt x="43" y="74"/>
                  </a:lnTo>
                  <a:lnTo>
                    <a:pt x="48" y="88"/>
                  </a:lnTo>
                  <a:lnTo>
                    <a:pt x="51" y="95"/>
                  </a:lnTo>
                  <a:lnTo>
                    <a:pt x="52" y="103"/>
                  </a:lnTo>
                  <a:lnTo>
                    <a:pt x="52" y="110"/>
                  </a:lnTo>
                  <a:lnTo>
                    <a:pt x="52" y="119"/>
                  </a:lnTo>
                  <a:lnTo>
                    <a:pt x="47" y="117"/>
                  </a:lnTo>
                  <a:lnTo>
                    <a:pt x="43" y="114"/>
                  </a:lnTo>
                  <a:lnTo>
                    <a:pt x="40" y="111"/>
                  </a:lnTo>
                  <a:lnTo>
                    <a:pt x="37" y="107"/>
                  </a:lnTo>
                  <a:lnTo>
                    <a:pt x="32" y="98"/>
                  </a:lnTo>
                  <a:lnTo>
                    <a:pt x="29" y="88"/>
                  </a:lnTo>
                  <a:lnTo>
                    <a:pt x="26" y="76"/>
                  </a:lnTo>
                  <a:lnTo>
                    <a:pt x="23" y="64"/>
                  </a:lnTo>
                  <a:lnTo>
                    <a:pt x="18" y="53"/>
                  </a:lnTo>
                  <a:lnTo>
                    <a:pt x="13" y="42"/>
                  </a:lnTo>
                  <a:lnTo>
                    <a:pt x="11" y="36"/>
                  </a:lnTo>
                  <a:lnTo>
                    <a:pt x="7" y="22"/>
                  </a:lnTo>
                  <a:lnTo>
                    <a:pt x="2" y="8"/>
                  </a:lnTo>
                  <a:lnTo>
                    <a:pt x="0" y="0"/>
                  </a:lnTo>
                  <a:lnTo>
                    <a:pt x="7" y="2"/>
                  </a:lnTo>
                  <a:lnTo>
                    <a:pt x="13" y="5"/>
                  </a:lnTo>
                  <a:close/>
                </a:path>
              </a:pathLst>
            </a:custGeom>
            <a:solidFill>
              <a:srgbClr val="FFFFFF"/>
            </a:solidFill>
            <a:ln w="9525">
              <a:noFill/>
              <a:round/>
              <a:headEnd/>
              <a:tailEnd/>
            </a:ln>
          </p:spPr>
          <p:txBody>
            <a:bodyPr/>
            <a:lstStyle/>
            <a:p>
              <a:endParaRPr lang="en-US"/>
            </a:p>
          </p:txBody>
        </p:sp>
        <p:sp>
          <p:nvSpPr>
            <p:cNvPr id="289" name="Freeform 293"/>
            <p:cNvSpPr>
              <a:spLocks/>
            </p:cNvSpPr>
            <p:nvPr userDrawn="1"/>
          </p:nvSpPr>
          <p:spPr bwMode="auto">
            <a:xfrm>
              <a:off x="2651" y="2200"/>
              <a:ext cx="3" cy="9"/>
            </a:xfrm>
            <a:custGeom>
              <a:avLst/>
              <a:gdLst>
                <a:gd name="T0" fmla="*/ 0 w 32"/>
                <a:gd name="T1" fmla="*/ 1 h 111"/>
                <a:gd name="T2" fmla="*/ 0 w 32"/>
                <a:gd name="T3" fmla="*/ 1 h 111"/>
                <a:gd name="T4" fmla="*/ 0 w 32"/>
                <a:gd name="T5" fmla="*/ 1 h 111"/>
                <a:gd name="T6" fmla="*/ 0 w 32"/>
                <a:gd name="T7" fmla="*/ 1 h 111"/>
                <a:gd name="T8" fmla="*/ 0 w 32"/>
                <a:gd name="T9" fmla="*/ 0 h 111"/>
                <a:gd name="T10" fmla="*/ 0 w 32"/>
                <a:gd name="T11" fmla="*/ 0 h 111"/>
                <a:gd name="T12" fmla="*/ 0 w 32"/>
                <a:gd name="T13" fmla="*/ 0 h 111"/>
                <a:gd name="T14" fmla="*/ 0 w 32"/>
                <a:gd name="T15" fmla="*/ 0 h 111"/>
                <a:gd name="T16" fmla="*/ 0 w 32"/>
                <a:gd name="T17" fmla="*/ 0 h 111"/>
                <a:gd name="T18" fmla="*/ 0 w 32"/>
                <a:gd name="T19" fmla="*/ 0 h 111"/>
                <a:gd name="T20" fmla="*/ 0 w 32"/>
                <a:gd name="T21" fmla="*/ 0 h 111"/>
                <a:gd name="T22" fmla="*/ 0 w 32"/>
                <a:gd name="T23" fmla="*/ 0 h 111"/>
                <a:gd name="T24" fmla="*/ 0 w 32"/>
                <a:gd name="T25" fmla="*/ 1 h 111"/>
                <a:gd name="T26" fmla="*/ 0 w 32"/>
                <a:gd name="T27" fmla="*/ 1 h 111"/>
                <a:gd name="T28" fmla="*/ 0 w 32"/>
                <a:gd name="T29" fmla="*/ 1 h 111"/>
                <a:gd name="T30" fmla="*/ 0 w 32"/>
                <a:gd name="T31" fmla="*/ 1 h 111"/>
                <a:gd name="T32" fmla="*/ 0 w 32"/>
                <a:gd name="T33" fmla="*/ 1 h 1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2" h="111">
                  <a:moveTo>
                    <a:pt x="25" y="111"/>
                  </a:moveTo>
                  <a:lnTo>
                    <a:pt x="13" y="110"/>
                  </a:lnTo>
                  <a:lnTo>
                    <a:pt x="0" y="108"/>
                  </a:lnTo>
                  <a:lnTo>
                    <a:pt x="1" y="91"/>
                  </a:lnTo>
                  <a:lnTo>
                    <a:pt x="2" y="55"/>
                  </a:lnTo>
                  <a:lnTo>
                    <a:pt x="3" y="17"/>
                  </a:lnTo>
                  <a:lnTo>
                    <a:pt x="3" y="0"/>
                  </a:lnTo>
                  <a:lnTo>
                    <a:pt x="14" y="29"/>
                  </a:lnTo>
                  <a:lnTo>
                    <a:pt x="25" y="56"/>
                  </a:lnTo>
                  <a:lnTo>
                    <a:pt x="27" y="63"/>
                  </a:lnTo>
                  <a:lnTo>
                    <a:pt x="30" y="69"/>
                  </a:lnTo>
                  <a:lnTo>
                    <a:pt x="31" y="77"/>
                  </a:lnTo>
                  <a:lnTo>
                    <a:pt x="32" y="83"/>
                  </a:lnTo>
                  <a:lnTo>
                    <a:pt x="32" y="91"/>
                  </a:lnTo>
                  <a:lnTo>
                    <a:pt x="31" y="97"/>
                  </a:lnTo>
                  <a:lnTo>
                    <a:pt x="29" y="105"/>
                  </a:lnTo>
                  <a:lnTo>
                    <a:pt x="25" y="111"/>
                  </a:lnTo>
                  <a:close/>
                </a:path>
              </a:pathLst>
            </a:custGeom>
            <a:solidFill>
              <a:srgbClr val="FFFFFF"/>
            </a:solidFill>
            <a:ln w="9525">
              <a:noFill/>
              <a:round/>
              <a:headEnd/>
              <a:tailEnd/>
            </a:ln>
          </p:spPr>
          <p:txBody>
            <a:bodyPr/>
            <a:lstStyle/>
            <a:p>
              <a:endParaRPr lang="en-US"/>
            </a:p>
          </p:txBody>
        </p:sp>
        <p:sp>
          <p:nvSpPr>
            <p:cNvPr id="290" name="Freeform 294"/>
            <p:cNvSpPr>
              <a:spLocks/>
            </p:cNvSpPr>
            <p:nvPr userDrawn="1"/>
          </p:nvSpPr>
          <p:spPr bwMode="auto">
            <a:xfrm>
              <a:off x="2649" y="2201"/>
              <a:ext cx="1" cy="6"/>
            </a:xfrm>
            <a:custGeom>
              <a:avLst/>
              <a:gdLst>
                <a:gd name="T0" fmla="*/ 0 w 16"/>
                <a:gd name="T1" fmla="*/ 0 h 77"/>
                <a:gd name="T2" fmla="*/ 0 w 16"/>
                <a:gd name="T3" fmla="*/ 0 h 77"/>
                <a:gd name="T4" fmla="*/ 0 w 16"/>
                <a:gd name="T5" fmla="*/ 0 h 77"/>
                <a:gd name="T6" fmla="*/ 0 w 16"/>
                <a:gd name="T7" fmla="*/ 0 h 77"/>
                <a:gd name="T8" fmla="*/ 0 w 16"/>
                <a:gd name="T9" fmla="*/ 0 h 77"/>
                <a:gd name="T10" fmla="*/ 0 w 16"/>
                <a:gd name="T11" fmla="*/ 0 h 77"/>
                <a:gd name="T12" fmla="*/ 0 w 16"/>
                <a:gd name="T13" fmla="*/ 0 h 77"/>
                <a:gd name="T14" fmla="*/ 0 w 16"/>
                <a:gd name="T15" fmla="*/ 0 h 77"/>
                <a:gd name="T16" fmla="*/ 0 w 16"/>
                <a:gd name="T17" fmla="*/ 0 h 77"/>
                <a:gd name="T18" fmla="*/ 0 w 16"/>
                <a:gd name="T19" fmla="*/ 0 h 77"/>
                <a:gd name="T20" fmla="*/ 0 w 16"/>
                <a:gd name="T21" fmla="*/ 0 h 77"/>
                <a:gd name="T22" fmla="*/ 0 w 16"/>
                <a:gd name="T23" fmla="*/ 0 h 77"/>
                <a:gd name="T24" fmla="*/ 0 w 16"/>
                <a:gd name="T25" fmla="*/ 0 h 77"/>
                <a:gd name="T26" fmla="*/ 0 w 16"/>
                <a:gd name="T27" fmla="*/ 0 h 77"/>
                <a:gd name="T28" fmla="*/ 0 w 16"/>
                <a:gd name="T29" fmla="*/ 0 h 7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 h="77">
                  <a:moveTo>
                    <a:pt x="12" y="77"/>
                  </a:moveTo>
                  <a:lnTo>
                    <a:pt x="8" y="74"/>
                  </a:lnTo>
                  <a:lnTo>
                    <a:pt x="5" y="69"/>
                  </a:lnTo>
                  <a:lnTo>
                    <a:pt x="2" y="66"/>
                  </a:lnTo>
                  <a:lnTo>
                    <a:pt x="1" y="61"/>
                  </a:lnTo>
                  <a:lnTo>
                    <a:pt x="0" y="56"/>
                  </a:lnTo>
                  <a:lnTo>
                    <a:pt x="1" y="52"/>
                  </a:lnTo>
                  <a:lnTo>
                    <a:pt x="1" y="47"/>
                  </a:lnTo>
                  <a:lnTo>
                    <a:pt x="3" y="42"/>
                  </a:lnTo>
                  <a:lnTo>
                    <a:pt x="10" y="20"/>
                  </a:lnTo>
                  <a:lnTo>
                    <a:pt x="16" y="0"/>
                  </a:lnTo>
                  <a:lnTo>
                    <a:pt x="16" y="12"/>
                  </a:lnTo>
                  <a:lnTo>
                    <a:pt x="14" y="38"/>
                  </a:lnTo>
                  <a:lnTo>
                    <a:pt x="13" y="64"/>
                  </a:lnTo>
                  <a:lnTo>
                    <a:pt x="12" y="77"/>
                  </a:lnTo>
                  <a:close/>
                </a:path>
              </a:pathLst>
            </a:custGeom>
            <a:solidFill>
              <a:srgbClr val="FFFFFF"/>
            </a:solidFill>
            <a:ln w="9525">
              <a:noFill/>
              <a:round/>
              <a:headEnd/>
              <a:tailEnd/>
            </a:ln>
          </p:spPr>
          <p:txBody>
            <a:bodyPr/>
            <a:lstStyle/>
            <a:p>
              <a:endParaRPr lang="en-US"/>
            </a:p>
          </p:txBody>
        </p:sp>
        <p:sp>
          <p:nvSpPr>
            <p:cNvPr id="291" name="Freeform 295"/>
            <p:cNvSpPr>
              <a:spLocks/>
            </p:cNvSpPr>
            <p:nvPr userDrawn="1"/>
          </p:nvSpPr>
          <p:spPr bwMode="auto">
            <a:xfrm>
              <a:off x="2400" y="2199"/>
              <a:ext cx="4" cy="4"/>
            </a:xfrm>
            <a:custGeom>
              <a:avLst/>
              <a:gdLst>
                <a:gd name="T0" fmla="*/ 0 w 54"/>
                <a:gd name="T1" fmla="*/ 0 h 50"/>
                <a:gd name="T2" fmla="*/ 0 w 54"/>
                <a:gd name="T3" fmla="*/ 0 h 50"/>
                <a:gd name="T4" fmla="*/ 0 w 54"/>
                <a:gd name="T5" fmla="*/ 0 h 50"/>
                <a:gd name="T6" fmla="*/ 0 w 54"/>
                <a:gd name="T7" fmla="*/ 0 h 50"/>
                <a:gd name="T8" fmla="*/ 0 w 54"/>
                <a:gd name="T9" fmla="*/ 0 h 50"/>
                <a:gd name="T10" fmla="*/ 0 w 54"/>
                <a:gd name="T11" fmla="*/ 0 h 50"/>
                <a:gd name="T12" fmla="*/ 0 w 54"/>
                <a:gd name="T13" fmla="*/ 0 h 50"/>
                <a:gd name="T14" fmla="*/ 0 w 54"/>
                <a:gd name="T15" fmla="*/ 0 h 50"/>
                <a:gd name="T16" fmla="*/ 0 w 54"/>
                <a:gd name="T17" fmla="*/ 0 h 50"/>
                <a:gd name="T18" fmla="*/ 0 w 54"/>
                <a:gd name="T19" fmla="*/ 0 h 50"/>
                <a:gd name="T20" fmla="*/ 0 w 54"/>
                <a:gd name="T21" fmla="*/ 0 h 50"/>
                <a:gd name="T22" fmla="*/ 0 w 54"/>
                <a:gd name="T23" fmla="*/ 0 h 50"/>
                <a:gd name="T24" fmla="*/ 0 w 54"/>
                <a:gd name="T25" fmla="*/ 0 h 50"/>
                <a:gd name="T26" fmla="*/ 0 w 54"/>
                <a:gd name="T27" fmla="*/ 0 h 50"/>
                <a:gd name="T28" fmla="*/ 0 w 54"/>
                <a:gd name="T29" fmla="*/ 0 h 50"/>
                <a:gd name="T30" fmla="*/ 0 w 54"/>
                <a:gd name="T31" fmla="*/ 0 h 50"/>
                <a:gd name="T32" fmla="*/ 0 w 54"/>
                <a:gd name="T33" fmla="*/ 0 h 50"/>
                <a:gd name="T34" fmla="*/ 0 w 54"/>
                <a:gd name="T35" fmla="*/ 0 h 50"/>
                <a:gd name="T36" fmla="*/ 0 w 54"/>
                <a:gd name="T37" fmla="*/ 0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4" h="50">
                  <a:moveTo>
                    <a:pt x="54" y="45"/>
                  </a:moveTo>
                  <a:lnTo>
                    <a:pt x="43" y="48"/>
                  </a:lnTo>
                  <a:lnTo>
                    <a:pt x="35" y="50"/>
                  </a:lnTo>
                  <a:lnTo>
                    <a:pt x="31" y="50"/>
                  </a:lnTo>
                  <a:lnTo>
                    <a:pt x="26" y="49"/>
                  </a:lnTo>
                  <a:lnTo>
                    <a:pt x="23" y="48"/>
                  </a:lnTo>
                  <a:lnTo>
                    <a:pt x="20" y="46"/>
                  </a:lnTo>
                  <a:lnTo>
                    <a:pt x="14" y="42"/>
                  </a:lnTo>
                  <a:lnTo>
                    <a:pt x="8" y="36"/>
                  </a:lnTo>
                  <a:lnTo>
                    <a:pt x="4" y="28"/>
                  </a:lnTo>
                  <a:lnTo>
                    <a:pt x="0" y="19"/>
                  </a:lnTo>
                  <a:lnTo>
                    <a:pt x="0" y="10"/>
                  </a:lnTo>
                  <a:lnTo>
                    <a:pt x="0" y="0"/>
                  </a:lnTo>
                  <a:lnTo>
                    <a:pt x="15" y="11"/>
                  </a:lnTo>
                  <a:lnTo>
                    <a:pt x="31" y="20"/>
                  </a:lnTo>
                  <a:lnTo>
                    <a:pt x="38" y="26"/>
                  </a:lnTo>
                  <a:lnTo>
                    <a:pt x="45" y="31"/>
                  </a:lnTo>
                  <a:lnTo>
                    <a:pt x="50" y="37"/>
                  </a:lnTo>
                  <a:lnTo>
                    <a:pt x="54" y="45"/>
                  </a:lnTo>
                  <a:close/>
                </a:path>
              </a:pathLst>
            </a:custGeom>
            <a:solidFill>
              <a:srgbClr val="FFFFFF"/>
            </a:solidFill>
            <a:ln w="9525">
              <a:noFill/>
              <a:round/>
              <a:headEnd/>
              <a:tailEnd/>
            </a:ln>
          </p:spPr>
          <p:txBody>
            <a:bodyPr/>
            <a:lstStyle/>
            <a:p>
              <a:endParaRPr lang="en-US"/>
            </a:p>
          </p:txBody>
        </p:sp>
        <p:sp>
          <p:nvSpPr>
            <p:cNvPr id="292" name="Freeform 296"/>
            <p:cNvSpPr>
              <a:spLocks/>
            </p:cNvSpPr>
            <p:nvPr userDrawn="1"/>
          </p:nvSpPr>
          <p:spPr bwMode="auto">
            <a:xfrm>
              <a:off x="2409" y="2201"/>
              <a:ext cx="12" cy="5"/>
            </a:xfrm>
            <a:custGeom>
              <a:avLst/>
              <a:gdLst>
                <a:gd name="T0" fmla="*/ 1 w 153"/>
                <a:gd name="T1" fmla="*/ 0 h 70"/>
                <a:gd name="T2" fmla="*/ 1 w 153"/>
                <a:gd name="T3" fmla="*/ 0 h 70"/>
                <a:gd name="T4" fmla="*/ 1 w 153"/>
                <a:gd name="T5" fmla="*/ 0 h 70"/>
                <a:gd name="T6" fmla="*/ 1 w 153"/>
                <a:gd name="T7" fmla="*/ 0 h 70"/>
                <a:gd name="T8" fmla="*/ 1 w 153"/>
                <a:gd name="T9" fmla="*/ 0 h 70"/>
                <a:gd name="T10" fmla="*/ 0 w 153"/>
                <a:gd name="T11" fmla="*/ 0 h 70"/>
                <a:gd name="T12" fmla="*/ 0 w 153"/>
                <a:gd name="T13" fmla="*/ 0 h 70"/>
                <a:gd name="T14" fmla="*/ 0 w 153"/>
                <a:gd name="T15" fmla="*/ 0 h 70"/>
                <a:gd name="T16" fmla="*/ 0 w 153"/>
                <a:gd name="T17" fmla="*/ 0 h 70"/>
                <a:gd name="T18" fmla="*/ 0 w 153"/>
                <a:gd name="T19" fmla="*/ 0 h 70"/>
                <a:gd name="T20" fmla="*/ 0 w 153"/>
                <a:gd name="T21" fmla="*/ 0 h 70"/>
                <a:gd name="T22" fmla="*/ 0 w 153"/>
                <a:gd name="T23" fmla="*/ 0 h 70"/>
                <a:gd name="T24" fmla="*/ 0 w 153"/>
                <a:gd name="T25" fmla="*/ 0 h 70"/>
                <a:gd name="T26" fmla="*/ 0 w 153"/>
                <a:gd name="T27" fmla="*/ 0 h 70"/>
                <a:gd name="T28" fmla="*/ 0 w 153"/>
                <a:gd name="T29" fmla="*/ 0 h 70"/>
                <a:gd name="T30" fmla="*/ 0 w 153"/>
                <a:gd name="T31" fmla="*/ 0 h 70"/>
                <a:gd name="T32" fmla="*/ 0 w 153"/>
                <a:gd name="T33" fmla="*/ 0 h 70"/>
                <a:gd name="T34" fmla="*/ 0 w 153"/>
                <a:gd name="T35" fmla="*/ 0 h 70"/>
                <a:gd name="T36" fmla="*/ 0 w 153"/>
                <a:gd name="T37" fmla="*/ 0 h 70"/>
                <a:gd name="T38" fmla="*/ 0 w 153"/>
                <a:gd name="T39" fmla="*/ 0 h 70"/>
                <a:gd name="T40" fmla="*/ 0 w 153"/>
                <a:gd name="T41" fmla="*/ 0 h 70"/>
                <a:gd name="T42" fmla="*/ 0 w 153"/>
                <a:gd name="T43" fmla="*/ 0 h 70"/>
                <a:gd name="T44" fmla="*/ 0 w 153"/>
                <a:gd name="T45" fmla="*/ 0 h 70"/>
                <a:gd name="T46" fmla="*/ 0 w 153"/>
                <a:gd name="T47" fmla="*/ 0 h 70"/>
                <a:gd name="T48" fmla="*/ 0 w 153"/>
                <a:gd name="T49" fmla="*/ 0 h 70"/>
                <a:gd name="T50" fmla="*/ 0 w 153"/>
                <a:gd name="T51" fmla="*/ 0 h 70"/>
                <a:gd name="T52" fmla="*/ 0 w 153"/>
                <a:gd name="T53" fmla="*/ 0 h 70"/>
                <a:gd name="T54" fmla="*/ 0 w 153"/>
                <a:gd name="T55" fmla="*/ 0 h 70"/>
                <a:gd name="T56" fmla="*/ 0 w 153"/>
                <a:gd name="T57" fmla="*/ 0 h 70"/>
                <a:gd name="T58" fmla="*/ 1 w 153"/>
                <a:gd name="T59" fmla="*/ 0 h 70"/>
                <a:gd name="T60" fmla="*/ 1 w 153"/>
                <a:gd name="T61" fmla="*/ 0 h 70"/>
                <a:gd name="T62" fmla="*/ 1 w 153"/>
                <a:gd name="T63" fmla="*/ 0 h 70"/>
                <a:gd name="T64" fmla="*/ 1 w 153"/>
                <a:gd name="T65" fmla="*/ 0 h 70"/>
                <a:gd name="T66" fmla="*/ 1 w 153"/>
                <a:gd name="T67" fmla="*/ 0 h 70"/>
                <a:gd name="T68" fmla="*/ 1 w 153"/>
                <a:gd name="T69" fmla="*/ 0 h 70"/>
                <a:gd name="T70" fmla="*/ 1 w 153"/>
                <a:gd name="T71" fmla="*/ 0 h 70"/>
                <a:gd name="T72" fmla="*/ 1 w 153"/>
                <a:gd name="T73" fmla="*/ 0 h 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53" h="70">
                  <a:moveTo>
                    <a:pt x="153" y="41"/>
                  </a:moveTo>
                  <a:lnTo>
                    <a:pt x="134" y="49"/>
                  </a:lnTo>
                  <a:lnTo>
                    <a:pt x="112" y="57"/>
                  </a:lnTo>
                  <a:lnTo>
                    <a:pt x="103" y="62"/>
                  </a:lnTo>
                  <a:lnTo>
                    <a:pt x="92" y="65"/>
                  </a:lnTo>
                  <a:lnTo>
                    <a:pt x="81" y="68"/>
                  </a:lnTo>
                  <a:lnTo>
                    <a:pt x="71" y="70"/>
                  </a:lnTo>
                  <a:lnTo>
                    <a:pt x="70" y="62"/>
                  </a:lnTo>
                  <a:lnTo>
                    <a:pt x="68" y="55"/>
                  </a:lnTo>
                  <a:lnTo>
                    <a:pt x="66" y="50"/>
                  </a:lnTo>
                  <a:lnTo>
                    <a:pt x="63" y="46"/>
                  </a:lnTo>
                  <a:lnTo>
                    <a:pt x="59" y="42"/>
                  </a:lnTo>
                  <a:lnTo>
                    <a:pt x="55" y="39"/>
                  </a:lnTo>
                  <a:lnTo>
                    <a:pt x="49" y="37"/>
                  </a:lnTo>
                  <a:lnTo>
                    <a:pt x="43" y="36"/>
                  </a:lnTo>
                  <a:lnTo>
                    <a:pt x="31" y="33"/>
                  </a:lnTo>
                  <a:lnTo>
                    <a:pt x="19" y="32"/>
                  </a:lnTo>
                  <a:lnTo>
                    <a:pt x="9" y="29"/>
                  </a:lnTo>
                  <a:lnTo>
                    <a:pt x="0" y="25"/>
                  </a:lnTo>
                  <a:lnTo>
                    <a:pt x="1" y="22"/>
                  </a:lnTo>
                  <a:lnTo>
                    <a:pt x="3" y="20"/>
                  </a:lnTo>
                  <a:lnTo>
                    <a:pt x="7" y="18"/>
                  </a:lnTo>
                  <a:lnTo>
                    <a:pt x="10" y="16"/>
                  </a:lnTo>
                  <a:lnTo>
                    <a:pt x="18" y="11"/>
                  </a:lnTo>
                  <a:lnTo>
                    <a:pt x="27" y="9"/>
                  </a:lnTo>
                  <a:lnTo>
                    <a:pt x="48" y="4"/>
                  </a:lnTo>
                  <a:lnTo>
                    <a:pt x="66" y="0"/>
                  </a:lnTo>
                  <a:lnTo>
                    <a:pt x="73" y="0"/>
                  </a:lnTo>
                  <a:lnTo>
                    <a:pt x="79" y="1"/>
                  </a:lnTo>
                  <a:lnTo>
                    <a:pt x="86" y="2"/>
                  </a:lnTo>
                  <a:lnTo>
                    <a:pt x="91" y="4"/>
                  </a:lnTo>
                  <a:lnTo>
                    <a:pt x="102" y="9"/>
                  </a:lnTo>
                  <a:lnTo>
                    <a:pt x="112" y="16"/>
                  </a:lnTo>
                  <a:lnTo>
                    <a:pt x="122" y="23"/>
                  </a:lnTo>
                  <a:lnTo>
                    <a:pt x="133" y="31"/>
                  </a:lnTo>
                  <a:lnTo>
                    <a:pt x="142" y="36"/>
                  </a:lnTo>
                  <a:lnTo>
                    <a:pt x="153" y="41"/>
                  </a:lnTo>
                  <a:close/>
                </a:path>
              </a:pathLst>
            </a:custGeom>
            <a:solidFill>
              <a:srgbClr val="FFFFFF"/>
            </a:solidFill>
            <a:ln w="9525">
              <a:noFill/>
              <a:round/>
              <a:headEnd/>
              <a:tailEnd/>
            </a:ln>
          </p:spPr>
          <p:txBody>
            <a:bodyPr/>
            <a:lstStyle/>
            <a:p>
              <a:endParaRPr lang="en-US"/>
            </a:p>
          </p:txBody>
        </p:sp>
        <p:sp>
          <p:nvSpPr>
            <p:cNvPr id="293" name="Freeform 297"/>
            <p:cNvSpPr>
              <a:spLocks/>
            </p:cNvSpPr>
            <p:nvPr userDrawn="1"/>
          </p:nvSpPr>
          <p:spPr bwMode="auto">
            <a:xfrm>
              <a:off x="2402" y="2203"/>
              <a:ext cx="7" cy="3"/>
            </a:xfrm>
            <a:custGeom>
              <a:avLst/>
              <a:gdLst>
                <a:gd name="T0" fmla="*/ 1 w 82"/>
                <a:gd name="T1" fmla="*/ 0 h 38"/>
                <a:gd name="T2" fmla="*/ 0 w 82"/>
                <a:gd name="T3" fmla="*/ 0 h 38"/>
                <a:gd name="T4" fmla="*/ 0 w 82"/>
                <a:gd name="T5" fmla="*/ 0 h 38"/>
                <a:gd name="T6" fmla="*/ 0 w 82"/>
                <a:gd name="T7" fmla="*/ 0 h 38"/>
                <a:gd name="T8" fmla="*/ 0 w 82"/>
                <a:gd name="T9" fmla="*/ 0 h 38"/>
                <a:gd name="T10" fmla="*/ 0 w 82"/>
                <a:gd name="T11" fmla="*/ 0 h 38"/>
                <a:gd name="T12" fmla="*/ 0 w 82"/>
                <a:gd name="T13" fmla="*/ 0 h 38"/>
                <a:gd name="T14" fmla="*/ 0 w 82"/>
                <a:gd name="T15" fmla="*/ 0 h 38"/>
                <a:gd name="T16" fmla="*/ 0 w 82"/>
                <a:gd name="T17" fmla="*/ 0 h 38"/>
                <a:gd name="T18" fmla="*/ 0 w 82"/>
                <a:gd name="T19" fmla="*/ 0 h 38"/>
                <a:gd name="T20" fmla="*/ 0 w 82"/>
                <a:gd name="T21" fmla="*/ 0 h 38"/>
                <a:gd name="T22" fmla="*/ 0 w 82"/>
                <a:gd name="T23" fmla="*/ 0 h 38"/>
                <a:gd name="T24" fmla="*/ 0 w 82"/>
                <a:gd name="T25" fmla="*/ 0 h 38"/>
                <a:gd name="T26" fmla="*/ 0 w 82"/>
                <a:gd name="T27" fmla="*/ 0 h 38"/>
                <a:gd name="T28" fmla="*/ 0 w 82"/>
                <a:gd name="T29" fmla="*/ 0 h 38"/>
                <a:gd name="T30" fmla="*/ 0 w 82"/>
                <a:gd name="T31" fmla="*/ 0 h 38"/>
                <a:gd name="T32" fmla="*/ 0 w 82"/>
                <a:gd name="T33" fmla="*/ 0 h 38"/>
                <a:gd name="T34" fmla="*/ 0 w 82"/>
                <a:gd name="T35" fmla="*/ 0 h 38"/>
                <a:gd name="T36" fmla="*/ 0 w 82"/>
                <a:gd name="T37" fmla="*/ 0 h 38"/>
                <a:gd name="T38" fmla="*/ 0 w 82"/>
                <a:gd name="T39" fmla="*/ 0 h 38"/>
                <a:gd name="T40" fmla="*/ 0 w 82"/>
                <a:gd name="T41" fmla="*/ 0 h 38"/>
                <a:gd name="T42" fmla="*/ 0 w 82"/>
                <a:gd name="T43" fmla="*/ 0 h 38"/>
                <a:gd name="T44" fmla="*/ 0 w 82"/>
                <a:gd name="T45" fmla="*/ 0 h 38"/>
                <a:gd name="T46" fmla="*/ 0 w 82"/>
                <a:gd name="T47" fmla="*/ 0 h 38"/>
                <a:gd name="T48" fmla="*/ 0 w 82"/>
                <a:gd name="T49" fmla="*/ 0 h 38"/>
                <a:gd name="T50" fmla="*/ 0 w 82"/>
                <a:gd name="T51" fmla="*/ 0 h 38"/>
                <a:gd name="T52" fmla="*/ 0 w 82"/>
                <a:gd name="T53" fmla="*/ 0 h 38"/>
                <a:gd name="T54" fmla="*/ 1 w 82"/>
                <a:gd name="T55" fmla="*/ 0 h 38"/>
                <a:gd name="T56" fmla="*/ 1 w 82"/>
                <a:gd name="T57" fmla="*/ 0 h 3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2" h="38">
                  <a:moveTo>
                    <a:pt x="82" y="19"/>
                  </a:moveTo>
                  <a:lnTo>
                    <a:pt x="60" y="27"/>
                  </a:lnTo>
                  <a:lnTo>
                    <a:pt x="38" y="37"/>
                  </a:lnTo>
                  <a:lnTo>
                    <a:pt x="33" y="38"/>
                  </a:lnTo>
                  <a:lnTo>
                    <a:pt x="27" y="38"/>
                  </a:lnTo>
                  <a:lnTo>
                    <a:pt x="22" y="38"/>
                  </a:lnTo>
                  <a:lnTo>
                    <a:pt x="18" y="37"/>
                  </a:lnTo>
                  <a:lnTo>
                    <a:pt x="12" y="35"/>
                  </a:lnTo>
                  <a:lnTo>
                    <a:pt x="8" y="30"/>
                  </a:lnTo>
                  <a:lnTo>
                    <a:pt x="5" y="25"/>
                  </a:lnTo>
                  <a:lnTo>
                    <a:pt x="2" y="19"/>
                  </a:lnTo>
                  <a:lnTo>
                    <a:pt x="1" y="13"/>
                  </a:lnTo>
                  <a:lnTo>
                    <a:pt x="0" y="10"/>
                  </a:lnTo>
                  <a:lnTo>
                    <a:pt x="1" y="7"/>
                  </a:lnTo>
                  <a:lnTo>
                    <a:pt x="2" y="5"/>
                  </a:lnTo>
                  <a:lnTo>
                    <a:pt x="5" y="3"/>
                  </a:lnTo>
                  <a:lnTo>
                    <a:pt x="11" y="3"/>
                  </a:lnTo>
                  <a:lnTo>
                    <a:pt x="19" y="4"/>
                  </a:lnTo>
                  <a:lnTo>
                    <a:pt x="26" y="4"/>
                  </a:lnTo>
                  <a:lnTo>
                    <a:pt x="29" y="4"/>
                  </a:lnTo>
                  <a:lnTo>
                    <a:pt x="34" y="3"/>
                  </a:lnTo>
                  <a:lnTo>
                    <a:pt x="37" y="2"/>
                  </a:lnTo>
                  <a:lnTo>
                    <a:pt x="40" y="0"/>
                  </a:lnTo>
                  <a:lnTo>
                    <a:pt x="45" y="0"/>
                  </a:lnTo>
                  <a:lnTo>
                    <a:pt x="51" y="0"/>
                  </a:lnTo>
                  <a:lnTo>
                    <a:pt x="56" y="1"/>
                  </a:lnTo>
                  <a:lnTo>
                    <a:pt x="61" y="3"/>
                  </a:lnTo>
                  <a:lnTo>
                    <a:pt x="72" y="9"/>
                  </a:lnTo>
                  <a:lnTo>
                    <a:pt x="82" y="19"/>
                  </a:lnTo>
                  <a:close/>
                </a:path>
              </a:pathLst>
            </a:custGeom>
            <a:solidFill>
              <a:srgbClr val="FFFFFF"/>
            </a:solidFill>
            <a:ln w="9525">
              <a:noFill/>
              <a:round/>
              <a:headEnd/>
              <a:tailEnd/>
            </a:ln>
          </p:spPr>
          <p:txBody>
            <a:bodyPr/>
            <a:lstStyle/>
            <a:p>
              <a:endParaRPr lang="en-US"/>
            </a:p>
          </p:txBody>
        </p:sp>
        <p:sp>
          <p:nvSpPr>
            <p:cNvPr id="294" name="Freeform 298"/>
            <p:cNvSpPr>
              <a:spLocks/>
            </p:cNvSpPr>
            <p:nvPr userDrawn="1"/>
          </p:nvSpPr>
          <p:spPr bwMode="auto">
            <a:xfrm>
              <a:off x="2399" y="2204"/>
              <a:ext cx="3" cy="4"/>
            </a:xfrm>
            <a:custGeom>
              <a:avLst/>
              <a:gdLst>
                <a:gd name="T0" fmla="*/ 0 w 39"/>
                <a:gd name="T1" fmla="*/ 0 h 56"/>
                <a:gd name="T2" fmla="*/ 0 w 39"/>
                <a:gd name="T3" fmla="*/ 0 h 56"/>
                <a:gd name="T4" fmla="*/ 0 w 39"/>
                <a:gd name="T5" fmla="*/ 0 h 56"/>
                <a:gd name="T6" fmla="*/ 0 w 39"/>
                <a:gd name="T7" fmla="*/ 0 h 56"/>
                <a:gd name="T8" fmla="*/ 0 w 39"/>
                <a:gd name="T9" fmla="*/ 0 h 56"/>
                <a:gd name="T10" fmla="*/ 0 w 39"/>
                <a:gd name="T11" fmla="*/ 0 h 56"/>
                <a:gd name="T12" fmla="*/ 0 w 39"/>
                <a:gd name="T13" fmla="*/ 0 h 56"/>
                <a:gd name="T14" fmla="*/ 0 w 39"/>
                <a:gd name="T15" fmla="*/ 0 h 56"/>
                <a:gd name="T16" fmla="*/ 0 w 39"/>
                <a:gd name="T17" fmla="*/ 0 h 56"/>
                <a:gd name="T18" fmla="*/ 0 w 39"/>
                <a:gd name="T19" fmla="*/ 0 h 56"/>
                <a:gd name="T20" fmla="*/ 0 w 39"/>
                <a:gd name="T21" fmla="*/ 0 h 56"/>
                <a:gd name="T22" fmla="*/ 0 w 39"/>
                <a:gd name="T23" fmla="*/ 0 h 56"/>
                <a:gd name="T24" fmla="*/ 0 w 39"/>
                <a:gd name="T25" fmla="*/ 0 h 56"/>
                <a:gd name="T26" fmla="*/ 0 w 39"/>
                <a:gd name="T27" fmla="*/ 0 h 56"/>
                <a:gd name="T28" fmla="*/ 0 w 39"/>
                <a:gd name="T29" fmla="*/ 0 h 56"/>
                <a:gd name="T30" fmla="*/ 0 w 39"/>
                <a:gd name="T31" fmla="*/ 0 h 56"/>
                <a:gd name="T32" fmla="*/ 0 w 39"/>
                <a:gd name="T33" fmla="*/ 0 h 56"/>
                <a:gd name="T34" fmla="*/ 0 w 39"/>
                <a:gd name="T35" fmla="*/ 0 h 56"/>
                <a:gd name="T36" fmla="*/ 0 w 39"/>
                <a:gd name="T37" fmla="*/ 0 h 56"/>
                <a:gd name="T38" fmla="*/ 0 w 39"/>
                <a:gd name="T39" fmla="*/ 0 h 56"/>
                <a:gd name="T40" fmla="*/ 0 w 39"/>
                <a:gd name="T41" fmla="*/ 0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 h="56">
                  <a:moveTo>
                    <a:pt x="39" y="44"/>
                  </a:moveTo>
                  <a:lnTo>
                    <a:pt x="37" y="48"/>
                  </a:lnTo>
                  <a:lnTo>
                    <a:pt x="34" y="52"/>
                  </a:lnTo>
                  <a:lnTo>
                    <a:pt x="32" y="54"/>
                  </a:lnTo>
                  <a:lnTo>
                    <a:pt x="30" y="55"/>
                  </a:lnTo>
                  <a:lnTo>
                    <a:pt x="28" y="56"/>
                  </a:lnTo>
                  <a:lnTo>
                    <a:pt x="26" y="56"/>
                  </a:lnTo>
                  <a:lnTo>
                    <a:pt x="24" y="55"/>
                  </a:lnTo>
                  <a:lnTo>
                    <a:pt x="22" y="54"/>
                  </a:lnTo>
                  <a:lnTo>
                    <a:pt x="12" y="46"/>
                  </a:lnTo>
                  <a:lnTo>
                    <a:pt x="3" y="41"/>
                  </a:lnTo>
                  <a:lnTo>
                    <a:pt x="3" y="34"/>
                  </a:lnTo>
                  <a:lnTo>
                    <a:pt x="2" y="21"/>
                  </a:lnTo>
                  <a:lnTo>
                    <a:pt x="1" y="7"/>
                  </a:lnTo>
                  <a:lnTo>
                    <a:pt x="0" y="0"/>
                  </a:lnTo>
                  <a:lnTo>
                    <a:pt x="7" y="2"/>
                  </a:lnTo>
                  <a:lnTo>
                    <a:pt x="13" y="7"/>
                  </a:lnTo>
                  <a:lnTo>
                    <a:pt x="18" y="12"/>
                  </a:lnTo>
                  <a:lnTo>
                    <a:pt x="23" y="17"/>
                  </a:lnTo>
                  <a:lnTo>
                    <a:pt x="31" y="30"/>
                  </a:lnTo>
                  <a:lnTo>
                    <a:pt x="39" y="44"/>
                  </a:lnTo>
                  <a:close/>
                </a:path>
              </a:pathLst>
            </a:custGeom>
            <a:solidFill>
              <a:srgbClr val="FFFFFF"/>
            </a:solidFill>
            <a:ln w="9525">
              <a:noFill/>
              <a:round/>
              <a:headEnd/>
              <a:tailEnd/>
            </a:ln>
          </p:spPr>
          <p:txBody>
            <a:bodyPr/>
            <a:lstStyle/>
            <a:p>
              <a:endParaRPr lang="en-US"/>
            </a:p>
          </p:txBody>
        </p:sp>
        <p:sp>
          <p:nvSpPr>
            <p:cNvPr id="295" name="Freeform 299"/>
            <p:cNvSpPr>
              <a:spLocks/>
            </p:cNvSpPr>
            <p:nvPr userDrawn="1"/>
          </p:nvSpPr>
          <p:spPr bwMode="auto">
            <a:xfrm>
              <a:off x="2658" y="2207"/>
              <a:ext cx="14" cy="5"/>
            </a:xfrm>
            <a:custGeom>
              <a:avLst/>
              <a:gdLst>
                <a:gd name="T0" fmla="*/ 0 w 188"/>
                <a:gd name="T1" fmla="*/ 0 h 66"/>
                <a:gd name="T2" fmla="*/ 0 w 188"/>
                <a:gd name="T3" fmla="*/ 0 h 66"/>
                <a:gd name="T4" fmla="*/ 0 w 188"/>
                <a:gd name="T5" fmla="*/ 0 h 66"/>
                <a:gd name="T6" fmla="*/ 0 w 188"/>
                <a:gd name="T7" fmla="*/ 0 h 66"/>
                <a:gd name="T8" fmla="*/ 0 w 188"/>
                <a:gd name="T9" fmla="*/ 0 h 66"/>
                <a:gd name="T10" fmla="*/ 0 w 188"/>
                <a:gd name="T11" fmla="*/ 0 h 66"/>
                <a:gd name="T12" fmla="*/ 0 w 188"/>
                <a:gd name="T13" fmla="*/ 0 h 66"/>
                <a:gd name="T14" fmla="*/ 0 w 188"/>
                <a:gd name="T15" fmla="*/ 0 h 66"/>
                <a:gd name="T16" fmla="*/ 1 w 188"/>
                <a:gd name="T17" fmla="*/ 0 h 66"/>
                <a:gd name="T18" fmla="*/ 1 w 188"/>
                <a:gd name="T19" fmla="*/ 0 h 66"/>
                <a:gd name="T20" fmla="*/ 1 w 188"/>
                <a:gd name="T21" fmla="*/ 0 h 66"/>
                <a:gd name="T22" fmla="*/ 1 w 188"/>
                <a:gd name="T23" fmla="*/ 0 h 66"/>
                <a:gd name="T24" fmla="*/ 1 w 188"/>
                <a:gd name="T25" fmla="*/ 0 h 66"/>
                <a:gd name="T26" fmla="*/ 1 w 188"/>
                <a:gd name="T27" fmla="*/ 0 h 66"/>
                <a:gd name="T28" fmla="*/ 1 w 188"/>
                <a:gd name="T29" fmla="*/ 0 h 66"/>
                <a:gd name="T30" fmla="*/ 1 w 188"/>
                <a:gd name="T31" fmla="*/ 0 h 66"/>
                <a:gd name="T32" fmla="*/ 1 w 188"/>
                <a:gd name="T33" fmla="*/ 0 h 66"/>
                <a:gd name="T34" fmla="*/ 1 w 188"/>
                <a:gd name="T35" fmla="*/ 0 h 66"/>
                <a:gd name="T36" fmla="*/ 1 w 188"/>
                <a:gd name="T37" fmla="*/ 0 h 66"/>
                <a:gd name="T38" fmla="*/ 0 w 188"/>
                <a:gd name="T39" fmla="*/ 0 h 66"/>
                <a:gd name="T40" fmla="*/ 0 w 188"/>
                <a:gd name="T41" fmla="*/ 0 h 66"/>
                <a:gd name="T42" fmla="*/ 0 w 188"/>
                <a:gd name="T43" fmla="*/ 0 h 66"/>
                <a:gd name="T44" fmla="*/ 0 w 188"/>
                <a:gd name="T45" fmla="*/ 0 h 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88" h="66">
                  <a:moveTo>
                    <a:pt x="3" y="66"/>
                  </a:moveTo>
                  <a:lnTo>
                    <a:pt x="1" y="65"/>
                  </a:lnTo>
                  <a:lnTo>
                    <a:pt x="0" y="63"/>
                  </a:lnTo>
                  <a:lnTo>
                    <a:pt x="0" y="58"/>
                  </a:lnTo>
                  <a:lnTo>
                    <a:pt x="0" y="56"/>
                  </a:lnTo>
                  <a:lnTo>
                    <a:pt x="7" y="54"/>
                  </a:lnTo>
                  <a:lnTo>
                    <a:pt x="28" y="47"/>
                  </a:lnTo>
                  <a:lnTo>
                    <a:pt x="56" y="38"/>
                  </a:lnTo>
                  <a:lnTo>
                    <a:pt x="89" y="28"/>
                  </a:lnTo>
                  <a:lnTo>
                    <a:pt x="122" y="17"/>
                  </a:lnTo>
                  <a:lnTo>
                    <a:pt x="150" y="8"/>
                  </a:lnTo>
                  <a:lnTo>
                    <a:pt x="171" y="2"/>
                  </a:lnTo>
                  <a:lnTo>
                    <a:pt x="178" y="0"/>
                  </a:lnTo>
                  <a:lnTo>
                    <a:pt x="183" y="2"/>
                  </a:lnTo>
                  <a:lnTo>
                    <a:pt x="188" y="5"/>
                  </a:lnTo>
                  <a:lnTo>
                    <a:pt x="165" y="17"/>
                  </a:lnTo>
                  <a:lnTo>
                    <a:pt x="142" y="26"/>
                  </a:lnTo>
                  <a:lnTo>
                    <a:pt x="119" y="35"/>
                  </a:lnTo>
                  <a:lnTo>
                    <a:pt x="96" y="41"/>
                  </a:lnTo>
                  <a:lnTo>
                    <a:pt x="72" y="48"/>
                  </a:lnTo>
                  <a:lnTo>
                    <a:pt x="50" y="53"/>
                  </a:lnTo>
                  <a:lnTo>
                    <a:pt x="26" y="60"/>
                  </a:lnTo>
                  <a:lnTo>
                    <a:pt x="3" y="66"/>
                  </a:lnTo>
                  <a:close/>
                </a:path>
              </a:pathLst>
            </a:custGeom>
            <a:solidFill>
              <a:srgbClr val="FFFFFF"/>
            </a:solidFill>
            <a:ln w="9525">
              <a:noFill/>
              <a:round/>
              <a:headEnd/>
              <a:tailEnd/>
            </a:ln>
          </p:spPr>
          <p:txBody>
            <a:bodyPr/>
            <a:lstStyle/>
            <a:p>
              <a:endParaRPr lang="en-US"/>
            </a:p>
          </p:txBody>
        </p:sp>
        <p:sp>
          <p:nvSpPr>
            <p:cNvPr id="296" name="Freeform 300"/>
            <p:cNvSpPr>
              <a:spLocks/>
            </p:cNvSpPr>
            <p:nvPr userDrawn="1"/>
          </p:nvSpPr>
          <p:spPr bwMode="auto">
            <a:xfrm>
              <a:off x="2402" y="2205"/>
              <a:ext cx="18" cy="9"/>
            </a:xfrm>
            <a:custGeom>
              <a:avLst/>
              <a:gdLst>
                <a:gd name="T0" fmla="*/ 1 w 233"/>
                <a:gd name="T1" fmla="*/ 0 h 118"/>
                <a:gd name="T2" fmla="*/ 1 w 233"/>
                <a:gd name="T3" fmla="*/ 0 h 118"/>
                <a:gd name="T4" fmla="*/ 1 w 233"/>
                <a:gd name="T5" fmla="*/ 0 h 118"/>
                <a:gd name="T6" fmla="*/ 1 w 233"/>
                <a:gd name="T7" fmla="*/ 0 h 118"/>
                <a:gd name="T8" fmla="*/ 0 w 233"/>
                <a:gd name="T9" fmla="*/ 0 h 118"/>
                <a:gd name="T10" fmla="*/ 0 w 233"/>
                <a:gd name="T11" fmla="*/ 0 h 118"/>
                <a:gd name="T12" fmla="*/ 0 w 233"/>
                <a:gd name="T13" fmla="*/ 0 h 118"/>
                <a:gd name="T14" fmla="*/ 0 w 233"/>
                <a:gd name="T15" fmla="*/ 0 h 118"/>
                <a:gd name="T16" fmla="*/ 1 w 233"/>
                <a:gd name="T17" fmla="*/ 0 h 118"/>
                <a:gd name="T18" fmla="*/ 1 w 233"/>
                <a:gd name="T19" fmla="*/ 0 h 118"/>
                <a:gd name="T20" fmla="*/ 1 w 233"/>
                <a:gd name="T21" fmla="*/ 0 h 118"/>
                <a:gd name="T22" fmla="*/ 1 w 233"/>
                <a:gd name="T23" fmla="*/ 0 h 118"/>
                <a:gd name="T24" fmla="*/ 1 w 233"/>
                <a:gd name="T25" fmla="*/ 0 h 118"/>
                <a:gd name="T26" fmla="*/ 1 w 233"/>
                <a:gd name="T27" fmla="*/ 0 h 118"/>
                <a:gd name="T28" fmla="*/ 1 w 233"/>
                <a:gd name="T29" fmla="*/ 0 h 118"/>
                <a:gd name="T30" fmla="*/ 1 w 233"/>
                <a:gd name="T31" fmla="*/ 0 h 118"/>
                <a:gd name="T32" fmla="*/ 1 w 233"/>
                <a:gd name="T33" fmla="*/ 0 h 118"/>
                <a:gd name="T34" fmla="*/ 1 w 233"/>
                <a:gd name="T35" fmla="*/ 0 h 118"/>
                <a:gd name="T36" fmla="*/ 1 w 233"/>
                <a:gd name="T37" fmla="*/ 1 h 118"/>
                <a:gd name="T38" fmla="*/ 1 w 233"/>
                <a:gd name="T39" fmla="*/ 1 h 118"/>
                <a:gd name="T40" fmla="*/ 1 w 233"/>
                <a:gd name="T41" fmla="*/ 1 h 118"/>
                <a:gd name="T42" fmla="*/ 1 w 233"/>
                <a:gd name="T43" fmla="*/ 1 h 118"/>
                <a:gd name="T44" fmla="*/ 0 w 233"/>
                <a:gd name="T45" fmla="*/ 1 h 118"/>
                <a:gd name="T46" fmla="*/ 0 w 233"/>
                <a:gd name="T47" fmla="*/ 1 h 118"/>
                <a:gd name="T48" fmla="*/ 0 w 233"/>
                <a:gd name="T49" fmla="*/ 1 h 118"/>
                <a:gd name="T50" fmla="*/ 0 w 233"/>
                <a:gd name="T51" fmla="*/ 1 h 118"/>
                <a:gd name="T52" fmla="*/ 0 w 233"/>
                <a:gd name="T53" fmla="*/ 1 h 118"/>
                <a:gd name="T54" fmla="*/ 0 w 233"/>
                <a:gd name="T55" fmla="*/ 0 h 118"/>
                <a:gd name="T56" fmla="*/ 0 w 233"/>
                <a:gd name="T57" fmla="*/ 0 h 118"/>
                <a:gd name="T58" fmla="*/ 0 w 233"/>
                <a:gd name="T59" fmla="*/ 0 h 118"/>
                <a:gd name="T60" fmla="*/ 0 w 233"/>
                <a:gd name="T61" fmla="*/ 0 h 118"/>
                <a:gd name="T62" fmla="*/ 0 w 233"/>
                <a:gd name="T63" fmla="*/ 0 h 118"/>
                <a:gd name="T64" fmla="*/ 0 w 233"/>
                <a:gd name="T65" fmla="*/ 0 h 118"/>
                <a:gd name="T66" fmla="*/ 0 w 233"/>
                <a:gd name="T67" fmla="*/ 0 h 118"/>
                <a:gd name="T68" fmla="*/ 0 w 233"/>
                <a:gd name="T69" fmla="*/ 0 h 118"/>
                <a:gd name="T70" fmla="*/ 1 w 233"/>
                <a:gd name="T71" fmla="*/ 0 h 118"/>
                <a:gd name="T72" fmla="*/ 1 w 233"/>
                <a:gd name="T73" fmla="*/ 0 h 1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33" h="118">
                  <a:moveTo>
                    <a:pt x="118" y="4"/>
                  </a:moveTo>
                  <a:lnTo>
                    <a:pt x="116" y="9"/>
                  </a:lnTo>
                  <a:lnTo>
                    <a:pt x="114" y="12"/>
                  </a:lnTo>
                  <a:lnTo>
                    <a:pt x="111" y="16"/>
                  </a:lnTo>
                  <a:lnTo>
                    <a:pt x="107" y="18"/>
                  </a:lnTo>
                  <a:lnTo>
                    <a:pt x="101" y="23"/>
                  </a:lnTo>
                  <a:lnTo>
                    <a:pt x="94" y="26"/>
                  </a:lnTo>
                  <a:lnTo>
                    <a:pt x="85" y="29"/>
                  </a:lnTo>
                  <a:lnTo>
                    <a:pt x="79" y="32"/>
                  </a:lnTo>
                  <a:lnTo>
                    <a:pt x="75" y="35"/>
                  </a:lnTo>
                  <a:lnTo>
                    <a:pt x="72" y="38"/>
                  </a:lnTo>
                  <a:lnTo>
                    <a:pt x="70" y="41"/>
                  </a:lnTo>
                  <a:lnTo>
                    <a:pt x="68" y="44"/>
                  </a:lnTo>
                  <a:lnTo>
                    <a:pt x="72" y="49"/>
                  </a:lnTo>
                  <a:lnTo>
                    <a:pt x="78" y="54"/>
                  </a:lnTo>
                  <a:lnTo>
                    <a:pt x="83" y="58"/>
                  </a:lnTo>
                  <a:lnTo>
                    <a:pt x="88" y="61"/>
                  </a:lnTo>
                  <a:lnTo>
                    <a:pt x="93" y="63"/>
                  </a:lnTo>
                  <a:lnTo>
                    <a:pt x="98" y="65"/>
                  </a:lnTo>
                  <a:lnTo>
                    <a:pt x="103" y="67"/>
                  </a:lnTo>
                  <a:lnTo>
                    <a:pt x="109" y="68"/>
                  </a:lnTo>
                  <a:lnTo>
                    <a:pt x="118" y="68"/>
                  </a:lnTo>
                  <a:lnTo>
                    <a:pt x="129" y="65"/>
                  </a:lnTo>
                  <a:lnTo>
                    <a:pt x="139" y="62"/>
                  </a:lnTo>
                  <a:lnTo>
                    <a:pt x="149" y="58"/>
                  </a:lnTo>
                  <a:lnTo>
                    <a:pt x="170" y="47"/>
                  </a:lnTo>
                  <a:lnTo>
                    <a:pt x="191" y="36"/>
                  </a:lnTo>
                  <a:lnTo>
                    <a:pt x="201" y="30"/>
                  </a:lnTo>
                  <a:lnTo>
                    <a:pt x="212" y="25"/>
                  </a:lnTo>
                  <a:lnTo>
                    <a:pt x="223" y="22"/>
                  </a:lnTo>
                  <a:lnTo>
                    <a:pt x="233" y="18"/>
                  </a:lnTo>
                  <a:lnTo>
                    <a:pt x="207" y="36"/>
                  </a:lnTo>
                  <a:lnTo>
                    <a:pt x="179" y="53"/>
                  </a:lnTo>
                  <a:lnTo>
                    <a:pt x="165" y="62"/>
                  </a:lnTo>
                  <a:lnTo>
                    <a:pt x="153" y="73"/>
                  </a:lnTo>
                  <a:lnTo>
                    <a:pt x="149" y="79"/>
                  </a:lnTo>
                  <a:lnTo>
                    <a:pt x="145" y="85"/>
                  </a:lnTo>
                  <a:lnTo>
                    <a:pt x="141" y="91"/>
                  </a:lnTo>
                  <a:lnTo>
                    <a:pt x="138" y="99"/>
                  </a:lnTo>
                  <a:lnTo>
                    <a:pt x="132" y="103"/>
                  </a:lnTo>
                  <a:lnTo>
                    <a:pt x="126" y="107"/>
                  </a:lnTo>
                  <a:lnTo>
                    <a:pt x="118" y="109"/>
                  </a:lnTo>
                  <a:lnTo>
                    <a:pt x="111" y="111"/>
                  </a:lnTo>
                  <a:lnTo>
                    <a:pt x="94" y="113"/>
                  </a:lnTo>
                  <a:lnTo>
                    <a:pt x="76" y="113"/>
                  </a:lnTo>
                  <a:lnTo>
                    <a:pt x="58" y="113"/>
                  </a:lnTo>
                  <a:lnTo>
                    <a:pt x="41" y="113"/>
                  </a:lnTo>
                  <a:lnTo>
                    <a:pt x="33" y="113"/>
                  </a:lnTo>
                  <a:lnTo>
                    <a:pt x="25" y="115"/>
                  </a:lnTo>
                  <a:lnTo>
                    <a:pt x="18" y="116"/>
                  </a:lnTo>
                  <a:lnTo>
                    <a:pt x="10" y="118"/>
                  </a:lnTo>
                  <a:lnTo>
                    <a:pt x="7" y="110"/>
                  </a:lnTo>
                  <a:lnTo>
                    <a:pt x="4" y="103"/>
                  </a:lnTo>
                  <a:lnTo>
                    <a:pt x="2" y="96"/>
                  </a:lnTo>
                  <a:lnTo>
                    <a:pt x="0" y="90"/>
                  </a:lnTo>
                  <a:lnTo>
                    <a:pt x="0" y="83"/>
                  </a:lnTo>
                  <a:lnTo>
                    <a:pt x="0" y="76"/>
                  </a:lnTo>
                  <a:lnTo>
                    <a:pt x="1" y="70"/>
                  </a:lnTo>
                  <a:lnTo>
                    <a:pt x="3" y="64"/>
                  </a:lnTo>
                  <a:lnTo>
                    <a:pt x="5" y="58"/>
                  </a:lnTo>
                  <a:lnTo>
                    <a:pt x="8" y="53"/>
                  </a:lnTo>
                  <a:lnTo>
                    <a:pt x="11" y="47"/>
                  </a:lnTo>
                  <a:lnTo>
                    <a:pt x="17" y="42"/>
                  </a:lnTo>
                  <a:lnTo>
                    <a:pt x="22" y="38"/>
                  </a:lnTo>
                  <a:lnTo>
                    <a:pt x="28" y="33"/>
                  </a:lnTo>
                  <a:lnTo>
                    <a:pt x="35" y="29"/>
                  </a:lnTo>
                  <a:lnTo>
                    <a:pt x="42" y="25"/>
                  </a:lnTo>
                  <a:lnTo>
                    <a:pt x="52" y="24"/>
                  </a:lnTo>
                  <a:lnTo>
                    <a:pt x="60" y="22"/>
                  </a:lnTo>
                  <a:lnTo>
                    <a:pt x="70" y="20"/>
                  </a:lnTo>
                  <a:lnTo>
                    <a:pt x="79" y="16"/>
                  </a:lnTo>
                  <a:lnTo>
                    <a:pt x="97" y="9"/>
                  </a:lnTo>
                  <a:lnTo>
                    <a:pt x="116" y="0"/>
                  </a:lnTo>
                  <a:lnTo>
                    <a:pt x="117" y="1"/>
                  </a:lnTo>
                  <a:lnTo>
                    <a:pt x="118" y="4"/>
                  </a:lnTo>
                  <a:close/>
                </a:path>
              </a:pathLst>
            </a:custGeom>
            <a:solidFill>
              <a:srgbClr val="FFFFFF"/>
            </a:solidFill>
            <a:ln w="9525">
              <a:noFill/>
              <a:round/>
              <a:headEnd/>
              <a:tailEnd/>
            </a:ln>
          </p:spPr>
          <p:txBody>
            <a:bodyPr/>
            <a:lstStyle/>
            <a:p>
              <a:endParaRPr lang="en-US"/>
            </a:p>
          </p:txBody>
        </p:sp>
        <p:sp>
          <p:nvSpPr>
            <p:cNvPr id="297" name="Freeform 301"/>
            <p:cNvSpPr>
              <a:spLocks/>
            </p:cNvSpPr>
            <p:nvPr userDrawn="1"/>
          </p:nvSpPr>
          <p:spPr bwMode="auto">
            <a:xfrm>
              <a:off x="2413" y="2207"/>
              <a:ext cx="1" cy="2"/>
            </a:xfrm>
            <a:custGeom>
              <a:avLst/>
              <a:gdLst>
                <a:gd name="T0" fmla="*/ 0 w 22"/>
                <a:gd name="T1" fmla="*/ 0 h 18"/>
                <a:gd name="T2" fmla="*/ 0 w 22"/>
                <a:gd name="T3" fmla="*/ 0 h 18"/>
                <a:gd name="T4" fmla="*/ 0 w 22"/>
                <a:gd name="T5" fmla="*/ 0 h 18"/>
                <a:gd name="T6" fmla="*/ 0 w 22"/>
                <a:gd name="T7" fmla="*/ 0 h 18"/>
                <a:gd name="T8" fmla="*/ 0 w 22"/>
                <a:gd name="T9" fmla="*/ 0 h 18"/>
                <a:gd name="T10" fmla="*/ 0 w 22"/>
                <a:gd name="T11" fmla="*/ 0 h 18"/>
                <a:gd name="T12" fmla="*/ 0 w 22"/>
                <a:gd name="T13" fmla="*/ 0 h 18"/>
                <a:gd name="T14" fmla="*/ 0 w 22"/>
                <a:gd name="T15" fmla="*/ 0 h 18"/>
                <a:gd name="T16" fmla="*/ 0 w 22"/>
                <a:gd name="T17" fmla="*/ 0 h 18"/>
                <a:gd name="T18" fmla="*/ 0 w 22"/>
                <a:gd name="T19" fmla="*/ 0 h 18"/>
                <a:gd name="T20" fmla="*/ 0 w 22"/>
                <a:gd name="T21" fmla="*/ 0 h 18"/>
                <a:gd name="T22" fmla="*/ 0 w 22"/>
                <a:gd name="T23" fmla="*/ 0 h 18"/>
                <a:gd name="T24" fmla="*/ 0 w 22"/>
                <a:gd name="T25" fmla="*/ 0 h 18"/>
                <a:gd name="T26" fmla="*/ 0 w 22"/>
                <a:gd name="T27" fmla="*/ 0 h 18"/>
                <a:gd name="T28" fmla="*/ 0 w 22"/>
                <a:gd name="T29" fmla="*/ 0 h 18"/>
                <a:gd name="T30" fmla="*/ 0 w 22"/>
                <a:gd name="T31" fmla="*/ 0 h 18"/>
                <a:gd name="T32" fmla="*/ 0 w 22"/>
                <a:gd name="T33" fmla="*/ 0 h 18"/>
                <a:gd name="T34" fmla="*/ 0 w 22"/>
                <a:gd name="T35" fmla="*/ 0 h 18"/>
                <a:gd name="T36" fmla="*/ 0 w 22"/>
                <a:gd name="T37" fmla="*/ 0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2" h="18">
                  <a:moveTo>
                    <a:pt x="20" y="2"/>
                  </a:moveTo>
                  <a:lnTo>
                    <a:pt x="22" y="7"/>
                  </a:lnTo>
                  <a:lnTo>
                    <a:pt x="21" y="11"/>
                  </a:lnTo>
                  <a:lnTo>
                    <a:pt x="20" y="13"/>
                  </a:lnTo>
                  <a:lnTo>
                    <a:pt x="17" y="14"/>
                  </a:lnTo>
                  <a:lnTo>
                    <a:pt x="11" y="15"/>
                  </a:lnTo>
                  <a:lnTo>
                    <a:pt x="5" y="18"/>
                  </a:lnTo>
                  <a:lnTo>
                    <a:pt x="3" y="18"/>
                  </a:lnTo>
                  <a:lnTo>
                    <a:pt x="1" y="17"/>
                  </a:lnTo>
                  <a:lnTo>
                    <a:pt x="0" y="16"/>
                  </a:lnTo>
                  <a:lnTo>
                    <a:pt x="0" y="15"/>
                  </a:lnTo>
                  <a:lnTo>
                    <a:pt x="1" y="11"/>
                  </a:lnTo>
                  <a:lnTo>
                    <a:pt x="3" y="6"/>
                  </a:lnTo>
                  <a:lnTo>
                    <a:pt x="6" y="3"/>
                  </a:lnTo>
                  <a:lnTo>
                    <a:pt x="11" y="1"/>
                  </a:lnTo>
                  <a:lnTo>
                    <a:pt x="14" y="0"/>
                  </a:lnTo>
                  <a:lnTo>
                    <a:pt x="16" y="1"/>
                  </a:lnTo>
                  <a:lnTo>
                    <a:pt x="18" y="1"/>
                  </a:lnTo>
                  <a:lnTo>
                    <a:pt x="20" y="2"/>
                  </a:lnTo>
                  <a:close/>
                </a:path>
              </a:pathLst>
            </a:custGeom>
            <a:solidFill>
              <a:srgbClr val="FFFFFF"/>
            </a:solidFill>
            <a:ln w="9525">
              <a:noFill/>
              <a:round/>
              <a:headEnd/>
              <a:tailEnd/>
            </a:ln>
          </p:spPr>
          <p:txBody>
            <a:bodyPr/>
            <a:lstStyle/>
            <a:p>
              <a:endParaRPr lang="en-US"/>
            </a:p>
          </p:txBody>
        </p:sp>
        <p:sp>
          <p:nvSpPr>
            <p:cNvPr id="298" name="Freeform 302"/>
            <p:cNvSpPr>
              <a:spLocks/>
            </p:cNvSpPr>
            <p:nvPr userDrawn="1"/>
          </p:nvSpPr>
          <p:spPr bwMode="auto">
            <a:xfrm>
              <a:off x="2416" y="2209"/>
              <a:ext cx="4" cy="3"/>
            </a:xfrm>
            <a:custGeom>
              <a:avLst/>
              <a:gdLst>
                <a:gd name="T0" fmla="*/ 0 w 54"/>
                <a:gd name="T1" fmla="*/ 0 h 39"/>
                <a:gd name="T2" fmla="*/ 0 w 54"/>
                <a:gd name="T3" fmla="*/ 0 h 39"/>
                <a:gd name="T4" fmla="*/ 0 w 54"/>
                <a:gd name="T5" fmla="*/ 0 h 39"/>
                <a:gd name="T6" fmla="*/ 0 w 54"/>
                <a:gd name="T7" fmla="*/ 0 h 39"/>
                <a:gd name="T8" fmla="*/ 0 w 54"/>
                <a:gd name="T9" fmla="*/ 0 h 39"/>
                <a:gd name="T10" fmla="*/ 0 w 54"/>
                <a:gd name="T11" fmla="*/ 0 h 39"/>
                <a:gd name="T12" fmla="*/ 0 w 54"/>
                <a:gd name="T13" fmla="*/ 0 h 39"/>
                <a:gd name="T14" fmla="*/ 0 w 54"/>
                <a:gd name="T15" fmla="*/ 0 h 39"/>
                <a:gd name="T16" fmla="*/ 0 w 54"/>
                <a:gd name="T17" fmla="*/ 0 h 39"/>
                <a:gd name="T18" fmla="*/ 0 w 54"/>
                <a:gd name="T19" fmla="*/ 0 h 39"/>
                <a:gd name="T20" fmla="*/ 0 w 54"/>
                <a:gd name="T21" fmla="*/ 0 h 39"/>
                <a:gd name="T22" fmla="*/ 0 w 54"/>
                <a:gd name="T23" fmla="*/ 0 h 39"/>
                <a:gd name="T24" fmla="*/ 0 w 54"/>
                <a:gd name="T25" fmla="*/ 0 h 39"/>
                <a:gd name="T26" fmla="*/ 0 w 54"/>
                <a:gd name="T27" fmla="*/ 0 h 39"/>
                <a:gd name="T28" fmla="*/ 0 w 54"/>
                <a:gd name="T29" fmla="*/ 0 h 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 h="39">
                  <a:moveTo>
                    <a:pt x="0" y="39"/>
                  </a:moveTo>
                  <a:lnTo>
                    <a:pt x="0" y="36"/>
                  </a:lnTo>
                  <a:lnTo>
                    <a:pt x="0" y="34"/>
                  </a:lnTo>
                  <a:lnTo>
                    <a:pt x="1" y="32"/>
                  </a:lnTo>
                  <a:lnTo>
                    <a:pt x="2" y="30"/>
                  </a:lnTo>
                  <a:lnTo>
                    <a:pt x="7" y="25"/>
                  </a:lnTo>
                  <a:lnTo>
                    <a:pt x="15" y="19"/>
                  </a:lnTo>
                  <a:lnTo>
                    <a:pt x="32" y="9"/>
                  </a:lnTo>
                  <a:lnTo>
                    <a:pt x="48" y="0"/>
                  </a:lnTo>
                  <a:lnTo>
                    <a:pt x="51" y="2"/>
                  </a:lnTo>
                  <a:lnTo>
                    <a:pt x="54" y="3"/>
                  </a:lnTo>
                  <a:lnTo>
                    <a:pt x="46" y="9"/>
                  </a:lnTo>
                  <a:lnTo>
                    <a:pt x="28" y="21"/>
                  </a:lnTo>
                  <a:lnTo>
                    <a:pt x="8" y="33"/>
                  </a:lnTo>
                  <a:lnTo>
                    <a:pt x="0" y="39"/>
                  </a:lnTo>
                  <a:close/>
                </a:path>
              </a:pathLst>
            </a:custGeom>
            <a:solidFill>
              <a:srgbClr val="FFFFFF"/>
            </a:solidFill>
            <a:ln w="9525">
              <a:noFill/>
              <a:round/>
              <a:headEnd/>
              <a:tailEnd/>
            </a:ln>
          </p:spPr>
          <p:txBody>
            <a:bodyPr/>
            <a:lstStyle/>
            <a:p>
              <a:endParaRPr lang="en-US"/>
            </a:p>
          </p:txBody>
        </p:sp>
        <p:sp>
          <p:nvSpPr>
            <p:cNvPr id="299" name="Freeform 303"/>
            <p:cNvSpPr>
              <a:spLocks/>
            </p:cNvSpPr>
            <p:nvPr userDrawn="1"/>
          </p:nvSpPr>
          <p:spPr bwMode="auto">
            <a:xfrm>
              <a:off x="2384" y="1914"/>
              <a:ext cx="6" cy="41"/>
            </a:xfrm>
            <a:custGeom>
              <a:avLst/>
              <a:gdLst>
                <a:gd name="T0" fmla="*/ 0 w 74"/>
                <a:gd name="T1" fmla="*/ 0 h 527"/>
                <a:gd name="T2" fmla="*/ 0 w 74"/>
                <a:gd name="T3" fmla="*/ 1 h 527"/>
                <a:gd name="T4" fmla="*/ 0 w 74"/>
                <a:gd name="T5" fmla="*/ 2 h 527"/>
                <a:gd name="T6" fmla="*/ 0 w 74"/>
                <a:gd name="T7" fmla="*/ 2 h 527"/>
                <a:gd name="T8" fmla="*/ 0 w 74"/>
                <a:gd name="T9" fmla="*/ 3 h 527"/>
                <a:gd name="T10" fmla="*/ 0 w 74"/>
                <a:gd name="T11" fmla="*/ 2 h 527"/>
                <a:gd name="T12" fmla="*/ 0 w 74"/>
                <a:gd name="T13" fmla="*/ 1 h 527"/>
                <a:gd name="T14" fmla="*/ 0 w 74"/>
                <a:gd name="T15" fmla="*/ 0 h 5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4" h="527">
                  <a:moveTo>
                    <a:pt x="39" y="0"/>
                  </a:moveTo>
                  <a:lnTo>
                    <a:pt x="74" y="173"/>
                  </a:lnTo>
                  <a:lnTo>
                    <a:pt x="73" y="263"/>
                  </a:lnTo>
                  <a:lnTo>
                    <a:pt x="74" y="365"/>
                  </a:lnTo>
                  <a:lnTo>
                    <a:pt x="33" y="527"/>
                  </a:lnTo>
                  <a:lnTo>
                    <a:pt x="0" y="361"/>
                  </a:lnTo>
                  <a:lnTo>
                    <a:pt x="0" y="176"/>
                  </a:lnTo>
                  <a:lnTo>
                    <a:pt x="39" y="0"/>
                  </a:lnTo>
                  <a:close/>
                </a:path>
              </a:pathLst>
            </a:custGeom>
            <a:solidFill>
              <a:srgbClr val="FFFFFF"/>
            </a:solidFill>
            <a:ln w="9525">
              <a:noFill/>
              <a:round/>
              <a:headEnd/>
              <a:tailEnd/>
            </a:ln>
          </p:spPr>
          <p:txBody>
            <a:bodyPr/>
            <a:lstStyle/>
            <a:p>
              <a:endParaRPr lang="en-US"/>
            </a:p>
          </p:txBody>
        </p:sp>
        <p:sp>
          <p:nvSpPr>
            <p:cNvPr id="300" name="Freeform 304"/>
            <p:cNvSpPr>
              <a:spLocks/>
            </p:cNvSpPr>
            <p:nvPr userDrawn="1"/>
          </p:nvSpPr>
          <p:spPr bwMode="auto">
            <a:xfrm>
              <a:off x="2355" y="1993"/>
              <a:ext cx="47" cy="3"/>
            </a:xfrm>
            <a:custGeom>
              <a:avLst/>
              <a:gdLst>
                <a:gd name="T0" fmla="*/ 0 w 610"/>
                <a:gd name="T1" fmla="*/ 0 h 37"/>
                <a:gd name="T2" fmla="*/ 0 w 610"/>
                <a:gd name="T3" fmla="*/ 0 h 37"/>
                <a:gd name="T4" fmla="*/ 3 w 610"/>
                <a:gd name="T5" fmla="*/ 0 h 37"/>
                <a:gd name="T6" fmla="*/ 4 w 610"/>
                <a:gd name="T7" fmla="*/ 0 h 37"/>
                <a:gd name="T8" fmla="*/ 3 w 610"/>
                <a:gd name="T9" fmla="*/ 0 h 37"/>
                <a:gd name="T10" fmla="*/ 0 w 610"/>
                <a:gd name="T11" fmla="*/ 0 h 37"/>
                <a:gd name="T12" fmla="*/ 0 w 610"/>
                <a:gd name="T13" fmla="*/ 0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0" h="37">
                  <a:moveTo>
                    <a:pt x="0" y="19"/>
                  </a:moveTo>
                  <a:lnTo>
                    <a:pt x="23" y="0"/>
                  </a:lnTo>
                  <a:lnTo>
                    <a:pt x="590" y="1"/>
                  </a:lnTo>
                  <a:lnTo>
                    <a:pt x="610" y="19"/>
                  </a:lnTo>
                  <a:lnTo>
                    <a:pt x="590" y="37"/>
                  </a:lnTo>
                  <a:lnTo>
                    <a:pt x="23" y="36"/>
                  </a:lnTo>
                  <a:lnTo>
                    <a:pt x="0" y="19"/>
                  </a:lnTo>
                  <a:close/>
                </a:path>
              </a:pathLst>
            </a:custGeom>
            <a:solidFill>
              <a:srgbClr val="FFFFFF"/>
            </a:solidFill>
            <a:ln w="9525">
              <a:noFill/>
              <a:round/>
              <a:headEnd/>
              <a:tailEnd/>
            </a:ln>
          </p:spPr>
          <p:txBody>
            <a:bodyPr/>
            <a:lstStyle/>
            <a:p>
              <a:endParaRPr lang="en-US"/>
            </a:p>
          </p:txBody>
        </p:sp>
        <p:sp>
          <p:nvSpPr>
            <p:cNvPr id="301" name="Freeform 305"/>
            <p:cNvSpPr>
              <a:spLocks/>
            </p:cNvSpPr>
            <p:nvPr userDrawn="1"/>
          </p:nvSpPr>
          <p:spPr bwMode="auto">
            <a:xfrm>
              <a:off x="2355" y="2005"/>
              <a:ext cx="47" cy="3"/>
            </a:xfrm>
            <a:custGeom>
              <a:avLst/>
              <a:gdLst>
                <a:gd name="T0" fmla="*/ 0 w 612"/>
                <a:gd name="T1" fmla="*/ 0 h 38"/>
                <a:gd name="T2" fmla="*/ 0 w 612"/>
                <a:gd name="T3" fmla="*/ 0 h 38"/>
                <a:gd name="T4" fmla="*/ 3 w 612"/>
                <a:gd name="T5" fmla="*/ 0 h 38"/>
                <a:gd name="T6" fmla="*/ 4 w 612"/>
                <a:gd name="T7" fmla="*/ 0 h 38"/>
                <a:gd name="T8" fmla="*/ 3 w 612"/>
                <a:gd name="T9" fmla="*/ 0 h 38"/>
                <a:gd name="T10" fmla="*/ 0 w 612"/>
                <a:gd name="T11" fmla="*/ 0 h 38"/>
                <a:gd name="T12" fmla="*/ 0 w 612"/>
                <a:gd name="T13" fmla="*/ 0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2" h="38">
                  <a:moveTo>
                    <a:pt x="0" y="20"/>
                  </a:moveTo>
                  <a:lnTo>
                    <a:pt x="24" y="0"/>
                  </a:lnTo>
                  <a:lnTo>
                    <a:pt x="591" y="1"/>
                  </a:lnTo>
                  <a:lnTo>
                    <a:pt x="612" y="20"/>
                  </a:lnTo>
                  <a:lnTo>
                    <a:pt x="591" y="38"/>
                  </a:lnTo>
                  <a:lnTo>
                    <a:pt x="24" y="37"/>
                  </a:lnTo>
                  <a:lnTo>
                    <a:pt x="0" y="20"/>
                  </a:lnTo>
                  <a:close/>
                </a:path>
              </a:pathLst>
            </a:custGeom>
            <a:solidFill>
              <a:srgbClr val="FFFFFF"/>
            </a:solidFill>
            <a:ln w="9525">
              <a:noFill/>
              <a:round/>
              <a:headEnd/>
              <a:tailEnd/>
            </a:ln>
          </p:spPr>
          <p:txBody>
            <a:bodyPr/>
            <a:lstStyle/>
            <a:p>
              <a:endParaRPr lang="en-US"/>
            </a:p>
          </p:txBody>
        </p:sp>
        <p:sp>
          <p:nvSpPr>
            <p:cNvPr id="302" name="Freeform 306"/>
            <p:cNvSpPr>
              <a:spLocks/>
            </p:cNvSpPr>
            <p:nvPr userDrawn="1"/>
          </p:nvSpPr>
          <p:spPr bwMode="auto">
            <a:xfrm>
              <a:off x="2580" y="1911"/>
              <a:ext cx="27" cy="65"/>
            </a:xfrm>
            <a:custGeom>
              <a:avLst/>
              <a:gdLst>
                <a:gd name="T0" fmla="*/ 0 w 350"/>
                <a:gd name="T1" fmla="*/ 1 h 849"/>
                <a:gd name="T2" fmla="*/ 0 w 350"/>
                <a:gd name="T3" fmla="*/ 1 h 849"/>
                <a:gd name="T4" fmla="*/ 1 w 350"/>
                <a:gd name="T5" fmla="*/ 1 h 849"/>
                <a:gd name="T6" fmla="*/ 1 w 350"/>
                <a:gd name="T7" fmla="*/ 1 h 849"/>
                <a:gd name="T8" fmla="*/ 1 w 350"/>
                <a:gd name="T9" fmla="*/ 2 h 849"/>
                <a:gd name="T10" fmla="*/ 1 w 350"/>
                <a:gd name="T11" fmla="*/ 2 h 849"/>
                <a:gd name="T12" fmla="*/ 1 w 350"/>
                <a:gd name="T13" fmla="*/ 2 h 849"/>
                <a:gd name="T14" fmla="*/ 2 w 350"/>
                <a:gd name="T15" fmla="*/ 2 h 849"/>
                <a:gd name="T16" fmla="*/ 2 w 350"/>
                <a:gd name="T17" fmla="*/ 2 h 849"/>
                <a:gd name="T18" fmla="*/ 2 w 350"/>
                <a:gd name="T19" fmla="*/ 2 h 849"/>
                <a:gd name="T20" fmla="*/ 2 w 350"/>
                <a:gd name="T21" fmla="*/ 3 h 849"/>
                <a:gd name="T22" fmla="*/ 2 w 350"/>
                <a:gd name="T23" fmla="*/ 3 h 849"/>
                <a:gd name="T24" fmla="*/ 2 w 350"/>
                <a:gd name="T25" fmla="*/ 3 h 849"/>
                <a:gd name="T26" fmla="*/ 2 w 350"/>
                <a:gd name="T27" fmla="*/ 4 h 849"/>
                <a:gd name="T28" fmla="*/ 2 w 350"/>
                <a:gd name="T29" fmla="*/ 4 h 849"/>
                <a:gd name="T30" fmla="*/ 2 w 350"/>
                <a:gd name="T31" fmla="*/ 5 h 849"/>
                <a:gd name="T32" fmla="*/ 2 w 350"/>
                <a:gd name="T33" fmla="*/ 5 h 849"/>
                <a:gd name="T34" fmla="*/ 2 w 350"/>
                <a:gd name="T35" fmla="*/ 5 h 849"/>
                <a:gd name="T36" fmla="*/ 2 w 350"/>
                <a:gd name="T37" fmla="*/ 5 h 849"/>
                <a:gd name="T38" fmla="*/ 2 w 350"/>
                <a:gd name="T39" fmla="*/ 5 h 849"/>
                <a:gd name="T40" fmla="*/ 2 w 350"/>
                <a:gd name="T41" fmla="*/ 4 h 849"/>
                <a:gd name="T42" fmla="*/ 2 w 350"/>
                <a:gd name="T43" fmla="*/ 3 h 849"/>
                <a:gd name="T44" fmla="*/ 2 w 350"/>
                <a:gd name="T45" fmla="*/ 2 h 849"/>
                <a:gd name="T46" fmla="*/ 2 w 350"/>
                <a:gd name="T47" fmla="*/ 2 h 849"/>
                <a:gd name="T48" fmla="*/ 2 w 350"/>
                <a:gd name="T49" fmla="*/ 2 h 849"/>
                <a:gd name="T50" fmla="*/ 1 w 350"/>
                <a:gd name="T51" fmla="*/ 1 h 849"/>
                <a:gd name="T52" fmla="*/ 1 w 350"/>
                <a:gd name="T53" fmla="*/ 1 h 849"/>
                <a:gd name="T54" fmla="*/ 0 w 350"/>
                <a:gd name="T55" fmla="*/ 0 h 849"/>
                <a:gd name="T56" fmla="*/ 0 w 350"/>
                <a:gd name="T57" fmla="*/ 0 h 849"/>
                <a:gd name="T58" fmla="*/ 0 w 350"/>
                <a:gd name="T59" fmla="*/ 0 h 849"/>
                <a:gd name="T60" fmla="*/ 0 w 350"/>
                <a:gd name="T61" fmla="*/ 0 h 849"/>
                <a:gd name="T62" fmla="*/ 0 w 350"/>
                <a:gd name="T63" fmla="*/ 1 h 849"/>
                <a:gd name="T64" fmla="*/ 0 w 350"/>
                <a:gd name="T65" fmla="*/ 1 h 84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0" h="849">
                  <a:moveTo>
                    <a:pt x="0" y="210"/>
                  </a:moveTo>
                  <a:lnTo>
                    <a:pt x="21" y="213"/>
                  </a:lnTo>
                  <a:lnTo>
                    <a:pt x="42" y="216"/>
                  </a:lnTo>
                  <a:lnTo>
                    <a:pt x="63" y="221"/>
                  </a:lnTo>
                  <a:lnTo>
                    <a:pt x="82" y="226"/>
                  </a:lnTo>
                  <a:lnTo>
                    <a:pt x="101" y="234"/>
                  </a:lnTo>
                  <a:lnTo>
                    <a:pt x="120" y="242"/>
                  </a:lnTo>
                  <a:lnTo>
                    <a:pt x="137" y="252"/>
                  </a:lnTo>
                  <a:lnTo>
                    <a:pt x="156" y="263"/>
                  </a:lnTo>
                  <a:lnTo>
                    <a:pt x="173" y="273"/>
                  </a:lnTo>
                  <a:lnTo>
                    <a:pt x="189" y="286"/>
                  </a:lnTo>
                  <a:lnTo>
                    <a:pt x="205" y="299"/>
                  </a:lnTo>
                  <a:lnTo>
                    <a:pt x="220" y="313"/>
                  </a:lnTo>
                  <a:lnTo>
                    <a:pt x="233" y="327"/>
                  </a:lnTo>
                  <a:lnTo>
                    <a:pt x="247" y="342"/>
                  </a:lnTo>
                  <a:lnTo>
                    <a:pt x="259" y="358"/>
                  </a:lnTo>
                  <a:lnTo>
                    <a:pt x="272" y="373"/>
                  </a:lnTo>
                  <a:lnTo>
                    <a:pt x="276" y="381"/>
                  </a:lnTo>
                  <a:lnTo>
                    <a:pt x="279" y="390"/>
                  </a:lnTo>
                  <a:lnTo>
                    <a:pt x="283" y="399"/>
                  </a:lnTo>
                  <a:lnTo>
                    <a:pt x="286" y="409"/>
                  </a:lnTo>
                  <a:lnTo>
                    <a:pt x="292" y="432"/>
                  </a:lnTo>
                  <a:lnTo>
                    <a:pt x="297" y="457"/>
                  </a:lnTo>
                  <a:lnTo>
                    <a:pt x="301" y="485"/>
                  </a:lnTo>
                  <a:lnTo>
                    <a:pt x="305" y="513"/>
                  </a:lnTo>
                  <a:lnTo>
                    <a:pt x="307" y="543"/>
                  </a:lnTo>
                  <a:lnTo>
                    <a:pt x="309" y="574"/>
                  </a:lnTo>
                  <a:lnTo>
                    <a:pt x="311" y="637"/>
                  </a:lnTo>
                  <a:lnTo>
                    <a:pt x="312" y="698"/>
                  </a:lnTo>
                  <a:lnTo>
                    <a:pt x="311" y="753"/>
                  </a:lnTo>
                  <a:lnTo>
                    <a:pt x="309" y="801"/>
                  </a:lnTo>
                  <a:lnTo>
                    <a:pt x="310" y="796"/>
                  </a:lnTo>
                  <a:lnTo>
                    <a:pt x="311" y="794"/>
                  </a:lnTo>
                  <a:lnTo>
                    <a:pt x="314" y="793"/>
                  </a:lnTo>
                  <a:lnTo>
                    <a:pt x="317" y="794"/>
                  </a:lnTo>
                  <a:lnTo>
                    <a:pt x="323" y="801"/>
                  </a:lnTo>
                  <a:lnTo>
                    <a:pt x="331" y="812"/>
                  </a:lnTo>
                  <a:lnTo>
                    <a:pt x="343" y="837"/>
                  </a:lnTo>
                  <a:lnTo>
                    <a:pt x="350" y="849"/>
                  </a:lnTo>
                  <a:lnTo>
                    <a:pt x="347" y="779"/>
                  </a:lnTo>
                  <a:lnTo>
                    <a:pt x="344" y="701"/>
                  </a:lnTo>
                  <a:lnTo>
                    <a:pt x="343" y="621"/>
                  </a:lnTo>
                  <a:lnTo>
                    <a:pt x="343" y="542"/>
                  </a:lnTo>
                  <a:lnTo>
                    <a:pt x="343" y="470"/>
                  </a:lnTo>
                  <a:lnTo>
                    <a:pt x="342" y="407"/>
                  </a:lnTo>
                  <a:lnTo>
                    <a:pt x="342" y="360"/>
                  </a:lnTo>
                  <a:lnTo>
                    <a:pt x="340" y="332"/>
                  </a:lnTo>
                  <a:lnTo>
                    <a:pt x="320" y="314"/>
                  </a:lnTo>
                  <a:lnTo>
                    <a:pt x="300" y="294"/>
                  </a:lnTo>
                  <a:lnTo>
                    <a:pt x="278" y="273"/>
                  </a:lnTo>
                  <a:lnTo>
                    <a:pt x="257" y="252"/>
                  </a:lnTo>
                  <a:lnTo>
                    <a:pt x="214" y="208"/>
                  </a:lnTo>
                  <a:lnTo>
                    <a:pt x="172" y="163"/>
                  </a:lnTo>
                  <a:lnTo>
                    <a:pt x="129" y="119"/>
                  </a:lnTo>
                  <a:lnTo>
                    <a:pt x="86" y="76"/>
                  </a:lnTo>
                  <a:lnTo>
                    <a:pt x="65" y="55"/>
                  </a:lnTo>
                  <a:lnTo>
                    <a:pt x="43" y="35"/>
                  </a:lnTo>
                  <a:lnTo>
                    <a:pt x="21" y="17"/>
                  </a:lnTo>
                  <a:lnTo>
                    <a:pt x="0" y="0"/>
                  </a:lnTo>
                  <a:lnTo>
                    <a:pt x="0" y="9"/>
                  </a:lnTo>
                  <a:lnTo>
                    <a:pt x="0" y="32"/>
                  </a:lnTo>
                  <a:lnTo>
                    <a:pt x="0" y="66"/>
                  </a:lnTo>
                  <a:lnTo>
                    <a:pt x="0" y="105"/>
                  </a:lnTo>
                  <a:lnTo>
                    <a:pt x="0" y="144"/>
                  </a:lnTo>
                  <a:lnTo>
                    <a:pt x="0" y="177"/>
                  </a:lnTo>
                  <a:lnTo>
                    <a:pt x="0" y="201"/>
                  </a:lnTo>
                  <a:lnTo>
                    <a:pt x="0" y="210"/>
                  </a:lnTo>
                  <a:close/>
                </a:path>
              </a:pathLst>
            </a:custGeom>
            <a:solidFill>
              <a:srgbClr val="FFFFFF"/>
            </a:solidFill>
            <a:ln w="9525">
              <a:noFill/>
              <a:round/>
              <a:headEnd/>
              <a:tailEnd/>
            </a:ln>
          </p:spPr>
          <p:txBody>
            <a:bodyPr/>
            <a:lstStyle/>
            <a:p>
              <a:endParaRPr lang="en-US"/>
            </a:p>
          </p:txBody>
        </p:sp>
        <p:sp>
          <p:nvSpPr>
            <p:cNvPr id="303" name="Freeform 307"/>
            <p:cNvSpPr>
              <a:spLocks/>
            </p:cNvSpPr>
            <p:nvPr userDrawn="1"/>
          </p:nvSpPr>
          <p:spPr bwMode="auto">
            <a:xfrm>
              <a:off x="2496" y="1944"/>
              <a:ext cx="18" cy="89"/>
            </a:xfrm>
            <a:custGeom>
              <a:avLst/>
              <a:gdLst>
                <a:gd name="T0" fmla="*/ 0 w 239"/>
                <a:gd name="T1" fmla="*/ 7 h 1163"/>
                <a:gd name="T2" fmla="*/ 0 w 239"/>
                <a:gd name="T3" fmla="*/ 7 h 1163"/>
                <a:gd name="T4" fmla="*/ 0 w 239"/>
                <a:gd name="T5" fmla="*/ 6 h 1163"/>
                <a:gd name="T6" fmla="*/ 0 w 239"/>
                <a:gd name="T7" fmla="*/ 5 h 1163"/>
                <a:gd name="T8" fmla="*/ 0 w 239"/>
                <a:gd name="T9" fmla="*/ 4 h 1163"/>
                <a:gd name="T10" fmla="*/ 0 w 239"/>
                <a:gd name="T11" fmla="*/ 3 h 1163"/>
                <a:gd name="T12" fmla="*/ 0 w 239"/>
                <a:gd name="T13" fmla="*/ 2 h 1163"/>
                <a:gd name="T14" fmla="*/ 0 w 239"/>
                <a:gd name="T15" fmla="*/ 1 h 1163"/>
                <a:gd name="T16" fmla="*/ 0 w 239"/>
                <a:gd name="T17" fmla="*/ 0 h 1163"/>
                <a:gd name="T18" fmla="*/ 0 w 239"/>
                <a:gd name="T19" fmla="*/ 0 h 1163"/>
                <a:gd name="T20" fmla="*/ 0 w 239"/>
                <a:gd name="T21" fmla="*/ 0 h 1163"/>
                <a:gd name="T22" fmla="*/ 1 w 239"/>
                <a:gd name="T23" fmla="*/ 0 h 1163"/>
                <a:gd name="T24" fmla="*/ 1 w 239"/>
                <a:gd name="T25" fmla="*/ 0 h 1163"/>
                <a:gd name="T26" fmla="*/ 1 w 239"/>
                <a:gd name="T27" fmla="*/ 0 h 1163"/>
                <a:gd name="T28" fmla="*/ 1 w 239"/>
                <a:gd name="T29" fmla="*/ 0 h 1163"/>
                <a:gd name="T30" fmla="*/ 1 w 239"/>
                <a:gd name="T31" fmla="*/ 0 h 1163"/>
                <a:gd name="T32" fmla="*/ 1 w 239"/>
                <a:gd name="T33" fmla="*/ 0 h 1163"/>
                <a:gd name="T34" fmla="*/ 1 w 239"/>
                <a:gd name="T35" fmla="*/ 0 h 1163"/>
                <a:gd name="T36" fmla="*/ 1 w 239"/>
                <a:gd name="T37" fmla="*/ 0 h 1163"/>
                <a:gd name="T38" fmla="*/ 1 w 239"/>
                <a:gd name="T39" fmla="*/ 0 h 1163"/>
                <a:gd name="T40" fmla="*/ 1 w 239"/>
                <a:gd name="T41" fmla="*/ 0 h 1163"/>
                <a:gd name="T42" fmla="*/ 1 w 239"/>
                <a:gd name="T43" fmla="*/ 0 h 1163"/>
                <a:gd name="T44" fmla="*/ 1 w 239"/>
                <a:gd name="T45" fmla="*/ 0 h 1163"/>
                <a:gd name="T46" fmla="*/ 1 w 239"/>
                <a:gd name="T47" fmla="*/ 0 h 1163"/>
                <a:gd name="T48" fmla="*/ 1 w 239"/>
                <a:gd name="T49" fmla="*/ 1 h 1163"/>
                <a:gd name="T50" fmla="*/ 1 w 239"/>
                <a:gd name="T51" fmla="*/ 1 h 1163"/>
                <a:gd name="T52" fmla="*/ 1 w 239"/>
                <a:gd name="T53" fmla="*/ 1 h 1163"/>
                <a:gd name="T54" fmla="*/ 1 w 239"/>
                <a:gd name="T55" fmla="*/ 1 h 1163"/>
                <a:gd name="T56" fmla="*/ 1 w 239"/>
                <a:gd name="T57" fmla="*/ 1 h 1163"/>
                <a:gd name="T58" fmla="*/ 1 w 239"/>
                <a:gd name="T59" fmla="*/ 1 h 1163"/>
                <a:gd name="T60" fmla="*/ 1 w 239"/>
                <a:gd name="T61" fmla="*/ 1 h 1163"/>
                <a:gd name="T62" fmla="*/ 1 w 239"/>
                <a:gd name="T63" fmla="*/ 1 h 1163"/>
                <a:gd name="T64" fmla="*/ 1 w 239"/>
                <a:gd name="T65" fmla="*/ 2 h 1163"/>
                <a:gd name="T66" fmla="*/ 1 w 239"/>
                <a:gd name="T67" fmla="*/ 2 h 1163"/>
                <a:gd name="T68" fmla="*/ 1 w 239"/>
                <a:gd name="T69" fmla="*/ 3 h 1163"/>
                <a:gd name="T70" fmla="*/ 1 w 239"/>
                <a:gd name="T71" fmla="*/ 3 h 1163"/>
                <a:gd name="T72" fmla="*/ 1 w 239"/>
                <a:gd name="T73" fmla="*/ 3 h 1163"/>
                <a:gd name="T74" fmla="*/ 1 w 239"/>
                <a:gd name="T75" fmla="*/ 2 h 1163"/>
                <a:gd name="T76" fmla="*/ 1 w 239"/>
                <a:gd name="T77" fmla="*/ 1 h 1163"/>
                <a:gd name="T78" fmla="*/ 1 w 239"/>
                <a:gd name="T79" fmla="*/ 1 h 1163"/>
                <a:gd name="T80" fmla="*/ 1 w 239"/>
                <a:gd name="T81" fmla="*/ 1 h 1163"/>
                <a:gd name="T82" fmla="*/ 1 w 239"/>
                <a:gd name="T83" fmla="*/ 1 h 1163"/>
                <a:gd name="T84" fmla="*/ 1 w 239"/>
                <a:gd name="T85" fmla="*/ 1 h 1163"/>
                <a:gd name="T86" fmla="*/ 1 w 239"/>
                <a:gd name="T87" fmla="*/ 1 h 1163"/>
                <a:gd name="T88" fmla="*/ 0 w 239"/>
                <a:gd name="T89" fmla="*/ 1 h 1163"/>
                <a:gd name="T90" fmla="*/ 0 w 239"/>
                <a:gd name="T91" fmla="*/ 1 h 1163"/>
                <a:gd name="T92" fmla="*/ 0 w 239"/>
                <a:gd name="T93" fmla="*/ 1 h 1163"/>
                <a:gd name="T94" fmla="*/ 0 w 239"/>
                <a:gd name="T95" fmla="*/ 1 h 1163"/>
                <a:gd name="T96" fmla="*/ 0 w 239"/>
                <a:gd name="T97" fmla="*/ 1 h 1163"/>
                <a:gd name="T98" fmla="*/ 0 w 239"/>
                <a:gd name="T99" fmla="*/ 2 h 1163"/>
                <a:gd name="T100" fmla="*/ 0 w 239"/>
                <a:gd name="T101" fmla="*/ 3 h 1163"/>
                <a:gd name="T102" fmla="*/ 0 w 239"/>
                <a:gd name="T103" fmla="*/ 4 h 1163"/>
                <a:gd name="T104" fmla="*/ 0 w 239"/>
                <a:gd name="T105" fmla="*/ 7 h 116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39" h="1163">
                  <a:moveTo>
                    <a:pt x="22" y="1163"/>
                  </a:moveTo>
                  <a:lnTo>
                    <a:pt x="12" y="1163"/>
                  </a:lnTo>
                  <a:lnTo>
                    <a:pt x="0" y="1163"/>
                  </a:lnTo>
                  <a:lnTo>
                    <a:pt x="0" y="1150"/>
                  </a:lnTo>
                  <a:lnTo>
                    <a:pt x="0" y="1114"/>
                  </a:lnTo>
                  <a:lnTo>
                    <a:pt x="0" y="1056"/>
                  </a:lnTo>
                  <a:lnTo>
                    <a:pt x="0" y="982"/>
                  </a:lnTo>
                  <a:lnTo>
                    <a:pt x="0" y="894"/>
                  </a:lnTo>
                  <a:lnTo>
                    <a:pt x="0" y="796"/>
                  </a:lnTo>
                  <a:lnTo>
                    <a:pt x="0" y="690"/>
                  </a:lnTo>
                  <a:lnTo>
                    <a:pt x="0" y="582"/>
                  </a:lnTo>
                  <a:lnTo>
                    <a:pt x="0" y="474"/>
                  </a:lnTo>
                  <a:lnTo>
                    <a:pt x="0" y="368"/>
                  </a:lnTo>
                  <a:lnTo>
                    <a:pt x="0" y="270"/>
                  </a:lnTo>
                  <a:lnTo>
                    <a:pt x="0" y="183"/>
                  </a:lnTo>
                  <a:lnTo>
                    <a:pt x="0" y="108"/>
                  </a:lnTo>
                  <a:lnTo>
                    <a:pt x="0" y="50"/>
                  </a:lnTo>
                  <a:lnTo>
                    <a:pt x="0" y="14"/>
                  </a:lnTo>
                  <a:lnTo>
                    <a:pt x="0" y="0"/>
                  </a:lnTo>
                  <a:lnTo>
                    <a:pt x="10" y="0"/>
                  </a:lnTo>
                  <a:lnTo>
                    <a:pt x="36" y="0"/>
                  </a:lnTo>
                  <a:lnTo>
                    <a:pt x="72" y="0"/>
                  </a:lnTo>
                  <a:lnTo>
                    <a:pt x="114" y="0"/>
                  </a:lnTo>
                  <a:lnTo>
                    <a:pt x="157" y="0"/>
                  </a:lnTo>
                  <a:lnTo>
                    <a:pt x="193" y="0"/>
                  </a:lnTo>
                  <a:lnTo>
                    <a:pt x="219" y="0"/>
                  </a:lnTo>
                  <a:lnTo>
                    <a:pt x="228" y="0"/>
                  </a:lnTo>
                  <a:lnTo>
                    <a:pt x="228" y="2"/>
                  </a:lnTo>
                  <a:lnTo>
                    <a:pt x="228" y="5"/>
                  </a:lnTo>
                  <a:lnTo>
                    <a:pt x="230" y="11"/>
                  </a:lnTo>
                  <a:lnTo>
                    <a:pt x="234" y="18"/>
                  </a:lnTo>
                  <a:lnTo>
                    <a:pt x="236" y="23"/>
                  </a:lnTo>
                  <a:lnTo>
                    <a:pt x="238" y="26"/>
                  </a:lnTo>
                  <a:lnTo>
                    <a:pt x="239" y="29"/>
                  </a:lnTo>
                  <a:lnTo>
                    <a:pt x="239" y="32"/>
                  </a:lnTo>
                  <a:lnTo>
                    <a:pt x="237" y="35"/>
                  </a:lnTo>
                  <a:lnTo>
                    <a:pt x="235" y="39"/>
                  </a:lnTo>
                  <a:lnTo>
                    <a:pt x="230" y="42"/>
                  </a:lnTo>
                  <a:lnTo>
                    <a:pt x="224" y="46"/>
                  </a:lnTo>
                  <a:lnTo>
                    <a:pt x="209" y="52"/>
                  </a:lnTo>
                  <a:lnTo>
                    <a:pt x="197" y="57"/>
                  </a:lnTo>
                  <a:lnTo>
                    <a:pt x="192" y="58"/>
                  </a:lnTo>
                  <a:lnTo>
                    <a:pt x="188" y="60"/>
                  </a:lnTo>
                  <a:lnTo>
                    <a:pt x="186" y="61"/>
                  </a:lnTo>
                  <a:lnTo>
                    <a:pt x="183" y="64"/>
                  </a:lnTo>
                  <a:lnTo>
                    <a:pt x="180" y="68"/>
                  </a:lnTo>
                  <a:lnTo>
                    <a:pt x="177" y="75"/>
                  </a:lnTo>
                  <a:lnTo>
                    <a:pt x="176" y="78"/>
                  </a:lnTo>
                  <a:lnTo>
                    <a:pt x="174" y="82"/>
                  </a:lnTo>
                  <a:lnTo>
                    <a:pt x="174" y="88"/>
                  </a:lnTo>
                  <a:lnTo>
                    <a:pt x="174" y="94"/>
                  </a:lnTo>
                  <a:lnTo>
                    <a:pt x="174" y="107"/>
                  </a:lnTo>
                  <a:lnTo>
                    <a:pt x="177" y="116"/>
                  </a:lnTo>
                  <a:lnTo>
                    <a:pt x="179" y="124"/>
                  </a:lnTo>
                  <a:lnTo>
                    <a:pt x="180" y="133"/>
                  </a:lnTo>
                  <a:lnTo>
                    <a:pt x="179" y="139"/>
                  </a:lnTo>
                  <a:lnTo>
                    <a:pt x="177" y="143"/>
                  </a:lnTo>
                  <a:lnTo>
                    <a:pt x="175" y="146"/>
                  </a:lnTo>
                  <a:lnTo>
                    <a:pt x="173" y="151"/>
                  </a:lnTo>
                  <a:lnTo>
                    <a:pt x="170" y="154"/>
                  </a:lnTo>
                  <a:lnTo>
                    <a:pt x="167" y="157"/>
                  </a:lnTo>
                  <a:lnTo>
                    <a:pt x="165" y="161"/>
                  </a:lnTo>
                  <a:lnTo>
                    <a:pt x="165" y="167"/>
                  </a:lnTo>
                  <a:lnTo>
                    <a:pt x="165" y="183"/>
                  </a:lnTo>
                  <a:lnTo>
                    <a:pt x="165" y="216"/>
                  </a:lnTo>
                  <a:lnTo>
                    <a:pt x="165" y="260"/>
                  </a:lnTo>
                  <a:lnTo>
                    <a:pt x="165" y="309"/>
                  </a:lnTo>
                  <a:lnTo>
                    <a:pt x="165" y="359"/>
                  </a:lnTo>
                  <a:lnTo>
                    <a:pt x="165" y="401"/>
                  </a:lnTo>
                  <a:lnTo>
                    <a:pt x="165" y="431"/>
                  </a:lnTo>
                  <a:lnTo>
                    <a:pt x="165" y="443"/>
                  </a:lnTo>
                  <a:lnTo>
                    <a:pt x="154" y="456"/>
                  </a:lnTo>
                  <a:lnTo>
                    <a:pt x="143" y="470"/>
                  </a:lnTo>
                  <a:lnTo>
                    <a:pt x="143" y="456"/>
                  </a:lnTo>
                  <a:lnTo>
                    <a:pt x="143" y="419"/>
                  </a:lnTo>
                  <a:lnTo>
                    <a:pt x="143" y="368"/>
                  </a:lnTo>
                  <a:lnTo>
                    <a:pt x="143" y="308"/>
                  </a:lnTo>
                  <a:lnTo>
                    <a:pt x="143" y="250"/>
                  </a:lnTo>
                  <a:lnTo>
                    <a:pt x="143" y="199"/>
                  </a:lnTo>
                  <a:lnTo>
                    <a:pt x="143" y="162"/>
                  </a:lnTo>
                  <a:lnTo>
                    <a:pt x="143" y="148"/>
                  </a:lnTo>
                  <a:lnTo>
                    <a:pt x="139" y="142"/>
                  </a:lnTo>
                  <a:lnTo>
                    <a:pt x="127" y="128"/>
                  </a:lnTo>
                  <a:lnTo>
                    <a:pt x="118" y="121"/>
                  </a:lnTo>
                  <a:lnTo>
                    <a:pt x="108" y="114"/>
                  </a:lnTo>
                  <a:lnTo>
                    <a:pt x="101" y="111"/>
                  </a:lnTo>
                  <a:lnTo>
                    <a:pt x="95" y="109"/>
                  </a:lnTo>
                  <a:lnTo>
                    <a:pt x="88" y="108"/>
                  </a:lnTo>
                  <a:lnTo>
                    <a:pt x="81" y="108"/>
                  </a:lnTo>
                  <a:lnTo>
                    <a:pt x="73" y="108"/>
                  </a:lnTo>
                  <a:lnTo>
                    <a:pt x="67" y="109"/>
                  </a:lnTo>
                  <a:lnTo>
                    <a:pt x="61" y="111"/>
                  </a:lnTo>
                  <a:lnTo>
                    <a:pt x="54" y="114"/>
                  </a:lnTo>
                  <a:lnTo>
                    <a:pt x="45" y="121"/>
                  </a:lnTo>
                  <a:lnTo>
                    <a:pt x="36" y="128"/>
                  </a:lnTo>
                  <a:lnTo>
                    <a:pt x="25" y="142"/>
                  </a:lnTo>
                  <a:lnTo>
                    <a:pt x="22" y="148"/>
                  </a:lnTo>
                  <a:lnTo>
                    <a:pt x="22" y="170"/>
                  </a:lnTo>
                  <a:lnTo>
                    <a:pt x="22" y="226"/>
                  </a:lnTo>
                  <a:lnTo>
                    <a:pt x="22" y="305"/>
                  </a:lnTo>
                  <a:lnTo>
                    <a:pt x="22" y="397"/>
                  </a:lnTo>
                  <a:lnTo>
                    <a:pt x="22" y="488"/>
                  </a:lnTo>
                  <a:lnTo>
                    <a:pt x="22" y="568"/>
                  </a:lnTo>
                  <a:lnTo>
                    <a:pt x="22" y="623"/>
                  </a:lnTo>
                  <a:lnTo>
                    <a:pt x="22" y="645"/>
                  </a:lnTo>
                  <a:lnTo>
                    <a:pt x="22" y="1163"/>
                  </a:lnTo>
                  <a:close/>
                </a:path>
              </a:pathLst>
            </a:custGeom>
            <a:solidFill>
              <a:srgbClr val="FFFFFF"/>
            </a:solidFill>
            <a:ln w="9525">
              <a:noFill/>
              <a:round/>
              <a:headEnd/>
              <a:tailEnd/>
            </a:ln>
          </p:spPr>
          <p:txBody>
            <a:bodyPr/>
            <a:lstStyle/>
            <a:p>
              <a:endParaRPr lang="en-US"/>
            </a:p>
          </p:txBody>
        </p:sp>
        <p:sp>
          <p:nvSpPr>
            <p:cNvPr id="304" name="Freeform 308"/>
            <p:cNvSpPr>
              <a:spLocks/>
            </p:cNvSpPr>
            <p:nvPr userDrawn="1"/>
          </p:nvSpPr>
          <p:spPr bwMode="auto">
            <a:xfrm>
              <a:off x="2523" y="1944"/>
              <a:ext cx="20" cy="90"/>
            </a:xfrm>
            <a:custGeom>
              <a:avLst/>
              <a:gdLst>
                <a:gd name="T0" fmla="*/ 1 w 252"/>
                <a:gd name="T1" fmla="*/ 3 h 1179"/>
                <a:gd name="T2" fmla="*/ 1 w 252"/>
                <a:gd name="T3" fmla="*/ 2 h 1179"/>
                <a:gd name="T4" fmla="*/ 1 w 252"/>
                <a:gd name="T5" fmla="*/ 1 h 1179"/>
                <a:gd name="T6" fmla="*/ 1 w 252"/>
                <a:gd name="T7" fmla="*/ 1 h 1179"/>
                <a:gd name="T8" fmla="*/ 1 w 252"/>
                <a:gd name="T9" fmla="*/ 1 h 1179"/>
                <a:gd name="T10" fmla="*/ 1 w 252"/>
                <a:gd name="T11" fmla="*/ 1 h 1179"/>
                <a:gd name="T12" fmla="*/ 1 w 252"/>
                <a:gd name="T13" fmla="*/ 1 h 1179"/>
                <a:gd name="T14" fmla="*/ 1 w 252"/>
                <a:gd name="T15" fmla="*/ 1 h 1179"/>
                <a:gd name="T16" fmla="*/ 1 w 252"/>
                <a:gd name="T17" fmla="*/ 1 h 1179"/>
                <a:gd name="T18" fmla="*/ 1 w 252"/>
                <a:gd name="T19" fmla="*/ 1 h 1179"/>
                <a:gd name="T20" fmla="*/ 1 w 252"/>
                <a:gd name="T21" fmla="*/ 1 h 1179"/>
                <a:gd name="T22" fmla="*/ 1 w 252"/>
                <a:gd name="T23" fmla="*/ 1 h 1179"/>
                <a:gd name="T24" fmla="*/ 1 w 252"/>
                <a:gd name="T25" fmla="*/ 1 h 1179"/>
                <a:gd name="T26" fmla="*/ 1 w 252"/>
                <a:gd name="T27" fmla="*/ 1 h 1179"/>
                <a:gd name="T28" fmla="*/ 1 w 252"/>
                <a:gd name="T29" fmla="*/ 1 h 1179"/>
                <a:gd name="T30" fmla="*/ 1 w 252"/>
                <a:gd name="T31" fmla="*/ 1 h 1179"/>
                <a:gd name="T32" fmla="*/ 1 w 252"/>
                <a:gd name="T33" fmla="*/ 2 h 1179"/>
                <a:gd name="T34" fmla="*/ 1 w 252"/>
                <a:gd name="T35" fmla="*/ 3 h 1179"/>
                <a:gd name="T36" fmla="*/ 1 w 252"/>
                <a:gd name="T37" fmla="*/ 4 h 1179"/>
                <a:gd name="T38" fmla="*/ 1 w 252"/>
                <a:gd name="T39" fmla="*/ 5 h 1179"/>
                <a:gd name="T40" fmla="*/ 1 w 252"/>
                <a:gd name="T41" fmla="*/ 6 h 1179"/>
                <a:gd name="T42" fmla="*/ 1 w 252"/>
                <a:gd name="T43" fmla="*/ 7 h 1179"/>
                <a:gd name="T44" fmla="*/ 2 w 252"/>
                <a:gd name="T45" fmla="*/ 7 h 1179"/>
                <a:gd name="T46" fmla="*/ 2 w 252"/>
                <a:gd name="T47" fmla="*/ 7 h 1179"/>
                <a:gd name="T48" fmla="*/ 2 w 252"/>
                <a:gd name="T49" fmla="*/ 6 h 1179"/>
                <a:gd name="T50" fmla="*/ 2 w 252"/>
                <a:gd name="T51" fmla="*/ 5 h 1179"/>
                <a:gd name="T52" fmla="*/ 2 w 252"/>
                <a:gd name="T53" fmla="*/ 4 h 1179"/>
                <a:gd name="T54" fmla="*/ 2 w 252"/>
                <a:gd name="T55" fmla="*/ 3 h 1179"/>
                <a:gd name="T56" fmla="*/ 2 w 252"/>
                <a:gd name="T57" fmla="*/ 2 h 1179"/>
                <a:gd name="T58" fmla="*/ 2 w 252"/>
                <a:gd name="T59" fmla="*/ 1 h 1179"/>
                <a:gd name="T60" fmla="*/ 2 w 252"/>
                <a:gd name="T61" fmla="*/ 0 h 1179"/>
                <a:gd name="T62" fmla="*/ 2 w 252"/>
                <a:gd name="T63" fmla="*/ 0 h 1179"/>
                <a:gd name="T64" fmla="*/ 1 w 252"/>
                <a:gd name="T65" fmla="*/ 0 h 1179"/>
                <a:gd name="T66" fmla="*/ 1 w 252"/>
                <a:gd name="T67" fmla="*/ 0 h 1179"/>
                <a:gd name="T68" fmla="*/ 0 w 252"/>
                <a:gd name="T69" fmla="*/ 0 h 1179"/>
                <a:gd name="T70" fmla="*/ 0 w 252"/>
                <a:gd name="T71" fmla="*/ 0 h 1179"/>
                <a:gd name="T72" fmla="*/ 0 w 252"/>
                <a:gd name="T73" fmla="*/ 0 h 1179"/>
                <a:gd name="T74" fmla="*/ 0 w 252"/>
                <a:gd name="T75" fmla="*/ 0 h 1179"/>
                <a:gd name="T76" fmla="*/ 0 w 252"/>
                <a:gd name="T77" fmla="*/ 0 h 1179"/>
                <a:gd name="T78" fmla="*/ 0 w 252"/>
                <a:gd name="T79" fmla="*/ 0 h 1179"/>
                <a:gd name="T80" fmla="*/ 0 w 252"/>
                <a:gd name="T81" fmla="*/ 0 h 1179"/>
                <a:gd name="T82" fmla="*/ 0 w 252"/>
                <a:gd name="T83" fmla="*/ 0 h 1179"/>
                <a:gd name="T84" fmla="*/ 0 w 252"/>
                <a:gd name="T85" fmla="*/ 0 h 1179"/>
                <a:gd name="T86" fmla="*/ 0 w 252"/>
                <a:gd name="T87" fmla="*/ 0 h 1179"/>
                <a:gd name="T88" fmla="*/ 0 w 252"/>
                <a:gd name="T89" fmla="*/ 0 h 1179"/>
                <a:gd name="T90" fmla="*/ 0 w 252"/>
                <a:gd name="T91" fmla="*/ 0 h 1179"/>
                <a:gd name="T92" fmla="*/ 0 w 252"/>
                <a:gd name="T93" fmla="*/ 1 h 1179"/>
                <a:gd name="T94" fmla="*/ 0 w 252"/>
                <a:gd name="T95" fmla="*/ 1 h 1179"/>
                <a:gd name="T96" fmla="*/ 0 w 252"/>
                <a:gd name="T97" fmla="*/ 1 h 1179"/>
                <a:gd name="T98" fmla="*/ 0 w 252"/>
                <a:gd name="T99" fmla="*/ 1 h 1179"/>
                <a:gd name="T100" fmla="*/ 0 w 252"/>
                <a:gd name="T101" fmla="*/ 1 h 1179"/>
                <a:gd name="T102" fmla="*/ 0 w 252"/>
                <a:gd name="T103" fmla="*/ 1 h 1179"/>
                <a:gd name="T104" fmla="*/ 0 w 252"/>
                <a:gd name="T105" fmla="*/ 1 h 1179"/>
                <a:gd name="T106" fmla="*/ 0 w 252"/>
                <a:gd name="T107" fmla="*/ 2 h 1179"/>
                <a:gd name="T108" fmla="*/ 0 w 252"/>
                <a:gd name="T109" fmla="*/ 3 h 1179"/>
                <a:gd name="T110" fmla="*/ 1 w 252"/>
                <a:gd name="T111" fmla="*/ 3 h 11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52" h="1179">
                  <a:moveTo>
                    <a:pt x="104" y="463"/>
                  </a:moveTo>
                  <a:lnTo>
                    <a:pt x="104" y="450"/>
                  </a:lnTo>
                  <a:lnTo>
                    <a:pt x="104" y="414"/>
                  </a:lnTo>
                  <a:lnTo>
                    <a:pt x="104" y="364"/>
                  </a:lnTo>
                  <a:lnTo>
                    <a:pt x="104" y="306"/>
                  </a:lnTo>
                  <a:lnTo>
                    <a:pt x="104" y="249"/>
                  </a:lnTo>
                  <a:lnTo>
                    <a:pt x="104" y="199"/>
                  </a:lnTo>
                  <a:lnTo>
                    <a:pt x="104" y="163"/>
                  </a:lnTo>
                  <a:lnTo>
                    <a:pt x="104" y="149"/>
                  </a:lnTo>
                  <a:lnTo>
                    <a:pt x="104" y="148"/>
                  </a:lnTo>
                  <a:lnTo>
                    <a:pt x="105" y="143"/>
                  </a:lnTo>
                  <a:lnTo>
                    <a:pt x="108" y="137"/>
                  </a:lnTo>
                  <a:lnTo>
                    <a:pt x="113" y="128"/>
                  </a:lnTo>
                  <a:lnTo>
                    <a:pt x="115" y="125"/>
                  </a:lnTo>
                  <a:lnTo>
                    <a:pt x="119" y="121"/>
                  </a:lnTo>
                  <a:lnTo>
                    <a:pt x="123" y="116"/>
                  </a:lnTo>
                  <a:lnTo>
                    <a:pt x="129" y="113"/>
                  </a:lnTo>
                  <a:lnTo>
                    <a:pt x="134" y="111"/>
                  </a:lnTo>
                  <a:lnTo>
                    <a:pt x="141" y="109"/>
                  </a:lnTo>
                  <a:lnTo>
                    <a:pt x="150" y="108"/>
                  </a:lnTo>
                  <a:lnTo>
                    <a:pt x="158" y="107"/>
                  </a:lnTo>
                  <a:lnTo>
                    <a:pt x="177" y="108"/>
                  </a:lnTo>
                  <a:lnTo>
                    <a:pt x="190" y="110"/>
                  </a:lnTo>
                  <a:lnTo>
                    <a:pt x="202" y="114"/>
                  </a:lnTo>
                  <a:lnTo>
                    <a:pt x="211" y="120"/>
                  </a:lnTo>
                  <a:lnTo>
                    <a:pt x="217" y="125"/>
                  </a:lnTo>
                  <a:lnTo>
                    <a:pt x="221" y="131"/>
                  </a:lnTo>
                  <a:lnTo>
                    <a:pt x="224" y="139"/>
                  </a:lnTo>
                  <a:lnTo>
                    <a:pt x="225" y="145"/>
                  </a:lnTo>
                  <a:lnTo>
                    <a:pt x="225" y="159"/>
                  </a:lnTo>
                  <a:lnTo>
                    <a:pt x="225" y="194"/>
                  </a:lnTo>
                  <a:lnTo>
                    <a:pt x="225" y="247"/>
                  </a:lnTo>
                  <a:lnTo>
                    <a:pt x="225" y="314"/>
                  </a:lnTo>
                  <a:lnTo>
                    <a:pt x="225" y="392"/>
                  </a:lnTo>
                  <a:lnTo>
                    <a:pt x="225" y="479"/>
                  </a:lnTo>
                  <a:lnTo>
                    <a:pt x="225" y="572"/>
                  </a:lnTo>
                  <a:lnTo>
                    <a:pt x="225" y="668"/>
                  </a:lnTo>
                  <a:lnTo>
                    <a:pt x="225" y="763"/>
                  </a:lnTo>
                  <a:lnTo>
                    <a:pt x="225" y="855"/>
                  </a:lnTo>
                  <a:lnTo>
                    <a:pt x="225" y="941"/>
                  </a:lnTo>
                  <a:lnTo>
                    <a:pt x="225" y="1018"/>
                  </a:lnTo>
                  <a:lnTo>
                    <a:pt x="225" y="1083"/>
                  </a:lnTo>
                  <a:lnTo>
                    <a:pt x="225" y="1133"/>
                  </a:lnTo>
                  <a:lnTo>
                    <a:pt x="225" y="1165"/>
                  </a:lnTo>
                  <a:lnTo>
                    <a:pt x="225" y="1177"/>
                  </a:lnTo>
                  <a:lnTo>
                    <a:pt x="239" y="1178"/>
                  </a:lnTo>
                  <a:lnTo>
                    <a:pt x="252" y="1179"/>
                  </a:lnTo>
                  <a:lnTo>
                    <a:pt x="252" y="1165"/>
                  </a:lnTo>
                  <a:lnTo>
                    <a:pt x="252" y="1128"/>
                  </a:lnTo>
                  <a:lnTo>
                    <a:pt x="252" y="1070"/>
                  </a:lnTo>
                  <a:lnTo>
                    <a:pt x="252" y="994"/>
                  </a:lnTo>
                  <a:lnTo>
                    <a:pt x="252" y="906"/>
                  </a:lnTo>
                  <a:lnTo>
                    <a:pt x="252" y="807"/>
                  </a:lnTo>
                  <a:lnTo>
                    <a:pt x="252" y="700"/>
                  </a:lnTo>
                  <a:lnTo>
                    <a:pt x="252" y="590"/>
                  </a:lnTo>
                  <a:lnTo>
                    <a:pt x="252" y="480"/>
                  </a:lnTo>
                  <a:lnTo>
                    <a:pt x="252" y="375"/>
                  </a:lnTo>
                  <a:lnTo>
                    <a:pt x="252" y="274"/>
                  </a:lnTo>
                  <a:lnTo>
                    <a:pt x="252" y="186"/>
                  </a:lnTo>
                  <a:lnTo>
                    <a:pt x="252" y="110"/>
                  </a:lnTo>
                  <a:lnTo>
                    <a:pt x="252" y="52"/>
                  </a:lnTo>
                  <a:lnTo>
                    <a:pt x="252" y="15"/>
                  </a:lnTo>
                  <a:lnTo>
                    <a:pt x="252" y="2"/>
                  </a:lnTo>
                  <a:lnTo>
                    <a:pt x="242" y="1"/>
                  </a:lnTo>
                  <a:lnTo>
                    <a:pt x="215" y="1"/>
                  </a:lnTo>
                  <a:lnTo>
                    <a:pt x="177" y="1"/>
                  </a:lnTo>
                  <a:lnTo>
                    <a:pt x="132" y="1"/>
                  </a:lnTo>
                  <a:lnTo>
                    <a:pt x="88" y="0"/>
                  </a:lnTo>
                  <a:lnTo>
                    <a:pt x="50" y="0"/>
                  </a:lnTo>
                  <a:lnTo>
                    <a:pt x="22" y="0"/>
                  </a:lnTo>
                  <a:lnTo>
                    <a:pt x="12" y="0"/>
                  </a:lnTo>
                  <a:lnTo>
                    <a:pt x="15" y="5"/>
                  </a:lnTo>
                  <a:lnTo>
                    <a:pt x="19" y="14"/>
                  </a:lnTo>
                  <a:lnTo>
                    <a:pt x="18" y="16"/>
                  </a:lnTo>
                  <a:lnTo>
                    <a:pt x="15" y="17"/>
                  </a:lnTo>
                  <a:lnTo>
                    <a:pt x="12" y="18"/>
                  </a:lnTo>
                  <a:lnTo>
                    <a:pt x="9" y="18"/>
                  </a:lnTo>
                  <a:lnTo>
                    <a:pt x="6" y="20"/>
                  </a:lnTo>
                  <a:lnTo>
                    <a:pt x="3" y="23"/>
                  </a:lnTo>
                  <a:lnTo>
                    <a:pt x="2" y="25"/>
                  </a:lnTo>
                  <a:lnTo>
                    <a:pt x="0" y="29"/>
                  </a:lnTo>
                  <a:lnTo>
                    <a:pt x="3" y="33"/>
                  </a:lnTo>
                  <a:lnTo>
                    <a:pt x="7" y="36"/>
                  </a:lnTo>
                  <a:lnTo>
                    <a:pt x="12" y="41"/>
                  </a:lnTo>
                  <a:lnTo>
                    <a:pt x="19" y="44"/>
                  </a:lnTo>
                  <a:lnTo>
                    <a:pt x="26" y="47"/>
                  </a:lnTo>
                  <a:lnTo>
                    <a:pt x="32" y="51"/>
                  </a:lnTo>
                  <a:lnTo>
                    <a:pt x="38" y="55"/>
                  </a:lnTo>
                  <a:lnTo>
                    <a:pt x="41" y="59"/>
                  </a:lnTo>
                  <a:lnTo>
                    <a:pt x="46" y="67"/>
                  </a:lnTo>
                  <a:lnTo>
                    <a:pt x="52" y="76"/>
                  </a:lnTo>
                  <a:lnTo>
                    <a:pt x="54" y="80"/>
                  </a:lnTo>
                  <a:lnTo>
                    <a:pt x="55" y="85"/>
                  </a:lnTo>
                  <a:lnTo>
                    <a:pt x="56" y="90"/>
                  </a:lnTo>
                  <a:lnTo>
                    <a:pt x="57" y="95"/>
                  </a:lnTo>
                  <a:lnTo>
                    <a:pt x="58" y="109"/>
                  </a:lnTo>
                  <a:lnTo>
                    <a:pt x="62" y="127"/>
                  </a:lnTo>
                  <a:lnTo>
                    <a:pt x="66" y="136"/>
                  </a:lnTo>
                  <a:lnTo>
                    <a:pt x="69" y="143"/>
                  </a:lnTo>
                  <a:lnTo>
                    <a:pt x="71" y="146"/>
                  </a:lnTo>
                  <a:lnTo>
                    <a:pt x="73" y="148"/>
                  </a:lnTo>
                  <a:lnTo>
                    <a:pt x="75" y="149"/>
                  </a:lnTo>
                  <a:lnTo>
                    <a:pt x="77" y="149"/>
                  </a:lnTo>
                  <a:lnTo>
                    <a:pt x="77" y="162"/>
                  </a:lnTo>
                  <a:lnTo>
                    <a:pt x="77" y="196"/>
                  </a:lnTo>
                  <a:lnTo>
                    <a:pt x="77" y="243"/>
                  </a:lnTo>
                  <a:lnTo>
                    <a:pt x="77" y="298"/>
                  </a:lnTo>
                  <a:lnTo>
                    <a:pt x="77" y="352"/>
                  </a:lnTo>
                  <a:lnTo>
                    <a:pt x="77" y="400"/>
                  </a:lnTo>
                  <a:lnTo>
                    <a:pt x="77" y="433"/>
                  </a:lnTo>
                  <a:lnTo>
                    <a:pt x="77" y="446"/>
                  </a:lnTo>
                  <a:lnTo>
                    <a:pt x="89" y="455"/>
                  </a:lnTo>
                  <a:lnTo>
                    <a:pt x="104" y="463"/>
                  </a:lnTo>
                  <a:close/>
                </a:path>
              </a:pathLst>
            </a:custGeom>
            <a:solidFill>
              <a:srgbClr val="FFFFFF"/>
            </a:solidFill>
            <a:ln w="9525">
              <a:noFill/>
              <a:round/>
              <a:headEnd/>
              <a:tailEnd/>
            </a:ln>
          </p:spPr>
          <p:txBody>
            <a:bodyPr/>
            <a:lstStyle/>
            <a:p>
              <a:endParaRPr lang="en-US"/>
            </a:p>
          </p:txBody>
        </p:sp>
        <p:sp>
          <p:nvSpPr>
            <p:cNvPr id="305" name="Freeform 309"/>
            <p:cNvSpPr>
              <a:spLocks/>
            </p:cNvSpPr>
            <p:nvPr userDrawn="1"/>
          </p:nvSpPr>
          <p:spPr bwMode="auto">
            <a:xfrm>
              <a:off x="2367" y="1914"/>
              <a:ext cx="6" cy="40"/>
            </a:xfrm>
            <a:custGeom>
              <a:avLst/>
              <a:gdLst>
                <a:gd name="T0" fmla="*/ 0 w 73"/>
                <a:gd name="T1" fmla="*/ 0 h 527"/>
                <a:gd name="T2" fmla="*/ 0 w 73"/>
                <a:gd name="T3" fmla="*/ 1 h 527"/>
                <a:gd name="T4" fmla="*/ 0 w 73"/>
                <a:gd name="T5" fmla="*/ 2 h 527"/>
                <a:gd name="T6" fmla="*/ 0 w 73"/>
                <a:gd name="T7" fmla="*/ 2 h 527"/>
                <a:gd name="T8" fmla="*/ 0 w 73"/>
                <a:gd name="T9" fmla="*/ 3 h 527"/>
                <a:gd name="T10" fmla="*/ 0 w 73"/>
                <a:gd name="T11" fmla="*/ 2 h 527"/>
                <a:gd name="T12" fmla="*/ 0 w 73"/>
                <a:gd name="T13" fmla="*/ 1 h 527"/>
                <a:gd name="T14" fmla="*/ 0 w 73"/>
                <a:gd name="T15" fmla="*/ 0 h 5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527">
                  <a:moveTo>
                    <a:pt x="38" y="0"/>
                  </a:moveTo>
                  <a:lnTo>
                    <a:pt x="73" y="174"/>
                  </a:lnTo>
                  <a:lnTo>
                    <a:pt x="73" y="263"/>
                  </a:lnTo>
                  <a:lnTo>
                    <a:pt x="73" y="366"/>
                  </a:lnTo>
                  <a:lnTo>
                    <a:pt x="33" y="527"/>
                  </a:lnTo>
                  <a:lnTo>
                    <a:pt x="0" y="360"/>
                  </a:lnTo>
                  <a:lnTo>
                    <a:pt x="0" y="176"/>
                  </a:lnTo>
                  <a:lnTo>
                    <a:pt x="38" y="0"/>
                  </a:lnTo>
                  <a:close/>
                </a:path>
              </a:pathLst>
            </a:custGeom>
            <a:solidFill>
              <a:srgbClr val="FFFFFF"/>
            </a:solidFill>
            <a:ln w="9525">
              <a:noFill/>
              <a:round/>
              <a:headEnd/>
              <a:tailEnd/>
            </a:ln>
          </p:spPr>
          <p:txBody>
            <a:bodyPr/>
            <a:lstStyle/>
            <a:p>
              <a:endParaRPr lang="en-US"/>
            </a:p>
          </p:txBody>
        </p:sp>
        <p:sp>
          <p:nvSpPr>
            <p:cNvPr id="306" name="Freeform 310"/>
            <p:cNvSpPr>
              <a:spLocks/>
            </p:cNvSpPr>
            <p:nvPr userDrawn="1"/>
          </p:nvSpPr>
          <p:spPr bwMode="auto">
            <a:xfrm>
              <a:off x="2663" y="1914"/>
              <a:ext cx="6" cy="40"/>
            </a:xfrm>
            <a:custGeom>
              <a:avLst/>
              <a:gdLst>
                <a:gd name="T0" fmla="*/ 0 w 80"/>
                <a:gd name="T1" fmla="*/ 0 h 519"/>
                <a:gd name="T2" fmla="*/ 0 w 80"/>
                <a:gd name="T3" fmla="*/ 1 h 519"/>
                <a:gd name="T4" fmla="*/ 0 w 80"/>
                <a:gd name="T5" fmla="*/ 2 h 519"/>
                <a:gd name="T6" fmla="*/ 0 w 80"/>
                <a:gd name="T7" fmla="*/ 2 h 519"/>
                <a:gd name="T8" fmla="*/ 0 w 80"/>
                <a:gd name="T9" fmla="*/ 3 h 519"/>
                <a:gd name="T10" fmla="*/ 0 w 80"/>
                <a:gd name="T11" fmla="*/ 2 h 519"/>
                <a:gd name="T12" fmla="*/ 0 w 80"/>
                <a:gd name="T13" fmla="*/ 1 h 519"/>
                <a:gd name="T14" fmla="*/ 0 w 80"/>
                <a:gd name="T15" fmla="*/ 0 h 5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0" h="519">
                  <a:moveTo>
                    <a:pt x="43" y="0"/>
                  </a:moveTo>
                  <a:lnTo>
                    <a:pt x="80" y="170"/>
                  </a:lnTo>
                  <a:lnTo>
                    <a:pt x="79" y="259"/>
                  </a:lnTo>
                  <a:lnTo>
                    <a:pt x="80" y="360"/>
                  </a:lnTo>
                  <a:lnTo>
                    <a:pt x="35" y="519"/>
                  </a:lnTo>
                  <a:lnTo>
                    <a:pt x="0" y="355"/>
                  </a:lnTo>
                  <a:lnTo>
                    <a:pt x="0" y="174"/>
                  </a:lnTo>
                  <a:lnTo>
                    <a:pt x="43" y="0"/>
                  </a:lnTo>
                  <a:close/>
                </a:path>
              </a:pathLst>
            </a:custGeom>
            <a:solidFill>
              <a:srgbClr val="FFFFFF"/>
            </a:solidFill>
            <a:ln w="9525">
              <a:noFill/>
              <a:round/>
              <a:headEnd/>
              <a:tailEnd/>
            </a:ln>
          </p:spPr>
          <p:txBody>
            <a:bodyPr/>
            <a:lstStyle/>
            <a:p>
              <a:endParaRPr lang="en-US"/>
            </a:p>
          </p:txBody>
        </p:sp>
        <p:sp>
          <p:nvSpPr>
            <p:cNvPr id="307" name="Freeform 311"/>
            <p:cNvSpPr>
              <a:spLocks/>
            </p:cNvSpPr>
            <p:nvPr userDrawn="1"/>
          </p:nvSpPr>
          <p:spPr bwMode="auto">
            <a:xfrm>
              <a:off x="2647" y="1914"/>
              <a:ext cx="6" cy="40"/>
            </a:xfrm>
            <a:custGeom>
              <a:avLst/>
              <a:gdLst>
                <a:gd name="T0" fmla="*/ 0 w 73"/>
                <a:gd name="T1" fmla="*/ 0 h 519"/>
                <a:gd name="T2" fmla="*/ 0 w 73"/>
                <a:gd name="T3" fmla="*/ 1 h 519"/>
                <a:gd name="T4" fmla="*/ 0 w 73"/>
                <a:gd name="T5" fmla="*/ 2 h 519"/>
                <a:gd name="T6" fmla="*/ 0 w 73"/>
                <a:gd name="T7" fmla="*/ 2 h 519"/>
                <a:gd name="T8" fmla="*/ 0 w 73"/>
                <a:gd name="T9" fmla="*/ 3 h 519"/>
                <a:gd name="T10" fmla="*/ 0 w 73"/>
                <a:gd name="T11" fmla="*/ 2 h 519"/>
                <a:gd name="T12" fmla="*/ 0 w 73"/>
                <a:gd name="T13" fmla="*/ 1 h 519"/>
                <a:gd name="T14" fmla="*/ 0 w 73"/>
                <a:gd name="T15" fmla="*/ 0 h 5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519">
                  <a:moveTo>
                    <a:pt x="39" y="0"/>
                  </a:moveTo>
                  <a:lnTo>
                    <a:pt x="73" y="171"/>
                  </a:lnTo>
                  <a:lnTo>
                    <a:pt x="72" y="259"/>
                  </a:lnTo>
                  <a:lnTo>
                    <a:pt x="73" y="360"/>
                  </a:lnTo>
                  <a:lnTo>
                    <a:pt x="32" y="519"/>
                  </a:lnTo>
                  <a:lnTo>
                    <a:pt x="0" y="355"/>
                  </a:lnTo>
                  <a:lnTo>
                    <a:pt x="0" y="173"/>
                  </a:lnTo>
                  <a:lnTo>
                    <a:pt x="39" y="0"/>
                  </a:lnTo>
                  <a:close/>
                </a:path>
              </a:pathLst>
            </a:custGeom>
            <a:solidFill>
              <a:srgbClr val="FFFFFF"/>
            </a:solidFill>
            <a:ln w="9525">
              <a:noFill/>
              <a:round/>
              <a:headEnd/>
              <a:tailEnd/>
            </a:ln>
          </p:spPr>
          <p:txBody>
            <a:bodyPr/>
            <a:lstStyle/>
            <a:p>
              <a:endParaRPr lang="en-US"/>
            </a:p>
          </p:txBody>
        </p:sp>
        <p:sp>
          <p:nvSpPr>
            <p:cNvPr id="308" name="Freeform 312"/>
            <p:cNvSpPr>
              <a:spLocks/>
            </p:cNvSpPr>
            <p:nvPr userDrawn="1"/>
          </p:nvSpPr>
          <p:spPr bwMode="auto">
            <a:xfrm>
              <a:off x="2439" y="2187"/>
              <a:ext cx="33" cy="3"/>
            </a:xfrm>
            <a:custGeom>
              <a:avLst/>
              <a:gdLst>
                <a:gd name="T0" fmla="*/ 3 w 422"/>
                <a:gd name="T1" fmla="*/ 0 h 45"/>
                <a:gd name="T2" fmla="*/ 3 w 422"/>
                <a:gd name="T3" fmla="*/ 0 h 45"/>
                <a:gd name="T4" fmla="*/ 0 w 422"/>
                <a:gd name="T5" fmla="*/ 0 h 45"/>
                <a:gd name="T6" fmla="*/ 0 w 422"/>
                <a:gd name="T7" fmla="*/ 0 h 45"/>
                <a:gd name="T8" fmla="*/ 3 w 422"/>
                <a:gd name="T9" fmla="*/ 0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2" h="45">
                  <a:moveTo>
                    <a:pt x="415" y="0"/>
                  </a:moveTo>
                  <a:lnTo>
                    <a:pt x="422" y="45"/>
                  </a:lnTo>
                  <a:lnTo>
                    <a:pt x="0" y="45"/>
                  </a:lnTo>
                  <a:lnTo>
                    <a:pt x="0" y="0"/>
                  </a:lnTo>
                  <a:lnTo>
                    <a:pt x="415" y="0"/>
                  </a:lnTo>
                  <a:close/>
                </a:path>
              </a:pathLst>
            </a:custGeom>
            <a:solidFill>
              <a:srgbClr val="FFFFFF"/>
            </a:solidFill>
            <a:ln w="9525">
              <a:noFill/>
              <a:round/>
              <a:headEnd/>
              <a:tailEnd/>
            </a:ln>
          </p:spPr>
          <p:txBody>
            <a:bodyPr/>
            <a:lstStyle/>
            <a:p>
              <a:endParaRPr lang="en-US"/>
            </a:p>
          </p:txBody>
        </p:sp>
        <p:sp>
          <p:nvSpPr>
            <p:cNvPr id="309" name="Freeform 313"/>
            <p:cNvSpPr>
              <a:spLocks/>
            </p:cNvSpPr>
            <p:nvPr userDrawn="1"/>
          </p:nvSpPr>
          <p:spPr bwMode="auto">
            <a:xfrm>
              <a:off x="2560" y="2187"/>
              <a:ext cx="41" cy="3"/>
            </a:xfrm>
            <a:custGeom>
              <a:avLst/>
              <a:gdLst>
                <a:gd name="T0" fmla="*/ 0 w 534"/>
                <a:gd name="T1" fmla="*/ 0 h 45"/>
                <a:gd name="T2" fmla="*/ 0 w 534"/>
                <a:gd name="T3" fmla="*/ 0 h 45"/>
                <a:gd name="T4" fmla="*/ 3 w 534"/>
                <a:gd name="T5" fmla="*/ 0 h 45"/>
                <a:gd name="T6" fmla="*/ 3 w 534"/>
                <a:gd name="T7" fmla="*/ 0 h 45"/>
                <a:gd name="T8" fmla="*/ 0 w 534"/>
                <a:gd name="T9" fmla="*/ 0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4" h="45">
                  <a:moveTo>
                    <a:pt x="23" y="0"/>
                  </a:moveTo>
                  <a:lnTo>
                    <a:pt x="0" y="45"/>
                  </a:lnTo>
                  <a:lnTo>
                    <a:pt x="534" y="45"/>
                  </a:lnTo>
                  <a:lnTo>
                    <a:pt x="534" y="0"/>
                  </a:lnTo>
                  <a:lnTo>
                    <a:pt x="23" y="0"/>
                  </a:lnTo>
                  <a:close/>
                </a:path>
              </a:pathLst>
            </a:custGeom>
            <a:solidFill>
              <a:srgbClr val="FFFFFF"/>
            </a:solidFill>
            <a:ln w="9525">
              <a:noFill/>
              <a:round/>
              <a:headEnd/>
              <a:tailEnd/>
            </a:ln>
          </p:spPr>
          <p:txBody>
            <a:bodyPr/>
            <a:lstStyle/>
            <a:p>
              <a:endParaRPr lang="en-US"/>
            </a:p>
          </p:txBody>
        </p:sp>
        <p:sp>
          <p:nvSpPr>
            <p:cNvPr id="310" name="Freeform 314"/>
            <p:cNvSpPr>
              <a:spLocks/>
            </p:cNvSpPr>
            <p:nvPr userDrawn="1"/>
          </p:nvSpPr>
          <p:spPr bwMode="auto">
            <a:xfrm>
              <a:off x="2508" y="2119"/>
              <a:ext cx="6" cy="11"/>
            </a:xfrm>
            <a:custGeom>
              <a:avLst/>
              <a:gdLst>
                <a:gd name="T0" fmla="*/ 0 w 77"/>
                <a:gd name="T1" fmla="*/ 1 h 147"/>
                <a:gd name="T2" fmla="*/ 0 w 77"/>
                <a:gd name="T3" fmla="*/ 1 h 147"/>
                <a:gd name="T4" fmla="*/ 0 w 77"/>
                <a:gd name="T5" fmla="*/ 1 h 147"/>
                <a:gd name="T6" fmla="*/ 0 w 77"/>
                <a:gd name="T7" fmla="*/ 1 h 147"/>
                <a:gd name="T8" fmla="*/ 0 w 77"/>
                <a:gd name="T9" fmla="*/ 1 h 147"/>
                <a:gd name="T10" fmla="*/ 0 w 77"/>
                <a:gd name="T11" fmla="*/ 1 h 147"/>
                <a:gd name="T12" fmla="*/ 0 w 77"/>
                <a:gd name="T13" fmla="*/ 1 h 147"/>
                <a:gd name="T14" fmla="*/ 0 w 77"/>
                <a:gd name="T15" fmla="*/ 0 h 147"/>
                <a:gd name="T16" fmla="*/ 0 w 77"/>
                <a:gd name="T17" fmla="*/ 0 h 147"/>
                <a:gd name="T18" fmla="*/ 0 w 77"/>
                <a:gd name="T19" fmla="*/ 0 h 147"/>
                <a:gd name="T20" fmla="*/ 0 w 77"/>
                <a:gd name="T21" fmla="*/ 0 h 147"/>
                <a:gd name="T22" fmla="*/ 0 w 77"/>
                <a:gd name="T23" fmla="*/ 0 h 147"/>
                <a:gd name="T24" fmla="*/ 0 w 77"/>
                <a:gd name="T25" fmla="*/ 0 h 147"/>
                <a:gd name="T26" fmla="*/ 0 w 77"/>
                <a:gd name="T27" fmla="*/ 0 h 147"/>
                <a:gd name="T28" fmla="*/ 0 w 77"/>
                <a:gd name="T29" fmla="*/ 0 h 147"/>
                <a:gd name="T30" fmla="*/ 0 w 77"/>
                <a:gd name="T31" fmla="*/ 0 h 147"/>
                <a:gd name="T32" fmla="*/ 0 w 77"/>
                <a:gd name="T33" fmla="*/ 0 h 147"/>
                <a:gd name="T34" fmla="*/ 0 w 77"/>
                <a:gd name="T35" fmla="*/ 0 h 147"/>
                <a:gd name="T36" fmla="*/ 0 w 77"/>
                <a:gd name="T37" fmla="*/ 0 h 147"/>
                <a:gd name="T38" fmla="*/ 0 w 77"/>
                <a:gd name="T39" fmla="*/ 0 h 147"/>
                <a:gd name="T40" fmla="*/ 0 w 77"/>
                <a:gd name="T41" fmla="*/ 0 h 147"/>
                <a:gd name="T42" fmla="*/ 0 w 77"/>
                <a:gd name="T43" fmla="*/ 0 h 147"/>
                <a:gd name="T44" fmla="*/ 0 w 77"/>
                <a:gd name="T45" fmla="*/ 0 h 147"/>
                <a:gd name="T46" fmla="*/ 0 w 77"/>
                <a:gd name="T47" fmla="*/ 0 h 147"/>
                <a:gd name="T48" fmla="*/ 0 w 77"/>
                <a:gd name="T49" fmla="*/ 0 h 147"/>
                <a:gd name="T50" fmla="*/ 0 w 77"/>
                <a:gd name="T51" fmla="*/ 0 h 147"/>
                <a:gd name="T52" fmla="*/ 0 w 77"/>
                <a:gd name="T53" fmla="*/ 1 h 147"/>
                <a:gd name="T54" fmla="*/ 0 w 77"/>
                <a:gd name="T55" fmla="*/ 1 h 147"/>
                <a:gd name="T56" fmla="*/ 0 w 77"/>
                <a:gd name="T57" fmla="*/ 1 h 14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7" h="147">
                  <a:moveTo>
                    <a:pt x="18" y="147"/>
                  </a:moveTo>
                  <a:lnTo>
                    <a:pt x="17" y="143"/>
                  </a:lnTo>
                  <a:lnTo>
                    <a:pt x="17" y="137"/>
                  </a:lnTo>
                  <a:lnTo>
                    <a:pt x="18" y="132"/>
                  </a:lnTo>
                  <a:lnTo>
                    <a:pt x="19" y="127"/>
                  </a:lnTo>
                  <a:lnTo>
                    <a:pt x="22" y="116"/>
                  </a:lnTo>
                  <a:lnTo>
                    <a:pt x="28" y="105"/>
                  </a:lnTo>
                  <a:lnTo>
                    <a:pt x="41" y="84"/>
                  </a:lnTo>
                  <a:lnTo>
                    <a:pt x="53" y="64"/>
                  </a:lnTo>
                  <a:lnTo>
                    <a:pt x="50" y="59"/>
                  </a:lnTo>
                  <a:lnTo>
                    <a:pt x="47" y="53"/>
                  </a:lnTo>
                  <a:lnTo>
                    <a:pt x="44" y="50"/>
                  </a:lnTo>
                  <a:lnTo>
                    <a:pt x="39" y="46"/>
                  </a:lnTo>
                  <a:lnTo>
                    <a:pt x="31" y="39"/>
                  </a:lnTo>
                  <a:lnTo>
                    <a:pt x="22" y="33"/>
                  </a:lnTo>
                  <a:lnTo>
                    <a:pt x="14" y="27"/>
                  </a:lnTo>
                  <a:lnTo>
                    <a:pt x="6" y="19"/>
                  </a:lnTo>
                  <a:lnTo>
                    <a:pt x="4" y="15"/>
                  </a:lnTo>
                  <a:lnTo>
                    <a:pt x="2" y="11"/>
                  </a:lnTo>
                  <a:lnTo>
                    <a:pt x="1" y="5"/>
                  </a:lnTo>
                  <a:lnTo>
                    <a:pt x="0" y="0"/>
                  </a:lnTo>
                  <a:lnTo>
                    <a:pt x="12" y="6"/>
                  </a:lnTo>
                  <a:lnTo>
                    <a:pt x="38" y="23"/>
                  </a:lnTo>
                  <a:lnTo>
                    <a:pt x="64" y="39"/>
                  </a:lnTo>
                  <a:lnTo>
                    <a:pt x="77" y="46"/>
                  </a:lnTo>
                  <a:lnTo>
                    <a:pt x="67" y="62"/>
                  </a:lnTo>
                  <a:lnTo>
                    <a:pt x="47" y="97"/>
                  </a:lnTo>
                  <a:lnTo>
                    <a:pt x="27" y="131"/>
                  </a:lnTo>
                  <a:lnTo>
                    <a:pt x="18" y="147"/>
                  </a:lnTo>
                  <a:close/>
                </a:path>
              </a:pathLst>
            </a:custGeom>
            <a:solidFill>
              <a:srgbClr val="FFFFFF"/>
            </a:solidFill>
            <a:ln w="9525">
              <a:noFill/>
              <a:round/>
              <a:headEnd/>
              <a:tailEnd/>
            </a:ln>
          </p:spPr>
          <p:txBody>
            <a:bodyPr/>
            <a:lstStyle/>
            <a:p>
              <a:endParaRPr lang="en-US"/>
            </a:p>
          </p:txBody>
        </p:sp>
        <p:sp>
          <p:nvSpPr>
            <p:cNvPr id="311" name="Freeform 315"/>
            <p:cNvSpPr>
              <a:spLocks/>
            </p:cNvSpPr>
            <p:nvPr userDrawn="1"/>
          </p:nvSpPr>
          <p:spPr bwMode="auto">
            <a:xfrm>
              <a:off x="2513" y="2119"/>
              <a:ext cx="12" cy="4"/>
            </a:xfrm>
            <a:custGeom>
              <a:avLst/>
              <a:gdLst>
                <a:gd name="T0" fmla="*/ 1 w 151"/>
                <a:gd name="T1" fmla="*/ 0 h 55"/>
                <a:gd name="T2" fmla="*/ 1 w 151"/>
                <a:gd name="T3" fmla="*/ 0 h 55"/>
                <a:gd name="T4" fmla="*/ 1 w 151"/>
                <a:gd name="T5" fmla="*/ 0 h 55"/>
                <a:gd name="T6" fmla="*/ 0 w 151"/>
                <a:gd name="T7" fmla="*/ 0 h 55"/>
                <a:gd name="T8" fmla="*/ 0 w 151"/>
                <a:gd name="T9" fmla="*/ 0 h 55"/>
                <a:gd name="T10" fmla="*/ 0 w 151"/>
                <a:gd name="T11" fmla="*/ 0 h 55"/>
                <a:gd name="T12" fmla="*/ 0 w 151"/>
                <a:gd name="T13" fmla="*/ 0 h 55"/>
                <a:gd name="T14" fmla="*/ 0 w 151"/>
                <a:gd name="T15" fmla="*/ 0 h 55"/>
                <a:gd name="T16" fmla="*/ 0 w 151"/>
                <a:gd name="T17" fmla="*/ 0 h 55"/>
                <a:gd name="T18" fmla="*/ 0 w 151"/>
                <a:gd name="T19" fmla="*/ 0 h 55"/>
                <a:gd name="T20" fmla="*/ 0 w 151"/>
                <a:gd name="T21" fmla="*/ 0 h 55"/>
                <a:gd name="T22" fmla="*/ 0 w 151"/>
                <a:gd name="T23" fmla="*/ 0 h 55"/>
                <a:gd name="T24" fmla="*/ 0 w 151"/>
                <a:gd name="T25" fmla="*/ 0 h 55"/>
                <a:gd name="T26" fmla="*/ 0 w 151"/>
                <a:gd name="T27" fmla="*/ 0 h 55"/>
                <a:gd name="T28" fmla="*/ 0 w 151"/>
                <a:gd name="T29" fmla="*/ 0 h 55"/>
                <a:gd name="T30" fmla="*/ 0 w 151"/>
                <a:gd name="T31" fmla="*/ 0 h 55"/>
                <a:gd name="T32" fmla="*/ 0 w 151"/>
                <a:gd name="T33" fmla="*/ 0 h 55"/>
                <a:gd name="T34" fmla="*/ 0 w 151"/>
                <a:gd name="T35" fmla="*/ 0 h 55"/>
                <a:gd name="T36" fmla="*/ 0 w 151"/>
                <a:gd name="T37" fmla="*/ 0 h 55"/>
                <a:gd name="T38" fmla="*/ 0 w 151"/>
                <a:gd name="T39" fmla="*/ 0 h 55"/>
                <a:gd name="T40" fmla="*/ 0 w 151"/>
                <a:gd name="T41" fmla="*/ 0 h 55"/>
                <a:gd name="T42" fmla="*/ 0 w 151"/>
                <a:gd name="T43" fmla="*/ 0 h 55"/>
                <a:gd name="T44" fmla="*/ 0 w 151"/>
                <a:gd name="T45" fmla="*/ 0 h 55"/>
                <a:gd name="T46" fmla="*/ 0 w 151"/>
                <a:gd name="T47" fmla="*/ 0 h 55"/>
                <a:gd name="T48" fmla="*/ 0 w 151"/>
                <a:gd name="T49" fmla="*/ 0 h 55"/>
                <a:gd name="T50" fmla="*/ 0 w 151"/>
                <a:gd name="T51" fmla="*/ 0 h 55"/>
                <a:gd name="T52" fmla="*/ 0 w 151"/>
                <a:gd name="T53" fmla="*/ 0 h 55"/>
                <a:gd name="T54" fmla="*/ 0 w 151"/>
                <a:gd name="T55" fmla="*/ 0 h 55"/>
                <a:gd name="T56" fmla="*/ 0 w 151"/>
                <a:gd name="T57" fmla="*/ 0 h 55"/>
                <a:gd name="T58" fmla="*/ 1 w 151"/>
                <a:gd name="T59" fmla="*/ 0 h 55"/>
                <a:gd name="T60" fmla="*/ 1 w 151"/>
                <a:gd name="T61" fmla="*/ 0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1" h="55">
                  <a:moveTo>
                    <a:pt x="151" y="16"/>
                  </a:moveTo>
                  <a:lnTo>
                    <a:pt x="123" y="21"/>
                  </a:lnTo>
                  <a:lnTo>
                    <a:pt x="94" y="28"/>
                  </a:lnTo>
                  <a:lnTo>
                    <a:pt x="79" y="32"/>
                  </a:lnTo>
                  <a:lnTo>
                    <a:pt x="66" y="39"/>
                  </a:lnTo>
                  <a:lnTo>
                    <a:pt x="54" y="45"/>
                  </a:lnTo>
                  <a:lnTo>
                    <a:pt x="42" y="55"/>
                  </a:lnTo>
                  <a:lnTo>
                    <a:pt x="45" y="46"/>
                  </a:lnTo>
                  <a:lnTo>
                    <a:pt x="46" y="40"/>
                  </a:lnTo>
                  <a:lnTo>
                    <a:pt x="46" y="34"/>
                  </a:lnTo>
                  <a:lnTo>
                    <a:pt x="45" y="30"/>
                  </a:lnTo>
                  <a:lnTo>
                    <a:pt x="43" y="27"/>
                  </a:lnTo>
                  <a:lnTo>
                    <a:pt x="40" y="24"/>
                  </a:lnTo>
                  <a:lnTo>
                    <a:pt x="36" y="20"/>
                  </a:lnTo>
                  <a:lnTo>
                    <a:pt x="32" y="18"/>
                  </a:lnTo>
                  <a:lnTo>
                    <a:pt x="23" y="15"/>
                  </a:lnTo>
                  <a:lnTo>
                    <a:pt x="14" y="12"/>
                  </a:lnTo>
                  <a:lnTo>
                    <a:pt x="10" y="10"/>
                  </a:lnTo>
                  <a:lnTo>
                    <a:pt x="6" y="7"/>
                  </a:lnTo>
                  <a:lnTo>
                    <a:pt x="2" y="4"/>
                  </a:lnTo>
                  <a:lnTo>
                    <a:pt x="0" y="0"/>
                  </a:lnTo>
                  <a:lnTo>
                    <a:pt x="9" y="5"/>
                  </a:lnTo>
                  <a:lnTo>
                    <a:pt x="17" y="10"/>
                  </a:lnTo>
                  <a:lnTo>
                    <a:pt x="26" y="14"/>
                  </a:lnTo>
                  <a:lnTo>
                    <a:pt x="34" y="16"/>
                  </a:lnTo>
                  <a:lnTo>
                    <a:pt x="44" y="18"/>
                  </a:lnTo>
                  <a:lnTo>
                    <a:pt x="54" y="19"/>
                  </a:lnTo>
                  <a:lnTo>
                    <a:pt x="63" y="19"/>
                  </a:lnTo>
                  <a:lnTo>
                    <a:pt x="73" y="20"/>
                  </a:lnTo>
                  <a:lnTo>
                    <a:pt x="112" y="18"/>
                  </a:lnTo>
                  <a:lnTo>
                    <a:pt x="151" y="16"/>
                  </a:lnTo>
                  <a:close/>
                </a:path>
              </a:pathLst>
            </a:custGeom>
            <a:solidFill>
              <a:srgbClr val="FFFFFF"/>
            </a:solidFill>
            <a:ln w="9525">
              <a:noFill/>
              <a:round/>
              <a:headEnd/>
              <a:tailEnd/>
            </a:ln>
          </p:spPr>
          <p:txBody>
            <a:bodyPr/>
            <a:lstStyle/>
            <a:p>
              <a:endParaRPr lang="en-US"/>
            </a:p>
          </p:txBody>
        </p:sp>
        <p:sp>
          <p:nvSpPr>
            <p:cNvPr id="312" name="Freeform 316"/>
            <p:cNvSpPr>
              <a:spLocks/>
            </p:cNvSpPr>
            <p:nvPr userDrawn="1"/>
          </p:nvSpPr>
          <p:spPr bwMode="auto">
            <a:xfrm>
              <a:off x="2518" y="2124"/>
              <a:ext cx="3" cy="3"/>
            </a:xfrm>
            <a:custGeom>
              <a:avLst/>
              <a:gdLst>
                <a:gd name="T0" fmla="*/ 0 w 32"/>
                <a:gd name="T1" fmla="*/ 0 h 40"/>
                <a:gd name="T2" fmla="*/ 0 w 32"/>
                <a:gd name="T3" fmla="*/ 0 h 40"/>
                <a:gd name="T4" fmla="*/ 0 w 32"/>
                <a:gd name="T5" fmla="*/ 0 h 40"/>
                <a:gd name="T6" fmla="*/ 0 w 32"/>
                <a:gd name="T7" fmla="*/ 0 h 40"/>
                <a:gd name="T8" fmla="*/ 0 w 32"/>
                <a:gd name="T9" fmla="*/ 0 h 40"/>
                <a:gd name="T10" fmla="*/ 0 w 32"/>
                <a:gd name="T11" fmla="*/ 0 h 40"/>
                <a:gd name="T12" fmla="*/ 0 w 32"/>
                <a:gd name="T13" fmla="*/ 0 h 40"/>
                <a:gd name="T14" fmla="*/ 0 w 32"/>
                <a:gd name="T15" fmla="*/ 0 h 40"/>
                <a:gd name="T16" fmla="*/ 0 w 32"/>
                <a:gd name="T17" fmla="*/ 0 h 40"/>
                <a:gd name="T18" fmla="*/ 0 w 32"/>
                <a:gd name="T19" fmla="*/ 0 h 40"/>
                <a:gd name="T20" fmla="*/ 0 w 32"/>
                <a:gd name="T21" fmla="*/ 0 h 40"/>
                <a:gd name="T22" fmla="*/ 0 w 32"/>
                <a:gd name="T23" fmla="*/ 0 h 40"/>
                <a:gd name="T24" fmla="*/ 0 w 32"/>
                <a:gd name="T25" fmla="*/ 0 h 40"/>
                <a:gd name="T26" fmla="*/ 0 w 32"/>
                <a:gd name="T27" fmla="*/ 0 h 40"/>
                <a:gd name="T28" fmla="*/ 0 w 32"/>
                <a:gd name="T29" fmla="*/ 0 h 40"/>
                <a:gd name="T30" fmla="*/ 0 w 32"/>
                <a:gd name="T31" fmla="*/ 0 h 40"/>
                <a:gd name="T32" fmla="*/ 0 w 32"/>
                <a:gd name="T33" fmla="*/ 0 h 40"/>
                <a:gd name="T34" fmla="*/ 0 w 32"/>
                <a:gd name="T35" fmla="*/ 0 h 40"/>
                <a:gd name="T36" fmla="*/ 0 w 32"/>
                <a:gd name="T37" fmla="*/ 0 h 40"/>
                <a:gd name="T38" fmla="*/ 0 w 32"/>
                <a:gd name="T39" fmla="*/ 0 h 40"/>
                <a:gd name="T40" fmla="*/ 0 w 32"/>
                <a:gd name="T41" fmla="*/ 0 h 40"/>
                <a:gd name="T42" fmla="*/ 0 w 32"/>
                <a:gd name="T43" fmla="*/ 0 h 40"/>
                <a:gd name="T44" fmla="*/ 0 w 32"/>
                <a:gd name="T45" fmla="*/ 0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2" h="40">
                  <a:moveTo>
                    <a:pt x="32" y="19"/>
                  </a:moveTo>
                  <a:lnTo>
                    <a:pt x="31" y="26"/>
                  </a:lnTo>
                  <a:lnTo>
                    <a:pt x="31" y="33"/>
                  </a:lnTo>
                  <a:lnTo>
                    <a:pt x="30" y="35"/>
                  </a:lnTo>
                  <a:lnTo>
                    <a:pt x="29" y="38"/>
                  </a:lnTo>
                  <a:lnTo>
                    <a:pt x="27" y="39"/>
                  </a:lnTo>
                  <a:lnTo>
                    <a:pt x="24" y="40"/>
                  </a:lnTo>
                  <a:lnTo>
                    <a:pt x="17" y="38"/>
                  </a:lnTo>
                  <a:lnTo>
                    <a:pt x="11" y="35"/>
                  </a:lnTo>
                  <a:lnTo>
                    <a:pt x="7" y="31"/>
                  </a:lnTo>
                  <a:lnTo>
                    <a:pt x="2" y="27"/>
                  </a:lnTo>
                  <a:lnTo>
                    <a:pt x="0" y="21"/>
                  </a:lnTo>
                  <a:lnTo>
                    <a:pt x="0" y="16"/>
                  </a:lnTo>
                  <a:lnTo>
                    <a:pt x="1" y="10"/>
                  </a:lnTo>
                  <a:lnTo>
                    <a:pt x="5" y="3"/>
                  </a:lnTo>
                  <a:lnTo>
                    <a:pt x="9" y="1"/>
                  </a:lnTo>
                  <a:lnTo>
                    <a:pt x="14" y="0"/>
                  </a:lnTo>
                  <a:lnTo>
                    <a:pt x="20" y="0"/>
                  </a:lnTo>
                  <a:lnTo>
                    <a:pt x="25" y="2"/>
                  </a:lnTo>
                  <a:lnTo>
                    <a:pt x="28" y="4"/>
                  </a:lnTo>
                  <a:lnTo>
                    <a:pt x="31" y="8"/>
                  </a:lnTo>
                  <a:lnTo>
                    <a:pt x="32" y="14"/>
                  </a:lnTo>
                  <a:lnTo>
                    <a:pt x="32" y="19"/>
                  </a:lnTo>
                  <a:close/>
                </a:path>
              </a:pathLst>
            </a:custGeom>
            <a:solidFill>
              <a:srgbClr val="FFFFFF"/>
            </a:solidFill>
            <a:ln w="9525">
              <a:noFill/>
              <a:round/>
              <a:headEnd/>
              <a:tailEnd/>
            </a:ln>
          </p:spPr>
          <p:txBody>
            <a:bodyPr/>
            <a:lstStyle/>
            <a:p>
              <a:endParaRPr lang="en-US"/>
            </a:p>
          </p:txBody>
        </p:sp>
        <p:sp>
          <p:nvSpPr>
            <p:cNvPr id="313" name="Freeform 317"/>
            <p:cNvSpPr>
              <a:spLocks/>
            </p:cNvSpPr>
            <p:nvPr userDrawn="1"/>
          </p:nvSpPr>
          <p:spPr bwMode="auto">
            <a:xfrm>
              <a:off x="2512" y="2128"/>
              <a:ext cx="5" cy="23"/>
            </a:xfrm>
            <a:custGeom>
              <a:avLst/>
              <a:gdLst>
                <a:gd name="T0" fmla="*/ 0 w 64"/>
                <a:gd name="T1" fmla="*/ 2 h 304"/>
                <a:gd name="T2" fmla="*/ 0 w 64"/>
                <a:gd name="T3" fmla="*/ 2 h 304"/>
                <a:gd name="T4" fmla="*/ 0 w 64"/>
                <a:gd name="T5" fmla="*/ 2 h 304"/>
                <a:gd name="T6" fmla="*/ 0 w 64"/>
                <a:gd name="T7" fmla="*/ 2 h 304"/>
                <a:gd name="T8" fmla="*/ 0 w 64"/>
                <a:gd name="T9" fmla="*/ 1 h 304"/>
                <a:gd name="T10" fmla="*/ 0 w 64"/>
                <a:gd name="T11" fmla="*/ 1 h 304"/>
                <a:gd name="T12" fmla="*/ 0 w 64"/>
                <a:gd name="T13" fmla="*/ 1 h 304"/>
                <a:gd name="T14" fmla="*/ 0 w 64"/>
                <a:gd name="T15" fmla="*/ 1 h 304"/>
                <a:gd name="T16" fmla="*/ 0 w 64"/>
                <a:gd name="T17" fmla="*/ 1 h 304"/>
                <a:gd name="T18" fmla="*/ 0 w 64"/>
                <a:gd name="T19" fmla="*/ 1 h 304"/>
                <a:gd name="T20" fmla="*/ 0 w 64"/>
                <a:gd name="T21" fmla="*/ 1 h 304"/>
                <a:gd name="T22" fmla="*/ 0 w 64"/>
                <a:gd name="T23" fmla="*/ 1 h 304"/>
                <a:gd name="T24" fmla="*/ 0 w 64"/>
                <a:gd name="T25" fmla="*/ 1 h 304"/>
                <a:gd name="T26" fmla="*/ 0 w 64"/>
                <a:gd name="T27" fmla="*/ 0 h 304"/>
                <a:gd name="T28" fmla="*/ 0 w 64"/>
                <a:gd name="T29" fmla="*/ 0 h 304"/>
                <a:gd name="T30" fmla="*/ 0 w 64"/>
                <a:gd name="T31" fmla="*/ 0 h 304"/>
                <a:gd name="T32" fmla="*/ 0 w 64"/>
                <a:gd name="T33" fmla="*/ 0 h 304"/>
                <a:gd name="T34" fmla="*/ 0 w 64"/>
                <a:gd name="T35" fmla="*/ 0 h 304"/>
                <a:gd name="T36" fmla="*/ 0 w 64"/>
                <a:gd name="T37" fmla="*/ 0 h 304"/>
                <a:gd name="T38" fmla="*/ 0 w 64"/>
                <a:gd name="T39" fmla="*/ 0 h 304"/>
                <a:gd name="T40" fmla="*/ 0 w 64"/>
                <a:gd name="T41" fmla="*/ 0 h 304"/>
                <a:gd name="T42" fmla="*/ 0 w 64"/>
                <a:gd name="T43" fmla="*/ 0 h 304"/>
                <a:gd name="T44" fmla="*/ 0 w 64"/>
                <a:gd name="T45" fmla="*/ 0 h 304"/>
                <a:gd name="T46" fmla="*/ 0 w 64"/>
                <a:gd name="T47" fmla="*/ 0 h 304"/>
                <a:gd name="T48" fmla="*/ 0 w 64"/>
                <a:gd name="T49" fmla="*/ 0 h 304"/>
                <a:gd name="T50" fmla="*/ 0 w 64"/>
                <a:gd name="T51" fmla="*/ 1 h 304"/>
                <a:gd name="T52" fmla="*/ 0 w 64"/>
                <a:gd name="T53" fmla="*/ 1 h 304"/>
                <a:gd name="T54" fmla="*/ 0 w 64"/>
                <a:gd name="T55" fmla="*/ 1 h 304"/>
                <a:gd name="T56" fmla="*/ 0 w 64"/>
                <a:gd name="T57" fmla="*/ 1 h 304"/>
                <a:gd name="T58" fmla="*/ 0 w 64"/>
                <a:gd name="T59" fmla="*/ 2 h 304"/>
                <a:gd name="T60" fmla="*/ 0 w 64"/>
                <a:gd name="T61" fmla="*/ 2 h 30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4" h="304">
                  <a:moveTo>
                    <a:pt x="63" y="304"/>
                  </a:moveTo>
                  <a:lnTo>
                    <a:pt x="56" y="304"/>
                  </a:lnTo>
                  <a:lnTo>
                    <a:pt x="49" y="304"/>
                  </a:lnTo>
                  <a:lnTo>
                    <a:pt x="37" y="266"/>
                  </a:lnTo>
                  <a:lnTo>
                    <a:pt x="24" y="226"/>
                  </a:lnTo>
                  <a:lnTo>
                    <a:pt x="17" y="207"/>
                  </a:lnTo>
                  <a:lnTo>
                    <a:pt x="12" y="188"/>
                  </a:lnTo>
                  <a:lnTo>
                    <a:pt x="7" y="168"/>
                  </a:lnTo>
                  <a:lnTo>
                    <a:pt x="3" y="148"/>
                  </a:lnTo>
                  <a:lnTo>
                    <a:pt x="1" y="129"/>
                  </a:lnTo>
                  <a:lnTo>
                    <a:pt x="0" y="110"/>
                  </a:lnTo>
                  <a:lnTo>
                    <a:pt x="0" y="100"/>
                  </a:lnTo>
                  <a:lnTo>
                    <a:pt x="1" y="92"/>
                  </a:lnTo>
                  <a:lnTo>
                    <a:pt x="3" y="82"/>
                  </a:lnTo>
                  <a:lnTo>
                    <a:pt x="5" y="73"/>
                  </a:lnTo>
                  <a:lnTo>
                    <a:pt x="8" y="63"/>
                  </a:lnTo>
                  <a:lnTo>
                    <a:pt x="12" y="54"/>
                  </a:lnTo>
                  <a:lnTo>
                    <a:pt x="16" y="45"/>
                  </a:lnTo>
                  <a:lnTo>
                    <a:pt x="20" y="36"/>
                  </a:lnTo>
                  <a:lnTo>
                    <a:pt x="27" y="27"/>
                  </a:lnTo>
                  <a:lnTo>
                    <a:pt x="33" y="18"/>
                  </a:lnTo>
                  <a:lnTo>
                    <a:pt x="41" y="9"/>
                  </a:lnTo>
                  <a:lnTo>
                    <a:pt x="49" y="0"/>
                  </a:lnTo>
                  <a:lnTo>
                    <a:pt x="51" y="39"/>
                  </a:lnTo>
                  <a:lnTo>
                    <a:pt x="53" y="77"/>
                  </a:lnTo>
                  <a:lnTo>
                    <a:pt x="57" y="115"/>
                  </a:lnTo>
                  <a:lnTo>
                    <a:pt x="60" y="152"/>
                  </a:lnTo>
                  <a:lnTo>
                    <a:pt x="62" y="189"/>
                  </a:lnTo>
                  <a:lnTo>
                    <a:pt x="63" y="227"/>
                  </a:lnTo>
                  <a:lnTo>
                    <a:pt x="64" y="265"/>
                  </a:lnTo>
                  <a:lnTo>
                    <a:pt x="63" y="304"/>
                  </a:lnTo>
                  <a:close/>
                </a:path>
              </a:pathLst>
            </a:custGeom>
            <a:solidFill>
              <a:srgbClr val="FFFFFF"/>
            </a:solidFill>
            <a:ln w="9525">
              <a:noFill/>
              <a:round/>
              <a:headEnd/>
              <a:tailEnd/>
            </a:ln>
          </p:spPr>
          <p:txBody>
            <a:bodyPr/>
            <a:lstStyle/>
            <a:p>
              <a:endParaRPr lang="en-US"/>
            </a:p>
          </p:txBody>
        </p:sp>
        <p:sp>
          <p:nvSpPr>
            <p:cNvPr id="314" name="Freeform 318"/>
            <p:cNvSpPr>
              <a:spLocks/>
            </p:cNvSpPr>
            <p:nvPr userDrawn="1"/>
          </p:nvSpPr>
          <p:spPr bwMode="auto">
            <a:xfrm>
              <a:off x="2519" y="2130"/>
              <a:ext cx="8" cy="37"/>
            </a:xfrm>
            <a:custGeom>
              <a:avLst/>
              <a:gdLst>
                <a:gd name="T0" fmla="*/ 0 w 99"/>
                <a:gd name="T1" fmla="*/ 0 h 485"/>
                <a:gd name="T2" fmla="*/ 0 w 99"/>
                <a:gd name="T3" fmla="*/ 0 h 485"/>
                <a:gd name="T4" fmla="*/ 0 w 99"/>
                <a:gd name="T5" fmla="*/ 0 h 485"/>
                <a:gd name="T6" fmla="*/ 0 w 99"/>
                <a:gd name="T7" fmla="*/ 0 h 485"/>
                <a:gd name="T8" fmla="*/ 0 w 99"/>
                <a:gd name="T9" fmla="*/ 0 h 485"/>
                <a:gd name="T10" fmla="*/ 0 w 99"/>
                <a:gd name="T11" fmla="*/ 0 h 485"/>
                <a:gd name="T12" fmla="*/ 0 w 99"/>
                <a:gd name="T13" fmla="*/ 0 h 485"/>
                <a:gd name="T14" fmla="*/ 0 w 99"/>
                <a:gd name="T15" fmla="*/ 0 h 485"/>
                <a:gd name="T16" fmla="*/ 0 w 99"/>
                <a:gd name="T17" fmla="*/ 0 h 485"/>
                <a:gd name="T18" fmla="*/ 0 w 99"/>
                <a:gd name="T19" fmla="*/ 0 h 485"/>
                <a:gd name="T20" fmla="*/ 0 w 99"/>
                <a:gd name="T21" fmla="*/ 0 h 485"/>
                <a:gd name="T22" fmla="*/ 0 w 99"/>
                <a:gd name="T23" fmla="*/ 0 h 485"/>
                <a:gd name="T24" fmla="*/ 0 w 99"/>
                <a:gd name="T25" fmla="*/ 0 h 485"/>
                <a:gd name="T26" fmla="*/ 0 w 99"/>
                <a:gd name="T27" fmla="*/ 0 h 485"/>
                <a:gd name="T28" fmla="*/ 0 w 99"/>
                <a:gd name="T29" fmla="*/ 0 h 485"/>
                <a:gd name="T30" fmla="*/ 0 w 99"/>
                <a:gd name="T31" fmla="*/ 0 h 485"/>
                <a:gd name="T32" fmla="*/ 0 w 99"/>
                <a:gd name="T33" fmla="*/ 1 h 485"/>
                <a:gd name="T34" fmla="*/ 0 w 99"/>
                <a:gd name="T35" fmla="*/ 1 h 485"/>
                <a:gd name="T36" fmla="*/ 0 w 99"/>
                <a:gd name="T37" fmla="*/ 1 h 485"/>
                <a:gd name="T38" fmla="*/ 1 w 99"/>
                <a:gd name="T39" fmla="*/ 1 h 485"/>
                <a:gd name="T40" fmla="*/ 1 w 99"/>
                <a:gd name="T41" fmla="*/ 1 h 485"/>
                <a:gd name="T42" fmla="*/ 1 w 99"/>
                <a:gd name="T43" fmla="*/ 2 h 485"/>
                <a:gd name="T44" fmla="*/ 1 w 99"/>
                <a:gd name="T45" fmla="*/ 2 h 485"/>
                <a:gd name="T46" fmla="*/ 1 w 99"/>
                <a:gd name="T47" fmla="*/ 2 h 485"/>
                <a:gd name="T48" fmla="*/ 1 w 99"/>
                <a:gd name="T49" fmla="*/ 2 h 485"/>
                <a:gd name="T50" fmla="*/ 1 w 99"/>
                <a:gd name="T51" fmla="*/ 2 h 485"/>
                <a:gd name="T52" fmla="*/ 1 w 99"/>
                <a:gd name="T53" fmla="*/ 2 h 485"/>
                <a:gd name="T54" fmla="*/ 1 w 99"/>
                <a:gd name="T55" fmla="*/ 2 h 485"/>
                <a:gd name="T56" fmla="*/ 1 w 99"/>
                <a:gd name="T57" fmla="*/ 2 h 485"/>
                <a:gd name="T58" fmla="*/ 1 w 99"/>
                <a:gd name="T59" fmla="*/ 2 h 485"/>
                <a:gd name="T60" fmla="*/ 1 w 99"/>
                <a:gd name="T61" fmla="*/ 3 h 485"/>
                <a:gd name="T62" fmla="*/ 1 w 99"/>
                <a:gd name="T63" fmla="*/ 3 h 485"/>
                <a:gd name="T64" fmla="*/ 1 w 99"/>
                <a:gd name="T65" fmla="*/ 3 h 485"/>
                <a:gd name="T66" fmla="*/ 1 w 99"/>
                <a:gd name="T67" fmla="*/ 3 h 485"/>
                <a:gd name="T68" fmla="*/ 1 w 99"/>
                <a:gd name="T69" fmla="*/ 3 h 485"/>
                <a:gd name="T70" fmla="*/ 1 w 99"/>
                <a:gd name="T71" fmla="*/ 3 h 485"/>
                <a:gd name="T72" fmla="*/ 1 w 99"/>
                <a:gd name="T73" fmla="*/ 3 h 485"/>
                <a:gd name="T74" fmla="*/ 1 w 99"/>
                <a:gd name="T75" fmla="*/ 3 h 485"/>
                <a:gd name="T76" fmla="*/ 1 w 99"/>
                <a:gd name="T77" fmla="*/ 3 h 485"/>
                <a:gd name="T78" fmla="*/ 1 w 99"/>
                <a:gd name="T79" fmla="*/ 3 h 485"/>
                <a:gd name="T80" fmla="*/ 0 w 99"/>
                <a:gd name="T81" fmla="*/ 3 h 485"/>
                <a:gd name="T82" fmla="*/ 0 w 99"/>
                <a:gd name="T83" fmla="*/ 3 h 485"/>
                <a:gd name="T84" fmla="*/ 0 w 99"/>
                <a:gd name="T85" fmla="*/ 3 h 485"/>
                <a:gd name="T86" fmla="*/ 0 w 99"/>
                <a:gd name="T87" fmla="*/ 3 h 485"/>
                <a:gd name="T88" fmla="*/ 0 w 99"/>
                <a:gd name="T89" fmla="*/ 3 h 485"/>
                <a:gd name="T90" fmla="*/ 0 w 99"/>
                <a:gd name="T91" fmla="*/ 3 h 485"/>
                <a:gd name="T92" fmla="*/ 0 w 99"/>
                <a:gd name="T93" fmla="*/ 3 h 485"/>
                <a:gd name="T94" fmla="*/ 0 w 99"/>
                <a:gd name="T95" fmla="*/ 2 h 485"/>
                <a:gd name="T96" fmla="*/ 0 w 99"/>
                <a:gd name="T97" fmla="*/ 2 h 485"/>
                <a:gd name="T98" fmla="*/ 0 w 99"/>
                <a:gd name="T99" fmla="*/ 2 h 485"/>
                <a:gd name="T100" fmla="*/ 0 w 99"/>
                <a:gd name="T101" fmla="*/ 2 h 485"/>
                <a:gd name="T102" fmla="*/ 0 w 99"/>
                <a:gd name="T103" fmla="*/ 2 h 485"/>
                <a:gd name="T104" fmla="*/ 0 w 99"/>
                <a:gd name="T105" fmla="*/ 2 h 485"/>
                <a:gd name="T106" fmla="*/ 0 w 99"/>
                <a:gd name="T107" fmla="*/ 2 h 485"/>
                <a:gd name="T108" fmla="*/ 0 w 99"/>
                <a:gd name="T109" fmla="*/ 2 h 485"/>
                <a:gd name="T110" fmla="*/ 0 w 99"/>
                <a:gd name="T111" fmla="*/ 1 h 485"/>
                <a:gd name="T112" fmla="*/ 0 w 99"/>
                <a:gd name="T113" fmla="*/ 1 h 485"/>
                <a:gd name="T114" fmla="*/ 0 w 99"/>
                <a:gd name="T115" fmla="*/ 1 h 485"/>
                <a:gd name="T116" fmla="*/ 0 w 99"/>
                <a:gd name="T117" fmla="*/ 1 h 485"/>
                <a:gd name="T118" fmla="*/ 0 w 99"/>
                <a:gd name="T119" fmla="*/ 1 h 485"/>
                <a:gd name="T120" fmla="*/ 0 w 99"/>
                <a:gd name="T121" fmla="*/ 0 h 485"/>
                <a:gd name="T122" fmla="*/ 0 w 99"/>
                <a:gd name="T123" fmla="*/ 0 h 485"/>
                <a:gd name="T124" fmla="*/ 0 w 99"/>
                <a:gd name="T125" fmla="*/ 0 h 48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9" h="485">
                  <a:moveTo>
                    <a:pt x="0" y="28"/>
                  </a:moveTo>
                  <a:lnTo>
                    <a:pt x="0" y="23"/>
                  </a:lnTo>
                  <a:lnTo>
                    <a:pt x="0" y="14"/>
                  </a:lnTo>
                  <a:lnTo>
                    <a:pt x="1" y="8"/>
                  </a:lnTo>
                  <a:lnTo>
                    <a:pt x="4" y="4"/>
                  </a:lnTo>
                  <a:lnTo>
                    <a:pt x="5" y="3"/>
                  </a:lnTo>
                  <a:lnTo>
                    <a:pt x="8" y="1"/>
                  </a:lnTo>
                  <a:lnTo>
                    <a:pt x="11" y="1"/>
                  </a:lnTo>
                  <a:lnTo>
                    <a:pt x="14" y="0"/>
                  </a:lnTo>
                  <a:lnTo>
                    <a:pt x="19" y="1"/>
                  </a:lnTo>
                  <a:lnTo>
                    <a:pt x="25" y="3"/>
                  </a:lnTo>
                  <a:lnTo>
                    <a:pt x="29" y="7"/>
                  </a:lnTo>
                  <a:lnTo>
                    <a:pt x="32" y="14"/>
                  </a:lnTo>
                  <a:lnTo>
                    <a:pt x="37" y="30"/>
                  </a:lnTo>
                  <a:lnTo>
                    <a:pt x="43" y="53"/>
                  </a:lnTo>
                  <a:lnTo>
                    <a:pt x="48" y="72"/>
                  </a:lnTo>
                  <a:lnTo>
                    <a:pt x="55" y="101"/>
                  </a:lnTo>
                  <a:lnTo>
                    <a:pt x="63" y="136"/>
                  </a:lnTo>
                  <a:lnTo>
                    <a:pt x="73" y="173"/>
                  </a:lnTo>
                  <a:lnTo>
                    <a:pt x="81" y="208"/>
                  </a:lnTo>
                  <a:lnTo>
                    <a:pt x="88" y="237"/>
                  </a:lnTo>
                  <a:lnTo>
                    <a:pt x="93" y="258"/>
                  </a:lnTo>
                  <a:lnTo>
                    <a:pt x="95" y="265"/>
                  </a:lnTo>
                  <a:lnTo>
                    <a:pt x="95" y="272"/>
                  </a:lnTo>
                  <a:lnTo>
                    <a:pt x="95" y="290"/>
                  </a:lnTo>
                  <a:lnTo>
                    <a:pt x="95" y="316"/>
                  </a:lnTo>
                  <a:lnTo>
                    <a:pt x="95" y="345"/>
                  </a:lnTo>
                  <a:lnTo>
                    <a:pt x="95" y="375"/>
                  </a:lnTo>
                  <a:lnTo>
                    <a:pt x="95" y="401"/>
                  </a:lnTo>
                  <a:lnTo>
                    <a:pt x="95" y="419"/>
                  </a:lnTo>
                  <a:lnTo>
                    <a:pt x="95" y="427"/>
                  </a:lnTo>
                  <a:lnTo>
                    <a:pt x="97" y="435"/>
                  </a:lnTo>
                  <a:lnTo>
                    <a:pt x="99" y="455"/>
                  </a:lnTo>
                  <a:lnTo>
                    <a:pt x="99" y="466"/>
                  </a:lnTo>
                  <a:lnTo>
                    <a:pt x="97" y="476"/>
                  </a:lnTo>
                  <a:lnTo>
                    <a:pt x="96" y="480"/>
                  </a:lnTo>
                  <a:lnTo>
                    <a:pt x="93" y="482"/>
                  </a:lnTo>
                  <a:lnTo>
                    <a:pt x="90" y="484"/>
                  </a:lnTo>
                  <a:lnTo>
                    <a:pt x="85" y="485"/>
                  </a:lnTo>
                  <a:lnTo>
                    <a:pt x="81" y="484"/>
                  </a:lnTo>
                  <a:lnTo>
                    <a:pt x="78" y="483"/>
                  </a:lnTo>
                  <a:lnTo>
                    <a:pt x="75" y="482"/>
                  </a:lnTo>
                  <a:lnTo>
                    <a:pt x="72" y="480"/>
                  </a:lnTo>
                  <a:lnTo>
                    <a:pt x="66" y="475"/>
                  </a:lnTo>
                  <a:lnTo>
                    <a:pt x="63" y="468"/>
                  </a:lnTo>
                  <a:lnTo>
                    <a:pt x="58" y="451"/>
                  </a:lnTo>
                  <a:lnTo>
                    <a:pt x="52" y="434"/>
                  </a:lnTo>
                  <a:lnTo>
                    <a:pt x="48" y="422"/>
                  </a:lnTo>
                  <a:lnTo>
                    <a:pt x="43" y="405"/>
                  </a:lnTo>
                  <a:lnTo>
                    <a:pt x="37" y="385"/>
                  </a:lnTo>
                  <a:lnTo>
                    <a:pt x="32" y="363"/>
                  </a:lnTo>
                  <a:lnTo>
                    <a:pt x="27" y="338"/>
                  </a:lnTo>
                  <a:lnTo>
                    <a:pt x="22" y="315"/>
                  </a:lnTo>
                  <a:lnTo>
                    <a:pt x="19" y="291"/>
                  </a:lnTo>
                  <a:lnTo>
                    <a:pt x="18" y="271"/>
                  </a:lnTo>
                  <a:lnTo>
                    <a:pt x="17" y="245"/>
                  </a:lnTo>
                  <a:lnTo>
                    <a:pt x="15" y="211"/>
                  </a:lnTo>
                  <a:lnTo>
                    <a:pt x="13" y="172"/>
                  </a:lnTo>
                  <a:lnTo>
                    <a:pt x="9" y="130"/>
                  </a:lnTo>
                  <a:lnTo>
                    <a:pt x="5" y="91"/>
                  </a:lnTo>
                  <a:lnTo>
                    <a:pt x="3" y="58"/>
                  </a:lnTo>
                  <a:lnTo>
                    <a:pt x="1" y="36"/>
                  </a:lnTo>
                  <a:lnTo>
                    <a:pt x="0" y="28"/>
                  </a:lnTo>
                  <a:close/>
                </a:path>
              </a:pathLst>
            </a:custGeom>
            <a:solidFill>
              <a:srgbClr val="FFFFFF"/>
            </a:solidFill>
            <a:ln w="9525">
              <a:noFill/>
              <a:round/>
              <a:headEnd/>
              <a:tailEnd/>
            </a:ln>
          </p:spPr>
          <p:txBody>
            <a:bodyPr/>
            <a:lstStyle/>
            <a:p>
              <a:endParaRPr lang="en-US"/>
            </a:p>
          </p:txBody>
        </p:sp>
        <p:sp>
          <p:nvSpPr>
            <p:cNvPr id="315" name="Freeform 319"/>
            <p:cNvSpPr>
              <a:spLocks/>
            </p:cNvSpPr>
            <p:nvPr userDrawn="1"/>
          </p:nvSpPr>
          <p:spPr bwMode="auto">
            <a:xfrm>
              <a:off x="2302" y="2145"/>
              <a:ext cx="18" cy="30"/>
            </a:xfrm>
            <a:custGeom>
              <a:avLst/>
              <a:gdLst>
                <a:gd name="T0" fmla="*/ 1 w 234"/>
                <a:gd name="T1" fmla="*/ 0 h 386"/>
                <a:gd name="T2" fmla="*/ 1 w 234"/>
                <a:gd name="T3" fmla="*/ 0 h 386"/>
                <a:gd name="T4" fmla="*/ 1 w 234"/>
                <a:gd name="T5" fmla="*/ 0 h 386"/>
                <a:gd name="T6" fmla="*/ 1 w 234"/>
                <a:gd name="T7" fmla="*/ 0 h 386"/>
                <a:gd name="T8" fmla="*/ 1 w 234"/>
                <a:gd name="T9" fmla="*/ 0 h 386"/>
                <a:gd name="T10" fmla="*/ 0 w 234"/>
                <a:gd name="T11" fmla="*/ 0 h 386"/>
                <a:gd name="T12" fmla="*/ 0 w 234"/>
                <a:gd name="T13" fmla="*/ 0 h 386"/>
                <a:gd name="T14" fmla="*/ 0 w 234"/>
                <a:gd name="T15" fmla="*/ 0 h 386"/>
                <a:gd name="T16" fmla="*/ 0 w 234"/>
                <a:gd name="T17" fmla="*/ 0 h 386"/>
                <a:gd name="T18" fmla="*/ 0 w 234"/>
                <a:gd name="T19" fmla="*/ 0 h 386"/>
                <a:gd name="T20" fmla="*/ 0 w 234"/>
                <a:gd name="T21" fmla="*/ 0 h 386"/>
                <a:gd name="T22" fmla="*/ 0 w 234"/>
                <a:gd name="T23" fmla="*/ 1 h 386"/>
                <a:gd name="T24" fmla="*/ 0 w 234"/>
                <a:gd name="T25" fmla="*/ 1 h 386"/>
                <a:gd name="T26" fmla="*/ 0 w 234"/>
                <a:gd name="T27" fmla="*/ 1 h 386"/>
                <a:gd name="T28" fmla="*/ 0 w 234"/>
                <a:gd name="T29" fmla="*/ 1 h 386"/>
                <a:gd name="T30" fmla="*/ 0 w 234"/>
                <a:gd name="T31" fmla="*/ 1 h 386"/>
                <a:gd name="T32" fmla="*/ 0 w 234"/>
                <a:gd name="T33" fmla="*/ 1 h 386"/>
                <a:gd name="T34" fmla="*/ 0 w 234"/>
                <a:gd name="T35" fmla="*/ 1 h 386"/>
                <a:gd name="T36" fmla="*/ 0 w 234"/>
                <a:gd name="T37" fmla="*/ 1 h 386"/>
                <a:gd name="T38" fmla="*/ 0 w 234"/>
                <a:gd name="T39" fmla="*/ 1 h 386"/>
                <a:gd name="T40" fmla="*/ 1 w 234"/>
                <a:gd name="T41" fmla="*/ 1 h 386"/>
                <a:gd name="T42" fmla="*/ 1 w 234"/>
                <a:gd name="T43" fmla="*/ 1 h 386"/>
                <a:gd name="T44" fmla="*/ 1 w 234"/>
                <a:gd name="T45" fmla="*/ 1 h 386"/>
                <a:gd name="T46" fmla="*/ 1 w 234"/>
                <a:gd name="T47" fmla="*/ 1 h 386"/>
                <a:gd name="T48" fmla="*/ 1 w 234"/>
                <a:gd name="T49" fmla="*/ 1 h 386"/>
                <a:gd name="T50" fmla="*/ 1 w 234"/>
                <a:gd name="T51" fmla="*/ 1 h 386"/>
                <a:gd name="T52" fmla="*/ 1 w 234"/>
                <a:gd name="T53" fmla="*/ 1 h 386"/>
                <a:gd name="T54" fmla="*/ 1 w 234"/>
                <a:gd name="T55" fmla="*/ 1 h 386"/>
                <a:gd name="T56" fmla="*/ 1 w 234"/>
                <a:gd name="T57" fmla="*/ 1 h 386"/>
                <a:gd name="T58" fmla="*/ 1 w 234"/>
                <a:gd name="T59" fmla="*/ 1 h 386"/>
                <a:gd name="T60" fmla="*/ 1 w 234"/>
                <a:gd name="T61" fmla="*/ 1 h 386"/>
                <a:gd name="T62" fmla="*/ 1 w 234"/>
                <a:gd name="T63" fmla="*/ 1 h 386"/>
                <a:gd name="T64" fmla="*/ 1 w 234"/>
                <a:gd name="T65" fmla="*/ 2 h 386"/>
                <a:gd name="T66" fmla="*/ 1 w 234"/>
                <a:gd name="T67" fmla="*/ 2 h 386"/>
                <a:gd name="T68" fmla="*/ 1 w 234"/>
                <a:gd name="T69" fmla="*/ 2 h 386"/>
                <a:gd name="T70" fmla="*/ 1 w 234"/>
                <a:gd name="T71" fmla="*/ 2 h 386"/>
                <a:gd name="T72" fmla="*/ 1 w 234"/>
                <a:gd name="T73" fmla="*/ 2 h 386"/>
                <a:gd name="T74" fmla="*/ 1 w 234"/>
                <a:gd name="T75" fmla="*/ 2 h 386"/>
                <a:gd name="T76" fmla="*/ 1 w 234"/>
                <a:gd name="T77" fmla="*/ 2 h 386"/>
                <a:gd name="T78" fmla="*/ 1 w 234"/>
                <a:gd name="T79" fmla="*/ 2 h 386"/>
                <a:gd name="T80" fmla="*/ 1 w 234"/>
                <a:gd name="T81" fmla="*/ 2 h 386"/>
                <a:gd name="T82" fmla="*/ 1 w 234"/>
                <a:gd name="T83" fmla="*/ 2 h 386"/>
                <a:gd name="T84" fmla="*/ 1 w 234"/>
                <a:gd name="T85" fmla="*/ 1 h 386"/>
                <a:gd name="T86" fmla="*/ 1 w 234"/>
                <a:gd name="T87" fmla="*/ 1 h 386"/>
                <a:gd name="T88" fmla="*/ 1 w 234"/>
                <a:gd name="T89" fmla="*/ 0 h 386"/>
                <a:gd name="T90" fmla="*/ 1 w 234"/>
                <a:gd name="T91" fmla="*/ 0 h 386"/>
                <a:gd name="T92" fmla="*/ 1 w 234"/>
                <a:gd name="T93" fmla="*/ 0 h 3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 h="386">
                  <a:moveTo>
                    <a:pt x="234" y="0"/>
                  </a:moveTo>
                  <a:lnTo>
                    <a:pt x="224" y="0"/>
                  </a:lnTo>
                  <a:lnTo>
                    <a:pt x="197" y="0"/>
                  </a:lnTo>
                  <a:lnTo>
                    <a:pt x="160" y="0"/>
                  </a:lnTo>
                  <a:lnTo>
                    <a:pt x="117" y="0"/>
                  </a:lnTo>
                  <a:lnTo>
                    <a:pt x="75" y="0"/>
                  </a:lnTo>
                  <a:lnTo>
                    <a:pt x="36" y="0"/>
                  </a:lnTo>
                  <a:lnTo>
                    <a:pt x="11" y="0"/>
                  </a:lnTo>
                  <a:lnTo>
                    <a:pt x="0" y="0"/>
                  </a:lnTo>
                  <a:lnTo>
                    <a:pt x="7" y="21"/>
                  </a:lnTo>
                  <a:lnTo>
                    <a:pt x="23" y="66"/>
                  </a:lnTo>
                  <a:lnTo>
                    <a:pt x="31" y="92"/>
                  </a:lnTo>
                  <a:lnTo>
                    <a:pt x="35" y="118"/>
                  </a:lnTo>
                  <a:lnTo>
                    <a:pt x="36" y="129"/>
                  </a:lnTo>
                  <a:lnTo>
                    <a:pt x="36" y="139"/>
                  </a:lnTo>
                  <a:lnTo>
                    <a:pt x="34" y="149"/>
                  </a:lnTo>
                  <a:lnTo>
                    <a:pt x="32" y="155"/>
                  </a:lnTo>
                  <a:lnTo>
                    <a:pt x="40" y="156"/>
                  </a:lnTo>
                  <a:lnTo>
                    <a:pt x="63" y="159"/>
                  </a:lnTo>
                  <a:lnTo>
                    <a:pt x="79" y="161"/>
                  </a:lnTo>
                  <a:lnTo>
                    <a:pt x="96" y="167"/>
                  </a:lnTo>
                  <a:lnTo>
                    <a:pt x="114" y="173"/>
                  </a:lnTo>
                  <a:lnTo>
                    <a:pt x="133" y="181"/>
                  </a:lnTo>
                  <a:lnTo>
                    <a:pt x="142" y="186"/>
                  </a:lnTo>
                  <a:lnTo>
                    <a:pt x="151" y="191"/>
                  </a:lnTo>
                  <a:lnTo>
                    <a:pt x="161" y="198"/>
                  </a:lnTo>
                  <a:lnTo>
                    <a:pt x="170" y="204"/>
                  </a:lnTo>
                  <a:lnTo>
                    <a:pt x="179" y="212"/>
                  </a:lnTo>
                  <a:lnTo>
                    <a:pt x="187" y="220"/>
                  </a:lnTo>
                  <a:lnTo>
                    <a:pt x="195" y="229"/>
                  </a:lnTo>
                  <a:lnTo>
                    <a:pt x="203" y="238"/>
                  </a:lnTo>
                  <a:lnTo>
                    <a:pt x="209" y="249"/>
                  </a:lnTo>
                  <a:lnTo>
                    <a:pt x="216" y="260"/>
                  </a:lnTo>
                  <a:lnTo>
                    <a:pt x="221" y="272"/>
                  </a:lnTo>
                  <a:lnTo>
                    <a:pt x="225" y="285"/>
                  </a:lnTo>
                  <a:lnTo>
                    <a:pt x="229" y="299"/>
                  </a:lnTo>
                  <a:lnTo>
                    <a:pt x="232" y="314"/>
                  </a:lnTo>
                  <a:lnTo>
                    <a:pt x="234" y="331"/>
                  </a:lnTo>
                  <a:lnTo>
                    <a:pt x="234" y="348"/>
                  </a:lnTo>
                  <a:lnTo>
                    <a:pt x="234" y="386"/>
                  </a:lnTo>
                  <a:lnTo>
                    <a:pt x="234" y="373"/>
                  </a:lnTo>
                  <a:lnTo>
                    <a:pt x="234" y="320"/>
                  </a:lnTo>
                  <a:lnTo>
                    <a:pt x="234" y="245"/>
                  </a:lnTo>
                  <a:lnTo>
                    <a:pt x="234" y="160"/>
                  </a:lnTo>
                  <a:lnTo>
                    <a:pt x="234" y="81"/>
                  </a:lnTo>
                  <a:lnTo>
                    <a:pt x="234" y="23"/>
                  </a:lnTo>
                  <a:lnTo>
                    <a:pt x="234" y="0"/>
                  </a:lnTo>
                  <a:close/>
                </a:path>
              </a:pathLst>
            </a:custGeom>
            <a:solidFill>
              <a:srgbClr val="FFFFFF"/>
            </a:solidFill>
            <a:ln w="9525">
              <a:noFill/>
              <a:round/>
              <a:headEnd/>
              <a:tailEnd/>
            </a:ln>
          </p:spPr>
          <p:txBody>
            <a:bodyPr/>
            <a:lstStyle/>
            <a:p>
              <a:endParaRPr lang="en-US"/>
            </a:p>
          </p:txBody>
        </p:sp>
        <p:sp>
          <p:nvSpPr>
            <p:cNvPr id="316" name="Freeform 320"/>
            <p:cNvSpPr>
              <a:spLocks/>
            </p:cNvSpPr>
            <p:nvPr userDrawn="1"/>
          </p:nvSpPr>
          <p:spPr bwMode="auto">
            <a:xfrm>
              <a:off x="2715" y="2144"/>
              <a:ext cx="19" cy="32"/>
            </a:xfrm>
            <a:custGeom>
              <a:avLst/>
              <a:gdLst>
                <a:gd name="T0" fmla="*/ 1 w 250"/>
                <a:gd name="T1" fmla="*/ 0 h 412"/>
                <a:gd name="T2" fmla="*/ 1 w 250"/>
                <a:gd name="T3" fmla="*/ 0 h 412"/>
                <a:gd name="T4" fmla="*/ 1 w 250"/>
                <a:gd name="T5" fmla="*/ 0 h 412"/>
                <a:gd name="T6" fmla="*/ 1 w 250"/>
                <a:gd name="T7" fmla="*/ 0 h 412"/>
                <a:gd name="T8" fmla="*/ 1 w 250"/>
                <a:gd name="T9" fmla="*/ 0 h 412"/>
                <a:gd name="T10" fmla="*/ 1 w 250"/>
                <a:gd name="T11" fmla="*/ 1 h 412"/>
                <a:gd name="T12" fmla="*/ 1 w 250"/>
                <a:gd name="T13" fmla="*/ 1 h 412"/>
                <a:gd name="T14" fmla="*/ 1 w 250"/>
                <a:gd name="T15" fmla="*/ 1 h 412"/>
                <a:gd name="T16" fmla="*/ 1 w 250"/>
                <a:gd name="T17" fmla="*/ 1 h 412"/>
                <a:gd name="T18" fmla="*/ 1 w 250"/>
                <a:gd name="T19" fmla="*/ 1 h 412"/>
                <a:gd name="T20" fmla="*/ 1 w 250"/>
                <a:gd name="T21" fmla="*/ 1 h 412"/>
                <a:gd name="T22" fmla="*/ 1 w 250"/>
                <a:gd name="T23" fmla="*/ 1 h 412"/>
                <a:gd name="T24" fmla="*/ 1 w 250"/>
                <a:gd name="T25" fmla="*/ 1 h 412"/>
                <a:gd name="T26" fmla="*/ 1 w 250"/>
                <a:gd name="T27" fmla="*/ 1 h 412"/>
                <a:gd name="T28" fmla="*/ 1 w 250"/>
                <a:gd name="T29" fmla="*/ 1 h 412"/>
                <a:gd name="T30" fmla="*/ 1 w 250"/>
                <a:gd name="T31" fmla="*/ 1 h 412"/>
                <a:gd name="T32" fmla="*/ 1 w 250"/>
                <a:gd name="T33" fmla="*/ 1 h 412"/>
                <a:gd name="T34" fmla="*/ 1 w 250"/>
                <a:gd name="T35" fmla="*/ 1 h 412"/>
                <a:gd name="T36" fmla="*/ 1 w 250"/>
                <a:gd name="T37" fmla="*/ 1 h 412"/>
                <a:gd name="T38" fmla="*/ 1 w 250"/>
                <a:gd name="T39" fmla="*/ 1 h 412"/>
                <a:gd name="T40" fmla="*/ 1 w 250"/>
                <a:gd name="T41" fmla="*/ 1 h 412"/>
                <a:gd name="T42" fmla="*/ 0 w 250"/>
                <a:gd name="T43" fmla="*/ 1 h 412"/>
                <a:gd name="T44" fmla="*/ 0 w 250"/>
                <a:gd name="T45" fmla="*/ 1 h 412"/>
                <a:gd name="T46" fmla="*/ 0 w 250"/>
                <a:gd name="T47" fmla="*/ 1 h 412"/>
                <a:gd name="T48" fmla="*/ 0 w 250"/>
                <a:gd name="T49" fmla="*/ 1 h 412"/>
                <a:gd name="T50" fmla="*/ 0 w 250"/>
                <a:gd name="T51" fmla="*/ 1 h 412"/>
                <a:gd name="T52" fmla="*/ 0 w 250"/>
                <a:gd name="T53" fmla="*/ 2 h 412"/>
                <a:gd name="T54" fmla="*/ 0 w 250"/>
                <a:gd name="T55" fmla="*/ 2 h 412"/>
                <a:gd name="T56" fmla="*/ 0 w 250"/>
                <a:gd name="T57" fmla="*/ 2 h 412"/>
                <a:gd name="T58" fmla="*/ 0 w 250"/>
                <a:gd name="T59" fmla="*/ 2 h 412"/>
                <a:gd name="T60" fmla="*/ 0 w 250"/>
                <a:gd name="T61" fmla="*/ 2 h 412"/>
                <a:gd name="T62" fmla="*/ 0 w 250"/>
                <a:gd name="T63" fmla="*/ 2 h 412"/>
                <a:gd name="T64" fmla="*/ 0 w 250"/>
                <a:gd name="T65" fmla="*/ 2 h 412"/>
                <a:gd name="T66" fmla="*/ 0 w 250"/>
                <a:gd name="T67" fmla="*/ 2 h 412"/>
                <a:gd name="T68" fmla="*/ 0 w 250"/>
                <a:gd name="T69" fmla="*/ 2 h 412"/>
                <a:gd name="T70" fmla="*/ 0 w 250"/>
                <a:gd name="T71" fmla="*/ 2 h 412"/>
                <a:gd name="T72" fmla="*/ 0 w 250"/>
                <a:gd name="T73" fmla="*/ 2 h 412"/>
                <a:gd name="T74" fmla="*/ 0 w 250"/>
                <a:gd name="T75" fmla="*/ 2 h 412"/>
                <a:gd name="T76" fmla="*/ 0 w 250"/>
                <a:gd name="T77" fmla="*/ 2 h 412"/>
                <a:gd name="T78" fmla="*/ 0 w 250"/>
                <a:gd name="T79" fmla="*/ 2 h 412"/>
                <a:gd name="T80" fmla="*/ 0 w 250"/>
                <a:gd name="T81" fmla="*/ 2 h 412"/>
                <a:gd name="T82" fmla="*/ 0 w 250"/>
                <a:gd name="T83" fmla="*/ 2 h 412"/>
                <a:gd name="T84" fmla="*/ 0 w 250"/>
                <a:gd name="T85" fmla="*/ 2 h 412"/>
                <a:gd name="T86" fmla="*/ 0 w 250"/>
                <a:gd name="T87" fmla="*/ 1 h 412"/>
                <a:gd name="T88" fmla="*/ 0 w 250"/>
                <a:gd name="T89" fmla="*/ 1 h 412"/>
                <a:gd name="T90" fmla="*/ 0 w 250"/>
                <a:gd name="T91" fmla="*/ 1 h 412"/>
                <a:gd name="T92" fmla="*/ 0 w 250"/>
                <a:gd name="T93" fmla="*/ 1 h 412"/>
                <a:gd name="T94" fmla="*/ 0 w 250"/>
                <a:gd name="T95" fmla="*/ 0 h 412"/>
                <a:gd name="T96" fmla="*/ 0 w 250"/>
                <a:gd name="T97" fmla="*/ 0 h 412"/>
                <a:gd name="T98" fmla="*/ 0 w 250"/>
                <a:gd name="T99" fmla="*/ 0 h 412"/>
                <a:gd name="T100" fmla="*/ 0 w 250"/>
                <a:gd name="T101" fmla="*/ 0 h 412"/>
                <a:gd name="T102" fmla="*/ 0 w 250"/>
                <a:gd name="T103" fmla="*/ 0 h 412"/>
                <a:gd name="T104" fmla="*/ 0 w 250"/>
                <a:gd name="T105" fmla="*/ 0 h 412"/>
                <a:gd name="T106" fmla="*/ 0 w 250"/>
                <a:gd name="T107" fmla="*/ 0 h 412"/>
                <a:gd name="T108" fmla="*/ 1 w 250"/>
                <a:gd name="T109" fmla="*/ 0 h 412"/>
                <a:gd name="T110" fmla="*/ 1 w 250"/>
                <a:gd name="T111" fmla="*/ 0 h 412"/>
                <a:gd name="T112" fmla="*/ 1 w 250"/>
                <a:gd name="T113" fmla="*/ 0 h 412"/>
                <a:gd name="T114" fmla="*/ 1 w 250"/>
                <a:gd name="T115" fmla="*/ 0 h 412"/>
                <a:gd name="T116" fmla="*/ 1 w 250"/>
                <a:gd name="T117" fmla="*/ 0 h 4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0" h="412">
                  <a:moveTo>
                    <a:pt x="250" y="0"/>
                  </a:moveTo>
                  <a:lnTo>
                    <a:pt x="248" y="5"/>
                  </a:lnTo>
                  <a:lnTo>
                    <a:pt x="242" y="21"/>
                  </a:lnTo>
                  <a:lnTo>
                    <a:pt x="234" y="43"/>
                  </a:lnTo>
                  <a:lnTo>
                    <a:pt x="225" y="70"/>
                  </a:lnTo>
                  <a:lnTo>
                    <a:pt x="221" y="84"/>
                  </a:lnTo>
                  <a:lnTo>
                    <a:pt x="218" y="98"/>
                  </a:lnTo>
                  <a:lnTo>
                    <a:pt x="215" y="112"/>
                  </a:lnTo>
                  <a:lnTo>
                    <a:pt x="213" y="124"/>
                  </a:lnTo>
                  <a:lnTo>
                    <a:pt x="212" y="137"/>
                  </a:lnTo>
                  <a:lnTo>
                    <a:pt x="212" y="148"/>
                  </a:lnTo>
                  <a:lnTo>
                    <a:pt x="214" y="157"/>
                  </a:lnTo>
                  <a:lnTo>
                    <a:pt x="217" y="165"/>
                  </a:lnTo>
                  <a:lnTo>
                    <a:pt x="207" y="165"/>
                  </a:lnTo>
                  <a:lnTo>
                    <a:pt x="183" y="168"/>
                  </a:lnTo>
                  <a:lnTo>
                    <a:pt x="167" y="171"/>
                  </a:lnTo>
                  <a:lnTo>
                    <a:pt x="149" y="177"/>
                  </a:lnTo>
                  <a:lnTo>
                    <a:pt x="128" y="183"/>
                  </a:lnTo>
                  <a:lnTo>
                    <a:pt x="109" y="192"/>
                  </a:lnTo>
                  <a:lnTo>
                    <a:pt x="98" y="197"/>
                  </a:lnTo>
                  <a:lnTo>
                    <a:pt x="89" y="203"/>
                  </a:lnTo>
                  <a:lnTo>
                    <a:pt x="78" y="210"/>
                  </a:lnTo>
                  <a:lnTo>
                    <a:pt x="68" y="217"/>
                  </a:lnTo>
                  <a:lnTo>
                    <a:pt x="60" y="225"/>
                  </a:lnTo>
                  <a:lnTo>
                    <a:pt x="50" y="233"/>
                  </a:lnTo>
                  <a:lnTo>
                    <a:pt x="42" y="243"/>
                  </a:lnTo>
                  <a:lnTo>
                    <a:pt x="34" y="254"/>
                  </a:lnTo>
                  <a:lnTo>
                    <a:pt x="27" y="264"/>
                  </a:lnTo>
                  <a:lnTo>
                    <a:pt x="20" y="277"/>
                  </a:lnTo>
                  <a:lnTo>
                    <a:pt x="14" y="290"/>
                  </a:lnTo>
                  <a:lnTo>
                    <a:pt x="10" y="304"/>
                  </a:lnTo>
                  <a:lnTo>
                    <a:pt x="5" y="319"/>
                  </a:lnTo>
                  <a:lnTo>
                    <a:pt x="3" y="335"/>
                  </a:lnTo>
                  <a:lnTo>
                    <a:pt x="1" y="352"/>
                  </a:lnTo>
                  <a:lnTo>
                    <a:pt x="0" y="370"/>
                  </a:lnTo>
                  <a:lnTo>
                    <a:pt x="0" y="399"/>
                  </a:lnTo>
                  <a:lnTo>
                    <a:pt x="0" y="412"/>
                  </a:lnTo>
                  <a:lnTo>
                    <a:pt x="0" y="410"/>
                  </a:lnTo>
                  <a:lnTo>
                    <a:pt x="0" y="398"/>
                  </a:lnTo>
                  <a:lnTo>
                    <a:pt x="0" y="373"/>
                  </a:lnTo>
                  <a:lnTo>
                    <a:pt x="0" y="341"/>
                  </a:lnTo>
                  <a:lnTo>
                    <a:pt x="0" y="303"/>
                  </a:lnTo>
                  <a:lnTo>
                    <a:pt x="0" y="260"/>
                  </a:lnTo>
                  <a:lnTo>
                    <a:pt x="0" y="215"/>
                  </a:lnTo>
                  <a:lnTo>
                    <a:pt x="0" y="170"/>
                  </a:lnTo>
                  <a:lnTo>
                    <a:pt x="0" y="127"/>
                  </a:lnTo>
                  <a:lnTo>
                    <a:pt x="0" y="86"/>
                  </a:lnTo>
                  <a:lnTo>
                    <a:pt x="0" y="51"/>
                  </a:lnTo>
                  <a:lnTo>
                    <a:pt x="0" y="24"/>
                  </a:lnTo>
                  <a:lnTo>
                    <a:pt x="0" y="6"/>
                  </a:lnTo>
                  <a:lnTo>
                    <a:pt x="0" y="0"/>
                  </a:lnTo>
                  <a:lnTo>
                    <a:pt x="11" y="0"/>
                  </a:lnTo>
                  <a:lnTo>
                    <a:pt x="40" y="0"/>
                  </a:lnTo>
                  <a:lnTo>
                    <a:pt x="79" y="0"/>
                  </a:lnTo>
                  <a:lnTo>
                    <a:pt x="125" y="0"/>
                  </a:lnTo>
                  <a:lnTo>
                    <a:pt x="171" y="0"/>
                  </a:lnTo>
                  <a:lnTo>
                    <a:pt x="212" y="0"/>
                  </a:lnTo>
                  <a:lnTo>
                    <a:pt x="239" y="0"/>
                  </a:lnTo>
                  <a:lnTo>
                    <a:pt x="250" y="0"/>
                  </a:lnTo>
                  <a:close/>
                </a:path>
              </a:pathLst>
            </a:custGeom>
            <a:solidFill>
              <a:srgbClr val="FFFFFF"/>
            </a:solidFill>
            <a:ln w="9525">
              <a:noFill/>
              <a:round/>
              <a:headEnd/>
              <a:tailEnd/>
            </a:ln>
          </p:spPr>
          <p:txBody>
            <a:bodyPr/>
            <a:lstStyle/>
            <a:p>
              <a:endParaRPr lang="en-US"/>
            </a:p>
          </p:txBody>
        </p:sp>
        <p:sp>
          <p:nvSpPr>
            <p:cNvPr id="317" name="Freeform 321"/>
            <p:cNvSpPr>
              <a:spLocks/>
            </p:cNvSpPr>
            <p:nvPr userDrawn="1"/>
          </p:nvSpPr>
          <p:spPr bwMode="auto">
            <a:xfrm>
              <a:off x="2496" y="1842"/>
              <a:ext cx="4" cy="16"/>
            </a:xfrm>
            <a:custGeom>
              <a:avLst/>
              <a:gdLst>
                <a:gd name="T0" fmla="*/ 0 w 54"/>
                <a:gd name="T1" fmla="*/ 1 h 209"/>
                <a:gd name="T2" fmla="*/ 0 w 54"/>
                <a:gd name="T3" fmla="*/ 1 h 209"/>
                <a:gd name="T4" fmla="*/ 0 w 54"/>
                <a:gd name="T5" fmla="*/ 1 h 209"/>
                <a:gd name="T6" fmla="*/ 0 w 54"/>
                <a:gd name="T7" fmla="*/ 1 h 209"/>
                <a:gd name="T8" fmla="*/ 0 w 54"/>
                <a:gd name="T9" fmla="*/ 1 h 209"/>
                <a:gd name="T10" fmla="*/ 0 w 54"/>
                <a:gd name="T11" fmla="*/ 1 h 209"/>
                <a:gd name="T12" fmla="*/ 0 w 54"/>
                <a:gd name="T13" fmla="*/ 1 h 209"/>
                <a:gd name="T14" fmla="*/ 0 w 54"/>
                <a:gd name="T15" fmla="*/ 1 h 209"/>
                <a:gd name="T16" fmla="*/ 0 w 54"/>
                <a:gd name="T17" fmla="*/ 1 h 209"/>
                <a:gd name="T18" fmla="*/ 0 w 54"/>
                <a:gd name="T19" fmla="*/ 0 h 209"/>
                <a:gd name="T20" fmla="*/ 0 w 54"/>
                <a:gd name="T21" fmla="*/ 0 h 209"/>
                <a:gd name="T22" fmla="*/ 0 w 54"/>
                <a:gd name="T23" fmla="*/ 0 h 209"/>
                <a:gd name="T24" fmla="*/ 0 w 54"/>
                <a:gd name="T25" fmla="*/ 0 h 209"/>
                <a:gd name="T26" fmla="*/ 0 w 54"/>
                <a:gd name="T27" fmla="*/ 0 h 209"/>
                <a:gd name="T28" fmla="*/ 0 w 54"/>
                <a:gd name="T29" fmla="*/ 0 h 209"/>
                <a:gd name="T30" fmla="*/ 0 w 54"/>
                <a:gd name="T31" fmla="*/ 0 h 209"/>
                <a:gd name="T32" fmla="*/ 0 w 54"/>
                <a:gd name="T33" fmla="*/ 0 h 209"/>
                <a:gd name="T34" fmla="*/ 0 w 54"/>
                <a:gd name="T35" fmla="*/ 0 h 209"/>
                <a:gd name="T36" fmla="*/ 0 w 54"/>
                <a:gd name="T37" fmla="*/ 0 h 209"/>
                <a:gd name="T38" fmla="*/ 0 w 54"/>
                <a:gd name="T39" fmla="*/ 0 h 209"/>
                <a:gd name="T40" fmla="*/ 0 w 54"/>
                <a:gd name="T41" fmla="*/ 0 h 209"/>
                <a:gd name="T42" fmla="*/ 0 w 54"/>
                <a:gd name="T43" fmla="*/ 0 h 209"/>
                <a:gd name="T44" fmla="*/ 0 w 54"/>
                <a:gd name="T45" fmla="*/ 0 h 209"/>
                <a:gd name="T46" fmla="*/ 0 w 54"/>
                <a:gd name="T47" fmla="*/ 0 h 209"/>
                <a:gd name="T48" fmla="*/ 0 w 54"/>
                <a:gd name="T49" fmla="*/ 0 h 209"/>
                <a:gd name="T50" fmla="*/ 0 w 54"/>
                <a:gd name="T51" fmla="*/ 0 h 209"/>
                <a:gd name="T52" fmla="*/ 0 w 54"/>
                <a:gd name="T53" fmla="*/ 0 h 209"/>
                <a:gd name="T54" fmla="*/ 0 w 54"/>
                <a:gd name="T55" fmla="*/ 0 h 209"/>
                <a:gd name="T56" fmla="*/ 0 w 54"/>
                <a:gd name="T57" fmla="*/ 1 h 209"/>
                <a:gd name="T58" fmla="*/ 0 w 54"/>
                <a:gd name="T59" fmla="*/ 1 h 209"/>
                <a:gd name="T60" fmla="*/ 0 w 54"/>
                <a:gd name="T61" fmla="*/ 1 h 209"/>
                <a:gd name="T62" fmla="*/ 0 w 54"/>
                <a:gd name="T63" fmla="*/ 1 h 209"/>
                <a:gd name="T64" fmla="*/ 0 w 54"/>
                <a:gd name="T65" fmla="*/ 1 h 2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4" h="209">
                  <a:moveTo>
                    <a:pt x="0" y="209"/>
                  </a:moveTo>
                  <a:lnTo>
                    <a:pt x="8" y="209"/>
                  </a:lnTo>
                  <a:lnTo>
                    <a:pt x="28" y="209"/>
                  </a:lnTo>
                  <a:lnTo>
                    <a:pt x="46" y="209"/>
                  </a:lnTo>
                  <a:lnTo>
                    <a:pt x="54" y="209"/>
                  </a:lnTo>
                  <a:lnTo>
                    <a:pt x="54" y="201"/>
                  </a:lnTo>
                  <a:lnTo>
                    <a:pt x="54" y="178"/>
                  </a:lnTo>
                  <a:lnTo>
                    <a:pt x="54" y="146"/>
                  </a:lnTo>
                  <a:lnTo>
                    <a:pt x="54" y="110"/>
                  </a:lnTo>
                  <a:lnTo>
                    <a:pt x="54" y="73"/>
                  </a:lnTo>
                  <a:lnTo>
                    <a:pt x="54" y="41"/>
                  </a:lnTo>
                  <a:lnTo>
                    <a:pt x="54" y="18"/>
                  </a:lnTo>
                  <a:lnTo>
                    <a:pt x="54" y="10"/>
                  </a:lnTo>
                  <a:lnTo>
                    <a:pt x="54" y="9"/>
                  </a:lnTo>
                  <a:lnTo>
                    <a:pt x="51" y="6"/>
                  </a:lnTo>
                  <a:lnTo>
                    <a:pt x="48" y="3"/>
                  </a:lnTo>
                  <a:lnTo>
                    <a:pt x="43" y="2"/>
                  </a:lnTo>
                  <a:lnTo>
                    <a:pt x="36" y="0"/>
                  </a:lnTo>
                  <a:lnTo>
                    <a:pt x="28" y="0"/>
                  </a:lnTo>
                  <a:lnTo>
                    <a:pt x="18" y="0"/>
                  </a:lnTo>
                  <a:lnTo>
                    <a:pt x="12" y="2"/>
                  </a:lnTo>
                  <a:lnTo>
                    <a:pt x="7" y="3"/>
                  </a:lnTo>
                  <a:lnTo>
                    <a:pt x="4" y="6"/>
                  </a:lnTo>
                  <a:lnTo>
                    <a:pt x="1" y="9"/>
                  </a:lnTo>
                  <a:lnTo>
                    <a:pt x="0" y="10"/>
                  </a:lnTo>
                  <a:lnTo>
                    <a:pt x="0" y="18"/>
                  </a:lnTo>
                  <a:lnTo>
                    <a:pt x="0" y="41"/>
                  </a:lnTo>
                  <a:lnTo>
                    <a:pt x="0" y="73"/>
                  </a:lnTo>
                  <a:lnTo>
                    <a:pt x="0" y="110"/>
                  </a:lnTo>
                  <a:lnTo>
                    <a:pt x="0" y="146"/>
                  </a:lnTo>
                  <a:lnTo>
                    <a:pt x="0" y="178"/>
                  </a:lnTo>
                  <a:lnTo>
                    <a:pt x="0" y="201"/>
                  </a:lnTo>
                  <a:lnTo>
                    <a:pt x="0" y="209"/>
                  </a:lnTo>
                  <a:close/>
                </a:path>
              </a:pathLst>
            </a:custGeom>
            <a:solidFill>
              <a:srgbClr val="FFFFFF"/>
            </a:solidFill>
            <a:ln w="9525">
              <a:noFill/>
              <a:round/>
              <a:headEnd/>
              <a:tailEnd/>
            </a:ln>
          </p:spPr>
          <p:txBody>
            <a:bodyPr/>
            <a:lstStyle/>
            <a:p>
              <a:endParaRPr lang="en-US"/>
            </a:p>
          </p:txBody>
        </p:sp>
        <p:sp>
          <p:nvSpPr>
            <p:cNvPr id="318" name="Freeform 322"/>
            <p:cNvSpPr>
              <a:spLocks/>
            </p:cNvSpPr>
            <p:nvPr userDrawn="1"/>
          </p:nvSpPr>
          <p:spPr bwMode="auto">
            <a:xfrm>
              <a:off x="2364" y="1976"/>
              <a:ext cx="1" cy="9"/>
            </a:xfrm>
            <a:custGeom>
              <a:avLst/>
              <a:gdLst>
                <a:gd name="T0" fmla="*/ 0 w 18"/>
                <a:gd name="T1" fmla="*/ 1 h 105"/>
                <a:gd name="T2" fmla="*/ 0 w 18"/>
                <a:gd name="T3" fmla="*/ 1 h 105"/>
                <a:gd name="T4" fmla="*/ 0 w 18"/>
                <a:gd name="T5" fmla="*/ 1 h 105"/>
                <a:gd name="T6" fmla="*/ 0 w 18"/>
                <a:gd name="T7" fmla="*/ 1 h 105"/>
                <a:gd name="T8" fmla="*/ 0 w 18"/>
                <a:gd name="T9" fmla="*/ 0 h 105"/>
                <a:gd name="T10" fmla="*/ 0 w 18"/>
                <a:gd name="T11" fmla="*/ 0 h 105"/>
                <a:gd name="T12" fmla="*/ 0 w 18"/>
                <a:gd name="T13" fmla="*/ 0 h 105"/>
                <a:gd name="T14" fmla="*/ 0 w 18"/>
                <a:gd name="T15" fmla="*/ 0 h 105"/>
                <a:gd name="T16" fmla="*/ 0 w 18"/>
                <a:gd name="T17" fmla="*/ 0 h 105"/>
                <a:gd name="T18" fmla="*/ 0 w 18"/>
                <a:gd name="T19" fmla="*/ 0 h 105"/>
                <a:gd name="T20" fmla="*/ 0 w 18"/>
                <a:gd name="T21" fmla="*/ 0 h 105"/>
                <a:gd name="T22" fmla="*/ 0 w 18"/>
                <a:gd name="T23" fmla="*/ 0 h 105"/>
                <a:gd name="T24" fmla="*/ 0 w 18"/>
                <a:gd name="T25" fmla="*/ 0 h 105"/>
                <a:gd name="T26" fmla="*/ 0 w 18"/>
                <a:gd name="T27" fmla="*/ 0 h 105"/>
                <a:gd name="T28" fmla="*/ 0 w 18"/>
                <a:gd name="T29" fmla="*/ 0 h 105"/>
                <a:gd name="T30" fmla="*/ 0 w 18"/>
                <a:gd name="T31" fmla="*/ 0 h 105"/>
                <a:gd name="T32" fmla="*/ 0 w 18"/>
                <a:gd name="T33" fmla="*/ 0 h 105"/>
                <a:gd name="T34" fmla="*/ 0 w 18"/>
                <a:gd name="T35" fmla="*/ 1 h 105"/>
                <a:gd name="T36" fmla="*/ 0 w 18"/>
                <a:gd name="T37" fmla="*/ 1 h 10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8" h="105">
                  <a:moveTo>
                    <a:pt x="0" y="105"/>
                  </a:moveTo>
                  <a:lnTo>
                    <a:pt x="9" y="105"/>
                  </a:lnTo>
                  <a:lnTo>
                    <a:pt x="18" y="105"/>
                  </a:lnTo>
                  <a:lnTo>
                    <a:pt x="18" y="89"/>
                  </a:lnTo>
                  <a:lnTo>
                    <a:pt x="18" y="54"/>
                  </a:lnTo>
                  <a:lnTo>
                    <a:pt x="18" y="20"/>
                  </a:lnTo>
                  <a:lnTo>
                    <a:pt x="18" y="4"/>
                  </a:lnTo>
                  <a:lnTo>
                    <a:pt x="17" y="2"/>
                  </a:lnTo>
                  <a:lnTo>
                    <a:pt x="15" y="1"/>
                  </a:lnTo>
                  <a:lnTo>
                    <a:pt x="9" y="0"/>
                  </a:lnTo>
                  <a:lnTo>
                    <a:pt x="4" y="1"/>
                  </a:lnTo>
                  <a:lnTo>
                    <a:pt x="1" y="2"/>
                  </a:lnTo>
                  <a:lnTo>
                    <a:pt x="1" y="4"/>
                  </a:lnTo>
                  <a:lnTo>
                    <a:pt x="0" y="4"/>
                  </a:lnTo>
                  <a:lnTo>
                    <a:pt x="0" y="20"/>
                  </a:lnTo>
                  <a:lnTo>
                    <a:pt x="0" y="54"/>
                  </a:lnTo>
                  <a:lnTo>
                    <a:pt x="0" y="89"/>
                  </a:lnTo>
                  <a:lnTo>
                    <a:pt x="0" y="105"/>
                  </a:lnTo>
                  <a:close/>
                </a:path>
              </a:pathLst>
            </a:custGeom>
            <a:solidFill>
              <a:srgbClr val="FFFFFF"/>
            </a:solidFill>
            <a:ln w="9525">
              <a:noFill/>
              <a:round/>
              <a:headEnd/>
              <a:tailEnd/>
            </a:ln>
          </p:spPr>
          <p:txBody>
            <a:bodyPr/>
            <a:lstStyle/>
            <a:p>
              <a:endParaRPr lang="en-US"/>
            </a:p>
          </p:txBody>
        </p:sp>
        <p:sp>
          <p:nvSpPr>
            <p:cNvPr id="319" name="Freeform 323"/>
            <p:cNvSpPr>
              <a:spLocks/>
            </p:cNvSpPr>
            <p:nvPr userDrawn="1"/>
          </p:nvSpPr>
          <p:spPr bwMode="auto">
            <a:xfrm>
              <a:off x="2392" y="1976"/>
              <a:ext cx="2" cy="8"/>
            </a:xfrm>
            <a:custGeom>
              <a:avLst/>
              <a:gdLst>
                <a:gd name="T0" fmla="*/ 0 w 19"/>
                <a:gd name="T1" fmla="*/ 1 h 105"/>
                <a:gd name="T2" fmla="*/ 0 w 19"/>
                <a:gd name="T3" fmla="*/ 1 h 105"/>
                <a:gd name="T4" fmla="*/ 0 w 19"/>
                <a:gd name="T5" fmla="*/ 1 h 105"/>
                <a:gd name="T6" fmla="*/ 0 w 19"/>
                <a:gd name="T7" fmla="*/ 1 h 105"/>
                <a:gd name="T8" fmla="*/ 0 w 19"/>
                <a:gd name="T9" fmla="*/ 0 h 105"/>
                <a:gd name="T10" fmla="*/ 0 w 19"/>
                <a:gd name="T11" fmla="*/ 0 h 105"/>
                <a:gd name="T12" fmla="*/ 0 w 19"/>
                <a:gd name="T13" fmla="*/ 0 h 105"/>
                <a:gd name="T14" fmla="*/ 0 w 19"/>
                <a:gd name="T15" fmla="*/ 0 h 105"/>
                <a:gd name="T16" fmla="*/ 0 w 19"/>
                <a:gd name="T17" fmla="*/ 0 h 105"/>
                <a:gd name="T18" fmla="*/ 0 w 19"/>
                <a:gd name="T19" fmla="*/ 0 h 105"/>
                <a:gd name="T20" fmla="*/ 0 w 19"/>
                <a:gd name="T21" fmla="*/ 0 h 105"/>
                <a:gd name="T22" fmla="*/ 0 w 19"/>
                <a:gd name="T23" fmla="*/ 0 h 105"/>
                <a:gd name="T24" fmla="*/ 0 w 19"/>
                <a:gd name="T25" fmla="*/ 0 h 105"/>
                <a:gd name="T26" fmla="*/ 0 w 19"/>
                <a:gd name="T27" fmla="*/ 0 h 105"/>
                <a:gd name="T28" fmla="*/ 0 w 19"/>
                <a:gd name="T29" fmla="*/ 0 h 105"/>
                <a:gd name="T30" fmla="*/ 0 w 19"/>
                <a:gd name="T31" fmla="*/ 0 h 105"/>
                <a:gd name="T32" fmla="*/ 0 w 19"/>
                <a:gd name="T33" fmla="*/ 0 h 105"/>
                <a:gd name="T34" fmla="*/ 0 w 19"/>
                <a:gd name="T35" fmla="*/ 1 h 105"/>
                <a:gd name="T36" fmla="*/ 0 w 19"/>
                <a:gd name="T37" fmla="*/ 1 h 10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9" h="105">
                  <a:moveTo>
                    <a:pt x="0" y="105"/>
                  </a:moveTo>
                  <a:lnTo>
                    <a:pt x="10" y="105"/>
                  </a:lnTo>
                  <a:lnTo>
                    <a:pt x="19" y="105"/>
                  </a:lnTo>
                  <a:lnTo>
                    <a:pt x="19" y="89"/>
                  </a:lnTo>
                  <a:lnTo>
                    <a:pt x="19" y="55"/>
                  </a:lnTo>
                  <a:lnTo>
                    <a:pt x="19" y="20"/>
                  </a:lnTo>
                  <a:lnTo>
                    <a:pt x="19" y="5"/>
                  </a:lnTo>
                  <a:lnTo>
                    <a:pt x="19" y="4"/>
                  </a:lnTo>
                  <a:lnTo>
                    <a:pt x="18" y="2"/>
                  </a:lnTo>
                  <a:lnTo>
                    <a:pt x="15" y="1"/>
                  </a:lnTo>
                  <a:lnTo>
                    <a:pt x="10" y="0"/>
                  </a:lnTo>
                  <a:lnTo>
                    <a:pt x="5" y="1"/>
                  </a:lnTo>
                  <a:lnTo>
                    <a:pt x="2" y="2"/>
                  </a:lnTo>
                  <a:lnTo>
                    <a:pt x="0" y="4"/>
                  </a:lnTo>
                  <a:lnTo>
                    <a:pt x="0" y="5"/>
                  </a:lnTo>
                  <a:lnTo>
                    <a:pt x="0" y="20"/>
                  </a:lnTo>
                  <a:lnTo>
                    <a:pt x="0" y="55"/>
                  </a:lnTo>
                  <a:lnTo>
                    <a:pt x="0" y="89"/>
                  </a:lnTo>
                  <a:lnTo>
                    <a:pt x="0" y="105"/>
                  </a:lnTo>
                  <a:close/>
                </a:path>
              </a:pathLst>
            </a:custGeom>
            <a:solidFill>
              <a:srgbClr val="FFFFFF"/>
            </a:solidFill>
            <a:ln w="9525">
              <a:noFill/>
              <a:round/>
              <a:headEnd/>
              <a:tailEnd/>
            </a:ln>
          </p:spPr>
          <p:txBody>
            <a:bodyPr/>
            <a:lstStyle/>
            <a:p>
              <a:endParaRPr lang="en-US"/>
            </a:p>
          </p:txBody>
        </p:sp>
        <p:sp>
          <p:nvSpPr>
            <p:cNvPr id="320" name="Freeform 324"/>
            <p:cNvSpPr>
              <a:spLocks/>
            </p:cNvSpPr>
            <p:nvPr userDrawn="1"/>
          </p:nvSpPr>
          <p:spPr bwMode="auto">
            <a:xfrm>
              <a:off x="2377" y="1976"/>
              <a:ext cx="2" cy="8"/>
            </a:xfrm>
            <a:custGeom>
              <a:avLst/>
              <a:gdLst>
                <a:gd name="T0" fmla="*/ 0 w 32"/>
                <a:gd name="T1" fmla="*/ 1 h 105"/>
                <a:gd name="T2" fmla="*/ 0 w 32"/>
                <a:gd name="T3" fmla="*/ 1 h 105"/>
                <a:gd name="T4" fmla="*/ 0 w 32"/>
                <a:gd name="T5" fmla="*/ 1 h 105"/>
                <a:gd name="T6" fmla="*/ 0 w 32"/>
                <a:gd name="T7" fmla="*/ 1 h 105"/>
                <a:gd name="T8" fmla="*/ 0 w 32"/>
                <a:gd name="T9" fmla="*/ 1 h 105"/>
                <a:gd name="T10" fmla="*/ 0 w 32"/>
                <a:gd name="T11" fmla="*/ 1 h 105"/>
                <a:gd name="T12" fmla="*/ 0 w 32"/>
                <a:gd name="T13" fmla="*/ 0 h 105"/>
                <a:gd name="T14" fmla="*/ 0 w 32"/>
                <a:gd name="T15" fmla="*/ 0 h 105"/>
                <a:gd name="T16" fmla="*/ 0 w 32"/>
                <a:gd name="T17" fmla="*/ 0 h 105"/>
                <a:gd name="T18" fmla="*/ 0 w 32"/>
                <a:gd name="T19" fmla="*/ 0 h 105"/>
                <a:gd name="T20" fmla="*/ 0 w 32"/>
                <a:gd name="T21" fmla="*/ 0 h 105"/>
                <a:gd name="T22" fmla="*/ 0 w 32"/>
                <a:gd name="T23" fmla="*/ 0 h 105"/>
                <a:gd name="T24" fmla="*/ 0 w 32"/>
                <a:gd name="T25" fmla="*/ 0 h 105"/>
                <a:gd name="T26" fmla="*/ 0 w 32"/>
                <a:gd name="T27" fmla="*/ 0 h 105"/>
                <a:gd name="T28" fmla="*/ 0 w 32"/>
                <a:gd name="T29" fmla="*/ 0 h 105"/>
                <a:gd name="T30" fmla="*/ 0 w 32"/>
                <a:gd name="T31" fmla="*/ 0 h 105"/>
                <a:gd name="T32" fmla="*/ 0 w 32"/>
                <a:gd name="T33" fmla="*/ 0 h 105"/>
                <a:gd name="T34" fmla="*/ 0 w 32"/>
                <a:gd name="T35" fmla="*/ 0 h 105"/>
                <a:gd name="T36" fmla="*/ 0 w 32"/>
                <a:gd name="T37" fmla="*/ 0 h 105"/>
                <a:gd name="T38" fmla="*/ 0 w 32"/>
                <a:gd name="T39" fmla="*/ 1 h 105"/>
                <a:gd name="T40" fmla="*/ 0 w 32"/>
                <a:gd name="T41" fmla="*/ 1 h 1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 h="105">
                  <a:moveTo>
                    <a:pt x="0" y="105"/>
                  </a:moveTo>
                  <a:lnTo>
                    <a:pt x="5" y="105"/>
                  </a:lnTo>
                  <a:lnTo>
                    <a:pt x="16" y="105"/>
                  </a:lnTo>
                  <a:lnTo>
                    <a:pt x="27" y="105"/>
                  </a:lnTo>
                  <a:lnTo>
                    <a:pt x="32" y="105"/>
                  </a:lnTo>
                  <a:lnTo>
                    <a:pt x="32" y="90"/>
                  </a:lnTo>
                  <a:lnTo>
                    <a:pt x="32" y="55"/>
                  </a:lnTo>
                  <a:lnTo>
                    <a:pt x="32" y="21"/>
                  </a:lnTo>
                  <a:lnTo>
                    <a:pt x="32" y="5"/>
                  </a:lnTo>
                  <a:lnTo>
                    <a:pt x="32" y="4"/>
                  </a:lnTo>
                  <a:lnTo>
                    <a:pt x="29" y="3"/>
                  </a:lnTo>
                  <a:lnTo>
                    <a:pt x="25" y="1"/>
                  </a:lnTo>
                  <a:lnTo>
                    <a:pt x="16" y="0"/>
                  </a:lnTo>
                  <a:lnTo>
                    <a:pt x="7" y="1"/>
                  </a:lnTo>
                  <a:lnTo>
                    <a:pt x="2" y="3"/>
                  </a:lnTo>
                  <a:lnTo>
                    <a:pt x="0" y="4"/>
                  </a:lnTo>
                  <a:lnTo>
                    <a:pt x="0" y="5"/>
                  </a:lnTo>
                  <a:lnTo>
                    <a:pt x="0" y="21"/>
                  </a:lnTo>
                  <a:lnTo>
                    <a:pt x="0" y="55"/>
                  </a:lnTo>
                  <a:lnTo>
                    <a:pt x="0" y="90"/>
                  </a:lnTo>
                  <a:lnTo>
                    <a:pt x="0" y="105"/>
                  </a:lnTo>
                  <a:close/>
                </a:path>
              </a:pathLst>
            </a:custGeom>
            <a:solidFill>
              <a:srgbClr val="FFFFFF"/>
            </a:solidFill>
            <a:ln w="9525">
              <a:noFill/>
              <a:round/>
              <a:headEnd/>
              <a:tailEnd/>
            </a:ln>
          </p:spPr>
          <p:txBody>
            <a:bodyPr/>
            <a:lstStyle/>
            <a:p>
              <a:endParaRPr lang="en-US"/>
            </a:p>
          </p:txBody>
        </p:sp>
        <p:sp>
          <p:nvSpPr>
            <p:cNvPr id="321" name="Freeform 325"/>
            <p:cNvSpPr>
              <a:spLocks/>
            </p:cNvSpPr>
            <p:nvPr userDrawn="1"/>
          </p:nvSpPr>
          <p:spPr bwMode="auto">
            <a:xfrm>
              <a:off x="2643" y="1977"/>
              <a:ext cx="1" cy="8"/>
            </a:xfrm>
            <a:custGeom>
              <a:avLst/>
              <a:gdLst>
                <a:gd name="T0" fmla="*/ 0 w 19"/>
                <a:gd name="T1" fmla="*/ 1 h 106"/>
                <a:gd name="T2" fmla="*/ 0 w 19"/>
                <a:gd name="T3" fmla="*/ 1 h 106"/>
                <a:gd name="T4" fmla="*/ 0 w 19"/>
                <a:gd name="T5" fmla="*/ 1 h 106"/>
                <a:gd name="T6" fmla="*/ 0 w 19"/>
                <a:gd name="T7" fmla="*/ 1 h 106"/>
                <a:gd name="T8" fmla="*/ 0 w 19"/>
                <a:gd name="T9" fmla="*/ 0 h 106"/>
                <a:gd name="T10" fmla="*/ 0 w 19"/>
                <a:gd name="T11" fmla="*/ 0 h 106"/>
                <a:gd name="T12" fmla="*/ 0 w 19"/>
                <a:gd name="T13" fmla="*/ 0 h 106"/>
                <a:gd name="T14" fmla="*/ 0 w 19"/>
                <a:gd name="T15" fmla="*/ 0 h 106"/>
                <a:gd name="T16" fmla="*/ 0 w 19"/>
                <a:gd name="T17" fmla="*/ 0 h 106"/>
                <a:gd name="T18" fmla="*/ 0 w 19"/>
                <a:gd name="T19" fmla="*/ 0 h 106"/>
                <a:gd name="T20" fmla="*/ 0 w 19"/>
                <a:gd name="T21" fmla="*/ 0 h 106"/>
                <a:gd name="T22" fmla="*/ 0 w 19"/>
                <a:gd name="T23" fmla="*/ 0 h 106"/>
                <a:gd name="T24" fmla="*/ 0 w 19"/>
                <a:gd name="T25" fmla="*/ 0 h 106"/>
                <a:gd name="T26" fmla="*/ 0 w 19"/>
                <a:gd name="T27" fmla="*/ 0 h 106"/>
                <a:gd name="T28" fmla="*/ 0 w 19"/>
                <a:gd name="T29" fmla="*/ 0 h 106"/>
                <a:gd name="T30" fmla="*/ 0 w 19"/>
                <a:gd name="T31" fmla="*/ 0 h 106"/>
                <a:gd name="T32" fmla="*/ 0 w 19"/>
                <a:gd name="T33" fmla="*/ 0 h 106"/>
                <a:gd name="T34" fmla="*/ 0 w 19"/>
                <a:gd name="T35" fmla="*/ 1 h 106"/>
                <a:gd name="T36" fmla="*/ 0 w 19"/>
                <a:gd name="T37" fmla="*/ 1 h 1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9" h="106">
                  <a:moveTo>
                    <a:pt x="0" y="106"/>
                  </a:moveTo>
                  <a:lnTo>
                    <a:pt x="9" y="106"/>
                  </a:lnTo>
                  <a:lnTo>
                    <a:pt x="19" y="106"/>
                  </a:lnTo>
                  <a:lnTo>
                    <a:pt x="19" y="90"/>
                  </a:lnTo>
                  <a:lnTo>
                    <a:pt x="19" y="56"/>
                  </a:lnTo>
                  <a:lnTo>
                    <a:pt x="19" y="21"/>
                  </a:lnTo>
                  <a:lnTo>
                    <a:pt x="19" y="6"/>
                  </a:lnTo>
                  <a:lnTo>
                    <a:pt x="19" y="5"/>
                  </a:lnTo>
                  <a:lnTo>
                    <a:pt x="18" y="3"/>
                  </a:lnTo>
                  <a:lnTo>
                    <a:pt x="15" y="2"/>
                  </a:lnTo>
                  <a:lnTo>
                    <a:pt x="9" y="0"/>
                  </a:lnTo>
                  <a:lnTo>
                    <a:pt x="4" y="2"/>
                  </a:lnTo>
                  <a:lnTo>
                    <a:pt x="2" y="3"/>
                  </a:lnTo>
                  <a:lnTo>
                    <a:pt x="1" y="5"/>
                  </a:lnTo>
                  <a:lnTo>
                    <a:pt x="0" y="6"/>
                  </a:lnTo>
                  <a:lnTo>
                    <a:pt x="0" y="21"/>
                  </a:lnTo>
                  <a:lnTo>
                    <a:pt x="0" y="56"/>
                  </a:lnTo>
                  <a:lnTo>
                    <a:pt x="0" y="90"/>
                  </a:lnTo>
                  <a:lnTo>
                    <a:pt x="0" y="106"/>
                  </a:lnTo>
                  <a:close/>
                </a:path>
              </a:pathLst>
            </a:custGeom>
            <a:solidFill>
              <a:srgbClr val="FFFFFF"/>
            </a:solidFill>
            <a:ln w="9525">
              <a:noFill/>
              <a:round/>
              <a:headEnd/>
              <a:tailEnd/>
            </a:ln>
          </p:spPr>
          <p:txBody>
            <a:bodyPr/>
            <a:lstStyle/>
            <a:p>
              <a:endParaRPr lang="en-US"/>
            </a:p>
          </p:txBody>
        </p:sp>
        <p:sp>
          <p:nvSpPr>
            <p:cNvPr id="322" name="Freeform 326"/>
            <p:cNvSpPr>
              <a:spLocks/>
            </p:cNvSpPr>
            <p:nvPr userDrawn="1"/>
          </p:nvSpPr>
          <p:spPr bwMode="auto">
            <a:xfrm>
              <a:off x="2671" y="1977"/>
              <a:ext cx="2" cy="8"/>
            </a:xfrm>
            <a:custGeom>
              <a:avLst/>
              <a:gdLst>
                <a:gd name="T0" fmla="*/ 0 w 18"/>
                <a:gd name="T1" fmla="*/ 1 h 106"/>
                <a:gd name="T2" fmla="*/ 0 w 18"/>
                <a:gd name="T3" fmla="*/ 1 h 106"/>
                <a:gd name="T4" fmla="*/ 0 w 18"/>
                <a:gd name="T5" fmla="*/ 1 h 106"/>
                <a:gd name="T6" fmla="*/ 0 w 18"/>
                <a:gd name="T7" fmla="*/ 1 h 106"/>
                <a:gd name="T8" fmla="*/ 0 w 18"/>
                <a:gd name="T9" fmla="*/ 0 h 106"/>
                <a:gd name="T10" fmla="*/ 0 w 18"/>
                <a:gd name="T11" fmla="*/ 0 h 106"/>
                <a:gd name="T12" fmla="*/ 0 w 18"/>
                <a:gd name="T13" fmla="*/ 0 h 106"/>
                <a:gd name="T14" fmla="*/ 0 w 18"/>
                <a:gd name="T15" fmla="*/ 0 h 106"/>
                <a:gd name="T16" fmla="*/ 0 w 18"/>
                <a:gd name="T17" fmla="*/ 0 h 106"/>
                <a:gd name="T18" fmla="*/ 0 w 18"/>
                <a:gd name="T19" fmla="*/ 0 h 106"/>
                <a:gd name="T20" fmla="*/ 0 w 18"/>
                <a:gd name="T21" fmla="*/ 0 h 106"/>
                <a:gd name="T22" fmla="*/ 0 w 18"/>
                <a:gd name="T23" fmla="*/ 0 h 106"/>
                <a:gd name="T24" fmla="*/ 0 w 18"/>
                <a:gd name="T25" fmla="*/ 0 h 106"/>
                <a:gd name="T26" fmla="*/ 0 w 18"/>
                <a:gd name="T27" fmla="*/ 0 h 106"/>
                <a:gd name="T28" fmla="*/ 0 w 18"/>
                <a:gd name="T29" fmla="*/ 0 h 106"/>
                <a:gd name="T30" fmla="*/ 0 w 18"/>
                <a:gd name="T31" fmla="*/ 0 h 106"/>
                <a:gd name="T32" fmla="*/ 0 w 18"/>
                <a:gd name="T33" fmla="*/ 0 h 106"/>
                <a:gd name="T34" fmla="*/ 0 w 18"/>
                <a:gd name="T35" fmla="*/ 1 h 106"/>
                <a:gd name="T36" fmla="*/ 0 w 18"/>
                <a:gd name="T37" fmla="*/ 1 h 1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8" h="106">
                  <a:moveTo>
                    <a:pt x="0" y="106"/>
                  </a:moveTo>
                  <a:lnTo>
                    <a:pt x="10" y="106"/>
                  </a:lnTo>
                  <a:lnTo>
                    <a:pt x="18" y="106"/>
                  </a:lnTo>
                  <a:lnTo>
                    <a:pt x="18" y="90"/>
                  </a:lnTo>
                  <a:lnTo>
                    <a:pt x="18" y="56"/>
                  </a:lnTo>
                  <a:lnTo>
                    <a:pt x="18" y="21"/>
                  </a:lnTo>
                  <a:lnTo>
                    <a:pt x="18" y="6"/>
                  </a:lnTo>
                  <a:lnTo>
                    <a:pt x="18" y="5"/>
                  </a:lnTo>
                  <a:lnTo>
                    <a:pt x="17" y="2"/>
                  </a:lnTo>
                  <a:lnTo>
                    <a:pt x="14" y="1"/>
                  </a:lnTo>
                  <a:lnTo>
                    <a:pt x="9" y="0"/>
                  </a:lnTo>
                  <a:lnTo>
                    <a:pt x="3" y="1"/>
                  </a:lnTo>
                  <a:lnTo>
                    <a:pt x="1" y="2"/>
                  </a:lnTo>
                  <a:lnTo>
                    <a:pt x="0" y="5"/>
                  </a:lnTo>
                  <a:lnTo>
                    <a:pt x="0" y="6"/>
                  </a:lnTo>
                  <a:lnTo>
                    <a:pt x="0" y="21"/>
                  </a:lnTo>
                  <a:lnTo>
                    <a:pt x="0" y="56"/>
                  </a:lnTo>
                  <a:lnTo>
                    <a:pt x="0" y="90"/>
                  </a:lnTo>
                  <a:lnTo>
                    <a:pt x="0" y="106"/>
                  </a:lnTo>
                  <a:close/>
                </a:path>
              </a:pathLst>
            </a:custGeom>
            <a:solidFill>
              <a:srgbClr val="FFFFFF"/>
            </a:solidFill>
            <a:ln w="9525">
              <a:noFill/>
              <a:round/>
              <a:headEnd/>
              <a:tailEnd/>
            </a:ln>
          </p:spPr>
          <p:txBody>
            <a:bodyPr/>
            <a:lstStyle/>
            <a:p>
              <a:endParaRPr lang="en-US"/>
            </a:p>
          </p:txBody>
        </p:sp>
        <p:sp>
          <p:nvSpPr>
            <p:cNvPr id="323" name="Freeform 327"/>
            <p:cNvSpPr>
              <a:spLocks/>
            </p:cNvSpPr>
            <p:nvPr userDrawn="1"/>
          </p:nvSpPr>
          <p:spPr bwMode="auto">
            <a:xfrm>
              <a:off x="2656" y="1977"/>
              <a:ext cx="2" cy="8"/>
            </a:xfrm>
            <a:custGeom>
              <a:avLst/>
              <a:gdLst>
                <a:gd name="T0" fmla="*/ 0 w 30"/>
                <a:gd name="T1" fmla="*/ 1 h 106"/>
                <a:gd name="T2" fmla="*/ 0 w 30"/>
                <a:gd name="T3" fmla="*/ 1 h 106"/>
                <a:gd name="T4" fmla="*/ 0 w 30"/>
                <a:gd name="T5" fmla="*/ 1 h 106"/>
                <a:gd name="T6" fmla="*/ 0 w 30"/>
                <a:gd name="T7" fmla="*/ 1 h 106"/>
                <a:gd name="T8" fmla="*/ 0 w 30"/>
                <a:gd name="T9" fmla="*/ 0 h 106"/>
                <a:gd name="T10" fmla="*/ 0 w 30"/>
                <a:gd name="T11" fmla="*/ 0 h 106"/>
                <a:gd name="T12" fmla="*/ 0 w 30"/>
                <a:gd name="T13" fmla="*/ 0 h 106"/>
                <a:gd name="T14" fmla="*/ 0 w 30"/>
                <a:gd name="T15" fmla="*/ 0 h 106"/>
                <a:gd name="T16" fmla="*/ 0 w 30"/>
                <a:gd name="T17" fmla="*/ 0 h 106"/>
                <a:gd name="T18" fmla="*/ 0 w 30"/>
                <a:gd name="T19" fmla="*/ 0 h 106"/>
                <a:gd name="T20" fmla="*/ 0 w 30"/>
                <a:gd name="T21" fmla="*/ 0 h 106"/>
                <a:gd name="T22" fmla="*/ 0 w 30"/>
                <a:gd name="T23" fmla="*/ 0 h 106"/>
                <a:gd name="T24" fmla="*/ 0 w 30"/>
                <a:gd name="T25" fmla="*/ 0 h 106"/>
                <a:gd name="T26" fmla="*/ 0 w 30"/>
                <a:gd name="T27" fmla="*/ 0 h 106"/>
                <a:gd name="T28" fmla="*/ 0 w 30"/>
                <a:gd name="T29" fmla="*/ 0 h 106"/>
                <a:gd name="T30" fmla="*/ 0 w 30"/>
                <a:gd name="T31" fmla="*/ 0 h 106"/>
                <a:gd name="T32" fmla="*/ 0 w 30"/>
                <a:gd name="T33" fmla="*/ 0 h 106"/>
                <a:gd name="T34" fmla="*/ 0 w 30"/>
                <a:gd name="T35" fmla="*/ 1 h 106"/>
                <a:gd name="T36" fmla="*/ 0 w 30"/>
                <a:gd name="T37" fmla="*/ 1 h 10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 h="106">
                  <a:moveTo>
                    <a:pt x="0" y="106"/>
                  </a:moveTo>
                  <a:lnTo>
                    <a:pt x="15" y="106"/>
                  </a:lnTo>
                  <a:lnTo>
                    <a:pt x="30" y="106"/>
                  </a:lnTo>
                  <a:lnTo>
                    <a:pt x="30" y="91"/>
                  </a:lnTo>
                  <a:lnTo>
                    <a:pt x="30" y="56"/>
                  </a:lnTo>
                  <a:lnTo>
                    <a:pt x="30" y="22"/>
                  </a:lnTo>
                  <a:lnTo>
                    <a:pt x="30" y="6"/>
                  </a:lnTo>
                  <a:lnTo>
                    <a:pt x="30" y="5"/>
                  </a:lnTo>
                  <a:lnTo>
                    <a:pt x="27" y="4"/>
                  </a:lnTo>
                  <a:lnTo>
                    <a:pt x="23" y="1"/>
                  </a:lnTo>
                  <a:lnTo>
                    <a:pt x="15" y="0"/>
                  </a:lnTo>
                  <a:lnTo>
                    <a:pt x="6" y="1"/>
                  </a:lnTo>
                  <a:lnTo>
                    <a:pt x="2" y="4"/>
                  </a:lnTo>
                  <a:lnTo>
                    <a:pt x="0" y="5"/>
                  </a:lnTo>
                  <a:lnTo>
                    <a:pt x="0" y="6"/>
                  </a:lnTo>
                  <a:lnTo>
                    <a:pt x="0" y="22"/>
                  </a:lnTo>
                  <a:lnTo>
                    <a:pt x="0" y="56"/>
                  </a:lnTo>
                  <a:lnTo>
                    <a:pt x="0" y="91"/>
                  </a:lnTo>
                  <a:lnTo>
                    <a:pt x="0" y="106"/>
                  </a:lnTo>
                  <a:close/>
                </a:path>
              </a:pathLst>
            </a:custGeom>
            <a:solidFill>
              <a:srgbClr val="FFFFFF"/>
            </a:solidFill>
            <a:ln w="9525">
              <a:noFill/>
              <a:round/>
              <a:headEnd/>
              <a:tailEnd/>
            </a:ln>
          </p:spPr>
          <p:txBody>
            <a:bodyPr/>
            <a:lstStyle/>
            <a:p>
              <a:endParaRPr lang="en-US"/>
            </a:p>
          </p:txBody>
        </p:sp>
        <p:sp>
          <p:nvSpPr>
            <p:cNvPr id="324" name="Freeform 328"/>
            <p:cNvSpPr>
              <a:spLocks/>
            </p:cNvSpPr>
            <p:nvPr userDrawn="1"/>
          </p:nvSpPr>
          <p:spPr bwMode="auto">
            <a:xfrm>
              <a:off x="2308" y="2105"/>
              <a:ext cx="3" cy="9"/>
            </a:xfrm>
            <a:custGeom>
              <a:avLst/>
              <a:gdLst>
                <a:gd name="T0" fmla="*/ 0 w 29"/>
                <a:gd name="T1" fmla="*/ 1 h 120"/>
                <a:gd name="T2" fmla="*/ 0 w 29"/>
                <a:gd name="T3" fmla="*/ 1 h 120"/>
                <a:gd name="T4" fmla="*/ 0 w 29"/>
                <a:gd name="T5" fmla="*/ 1 h 120"/>
                <a:gd name="T6" fmla="*/ 0 w 29"/>
                <a:gd name="T7" fmla="*/ 1 h 120"/>
                <a:gd name="T8" fmla="*/ 0 w 29"/>
                <a:gd name="T9" fmla="*/ 0 h 120"/>
                <a:gd name="T10" fmla="*/ 0 w 29"/>
                <a:gd name="T11" fmla="*/ 0 h 120"/>
                <a:gd name="T12" fmla="*/ 0 w 29"/>
                <a:gd name="T13" fmla="*/ 0 h 120"/>
                <a:gd name="T14" fmla="*/ 0 w 29"/>
                <a:gd name="T15" fmla="*/ 0 h 120"/>
                <a:gd name="T16" fmla="*/ 0 w 29"/>
                <a:gd name="T17" fmla="*/ 0 h 120"/>
                <a:gd name="T18" fmla="*/ 0 w 29"/>
                <a:gd name="T19" fmla="*/ 0 h 120"/>
                <a:gd name="T20" fmla="*/ 0 w 29"/>
                <a:gd name="T21" fmla="*/ 0 h 120"/>
                <a:gd name="T22" fmla="*/ 0 w 29"/>
                <a:gd name="T23" fmla="*/ 0 h 120"/>
                <a:gd name="T24" fmla="*/ 0 w 29"/>
                <a:gd name="T25" fmla="*/ 0 h 120"/>
                <a:gd name="T26" fmla="*/ 0 w 29"/>
                <a:gd name="T27" fmla="*/ 0 h 120"/>
                <a:gd name="T28" fmla="*/ 0 w 29"/>
                <a:gd name="T29" fmla="*/ 0 h 120"/>
                <a:gd name="T30" fmla="*/ 0 w 29"/>
                <a:gd name="T31" fmla="*/ 0 h 120"/>
                <a:gd name="T32" fmla="*/ 0 w 29"/>
                <a:gd name="T33" fmla="*/ 0 h 120"/>
                <a:gd name="T34" fmla="*/ 0 w 29"/>
                <a:gd name="T35" fmla="*/ 1 h 120"/>
                <a:gd name="T36" fmla="*/ 0 w 29"/>
                <a:gd name="T37" fmla="*/ 1 h 1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120">
                  <a:moveTo>
                    <a:pt x="0" y="120"/>
                  </a:moveTo>
                  <a:lnTo>
                    <a:pt x="15" y="120"/>
                  </a:lnTo>
                  <a:lnTo>
                    <a:pt x="29" y="120"/>
                  </a:lnTo>
                  <a:lnTo>
                    <a:pt x="29" y="102"/>
                  </a:lnTo>
                  <a:lnTo>
                    <a:pt x="29" y="63"/>
                  </a:lnTo>
                  <a:lnTo>
                    <a:pt x="29" y="24"/>
                  </a:lnTo>
                  <a:lnTo>
                    <a:pt x="29" y="6"/>
                  </a:lnTo>
                  <a:lnTo>
                    <a:pt x="29" y="5"/>
                  </a:lnTo>
                  <a:lnTo>
                    <a:pt x="27" y="3"/>
                  </a:lnTo>
                  <a:lnTo>
                    <a:pt x="23" y="1"/>
                  </a:lnTo>
                  <a:lnTo>
                    <a:pt x="15" y="0"/>
                  </a:lnTo>
                  <a:lnTo>
                    <a:pt x="7" y="1"/>
                  </a:lnTo>
                  <a:lnTo>
                    <a:pt x="2" y="3"/>
                  </a:lnTo>
                  <a:lnTo>
                    <a:pt x="1" y="5"/>
                  </a:lnTo>
                  <a:lnTo>
                    <a:pt x="0" y="6"/>
                  </a:lnTo>
                  <a:lnTo>
                    <a:pt x="0" y="24"/>
                  </a:lnTo>
                  <a:lnTo>
                    <a:pt x="0" y="63"/>
                  </a:lnTo>
                  <a:lnTo>
                    <a:pt x="0" y="102"/>
                  </a:lnTo>
                  <a:lnTo>
                    <a:pt x="0" y="120"/>
                  </a:lnTo>
                  <a:close/>
                </a:path>
              </a:pathLst>
            </a:custGeom>
            <a:solidFill>
              <a:srgbClr val="FFFFFF"/>
            </a:solidFill>
            <a:ln w="9525">
              <a:noFill/>
              <a:round/>
              <a:headEnd/>
              <a:tailEnd/>
            </a:ln>
          </p:spPr>
          <p:txBody>
            <a:bodyPr/>
            <a:lstStyle/>
            <a:p>
              <a:endParaRPr lang="en-US"/>
            </a:p>
          </p:txBody>
        </p:sp>
        <p:sp>
          <p:nvSpPr>
            <p:cNvPr id="325" name="Freeform 329"/>
            <p:cNvSpPr>
              <a:spLocks/>
            </p:cNvSpPr>
            <p:nvPr userDrawn="1"/>
          </p:nvSpPr>
          <p:spPr bwMode="auto">
            <a:xfrm>
              <a:off x="2333" y="2051"/>
              <a:ext cx="2" cy="48"/>
            </a:xfrm>
            <a:custGeom>
              <a:avLst/>
              <a:gdLst>
                <a:gd name="T0" fmla="*/ 0 w 18"/>
                <a:gd name="T1" fmla="*/ 4 h 635"/>
                <a:gd name="T2" fmla="*/ 0 w 18"/>
                <a:gd name="T3" fmla="*/ 4 h 635"/>
                <a:gd name="T4" fmla="*/ 0 w 18"/>
                <a:gd name="T5" fmla="*/ 3 h 635"/>
                <a:gd name="T6" fmla="*/ 0 w 18"/>
                <a:gd name="T7" fmla="*/ 3 h 635"/>
                <a:gd name="T8" fmla="*/ 0 w 18"/>
                <a:gd name="T9" fmla="*/ 3 h 635"/>
                <a:gd name="T10" fmla="*/ 0 w 18"/>
                <a:gd name="T11" fmla="*/ 3 h 635"/>
                <a:gd name="T12" fmla="*/ 0 w 18"/>
                <a:gd name="T13" fmla="*/ 3 h 635"/>
                <a:gd name="T14" fmla="*/ 0 w 18"/>
                <a:gd name="T15" fmla="*/ 2 h 635"/>
                <a:gd name="T16" fmla="*/ 0 w 18"/>
                <a:gd name="T17" fmla="*/ 2 h 635"/>
                <a:gd name="T18" fmla="*/ 0 w 18"/>
                <a:gd name="T19" fmla="*/ 1 h 635"/>
                <a:gd name="T20" fmla="*/ 0 w 18"/>
                <a:gd name="T21" fmla="*/ 1 h 635"/>
                <a:gd name="T22" fmla="*/ 0 w 18"/>
                <a:gd name="T23" fmla="*/ 0 h 635"/>
                <a:gd name="T24" fmla="*/ 0 w 18"/>
                <a:gd name="T25" fmla="*/ 0 h 635"/>
                <a:gd name="T26" fmla="*/ 0 w 18"/>
                <a:gd name="T27" fmla="*/ 0 h 635"/>
                <a:gd name="T28" fmla="*/ 0 w 18"/>
                <a:gd name="T29" fmla="*/ 0 h 635"/>
                <a:gd name="T30" fmla="*/ 0 w 18"/>
                <a:gd name="T31" fmla="*/ 0 h 635"/>
                <a:gd name="T32" fmla="*/ 0 w 18"/>
                <a:gd name="T33" fmla="*/ 0 h 635"/>
                <a:gd name="T34" fmla="*/ 0 w 18"/>
                <a:gd name="T35" fmla="*/ 0 h 635"/>
                <a:gd name="T36" fmla="*/ 0 w 18"/>
                <a:gd name="T37" fmla="*/ 0 h 635"/>
                <a:gd name="T38" fmla="*/ 0 w 18"/>
                <a:gd name="T39" fmla="*/ 0 h 635"/>
                <a:gd name="T40" fmla="*/ 0 w 18"/>
                <a:gd name="T41" fmla="*/ 0 h 635"/>
                <a:gd name="T42" fmla="*/ 0 w 18"/>
                <a:gd name="T43" fmla="*/ 0 h 635"/>
                <a:gd name="T44" fmla="*/ 0 w 18"/>
                <a:gd name="T45" fmla="*/ 0 h 635"/>
                <a:gd name="T46" fmla="*/ 0 w 18"/>
                <a:gd name="T47" fmla="*/ 0 h 635"/>
                <a:gd name="T48" fmla="*/ 0 w 18"/>
                <a:gd name="T49" fmla="*/ 0 h 635"/>
                <a:gd name="T50" fmla="*/ 0 w 18"/>
                <a:gd name="T51" fmla="*/ 0 h 635"/>
                <a:gd name="T52" fmla="*/ 0 w 18"/>
                <a:gd name="T53" fmla="*/ 1 h 635"/>
                <a:gd name="T54" fmla="*/ 0 w 18"/>
                <a:gd name="T55" fmla="*/ 1 h 635"/>
                <a:gd name="T56" fmla="*/ 0 w 18"/>
                <a:gd name="T57" fmla="*/ 2 h 635"/>
                <a:gd name="T58" fmla="*/ 0 w 18"/>
                <a:gd name="T59" fmla="*/ 2 h 635"/>
                <a:gd name="T60" fmla="*/ 0 w 18"/>
                <a:gd name="T61" fmla="*/ 3 h 635"/>
                <a:gd name="T62" fmla="*/ 0 w 18"/>
                <a:gd name="T63" fmla="*/ 3 h 635"/>
                <a:gd name="T64" fmla="*/ 0 w 18"/>
                <a:gd name="T65" fmla="*/ 4 h 6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 h="635">
                  <a:moveTo>
                    <a:pt x="0" y="635"/>
                  </a:moveTo>
                  <a:lnTo>
                    <a:pt x="2" y="623"/>
                  </a:lnTo>
                  <a:lnTo>
                    <a:pt x="8" y="596"/>
                  </a:lnTo>
                  <a:lnTo>
                    <a:pt x="15" y="568"/>
                  </a:lnTo>
                  <a:lnTo>
                    <a:pt x="18" y="555"/>
                  </a:lnTo>
                  <a:lnTo>
                    <a:pt x="18" y="533"/>
                  </a:lnTo>
                  <a:lnTo>
                    <a:pt x="18" y="473"/>
                  </a:lnTo>
                  <a:lnTo>
                    <a:pt x="18" y="387"/>
                  </a:lnTo>
                  <a:lnTo>
                    <a:pt x="18" y="290"/>
                  </a:lnTo>
                  <a:lnTo>
                    <a:pt x="18" y="194"/>
                  </a:lnTo>
                  <a:lnTo>
                    <a:pt x="18" y="109"/>
                  </a:lnTo>
                  <a:lnTo>
                    <a:pt x="18" y="49"/>
                  </a:lnTo>
                  <a:lnTo>
                    <a:pt x="18" y="27"/>
                  </a:lnTo>
                  <a:lnTo>
                    <a:pt x="18" y="23"/>
                  </a:lnTo>
                  <a:lnTo>
                    <a:pt x="17" y="14"/>
                  </a:lnTo>
                  <a:lnTo>
                    <a:pt x="16" y="9"/>
                  </a:lnTo>
                  <a:lnTo>
                    <a:pt x="14" y="4"/>
                  </a:lnTo>
                  <a:lnTo>
                    <a:pt x="11" y="2"/>
                  </a:lnTo>
                  <a:lnTo>
                    <a:pt x="8" y="0"/>
                  </a:lnTo>
                  <a:lnTo>
                    <a:pt x="6" y="2"/>
                  </a:lnTo>
                  <a:lnTo>
                    <a:pt x="3" y="4"/>
                  </a:lnTo>
                  <a:lnTo>
                    <a:pt x="2" y="9"/>
                  </a:lnTo>
                  <a:lnTo>
                    <a:pt x="1" y="14"/>
                  </a:lnTo>
                  <a:lnTo>
                    <a:pt x="0" y="23"/>
                  </a:lnTo>
                  <a:lnTo>
                    <a:pt x="0" y="27"/>
                  </a:lnTo>
                  <a:lnTo>
                    <a:pt x="0" y="52"/>
                  </a:lnTo>
                  <a:lnTo>
                    <a:pt x="0" y="122"/>
                  </a:lnTo>
                  <a:lnTo>
                    <a:pt x="0" y="219"/>
                  </a:lnTo>
                  <a:lnTo>
                    <a:pt x="0" y="331"/>
                  </a:lnTo>
                  <a:lnTo>
                    <a:pt x="0" y="443"/>
                  </a:lnTo>
                  <a:lnTo>
                    <a:pt x="0" y="540"/>
                  </a:lnTo>
                  <a:lnTo>
                    <a:pt x="0" y="609"/>
                  </a:lnTo>
                  <a:lnTo>
                    <a:pt x="0" y="635"/>
                  </a:lnTo>
                  <a:close/>
                </a:path>
              </a:pathLst>
            </a:custGeom>
            <a:solidFill>
              <a:srgbClr val="FFFFFF"/>
            </a:solidFill>
            <a:ln w="9525">
              <a:noFill/>
              <a:round/>
              <a:headEnd/>
              <a:tailEnd/>
            </a:ln>
          </p:spPr>
          <p:txBody>
            <a:bodyPr/>
            <a:lstStyle/>
            <a:p>
              <a:endParaRPr lang="en-US"/>
            </a:p>
          </p:txBody>
        </p:sp>
        <p:sp>
          <p:nvSpPr>
            <p:cNvPr id="326" name="Freeform 330"/>
            <p:cNvSpPr>
              <a:spLocks/>
            </p:cNvSpPr>
            <p:nvPr userDrawn="1"/>
          </p:nvSpPr>
          <p:spPr bwMode="auto">
            <a:xfrm>
              <a:off x="2346" y="2051"/>
              <a:ext cx="1" cy="51"/>
            </a:xfrm>
            <a:custGeom>
              <a:avLst/>
              <a:gdLst>
                <a:gd name="T0" fmla="*/ 0 w 18"/>
                <a:gd name="T1" fmla="*/ 3 h 653"/>
                <a:gd name="T2" fmla="*/ 0 w 18"/>
                <a:gd name="T3" fmla="*/ 4 h 653"/>
                <a:gd name="T4" fmla="*/ 0 w 18"/>
                <a:gd name="T5" fmla="*/ 4 h 653"/>
                <a:gd name="T6" fmla="*/ 0 w 18"/>
                <a:gd name="T7" fmla="*/ 4 h 653"/>
                <a:gd name="T8" fmla="*/ 0 w 18"/>
                <a:gd name="T9" fmla="*/ 4 h 653"/>
                <a:gd name="T10" fmla="*/ 0 w 18"/>
                <a:gd name="T11" fmla="*/ 4 h 653"/>
                <a:gd name="T12" fmla="*/ 0 w 18"/>
                <a:gd name="T13" fmla="*/ 3 h 653"/>
                <a:gd name="T14" fmla="*/ 0 w 18"/>
                <a:gd name="T15" fmla="*/ 3 h 653"/>
                <a:gd name="T16" fmla="*/ 0 w 18"/>
                <a:gd name="T17" fmla="*/ 2 h 653"/>
                <a:gd name="T18" fmla="*/ 0 w 18"/>
                <a:gd name="T19" fmla="*/ 1 h 653"/>
                <a:gd name="T20" fmla="*/ 0 w 18"/>
                <a:gd name="T21" fmla="*/ 1 h 653"/>
                <a:gd name="T22" fmla="*/ 0 w 18"/>
                <a:gd name="T23" fmla="*/ 0 h 653"/>
                <a:gd name="T24" fmla="*/ 0 w 18"/>
                <a:gd name="T25" fmla="*/ 0 h 653"/>
                <a:gd name="T26" fmla="*/ 0 w 18"/>
                <a:gd name="T27" fmla="*/ 0 h 653"/>
                <a:gd name="T28" fmla="*/ 0 w 18"/>
                <a:gd name="T29" fmla="*/ 0 h 653"/>
                <a:gd name="T30" fmla="*/ 0 w 18"/>
                <a:gd name="T31" fmla="*/ 0 h 653"/>
                <a:gd name="T32" fmla="*/ 0 w 18"/>
                <a:gd name="T33" fmla="*/ 0 h 653"/>
                <a:gd name="T34" fmla="*/ 0 w 18"/>
                <a:gd name="T35" fmla="*/ 0 h 653"/>
                <a:gd name="T36" fmla="*/ 0 w 18"/>
                <a:gd name="T37" fmla="*/ 0 h 653"/>
                <a:gd name="T38" fmla="*/ 0 w 18"/>
                <a:gd name="T39" fmla="*/ 0 h 653"/>
                <a:gd name="T40" fmla="*/ 0 w 18"/>
                <a:gd name="T41" fmla="*/ 0 h 653"/>
                <a:gd name="T42" fmla="*/ 0 w 18"/>
                <a:gd name="T43" fmla="*/ 0 h 653"/>
                <a:gd name="T44" fmla="*/ 0 w 18"/>
                <a:gd name="T45" fmla="*/ 0 h 653"/>
                <a:gd name="T46" fmla="*/ 0 w 18"/>
                <a:gd name="T47" fmla="*/ 0 h 653"/>
                <a:gd name="T48" fmla="*/ 0 w 18"/>
                <a:gd name="T49" fmla="*/ 0 h 653"/>
                <a:gd name="T50" fmla="*/ 0 w 18"/>
                <a:gd name="T51" fmla="*/ 0 h 653"/>
                <a:gd name="T52" fmla="*/ 0 w 18"/>
                <a:gd name="T53" fmla="*/ 1 h 653"/>
                <a:gd name="T54" fmla="*/ 0 w 18"/>
                <a:gd name="T55" fmla="*/ 1 h 653"/>
                <a:gd name="T56" fmla="*/ 0 w 18"/>
                <a:gd name="T57" fmla="*/ 2 h 653"/>
                <a:gd name="T58" fmla="*/ 0 w 18"/>
                <a:gd name="T59" fmla="*/ 2 h 653"/>
                <a:gd name="T60" fmla="*/ 0 w 18"/>
                <a:gd name="T61" fmla="*/ 3 h 653"/>
                <a:gd name="T62" fmla="*/ 0 w 18"/>
                <a:gd name="T63" fmla="*/ 3 h 653"/>
                <a:gd name="T64" fmla="*/ 0 w 18"/>
                <a:gd name="T65" fmla="*/ 3 h 6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 h="653">
                  <a:moveTo>
                    <a:pt x="0" y="555"/>
                  </a:moveTo>
                  <a:lnTo>
                    <a:pt x="2" y="571"/>
                  </a:lnTo>
                  <a:lnTo>
                    <a:pt x="9" y="604"/>
                  </a:lnTo>
                  <a:lnTo>
                    <a:pt x="15" y="638"/>
                  </a:lnTo>
                  <a:lnTo>
                    <a:pt x="18" y="653"/>
                  </a:lnTo>
                  <a:lnTo>
                    <a:pt x="18" y="626"/>
                  </a:lnTo>
                  <a:lnTo>
                    <a:pt x="18" y="555"/>
                  </a:lnTo>
                  <a:lnTo>
                    <a:pt x="18" y="454"/>
                  </a:lnTo>
                  <a:lnTo>
                    <a:pt x="18" y="339"/>
                  </a:lnTo>
                  <a:lnTo>
                    <a:pt x="18" y="224"/>
                  </a:lnTo>
                  <a:lnTo>
                    <a:pt x="18" y="124"/>
                  </a:lnTo>
                  <a:lnTo>
                    <a:pt x="18" y="52"/>
                  </a:lnTo>
                  <a:lnTo>
                    <a:pt x="18" y="25"/>
                  </a:lnTo>
                  <a:lnTo>
                    <a:pt x="18" y="21"/>
                  </a:lnTo>
                  <a:lnTo>
                    <a:pt x="17" y="13"/>
                  </a:lnTo>
                  <a:lnTo>
                    <a:pt x="16" y="8"/>
                  </a:lnTo>
                  <a:lnTo>
                    <a:pt x="14" y="4"/>
                  </a:lnTo>
                  <a:lnTo>
                    <a:pt x="12" y="1"/>
                  </a:lnTo>
                  <a:lnTo>
                    <a:pt x="9" y="0"/>
                  </a:lnTo>
                  <a:lnTo>
                    <a:pt x="7" y="1"/>
                  </a:lnTo>
                  <a:lnTo>
                    <a:pt x="3" y="4"/>
                  </a:lnTo>
                  <a:lnTo>
                    <a:pt x="2" y="8"/>
                  </a:lnTo>
                  <a:lnTo>
                    <a:pt x="1" y="13"/>
                  </a:lnTo>
                  <a:lnTo>
                    <a:pt x="0" y="21"/>
                  </a:lnTo>
                  <a:lnTo>
                    <a:pt x="0" y="25"/>
                  </a:lnTo>
                  <a:lnTo>
                    <a:pt x="0" y="49"/>
                  </a:lnTo>
                  <a:lnTo>
                    <a:pt x="0" y="109"/>
                  </a:lnTo>
                  <a:lnTo>
                    <a:pt x="0" y="193"/>
                  </a:lnTo>
                  <a:lnTo>
                    <a:pt x="0" y="290"/>
                  </a:lnTo>
                  <a:lnTo>
                    <a:pt x="0" y="387"/>
                  </a:lnTo>
                  <a:lnTo>
                    <a:pt x="0" y="472"/>
                  </a:lnTo>
                  <a:lnTo>
                    <a:pt x="0" y="532"/>
                  </a:lnTo>
                  <a:lnTo>
                    <a:pt x="0" y="555"/>
                  </a:lnTo>
                  <a:close/>
                </a:path>
              </a:pathLst>
            </a:custGeom>
            <a:solidFill>
              <a:srgbClr val="FFFFFF"/>
            </a:solidFill>
            <a:ln w="9525">
              <a:noFill/>
              <a:round/>
              <a:headEnd/>
              <a:tailEnd/>
            </a:ln>
          </p:spPr>
          <p:txBody>
            <a:bodyPr/>
            <a:lstStyle/>
            <a:p>
              <a:endParaRPr lang="en-US"/>
            </a:p>
          </p:txBody>
        </p:sp>
        <p:sp>
          <p:nvSpPr>
            <p:cNvPr id="327" name="Freeform 331"/>
            <p:cNvSpPr>
              <a:spLocks/>
            </p:cNvSpPr>
            <p:nvPr userDrawn="1"/>
          </p:nvSpPr>
          <p:spPr bwMode="auto">
            <a:xfrm>
              <a:off x="2359" y="2051"/>
              <a:ext cx="1" cy="44"/>
            </a:xfrm>
            <a:custGeom>
              <a:avLst/>
              <a:gdLst>
                <a:gd name="T0" fmla="*/ 0 w 19"/>
                <a:gd name="T1" fmla="*/ 3 h 575"/>
                <a:gd name="T2" fmla="*/ 0 w 19"/>
                <a:gd name="T3" fmla="*/ 3 h 575"/>
                <a:gd name="T4" fmla="*/ 0 w 19"/>
                <a:gd name="T5" fmla="*/ 3 h 575"/>
                <a:gd name="T6" fmla="*/ 0 w 19"/>
                <a:gd name="T7" fmla="*/ 3 h 575"/>
                <a:gd name="T8" fmla="*/ 0 w 19"/>
                <a:gd name="T9" fmla="*/ 3 h 575"/>
                <a:gd name="T10" fmla="*/ 0 w 19"/>
                <a:gd name="T11" fmla="*/ 3 h 575"/>
                <a:gd name="T12" fmla="*/ 0 w 19"/>
                <a:gd name="T13" fmla="*/ 2 h 575"/>
                <a:gd name="T14" fmla="*/ 0 w 19"/>
                <a:gd name="T15" fmla="*/ 2 h 575"/>
                <a:gd name="T16" fmla="*/ 0 w 19"/>
                <a:gd name="T17" fmla="*/ 1 h 575"/>
                <a:gd name="T18" fmla="*/ 0 w 19"/>
                <a:gd name="T19" fmla="*/ 1 h 575"/>
                <a:gd name="T20" fmla="*/ 0 w 19"/>
                <a:gd name="T21" fmla="*/ 1 h 575"/>
                <a:gd name="T22" fmla="*/ 0 w 19"/>
                <a:gd name="T23" fmla="*/ 0 h 575"/>
                <a:gd name="T24" fmla="*/ 0 w 19"/>
                <a:gd name="T25" fmla="*/ 0 h 575"/>
                <a:gd name="T26" fmla="*/ 0 w 19"/>
                <a:gd name="T27" fmla="*/ 0 h 575"/>
                <a:gd name="T28" fmla="*/ 0 w 19"/>
                <a:gd name="T29" fmla="*/ 0 h 575"/>
                <a:gd name="T30" fmla="*/ 0 w 19"/>
                <a:gd name="T31" fmla="*/ 0 h 575"/>
                <a:gd name="T32" fmla="*/ 0 w 19"/>
                <a:gd name="T33" fmla="*/ 0 h 575"/>
                <a:gd name="T34" fmla="*/ 0 w 19"/>
                <a:gd name="T35" fmla="*/ 0 h 575"/>
                <a:gd name="T36" fmla="*/ 0 w 19"/>
                <a:gd name="T37" fmla="*/ 0 h 575"/>
                <a:gd name="T38" fmla="*/ 0 w 19"/>
                <a:gd name="T39" fmla="*/ 0 h 575"/>
                <a:gd name="T40" fmla="*/ 0 w 19"/>
                <a:gd name="T41" fmla="*/ 0 h 575"/>
                <a:gd name="T42" fmla="*/ 0 w 19"/>
                <a:gd name="T43" fmla="*/ 0 h 575"/>
                <a:gd name="T44" fmla="*/ 0 w 19"/>
                <a:gd name="T45" fmla="*/ 0 h 575"/>
                <a:gd name="T46" fmla="*/ 0 w 19"/>
                <a:gd name="T47" fmla="*/ 0 h 575"/>
                <a:gd name="T48" fmla="*/ 0 w 19"/>
                <a:gd name="T49" fmla="*/ 0 h 575"/>
                <a:gd name="T50" fmla="*/ 0 w 19"/>
                <a:gd name="T51" fmla="*/ 0 h 575"/>
                <a:gd name="T52" fmla="*/ 0 w 19"/>
                <a:gd name="T53" fmla="*/ 1 h 575"/>
                <a:gd name="T54" fmla="*/ 0 w 19"/>
                <a:gd name="T55" fmla="*/ 1 h 575"/>
                <a:gd name="T56" fmla="*/ 0 w 19"/>
                <a:gd name="T57" fmla="*/ 2 h 575"/>
                <a:gd name="T58" fmla="*/ 0 w 19"/>
                <a:gd name="T59" fmla="*/ 2 h 575"/>
                <a:gd name="T60" fmla="*/ 0 w 19"/>
                <a:gd name="T61" fmla="*/ 3 h 575"/>
                <a:gd name="T62" fmla="*/ 0 w 19"/>
                <a:gd name="T63" fmla="*/ 3 h 575"/>
                <a:gd name="T64" fmla="*/ 0 w 19"/>
                <a:gd name="T65" fmla="*/ 3 h 5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 h="575">
                  <a:moveTo>
                    <a:pt x="0" y="575"/>
                  </a:moveTo>
                  <a:lnTo>
                    <a:pt x="3" y="560"/>
                  </a:lnTo>
                  <a:lnTo>
                    <a:pt x="9" y="528"/>
                  </a:lnTo>
                  <a:lnTo>
                    <a:pt x="16" y="496"/>
                  </a:lnTo>
                  <a:lnTo>
                    <a:pt x="19" y="481"/>
                  </a:lnTo>
                  <a:lnTo>
                    <a:pt x="19" y="462"/>
                  </a:lnTo>
                  <a:lnTo>
                    <a:pt x="19" y="410"/>
                  </a:lnTo>
                  <a:lnTo>
                    <a:pt x="19" y="336"/>
                  </a:lnTo>
                  <a:lnTo>
                    <a:pt x="19" y="252"/>
                  </a:lnTo>
                  <a:lnTo>
                    <a:pt x="19" y="168"/>
                  </a:lnTo>
                  <a:lnTo>
                    <a:pt x="19" y="94"/>
                  </a:lnTo>
                  <a:lnTo>
                    <a:pt x="19" y="42"/>
                  </a:lnTo>
                  <a:lnTo>
                    <a:pt x="19" y="23"/>
                  </a:lnTo>
                  <a:lnTo>
                    <a:pt x="19" y="19"/>
                  </a:lnTo>
                  <a:lnTo>
                    <a:pt x="18" y="11"/>
                  </a:lnTo>
                  <a:lnTo>
                    <a:pt x="17" y="7"/>
                  </a:lnTo>
                  <a:lnTo>
                    <a:pt x="15" y="3"/>
                  </a:lnTo>
                  <a:lnTo>
                    <a:pt x="13" y="1"/>
                  </a:lnTo>
                  <a:lnTo>
                    <a:pt x="9" y="0"/>
                  </a:lnTo>
                  <a:lnTo>
                    <a:pt x="6" y="1"/>
                  </a:lnTo>
                  <a:lnTo>
                    <a:pt x="4" y="3"/>
                  </a:lnTo>
                  <a:lnTo>
                    <a:pt x="3" y="7"/>
                  </a:lnTo>
                  <a:lnTo>
                    <a:pt x="2" y="11"/>
                  </a:lnTo>
                  <a:lnTo>
                    <a:pt x="1" y="19"/>
                  </a:lnTo>
                  <a:lnTo>
                    <a:pt x="0" y="23"/>
                  </a:lnTo>
                  <a:lnTo>
                    <a:pt x="0" y="46"/>
                  </a:lnTo>
                  <a:lnTo>
                    <a:pt x="0" y="109"/>
                  </a:lnTo>
                  <a:lnTo>
                    <a:pt x="0" y="198"/>
                  </a:lnTo>
                  <a:lnTo>
                    <a:pt x="0" y="299"/>
                  </a:lnTo>
                  <a:lnTo>
                    <a:pt x="0" y="400"/>
                  </a:lnTo>
                  <a:lnTo>
                    <a:pt x="0" y="489"/>
                  </a:lnTo>
                  <a:lnTo>
                    <a:pt x="0" y="552"/>
                  </a:lnTo>
                  <a:lnTo>
                    <a:pt x="0" y="575"/>
                  </a:lnTo>
                  <a:close/>
                </a:path>
              </a:pathLst>
            </a:custGeom>
            <a:solidFill>
              <a:srgbClr val="FFFFFF"/>
            </a:solidFill>
            <a:ln w="9525">
              <a:noFill/>
              <a:round/>
              <a:headEnd/>
              <a:tailEnd/>
            </a:ln>
          </p:spPr>
          <p:txBody>
            <a:bodyPr/>
            <a:lstStyle/>
            <a:p>
              <a:endParaRPr lang="en-US"/>
            </a:p>
          </p:txBody>
        </p:sp>
        <p:sp>
          <p:nvSpPr>
            <p:cNvPr id="328" name="Freeform 332"/>
            <p:cNvSpPr>
              <a:spLocks/>
            </p:cNvSpPr>
            <p:nvPr userDrawn="1"/>
          </p:nvSpPr>
          <p:spPr bwMode="auto">
            <a:xfrm>
              <a:off x="2372" y="2049"/>
              <a:ext cx="1" cy="49"/>
            </a:xfrm>
            <a:custGeom>
              <a:avLst/>
              <a:gdLst>
                <a:gd name="T0" fmla="*/ 0 w 18"/>
                <a:gd name="T1" fmla="*/ 3 h 632"/>
                <a:gd name="T2" fmla="*/ 0 w 18"/>
                <a:gd name="T3" fmla="*/ 3 h 632"/>
                <a:gd name="T4" fmla="*/ 0 w 18"/>
                <a:gd name="T5" fmla="*/ 3 h 632"/>
                <a:gd name="T6" fmla="*/ 0 w 18"/>
                <a:gd name="T7" fmla="*/ 4 h 632"/>
                <a:gd name="T8" fmla="*/ 0 w 18"/>
                <a:gd name="T9" fmla="*/ 4 h 632"/>
                <a:gd name="T10" fmla="*/ 0 w 18"/>
                <a:gd name="T11" fmla="*/ 4 h 632"/>
                <a:gd name="T12" fmla="*/ 0 w 18"/>
                <a:gd name="T13" fmla="*/ 3 h 632"/>
                <a:gd name="T14" fmla="*/ 0 w 18"/>
                <a:gd name="T15" fmla="*/ 3 h 632"/>
                <a:gd name="T16" fmla="*/ 0 w 18"/>
                <a:gd name="T17" fmla="*/ 2 h 632"/>
                <a:gd name="T18" fmla="*/ 0 w 18"/>
                <a:gd name="T19" fmla="*/ 1 h 632"/>
                <a:gd name="T20" fmla="*/ 0 w 18"/>
                <a:gd name="T21" fmla="*/ 1 h 632"/>
                <a:gd name="T22" fmla="*/ 0 w 18"/>
                <a:gd name="T23" fmla="*/ 0 h 632"/>
                <a:gd name="T24" fmla="*/ 0 w 18"/>
                <a:gd name="T25" fmla="*/ 0 h 632"/>
                <a:gd name="T26" fmla="*/ 0 w 18"/>
                <a:gd name="T27" fmla="*/ 0 h 632"/>
                <a:gd name="T28" fmla="*/ 0 w 18"/>
                <a:gd name="T29" fmla="*/ 0 h 632"/>
                <a:gd name="T30" fmla="*/ 0 w 18"/>
                <a:gd name="T31" fmla="*/ 0 h 632"/>
                <a:gd name="T32" fmla="*/ 0 w 18"/>
                <a:gd name="T33" fmla="*/ 0 h 632"/>
                <a:gd name="T34" fmla="*/ 0 w 18"/>
                <a:gd name="T35" fmla="*/ 0 h 632"/>
                <a:gd name="T36" fmla="*/ 0 w 18"/>
                <a:gd name="T37" fmla="*/ 0 h 632"/>
                <a:gd name="T38" fmla="*/ 0 w 18"/>
                <a:gd name="T39" fmla="*/ 0 h 632"/>
                <a:gd name="T40" fmla="*/ 0 w 18"/>
                <a:gd name="T41" fmla="*/ 0 h 632"/>
                <a:gd name="T42" fmla="*/ 0 w 18"/>
                <a:gd name="T43" fmla="*/ 0 h 632"/>
                <a:gd name="T44" fmla="*/ 0 w 18"/>
                <a:gd name="T45" fmla="*/ 0 h 632"/>
                <a:gd name="T46" fmla="*/ 0 w 18"/>
                <a:gd name="T47" fmla="*/ 0 h 632"/>
                <a:gd name="T48" fmla="*/ 0 w 18"/>
                <a:gd name="T49" fmla="*/ 0 h 632"/>
                <a:gd name="T50" fmla="*/ 0 w 18"/>
                <a:gd name="T51" fmla="*/ 0 h 632"/>
                <a:gd name="T52" fmla="*/ 0 w 18"/>
                <a:gd name="T53" fmla="*/ 1 h 632"/>
                <a:gd name="T54" fmla="*/ 0 w 18"/>
                <a:gd name="T55" fmla="*/ 1 h 632"/>
                <a:gd name="T56" fmla="*/ 0 w 18"/>
                <a:gd name="T57" fmla="*/ 2 h 632"/>
                <a:gd name="T58" fmla="*/ 0 w 18"/>
                <a:gd name="T59" fmla="*/ 2 h 632"/>
                <a:gd name="T60" fmla="*/ 0 w 18"/>
                <a:gd name="T61" fmla="*/ 3 h 632"/>
                <a:gd name="T62" fmla="*/ 0 w 18"/>
                <a:gd name="T63" fmla="*/ 3 h 632"/>
                <a:gd name="T64" fmla="*/ 0 w 18"/>
                <a:gd name="T65" fmla="*/ 3 h 6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 h="632">
                  <a:moveTo>
                    <a:pt x="0" y="536"/>
                  </a:moveTo>
                  <a:lnTo>
                    <a:pt x="2" y="551"/>
                  </a:lnTo>
                  <a:lnTo>
                    <a:pt x="8" y="584"/>
                  </a:lnTo>
                  <a:lnTo>
                    <a:pt x="15" y="617"/>
                  </a:lnTo>
                  <a:lnTo>
                    <a:pt x="18" y="632"/>
                  </a:lnTo>
                  <a:lnTo>
                    <a:pt x="18" y="606"/>
                  </a:lnTo>
                  <a:lnTo>
                    <a:pt x="18" y="538"/>
                  </a:lnTo>
                  <a:lnTo>
                    <a:pt x="18" y="441"/>
                  </a:lnTo>
                  <a:lnTo>
                    <a:pt x="18" y="330"/>
                  </a:lnTo>
                  <a:lnTo>
                    <a:pt x="18" y="219"/>
                  </a:lnTo>
                  <a:lnTo>
                    <a:pt x="18" y="123"/>
                  </a:lnTo>
                  <a:lnTo>
                    <a:pt x="18" y="53"/>
                  </a:lnTo>
                  <a:lnTo>
                    <a:pt x="18" y="28"/>
                  </a:lnTo>
                  <a:lnTo>
                    <a:pt x="18" y="24"/>
                  </a:lnTo>
                  <a:lnTo>
                    <a:pt x="17" y="14"/>
                  </a:lnTo>
                  <a:lnTo>
                    <a:pt x="16" y="10"/>
                  </a:lnTo>
                  <a:lnTo>
                    <a:pt x="14" y="4"/>
                  </a:lnTo>
                  <a:lnTo>
                    <a:pt x="11" y="2"/>
                  </a:lnTo>
                  <a:lnTo>
                    <a:pt x="8" y="0"/>
                  </a:lnTo>
                  <a:lnTo>
                    <a:pt x="5" y="2"/>
                  </a:lnTo>
                  <a:lnTo>
                    <a:pt x="3" y="4"/>
                  </a:lnTo>
                  <a:lnTo>
                    <a:pt x="2" y="10"/>
                  </a:lnTo>
                  <a:lnTo>
                    <a:pt x="1" y="14"/>
                  </a:lnTo>
                  <a:lnTo>
                    <a:pt x="0" y="24"/>
                  </a:lnTo>
                  <a:lnTo>
                    <a:pt x="0" y="28"/>
                  </a:lnTo>
                  <a:lnTo>
                    <a:pt x="0" y="50"/>
                  </a:lnTo>
                  <a:lnTo>
                    <a:pt x="0" y="107"/>
                  </a:lnTo>
                  <a:lnTo>
                    <a:pt x="0" y="189"/>
                  </a:lnTo>
                  <a:lnTo>
                    <a:pt x="0" y="282"/>
                  </a:lnTo>
                  <a:lnTo>
                    <a:pt x="0" y="375"/>
                  </a:lnTo>
                  <a:lnTo>
                    <a:pt x="0" y="457"/>
                  </a:lnTo>
                  <a:lnTo>
                    <a:pt x="0" y="513"/>
                  </a:lnTo>
                  <a:lnTo>
                    <a:pt x="0" y="536"/>
                  </a:lnTo>
                  <a:close/>
                </a:path>
              </a:pathLst>
            </a:custGeom>
            <a:solidFill>
              <a:srgbClr val="FFFFFF"/>
            </a:solidFill>
            <a:ln w="9525">
              <a:noFill/>
              <a:round/>
              <a:headEnd/>
              <a:tailEnd/>
            </a:ln>
          </p:spPr>
          <p:txBody>
            <a:bodyPr/>
            <a:lstStyle/>
            <a:p>
              <a:endParaRPr lang="en-US"/>
            </a:p>
          </p:txBody>
        </p:sp>
        <p:sp>
          <p:nvSpPr>
            <p:cNvPr id="329" name="Freeform 333"/>
            <p:cNvSpPr>
              <a:spLocks/>
            </p:cNvSpPr>
            <p:nvPr userDrawn="1"/>
          </p:nvSpPr>
          <p:spPr bwMode="auto">
            <a:xfrm>
              <a:off x="2385" y="2049"/>
              <a:ext cx="1" cy="40"/>
            </a:xfrm>
            <a:custGeom>
              <a:avLst/>
              <a:gdLst>
                <a:gd name="T0" fmla="*/ 0 w 19"/>
                <a:gd name="T1" fmla="*/ 3 h 516"/>
                <a:gd name="T2" fmla="*/ 0 w 19"/>
                <a:gd name="T3" fmla="*/ 3 h 516"/>
                <a:gd name="T4" fmla="*/ 0 w 19"/>
                <a:gd name="T5" fmla="*/ 3 h 516"/>
                <a:gd name="T6" fmla="*/ 0 w 19"/>
                <a:gd name="T7" fmla="*/ 3 h 516"/>
                <a:gd name="T8" fmla="*/ 0 w 19"/>
                <a:gd name="T9" fmla="*/ 3 h 516"/>
                <a:gd name="T10" fmla="*/ 0 w 19"/>
                <a:gd name="T11" fmla="*/ 2 h 516"/>
                <a:gd name="T12" fmla="*/ 0 w 19"/>
                <a:gd name="T13" fmla="*/ 2 h 516"/>
                <a:gd name="T14" fmla="*/ 0 w 19"/>
                <a:gd name="T15" fmla="*/ 2 h 516"/>
                <a:gd name="T16" fmla="*/ 0 w 19"/>
                <a:gd name="T17" fmla="*/ 1 h 516"/>
                <a:gd name="T18" fmla="*/ 0 w 19"/>
                <a:gd name="T19" fmla="*/ 1 h 516"/>
                <a:gd name="T20" fmla="*/ 0 w 19"/>
                <a:gd name="T21" fmla="*/ 1 h 516"/>
                <a:gd name="T22" fmla="*/ 0 w 19"/>
                <a:gd name="T23" fmla="*/ 0 h 516"/>
                <a:gd name="T24" fmla="*/ 0 w 19"/>
                <a:gd name="T25" fmla="*/ 0 h 516"/>
                <a:gd name="T26" fmla="*/ 0 w 19"/>
                <a:gd name="T27" fmla="*/ 0 h 516"/>
                <a:gd name="T28" fmla="*/ 0 w 19"/>
                <a:gd name="T29" fmla="*/ 0 h 516"/>
                <a:gd name="T30" fmla="*/ 0 w 19"/>
                <a:gd name="T31" fmla="*/ 0 h 516"/>
                <a:gd name="T32" fmla="*/ 0 w 19"/>
                <a:gd name="T33" fmla="*/ 0 h 516"/>
                <a:gd name="T34" fmla="*/ 0 w 19"/>
                <a:gd name="T35" fmla="*/ 0 h 516"/>
                <a:gd name="T36" fmla="*/ 0 w 19"/>
                <a:gd name="T37" fmla="*/ 0 h 516"/>
                <a:gd name="T38" fmla="*/ 0 w 19"/>
                <a:gd name="T39" fmla="*/ 0 h 516"/>
                <a:gd name="T40" fmla="*/ 0 w 19"/>
                <a:gd name="T41" fmla="*/ 0 h 516"/>
                <a:gd name="T42" fmla="*/ 0 w 19"/>
                <a:gd name="T43" fmla="*/ 0 h 516"/>
                <a:gd name="T44" fmla="*/ 0 w 19"/>
                <a:gd name="T45" fmla="*/ 0 h 516"/>
                <a:gd name="T46" fmla="*/ 0 w 19"/>
                <a:gd name="T47" fmla="*/ 0 h 516"/>
                <a:gd name="T48" fmla="*/ 0 w 19"/>
                <a:gd name="T49" fmla="*/ 0 h 516"/>
                <a:gd name="T50" fmla="*/ 0 w 19"/>
                <a:gd name="T51" fmla="*/ 0 h 516"/>
                <a:gd name="T52" fmla="*/ 0 w 19"/>
                <a:gd name="T53" fmla="*/ 1 h 516"/>
                <a:gd name="T54" fmla="*/ 0 w 19"/>
                <a:gd name="T55" fmla="*/ 1 h 516"/>
                <a:gd name="T56" fmla="*/ 0 w 19"/>
                <a:gd name="T57" fmla="*/ 2 h 516"/>
                <a:gd name="T58" fmla="*/ 0 w 19"/>
                <a:gd name="T59" fmla="*/ 2 h 516"/>
                <a:gd name="T60" fmla="*/ 0 w 19"/>
                <a:gd name="T61" fmla="*/ 3 h 516"/>
                <a:gd name="T62" fmla="*/ 0 w 19"/>
                <a:gd name="T63" fmla="*/ 3 h 516"/>
                <a:gd name="T64" fmla="*/ 0 w 19"/>
                <a:gd name="T65" fmla="*/ 3 h 5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 h="516">
                  <a:moveTo>
                    <a:pt x="0" y="516"/>
                  </a:moveTo>
                  <a:lnTo>
                    <a:pt x="3" y="502"/>
                  </a:lnTo>
                  <a:lnTo>
                    <a:pt x="10" y="472"/>
                  </a:lnTo>
                  <a:lnTo>
                    <a:pt x="16" y="441"/>
                  </a:lnTo>
                  <a:lnTo>
                    <a:pt x="19" y="428"/>
                  </a:lnTo>
                  <a:lnTo>
                    <a:pt x="18" y="411"/>
                  </a:lnTo>
                  <a:lnTo>
                    <a:pt x="18" y="365"/>
                  </a:lnTo>
                  <a:lnTo>
                    <a:pt x="18" y="301"/>
                  </a:lnTo>
                  <a:lnTo>
                    <a:pt x="18" y="226"/>
                  </a:lnTo>
                  <a:lnTo>
                    <a:pt x="18" y="152"/>
                  </a:lnTo>
                  <a:lnTo>
                    <a:pt x="18" y="87"/>
                  </a:lnTo>
                  <a:lnTo>
                    <a:pt x="18" y="41"/>
                  </a:lnTo>
                  <a:lnTo>
                    <a:pt x="18" y="24"/>
                  </a:lnTo>
                  <a:lnTo>
                    <a:pt x="18" y="20"/>
                  </a:lnTo>
                  <a:lnTo>
                    <a:pt x="17" y="13"/>
                  </a:lnTo>
                  <a:lnTo>
                    <a:pt x="16" y="8"/>
                  </a:lnTo>
                  <a:lnTo>
                    <a:pt x="15" y="4"/>
                  </a:lnTo>
                  <a:lnTo>
                    <a:pt x="13" y="1"/>
                  </a:lnTo>
                  <a:lnTo>
                    <a:pt x="10" y="0"/>
                  </a:lnTo>
                  <a:lnTo>
                    <a:pt x="6" y="1"/>
                  </a:lnTo>
                  <a:lnTo>
                    <a:pt x="4" y="4"/>
                  </a:lnTo>
                  <a:lnTo>
                    <a:pt x="2" y="8"/>
                  </a:lnTo>
                  <a:lnTo>
                    <a:pt x="1" y="13"/>
                  </a:lnTo>
                  <a:lnTo>
                    <a:pt x="0" y="20"/>
                  </a:lnTo>
                  <a:lnTo>
                    <a:pt x="0" y="24"/>
                  </a:lnTo>
                  <a:lnTo>
                    <a:pt x="0" y="46"/>
                  </a:lnTo>
                  <a:lnTo>
                    <a:pt x="0" y="101"/>
                  </a:lnTo>
                  <a:lnTo>
                    <a:pt x="0" y="180"/>
                  </a:lnTo>
                  <a:lnTo>
                    <a:pt x="0" y="270"/>
                  </a:lnTo>
                  <a:lnTo>
                    <a:pt x="0" y="360"/>
                  </a:lnTo>
                  <a:lnTo>
                    <a:pt x="0" y="439"/>
                  </a:lnTo>
                  <a:lnTo>
                    <a:pt x="0" y="495"/>
                  </a:lnTo>
                  <a:lnTo>
                    <a:pt x="0" y="516"/>
                  </a:lnTo>
                  <a:close/>
                </a:path>
              </a:pathLst>
            </a:custGeom>
            <a:solidFill>
              <a:srgbClr val="FFFFFF"/>
            </a:solidFill>
            <a:ln w="9525">
              <a:noFill/>
              <a:round/>
              <a:headEnd/>
              <a:tailEnd/>
            </a:ln>
          </p:spPr>
          <p:txBody>
            <a:bodyPr/>
            <a:lstStyle/>
            <a:p>
              <a:endParaRPr lang="en-US"/>
            </a:p>
          </p:txBody>
        </p:sp>
        <p:sp>
          <p:nvSpPr>
            <p:cNvPr id="330" name="Freeform 334"/>
            <p:cNvSpPr>
              <a:spLocks/>
            </p:cNvSpPr>
            <p:nvPr userDrawn="1"/>
          </p:nvSpPr>
          <p:spPr bwMode="auto">
            <a:xfrm>
              <a:off x="2397" y="2051"/>
              <a:ext cx="1" cy="42"/>
            </a:xfrm>
            <a:custGeom>
              <a:avLst/>
              <a:gdLst>
                <a:gd name="T0" fmla="*/ 0 w 18"/>
                <a:gd name="T1" fmla="*/ 3 h 546"/>
                <a:gd name="T2" fmla="*/ 0 w 18"/>
                <a:gd name="T3" fmla="*/ 3 h 546"/>
                <a:gd name="T4" fmla="*/ 0 w 18"/>
                <a:gd name="T5" fmla="*/ 3 h 546"/>
                <a:gd name="T6" fmla="*/ 0 w 18"/>
                <a:gd name="T7" fmla="*/ 3 h 546"/>
                <a:gd name="T8" fmla="*/ 0 w 18"/>
                <a:gd name="T9" fmla="*/ 3 h 546"/>
                <a:gd name="T10" fmla="*/ 0 w 18"/>
                <a:gd name="T11" fmla="*/ 3 h 546"/>
                <a:gd name="T12" fmla="*/ 0 w 18"/>
                <a:gd name="T13" fmla="*/ 3 h 546"/>
                <a:gd name="T14" fmla="*/ 0 w 18"/>
                <a:gd name="T15" fmla="*/ 2 h 546"/>
                <a:gd name="T16" fmla="*/ 0 w 18"/>
                <a:gd name="T17" fmla="*/ 2 h 546"/>
                <a:gd name="T18" fmla="*/ 0 w 18"/>
                <a:gd name="T19" fmla="*/ 1 h 546"/>
                <a:gd name="T20" fmla="*/ 0 w 18"/>
                <a:gd name="T21" fmla="*/ 1 h 546"/>
                <a:gd name="T22" fmla="*/ 0 w 18"/>
                <a:gd name="T23" fmla="*/ 0 h 546"/>
                <a:gd name="T24" fmla="*/ 0 w 18"/>
                <a:gd name="T25" fmla="*/ 0 h 546"/>
                <a:gd name="T26" fmla="*/ 0 w 18"/>
                <a:gd name="T27" fmla="*/ 0 h 546"/>
                <a:gd name="T28" fmla="*/ 0 w 18"/>
                <a:gd name="T29" fmla="*/ 0 h 546"/>
                <a:gd name="T30" fmla="*/ 0 w 18"/>
                <a:gd name="T31" fmla="*/ 0 h 546"/>
                <a:gd name="T32" fmla="*/ 0 w 18"/>
                <a:gd name="T33" fmla="*/ 0 h 546"/>
                <a:gd name="T34" fmla="*/ 0 w 18"/>
                <a:gd name="T35" fmla="*/ 0 h 546"/>
                <a:gd name="T36" fmla="*/ 0 w 18"/>
                <a:gd name="T37" fmla="*/ 0 h 546"/>
                <a:gd name="T38" fmla="*/ 0 w 18"/>
                <a:gd name="T39" fmla="*/ 0 h 546"/>
                <a:gd name="T40" fmla="*/ 0 w 18"/>
                <a:gd name="T41" fmla="*/ 0 h 546"/>
                <a:gd name="T42" fmla="*/ 0 w 18"/>
                <a:gd name="T43" fmla="*/ 0 h 546"/>
                <a:gd name="T44" fmla="*/ 0 w 18"/>
                <a:gd name="T45" fmla="*/ 0 h 546"/>
                <a:gd name="T46" fmla="*/ 0 w 18"/>
                <a:gd name="T47" fmla="*/ 0 h 546"/>
                <a:gd name="T48" fmla="*/ 0 w 18"/>
                <a:gd name="T49" fmla="*/ 0 h 546"/>
                <a:gd name="T50" fmla="*/ 0 w 18"/>
                <a:gd name="T51" fmla="*/ 0 h 546"/>
                <a:gd name="T52" fmla="*/ 0 w 18"/>
                <a:gd name="T53" fmla="*/ 1 h 546"/>
                <a:gd name="T54" fmla="*/ 0 w 18"/>
                <a:gd name="T55" fmla="*/ 1 h 546"/>
                <a:gd name="T56" fmla="*/ 0 w 18"/>
                <a:gd name="T57" fmla="*/ 1 h 546"/>
                <a:gd name="T58" fmla="*/ 0 w 18"/>
                <a:gd name="T59" fmla="*/ 2 h 546"/>
                <a:gd name="T60" fmla="*/ 0 w 18"/>
                <a:gd name="T61" fmla="*/ 2 h 546"/>
                <a:gd name="T62" fmla="*/ 0 w 18"/>
                <a:gd name="T63" fmla="*/ 3 h 546"/>
                <a:gd name="T64" fmla="*/ 0 w 18"/>
                <a:gd name="T65" fmla="*/ 3 h 5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 h="546">
                  <a:moveTo>
                    <a:pt x="0" y="446"/>
                  </a:moveTo>
                  <a:lnTo>
                    <a:pt x="4" y="462"/>
                  </a:lnTo>
                  <a:lnTo>
                    <a:pt x="10" y="496"/>
                  </a:lnTo>
                  <a:lnTo>
                    <a:pt x="16" y="531"/>
                  </a:lnTo>
                  <a:lnTo>
                    <a:pt x="18" y="546"/>
                  </a:lnTo>
                  <a:lnTo>
                    <a:pt x="18" y="524"/>
                  </a:lnTo>
                  <a:lnTo>
                    <a:pt x="18" y="465"/>
                  </a:lnTo>
                  <a:lnTo>
                    <a:pt x="18" y="381"/>
                  </a:lnTo>
                  <a:lnTo>
                    <a:pt x="18" y="286"/>
                  </a:lnTo>
                  <a:lnTo>
                    <a:pt x="18" y="190"/>
                  </a:lnTo>
                  <a:lnTo>
                    <a:pt x="18" y="105"/>
                  </a:lnTo>
                  <a:lnTo>
                    <a:pt x="18" y="47"/>
                  </a:lnTo>
                  <a:lnTo>
                    <a:pt x="18" y="24"/>
                  </a:lnTo>
                  <a:lnTo>
                    <a:pt x="18" y="20"/>
                  </a:lnTo>
                  <a:lnTo>
                    <a:pt x="17" y="11"/>
                  </a:lnTo>
                  <a:lnTo>
                    <a:pt x="16" y="7"/>
                  </a:lnTo>
                  <a:lnTo>
                    <a:pt x="15" y="4"/>
                  </a:lnTo>
                  <a:lnTo>
                    <a:pt x="13" y="1"/>
                  </a:lnTo>
                  <a:lnTo>
                    <a:pt x="10" y="0"/>
                  </a:lnTo>
                  <a:lnTo>
                    <a:pt x="7" y="1"/>
                  </a:lnTo>
                  <a:lnTo>
                    <a:pt x="5" y="4"/>
                  </a:lnTo>
                  <a:lnTo>
                    <a:pt x="2" y="7"/>
                  </a:lnTo>
                  <a:lnTo>
                    <a:pt x="1" y="11"/>
                  </a:lnTo>
                  <a:lnTo>
                    <a:pt x="0" y="20"/>
                  </a:lnTo>
                  <a:lnTo>
                    <a:pt x="0" y="24"/>
                  </a:lnTo>
                  <a:lnTo>
                    <a:pt x="0" y="42"/>
                  </a:lnTo>
                  <a:lnTo>
                    <a:pt x="0" y="89"/>
                  </a:lnTo>
                  <a:lnTo>
                    <a:pt x="0" y="158"/>
                  </a:lnTo>
                  <a:lnTo>
                    <a:pt x="0" y="234"/>
                  </a:lnTo>
                  <a:lnTo>
                    <a:pt x="0" y="312"/>
                  </a:lnTo>
                  <a:lnTo>
                    <a:pt x="0" y="379"/>
                  </a:lnTo>
                  <a:lnTo>
                    <a:pt x="0" y="427"/>
                  </a:lnTo>
                  <a:lnTo>
                    <a:pt x="0" y="446"/>
                  </a:lnTo>
                  <a:close/>
                </a:path>
              </a:pathLst>
            </a:custGeom>
            <a:solidFill>
              <a:srgbClr val="FFFFFF"/>
            </a:solidFill>
            <a:ln w="9525">
              <a:noFill/>
              <a:round/>
              <a:headEnd/>
              <a:tailEnd/>
            </a:ln>
          </p:spPr>
          <p:txBody>
            <a:bodyPr/>
            <a:lstStyle/>
            <a:p>
              <a:endParaRPr lang="en-US"/>
            </a:p>
          </p:txBody>
        </p:sp>
        <p:sp>
          <p:nvSpPr>
            <p:cNvPr id="331" name="Freeform 335"/>
            <p:cNvSpPr>
              <a:spLocks/>
            </p:cNvSpPr>
            <p:nvPr userDrawn="1"/>
          </p:nvSpPr>
          <p:spPr bwMode="auto">
            <a:xfrm>
              <a:off x="2410" y="2050"/>
              <a:ext cx="1" cy="40"/>
            </a:xfrm>
            <a:custGeom>
              <a:avLst/>
              <a:gdLst>
                <a:gd name="T0" fmla="*/ 0 w 18"/>
                <a:gd name="T1" fmla="*/ 3 h 516"/>
                <a:gd name="T2" fmla="*/ 0 w 18"/>
                <a:gd name="T3" fmla="*/ 3 h 516"/>
                <a:gd name="T4" fmla="*/ 0 w 18"/>
                <a:gd name="T5" fmla="*/ 3 h 516"/>
                <a:gd name="T6" fmla="*/ 0 w 18"/>
                <a:gd name="T7" fmla="*/ 3 h 516"/>
                <a:gd name="T8" fmla="*/ 0 w 18"/>
                <a:gd name="T9" fmla="*/ 3 h 516"/>
                <a:gd name="T10" fmla="*/ 0 w 18"/>
                <a:gd name="T11" fmla="*/ 2 h 516"/>
                <a:gd name="T12" fmla="*/ 0 w 18"/>
                <a:gd name="T13" fmla="*/ 2 h 516"/>
                <a:gd name="T14" fmla="*/ 0 w 18"/>
                <a:gd name="T15" fmla="*/ 2 h 516"/>
                <a:gd name="T16" fmla="*/ 0 w 18"/>
                <a:gd name="T17" fmla="*/ 1 h 516"/>
                <a:gd name="T18" fmla="*/ 0 w 18"/>
                <a:gd name="T19" fmla="*/ 1 h 516"/>
                <a:gd name="T20" fmla="*/ 0 w 18"/>
                <a:gd name="T21" fmla="*/ 1 h 516"/>
                <a:gd name="T22" fmla="*/ 0 w 18"/>
                <a:gd name="T23" fmla="*/ 0 h 516"/>
                <a:gd name="T24" fmla="*/ 0 w 18"/>
                <a:gd name="T25" fmla="*/ 0 h 516"/>
                <a:gd name="T26" fmla="*/ 0 w 18"/>
                <a:gd name="T27" fmla="*/ 0 h 516"/>
                <a:gd name="T28" fmla="*/ 0 w 18"/>
                <a:gd name="T29" fmla="*/ 0 h 516"/>
                <a:gd name="T30" fmla="*/ 0 w 18"/>
                <a:gd name="T31" fmla="*/ 0 h 516"/>
                <a:gd name="T32" fmla="*/ 0 w 18"/>
                <a:gd name="T33" fmla="*/ 0 h 516"/>
                <a:gd name="T34" fmla="*/ 0 w 18"/>
                <a:gd name="T35" fmla="*/ 0 h 516"/>
                <a:gd name="T36" fmla="*/ 0 w 18"/>
                <a:gd name="T37" fmla="*/ 0 h 516"/>
                <a:gd name="T38" fmla="*/ 0 w 18"/>
                <a:gd name="T39" fmla="*/ 0 h 516"/>
                <a:gd name="T40" fmla="*/ 0 w 18"/>
                <a:gd name="T41" fmla="*/ 0 h 516"/>
                <a:gd name="T42" fmla="*/ 0 w 18"/>
                <a:gd name="T43" fmla="*/ 0 h 516"/>
                <a:gd name="T44" fmla="*/ 0 w 18"/>
                <a:gd name="T45" fmla="*/ 0 h 516"/>
                <a:gd name="T46" fmla="*/ 0 w 18"/>
                <a:gd name="T47" fmla="*/ 0 h 516"/>
                <a:gd name="T48" fmla="*/ 0 w 18"/>
                <a:gd name="T49" fmla="*/ 0 h 516"/>
                <a:gd name="T50" fmla="*/ 0 w 18"/>
                <a:gd name="T51" fmla="*/ 0 h 516"/>
                <a:gd name="T52" fmla="*/ 0 w 18"/>
                <a:gd name="T53" fmla="*/ 1 h 516"/>
                <a:gd name="T54" fmla="*/ 0 w 18"/>
                <a:gd name="T55" fmla="*/ 1 h 516"/>
                <a:gd name="T56" fmla="*/ 0 w 18"/>
                <a:gd name="T57" fmla="*/ 2 h 516"/>
                <a:gd name="T58" fmla="*/ 0 w 18"/>
                <a:gd name="T59" fmla="*/ 2 h 516"/>
                <a:gd name="T60" fmla="*/ 0 w 18"/>
                <a:gd name="T61" fmla="*/ 3 h 516"/>
                <a:gd name="T62" fmla="*/ 0 w 18"/>
                <a:gd name="T63" fmla="*/ 3 h 516"/>
                <a:gd name="T64" fmla="*/ 0 w 18"/>
                <a:gd name="T65" fmla="*/ 3 h 5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 h="516">
                  <a:moveTo>
                    <a:pt x="0" y="516"/>
                  </a:moveTo>
                  <a:lnTo>
                    <a:pt x="3" y="503"/>
                  </a:lnTo>
                  <a:lnTo>
                    <a:pt x="9" y="473"/>
                  </a:lnTo>
                  <a:lnTo>
                    <a:pt x="16" y="443"/>
                  </a:lnTo>
                  <a:lnTo>
                    <a:pt x="18" y="430"/>
                  </a:lnTo>
                  <a:lnTo>
                    <a:pt x="18" y="413"/>
                  </a:lnTo>
                  <a:lnTo>
                    <a:pt x="18" y="366"/>
                  </a:lnTo>
                  <a:lnTo>
                    <a:pt x="18" y="302"/>
                  </a:lnTo>
                  <a:lnTo>
                    <a:pt x="18" y="227"/>
                  </a:lnTo>
                  <a:lnTo>
                    <a:pt x="18" y="153"/>
                  </a:lnTo>
                  <a:lnTo>
                    <a:pt x="18" y="87"/>
                  </a:lnTo>
                  <a:lnTo>
                    <a:pt x="18" y="42"/>
                  </a:lnTo>
                  <a:lnTo>
                    <a:pt x="18" y="23"/>
                  </a:lnTo>
                  <a:lnTo>
                    <a:pt x="18" y="20"/>
                  </a:lnTo>
                  <a:lnTo>
                    <a:pt x="17" y="12"/>
                  </a:lnTo>
                  <a:lnTo>
                    <a:pt x="16" y="7"/>
                  </a:lnTo>
                  <a:lnTo>
                    <a:pt x="14" y="4"/>
                  </a:lnTo>
                  <a:lnTo>
                    <a:pt x="12" y="1"/>
                  </a:lnTo>
                  <a:lnTo>
                    <a:pt x="8" y="0"/>
                  </a:lnTo>
                  <a:lnTo>
                    <a:pt x="6" y="1"/>
                  </a:lnTo>
                  <a:lnTo>
                    <a:pt x="3" y="4"/>
                  </a:lnTo>
                  <a:lnTo>
                    <a:pt x="2" y="7"/>
                  </a:lnTo>
                  <a:lnTo>
                    <a:pt x="1" y="12"/>
                  </a:lnTo>
                  <a:lnTo>
                    <a:pt x="0" y="20"/>
                  </a:lnTo>
                  <a:lnTo>
                    <a:pt x="0" y="23"/>
                  </a:lnTo>
                  <a:lnTo>
                    <a:pt x="0" y="45"/>
                  </a:lnTo>
                  <a:lnTo>
                    <a:pt x="0" y="101"/>
                  </a:lnTo>
                  <a:lnTo>
                    <a:pt x="0" y="179"/>
                  </a:lnTo>
                  <a:lnTo>
                    <a:pt x="0" y="270"/>
                  </a:lnTo>
                  <a:lnTo>
                    <a:pt x="0" y="361"/>
                  </a:lnTo>
                  <a:lnTo>
                    <a:pt x="0" y="440"/>
                  </a:lnTo>
                  <a:lnTo>
                    <a:pt x="0" y="495"/>
                  </a:lnTo>
                  <a:lnTo>
                    <a:pt x="0" y="516"/>
                  </a:lnTo>
                  <a:close/>
                </a:path>
              </a:pathLst>
            </a:custGeom>
            <a:solidFill>
              <a:srgbClr val="FFFFFF"/>
            </a:solidFill>
            <a:ln w="9525">
              <a:noFill/>
              <a:round/>
              <a:headEnd/>
              <a:tailEnd/>
            </a:ln>
          </p:spPr>
          <p:txBody>
            <a:bodyPr/>
            <a:lstStyle/>
            <a:p>
              <a:endParaRPr lang="en-US"/>
            </a:p>
          </p:txBody>
        </p:sp>
        <p:sp>
          <p:nvSpPr>
            <p:cNvPr id="332" name="Freeform 336"/>
            <p:cNvSpPr>
              <a:spLocks/>
            </p:cNvSpPr>
            <p:nvPr userDrawn="1"/>
          </p:nvSpPr>
          <p:spPr bwMode="auto">
            <a:xfrm>
              <a:off x="2423" y="2051"/>
              <a:ext cx="1" cy="40"/>
            </a:xfrm>
            <a:custGeom>
              <a:avLst/>
              <a:gdLst>
                <a:gd name="T0" fmla="*/ 0 w 19"/>
                <a:gd name="T1" fmla="*/ 3 h 516"/>
                <a:gd name="T2" fmla="*/ 0 w 19"/>
                <a:gd name="T3" fmla="*/ 3 h 516"/>
                <a:gd name="T4" fmla="*/ 0 w 19"/>
                <a:gd name="T5" fmla="*/ 3 h 516"/>
                <a:gd name="T6" fmla="*/ 0 w 19"/>
                <a:gd name="T7" fmla="*/ 3 h 516"/>
                <a:gd name="T8" fmla="*/ 0 w 19"/>
                <a:gd name="T9" fmla="*/ 3 h 516"/>
                <a:gd name="T10" fmla="*/ 0 w 19"/>
                <a:gd name="T11" fmla="*/ 3 h 516"/>
                <a:gd name="T12" fmla="*/ 0 w 19"/>
                <a:gd name="T13" fmla="*/ 3 h 516"/>
                <a:gd name="T14" fmla="*/ 0 w 19"/>
                <a:gd name="T15" fmla="*/ 2 h 516"/>
                <a:gd name="T16" fmla="*/ 0 w 19"/>
                <a:gd name="T17" fmla="*/ 2 h 516"/>
                <a:gd name="T18" fmla="*/ 0 w 19"/>
                <a:gd name="T19" fmla="*/ 1 h 516"/>
                <a:gd name="T20" fmla="*/ 0 w 19"/>
                <a:gd name="T21" fmla="*/ 1 h 516"/>
                <a:gd name="T22" fmla="*/ 0 w 19"/>
                <a:gd name="T23" fmla="*/ 0 h 516"/>
                <a:gd name="T24" fmla="*/ 0 w 19"/>
                <a:gd name="T25" fmla="*/ 0 h 516"/>
                <a:gd name="T26" fmla="*/ 0 w 19"/>
                <a:gd name="T27" fmla="*/ 0 h 516"/>
                <a:gd name="T28" fmla="*/ 0 w 19"/>
                <a:gd name="T29" fmla="*/ 0 h 516"/>
                <a:gd name="T30" fmla="*/ 0 w 19"/>
                <a:gd name="T31" fmla="*/ 0 h 516"/>
                <a:gd name="T32" fmla="*/ 0 w 19"/>
                <a:gd name="T33" fmla="*/ 0 h 516"/>
                <a:gd name="T34" fmla="*/ 0 w 19"/>
                <a:gd name="T35" fmla="*/ 0 h 516"/>
                <a:gd name="T36" fmla="*/ 0 w 19"/>
                <a:gd name="T37" fmla="*/ 0 h 516"/>
                <a:gd name="T38" fmla="*/ 0 w 19"/>
                <a:gd name="T39" fmla="*/ 0 h 516"/>
                <a:gd name="T40" fmla="*/ 0 w 19"/>
                <a:gd name="T41" fmla="*/ 0 h 516"/>
                <a:gd name="T42" fmla="*/ 0 w 19"/>
                <a:gd name="T43" fmla="*/ 0 h 516"/>
                <a:gd name="T44" fmla="*/ 0 w 19"/>
                <a:gd name="T45" fmla="*/ 0 h 516"/>
                <a:gd name="T46" fmla="*/ 0 w 19"/>
                <a:gd name="T47" fmla="*/ 0 h 516"/>
                <a:gd name="T48" fmla="*/ 0 w 19"/>
                <a:gd name="T49" fmla="*/ 0 h 516"/>
                <a:gd name="T50" fmla="*/ 0 w 19"/>
                <a:gd name="T51" fmla="*/ 0 h 516"/>
                <a:gd name="T52" fmla="*/ 0 w 19"/>
                <a:gd name="T53" fmla="*/ 1 h 516"/>
                <a:gd name="T54" fmla="*/ 0 w 19"/>
                <a:gd name="T55" fmla="*/ 1 h 516"/>
                <a:gd name="T56" fmla="*/ 0 w 19"/>
                <a:gd name="T57" fmla="*/ 1 h 516"/>
                <a:gd name="T58" fmla="*/ 0 w 19"/>
                <a:gd name="T59" fmla="*/ 2 h 516"/>
                <a:gd name="T60" fmla="*/ 0 w 19"/>
                <a:gd name="T61" fmla="*/ 2 h 516"/>
                <a:gd name="T62" fmla="*/ 0 w 19"/>
                <a:gd name="T63" fmla="*/ 3 h 516"/>
                <a:gd name="T64" fmla="*/ 0 w 19"/>
                <a:gd name="T65" fmla="*/ 3 h 5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 h="516">
                  <a:moveTo>
                    <a:pt x="0" y="443"/>
                  </a:moveTo>
                  <a:lnTo>
                    <a:pt x="3" y="454"/>
                  </a:lnTo>
                  <a:lnTo>
                    <a:pt x="9" y="479"/>
                  </a:lnTo>
                  <a:lnTo>
                    <a:pt x="16" y="505"/>
                  </a:lnTo>
                  <a:lnTo>
                    <a:pt x="19" y="516"/>
                  </a:lnTo>
                  <a:lnTo>
                    <a:pt x="19" y="495"/>
                  </a:lnTo>
                  <a:lnTo>
                    <a:pt x="19" y="439"/>
                  </a:lnTo>
                  <a:lnTo>
                    <a:pt x="19" y="360"/>
                  </a:lnTo>
                  <a:lnTo>
                    <a:pt x="19" y="270"/>
                  </a:lnTo>
                  <a:lnTo>
                    <a:pt x="19" y="180"/>
                  </a:lnTo>
                  <a:lnTo>
                    <a:pt x="19" y="101"/>
                  </a:lnTo>
                  <a:lnTo>
                    <a:pt x="19" y="46"/>
                  </a:lnTo>
                  <a:lnTo>
                    <a:pt x="19" y="24"/>
                  </a:lnTo>
                  <a:lnTo>
                    <a:pt x="19" y="20"/>
                  </a:lnTo>
                  <a:lnTo>
                    <a:pt x="18" y="13"/>
                  </a:lnTo>
                  <a:lnTo>
                    <a:pt x="17" y="8"/>
                  </a:lnTo>
                  <a:lnTo>
                    <a:pt x="15" y="4"/>
                  </a:lnTo>
                  <a:lnTo>
                    <a:pt x="12" y="1"/>
                  </a:lnTo>
                  <a:lnTo>
                    <a:pt x="9" y="0"/>
                  </a:lnTo>
                  <a:lnTo>
                    <a:pt x="6" y="1"/>
                  </a:lnTo>
                  <a:lnTo>
                    <a:pt x="4" y="4"/>
                  </a:lnTo>
                  <a:lnTo>
                    <a:pt x="3" y="8"/>
                  </a:lnTo>
                  <a:lnTo>
                    <a:pt x="2" y="13"/>
                  </a:lnTo>
                  <a:lnTo>
                    <a:pt x="1" y="20"/>
                  </a:lnTo>
                  <a:lnTo>
                    <a:pt x="1" y="24"/>
                  </a:lnTo>
                  <a:lnTo>
                    <a:pt x="1" y="43"/>
                  </a:lnTo>
                  <a:lnTo>
                    <a:pt x="1" y="89"/>
                  </a:lnTo>
                  <a:lnTo>
                    <a:pt x="1" y="157"/>
                  </a:lnTo>
                  <a:lnTo>
                    <a:pt x="1" y="234"/>
                  </a:lnTo>
                  <a:lnTo>
                    <a:pt x="1" y="310"/>
                  </a:lnTo>
                  <a:lnTo>
                    <a:pt x="0" y="376"/>
                  </a:lnTo>
                  <a:lnTo>
                    <a:pt x="0" y="424"/>
                  </a:lnTo>
                  <a:lnTo>
                    <a:pt x="0" y="443"/>
                  </a:lnTo>
                  <a:close/>
                </a:path>
              </a:pathLst>
            </a:custGeom>
            <a:solidFill>
              <a:srgbClr val="FFFFFF"/>
            </a:solidFill>
            <a:ln w="9525">
              <a:noFill/>
              <a:round/>
              <a:headEnd/>
              <a:tailEnd/>
            </a:ln>
          </p:spPr>
          <p:txBody>
            <a:bodyPr/>
            <a:lstStyle/>
            <a:p>
              <a:endParaRPr lang="en-US"/>
            </a:p>
          </p:txBody>
        </p:sp>
        <p:sp>
          <p:nvSpPr>
            <p:cNvPr id="333" name="Freeform 337"/>
            <p:cNvSpPr>
              <a:spLocks/>
            </p:cNvSpPr>
            <p:nvPr userDrawn="1"/>
          </p:nvSpPr>
          <p:spPr bwMode="auto">
            <a:xfrm>
              <a:off x="2612" y="2052"/>
              <a:ext cx="2" cy="45"/>
            </a:xfrm>
            <a:custGeom>
              <a:avLst/>
              <a:gdLst>
                <a:gd name="T0" fmla="*/ 0 w 18"/>
                <a:gd name="T1" fmla="*/ 3 h 584"/>
                <a:gd name="T2" fmla="*/ 0 w 18"/>
                <a:gd name="T3" fmla="*/ 3 h 584"/>
                <a:gd name="T4" fmla="*/ 0 w 18"/>
                <a:gd name="T5" fmla="*/ 3 h 584"/>
                <a:gd name="T6" fmla="*/ 0 w 18"/>
                <a:gd name="T7" fmla="*/ 3 h 584"/>
                <a:gd name="T8" fmla="*/ 0 w 18"/>
                <a:gd name="T9" fmla="*/ 3 h 584"/>
                <a:gd name="T10" fmla="*/ 0 w 18"/>
                <a:gd name="T11" fmla="*/ 3 h 584"/>
                <a:gd name="T12" fmla="*/ 0 w 18"/>
                <a:gd name="T13" fmla="*/ 3 h 584"/>
                <a:gd name="T14" fmla="*/ 0 w 18"/>
                <a:gd name="T15" fmla="*/ 2 h 584"/>
                <a:gd name="T16" fmla="*/ 0 w 18"/>
                <a:gd name="T17" fmla="*/ 2 h 584"/>
                <a:gd name="T18" fmla="*/ 0 w 18"/>
                <a:gd name="T19" fmla="*/ 1 h 584"/>
                <a:gd name="T20" fmla="*/ 0 w 18"/>
                <a:gd name="T21" fmla="*/ 1 h 584"/>
                <a:gd name="T22" fmla="*/ 0 w 18"/>
                <a:gd name="T23" fmla="*/ 0 h 584"/>
                <a:gd name="T24" fmla="*/ 0 w 18"/>
                <a:gd name="T25" fmla="*/ 0 h 584"/>
                <a:gd name="T26" fmla="*/ 0 w 18"/>
                <a:gd name="T27" fmla="*/ 0 h 584"/>
                <a:gd name="T28" fmla="*/ 0 w 18"/>
                <a:gd name="T29" fmla="*/ 0 h 584"/>
                <a:gd name="T30" fmla="*/ 0 w 18"/>
                <a:gd name="T31" fmla="*/ 0 h 584"/>
                <a:gd name="T32" fmla="*/ 0 w 18"/>
                <a:gd name="T33" fmla="*/ 0 h 584"/>
                <a:gd name="T34" fmla="*/ 0 w 18"/>
                <a:gd name="T35" fmla="*/ 0 h 584"/>
                <a:gd name="T36" fmla="*/ 0 w 18"/>
                <a:gd name="T37" fmla="*/ 0 h 584"/>
                <a:gd name="T38" fmla="*/ 0 w 18"/>
                <a:gd name="T39" fmla="*/ 0 h 584"/>
                <a:gd name="T40" fmla="*/ 0 w 18"/>
                <a:gd name="T41" fmla="*/ 0 h 584"/>
                <a:gd name="T42" fmla="*/ 0 w 18"/>
                <a:gd name="T43" fmla="*/ 0 h 584"/>
                <a:gd name="T44" fmla="*/ 0 w 18"/>
                <a:gd name="T45" fmla="*/ 0 h 584"/>
                <a:gd name="T46" fmla="*/ 0 w 18"/>
                <a:gd name="T47" fmla="*/ 0 h 584"/>
                <a:gd name="T48" fmla="*/ 0 w 18"/>
                <a:gd name="T49" fmla="*/ 0 h 584"/>
                <a:gd name="T50" fmla="*/ 0 w 18"/>
                <a:gd name="T51" fmla="*/ 0 h 584"/>
                <a:gd name="T52" fmla="*/ 0 w 18"/>
                <a:gd name="T53" fmla="*/ 1 h 584"/>
                <a:gd name="T54" fmla="*/ 0 w 18"/>
                <a:gd name="T55" fmla="*/ 1 h 584"/>
                <a:gd name="T56" fmla="*/ 0 w 18"/>
                <a:gd name="T57" fmla="*/ 2 h 584"/>
                <a:gd name="T58" fmla="*/ 0 w 18"/>
                <a:gd name="T59" fmla="*/ 2 h 584"/>
                <a:gd name="T60" fmla="*/ 0 w 18"/>
                <a:gd name="T61" fmla="*/ 3 h 584"/>
                <a:gd name="T62" fmla="*/ 0 w 18"/>
                <a:gd name="T63" fmla="*/ 3 h 584"/>
                <a:gd name="T64" fmla="*/ 0 w 18"/>
                <a:gd name="T65" fmla="*/ 3 h 5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 h="584">
                  <a:moveTo>
                    <a:pt x="0" y="584"/>
                  </a:moveTo>
                  <a:lnTo>
                    <a:pt x="3" y="572"/>
                  </a:lnTo>
                  <a:lnTo>
                    <a:pt x="9" y="548"/>
                  </a:lnTo>
                  <a:lnTo>
                    <a:pt x="15" y="522"/>
                  </a:lnTo>
                  <a:lnTo>
                    <a:pt x="18" y="510"/>
                  </a:lnTo>
                  <a:lnTo>
                    <a:pt x="18" y="489"/>
                  </a:lnTo>
                  <a:lnTo>
                    <a:pt x="18" y="435"/>
                  </a:lnTo>
                  <a:lnTo>
                    <a:pt x="18" y="357"/>
                  </a:lnTo>
                  <a:lnTo>
                    <a:pt x="18" y="267"/>
                  </a:lnTo>
                  <a:lnTo>
                    <a:pt x="18" y="178"/>
                  </a:lnTo>
                  <a:lnTo>
                    <a:pt x="18" y="100"/>
                  </a:lnTo>
                  <a:lnTo>
                    <a:pt x="18" y="44"/>
                  </a:lnTo>
                  <a:lnTo>
                    <a:pt x="18" y="24"/>
                  </a:lnTo>
                  <a:lnTo>
                    <a:pt x="18" y="20"/>
                  </a:lnTo>
                  <a:lnTo>
                    <a:pt x="17" y="12"/>
                  </a:lnTo>
                  <a:lnTo>
                    <a:pt x="16" y="8"/>
                  </a:lnTo>
                  <a:lnTo>
                    <a:pt x="15" y="4"/>
                  </a:lnTo>
                  <a:lnTo>
                    <a:pt x="11" y="1"/>
                  </a:lnTo>
                  <a:lnTo>
                    <a:pt x="9" y="0"/>
                  </a:lnTo>
                  <a:lnTo>
                    <a:pt x="6" y="1"/>
                  </a:lnTo>
                  <a:lnTo>
                    <a:pt x="4" y="4"/>
                  </a:lnTo>
                  <a:lnTo>
                    <a:pt x="2" y="8"/>
                  </a:lnTo>
                  <a:lnTo>
                    <a:pt x="1" y="12"/>
                  </a:lnTo>
                  <a:lnTo>
                    <a:pt x="0" y="20"/>
                  </a:lnTo>
                  <a:lnTo>
                    <a:pt x="0" y="24"/>
                  </a:lnTo>
                  <a:lnTo>
                    <a:pt x="0" y="47"/>
                  </a:lnTo>
                  <a:lnTo>
                    <a:pt x="0" y="111"/>
                  </a:lnTo>
                  <a:lnTo>
                    <a:pt x="0" y="201"/>
                  </a:lnTo>
                  <a:lnTo>
                    <a:pt x="0" y="303"/>
                  </a:lnTo>
                  <a:lnTo>
                    <a:pt x="0" y="407"/>
                  </a:lnTo>
                  <a:lnTo>
                    <a:pt x="0" y="497"/>
                  </a:lnTo>
                  <a:lnTo>
                    <a:pt x="0" y="561"/>
                  </a:lnTo>
                  <a:lnTo>
                    <a:pt x="0" y="584"/>
                  </a:lnTo>
                  <a:close/>
                </a:path>
              </a:pathLst>
            </a:custGeom>
            <a:solidFill>
              <a:srgbClr val="FFFFFF"/>
            </a:solidFill>
            <a:ln w="9525">
              <a:noFill/>
              <a:round/>
              <a:headEnd/>
              <a:tailEnd/>
            </a:ln>
          </p:spPr>
          <p:txBody>
            <a:bodyPr/>
            <a:lstStyle/>
            <a:p>
              <a:endParaRPr lang="en-US"/>
            </a:p>
          </p:txBody>
        </p:sp>
        <p:sp>
          <p:nvSpPr>
            <p:cNvPr id="334" name="Freeform 338"/>
            <p:cNvSpPr>
              <a:spLocks/>
            </p:cNvSpPr>
            <p:nvPr userDrawn="1"/>
          </p:nvSpPr>
          <p:spPr bwMode="auto">
            <a:xfrm>
              <a:off x="2625" y="2051"/>
              <a:ext cx="2" cy="43"/>
            </a:xfrm>
            <a:custGeom>
              <a:avLst/>
              <a:gdLst>
                <a:gd name="T0" fmla="*/ 0 w 18"/>
                <a:gd name="T1" fmla="*/ 3 h 559"/>
                <a:gd name="T2" fmla="*/ 0 w 18"/>
                <a:gd name="T3" fmla="*/ 3 h 559"/>
                <a:gd name="T4" fmla="*/ 0 w 18"/>
                <a:gd name="T5" fmla="*/ 3 h 559"/>
                <a:gd name="T6" fmla="*/ 0 w 18"/>
                <a:gd name="T7" fmla="*/ 3 h 559"/>
                <a:gd name="T8" fmla="*/ 0 w 18"/>
                <a:gd name="T9" fmla="*/ 3 h 559"/>
                <a:gd name="T10" fmla="*/ 0 w 18"/>
                <a:gd name="T11" fmla="*/ 3 h 559"/>
                <a:gd name="T12" fmla="*/ 0 w 18"/>
                <a:gd name="T13" fmla="*/ 3 h 559"/>
                <a:gd name="T14" fmla="*/ 0 w 18"/>
                <a:gd name="T15" fmla="*/ 2 h 559"/>
                <a:gd name="T16" fmla="*/ 0 w 18"/>
                <a:gd name="T17" fmla="*/ 2 h 559"/>
                <a:gd name="T18" fmla="*/ 0 w 18"/>
                <a:gd name="T19" fmla="*/ 1 h 559"/>
                <a:gd name="T20" fmla="*/ 0 w 18"/>
                <a:gd name="T21" fmla="*/ 1 h 559"/>
                <a:gd name="T22" fmla="*/ 0 w 18"/>
                <a:gd name="T23" fmla="*/ 0 h 559"/>
                <a:gd name="T24" fmla="*/ 0 w 18"/>
                <a:gd name="T25" fmla="*/ 0 h 559"/>
                <a:gd name="T26" fmla="*/ 0 w 18"/>
                <a:gd name="T27" fmla="*/ 0 h 559"/>
                <a:gd name="T28" fmla="*/ 0 w 18"/>
                <a:gd name="T29" fmla="*/ 0 h 559"/>
                <a:gd name="T30" fmla="*/ 0 w 18"/>
                <a:gd name="T31" fmla="*/ 0 h 559"/>
                <a:gd name="T32" fmla="*/ 0 w 18"/>
                <a:gd name="T33" fmla="*/ 0 h 559"/>
                <a:gd name="T34" fmla="*/ 0 w 18"/>
                <a:gd name="T35" fmla="*/ 0 h 559"/>
                <a:gd name="T36" fmla="*/ 0 w 18"/>
                <a:gd name="T37" fmla="*/ 0 h 559"/>
                <a:gd name="T38" fmla="*/ 0 w 18"/>
                <a:gd name="T39" fmla="*/ 0 h 559"/>
                <a:gd name="T40" fmla="*/ 0 w 18"/>
                <a:gd name="T41" fmla="*/ 0 h 559"/>
                <a:gd name="T42" fmla="*/ 0 w 18"/>
                <a:gd name="T43" fmla="*/ 0 h 559"/>
                <a:gd name="T44" fmla="*/ 0 w 18"/>
                <a:gd name="T45" fmla="*/ 0 h 559"/>
                <a:gd name="T46" fmla="*/ 0 w 18"/>
                <a:gd name="T47" fmla="*/ 0 h 559"/>
                <a:gd name="T48" fmla="*/ 0 w 18"/>
                <a:gd name="T49" fmla="*/ 0 h 559"/>
                <a:gd name="T50" fmla="*/ 0 w 18"/>
                <a:gd name="T51" fmla="*/ 0 h 559"/>
                <a:gd name="T52" fmla="*/ 0 w 18"/>
                <a:gd name="T53" fmla="*/ 1 h 559"/>
                <a:gd name="T54" fmla="*/ 0 w 18"/>
                <a:gd name="T55" fmla="*/ 1 h 559"/>
                <a:gd name="T56" fmla="*/ 0 w 18"/>
                <a:gd name="T57" fmla="*/ 1 h 559"/>
                <a:gd name="T58" fmla="*/ 0 w 18"/>
                <a:gd name="T59" fmla="*/ 2 h 559"/>
                <a:gd name="T60" fmla="*/ 0 w 18"/>
                <a:gd name="T61" fmla="*/ 2 h 559"/>
                <a:gd name="T62" fmla="*/ 0 w 18"/>
                <a:gd name="T63" fmla="*/ 3 h 559"/>
                <a:gd name="T64" fmla="*/ 0 w 18"/>
                <a:gd name="T65" fmla="*/ 3 h 5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 h="559">
                  <a:moveTo>
                    <a:pt x="0" y="474"/>
                  </a:moveTo>
                  <a:lnTo>
                    <a:pt x="2" y="488"/>
                  </a:lnTo>
                  <a:lnTo>
                    <a:pt x="9" y="517"/>
                  </a:lnTo>
                  <a:lnTo>
                    <a:pt x="15" y="546"/>
                  </a:lnTo>
                  <a:lnTo>
                    <a:pt x="18" y="559"/>
                  </a:lnTo>
                  <a:lnTo>
                    <a:pt x="18" y="536"/>
                  </a:lnTo>
                  <a:lnTo>
                    <a:pt x="18" y="475"/>
                  </a:lnTo>
                  <a:lnTo>
                    <a:pt x="18" y="389"/>
                  </a:lnTo>
                  <a:lnTo>
                    <a:pt x="18" y="291"/>
                  </a:lnTo>
                  <a:lnTo>
                    <a:pt x="18" y="192"/>
                  </a:lnTo>
                  <a:lnTo>
                    <a:pt x="18" y="106"/>
                  </a:lnTo>
                  <a:lnTo>
                    <a:pt x="18" y="45"/>
                  </a:lnTo>
                  <a:lnTo>
                    <a:pt x="18" y="22"/>
                  </a:lnTo>
                  <a:lnTo>
                    <a:pt x="18" y="19"/>
                  </a:lnTo>
                  <a:lnTo>
                    <a:pt x="17" y="11"/>
                  </a:lnTo>
                  <a:lnTo>
                    <a:pt x="16" y="7"/>
                  </a:lnTo>
                  <a:lnTo>
                    <a:pt x="14" y="3"/>
                  </a:lnTo>
                  <a:lnTo>
                    <a:pt x="12" y="1"/>
                  </a:lnTo>
                  <a:lnTo>
                    <a:pt x="9" y="0"/>
                  </a:lnTo>
                  <a:lnTo>
                    <a:pt x="5" y="1"/>
                  </a:lnTo>
                  <a:lnTo>
                    <a:pt x="3" y="3"/>
                  </a:lnTo>
                  <a:lnTo>
                    <a:pt x="2" y="7"/>
                  </a:lnTo>
                  <a:lnTo>
                    <a:pt x="1" y="11"/>
                  </a:lnTo>
                  <a:lnTo>
                    <a:pt x="0" y="19"/>
                  </a:lnTo>
                  <a:lnTo>
                    <a:pt x="0" y="22"/>
                  </a:lnTo>
                  <a:lnTo>
                    <a:pt x="0" y="41"/>
                  </a:lnTo>
                  <a:lnTo>
                    <a:pt x="0" y="92"/>
                  </a:lnTo>
                  <a:lnTo>
                    <a:pt x="0" y="165"/>
                  </a:lnTo>
                  <a:lnTo>
                    <a:pt x="0" y="248"/>
                  </a:lnTo>
                  <a:lnTo>
                    <a:pt x="0" y="331"/>
                  </a:lnTo>
                  <a:lnTo>
                    <a:pt x="0" y="404"/>
                  </a:lnTo>
                  <a:lnTo>
                    <a:pt x="0" y="455"/>
                  </a:lnTo>
                  <a:lnTo>
                    <a:pt x="0" y="474"/>
                  </a:lnTo>
                  <a:close/>
                </a:path>
              </a:pathLst>
            </a:custGeom>
            <a:solidFill>
              <a:srgbClr val="FFFFFF"/>
            </a:solidFill>
            <a:ln w="9525">
              <a:noFill/>
              <a:round/>
              <a:headEnd/>
              <a:tailEnd/>
            </a:ln>
          </p:spPr>
          <p:txBody>
            <a:bodyPr/>
            <a:lstStyle/>
            <a:p>
              <a:endParaRPr lang="en-US"/>
            </a:p>
          </p:txBody>
        </p:sp>
        <p:sp>
          <p:nvSpPr>
            <p:cNvPr id="335" name="Freeform 339"/>
            <p:cNvSpPr>
              <a:spLocks/>
            </p:cNvSpPr>
            <p:nvPr userDrawn="1"/>
          </p:nvSpPr>
          <p:spPr bwMode="auto">
            <a:xfrm>
              <a:off x="2638" y="2050"/>
              <a:ext cx="2" cy="42"/>
            </a:xfrm>
            <a:custGeom>
              <a:avLst/>
              <a:gdLst>
                <a:gd name="T0" fmla="*/ 0 w 19"/>
                <a:gd name="T1" fmla="*/ 3 h 553"/>
                <a:gd name="T2" fmla="*/ 0 w 19"/>
                <a:gd name="T3" fmla="*/ 3 h 553"/>
                <a:gd name="T4" fmla="*/ 0 w 19"/>
                <a:gd name="T5" fmla="*/ 3 h 553"/>
                <a:gd name="T6" fmla="*/ 0 w 19"/>
                <a:gd name="T7" fmla="*/ 3 h 553"/>
                <a:gd name="T8" fmla="*/ 0 w 19"/>
                <a:gd name="T9" fmla="*/ 3 h 553"/>
                <a:gd name="T10" fmla="*/ 0 w 19"/>
                <a:gd name="T11" fmla="*/ 3 h 553"/>
                <a:gd name="T12" fmla="*/ 0 w 19"/>
                <a:gd name="T13" fmla="*/ 2 h 553"/>
                <a:gd name="T14" fmla="*/ 0 w 19"/>
                <a:gd name="T15" fmla="*/ 2 h 553"/>
                <a:gd name="T16" fmla="*/ 0 w 19"/>
                <a:gd name="T17" fmla="*/ 1 h 553"/>
                <a:gd name="T18" fmla="*/ 0 w 19"/>
                <a:gd name="T19" fmla="*/ 1 h 553"/>
                <a:gd name="T20" fmla="*/ 0 w 19"/>
                <a:gd name="T21" fmla="*/ 1 h 553"/>
                <a:gd name="T22" fmla="*/ 0 w 19"/>
                <a:gd name="T23" fmla="*/ 0 h 553"/>
                <a:gd name="T24" fmla="*/ 0 w 19"/>
                <a:gd name="T25" fmla="*/ 0 h 553"/>
                <a:gd name="T26" fmla="*/ 0 w 19"/>
                <a:gd name="T27" fmla="*/ 0 h 553"/>
                <a:gd name="T28" fmla="*/ 0 w 19"/>
                <a:gd name="T29" fmla="*/ 0 h 553"/>
                <a:gd name="T30" fmla="*/ 0 w 19"/>
                <a:gd name="T31" fmla="*/ 0 h 553"/>
                <a:gd name="T32" fmla="*/ 0 w 19"/>
                <a:gd name="T33" fmla="*/ 0 h 553"/>
                <a:gd name="T34" fmla="*/ 0 w 19"/>
                <a:gd name="T35" fmla="*/ 0 h 553"/>
                <a:gd name="T36" fmla="*/ 0 w 19"/>
                <a:gd name="T37" fmla="*/ 0 h 553"/>
                <a:gd name="T38" fmla="*/ 0 w 19"/>
                <a:gd name="T39" fmla="*/ 0 h 553"/>
                <a:gd name="T40" fmla="*/ 0 w 19"/>
                <a:gd name="T41" fmla="*/ 0 h 553"/>
                <a:gd name="T42" fmla="*/ 0 w 19"/>
                <a:gd name="T43" fmla="*/ 0 h 553"/>
                <a:gd name="T44" fmla="*/ 0 w 19"/>
                <a:gd name="T45" fmla="*/ 0 h 553"/>
                <a:gd name="T46" fmla="*/ 0 w 19"/>
                <a:gd name="T47" fmla="*/ 0 h 553"/>
                <a:gd name="T48" fmla="*/ 0 w 19"/>
                <a:gd name="T49" fmla="*/ 0 h 553"/>
                <a:gd name="T50" fmla="*/ 0 w 19"/>
                <a:gd name="T51" fmla="*/ 0 h 553"/>
                <a:gd name="T52" fmla="*/ 0 w 19"/>
                <a:gd name="T53" fmla="*/ 1 h 553"/>
                <a:gd name="T54" fmla="*/ 0 w 19"/>
                <a:gd name="T55" fmla="*/ 1 h 553"/>
                <a:gd name="T56" fmla="*/ 0 w 19"/>
                <a:gd name="T57" fmla="*/ 2 h 553"/>
                <a:gd name="T58" fmla="*/ 0 w 19"/>
                <a:gd name="T59" fmla="*/ 2 h 553"/>
                <a:gd name="T60" fmla="*/ 0 w 19"/>
                <a:gd name="T61" fmla="*/ 3 h 553"/>
                <a:gd name="T62" fmla="*/ 0 w 19"/>
                <a:gd name="T63" fmla="*/ 3 h 553"/>
                <a:gd name="T64" fmla="*/ 0 w 19"/>
                <a:gd name="T65" fmla="*/ 3 h 5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 h="553">
                  <a:moveTo>
                    <a:pt x="0" y="553"/>
                  </a:moveTo>
                  <a:lnTo>
                    <a:pt x="3" y="539"/>
                  </a:lnTo>
                  <a:lnTo>
                    <a:pt x="9" y="508"/>
                  </a:lnTo>
                  <a:lnTo>
                    <a:pt x="16" y="477"/>
                  </a:lnTo>
                  <a:lnTo>
                    <a:pt x="19" y="464"/>
                  </a:lnTo>
                  <a:lnTo>
                    <a:pt x="19" y="444"/>
                  </a:lnTo>
                  <a:lnTo>
                    <a:pt x="19" y="394"/>
                  </a:lnTo>
                  <a:lnTo>
                    <a:pt x="19" y="324"/>
                  </a:lnTo>
                  <a:lnTo>
                    <a:pt x="19" y="243"/>
                  </a:lnTo>
                  <a:lnTo>
                    <a:pt x="19" y="162"/>
                  </a:lnTo>
                  <a:lnTo>
                    <a:pt x="19" y="90"/>
                  </a:lnTo>
                  <a:lnTo>
                    <a:pt x="19" y="40"/>
                  </a:lnTo>
                  <a:lnTo>
                    <a:pt x="19" y="22"/>
                  </a:lnTo>
                  <a:lnTo>
                    <a:pt x="19" y="19"/>
                  </a:lnTo>
                  <a:lnTo>
                    <a:pt x="18" y="11"/>
                  </a:lnTo>
                  <a:lnTo>
                    <a:pt x="17" y="7"/>
                  </a:lnTo>
                  <a:lnTo>
                    <a:pt x="15" y="4"/>
                  </a:lnTo>
                  <a:lnTo>
                    <a:pt x="13" y="1"/>
                  </a:lnTo>
                  <a:lnTo>
                    <a:pt x="9" y="0"/>
                  </a:lnTo>
                  <a:lnTo>
                    <a:pt x="6" y="1"/>
                  </a:lnTo>
                  <a:lnTo>
                    <a:pt x="4" y="4"/>
                  </a:lnTo>
                  <a:lnTo>
                    <a:pt x="3" y="7"/>
                  </a:lnTo>
                  <a:lnTo>
                    <a:pt x="2" y="11"/>
                  </a:lnTo>
                  <a:lnTo>
                    <a:pt x="1" y="19"/>
                  </a:lnTo>
                  <a:lnTo>
                    <a:pt x="0" y="22"/>
                  </a:lnTo>
                  <a:lnTo>
                    <a:pt x="0" y="44"/>
                  </a:lnTo>
                  <a:lnTo>
                    <a:pt x="0" y="105"/>
                  </a:lnTo>
                  <a:lnTo>
                    <a:pt x="0" y="189"/>
                  </a:lnTo>
                  <a:lnTo>
                    <a:pt x="0" y="288"/>
                  </a:lnTo>
                  <a:lnTo>
                    <a:pt x="0" y="385"/>
                  </a:lnTo>
                  <a:lnTo>
                    <a:pt x="0" y="470"/>
                  </a:lnTo>
                  <a:lnTo>
                    <a:pt x="0" y="531"/>
                  </a:lnTo>
                  <a:lnTo>
                    <a:pt x="0" y="553"/>
                  </a:lnTo>
                  <a:close/>
                </a:path>
              </a:pathLst>
            </a:custGeom>
            <a:solidFill>
              <a:srgbClr val="FFFFFF"/>
            </a:solidFill>
            <a:ln w="9525">
              <a:noFill/>
              <a:round/>
              <a:headEnd/>
              <a:tailEnd/>
            </a:ln>
          </p:spPr>
          <p:txBody>
            <a:bodyPr/>
            <a:lstStyle/>
            <a:p>
              <a:endParaRPr lang="en-US"/>
            </a:p>
          </p:txBody>
        </p:sp>
        <p:sp>
          <p:nvSpPr>
            <p:cNvPr id="336" name="Freeform 340"/>
            <p:cNvSpPr>
              <a:spLocks/>
            </p:cNvSpPr>
            <p:nvPr userDrawn="1"/>
          </p:nvSpPr>
          <p:spPr bwMode="auto">
            <a:xfrm>
              <a:off x="2651" y="2049"/>
              <a:ext cx="2" cy="38"/>
            </a:xfrm>
            <a:custGeom>
              <a:avLst/>
              <a:gdLst>
                <a:gd name="T0" fmla="*/ 0 w 18"/>
                <a:gd name="T1" fmla="*/ 2 h 502"/>
                <a:gd name="T2" fmla="*/ 0 w 18"/>
                <a:gd name="T3" fmla="*/ 2 h 502"/>
                <a:gd name="T4" fmla="*/ 0 w 18"/>
                <a:gd name="T5" fmla="*/ 3 h 502"/>
                <a:gd name="T6" fmla="*/ 0 w 18"/>
                <a:gd name="T7" fmla="*/ 3 h 502"/>
                <a:gd name="T8" fmla="*/ 0 w 18"/>
                <a:gd name="T9" fmla="*/ 3 h 502"/>
                <a:gd name="T10" fmla="*/ 0 w 18"/>
                <a:gd name="T11" fmla="*/ 3 h 502"/>
                <a:gd name="T12" fmla="*/ 0 w 18"/>
                <a:gd name="T13" fmla="*/ 2 h 502"/>
                <a:gd name="T14" fmla="*/ 0 w 18"/>
                <a:gd name="T15" fmla="*/ 2 h 502"/>
                <a:gd name="T16" fmla="*/ 0 w 18"/>
                <a:gd name="T17" fmla="*/ 2 h 502"/>
                <a:gd name="T18" fmla="*/ 0 w 18"/>
                <a:gd name="T19" fmla="*/ 1 h 502"/>
                <a:gd name="T20" fmla="*/ 0 w 18"/>
                <a:gd name="T21" fmla="*/ 1 h 502"/>
                <a:gd name="T22" fmla="*/ 0 w 18"/>
                <a:gd name="T23" fmla="*/ 0 h 502"/>
                <a:gd name="T24" fmla="*/ 0 w 18"/>
                <a:gd name="T25" fmla="*/ 0 h 502"/>
                <a:gd name="T26" fmla="*/ 0 w 18"/>
                <a:gd name="T27" fmla="*/ 0 h 502"/>
                <a:gd name="T28" fmla="*/ 0 w 18"/>
                <a:gd name="T29" fmla="*/ 0 h 502"/>
                <a:gd name="T30" fmla="*/ 0 w 18"/>
                <a:gd name="T31" fmla="*/ 0 h 502"/>
                <a:gd name="T32" fmla="*/ 0 w 18"/>
                <a:gd name="T33" fmla="*/ 0 h 502"/>
                <a:gd name="T34" fmla="*/ 0 w 18"/>
                <a:gd name="T35" fmla="*/ 0 h 502"/>
                <a:gd name="T36" fmla="*/ 0 w 18"/>
                <a:gd name="T37" fmla="*/ 0 h 502"/>
                <a:gd name="T38" fmla="*/ 0 w 18"/>
                <a:gd name="T39" fmla="*/ 0 h 502"/>
                <a:gd name="T40" fmla="*/ 0 w 18"/>
                <a:gd name="T41" fmla="*/ 0 h 502"/>
                <a:gd name="T42" fmla="*/ 0 w 18"/>
                <a:gd name="T43" fmla="*/ 0 h 502"/>
                <a:gd name="T44" fmla="*/ 0 w 18"/>
                <a:gd name="T45" fmla="*/ 0 h 502"/>
                <a:gd name="T46" fmla="*/ 0 w 18"/>
                <a:gd name="T47" fmla="*/ 0 h 502"/>
                <a:gd name="T48" fmla="*/ 0 w 18"/>
                <a:gd name="T49" fmla="*/ 0 h 502"/>
                <a:gd name="T50" fmla="*/ 0 w 18"/>
                <a:gd name="T51" fmla="*/ 0 h 502"/>
                <a:gd name="T52" fmla="*/ 0 w 18"/>
                <a:gd name="T53" fmla="*/ 0 h 502"/>
                <a:gd name="T54" fmla="*/ 0 w 18"/>
                <a:gd name="T55" fmla="*/ 1 h 502"/>
                <a:gd name="T56" fmla="*/ 0 w 18"/>
                <a:gd name="T57" fmla="*/ 1 h 502"/>
                <a:gd name="T58" fmla="*/ 0 w 18"/>
                <a:gd name="T59" fmla="*/ 2 h 502"/>
                <a:gd name="T60" fmla="*/ 0 w 18"/>
                <a:gd name="T61" fmla="*/ 2 h 502"/>
                <a:gd name="T62" fmla="*/ 0 w 18"/>
                <a:gd name="T63" fmla="*/ 2 h 502"/>
                <a:gd name="T64" fmla="*/ 0 w 18"/>
                <a:gd name="T65" fmla="*/ 2 h 5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 h="502">
                  <a:moveTo>
                    <a:pt x="0" y="425"/>
                  </a:moveTo>
                  <a:lnTo>
                    <a:pt x="2" y="437"/>
                  </a:lnTo>
                  <a:lnTo>
                    <a:pt x="8" y="464"/>
                  </a:lnTo>
                  <a:lnTo>
                    <a:pt x="15" y="490"/>
                  </a:lnTo>
                  <a:lnTo>
                    <a:pt x="18" y="502"/>
                  </a:lnTo>
                  <a:lnTo>
                    <a:pt x="18" y="481"/>
                  </a:lnTo>
                  <a:lnTo>
                    <a:pt x="18" y="426"/>
                  </a:lnTo>
                  <a:lnTo>
                    <a:pt x="18" y="349"/>
                  </a:lnTo>
                  <a:lnTo>
                    <a:pt x="18" y="262"/>
                  </a:lnTo>
                  <a:lnTo>
                    <a:pt x="18" y="173"/>
                  </a:lnTo>
                  <a:lnTo>
                    <a:pt x="18" y="97"/>
                  </a:lnTo>
                  <a:lnTo>
                    <a:pt x="18" y="42"/>
                  </a:lnTo>
                  <a:lnTo>
                    <a:pt x="18" y="21"/>
                  </a:lnTo>
                  <a:lnTo>
                    <a:pt x="18" y="18"/>
                  </a:lnTo>
                  <a:lnTo>
                    <a:pt x="17" y="10"/>
                  </a:lnTo>
                  <a:lnTo>
                    <a:pt x="16" y="6"/>
                  </a:lnTo>
                  <a:lnTo>
                    <a:pt x="14" y="3"/>
                  </a:lnTo>
                  <a:lnTo>
                    <a:pt x="11" y="1"/>
                  </a:lnTo>
                  <a:lnTo>
                    <a:pt x="8" y="0"/>
                  </a:lnTo>
                  <a:lnTo>
                    <a:pt x="6" y="1"/>
                  </a:lnTo>
                  <a:lnTo>
                    <a:pt x="3" y="3"/>
                  </a:lnTo>
                  <a:lnTo>
                    <a:pt x="2" y="6"/>
                  </a:lnTo>
                  <a:lnTo>
                    <a:pt x="1" y="10"/>
                  </a:lnTo>
                  <a:lnTo>
                    <a:pt x="0" y="18"/>
                  </a:lnTo>
                  <a:lnTo>
                    <a:pt x="0" y="21"/>
                  </a:lnTo>
                  <a:lnTo>
                    <a:pt x="0" y="39"/>
                  </a:lnTo>
                  <a:lnTo>
                    <a:pt x="0" y="85"/>
                  </a:lnTo>
                  <a:lnTo>
                    <a:pt x="0" y="149"/>
                  </a:lnTo>
                  <a:lnTo>
                    <a:pt x="0" y="224"/>
                  </a:lnTo>
                  <a:lnTo>
                    <a:pt x="0" y="297"/>
                  </a:lnTo>
                  <a:lnTo>
                    <a:pt x="0" y="362"/>
                  </a:lnTo>
                  <a:lnTo>
                    <a:pt x="0" y="408"/>
                  </a:lnTo>
                  <a:lnTo>
                    <a:pt x="0" y="425"/>
                  </a:lnTo>
                  <a:close/>
                </a:path>
              </a:pathLst>
            </a:custGeom>
            <a:solidFill>
              <a:srgbClr val="FFFFFF"/>
            </a:solidFill>
            <a:ln w="9525">
              <a:noFill/>
              <a:round/>
              <a:headEnd/>
              <a:tailEnd/>
            </a:ln>
          </p:spPr>
          <p:txBody>
            <a:bodyPr/>
            <a:lstStyle/>
            <a:p>
              <a:endParaRPr lang="en-US"/>
            </a:p>
          </p:txBody>
        </p:sp>
        <p:sp>
          <p:nvSpPr>
            <p:cNvPr id="337" name="Freeform 341"/>
            <p:cNvSpPr>
              <a:spLocks/>
            </p:cNvSpPr>
            <p:nvPr userDrawn="1"/>
          </p:nvSpPr>
          <p:spPr bwMode="auto">
            <a:xfrm>
              <a:off x="2664" y="2050"/>
              <a:ext cx="1" cy="39"/>
            </a:xfrm>
            <a:custGeom>
              <a:avLst/>
              <a:gdLst>
                <a:gd name="T0" fmla="*/ 0 w 19"/>
                <a:gd name="T1" fmla="*/ 3 h 510"/>
                <a:gd name="T2" fmla="*/ 0 w 19"/>
                <a:gd name="T3" fmla="*/ 3 h 510"/>
                <a:gd name="T4" fmla="*/ 0 w 19"/>
                <a:gd name="T5" fmla="*/ 3 h 510"/>
                <a:gd name="T6" fmla="*/ 0 w 19"/>
                <a:gd name="T7" fmla="*/ 3 h 510"/>
                <a:gd name="T8" fmla="*/ 0 w 19"/>
                <a:gd name="T9" fmla="*/ 2 h 510"/>
                <a:gd name="T10" fmla="*/ 0 w 19"/>
                <a:gd name="T11" fmla="*/ 2 h 510"/>
                <a:gd name="T12" fmla="*/ 0 w 19"/>
                <a:gd name="T13" fmla="*/ 2 h 510"/>
                <a:gd name="T14" fmla="*/ 0 w 19"/>
                <a:gd name="T15" fmla="*/ 2 h 510"/>
                <a:gd name="T16" fmla="*/ 0 w 19"/>
                <a:gd name="T17" fmla="*/ 1 h 510"/>
                <a:gd name="T18" fmla="*/ 0 w 19"/>
                <a:gd name="T19" fmla="*/ 1 h 510"/>
                <a:gd name="T20" fmla="*/ 0 w 19"/>
                <a:gd name="T21" fmla="*/ 1 h 510"/>
                <a:gd name="T22" fmla="*/ 0 w 19"/>
                <a:gd name="T23" fmla="*/ 0 h 510"/>
                <a:gd name="T24" fmla="*/ 0 w 19"/>
                <a:gd name="T25" fmla="*/ 0 h 510"/>
                <a:gd name="T26" fmla="*/ 0 w 19"/>
                <a:gd name="T27" fmla="*/ 0 h 510"/>
                <a:gd name="T28" fmla="*/ 0 w 19"/>
                <a:gd name="T29" fmla="*/ 0 h 510"/>
                <a:gd name="T30" fmla="*/ 0 w 19"/>
                <a:gd name="T31" fmla="*/ 0 h 510"/>
                <a:gd name="T32" fmla="*/ 0 w 19"/>
                <a:gd name="T33" fmla="*/ 0 h 510"/>
                <a:gd name="T34" fmla="*/ 0 w 19"/>
                <a:gd name="T35" fmla="*/ 0 h 510"/>
                <a:gd name="T36" fmla="*/ 0 w 19"/>
                <a:gd name="T37" fmla="*/ 0 h 510"/>
                <a:gd name="T38" fmla="*/ 0 w 19"/>
                <a:gd name="T39" fmla="*/ 0 h 510"/>
                <a:gd name="T40" fmla="*/ 0 w 19"/>
                <a:gd name="T41" fmla="*/ 0 h 510"/>
                <a:gd name="T42" fmla="*/ 0 w 19"/>
                <a:gd name="T43" fmla="*/ 0 h 510"/>
                <a:gd name="T44" fmla="*/ 0 w 19"/>
                <a:gd name="T45" fmla="*/ 0 h 510"/>
                <a:gd name="T46" fmla="*/ 0 w 19"/>
                <a:gd name="T47" fmla="*/ 0 h 510"/>
                <a:gd name="T48" fmla="*/ 0 w 19"/>
                <a:gd name="T49" fmla="*/ 0 h 510"/>
                <a:gd name="T50" fmla="*/ 0 w 19"/>
                <a:gd name="T51" fmla="*/ 0 h 510"/>
                <a:gd name="T52" fmla="*/ 0 w 19"/>
                <a:gd name="T53" fmla="*/ 1 h 510"/>
                <a:gd name="T54" fmla="*/ 0 w 19"/>
                <a:gd name="T55" fmla="*/ 1 h 510"/>
                <a:gd name="T56" fmla="*/ 0 w 19"/>
                <a:gd name="T57" fmla="*/ 2 h 510"/>
                <a:gd name="T58" fmla="*/ 0 w 19"/>
                <a:gd name="T59" fmla="*/ 2 h 510"/>
                <a:gd name="T60" fmla="*/ 0 w 19"/>
                <a:gd name="T61" fmla="*/ 3 h 510"/>
                <a:gd name="T62" fmla="*/ 0 w 19"/>
                <a:gd name="T63" fmla="*/ 3 h 510"/>
                <a:gd name="T64" fmla="*/ 0 w 19"/>
                <a:gd name="T65" fmla="*/ 3 h 5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9" h="510">
                  <a:moveTo>
                    <a:pt x="0" y="510"/>
                  </a:moveTo>
                  <a:lnTo>
                    <a:pt x="3" y="497"/>
                  </a:lnTo>
                  <a:lnTo>
                    <a:pt x="10" y="467"/>
                  </a:lnTo>
                  <a:lnTo>
                    <a:pt x="16" y="437"/>
                  </a:lnTo>
                  <a:lnTo>
                    <a:pt x="19" y="423"/>
                  </a:lnTo>
                  <a:lnTo>
                    <a:pt x="19" y="406"/>
                  </a:lnTo>
                  <a:lnTo>
                    <a:pt x="19" y="360"/>
                  </a:lnTo>
                  <a:lnTo>
                    <a:pt x="19" y="296"/>
                  </a:lnTo>
                  <a:lnTo>
                    <a:pt x="19" y="224"/>
                  </a:lnTo>
                  <a:lnTo>
                    <a:pt x="19" y="150"/>
                  </a:lnTo>
                  <a:lnTo>
                    <a:pt x="19" y="86"/>
                  </a:lnTo>
                  <a:lnTo>
                    <a:pt x="19" y="40"/>
                  </a:lnTo>
                  <a:lnTo>
                    <a:pt x="19" y="23"/>
                  </a:lnTo>
                  <a:lnTo>
                    <a:pt x="18" y="20"/>
                  </a:lnTo>
                  <a:lnTo>
                    <a:pt x="17" y="11"/>
                  </a:lnTo>
                  <a:lnTo>
                    <a:pt x="16" y="7"/>
                  </a:lnTo>
                  <a:lnTo>
                    <a:pt x="15" y="4"/>
                  </a:lnTo>
                  <a:lnTo>
                    <a:pt x="13" y="1"/>
                  </a:lnTo>
                  <a:lnTo>
                    <a:pt x="10" y="0"/>
                  </a:lnTo>
                  <a:lnTo>
                    <a:pt x="6" y="1"/>
                  </a:lnTo>
                  <a:lnTo>
                    <a:pt x="4" y="4"/>
                  </a:lnTo>
                  <a:lnTo>
                    <a:pt x="2" y="7"/>
                  </a:lnTo>
                  <a:lnTo>
                    <a:pt x="1" y="11"/>
                  </a:lnTo>
                  <a:lnTo>
                    <a:pt x="0" y="20"/>
                  </a:lnTo>
                  <a:lnTo>
                    <a:pt x="0" y="23"/>
                  </a:lnTo>
                  <a:lnTo>
                    <a:pt x="0" y="44"/>
                  </a:lnTo>
                  <a:lnTo>
                    <a:pt x="0" y="99"/>
                  </a:lnTo>
                  <a:lnTo>
                    <a:pt x="0" y="178"/>
                  </a:lnTo>
                  <a:lnTo>
                    <a:pt x="0" y="266"/>
                  </a:lnTo>
                  <a:lnTo>
                    <a:pt x="0" y="356"/>
                  </a:lnTo>
                  <a:lnTo>
                    <a:pt x="0" y="434"/>
                  </a:lnTo>
                  <a:lnTo>
                    <a:pt x="0" y="489"/>
                  </a:lnTo>
                  <a:lnTo>
                    <a:pt x="0" y="510"/>
                  </a:lnTo>
                  <a:close/>
                </a:path>
              </a:pathLst>
            </a:custGeom>
            <a:solidFill>
              <a:srgbClr val="FFFFFF"/>
            </a:solidFill>
            <a:ln w="9525">
              <a:noFill/>
              <a:round/>
              <a:headEnd/>
              <a:tailEnd/>
            </a:ln>
          </p:spPr>
          <p:txBody>
            <a:bodyPr/>
            <a:lstStyle/>
            <a:p>
              <a:endParaRPr lang="en-US"/>
            </a:p>
          </p:txBody>
        </p:sp>
        <p:sp>
          <p:nvSpPr>
            <p:cNvPr id="338" name="Freeform 342"/>
            <p:cNvSpPr>
              <a:spLocks/>
            </p:cNvSpPr>
            <p:nvPr userDrawn="1"/>
          </p:nvSpPr>
          <p:spPr bwMode="auto">
            <a:xfrm>
              <a:off x="2676" y="2052"/>
              <a:ext cx="2" cy="42"/>
            </a:xfrm>
            <a:custGeom>
              <a:avLst/>
              <a:gdLst>
                <a:gd name="T0" fmla="*/ 0 w 18"/>
                <a:gd name="T1" fmla="*/ 3 h 541"/>
                <a:gd name="T2" fmla="*/ 0 w 18"/>
                <a:gd name="T3" fmla="*/ 3 h 541"/>
                <a:gd name="T4" fmla="*/ 0 w 18"/>
                <a:gd name="T5" fmla="*/ 3 h 541"/>
                <a:gd name="T6" fmla="*/ 0 w 18"/>
                <a:gd name="T7" fmla="*/ 3 h 541"/>
                <a:gd name="T8" fmla="*/ 0 w 18"/>
                <a:gd name="T9" fmla="*/ 3 h 541"/>
                <a:gd name="T10" fmla="*/ 0 w 18"/>
                <a:gd name="T11" fmla="*/ 3 h 541"/>
                <a:gd name="T12" fmla="*/ 0 w 18"/>
                <a:gd name="T13" fmla="*/ 3 h 541"/>
                <a:gd name="T14" fmla="*/ 0 w 18"/>
                <a:gd name="T15" fmla="*/ 2 h 541"/>
                <a:gd name="T16" fmla="*/ 0 w 18"/>
                <a:gd name="T17" fmla="*/ 2 h 541"/>
                <a:gd name="T18" fmla="*/ 0 w 18"/>
                <a:gd name="T19" fmla="*/ 1 h 541"/>
                <a:gd name="T20" fmla="*/ 0 w 18"/>
                <a:gd name="T21" fmla="*/ 1 h 541"/>
                <a:gd name="T22" fmla="*/ 0 w 18"/>
                <a:gd name="T23" fmla="*/ 0 h 541"/>
                <a:gd name="T24" fmla="*/ 0 w 18"/>
                <a:gd name="T25" fmla="*/ 0 h 541"/>
                <a:gd name="T26" fmla="*/ 0 w 18"/>
                <a:gd name="T27" fmla="*/ 0 h 541"/>
                <a:gd name="T28" fmla="*/ 0 w 18"/>
                <a:gd name="T29" fmla="*/ 0 h 541"/>
                <a:gd name="T30" fmla="*/ 0 w 18"/>
                <a:gd name="T31" fmla="*/ 0 h 541"/>
                <a:gd name="T32" fmla="*/ 0 w 18"/>
                <a:gd name="T33" fmla="*/ 0 h 541"/>
                <a:gd name="T34" fmla="*/ 0 w 18"/>
                <a:gd name="T35" fmla="*/ 0 h 541"/>
                <a:gd name="T36" fmla="*/ 0 w 18"/>
                <a:gd name="T37" fmla="*/ 0 h 541"/>
                <a:gd name="T38" fmla="*/ 0 w 18"/>
                <a:gd name="T39" fmla="*/ 0 h 541"/>
                <a:gd name="T40" fmla="*/ 0 w 18"/>
                <a:gd name="T41" fmla="*/ 0 h 541"/>
                <a:gd name="T42" fmla="*/ 0 w 18"/>
                <a:gd name="T43" fmla="*/ 0 h 541"/>
                <a:gd name="T44" fmla="*/ 0 w 18"/>
                <a:gd name="T45" fmla="*/ 0 h 541"/>
                <a:gd name="T46" fmla="*/ 0 w 18"/>
                <a:gd name="T47" fmla="*/ 0 h 541"/>
                <a:gd name="T48" fmla="*/ 0 w 18"/>
                <a:gd name="T49" fmla="*/ 0 h 541"/>
                <a:gd name="T50" fmla="*/ 0 w 18"/>
                <a:gd name="T51" fmla="*/ 0 h 541"/>
                <a:gd name="T52" fmla="*/ 0 w 18"/>
                <a:gd name="T53" fmla="*/ 1 h 541"/>
                <a:gd name="T54" fmla="*/ 0 w 18"/>
                <a:gd name="T55" fmla="*/ 1 h 541"/>
                <a:gd name="T56" fmla="*/ 0 w 18"/>
                <a:gd name="T57" fmla="*/ 1 h 541"/>
                <a:gd name="T58" fmla="*/ 0 w 18"/>
                <a:gd name="T59" fmla="*/ 2 h 541"/>
                <a:gd name="T60" fmla="*/ 0 w 18"/>
                <a:gd name="T61" fmla="*/ 2 h 541"/>
                <a:gd name="T62" fmla="*/ 0 w 18"/>
                <a:gd name="T63" fmla="*/ 3 h 541"/>
                <a:gd name="T64" fmla="*/ 0 w 18"/>
                <a:gd name="T65" fmla="*/ 3 h 5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 h="541">
                  <a:moveTo>
                    <a:pt x="0" y="442"/>
                  </a:moveTo>
                  <a:lnTo>
                    <a:pt x="3" y="458"/>
                  </a:lnTo>
                  <a:lnTo>
                    <a:pt x="10" y="492"/>
                  </a:lnTo>
                  <a:lnTo>
                    <a:pt x="16" y="526"/>
                  </a:lnTo>
                  <a:lnTo>
                    <a:pt x="18" y="541"/>
                  </a:lnTo>
                  <a:lnTo>
                    <a:pt x="18" y="520"/>
                  </a:lnTo>
                  <a:lnTo>
                    <a:pt x="18" y="461"/>
                  </a:lnTo>
                  <a:lnTo>
                    <a:pt x="18" y="378"/>
                  </a:lnTo>
                  <a:lnTo>
                    <a:pt x="18" y="283"/>
                  </a:lnTo>
                  <a:lnTo>
                    <a:pt x="18" y="188"/>
                  </a:lnTo>
                  <a:lnTo>
                    <a:pt x="18" y="105"/>
                  </a:lnTo>
                  <a:lnTo>
                    <a:pt x="18" y="47"/>
                  </a:lnTo>
                  <a:lnTo>
                    <a:pt x="18" y="25"/>
                  </a:lnTo>
                  <a:lnTo>
                    <a:pt x="18" y="21"/>
                  </a:lnTo>
                  <a:lnTo>
                    <a:pt x="17" y="13"/>
                  </a:lnTo>
                  <a:lnTo>
                    <a:pt x="16" y="9"/>
                  </a:lnTo>
                  <a:lnTo>
                    <a:pt x="15" y="5"/>
                  </a:lnTo>
                  <a:lnTo>
                    <a:pt x="13" y="2"/>
                  </a:lnTo>
                  <a:lnTo>
                    <a:pt x="10" y="0"/>
                  </a:lnTo>
                  <a:lnTo>
                    <a:pt x="7" y="2"/>
                  </a:lnTo>
                  <a:lnTo>
                    <a:pt x="4" y="5"/>
                  </a:lnTo>
                  <a:lnTo>
                    <a:pt x="2" y="9"/>
                  </a:lnTo>
                  <a:lnTo>
                    <a:pt x="1" y="13"/>
                  </a:lnTo>
                  <a:lnTo>
                    <a:pt x="0" y="21"/>
                  </a:lnTo>
                  <a:lnTo>
                    <a:pt x="0" y="25"/>
                  </a:lnTo>
                  <a:lnTo>
                    <a:pt x="0" y="43"/>
                  </a:lnTo>
                  <a:lnTo>
                    <a:pt x="0" y="90"/>
                  </a:lnTo>
                  <a:lnTo>
                    <a:pt x="0" y="157"/>
                  </a:lnTo>
                  <a:lnTo>
                    <a:pt x="0" y="233"/>
                  </a:lnTo>
                  <a:lnTo>
                    <a:pt x="0" y="310"/>
                  </a:lnTo>
                  <a:lnTo>
                    <a:pt x="0" y="377"/>
                  </a:lnTo>
                  <a:lnTo>
                    <a:pt x="0" y="424"/>
                  </a:lnTo>
                  <a:lnTo>
                    <a:pt x="0" y="442"/>
                  </a:lnTo>
                  <a:close/>
                </a:path>
              </a:pathLst>
            </a:custGeom>
            <a:solidFill>
              <a:srgbClr val="FFFFFF"/>
            </a:solidFill>
            <a:ln w="9525">
              <a:noFill/>
              <a:round/>
              <a:headEnd/>
              <a:tailEnd/>
            </a:ln>
          </p:spPr>
          <p:txBody>
            <a:bodyPr/>
            <a:lstStyle/>
            <a:p>
              <a:endParaRPr lang="en-US"/>
            </a:p>
          </p:txBody>
        </p:sp>
        <p:sp>
          <p:nvSpPr>
            <p:cNvPr id="339" name="Freeform 343"/>
            <p:cNvSpPr>
              <a:spLocks/>
            </p:cNvSpPr>
            <p:nvPr userDrawn="1"/>
          </p:nvSpPr>
          <p:spPr bwMode="auto">
            <a:xfrm>
              <a:off x="2689" y="2051"/>
              <a:ext cx="1" cy="47"/>
            </a:xfrm>
            <a:custGeom>
              <a:avLst/>
              <a:gdLst>
                <a:gd name="T0" fmla="*/ 0 w 18"/>
                <a:gd name="T1" fmla="*/ 4 h 608"/>
                <a:gd name="T2" fmla="*/ 0 w 18"/>
                <a:gd name="T3" fmla="*/ 4 h 608"/>
                <a:gd name="T4" fmla="*/ 0 w 18"/>
                <a:gd name="T5" fmla="*/ 3 h 608"/>
                <a:gd name="T6" fmla="*/ 0 w 18"/>
                <a:gd name="T7" fmla="*/ 3 h 608"/>
                <a:gd name="T8" fmla="*/ 0 w 18"/>
                <a:gd name="T9" fmla="*/ 3 h 608"/>
                <a:gd name="T10" fmla="*/ 0 w 18"/>
                <a:gd name="T11" fmla="*/ 3 h 608"/>
                <a:gd name="T12" fmla="*/ 0 w 18"/>
                <a:gd name="T13" fmla="*/ 3 h 608"/>
                <a:gd name="T14" fmla="*/ 0 w 18"/>
                <a:gd name="T15" fmla="*/ 2 h 608"/>
                <a:gd name="T16" fmla="*/ 0 w 18"/>
                <a:gd name="T17" fmla="*/ 2 h 608"/>
                <a:gd name="T18" fmla="*/ 0 w 18"/>
                <a:gd name="T19" fmla="*/ 1 h 608"/>
                <a:gd name="T20" fmla="*/ 0 w 18"/>
                <a:gd name="T21" fmla="*/ 1 h 608"/>
                <a:gd name="T22" fmla="*/ 0 w 18"/>
                <a:gd name="T23" fmla="*/ 0 h 608"/>
                <a:gd name="T24" fmla="*/ 0 w 18"/>
                <a:gd name="T25" fmla="*/ 0 h 608"/>
                <a:gd name="T26" fmla="*/ 0 w 18"/>
                <a:gd name="T27" fmla="*/ 0 h 608"/>
                <a:gd name="T28" fmla="*/ 0 w 18"/>
                <a:gd name="T29" fmla="*/ 0 h 608"/>
                <a:gd name="T30" fmla="*/ 0 w 18"/>
                <a:gd name="T31" fmla="*/ 0 h 608"/>
                <a:gd name="T32" fmla="*/ 0 w 18"/>
                <a:gd name="T33" fmla="*/ 0 h 608"/>
                <a:gd name="T34" fmla="*/ 0 w 18"/>
                <a:gd name="T35" fmla="*/ 0 h 608"/>
                <a:gd name="T36" fmla="*/ 0 w 18"/>
                <a:gd name="T37" fmla="*/ 0 h 608"/>
                <a:gd name="T38" fmla="*/ 0 w 18"/>
                <a:gd name="T39" fmla="*/ 0 h 608"/>
                <a:gd name="T40" fmla="*/ 0 w 18"/>
                <a:gd name="T41" fmla="*/ 0 h 608"/>
                <a:gd name="T42" fmla="*/ 0 w 18"/>
                <a:gd name="T43" fmla="*/ 0 h 608"/>
                <a:gd name="T44" fmla="*/ 0 w 18"/>
                <a:gd name="T45" fmla="*/ 0 h 608"/>
                <a:gd name="T46" fmla="*/ 0 w 18"/>
                <a:gd name="T47" fmla="*/ 0 h 608"/>
                <a:gd name="T48" fmla="*/ 0 w 18"/>
                <a:gd name="T49" fmla="*/ 0 h 608"/>
                <a:gd name="T50" fmla="*/ 0 w 18"/>
                <a:gd name="T51" fmla="*/ 0 h 608"/>
                <a:gd name="T52" fmla="*/ 0 w 18"/>
                <a:gd name="T53" fmla="*/ 1 h 608"/>
                <a:gd name="T54" fmla="*/ 0 w 18"/>
                <a:gd name="T55" fmla="*/ 1 h 608"/>
                <a:gd name="T56" fmla="*/ 0 w 18"/>
                <a:gd name="T57" fmla="*/ 2 h 608"/>
                <a:gd name="T58" fmla="*/ 0 w 18"/>
                <a:gd name="T59" fmla="*/ 3 h 608"/>
                <a:gd name="T60" fmla="*/ 0 w 18"/>
                <a:gd name="T61" fmla="*/ 3 h 608"/>
                <a:gd name="T62" fmla="*/ 0 w 18"/>
                <a:gd name="T63" fmla="*/ 3 h 608"/>
                <a:gd name="T64" fmla="*/ 0 w 18"/>
                <a:gd name="T65" fmla="*/ 4 h 6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 h="608">
                  <a:moveTo>
                    <a:pt x="0" y="608"/>
                  </a:moveTo>
                  <a:lnTo>
                    <a:pt x="3" y="593"/>
                  </a:lnTo>
                  <a:lnTo>
                    <a:pt x="9" y="558"/>
                  </a:lnTo>
                  <a:lnTo>
                    <a:pt x="16" y="523"/>
                  </a:lnTo>
                  <a:lnTo>
                    <a:pt x="18" y="507"/>
                  </a:lnTo>
                  <a:lnTo>
                    <a:pt x="18" y="486"/>
                  </a:lnTo>
                  <a:lnTo>
                    <a:pt x="18" y="432"/>
                  </a:lnTo>
                  <a:lnTo>
                    <a:pt x="18" y="355"/>
                  </a:lnTo>
                  <a:lnTo>
                    <a:pt x="18" y="268"/>
                  </a:lnTo>
                  <a:lnTo>
                    <a:pt x="18" y="180"/>
                  </a:lnTo>
                  <a:lnTo>
                    <a:pt x="18" y="103"/>
                  </a:lnTo>
                  <a:lnTo>
                    <a:pt x="18" y="49"/>
                  </a:lnTo>
                  <a:lnTo>
                    <a:pt x="18" y="29"/>
                  </a:lnTo>
                  <a:lnTo>
                    <a:pt x="18" y="24"/>
                  </a:lnTo>
                  <a:lnTo>
                    <a:pt x="17" y="15"/>
                  </a:lnTo>
                  <a:lnTo>
                    <a:pt x="16" y="9"/>
                  </a:lnTo>
                  <a:lnTo>
                    <a:pt x="15" y="4"/>
                  </a:lnTo>
                  <a:lnTo>
                    <a:pt x="12" y="1"/>
                  </a:lnTo>
                  <a:lnTo>
                    <a:pt x="9" y="0"/>
                  </a:lnTo>
                  <a:lnTo>
                    <a:pt x="6" y="1"/>
                  </a:lnTo>
                  <a:lnTo>
                    <a:pt x="4" y="4"/>
                  </a:lnTo>
                  <a:lnTo>
                    <a:pt x="2" y="9"/>
                  </a:lnTo>
                  <a:lnTo>
                    <a:pt x="1" y="15"/>
                  </a:lnTo>
                  <a:lnTo>
                    <a:pt x="0" y="24"/>
                  </a:lnTo>
                  <a:lnTo>
                    <a:pt x="0" y="29"/>
                  </a:lnTo>
                  <a:lnTo>
                    <a:pt x="0" y="53"/>
                  </a:lnTo>
                  <a:lnTo>
                    <a:pt x="0" y="119"/>
                  </a:lnTo>
                  <a:lnTo>
                    <a:pt x="0" y="212"/>
                  </a:lnTo>
                  <a:lnTo>
                    <a:pt x="0" y="319"/>
                  </a:lnTo>
                  <a:lnTo>
                    <a:pt x="0" y="424"/>
                  </a:lnTo>
                  <a:lnTo>
                    <a:pt x="0" y="517"/>
                  </a:lnTo>
                  <a:lnTo>
                    <a:pt x="0" y="583"/>
                  </a:lnTo>
                  <a:lnTo>
                    <a:pt x="0" y="608"/>
                  </a:lnTo>
                  <a:close/>
                </a:path>
              </a:pathLst>
            </a:custGeom>
            <a:solidFill>
              <a:srgbClr val="FFFFFF"/>
            </a:solidFill>
            <a:ln w="9525">
              <a:noFill/>
              <a:round/>
              <a:headEnd/>
              <a:tailEnd/>
            </a:ln>
          </p:spPr>
          <p:txBody>
            <a:bodyPr/>
            <a:lstStyle/>
            <a:p>
              <a:endParaRPr lang="en-US"/>
            </a:p>
          </p:txBody>
        </p:sp>
        <p:sp>
          <p:nvSpPr>
            <p:cNvPr id="340" name="Freeform 344"/>
            <p:cNvSpPr>
              <a:spLocks/>
            </p:cNvSpPr>
            <p:nvPr userDrawn="1"/>
          </p:nvSpPr>
          <p:spPr bwMode="auto">
            <a:xfrm>
              <a:off x="2702" y="2053"/>
              <a:ext cx="2" cy="46"/>
            </a:xfrm>
            <a:custGeom>
              <a:avLst/>
              <a:gdLst>
                <a:gd name="T0" fmla="*/ 0 w 18"/>
                <a:gd name="T1" fmla="*/ 3 h 608"/>
                <a:gd name="T2" fmla="*/ 0 w 18"/>
                <a:gd name="T3" fmla="*/ 3 h 608"/>
                <a:gd name="T4" fmla="*/ 0 w 18"/>
                <a:gd name="T5" fmla="*/ 3 h 608"/>
                <a:gd name="T6" fmla="*/ 0 w 18"/>
                <a:gd name="T7" fmla="*/ 3 h 608"/>
                <a:gd name="T8" fmla="*/ 0 w 18"/>
                <a:gd name="T9" fmla="*/ 3 h 608"/>
                <a:gd name="T10" fmla="*/ 0 w 18"/>
                <a:gd name="T11" fmla="*/ 3 h 608"/>
                <a:gd name="T12" fmla="*/ 0 w 18"/>
                <a:gd name="T13" fmla="*/ 3 h 608"/>
                <a:gd name="T14" fmla="*/ 0 w 18"/>
                <a:gd name="T15" fmla="*/ 2 h 608"/>
                <a:gd name="T16" fmla="*/ 0 w 18"/>
                <a:gd name="T17" fmla="*/ 2 h 608"/>
                <a:gd name="T18" fmla="*/ 0 w 18"/>
                <a:gd name="T19" fmla="*/ 1 h 608"/>
                <a:gd name="T20" fmla="*/ 0 w 18"/>
                <a:gd name="T21" fmla="*/ 1 h 608"/>
                <a:gd name="T22" fmla="*/ 0 w 18"/>
                <a:gd name="T23" fmla="*/ 0 h 608"/>
                <a:gd name="T24" fmla="*/ 0 w 18"/>
                <a:gd name="T25" fmla="*/ 0 h 608"/>
                <a:gd name="T26" fmla="*/ 0 w 18"/>
                <a:gd name="T27" fmla="*/ 0 h 608"/>
                <a:gd name="T28" fmla="*/ 0 w 18"/>
                <a:gd name="T29" fmla="*/ 0 h 608"/>
                <a:gd name="T30" fmla="*/ 0 w 18"/>
                <a:gd name="T31" fmla="*/ 0 h 608"/>
                <a:gd name="T32" fmla="*/ 0 w 18"/>
                <a:gd name="T33" fmla="*/ 0 h 608"/>
                <a:gd name="T34" fmla="*/ 0 w 18"/>
                <a:gd name="T35" fmla="*/ 0 h 608"/>
                <a:gd name="T36" fmla="*/ 0 w 18"/>
                <a:gd name="T37" fmla="*/ 0 h 608"/>
                <a:gd name="T38" fmla="*/ 0 w 18"/>
                <a:gd name="T39" fmla="*/ 0 h 608"/>
                <a:gd name="T40" fmla="*/ 0 w 18"/>
                <a:gd name="T41" fmla="*/ 0 h 608"/>
                <a:gd name="T42" fmla="*/ 0 w 18"/>
                <a:gd name="T43" fmla="*/ 0 h 608"/>
                <a:gd name="T44" fmla="*/ 0 w 18"/>
                <a:gd name="T45" fmla="*/ 0 h 608"/>
                <a:gd name="T46" fmla="*/ 0 w 18"/>
                <a:gd name="T47" fmla="*/ 0 h 608"/>
                <a:gd name="T48" fmla="*/ 0 w 18"/>
                <a:gd name="T49" fmla="*/ 0 h 608"/>
                <a:gd name="T50" fmla="*/ 0 w 18"/>
                <a:gd name="T51" fmla="*/ 0 h 608"/>
                <a:gd name="T52" fmla="*/ 0 w 18"/>
                <a:gd name="T53" fmla="*/ 1 h 608"/>
                <a:gd name="T54" fmla="*/ 0 w 18"/>
                <a:gd name="T55" fmla="*/ 1 h 608"/>
                <a:gd name="T56" fmla="*/ 0 w 18"/>
                <a:gd name="T57" fmla="*/ 2 h 608"/>
                <a:gd name="T58" fmla="*/ 0 w 18"/>
                <a:gd name="T59" fmla="*/ 2 h 608"/>
                <a:gd name="T60" fmla="*/ 0 w 18"/>
                <a:gd name="T61" fmla="*/ 3 h 608"/>
                <a:gd name="T62" fmla="*/ 0 w 18"/>
                <a:gd name="T63" fmla="*/ 3 h 608"/>
                <a:gd name="T64" fmla="*/ 0 w 18"/>
                <a:gd name="T65" fmla="*/ 3 h 6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 h="608">
                  <a:moveTo>
                    <a:pt x="0" y="522"/>
                  </a:moveTo>
                  <a:lnTo>
                    <a:pt x="2" y="534"/>
                  </a:lnTo>
                  <a:lnTo>
                    <a:pt x="9" y="565"/>
                  </a:lnTo>
                  <a:lnTo>
                    <a:pt x="16" y="595"/>
                  </a:lnTo>
                  <a:lnTo>
                    <a:pt x="18" y="608"/>
                  </a:lnTo>
                  <a:lnTo>
                    <a:pt x="18" y="583"/>
                  </a:lnTo>
                  <a:lnTo>
                    <a:pt x="18" y="517"/>
                  </a:lnTo>
                  <a:lnTo>
                    <a:pt x="18" y="424"/>
                  </a:lnTo>
                  <a:lnTo>
                    <a:pt x="18" y="319"/>
                  </a:lnTo>
                  <a:lnTo>
                    <a:pt x="18" y="212"/>
                  </a:lnTo>
                  <a:lnTo>
                    <a:pt x="18" y="119"/>
                  </a:lnTo>
                  <a:lnTo>
                    <a:pt x="18" y="53"/>
                  </a:lnTo>
                  <a:lnTo>
                    <a:pt x="18" y="29"/>
                  </a:lnTo>
                  <a:lnTo>
                    <a:pt x="18" y="24"/>
                  </a:lnTo>
                  <a:lnTo>
                    <a:pt x="17" y="15"/>
                  </a:lnTo>
                  <a:lnTo>
                    <a:pt x="16" y="9"/>
                  </a:lnTo>
                  <a:lnTo>
                    <a:pt x="13" y="4"/>
                  </a:lnTo>
                  <a:lnTo>
                    <a:pt x="11" y="1"/>
                  </a:lnTo>
                  <a:lnTo>
                    <a:pt x="8" y="0"/>
                  </a:lnTo>
                  <a:lnTo>
                    <a:pt x="6" y="1"/>
                  </a:lnTo>
                  <a:lnTo>
                    <a:pt x="4" y="4"/>
                  </a:lnTo>
                  <a:lnTo>
                    <a:pt x="2" y="9"/>
                  </a:lnTo>
                  <a:lnTo>
                    <a:pt x="1" y="15"/>
                  </a:lnTo>
                  <a:lnTo>
                    <a:pt x="0" y="24"/>
                  </a:lnTo>
                  <a:lnTo>
                    <a:pt x="0" y="29"/>
                  </a:lnTo>
                  <a:lnTo>
                    <a:pt x="0" y="50"/>
                  </a:lnTo>
                  <a:lnTo>
                    <a:pt x="0" y="105"/>
                  </a:lnTo>
                  <a:lnTo>
                    <a:pt x="0" y="184"/>
                  </a:lnTo>
                  <a:lnTo>
                    <a:pt x="0" y="275"/>
                  </a:lnTo>
                  <a:lnTo>
                    <a:pt x="0" y="366"/>
                  </a:lnTo>
                  <a:lnTo>
                    <a:pt x="0" y="444"/>
                  </a:lnTo>
                  <a:lnTo>
                    <a:pt x="0" y="500"/>
                  </a:lnTo>
                  <a:lnTo>
                    <a:pt x="0" y="522"/>
                  </a:lnTo>
                  <a:close/>
                </a:path>
              </a:pathLst>
            </a:custGeom>
            <a:solidFill>
              <a:srgbClr val="FFFFFF"/>
            </a:solidFill>
            <a:ln w="9525">
              <a:noFill/>
              <a:round/>
              <a:headEnd/>
              <a:tailEnd/>
            </a:ln>
          </p:spPr>
          <p:txBody>
            <a:bodyPr/>
            <a:lstStyle/>
            <a:p>
              <a:endParaRPr lang="en-US"/>
            </a:p>
          </p:txBody>
        </p:sp>
        <p:sp>
          <p:nvSpPr>
            <p:cNvPr id="341" name="Freeform 345"/>
            <p:cNvSpPr>
              <a:spLocks/>
            </p:cNvSpPr>
            <p:nvPr userDrawn="1"/>
          </p:nvSpPr>
          <p:spPr bwMode="auto">
            <a:xfrm>
              <a:off x="2438" y="1932"/>
              <a:ext cx="20" cy="37"/>
            </a:xfrm>
            <a:custGeom>
              <a:avLst/>
              <a:gdLst>
                <a:gd name="T0" fmla="*/ 0 w 254"/>
                <a:gd name="T1" fmla="*/ 2 h 488"/>
                <a:gd name="T2" fmla="*/ 0 w 254"/>
                <a:gd name="T3" fmla="*/ 2 h 488"/>
                <a:gd name="T4" fmla="*/ 0 w 254"/>
                <a:gd name="T5" fmla="*/ 2 h 488"/>
                <a:gd name="T6" fmla="*/ 0 w 254"/>
                <a:gd name="T7" fmla="*/ 1 h 488"/>
                <a:gd name="T8" fmla="*/ 0 w 254"/>
                <a:gd name="T9" fmla="*/ 1 h 488"/>
                <a:gd name="T10" fmla="*/ 0 w 254"/>
                <a:gd name="T11" fmla="*/ 1 h 488"/>
                <a:gd name="T12" fmla="*/ 0 w 254"/>
                <a:gd name="T13" fmla="*/ 1 h 488"/>
                <a:gd name="T14" fmla="*/ 0 w 254"/>
                <a:gd name="T15" fmla="*/ 1 h 488"/>
                <a:gd name="T16" fmla="*/ 1 w 254"/>
                <a:gd name="T17" fmla="*/ 0 h 488"/>
                <a:gd name="T18" fmla="*/ 1 w 254"/>
                <a:gd name="T19" fmla="*/ 0 h 488"/>
                <a:gd name="T20" fmla="*/ 1 w 254"/>
                <a:gd name="T21" fmla="*/ 0 h 488"/>
                <a:gd name="T22" fmla="*/ 1 w 254"/>
                <a:gd name="T23" fmla="*/ 0 h 488"/>
                <a:gd name="T24" fmla="*/ 2 w 254"/>
                <a:gd name="T25" fmla="*/ 0 h 488"/>
                <a:gd name="T26" fmla="*/ 2 w 254"/>
                <a:gd name="T27" fmla="*/ 1 h 488"/>
                <a:gd name="T28" fmla="*/ 2 w 254"/>
                <a:gd name="T29" fmla="*/ 2 h 488"/>
                <a:gd name="T30" fmla="*/ 2 w 254"/>
                <a:gd name="T31" fmla="*/ 3 h 488"/>
                <a:gd name="T32" fmla="*/ 1 w 254"/>
                <a:gd name="T33" fmla="*/ 3 h 488"/>
                <a:gd name="T34" fmla="*/ 1 w 254"/>
                <a:gd name="T35" fmla="*/ 2 h 488"/>
                <a:gd name="T36" fmla="*/ 1 w 254"/>
                <a:gd name="T37" fmla="*/ 2 h 488"/>
                <a:gd name="T38" fmla="*/ 1 w 254"/>
                <a:gd name="T39" fmla="*/ 2 h 488"/>
                <a:gd name="T40" fmla="*/ 1 w 254"/>
                <a:gd name="T41" fmla="*/ 2 h 488"/>
                <a:gd name="T42" fmla="*/ 1 w 254"/>
                <a:gd name="T43" fmla="*/ 2 h 488"/>
                <a:gd name="T44" fmla="*/ 1 w 254"/>
                <a:gd name="T45" fmla="*/ 2 h 488"/>
                <a:gd name="T46" fmla="*/ 1 w 254"/>
                <a:gd name="T47" fmla="*/ 1 h 488"/>
                <a:gd name="T48" fmla="*/ 1 w 254"/>
                <a:gd name="T49" fmla="*/ 1 h 488"/>
                <a:gd name="T50" fmla="*/ 1 w 254"/>
                <a:gd name="T51" fmla="*/ 1 h 488"/>
                <a:gd name="T52" fmla="*/ 1 w 254"/>
                <a:gd name="T53" fmla="*/ 1 h 488"/>
                <a:gd name="T54" fmla="*/ 1 w 254"/>
                <a:gd name="T55" fmla="*/ 1 h 488"/>
                <a:gd name="T56" fmla="*/ 1 w 254"/>
                <a:gd name="T57" fmla="*/ 1 h 488"/>
                <a:gd name="T58" fmla="*/ 1 w 254"/>
                <a:gd name="T59" fmla="*/ 1 h 488"/>
                <a:gd name="T60" fmla="*/ 1 w 254"/>
                <a:gd name="T61" fmla="*/ 1 h 488"/>
                <a:gd name="T62" fmla="*/ 1 w 254"/>
                <a:gd name="T63" fmla="*/ 1 h 488"/>
                <a:gd name="T64" fmla="*/ 1 w 254"/>
                <a:gd name="T65" fmla="*/ 1 h 488"/>
                <a:gd name="T66" fmla="*/ 1 w 254"/>
                <a:gd name="T67" fmla="*/ 1 h 488"/>
                <a:gd name="T68" fmla="*/ 1 w 254"/>
                <a:gd name="T69" fmla="*/ 1 h 488"/>
                <a:gd name="T70" fmla="*/ 1 w 254"/>
                <a:gd name="T71" fmla="*/ 1 h 488"/>
                <a:gd name="T72" fmla="*/ 0 w 254"/>
                <a:gd name="T73" fmla="*/ 1 h 488"/>
                <a:gd name="T74" fmla="*/ 0 w 254"/>
                <a:gd name="T75" fmla="*/ 1 h 488"/>
                <a:gd name="T76" fmla="*/ 0 w 254"/>
                <a:gd name="T77" fmla="*/ 1 h 488"/>
                <a:gd name="T78" fmla="*/ 0 w 254"/>
                <a:gd name="T79" fmla="*/ 1 h 488"/>
                <a:gd name="T80" fmla="*/ 0 w 254"/>
                <a:gd name="T81" fmla="*/ 1 h 488"/>
                <a:gd name="T82" fmla="*/ 0 w 254"/>
                <a:gd name="T83" fmla="*/ 2 h 488"/>
                <a:gd name="T84" fmla="*/ 0 w 254"/>
                <a:gd name="T85" fmla="*/ 2 h 488"/>
                <a:gd name="T86" fmla="*/ 0 w 254"/>
                <a:gd name="T87" fmla="*/ 2 h 488"/>
                <a:gd name="T88" fmla="*/ 0 w 254"/>
                <a:gd name="T89" fmla="*/ 2 h 488"/>
                <a:gd name="T90" fmla="*/ 0 w 254"/>
                <a:gd name="T91" fmla="*/ 2 h 488"/>
                <a:gd name="T92" fmla="*/ 0 w 254"/>
                <a:gd name="T93" fmla="*/ 2 h 488"/>
                <a:gd name="T94" fmla="*/ 0 w 254"/>
                <a:gd name="T95" fmla="*/ 2 h 488"/>
                <a:gd name="T96" fmla="*/ 0 w 254"/>
                <a:gd name="T97" fmla="*/ 2 h 48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54" h="488">
                  <a:moveTo>
                    <a:pt x="3" y="432"/>
                  </a:moveTo>
                  <a:lnTo>
                    <a:pt x="1" y="415"/>
                  </a:lnTo>
                  <a:lnTo>
                    <a:pt x="0" y="372"/>
                  </a:lnTo>
                  <a:lnTo>
                    <a:pt x="0" y="343"/>
                  </a:lnTo>
                  <a:lnTo>
                    <a:pt x="3" y="310"/>
                  </a:lnTo>
                  <a:lnTo>
                    <a:pt x="6" y="292"/>
                  </a:lnTo>
                  <a:lnTo>
                    <a:pt x="8" y="273"/>
                  </a:lnTo>
                  <a:lnTo>
                    <a:pt x="11" y="255"/>
                  </a:lnTo>
                  <a:lnTo>
                    <a:pt x="15" y="236"/>
                  </a:lnTo>
                  <a:lnTo>
                    <a:pt x="20" y="217"/>
                  </a:lnTo>
                  <a:lnTo>
                    <a:pt x="27" y="198"/>
                  </a:lnTo>
                  <a:lnTo>
                    <a:pt x="34" y="178"/>
                  </a:lnTo>
                  <a:lnTo>
                    <a:pt x="42" y="160"/>
                  </a:lnTo>
                  <a:lnTo>
                    <a:pt x="51" y="141"/>
                  </a:lnTo>
                  <a:lnTo>
                    <a:pt x="62" y="124"/>
                  </a:lnTo>
                  <a:lnTo>
                    <a:pt x="75" y="106"/>
                  </a:lnTo>
                  <a:lnTo>
                    <a:pt x="88" y="90"/>
                  </a:lnTo>
                  <a:lnTo>
                    <a:pt x="103" y="74"/>
                  </a:lnTo>
                  <a:lnTo>
                    <a:pt x="120" y="59"/>
                  </a:lnTo>
                  <a:lnTo>
                    <a:pt x="137" y="46"/>
                  </a:lnTo>
                  <a:lnTo>
                    <a:pt x="157" y="33"/>
                  </a:lnTo>
                  <a:lnTo>
                    <a:pt x="178" y="23"/>
                  </a:lnTo>
                  <a:lnTo>
                    <a:pt x="202" y="13"/>
                  </a:lnTo>
                  <a:lnTo>
                    <a:pt x="228" y="6"/>
                  </a:lnTo>
                  <a:lnTo>
                    <a:pt x="254" y="0"/>
                  </a:lnTo>
                  <a:lnTo>
                    <a:pt x="254" y="21"/>
                  </a:lnTo>
                  <a:lnTo>
                    <a:pt x="254" y="76"/>
                  </a:lnTo>
                  <a:lnTo>
                    <a:pt x="254" y="154"/>
                  </a:lnTo>
                  <a:lnTo>
                    <a:pt x="254" y="244"/>
                  </a:lnTo>
                  <a:lnTo>
                    <a:pt x="254" y="333"/>
                  </a:lnTo>
                  <a:lnTo>
                    <a:pt x="254" y="411"/>
                  </a:lnTo>
                  <a:lnTo>
                    <a:pt x="254" y="466"/>
                  </a:lnTo>
                  <a:lnTo>
                    <a:pt x="254" y="488"/>
                  </a:lnTo>
                  <a:lnTo>
                    <a:pt x="243" y="464"/>
                  </a:lnTo>
                  <a:lnTo>
                    <a:pt x="217" y="412"/>
                  </a:lnTo>
                  <a:lnTo>
                    <a:pt x="191" y="361"/>
                  </a:lnTo>
                  <a:lnTo>
                    <a:pt x="180" y="337"/>
                  </a:lnTo>
                  <a:lnTo>
                    <a:pt x="180" y="322"/>
                  </a:lnTo>
                  <a:lnTo>
                    <a:pt x="180" y="306"/>
                  </a:lnTo>
                  <a:lnTo>
                    <a:pt x="186" y="302"/>
                  </a:lnTo>
                  <a:lnTo>
                    <a:pt x="200" y="289"/>
                  </a:lnTo>
                  <a:lnTo>
                    <a:pt x="204" y="284"/>
                  </a:lnTo>
                  <a:lnTo>
                    <a:pt x="208" y="279"/>
                  </a:lnTo>
                  <a:lnTo>
                    <a:pt x="212" y="273"/>
                  </a:lnTo>
                  <a:lnTo>
                    <a:pt x="215" y="267"/>
                  </a:lnTo>
                  <a:lnTo>
                    <a:pt x="217" y="260"/>
                  </a:lnTo>
                  <a:lnTo>
                    <a:pt x="219" y="251"/>
                  </a:lnTo>
                  <a:lnTo>
                    <a:pt x="221" y="242"/>
                  </a:lnTo>
                  <a:lnTo>
                    <a:pt x="221" y="234"/>
                  </a:lnTo>
                  <a:lnTo>
                    <a:pt x="221" y="224"/>
                  </a:lnTo>
                  <a:lnTo>
                    <a:pt x="219" y="217"/>
                  </a:lnTo>
                  <a:lnTo>
                    <a:pt x="217" y="209"/>
                  </a:lnTo>
                  <a:lnTo>
                    <a:pt x="215" y="202"/>
                  </a:lnTo>
                  <a:lnTo>
                    <a:pt x="212" y="197"/>
                  </a:lnTo>
                  <a:lnTo>
                    <a:pt x="208" y="191"/>
                  </a:lnTo>
                  <a:lnTo>
                    <a:pt x="204" y="187"/>
                  </a:lnTo>
                  <a:lnTo>
                    <a:pt x="200" y="183"/>
                  </a:lnTo>
                  <a:lnTo>
                    <a:pt x="186" y="173"/>
                  </a:lnTo>
                  <a:lnTo>
                    <a:pt x="180" y="170"/>
                  </a:lnTo>
                  <a:lnTo>
                    <a:pt x="178" y="167"/>
                  </a:lnTo>
                  <a:lnTo>
                    <a:pt x="178" y="158"/>
                  </a:lnTo>
                  <a:lnTo>
                    <a:pt x="175" y="146"/>
                  </a:lnTo>
                  <a:lnTo>
                    <a:pt x="171" y="133"/>
                  </a:lnTo>
                  <a:lnTo>
                    <a:pt x="168" y="126"/>
                  </a:lnTo>
                  <a:lnTo>
                    <a:pt x="164" y="120"/>
                  </a:lnTo>
                  <a:lnTo>
                    <a:pt x="158" y="114"/>
                  </a:lnTo>
                  <a:lnTo>
                    <a:pt x="152" y="109"/>
                  </a:lnTo>
                  <a:lnTo>
                    <a:pt x="144" y="105"/>
                  </a:lnTo>
                  <a:lnTo>
                    <a:pt x="136" y="103"/>
                  </a:lnTo>
                  <a:lnTo>
                    <a:pt x="126" y="101"/>
                  </a:lnTo>
                  <a:lnTo>
                    <a:pt x="114" y="102"/>
                  </a:lnTo>
                  <a:lnTo>
                    <a:pt x="105" y="111"/>
                  </a:lnTo>
                  <a:lnTo>
                    <a:pt x="82" y="138"/>
                  </a:lnTo>
                  <a:lnTo>
                    <a:pt x="76" y="147"/>
                  </a:lnTo>
                  <a:lnTo>
                    <a:pt x="70" y="158"/>
                  </a:lnTo>
                  <a:lnTo>
                    <a:pt x="62" y="169"/>
                  </a:lnTo>
                  <a:lnTo>
                    <a:pt x="56" y="182"/>
                  </a:lnTo>
                  <a:lnTo>
                    <a:pt x="50" y="194"/>
                  </a:lnTo>
                  <a:lnTo>
                    <a:pt x="45" y="207"/>
                  </a:lnTo>
                  <a:lnTo>
                    <a:pt x="40" y="222"/>
                  </a:lnTo>
                  <a:lnTo>
                    <a:pt x="35" y="237"/>
                  </a:lnTo>
                  <a:lnTo>
                    <a:pt x="32" y="256"/>
                  </a:lnTo>
                  <a:lnTo>
                    <a:pt x="29" y="273"/>
                  </a:lnTo>
                  <a:lnTo>
                    <a:pt x="29" y="289"/>
                  </a:lnTo>
                  <a:lnTo>
                    <a:pt x="29" y="302"/>
                  </a:lnTo>
                  <a:lnTo>
                    <a:pt x="31" y="313"/>
                  </a:lnTo>
                  <a:lnTo>
                    <a:pt x="33" y="322"/>
                  </a:lnTo>
                  <a:lnTo>
                    <a:pt x="36" y="330"/>
                  </a:lnTo>
                  <a:lnTo>
                    <a:pt x="40" y="335"/>
                  </a:lnTo>
                  <a:lnTo>
                    <a:pt x="44" y="341"/>
                  </a:lnTo>
                  <a:lnTo>
                    <a:pt x="48" y="344"/>
                  </a:lnTo>
                  <a:lnTo>
                    <a:pt x="52" y="347"/>
                  </a:lnTo>
                  <a:lnTo>
                    <a:pt x="56" y="348"/>
                  </a:lnTo>
                  <a:lnTo>
                    <a:pt x="62" y="350"/>
                  </a:lnTo>
                  <a:lnTo>
                    <a:pt x="64" y="350"/>
                  </a:lnTo>
                  <a:lnTo>
                    <a:pt x="55" y="363"/>
                  </a:lnTo>
                  <a:lnTo>
                    <a:pt x="33" y="391"/>
                  </a:lnTo>
                  <a:lnTo>
                    <a:pt x="12" y="420"/>
                  </a:lnTo>
                  <a:lnTo>
                    <a:pt x="3" y="432"/>
                  </a:lnTo>
                  <a:close/>
                </a:path>
              </a:pathLst>
            </a:custGeom>
            <a:solidFill>
              <a:srgbClr val="FFFFFF"/>
            </a:solidFill>
            <a:ln w="9525">
              <a:noFill/>
              <a:round/>
              <a:headEnd/>
              <a:tailEnd/>
            </a:ln>
          </p:spPr>
          <p:txBody>
            <a:bodyPr/>
            <a:lstStyle/>
            <a:p>
              <a:endParaRPr lang="en-US"/>
            </a:p>
          </p:txBody>
        </p:sp>
        <p:sp>
          <p:nvSpPr>
            <p:cNvPr id="342" name="Freeform 346"/>
            <p:cNvSpPr>
              <a:spLocks/>
            </p:cNvSpPr>
            <p:nvPr userDrawn="1"/>
          </p:nvSpPr>
          <p:spPr bwMode="auto">
            <a:xfrm>
              <a:off x="2580" y="1930"/>
              <a:ext cx="20" cy="38"/>
            </a:xfrm>
            <a:custGeom>
              <a:avLst/>
              <a:gdLst>
                <a:gd name="T0" fmla="*/ 2 w 257"/>
                <a:gd name="T1" fmla="*/ 3 h 488"/>
                <a:gd name="T2" fmla="*/ 2 w 257"/>
                <a:gd name="T3" fmla="*/ 2 h 488"/>
                <a:gd name="T4" fmla="*/ 2 w 257"/>
                <a:gd name="T5" fmla="*/ 2 h 488"/>
                <a:gd name="T6" fmla="*/ 1 w 257"/>
                <a:gd name="T7" fmla="*/ 2 h 488"/>
                <a:gd name="T8" fmla="*/ 1 w 257"/>
                <a:gd name="T9" fmla="*/ 1 h 488"/>
                <a:gd name="T10" fmla="*/ 1 w 257"/>
                <a:gd name="T11" fmla="*/ 1 h 488"/>
                <a:gd name="T12" fmla="*/ 1 w 257"/>
                <a:gd name="T13" fmla="*/ 1 h 488"/>
                <a:gd name="T14" fmla="*/ 1 w 257"/>
                <a:gd name="T15" fmla="*/ 1 h 488"/>
                <a:gd name="T16" fmla="*/ 1 w 257"/>
                <a:gd name="T17" fmla="*/ 0 h 488"/>
                <a:gd name="T18" fmla="*/ 1 w 257"/>
                <a:gd name="T19" fmla="*/ 0 h 488"/>
                <a:gd name="T20" fmla="*/ 0 w 257"/>
                <a:gd name="T21" fmla="*/ 0 h 488"/>
                <a:gd name="T22" fmla="*/ 0 w 257"/>
                <a:gd name="T23" fmla="*/ 0 h 488"/>
                <a:gd name="T24" fmla="*/ 0 w 257"/>
                <a:gd name="T25" fmla="*/ 0 h 488"/>
                <a:gd name="T26" fmla="*/ 0 w 257"/>
                <a:gd name="T27" fmla="*/ 1 h 488"/>
                <a:gd name="T28" fmla="*/ 0 w 257"/>
                <a:gd name="T29" fmla="*/ 2 h 488"/>
                <a:gd name="T30" fmla="*/ 0 w 257"/>
                <a:gd name="T31" fmla="*/ 3 h 488"/>
                <a:gd name="T32" fmla="*/ 0 w 257"/>
                <a:gd name="T33" fmla="*/ 3 h 488"/>
                <a:gd name="T34" fmla="*/ 0 w 257"/>
                <a:gd name="T35" fmla="*/ 2 h 488"/>
                <a:gd name="T36" fmla="*/ 0 w 257"/>
                <a:gd name="T37" fmla="*/ 2 h 488"/>
                <a:gd name="T38" fmla="*/ 0 w 257"/>
                <a:gd name="T39" fmla="*/ 2 h 488"/>
                <a:gd name="T40" fmla="*/ 0 w 257"/>
                <a:gd name="T41" fmla="*/ 2 h 488"/>
                <a:gd name="T42" fmla="*/ 0 w 257"/>
                <a:gd name="T43" fmla="*/ 2 h 488"/>
                <a:gd name="T44" fmla="*/ 0 w 257"/>
                <a:gd name="T45" fmla="*/ 2 h 488"/>
                <a:gd name="T46" fmla="*/ 0 w 257"/>
                <a:gd name="T47" fmla="*/ 2 h 488"/>
                <a:gd name="T48" fmla="*/ 0 w 257"/>
                <a:gd name="T49" fmla="*/ 1 h 488"/>
                <a:gd name="T50" fmla="*/ 0 w 257"/>
                <a:gd name="T51" fmla="*/ 1 h 488"/>
                <a:gd name="T52" fmla="*/ 0 w 257"/>
                <a:gd name="T53" fmla="*/ 1 h 488"/>
                <a:gd name="T54" fmla="*/ 0 w 257"/>
                <a:gd name="T55" fmla="*/ 1 h 488"/>
                <a:gd name="T56" fmla="*/ 0 w 257"/>
                <a:gd name="T57" fmla="*/ 1 h 488"/>
                <a:gd name="T58" fmla="*/ 0 w 257"/>
                <a:gd name="T59" fmla="*/ 1 h 488"/>
                <a:gd name="T60" fmla="*/ 0 w 257"/>
                <a:gd name="T61" fmla="*/ 1 h 488"/>
                <a:gd name="T62" fmla="*/ 0 w 257"/>
                <a:gd name="T63" fmla="*/ 1 h 488"/>
                <a:gd name="T64" fmla="*/ 1 w 257"/>
                <a:gd name="T65" fmla="*/ 1 h 488"/>
                <a:gd name="T66" fmla="*/ 1 w 257"/>
                <a:gd name="T67" fmla="*/ 1 h 488"/>
                <a:gd name="T68" fmla="*/ 1 w 257"/>
                <a:gd name="T69" fmla="*/ 1 h 488"/>
                <a:gd name="T70" fmla="*/ 1 w 257"/>
                <a:gd name="T71" fmla="*/ 1 h 488"/>
                <a:gd name="T72" fmla="*/ 1 w 257"/>
                <a:gd name="T73" fmla="*/ 1 h 488"/>
                <a:gd name="T74" fmla="*/ 1 w 257"/>
                <a:gd name="T75" fmla="*/ 1 h 488"/>
                <a:gd name="T76" fmla="*/ 1 w 257"/>
                <a:gd name="T77" fmla="*/ 1 h 488"/>
                <a:gd name="T78" fmla="*/ 1 w 257"/>
                <a:gd name="T79" fmla="*/ 1 h 488"/>
                <a:gd name="T80" fmla="*/ 1 w 257"/>
                <a:gd name="T81" fmla="*/ 1 h 488"/>
                <a:gd name="T82" fmla="*/ 1 w 257"/>
                <a:gd name="T83" fmla="*/ 1 h 488"/>
                <a:gd name="T84" fmla="*/ 1 w 257"/>
                <a:gd name="T85" fmla="*/ 2 h 488"/>
                <a:gd name="T86" fmla="*/ 1 w 257"/>
                <a:gd name="T87" fmla="*/ 2 h 488"/>
                <a:gd name="T88" fmla="*/ 1 w 257"/>
                <a:gd name="T89" fmla="*/ 2 h 488"/>
                <a:gd name="T90" fmla="*/ 1 w 257"/>
                <a:gd name="T91" fmla="*/ 2 h 488"/>
                <a:gd name="T92" fmla="*/ 1 w 257"/>
                <a:gd name="T93" fmla="*/ 2 h 488"/>
                <a:gd name="T94" fmla="*/ 1 w 257"/>
                <a:gd name="T95" fmla="*/ 2 h 488"/>
                <a:gd name="T96" fmla="*/ 1 w 257"/>
                <a:gd name="T97" fmla="*/ 2 h 488"/>
                <a:gd name="T98" fmla="*/ 1 w 257"/>
                <a:gd name="T99" fmla="*/ 2 h 488"/>
                <a:gd name="T100" fmla="*/ 1 w 257"/>
                <a:gd name="T101" fmla="*/ 2 h 488"/>
                <a:gd name="T102" fmla="*/ 1 w 257"/>
                <a:gd name="T103" fmla="*/ 2 h 488"/>
                <a:gd name="T104" fmla="*/ 1 w 257"/>
                <a:gd name="T105" fmla="*/ 2 h 488"/>
                <a:gd name="T106" fmla="*/ 1 w 257"/>
                <a:gd name="T107" fmla="*/ 3 h 4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57" h="488">
                  <a:moveTo>
                    <a:pt x="255" y="447"/>
                  </a:moveTo>
                  <a:lnTo>
                    <a:pt x="256" y="430"/>
                  </a:lnTo>
                  <a:lnTo>
                    <a:pt x="257" y="385"/>
                  </a:lnTo>
                  <a:lnTo>
                    <a:pt x="257" y="354"/>
                  </a:lnTo>
                  <a:lnTo>
                    <a:pt x="254" y="320"/>
                  </a:lnTo>
                  <a:lnTo>
                    <a:pt x="252" y="302"/>
                  </a:lnTo>
                  <a:lnTo>
                    <a:pt x="249" y="283"/>
                  </a:lnTo>
                  <a:lnTo>
                    <a:pt x="245" y="264"/>
                  </a:lnTo>
                  <a:lnTo>
                    <a:pt x="241" y="243"/>
                  </a:lnTo>
                  <a:lnTo>
                    <a:pt x="235" y="224"/>
                  </a:lnTo>
                  <a:lnTo>
                    <a:pt x="229" y="204"/>
                  </a:lnTo>
                  <a:lnTo>
                    <a:pt x="222" y="185"/>
                  </a:lnTo>
                  <a:lnTo>
                    <a:pt x="213" y="164"/>
                  </a:lnTo>
                  <a:lnTo>
                    <a:pt x="204" y="146"/>
                  </a:lnTo>
                  <a:lnTo>
                    <a:pt x="193" y="127"/>
                  </a:lnTo>
                  <a:lnTo>
                    <a:pt x="180" y="109"/>
                  </a:lnTo>
                  <a:lnTo>
                    <a:pt x="167" y="92"/>
                  </a:lnTo>
                  <a:lnTo>
                    <a:pt x="152" y="76"/>
                  </a:lnTo>
                  <a:lnTo>
                    <a:pt x="135" y="61"/>
                  </a:lnTo>
                  <a:lnTo>
                    <a:pt x="117" y="47"/>
                  </a:lnTo>
                  <a:lnTo>
                    <a:pt x="98" y="34"/>
                  </a:lnTo>
                  <a:lnTo>
                    <a:pt x="76" y="24"/>
                  </a:lnTo>
                  <a:lnTo>
                    <a:pt x="52" y="14"/>
                  </a:lnTo>
                  <a:lnTo>
                    <a:pt x="28" y="6"/>
                  </a:lnTo>
                  <a:lnTo>
                    <a:pt x="0" y="0"/>
                  </a:lnTo>
                  <a:lnTo>
                    <a:pt x="0" y="20"/>
                  </a:lnTo>
                  <a:lnTo>
                    <a:pt x="0" y="76"/>
                  </a:lnTo>
                  <a:lnTo>
                    <a:pt x="0" y="154"/>
                  </a:lnTo>
                  <a:lnTo>
                    <a:pt x="0" y="243"/>
                  </a:lnTo>
                  <a:lnTo>
                    <a:pt x="0" y="333"/>
                  </a:lnTo>
                  <a:lnTo>
                    <a:pt x="0" y="411"/>
                  </a:lnTo>
                  <a:lnTo>
                    <a:pt x="0" y="466"/>
                  </a:lnTo>
                  <a:lnTo>
                    <a:pt x="0" y="488"/>
                  </a:lnTo>
                  <a:lnTo>
                    <a:pt x="13" y="470"/>
                  </a:lnTo>
                  <a:lnTo>
                    <a:pt x="39" y="429"/>
                  </a:lnTo>
                  <a:lnTo>
                    <a:pt x="66" y="390"/>
                  </a:lnTo>
                  <a:lnTo>
                    <a:pt x="78" y="371"/>
                  </a:lnTo>
                  <a:lnTo>
                    <a:pt x="78" y="361"/>
                  </a:lnTo>
                  <a:lnTo>
                    <a:pt x="77" y="338"/>
                  </a:lnTo>
                  <a:lnTo>
                    <a:pt x="76" y="317"/>
                  </a:lnTo>
                  <a:lnTo>
                    <a:pt x="76" y="306"/>
                  </a:lnTo>
                  <a:lnTo>
                    <a:pt x="69" y="302"/>
                  </a:lnTo>
                  <a:lnTo>
                    <a:pt x="54" y="289"/>
                  </a:lnTo>
                  <a:lnTo>
                    <a:pt x="50" y="284"/>
                  </a:lnTo>
                  <a:lnTo>
                    <a:pt x="47" y="279"/>
                  </a:lnTo>
                  <a:lnTo>
                    <a:pt x="42" y="273"/>
                  </a:lnTo>
                  <a:lnTo>
                    <a:pt x="39" y="267"/>
                  </a:lnTo>
                  <a:lnTo>
                    <a:pt x="37" y="259"/>
                  </a:lnTo>
                  <a:lnTo>
                    <a:pt x="35" y="251"/>
                  </a:lnTo>
                  <a:lnTo>
                    <a:pt x="34" y="242"/>
                  </a:lnTo>
                  <a:lnTo>
                    <a:pt x="33" y="234"/>
                  </a:lnTo>
                  <a:lnTo>
                    <a:pt x="34" y="224"/>
                  </a:lnTo>
                  <a:lnTo>
                    <a:pt x="35" y="217"/>
                  </a:lnTo>
                  <a:lnTo>
                    <a:pt x="37" y="209"/>
                  </a:lnTo>
                  <a:lnTo>
                    <a:pt x="39" y="202"/>
                  </a:lnTo>
                  <a:lnTo>
                    <a:pt x="42" y="197"/>
                  </a:lnTo>
                  <a:lnTo>
                    <a:pt x="47" y="191"/>
                  </a:lnTo>
                  <a:lnTo>
                    <a:pt x="50" y="187"/>
                  </a:lnTo>
                  <a:lnTo>
                    <a:pt x="54" y="183"/>
                  </a:lnTo>
                  <a:lnTo>
                    <a:pt x="69" y="172"/>
                  </a:lnTo>
                  <a:lnTo>
                    <a:pt x="76" y="170"/>
                  </a:lnTo>
                  <a:lnTo>
                    <a:pt x="76" y="167"/>
                  </a:lnTo>
                  <a:lnTo>
                    <a:pt x="77" y="158"/>
                  </a:lnTo>
                  <a:lnTo>
                    <a:pt x="79" y="146"/>
                  </a:lnTo>
                  <a:lnTo>
                    <a:pt x="83" y="132"/>
                  </a:lnTo>
                  <a:lnTo>
                    <a:pt x="86" y="126"/>
                  </a:lnTo>
                  <a:lnTo>
                    <a:pt x="91" y="120"/>
                  </a:lnTo>
                  <a:lnTo>
                    <a:pt x="96" y="114"/>
                  </a:lnTo>
                  <a:lnTo>
                    <a:pt x="102" y="109"/>
                  </a:lnTo>
                  <a:lnTo>
                    <a:pt x="110" y="105"/>
                  </a:lnTo>
                  <a:lnTo>
                    <a:pt x="118" y="103"/>
                  </a:lnTo>
                  <a:lnTo>
                    <a:pt x="128" y="100"/>
                  </a:lnTo>
                  <a:lnTo>
                    <a:pt x="140" y="102"/>
                  </a:lnTo>
                  <a:lnTo>
                    <a:pt x="147" y="108"/>
                  </a:lnTo>
                  <a:lnTo>
                    <a:pt x="163" y="127"/>
                  </a:lnTo>
                  <a:lnTo>
                    <a:pt x="171" y="139"/>
                  </a:lnTo>
                  <a:lnTo>
                    <a:pt x="177" y="151"/>
                  </a:lnTo>
                  <a:lnTo>
                    <a:pt x="179" y="157"/>
                  </a:lnTo>
                  <a:lnTo>
                    <a:pt x="180" y="163"/>
                  </a:lnTo>
                  <a:lnTo>
                    <a:pt x="180" y="170"/>
                  </a:lnTo>
                  <a:lnTo>
                    <a:pt x="179" y="175"/>
                  </a:lnTo>
                  <a:lnTo>
                    <a:pt x="187" y="187"/>
                  </a:lnTo>
                  <a:lnTo>
                    <a:pt x="204" y="215"/>
                  </a:lnTo>
                  <a:lnTo>
                    <a:pt x="213" y="232"/>
                  </a:lnTo>
                  <a:lnTo>
                    <a:pt x="221" y="249"/>
                  </a:lnTo>
                  <a:lnTo>
                    <a:pt x="224" y="256"/>
                  </a:lnTo>
                  <a:lnTo>
                    <a:pt x="226" y="265"/>
                  </a:lnTo>
                  <a:lnTo>
                    <a:pt x="228" y="271"/>
                  </a:lnTo>
                  <a:lnTo>
                    <a:pt x="229" y="278"/>
                  </a:lnTo>
                  <a:lnTo>
                    <a:pt x="228" y="300"/>
                  </a:lnTo>
                  <a:lnTo>
                    <a:pt x="225" y="320"/>
                  </a:lnTo>
                  <a:lnTo>
                    <a:pt x="223" y="328"/>
                  </a:lnTo>
                  <a:lnTo>
                    <a:pt x="221" y="334"/>
                  </a:lnTo>
                  <a:lnTo>
                    <a:pt x="219" y="336"/>
                  </a:lnTo>
                  <a:lnTo>
                    <a:pt x="218" y="337"/>
                  </a:lnTo>
                  <a:lnTo>
                    <a:pt x="215" y="338"/>
                  </a:lnTo>
                  <a:lnTo>
                    <a:pt x="213" y="338"/>
                  </a:lnTo>
                  <a:lnTo>
                    <a:pt x="211" y="339"/>
                  </a:lnTo>
                  <a:lnTo>
                    <a:pt x="210" y="342"/>
                  </a:lnTo>
                  <a:lnTo>
                    <a:pt x="209" y="344"/>
                  </a:lnTo>
                  <a:lnTo>
                    <a:pt x="209" y="347"/>
                  </a:lnTo>
                  <a:lnTo>
                    <a:pt x="209" y="357"/>
                  </a:lnTo>
                  <a:lnTo>
                    <a:pt x="210" y="366"/>
                  </a:lnTo>
                  <a:lnTo>
                    <a:pt x="212" y="385"/>
                  </a:lnTo>
                  <a:lnTo>
                    <a:pt x="214" y="394"/>
                  </a:lnTo>
                  <a:lnTo>
                    <a:pt x="221" y="402"/>
                  </a:lnTo>
                  <a:lnTo>
                    <a:pt x="235" y="421"/>
                  </a:lnTo>
                  <a:lnTo>
                    <a:pt x="249" y="439"/>
                  </a:lnTo>
                  <a:lnTo>
                    <a:pt x="255" y="447"/>
                  </a:lnTo>
                  <a:close/>
                </a:path>
              </a:pathLst>
            </a:custGeom>
            <a:solidFill>
              <a:srgbClr val="FFFFFF"/>
            </a:solidFill>
            <a:ln w="9525">
              <a:noFill/>
              <a:round/>
              <a:headEnd/>
              <a:tailEnd/>
            </a:ln>
          </p:spPr>
          <p:txBody>
            <a:bodyPr/>
            <a:lstStyle/>
            <a:p>
              <a:endParaRPr lang="en-US"/>
            </a:p>
          </p:txBody>
        </p:sp>
        <p:sp>
          <p:nvSpPr>
            <p:cNvPr id="343" name="Freeform 347"/>
            <p:cNvSpPr>
              <a:spLocks/>
            </p:cNvSpPr>
            <p:nvPr userDrawn="1"/>
          </p:nvSpPr>
          <p:spPr bwMode="auto">
            <a:xfrm>
              <a:off x="2398" y="2017"/>
              <a:ext cx="3" cy="7"/>
            </a:xfrm>
            <a:custGeom>
              <a:avLst/>
              <a:gdLst>
                <a:gd name="T0" fmla="*/ 0 w 34"/>
                <a:gd name="T1" fmla="*/ 0 h 97"/>
                <a:gd name="T2" fmla="*/ 0 w 34"/>
                <a:gd name="T3" fmla="*/ 0 h 97"/>
                <a:gd name="T4" fmla="*/ 0 w 34"/>
                <a:gd name="T5" fmla="*/ 0 h 97"/>
                <a:gd name="T6" fmla="*/ 0 w 34"/>
                <a:gd name="T7" fmla="*/ 0 h 97"/>
                <a:gd name="T8" fmla="*/ 0 w 34"/>
                <a:gd name="T9" fmla="*/ 0 h 97"/>
                <a:gd name="T10" fmla="*/ 0 w 34"/>
                <a:gd name="T11" fmla="*/ 0 h 97"/>
                <a:gd name="T12" fmla="*/ 0 w 34"/>
                <a:gd name="T13" fmla="*/ 0 h 97"/>
                <a:gd name="T14" fmla="*/ 0 w 34"/>
                <a:gd name="T15" fmla="*/ 0 h 97"/>
                <a:gd name="T16" fmla="*/ 0 w 34"/>
                <a:gd name="T17" fmla="*/ 0 h 97"/>
                <a:gd name="T18" fmla="*/ 0 w 34"/>
                <a:gd name="T19" fmla="*/ 0 h 97"/>
                <a:gd name="T20" fmla="*/ 0 w 34"/>
                <a:gd name="T21" fmla="*/ 1 h 97"/>
                <a:gd name="T22" fmla="*/ 0 w 34"/>
                <a:gd name="T23" fmla="*/ 0 h 97"/>
                <a:gd name="T24" fmla="*/ 0 w 34"/>
                <a:gd name="T25" fmla="*/ 0 h 97"/>
                <a:gd name="T26" fmla="*/ 0 w 34"/>
                <a:gd name="T27" fmla="*/ 0 h 97"/>
                <a:gd name="T28" fmla="*/ 0 w 34"/>
                <a:gd name="T29" fmla="*/ 0 h 97"/>
                <a:gd name="T30" fmla="*/ 0 w 34"/>
                <a:gd name="T31" fmla="*/ 0 h 97"/>
                <a:gd name="T32" fmla="*/ 0 w 34"/>
                <a:gd name="T33" fmla="*/ 0 h 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4" h="97">
                  <a:moveTo>
                    <a:pt x="10" y="3"/>
                  </a:moveTo>
                  <a:lnTo>
                    <a:pt x="16" y="3"/>
                  </a:lnTo>
                  <a:lnTo>
                    <a:pt x="23" y="3"/>
                  </a:lnTo>
                  <a:lnTo>
                    <a:pt x="26" y="3"/>
                  </a:lnTo>
                  <a:lnTo>
                    <a:pt x="29" y="3"/>
                  </a:lnTo>
                  <a:lnTo>
                    <a:pt x="32" y="1"/>
                  </a:lnTo>
                  <a:lnTo>
                    <a:pt x="34" y="0"/>
                  </a:lnTo>
                  <a:lnTo>
                    <a:pt x="34" y="15"/>
                  </a:lnTo>
                  <a:lnTo>
                    <a:pt x="34" y="48"/>
                  </a:lnTo>
                  <a:lnTo>
                    <a:pt x="34" y="81"/>
                  </a:lnTo>
                  <a:lnTo>
                    <a:pt x="34" y="97"/>
                  </a:lnTo>
                  <a:lnTo>
                    <a:pt x="29" y="84"/>
                  </a:lnTo>
                  <a:lnTo>
                    <a:pt x="17" y="57"/>
                  </a:lnTo>
                  <a:lnTo>
                    <a:pt x="6" y="30"/>
                  </a:lnTo>
                  <a:lnTo>
                    <a:pt x="0" y="18"/>
                  </a:lnTo>
                  <a:lnTo>
                    <a:pt x="4" y="10"/>
                  </a:lnTo>
                  <a:lnTo>
                    <a:pt x="10" y="3"/>
                  </a:lnTo>
                  <a:close/>
                </a:path>
              </a:pathLst>
            </a:custGeom>
            <a:solidFill>
              <a:srgbClr val="FFFFFF"/>
            </a:solidFill>
            <a:ln w="9525">
              <a:noFill/>
              <a:round/>
              <a:headEnd/>
              <a:tailEnd/>
            </a:ln>
          </p:spPr>
          <p:txBody>
            <a:bodyPr/>
            <a:lstStyle/>
            <a:p>
              <a:endParaRPr lang="en-US"/>
            </a:p>
          </p:txBody>
        </p:sp>
        <p:sp>
          <p:nvSpPr>
            <p:cNvPr id="344" name="Freeform 348"/>
            <p:cNvSpPr>
              <a:spLocks/>
            </p:cNvSpPr>
            <p:nvPr userDrawn="1"/>
          </p:nvSpPr>
          <p:spPr bwMode="auto">
            <a:xfrm>
              <a:off x="2356" y="2012"/>
              <a:ext cx="4" cy="17"/>
            </a:xfrm>
            <a:custGeom>
              <a:avLst/>
              <a:gdLst>
                <a:gd name="T0" fmla="*/ 0 w 54"/>
                <a:gd name="T1" fmla="*/ 1 h 212"/>
                <a:gd name="T2" fmla="*/ 0 w 54"/>
                <a:gd name="T3" fmla="*/ 1 h 212"/>
                <a:gd name="T4" fmla="*/ 0 w 54"/>
                <a:gd name="T5" fmla="*/ 1 h 212"/>
                <a:gd name="T6" fmla="*/ 0 w 54"/>
                <a:gd name="T7" fmla="*/ 1 h 212"/>
                <a:gd name="T8" fmla="*/ 0 w 54"/>
                <a:gd name="T9" fmla="*/ 1 h 212"/>
                <a:gd name="T10" fmla="*/ 0 w 54"/>
                <a:gd name="T11" fmla="*/ 1 h 212"/>
                <a:gd name="T12" fmla="*/ 0 w 54"/>
                <a:gd name="T13" fmla="*/ 0 h 212"/>
                <a:gd name="T14" fmla="*/ 0 w 54"/>
                <a:gd name="T15" fmla="*/ 0 h 212"/>
                <a:gd name="T16" fmla="*/ 0 w 54"/>
                <a:gd name="T17" fmla="*/ 0 h 212"/>
                <a:gd name="T18" fmla="*/ 0 w 54"/>
                <a:gd name="T19" fmla="*/ 0 h 212"/>
                <a:gd name="T20" fmla="*/ 0 w 54"/>
                <a:gd name="T21" fmla="*/ 0 h 212"/>
                <a:gd name="T22" fmla="*/ 0 w 54"/>
                <a:gd name="T23" fmla="*/ 0 h 212"/>
                <a:gd name="T24" fmla="*/ 0 w 54"/>
                <a:gd name="T25" fmla="*/ 0 h 212"/>
                <a:gd name="T26" fmla="*/ 0 w 54"/>
                <a:gd name="T27" fmla="*/ 0 h 212"/>
                <a:gd name="T28" fmla="*/ 0 w 54"/>
                <a:gd name="T29" fmla="*/ 0 h 212"/>
                <a:gd name="T30" fmla="*/ 0 w 54"/>
                <a:gd name="T31" fmla="*/ 0 h 212"/>
                <a:gd name="T32" fmla="*/ 0 w 54"/>
                <a:gd name="T33" fmla="*/ 0 h 212"/>
                <a:gd name="T34" fmla="*/ 0 w 54"/>
                <a:gd name="T35" fmla="*/ 0 h 212"/>
                <a:gd name="T36" fmla="*/ 0 w 54"/>
                <a:gd name="T37" fmla="*/ 0 h 212"/>
                <a:gd name="T38" fmla="*/ 0 w 54"/>
                <a:gd name="T39" fmla="*/ 0 h 212"/>
                <a:gd name="T40" fmla="*/ 0 w 54"/>
                <a:gd name="T41" fmla="*/ 0 h 212"/>
                <a:gd name="T42" fmla="*/ 0 w 54"/>
                <a:gd name="T43" fmla="*/ 1 h 212"/>
                <a:gd name="T44" fmla="*/ 0 w 54"/>
                <a:gd name="T45" fmla="*/ 1 h 212"/>
                <a:gd name="T46" fmla="*/ 0 w 54"/>
                <a:gd name="T47" fmla="*/ 1 h 212"/>
                <a:gd name="T48" fmla="*/ 0 w 54"/>
                <a:gd name="T49" fmla="*/ 1 h 212"/>
                <a:gd name="T50" fmla="*/ 0 w 54"/>
                <a:gd name="T51" fmla="*/ 1 h 212"/>
                <a:gd name="T52" fmla="*/ 0 w 54"/>
                <a:gd name="T53" fmla="*/ 1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4" h="212">
                  <a:moveTo>
                    <a:pt x="2" y="212"/>
                  </a:moveTo>
                  <a:lnTo>
                    <a:pt x="0" y="190"/>
                  </a:lnTo>
                  <a:lnTo>
                    <a:pt x="0" y="166"/>
                  </a:lnTo>
                  <a:lnTo>
                    <a:pt x="0" y="139"/>
                  </a:lnTo>
                  <a:lnTo>
                    <a:pt x="0" y="111"/>
                  </a:lnTo>
                  <a:lnTo>
                    <a:pt x="1" y="83"/>
                  </a:lnTo>
                  <a:lnTo>
                    <a:pt x="2" y="56"/>
                  </a:lnTo>
                  <a:lnTo>
                    <a:pt x="3" y="29"/>
                  </a:lnTo>
                  <a:lnTo>
                    <a:pt x="4" y="3"/>
                  </a:lnTo>
                  <a:lnTo>
                    <a:pt x="9" y="1"/>
                  </a:lnTo>
                  <a:lnTo>
                    <a:pt x="14" y="0"/>
                  </a:lnTo>
                  <a:lnTo>
                    <a:pt x="18" y="0"/>
                  </a:lnTo>
                  <a:lnTo>
                    <a:pt x="22" y="0"/>
                  </a:lnTo>
                  <a:lnTo>
                    <a:pt x="25" y="2"/>
                  </a:lnTo>
                  <a:lnTo>
                    <a:pt x="29" y="4"/>
                  </a:lnTo>
                  <a:lnTo>
                    <a:pt x="32" y="7"/>
                  </a:lnTo>
                  <a:lnTo>
                    <a:pt x="34" y="10"/>
                  </a:lnTo>
                  <a:lnTo>
                    <a:pt x="45" y="24"/>
                  </a:lnTo>
                  <a:lnTo>
                    <a:pt x="54" y="36"/>
                  </a:lnTo>
                  <a:lnTo>
                    <a:pt x="50" y="59"/>
                  </a:lnTo>
                  <a:lnTo>
                    <a:pt x="45" y="81"/>
                  </a:lnTo>
                  <a:lnTo>
                    <a:pt x="38" y="104"/>
                  </a:lnTo>
                  <a:lnTo>
                    <a:pt x="31" y="125"/>
                  </a:lnTo>
                  <a:lnTo>
                    <a:pt x="23" y="147"/>
                  </a:lnTo>
                  <a:lnTo>
                    <a:pt x="16" y="169"/>
                  </a:lnTo>
                  <a:lnTo>
                    <a:pt x="8" y="191"/>
                  </a:lnTo>
                  <a:lnTo>
                    <a:pt x="2" y="212"/>
                  </a:lnTo>
                  <a:close/>
                </a:path>
              </a:pathLst>
            </a:custGeom>
            <a:solidFill>
              <a:srgbClr val="FFFFFF"/>
            </a:solidFill>
            <a:ln w="9525">
              <a:noFill/>
              <a:round/>
              <a:headEnd/>
              <a:tailEnd/>
            </a:ln>
          </p:spPr>
          <p:txBody>
            <a:bodyPr/>
            <a:lstStyle/>
            <a:p>
              <a:endParaRPr lang="en-US"/>
            </a:p>
          </p:txBody>
        </p:sp>
        <p:sp>
          <p:nvSpPr>
            <p:cNvPr id="345" name="Freeform 349"/>
            <p:cNvSpPr>
              <a:spLocks/>
            </p:cNvSpPr>
            <p:nvPr userDrawn="1"/>
          </p:nvSpPr>
          <p:spPr bwMode="auto">
            <a:xfrm>
              <a:off x="2382" y="2017"/>
              <a:ext cx="3" cy="8"/>
            </a:xfrm>
            <a:custGeom>
              <a:avLst/>
              <a:gdLst>
                <a:gd name="T0" fmla="*/ 0 w 36"/>
                <a:gd name="T1" fmla="*/ 1 h 101"/>
                <a:gd name="T2" fmla="*/ 0 w 36"/>
                <a:gd name="T3" fmla="*/ 1 h 101"/>
                <a:gd name="T4" fmla="*/ 0 w 36"/>
                <a:gd name="T5" fmla="*/ 0 h 101"/>
                <a:gd name="T6" fmla="*/ 0 w 36"/>
                <a:gd name="T7" fmla="*/ 0 h 101"/>
                <a:gd name="T8" fmla="*/ 0 w 36"/>
                <a:gd name="T9" fmla="*/ 0 h 101"/>
                <a:gd name="T10" fmla="*/ 0 w 36"/>
                <a:gd name="T11" fmla="*/ 0 h 101"/>
                <a:gd name="T12" fmla="*/ 0 w 36"/>
                <a:gd name="T13" fmla="*/ 0 h 101"/>
                <a:gd name="T14" fmla="*/ 0 w 36"/>
                <a:gd name="T15" fmla="*/ 0 h 101"/>
                <a:gd name="T16" fmla="*/ 0 w 36"/>
                <a:gd name="T17" fmla="*/ 0 h 101"/>
                <a:gd name="T18" fmla="*/ 0 w 36"/>
                <a:gd name="T19" fmla="*/ 0 h 101"/>
                <a:gd name="T20" fmla="*/ 0 w 36"/>
                <a:gd name="T21" fmla="*/ 0 h 101"/>
                <a:gd name="T22" fmla="*/ 0 w 36"/>
                <a:gd name="T23" fmla="*/ 0 h 101"/>
                <a:gd name="T24" fmla="*/ 0 w 36"/>
                <a:gd name="T25" fmla="*/ 0 h 101"/>
                <a:gd name="T26" fmla="*/ 0 w 36"/>
                <a:gd name="T27" fmla="*/ 0 h 101"/>
                <a:gd name="T28" fmla="*/ 0 w 36"/>
                <a:gd name="T29" fmla="*/ 0 h 101"/>
                <a:gd name="T30" fmla="*/ 0 w 36"/>
                <a:gd name="T31" fmla="*/ 1 h 101"/>
                <a:gd name="T32" fmla="*/ 0 w 36"/>
                <a:gd name="T33" fmla="*/ 1 h 10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101">
                  <a:moveTo>
                    <a:pt x="3" y="101"/>
                  </a:moveTo>
                  <a:lnTo>
                    <a:pt x="2" y="86"/>
                  </a:lnTo>
                  <a:lnTo>
                    <a:pt x="1" y="53"/>
                  </a:lnTo>
                  <a:lnTo>
                    <a:pt x="0" y="20"/>
                  </a:lnTo>
                  <a:lnTo>
                    <a:pt x="0" y="4"/>
                  </a:lnTo>
                  <a:lnTo>
                    <a:pt x="4" y="1"/>
                  </a:lnTo>
                  <a:lnTo>
                    <a:pt x="10" y="0"/>
                  </a:lnTo>
                  <a:lnTo>
                    <a:pt x="15" y="0"/>
                  </a:lnTo>
                  <a:lnTo>
                    <a:pt x="20" y="2"/>
                  </a:lnTo>
                  <a:lnTo>
                    <a:pt x="26" y="4"/>
                  </a:lnTo>
                  <a:lnTo>
                    <a:pt x="30" y="8"/>
                  </a:lnTo>
                  <a:lnTo>
                    <a:pt x="34" y="13"/>
                  </a:lnTo>
                  <a:lnTo>
                    <a:pt x="36" y="18"/>
                  </a:lnTo>
                  <a:lnTo>
                    <a:pt x="31" y="31"/>
                  </a:lnTo>
                  <a:lnTo>
                    <a:pt x="20" y="59"/>
                  </a:lnTo>
                  <a:lnTo>
                    <a:pt x="8" y="88"/>
                  </a:lnTo>
                  <a:lnTo>
                    <a:pt x="3" y="101"/>
                  </a:lnTo>
                  <a:close/>
                </a:path>
              </a:pathLst>
            </a:custGeom>
            <a:solidFill>
              <a:srgbClr val="FFFFFF"/>
            </a:solidFill>
            <a:ln w="9525">
              <a:noFill/>
              <a:round/>
              <a:headEnd/>
              <a:tailEnd/>
            </a:ln>
          </p:spPr>
          <p:txBody>
            <a:bodyPr/>
            <a:lstStyle/>
            <a:p>
              <a:endParaRPr lang="en-US"/>
            </a:p>
          </p:txBody>
        </p:sp>
        <p:sp>
          <p:nvSpPr>
            <p:cNvPr id="346" name="Freeform 350"/>
            <p:cNvSpPr>
              <a:spLocks/>
            </p:cNvSpPr>
            <p:nvPr userDrawn="1"/>
          </p:nvSpPr>
          <p:spPr bwMode="auto">
            <a:xfrm>
              <a:off x="2374" y="2019"/>
              <a:ext cx="1" cy="4"/>
            </a:xfrm>
            <a:custGeom>
              <a:avLst/>
              <a:gdLst>
                <a:gd name="T0" fmla="*/ 0 w 12"/>
                <a:gd name="T1" fmla="*/ 0 h 53"/>
                <a:gd name="T2" fmla="*/ 0 w 12"/>
                <a:gd name="T3" fmla="*/ 0 h 53"/>
                <a:gd name="T4" fmla="*/ 0 w 12"/>
                <a:gd name="T5" fmla="*/ 0 h 53"/>
                <a:gd name="T6" fmla="*/ 0 w 12"/>
                <a:gd name="T7" fmla="*/ 0 h 53"/>
                <a:gd name="T8" fmla="*/ 0 w 12"/>
                <a:gd name="T9" fmla="*/ 0 h 53"/>
                <a:gd name="T10" fmla="*/ 0 w 12"/>
                <a:gd name="T11" fmla="*/ 0 h 53"/>
                <a:gd name="T12" fmla="*/ 0 w 12"/>
                <a:gd name="T13" fmla="*/ 0 h 53"/>
                <a:gd name="T14" fmla="*/ 0 w 12"/>
                <a:gd name="T15" fmla="*/ 0 h 53"/>
                <a:gd name="T16" fmla="*/ 0 w 12"/>
                <a:gd name="T17" fmla="*/ 0 h 53"/>
                <a:gd name="T18" fmla="*/ 0 w 12"/>
                <a:gd name="T19" fmla="*/ 0 h 53"/>
                <a:gd name="T20" fmla="*/ 0 w 12"/>
                <a:gd name="T21" fmla="*/ 0 h 53"/>
                <a:gd name="T22" fmla="*/ 0 w 12"/>
                <a:gd name="T23" fmla="*/ 0 h 53"/>
                <a:gd name="T24" fmla="*/ 0 w 12"/>
                <a:gd name="T25" fmla="*/ 0 h 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53">
                  <a:moveTo>
                    <a:pt x="12" y="53"/>
                  </a:moveTo>
                  <a:lnTo>
                    <a:pt x="8" y="40"/>
                  </a:lnTo>
                  <a:lnTo>
                    <a:pt x="4" y="27"/>
                  </a:lnTo>
                  <a:lnTo>
                    <a:pt x="2" y="21"/>
                  </a:lnTo>
                  <a:lnTo>
                    <a:pt x="0" y="14"/>
                  </a:lnTo>
                  <a:lnTo>
                    <a:pt x="0" y="7"/>
                  </a:lnTo>
                  <a:lnTo>
                    <a:pt x="3" y="0"/>
                  </a:lnTo>
                  <a:lnTo>
                    <a:pt x="7" y="0"/>
                  </a:lnTo>
                  <a:lnTo>
                    <a:pt x="11" y="0"/>
                  </a:lnTo>
                  <a:lnTo>
                    <a:pt x="12" y="14"/>
                  </a:lnTo>
                  <a:lnTo>
                    <a:pt x="12" y="26"/>
                  </a:lnTo>
                  <a:lnTo>
                    <a:pt x="12" y="40"/>
                  </a:lnTo>
                  <a:lnTo>
                    <a:pt x="12" y="53"/>
                  </a:lnTo>
                  <a:close/>
                </a:path>
              </a:pathLst>
            </a:custGeom>
            <a:solidFill>
              <a:srgbClr val="FFFFFF"/>
            </a:solidFill>
            <a:ln w="9525">
              <a:noFill/>
              <a:round/>
              <a:headEnd/>
              <a:tailEnd/>
            </a:ln>
          </p:spPr>
          <p:txBody>
            <a:bodyPr/>
            <a:lstStyle/>
            <a:p>
              <a:endParaRPr lang="en-US"/>
            </a:p>
          </p:txBody>
        </p:sp>
        <p:sp>
          <p:nvSpPr>
            <p:cNvPr id="347" name="Freeform 351"/>
            <p:cNvSpPr>
              <a:spLocks/>
            </p:cNvSpPr>
            <p:nvPr userDrawn="1"/>
          </p:nvSpPr>
          <p:spPr bwMode="auto">
            <a:xfrm>
              <a:off x="2678" y="2016"/>
              <a:ext cx="2" cy="8"/>
            </a:xfrm>
            <a:custGeom>
              <a:avLst/>
              <a:gdLst>
                <a:gd name="T0" fmla="*/ 0 w 35"/>
                <a:gd name="T1" fmla="*/ 0 h 97"/>
                <a:gd name="T2" fmla="*/ 0 w 35"/>
                <a:gd name="T3" fmla="*/ 0 h 97"/>
                <a:gd name="T4" fmla="*/ 0 w 35"/>
                <a:gd name="T5" fmla="*/ 0 h 97"/>
                <a:gd name="T6" fmla="*/ 0 w 35"/>
                <a:gd name="T7" fmla="*/ 0 h 97"/>
                <a:gd name="T8" fmla="*/ 0 w 35"/>
                <a:gd name="T9" fmla="*/ 0 h 97"/>
                <a:gd name="T10" fmla="*/ 0 w 35"/>
                <a:gd name="T11" fmla="*/ 0 h 97"/>
                <a:gd name="T12" fmla="*/ 0 w 35"/>
                <a:gd name="T13" fmla="*/ 0 h 97"/>
                <a:gd name="T14" fmla="*/ 0 w 35"/>
                <a:gd name="T15" fmla="*/ 0 h 97"/>
                <a:gd name="T16" fmla="*/ 0 w 35"/>
                <a:gd name="T17" fmla="*/ 0 h 97"/>
                <a:gd name="T18" fmla="*/ 0 w 35"/>
                <a:gd name="T19" fmla="*/ 1 h 97"/>
                <a:gd name="T20" fmla="*/ 0 w 35"/>
                <a:gd name="T21" fmla="*/ 1 h 97"/>
                <a:gd name="T22" fmla="*/ 0 w 35"/>
                <a:gd name="T23" fmla="*/ 1 h 97"/>
                <a:gd name="T24" fmla="*/ 0 w 35"/>
                <a:gd name="T25" fmla="*/ 0 h 97"/>
                <a:gd name="T26" fmla="*/ 0 w 35"/>
                <a:gd name="T27" fmla="*/ 0 h 97"/>
                <a:gd name="T28" fmla="*/ 0 w 35"/>
                <a:gd name="T29" fmla="*/ 0 h 97"/>
                <a:gd name="T30" fmla="*/ 0 w 35"/>
                <a:gd name="T31" fmla="*/ 0 h 97"/>
                <a:gd name="T32" fmla="*/ 0 w 35"/>
                <a:gd name="T33" fmla="*/ 0 h 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5" h="97">
                  <a:moveTo>
                    <a:pt x="10" y="4"/>
                  </a:moveTo>
                  <a:lnTo>
                    <a:pt x="16" y="4"/>
                  </a:lnTo>
                  <a:lnTo>
                    <a:pt x="23" y="4"/>
                  </a:lnTo>
                  <a:lnTo>
                    <a:pt x="26" y="4"/>
                  </a:lnTo>
                  <a:lnTo>
                    <a:pt x="29" y="4"/>
                  </a:lnTo>
                  <a:lnTo>
                    <a:pt x="32" y="2"/>
                  </a:lnTo>
                  <a:lnTo>
                    <a:pt x="35" y="0"/>
                  </a:lnTo>
                  <a:lnTo>
                    <a:pt x="35" y="15"/>
                  </a:lnTo>
                  <a:lnTo>
                    <a:pt x="35" y="48"/>
                  </a:lnTo>
                  <a:lnTo>
                    <a:pt x="35" y="82"/>
                  </a:lnTo>
                  <a:lnTo>
                    <a:pt x="35" y="97"/>
                  </a:lnTo>
                  <a:lnTo>
                    <a:pt x="29" y="85"/>
                  </a:lnTo>
                  <a:lnTo>
                    <a:pt x="17" y="58"/>
                  </a:lnTo>
                  <a:lnTo>
                    <a:pt x="6" y="30"/>
                  </a:lnTo>
                  <a:lnTo>
                    <a:pt x="0" y="18"/>
                  </a:lnTo>
                  <a:lnTo>
                    <a:pt x="5" y="11"/>
                  </a:lnTo>
                  <a:lnTo>
                    <a:pt x="10" y="4"/>
                  </a:lnTo>
                  <a:close/>
                </a:path>
              </a:pathLst>
            </a:custGeom>
            <a:solidFill>
              <a:srgbClr val="FFFFFF"/>
            </a:solidFill>
            <a:ln w="9525">
              <a:noFill/>
              <a:round/>
              <a:headEnd/>
              <a:tailEnd/>
            </a:ln>
          </p:spPr>
          <p:txBody>
            <a:bodyPr/>
            <a:lstStyle/>
            <a:p>
              <a:endParaRPr lang="en-US"/>
            </a:p>
          </p:txBody>
        </p:sp>
        <p:sp>
          <p:nvSpPr>
            <p:cNvPr id="348" name="Freeform 352"/>
            <p:cNvSpPr>
              <a:spLocks/>
            </p:cNvSpPr>
            <p:nvPr userDrawn="1"/>
          </p:nvSpPr>
          <p:spPr bwMode="auto">
            <a:xfrm>
              <a:off x="2637" y="2016"/>
              <a:ext cx="2" cy="8"/>
            </a:xfrm>
            <a:custGeom>
              <a:avLst/>
              <a:gdLst>
                <a:gd name="T0" fmla="*/ 0 w 26"/>
                <a:gd name="T1" fmla="*/ 1 h 107"/>
                <a:gd name="T2" fmla="*/ 0 w 26"/>
                <a:gd name="T3" fmla="*/ 0 h 107"/>
                <a:gd name="T4" fmla="*/ 0 w 26"/>
                <a:gd name="T5" fmla="*/ 0 h 107"/>
                <a:gd name="T6" fmla="*/ 0 w 26"/>
                <a:gd name="T7" fmla="*/ 0 h 107"/>
                <a:gd name="T8" fmla="*/ 0 w 26"/>
                <a:gd name="T9" fmla="*/ 0 h 107"/>
                <a:gd name="T10" fmla="*/ 0 w 26"/>
                <a:gd name="T11" fmla="*/ 0 h 107"/>
                <a:gd name="T12" fmla="*/ 0 w 26"/>
                <a:gd name="T13" fmla="*/ 0 h 107"/>
                <a:gd name="T14" fmla="*/ 0 w 26"/>
                <a:gd name="T15" fmla="*/ 0 h 107"/>
                <a:gd name="T16" fmla="*/ 0 w 26"/>
                <a:gd name="T17" fmla="*/ 0 h 107"/>
                <a:gd name="T18" fmla="*/ 0 w 26"/>
                <a:gd name="T19" fmla="*/ 0 h 107"/>
                <a:gd name="T20" fmla="*/ 0 w 26"/>
                <a:gd name="T21" fmla="*/ 0 h 107"/>
                <a:gd name="T22" fmla="*/ 0 w 26"/>
                <a:gd name="T23" fmla="*/ 0 h 107"/>
                <a:gd name="T24" fmla="*/ 0 w 26"/>
                <a:gd name="T25" fmla="*/ 0 h 107"/>
                <a:gd name="T26" fmla="*/ 0 w 26"/>
                <a:gd name="T27" fmla="*/ 0 h 107"/>
                <a:gd name="T28" fmla="*/ 0 w 26"/>
                <a:gd name="T29" fmla="*/ 1 h 10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6" h="107">
                  <a:moveTo>
                    <a:pt x="0" y="107"/>
                  </a:moveTo>
                  <a:lnTo>
                    <a:pt x="0" y="82"/>
                  </a:lnTo>
                  <a:lnTo>
                    <a:pt x="0" y="56"/>
                  </a:lnTo>
                  <a:lnTo>
                    <a:pt x="1" y="28"/>
                  </a:lnTo>
                  <a:lnTo>
                    <a:pt x="2" y="1"/>
                  </a:lnTo>
                  <a:lnTo>
                    <a:pt x="6" y="0"/>
                  </a:lnTo>
                  <a:lnTo>
                    <a:pt x="10" y="0"/>
                  </a:lnTo>
                  <a:lnTo>
                    <a:pt x="14" y="2"/>
                  </a:lnTo>
                  <a:lnTo>
                    <a:pt x="17" y="4"/>
                  </a:lnTo>
                  <a:lnTo>
                    <a:pt x="22" y="12"/>
                  </a:lnTo>
                  <a:lnTo>
                    <a:pt x="26" y="18"/>
                  </a:lnTo>
                  <a:lnTo>
                    <a:pt x="22" y="41"/>
                  </a:lnTo>
                  <a:lnTo>
                    <a:pt x="15" y="63"/>
                  </a:lnTo>
                  <a:lnTo>
                    <a:pt x="7" y="84"/>
                  </a:lnTo>
                  <a:lnTo>
                    <a:pt x="0" y="107"/>
                  </a:lnTo>
                  <a:close/>
                </a:path>
              </a:pathLst>
            </a:custGeom>
            <a:solidFill>
              <a:srgbClr val="FFFFFF"/>
            </a:solidFill>
            <a:ln w="9525">
              <a:noFill/>
              <a:round/>
              <a:headEnd/>
              <a:tailEnd/>
            </a:ln>
          </p:spPr>
          <p:txBody>
            <a:bodyPr/>
            <a:lstStyle/>
            <a:p>
              <a:endParaRPr lang="en-US"/>
            </a:p>
          </p:txBody>
        </p:sp>
        <p:sp>
          <p:nvSpPr>
            <p:cNvPr id="349" name="Freeform 353"/>
            <p:cNvSpPr>
              <a:spLocks/>
            </p:cNvSpPr>
            <p:nvPr userDrawn="1"/>
          </p:nvSpPr>
          <p:spPr bwMode="auto">
            <a:xfrm>
              <a:off x="2662" y="2016"/>
              <a:ext cx="2" cy="8"/>
            </a:xfrm>
            <a:custGeom>
              <a:avLst/>
              <a:gdLst>
                <a:gd name="T0" fmla="*/ 0 w 36"/>
                <a:gd name="T1" fmla="*/ 1 h 103"/>
                <a:gd name="T2" fmla="*/ 0 w 36"/>
                <a:gd name="T3" fmla="*/ 1 h 103"/>
                <a:gd name="T4" fmla="*/ 0 w 36"/>
                <a:gd name="T5" fmla="*/ 0 h 103"/>
                <a:gd name="T6" fmla="*/ 0 w 36"/>
                <a:gd name="T7" fmla="*/ 0 h 103"/>
                <a:gd name="T8" fmla="*/ 0 w 36"/>
                <a:gd name="T9" fmla="*/ 0 h 103"/>
                <a:gd name="T10" fmla="*/ 0 w 36"/>
                <a:gd name="T11" fmla="*/ 0 h 103"/>
                <a:gd name="T12" fmla="*/ 0 w 36"/>
                <a:gd name="T13" fmla="*/ 0 h 103"/>
                <a:gd name="T14" fmla="*/ 0 w 36"/>
                <a:gd name="T15" fmla="*/ 0 h 103"/>
                <a:gd name="T16" fmla="*/ 0 w 36"/>
                <a:gd name="T17" fmla="*/ 0 h 103"/>
                <a:gd name="T18" fmla="*/ 0 w 36"/>
                <a:gd name="T19" fmla="*/ 0 h 103"/>
                <a:gd name="T20" fmla="*/ 0 w 36"/>
                <a:gd name="T21" fmla="*/ 0 h 103"/>
                <a:gd name="T22" fmla="*/ 0 w 36"/>
                <a:gd name="T23" fmla="*/ 0 h 103"/>
                <a:gd name="T24" fmla="*/ 0 w 36"/>
                <a:gd name="T25" fmla="*/ 0 h 103"/>
                <a:gd name="T26" fmla="*/ 0 w 36"/>
                <a:gd name="T27" fmla="*/ 0 h 103"/>
                <a:gd name="T28" fmla="*/ 0 w 36"/>
                <a:gd name="T29" fmla="*/ 0 h 103"/>
                <a:gd name="T30" fmla="*/ 0 w 36"/>
                <a:gd name="T31" fmla="*/ 1 h 103"/>
                <a:gd name="T32" fmla="*/ 0 w 36"/>
                <a:gd name="T33" fmla="*/ 1 h 10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103">
                  <a:moveTo>
                    <a:pt x="3" y="103"/>
                  </a:moveTo>
                  <a:lnTo>
                    <a:pt x="3" y="87"/>
                  </a:lnTo>
                  <a:lnTo>
                    <a:pt x="2" y="54"/>
                  </a:lnTo>
                  <a:lnTo>
                    <a:pt x="1" y="21"/>
                  </a:lnTo>
                  <a:lnTo>
                    <a:pt x="0" y="5"/>
                  </a:lnTo>
                  <a:lnTo>
                    <a:pt x="4" y="1"/>
                  </a:lnTo>
                  <a:lnTo>
                    <a:pt x="10" y="0"/>
                  </a:lnTo>
                  <a:lnTo>
                    <a:pt x="15" y="0"/>
                  </a:lnTo>
                  <a:lnTo>
                    <a:pt x="20" y="3"/>
                  </a:lnTo>
                  <a:lnTo>
                    <a:pt x="26" y="6"/>
                  </a:lnTo>
                  <a:lnTo>
                    <a:pt x="31" y="9"/>
                  </a:lnTo>
                  <a:lnTo>
                    <a:pt x="34" y="13"/>
                  </a:lnTo>
                  <a:lnTo>
                    <a:pt x="36" y="19"/>
                  </a:lnTo>
                  <a:lnTo>
                    <a:pt x="32" y="31"/>
                  </a:lnTo>
                  <a:lnTo>
                    <a:pt x="20" y="60"/>
                  </a:lnTo>
                  <a:lnTo>
                    <a:pt x="9" y="89"/>
                  </a:lnTo>
                  <a:lnTo>
                    <a:pt x="3" y="103"/>
                  </a:lnTo>
                  <a:close/>
                </a:path>
              </a:pathLst>
            </a:custGeom>
            <a:solidFill>
              <a:srgbClr val="FFFFFF"/>
            </a:solidFill>
            <a:ln w="9525">
              <a:noFill/>
              <a:round/>
              <a:headEnd/>
              <a:tailEnd/>
            </a:ln>
          </p:spPr>
          <p:txBody>
            <a:bodyPr/>
            <a:lstStyle/>
            <a:p>
              <a:endParaRPr lang="en-US"/>
            </a:p>
          </p:txBody>
        </p:sp>
        <p:sp>
          <p:nvSpPr>
            <p:cNvPr id="350" name="Freeform 354"/>
            <p:cNvSpPr>
              <a:spLocks/>
            </p:cNvSpPr>
            <p:nvPr userDrawn="1"/>
          </p:nvSpPr>
          <p:spPr bwMode="auto">
            <a:xfrm>
              <a:off x="2653" y="2017"/>
              <a:ext cx="2" cy="8"/>
            </a:xfrm>
            <a:custGeom>
              <a:avLst/>
              <a:gdLst>
                <a:gd name="T0" fmla="*/ 0 w 25"/>
                <a:gd name="T1" fmla="*/ 1 h 105"/>
                <a:gd name="T2" fmla="*/ 0 w 25"/>
                <a:gd name="T3" fmla="*/ 1 h 105"/>
                <a:gd name="T4" fmla="*/ 0 w 25"/>
                <a:gd name="T5" fmla="*/ 0 h 105"/>
                <a:gd name="T6" fmla="*/ 0 w 25"/>
                <a:gd name="T7" fmla="*/ 0 h 105"/>
                <a:gd name="T8" fmla="*/ 0 w 25"/>
                <a:gd name="T9" fmla="*/ 0 h 105"/>
                <a:gd name="T10" fmla="*/ 0 w 25"/>
                <a:gd name="T11" fmla="*/ 0 h 105"/>
                <a:gd name="T12" fmla="*/ 0 w 25"/>
                <a:gd name="T13" fmla="*/ 0 h 105"/>
                <a:gd name="T14" fmla="*/ 0 w 25"/>
                <a:gd name="T15" fmla="*/ 0 h 105"/>
                <a:gd name="T16" fmla="*/ 0 w 25"/>
                <a:gd name="T17" fmla="*/ 0 h 105"/>
                <a:gd name="T18" fmla="*/ 0 w 25"/>
                <a:gd name="T19" fmla="*/ 0 h 105"/>
                <a:gd name="T20" fmla="*/ 0 w 25"/>
                <a:gd name="T21" fmla="*/ 0 h 105"/>
                <a:gd name="T22" fmla="*/ 0 w 25"/>
                <a:gd name="T23" fmla="*/ 0 h 105"/>
                <a:gd name="T24" fmla="*/ 0 w 25"/>
                <a:gd name="T25" fmla="*/ 0 h 105"/>
                <a:gd name="T26" fmla="*/ 0 w 25"/>
                <a:gd name="T27" fmla="*/ 0 h 105"/>
                <a:gd name="T28" fmla="*/ 0 w 25"/>
                <a:gd name="T29" fmla="*/ 0 h 105"/>
                <a:gd name="T30" fmla="*/ 0 w 25"/>
                <a:gd name="T31" fmla="*/ 0 h 105"/>
                <a:gd name="T32" fmla="*/ 0 w 25"/>
                <a:gd name="T33" fmla="*/ 1 h 10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 h="105">
                  <a:moveTo>
                    <a:pt x="24" y="105"/>
                  </a:moveTo>
                  <a:lnTo>
                    <a:pt x="22" y="93"/>
                  </a:lnTo>
                  <a:lnTo>
                    <a:pt x="17" y="80"/>
                  </a:lnTo>
                  <a:lnTo>
                    <a:pt x="12" y="67"/>
                  </a:lnTo>
                  <a:lnTo>
                    <a:pt x="7" y="53"/>
                  </a:lnTo>
                  <a:lnTo>
                    <a:pt x="2" y="40"/>
                  </a:lnTo>
                  <a:lnTo>
                    <a:pt x="0" y="28"/>
                  </a:lnTo>
                  <a:lnTo>
                    <a:pt x="0" y="20"/>
                  </a:lnTo>
                  <a:lnTo>
                    <a:pt x="1" y="14"/>
                  </a:lnTo>
                  <a:lnTo>
                    <a:pt x="3" y="6"/>
                  </a:lnTo>
                  <a:lnTo>
                    <a:pt x="7" y="0"/>
                  </a:lnTo>
                  <a:lnTo>
                    <a:pt x="14" y="0"/>
                  </a:lnTo>
                  <a:lnTo>
                    <a:pt x="23" y="0"/>
                  </a:lnTo>
                  <a:lnTo>
                    <a:pt x="24" y="25"/>
                  </a:lnTo>
                  <a:lnTo>
                    <a:pt x="25" y="52"/>
                  </a:lnTo>
                  <a:lnTo>
                    <a:pt x="24" y="79"/>
                  </a:lnTo>
                  <a:lnTo>
                    <a:pt x="24" y="105"/>
                  </a:lnTo>
                  <a:close/>
                </a:path>
              </a:pathLst>
            </a:custGeom>
            <a:solidFill>
              <a:srgbClr val="FFFFFF"/>
            </a:solidFill>
            <a:ln w="9525">
              <a:noFill/>
              <a:round/>
              <a:headEnd/>
              <a:tailEnd/>
            </a:ln>
          </p:spPr>
          <p:txBody>
            <a:bodyPr/>
            <a:lstStyle/>
            <a:p>
              <a:endParaRPr lang="en-US"/>
            </a:p>
          </p:txBody>
        </p:sp>
        <p:sp>
          <p:nvSpPr>
            <p:cNvPr id="351" name="Freeform 355"/>
            <p:cNvSpPr>
              <a:spLocks/>
            </p:cNvSpPr>
            <p:nvPr userDrawn="1"/>
          </p:nvSpPr>
          <p:spPr bwMode="auto">
            <a:xfrm>
              <a:off x="2433" y="1867"/>
              <a:ext cx="4" cy="56"/>
            </a:xfrm>
            <a:custGeom>
              <a:avLst/>
              <a:gdLst>
                <a:gd name="T0" fmla="*/ 0 w 49"/>
                <a:gd name="T1" fmla="*/ 0 h 725"/>
                <a:gd name="T2" fmla="*/ 0 w 49"/>
                <a:gd name="T3" fmla="*/ 4 h 725"/>
                <a:gd name="T4" fmla="*/ 0 w 49"/>
                <a:gd name="T5" fmla="*/ 4 h 725"/>
                <a:gd name="T6" fmla="*/ 0 w 49"/>
                <a:gd name="T7" fmla="*/ 0 h 7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9" h="725">
                  <a:moveTo>
                    <a:pt x="13" y="0"/>
                  </a:moveTo>
                  <a:lnTo>
                    <a:pt x="0" y="725"/>
                  </a:lnTo>
                  <a:lnTo>
                    <a:pt x="49" y="689"/>
                  </a:lnTo>
                  <a:lnTo>
                    <a:pt x="13" y="0"/>
                  </a:lnTo>
                  <a:close/>
                </a:path>
              </a:pathLst>
            </a:custGeom>
            <a:solidFill>
              <a:srgbClr val="FFFFFF"/>
            </a:solidFill>
            <a:ln w="9525">
              <a:noFill/>
              <a:round/>
              <a:headEnd/>
              <a:tailEnd/>
            </a:ln>
          </p:spPr>
          <p:txBody>
            <a:bodyPr/>
            <a:lstStyle/>
            <a:p>
              <a:endParaRPr lang="en-US"/>
            </a:p>
          </p:txBody>
        </p:sp>
        <p:sp>
          <p:nvSpPr>
            <p:cNvPr id="352" name="Freeform 356"/>
            <p:cNvSpPr>
              <a:spLocks/>
            </p:cNvSpPr>
            <p:nvPr userDrawn="1"/>
          </p:nvSpPr>
          <p:spPr bwMode="auto">
            <a:xfrm>
              <a:off x="2602" y="1869"/>
              <a:ext cx="4" cy="56"/>
            </a:xfrm>
            <a:custGeom>
              <a:avLst/>
              <a:gdLst>
                <a:gd name="T0" fmla="*/ 0 w 42"/>
                <a:gd name="T1" fmla="*/ 0 h 729"/>
                <a:gd name="T2" fmla="*/ 0 w 42"/>
                <a:gd name="T3" fmla="*/ 4 h 729"/>
                <a:gd name="T4" fmla="*/ 0 w 42"/>
                <a:gd name="T5" fmla="*/ 4 h 729"/>
                <a:gd name="T6" fmla="*/ 0 w 42"/>
                <a:gd name="T7" fmla="*/ 0 h 7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2" h="729">
                  <a:moveTo>
                    <a:pt x="17" y="0"/>
                  </a:moveTo>
                  <a:lnTo>
                    <a:pt x="42" y="729"/>
                  </a:lnTo>
                  <a:lnTo>
                    <a:pt x="0" y="711"/>
                  </a:lnTo>
                  <a:lnTo>
                    <a:pt x="17" y="0"/>
                  </a:lnTo>
                  <a:close/>
                </a:path>
              </a:pathLst>
            </a:custGeom>
            <a:solidFill>
              <a:srgbClr val="FFFFFF"/>
            </a:solidFill>
            <a:ln w="9525">
              <a:noFill/>
              <a:round/>
              <a:headEnd/>
              <a:tailEnd/>
            </a:ln>
          </p:spPr>
          <p:txBody>
            <a:bodyPr/>
            <a:lstStyle/>
            <a:p>
              <a:endParaRPr lang="en-US"/>
            </a:p>
          </p:txBody>
        </p:sp>
        <p:sp>
          <p:nvSpPr>
            <p:cNvPr id="353" name="Freeform 357"/>
            <p:cNvSpPr>
              <a:spLocks/>
            </p:cNvSpPr>
            <p:nvPr userDrawn="1"/>
          </p:nvSpPr>
          <p:spPr bwMode="auto">
            <a:xfrm>
              <a:off x="2438" y="1991"/>
              <a:ext cx="1" cy="69"/>
            </a:xfrm>
            <a:custGeom>
              <a:avLst/>
              <a:gdLst>
                <a:gd name="T0" fmla="*/ 0 w 12"/>
                <a:gd name="T1" fmla="*/ 5 h 902"/>
                <a:gd name="T2" fmla="*/ 0 w 12"/>
                <a:gd name="T3" fmla="*/ 5 h 902"/>
                <a:gd name="T4" fmla="*/ 0 w 12"/>
                <a:gd name="T5" fmla="*/ 5 h 902"/>
                <a:gd name="T6" fmla="*/ 0 w 12"/>
                <a:gd name="T7" fmla="*/ 5 h 902"/>
                <a:gd name="T8" fmla="*/ 0 w 12"/>
                <a:gd name="T9" fmla="*/ 5 h 902"/>
                <a:gd name="T10" fmla="*/ 0 w 12"/>
                <a:gd name="T11" fmla="*/ 5 h 902"/>
                <a:gd name="T12" fmla="*/ 0 w 12"/>
                <a:gd name="T13" fmla="*/ 5 h 902"/>
                <a:gd name="T14" fmla="*/ 0 w 12"/>
                <a:gd name="T15" fmla="*/ 5 h 902"/>
                <a:gd name="T16" fmla="*/ 0 w 12"/>
                <a:gd name="T17" fmla="*/ 4 h 902"/>
                <a:gd name="T18" fmla="*/ 0 w 12"/>
                <a:gd name="T19" fmla="*/ 4 h 902"/>
                <a:gd name="T20" fmla="*/ 0 w 12"/>
                <a:gd name="T21" fmla="*/ 3 h 902"/>
                <a:gd name="T22" fmla="*/ 0 w 12"/>
                <a:gd name="T23" fmla="*/ 3 h 902"/>
                <a:gd name="T24" fmla="*/ 0 w 12"/>
                <a:gd name="T25" fmla="*/ 3 h 902"/>
                <a:gd name="T26" fmla="*/ 0 w 12"/>
                <a:gd name="T27" fmla="*/ 2 h 902"/>
                <a:gd name="T28" fmla="*/ 0 w 12"/>
                <a:gd name="T29" fmla="*/ 2 h 902"/>
                <a:gd name="T30" fmla="*/ 0 w 12"/>
                <a:gd name="T31" fmla="*/ 1 h 902"/>
                <a:gd name="T32" fmla="*/ 0 w 12"/>
                <a:gd name="T33" fmla="*/ 1 h 902"/>
                <a:gd name="T34" fmla="*/ 0 w 12"/>
                <a:gd name="T35" fmla="*/ 1 h 902"/>
                <a:gd name="T36" fmla="*/ 0 w 12"/>
                <a:gd name="T37" fmla="*/ 0 h 902"/>
                <a:gd name="T38" fmla="*/ 0 w 12"/>
                <a:gd name="T39" fmla="*/ 0 h 902"/>
                <a:gd name="T40" fmla="*/ 0 w 12"/>
                <a:gd name="T41" fmla="*/ 0 h 902"/>
                <a:gd name="T42" fmla="*/ 0 w 12"/>
                <a:gd name="T43" fmla="*/ 0 h 902"/>
                <a:gd name="T44" fmla="*/ 0 w 12"/>
                <a:gd name="T45" fmla="*/ 0 h 902"/>
                <a:gd name="T46" fmla="*/ 0 w 12"/>
                <a:gd name="T47" fmla="*/ 0 h 902"/>
                <a:gd name="T48" fmla="*/ 0 w 12"/>
                <a:gd name="T49" fmla="*/ 0 h 902"/>
                <a:gd name="T50" fmla="*/ 0 w 12"/>
                <a:gd name="T51" fmla="*/ 0 h 902"/>
                <a:gd name="T52" fmla="*/ 0 w 12"/>
                <a:gd name="T53" fmla="*/ 0 h 902"/>
                <a:gd name="T54" fmla="*/ 0 w 12"/>
                <a:gd name="T55" fmla="*/ 0 h 902"/>
                <a:gd name="T56" fmla="*/ 0 w 12"/>
                <a:gd name="T57" fmla="*/ 0 h 902"/>
                <a:gd name="T58" fmla="*/ 0 w 12"/>
                <a:gd name="T59" fmla="*/ 0 h 902"/>
                <a:gd name="T60" fmla="*/ 0 w 12"/>
                <a:gd name="T61" fmla="*/ 0 h 902"/>
                <a:gd name="T62" fmla="*/ 0 w 12"/>
                <a:gd name="T63" fmla="*/ 0 h 902"/>
                <a:gd name="T64" fmla="*/ 0 w 12"/>
                <a:gd name="T65" fmla="*/ 0 h 902"/>
                <a:gd name="T66" fmla="*/ 0 w 12"/>
                <a:gd name="T67" fmla="*/ 0 h 902"/>
                <a:gd name="T68" fmla="*/ 0 w 12"/>
                <a:gd name="T69" fmla="*/ 0 h 902"/>
                <a:gd name="T70" fmla="*/ 0 w 12"/>
                <a:gd name="T71" fmla="*/ 1 h 902"/>
                <a:gd name="T72" fmla="*/ 0 w 12"/>
                <a:gd name="T73" fmla="*/ 1 h 902"/>
                <a:gd name="T74" fmla="*/ 0 w 12"/>
                <a:gd name="T75" fmla="*/ 1 h 902"/>
                <a:gd name="T76" fmla="*/ 0 w 12"/>
                <a:gd name="T77" fmla="*/ 2 h 902"/>
                <a:gd name="T78" fmla="*/ 0 w 12"/>
                <a:gd name="T79" fmla="*/ 2 h 902"/>
                <a:gd name="T80" fmla="*/ 0 w 12"/>
                <a:gd name="T81" fmla="*/ 3 h 902"/>
                <a:gd name="T82" fmla="*/ 0 w 12"/>
                <a:gd name="T83" fmla="*/ 3 h 902"/>
                <a:gd name="T84" fmla="*/ 0 w 12"/>
                <a:gd name="T85" fmla="*/ 4 h 902"/>
                <a:gd name="T86" fmla="*/ 0 w 12"/>
                <a:gd name="T87" fmla="*/ 4 h 902"/>
                <a:gd name="T88" fmla="*/ 0 w 12"/>
                <a:gd name="T89" fmla="*/ 5 h 902"/>
                <a:gd name="T90" fmla="*/ 0 w 12"/>
                <a:gd name="T91" fmla="*/ 5 h 902"/>
                <a:gd name="T92" fmla="*/ 0 w 12"/>
                <a:gd name="T93" fmla="*/ 5 h 902"/>
                <a:gd name="T94" fmla="*/ 0 w 12"/>
                <a:gd name="T95" fmla="*/ 5 h 902"/>
                <a:gd name="T96" fmla="*/ 0 w 12"/>
                <a:gd name="T97" fmla="*/ 5 h 90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 h="902">
                  <a:moveTo>
                    <a:pt x="0" y="902"/>
                  </a:moveTo>
                  <a:lnTo>
                    <a:pt x="3" y="895"/>
                  </a:lnTo>
                  <a:lnTo>
                    <a:pt x="7" y="875"/>
                  </a:lnTo>
                  <a:lnTo>
                    <a:pt x="10" y="857"/>
                  </a:lnTo>
                  <a:lnTo>
                    <a:pt x="12" y="849"/>
                  </a:lnTo>
                  <a:lnTo>
                    <a:pt x="12" y="839"/>
                  </a:lnTo>
                  <a:lnTo>
                    <a:pt x="12" y="813"/>
                  </a:lnTo>
                  <a:lnTo>
                    <a:pt x="12" y="774"/>
                  </a:lnTo>
                  <a:lnTo>
                    <a:pt x="12" y="723"/>
                  </a:lnTo>
                  <a:lnTo>
                    <a:pt x="12" y="661"/>
                  </a:lnTo>
                  <a:lnTo>
                    <a:pt x="12" y="593"/>
                  </a:lnTo>
                  <a:lnTo>
                    <a:pt x="12" y="520"/>
                  </a:lnTo>
                  <a:lnTo>
                    <a:pt x="12" y="444"/>
                  </a:lnTo>
                  <a:lnTo>
                    <a:pt x="12" y="369"/>
                  </a:lnTo>
                  <a:lnTo>
                    <a:pt x="12" y="296"/>
                  </a:lnTo>
                  <a:lnTo>
                    <a:pt x="11" y="228"/>
                  </a:lnTo>
                  <a:lnTo>
                    <a:pt x="11" y="166"/>
                  </a:lnTo>
                  <a:lnTo>
                    <a:pt x="11" y="115"/>
                  </a:lnTo>
                  <a:lnTo>
                    <a:pt x="11" y="74"/>
                  </a:lnTo>
                  <a:lnTo>
                    <a:pt x="11" y="49"/>
                  </a:lnTo>
                  <a:lnTo>
                    <a:pt x="11" y="40"/>
                  </a:lnTo>
                  <a:lnTo>
                    <a:pt x="11" y="34"/>
                  </a:lnTo>
                  <a:lnTo>
                    <a:pt x="11" y="20"/>
                  </a:lnTo>
                  <a:lnTo>
                    <a:pt x="10" y="12"/>
                  </a:lnTo>
                  <a:lnTo>
                    <a:pt x="9" y="7"/>
                  </a:lnTo>
                  <a:lnTo>
                    <a:pt x="8" y="2"/>
                  </a:lnTo>
                  <a:lnTo>
                    <a:pt x="7" y="0"/>
                  </a:lnTo>
                  <a:lnTo>
                    <a:pt x="5" y="2"/>
                  </a:lnTo>
                  <a:lnTo>
                    <a:pt x="4" y="7"/>
                  </a:lnTo>
                  <a:lnTo>
                    <a:pt x="3" y="12"/>
                  </a:lnTo>
                  <a:lnTo>
                    <a:pt x="2" y="20"/>
                  </a:lnTo>
                  <a:lnTo>
                    <a:pt x="2" y="34"/>
                  </a:lnTo>
                  <a:lnTo>
                    <a:pt x="2" y="40"/>
                  </a:lnTo>
                  <a:lnTo>
                    <a:pt x="2" y="50"/>
                  </a:lnTo>
                  <a:lnTo>
                    <a:pt x="2" y="77"/>
                  </a:lnTo>
                  <a:lnTo>
                    <a:pt x="2" y="120"/>
                  </a:lnTo>
                  <a:lnTo>
                    <a:pt x="2" y="174"/>
                  </a:lnTo>
                  <a:lnTo>
                    <a:pt x="2" y="239"/>
                  </a:lnTo>
                  <a:lnTo>
                    <a:pt x="2" y="313"/>
                  </a:lnTo>
                  <a:lnTo>
                    <a:pt x="2" y="391"/>
                  </a:lnTo>
                  <a:lnTo>
                    <a:pt x="2" y="471"/>
                  </a:lnTo>
                  <a:lnTo>
                    <a:pt x="2" y="552"/>
                  </a:lnTo>
                  <a:lnTo>
                    <a:pt x="2" y="630"/>
                  </a:lnTo>
                  <a:lnTo>
                    <a:pt x="0" y="703"/>
                  </a:lnTo>
                  <a:lnTo>
                    <a:pt x="0" y="768"/>
                  </a:lnTo>
                  <a:lnTo>
                    <a:pt x="0" y="823"/>
                  </a:lnTo>
                  <a:lnTo>
                    <a:pt x="0" y="866"/>
                  </a:lnTo>
                  <a:lnTo>
                    <a:pt x="0" y="892"/>
                  </a:lnTo>
                  <a:lnTo>
                    <a:pt x="0" y="902"/>
                  </a:lnTo>
                  <a:close/>
                </a:path>
              </a:pathLst>
            </a:custGeom>
            <a:solidFill>
              <a:srgbClr val="FFFFFF"/>
            </a:solidFill>
            <a:ln w="9525">
              <a:noFill/>
              <a:round/>
              <a:headEnd/>
              <a:tailEnd/>
            </a:ln>
          </p:spPr>
          <p:txBody>
            <a:bodyPr/>
            <a:lstStyle/>
            <a:p>
              <a:endParaRPr lang="en-US"/>
            </a:p>
          </p:txBody>
        </p:sp>
        <p:sp>
          <p:nvSpPr>
            <p:cNvPr id="354" name="Freeform 358"/>
            <p:cNvSpPr>
              <a:spLocks/>
            </p:cNvSpPr>
            <p:nvPr userDrawn="1"/>
          </p:nvSpPr>
          <p:spPr bwMode="auto">
            <a:xfrm>
              <a:off x="2552" y="1982"/>
              <a:ext cx="1" cy="33"/>
            </a:xfrm>
            <a:custGeom>
              <a:avLst/>
              <a:gdLst>
                <a:gd name="T0" fmla="*/ 0 w 12"/>
                <a:gd name="T1" fmla="*/ 2 h 438"/>
                <a:gd name="T2" fmla="*/ 0 w 12"/>
                <a:gd name="T3" fmla="*/ 2 h 438"/>
                <a:gd name="T4" fmla="*/ 0 w 12"/>
                <a:gd name="T5" fmla="*/ 2 h 438"/>
                <a:gd name="T6" fmla="*/ 0 w 12"/>
                <a:gd name="T7" fmla="*/ 2 h 438"/>
                <a:gd name="T8" fmla="*/ 0 w 12"/>
                <a:gd name="T9" fmla="*/ 2 h 438"/>
                <a:gd name="T10" fmla="*/ 0 w 12"/>
                <a:gd name="T11" fmla="*/ 2 h 438"/>
                <a:gd name="T12" fmla="*/ 0 w 12"/>
                <a:gd name="T13" fmla="*/ 2 h 438"/>
                <a:gd name="T14" fmla="*/ 0 w 12"/>
                <a:gd name="T15" fmla="*/ 1 h 438"/>
                <a:gd name="T16" fmla="*/ 0 w 12"/>
                <a:gd name="T17" fmla="*/ 1 h 438"/>
                <a:gd name="T18" fmla="*/ 0 w 12"/>
                <a:gd name="T19" fmla="*/ 1 h 438"/>
                <a:gd name="T20" fmla="*/ 0 w 12"/>
                <a:gd name="T21" fmla="*/ 0 h 438"/>
                <a:gd name="T22" fmla="*/ 0 w 12"/>
                <a:gd name="T23" fmla="*/ 0 h 438"/>
                <a:gd name="T24" fmla="*/ 0 w 12"/>
                <a:gd name="T25" fmla="*/ 0 h 438"/>
                <a:gd name="T26" fmla="*/ 0 w 12"/>
                <a:gd name="T27" fmla="*/ 0 h 438"/>
                <a:gd name="T28" fmla="*/ 0 w 12"/>
                <a:gd name="T29" fmla="*/ 0 h 438"/>
                <a:gd name="T30" fmla="*/ 0 w 12"/>
                <a:gd name="T31" fmla="*/ 0 h 438"/>
                <a:gd name="T32" fmla="*/ 0 w 12"/>
                <a:gd name="T33" fmla="*/ 0 h 438"/>
                <a:gd name="T34" fmla="*/ 0 w 12"/>
                <a:gd name="T35" fmla="*/ 0 h 438"/>
                <a:gd name="T36" fmla="*/ 0 w 12"/>
                <a:gd name="T37" fmla="*/ 0 h 438"/>
                <a:gd name="T38" fmla="*/ 0 w 12"/>
                <a:gd name="T39" fmla="*/ 0 h 438"/>
                <a:gd name="T40" fmla="*/ 0 w 12"/>
                <a:gd name="T41" fmla="*/ 0 h 438"/>
                <a:gd name="T42" fmla="*/ 0 w 12"/>
                <a:gd name="T43" fmla="*/ 0 h 438"/>
                <a:gd name="T44" fmla="*/ 0 w 12"/>
                <a:gd name="T45" fmla="*/ 0 h 438"/>
                <a:gd name="T46" fmla="*/ 0 w 12"/>
                <a:gd name="T47" fmla="*/ 0 h 438"/>
                <a:gd name="T48" fmla="*/ 0 w 12"/>
                <a:gd name="T49" fmla="*/ 0 h 438"/>
                <a:gd name="T50" fmla="*/ 0 w 12"/>
                <a:gd name="T51" fmla="*/ 0 h 438"/>
                <a:gd name="T52" fmla="*/ 0 w 12"/>
                <a:gd name="T53" fmla="*/ 1 h 438"/>
                <a:gd name="T54" fmla="*/ 0 w 12"/>
                <a:gd name="T55" fmla="*/ 1 h 438"/>
                <a:gd name="T56" fmla="*/ 0 w 12"/>
                <a:gd name="T57" fmla="*/ 1 h 438"/>
                <a:gd name="T58" fmla="*/ 0 w 12"/>
                <a:gd name="T59" fmla="*/ 2 h 438"/>
                <a:gd name="T60" fmla="*/ 0 w 12"/>
                <a:gd name="T61" fmla="*/ 2 h 438"/>
                <a:gd name="T62" fmla="*/ 0 w 12"/>
                <a:gd name="T63" fmla="*/ 2 h 438"/>
                <a:gd name="T64" fmla="*/ 0 w 12"/>
                <a:gd name="T65" fmla="*/ 2 h 4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 h="438">
                  <a:moveTo>
                    <a:pt x="0" y="438"/>
                  </a:moveTo>
                  <a:lnTo>
                    <a:pt x="2" y="426"/>
                  </a:lnTo>
                  <a:lnTo>
                    <a:pt x="6" y="401"/>
                  </a:lnTo>
                  <a:lnTo>
                    <a:pt x="9" y="377"/>
                  </a:lnTo>
                  <a:lnTo>
                    <a:pt x="12" y="365"/>
                  </a:lnTo>
                  <a:lnTo>
                    <a:pt x="12" y="350"/>
                  </a:lnTo>
                  <a:lnTo>
                    <a:pt x="12" y="312"/>
                  </a:lnTo>
                  <a:lnTo>
                    <a:pt x="12" y="256"/>
                  </a:lnTo>
                  <a:lnTo>
                    <a:pt x="12" y="193"/>
                  </a:lnTo>
                  <a:lnTo>
                    <a:pt x="12" y="130"/>
                  </a:lnTo>
                  <a:lnTo>
                    <a:pt x="12" y="75"/>
                  </a:lnTo>
                  <a:lnTo>
                    <a:pt x="12" y="35"/>
                  </a:lnTo>
                  <a:lnTo>
                    <a:pt x="12" y="20"/>
                  </a:lnTo>
                  <a:lnTo>
                    <a:pt x="12" y="17"/>
                  </a:lnTo>
                  <a:lnTo>
                    <a:pt x="10" y="11"/>
                  </a:lnTo>
                  <a:lnTo>
                    <a:pt x="10" y="7"/>
                  </a:lnTo>
                  <a:lnTo>
                    <a:pt x="9" y="3"/>
                  </a:lnTo>
                  <a:lnTo>
                    <a:pt x="7" y="1"/>
                  </a:lnTo>
                  <a:lnTo>
                    <a:pt x="5" y="0"/>
                  </a:lnTo>
                  <a:lnTo>
                    <a:pt x="3" y="1"/>
                  </a:lnTo>
                  <a:lnTo>
                    <a:pt x="2" y="3"/>
                  </a:lnTo>
                  <a:lnTo>
                    <a:pt x="1" y="7"/>
                  </a:lnTo>
                  <a:lnTo>
                    <a:pt x="0" y="11"/>
                  </a:lnTo>
                  <a:lnTo>
                    <a:pt x="0" y="17"/>
                  </a:lnTo>
                  <a:lnTo>
                    <a:pt x="0" y="20"/>
                  </a:lnTo>
                  <a:lnTo>
                    <a:pt x="0" y="39"/>
                  </a:lnTo>
                  <a:lnTo>
                    <a:pt x="0" y="87"/>
                  </a:lnTo>
                  <a:lnTo>
                    <a:pt x="0" y="153"/>
                  </a:lnTo>
                  <a:lnTo>
                    <a:pt x="0" y="230"/>
                  </a:lnTo>
                  <a:lnTo>
                    <a:pt x="0" y="306"/>
                  </a:lnTo>
                  <a:lnTo>
                    <a:pt x="0" y="372"/>
                  </a:lnTo>
                  <a:lnTo>
                    <a:pt x="0" y="419"/>
                  </a:lnTo>
                  <a:lnTo>
                    <a:pt x="0" y="438"/>
                  </a:lnTo>
                  <a:close/>
                </a:path>
              </a:pathLst>
            </a:custGeom>
            <a:solidFill>
              <a:srgbClr val="FFFFFF"/>
            </a:solidFill>
            <a:ln w="9525">
              <a:noFill/>
              <a:round/>
              <a:headEnd/>
              <a:tailEnd/>
            </a:ln>
          </p:spPr>
          <p:txBody>
            <a:bodyPr/>
            <a:lstStyle/>
            <a:p>
              <a:endParaRPr lang="en-US"/>
            </a:p>
          </p:txBody>
        </p:sp>
        <p:sp>
          <p:nvSpPr>
            <p:cNvPr id="355" name="Freeform 359"/>
            <p:cNvSpPr>
              <a:spLocks/>
            </p:cNvSpPr>
            <p:nvPr userDrawn="1"/>
          </p:nvSpPr>
          <p:spPr bwMode="auto">
            <a:xfrm>
              <a:off x="2586" y="1986"/>
              <a:ext cx="1" cy="77"/>
            </a:xfrm>
            <a:custGeom>
              <a:avLst/>
              <a:gdLst>
                <a:gd name="T0" fmla="*/ 0 w 15"/>
                <a:gd name="T1" fmla="*/ 6 h 1009"/>
                <a:gd name="T2" fmla="*/ 0 w 15"/>
                <a:gd name="T3" fmla="*/ 6 h 1009"/>
                <a:gd name="T4" fmla="*/ 0 w 15"/>
                <a:gd name="T5" fmla="*/ 6 h 1009"/>
                <a:gd name="T6" fmla="*/ 0 w 15"/>
                <a:gd name="T7" fmla="*/ 6 h 1009"/>
                <a:gd name="T8" fmla="*/ 0 w 15"/>
                <a:gd name="T9" fmla="*/ 6 h 1009"/>
                <a:gd name="T10" fmla="*/ 0 w 15"/>
                <a:gd name="T11" fmla="*/ 5 h 1009"/>
                <a:gd name="T12" fmla="*/ 0 w 15"/>
                <a:gd name="T13" fmla="*/ 5 h 1009"/>
                <a:gd name="T14" fmla="*/ 0 w 15"/>
                <a:gd name="T15" fmla="*/ 5 h 1009"/>
                <a:gd name="T16" fmla="*/ 0 w 15"/>
                <a:gd name="T17" fmla="*/ 5 h 1009"/>
                <a:gd name="T18" fmla="*/ 0 w 15"/>
                <a:gd name="T19" fmla="*/ 4 h 1009"/>
                <a:gd name="T20" fmla="*/ 0 w 15"/>
                <a:gd name="T21" fmla="*/ 4 h 1009"/>
                <a:gd name="T22" fmla="*/ 0 w 15"/>
                <a:gd name="T23" fmla="*/ 3 h 1009"/>
                <a:gd name="T24" fmla="*/ 0 w 15"/>
                <a:gd name="T25" fmla="*/ 3 h 1009"/>
                <a:gd name="T26" fmla="*/ 0 w 15"/>
                <a:gd name="T27" fmla="*/ 2 h 1009"/>
                <a:gd name="T28" fmla="*/ 0 w 15"/>
                <a:gd name="T29" fmla="*/ 2 h 1009"/>
                <a:gd name="T30" fmla="*/ 0 w 15"/>
                <a:gd name="T31" fmla="*/ 2 h 1009"/>
                <a:gd name="T32" fmla="*/ 0 w 15"/>
                <a:gd name="T33" fmla="*/ 1 h 1009"/>
                <a:gd name="T34" fmla="*/ 0 w 15"/>
                <a:gd name="T35" fmla="*/ 1 h 1009"/>
                <a:gd name="T36" fmla="*/ 0 w 15"/>
                <a:gd name="T37" fmla="*/ 1 h 1009"/>
                <a:gd name="T38" fmla="*/ 0 w 15"/>
                <a:gd name="T39" fmla="*/ 0 h 1009"/>
                <a:gd name="T40" fmla="*/ 0 w 15"/>
                <a:gd name="T41" fmla="*/ 0 h 1009"/>
                <a:gd name="T42" fmla="*/ 0 w 15"/>
                <a:gd name="T43" fmla="*/ 0 h 1009"/>
                <a:gd name="T44" fmla="*/ 0 w 15"/>
                <a:gd name="T45" fmla="*/ 0 h 1009"/>
                <a:gd name="T46" fmla="*/ 0 w 15"/>
                <a:gd name="T47" fmla="*/ 0 h 1009"/>
                <a:gd name="T48" fmla="*/ 0 w 15"/>
                <a:gd name="T49" fmla="*/ 0 h 1009"/>
                <a:gd name="T50" fmla="*/ 0 w 15"/>
                <a:gd name="T51" fmla="*/ 0 h 1009"/>
                <a:gd name="T52" fmla="*/ 0 w 15"/>
                <a:gd name="T53" fmla="*/ 0 h 1009"/>
                <a:gd name="T54" fmla="*/ 0 w 15"/>
                <a:gd name="T55" fmla="*/ 0 h 1009"/>
                <a:gd name="T56" fmla="*/ 0 w 15"/>
                <a:gd name="T57" fmla="*/ 0 h 1009"/>
                <a:gd name="T58" fmla="*/ 0 w 15"/>
                <a:gd name="T59" fmla="*/ 0 h 1009"/>
                <a:gd name="T60" fmla="*/ 0 w 15"/>
                <a:gd name="T61" fmla="*/ 0 h 1009"/>
                <a:gd name="T62" fmla="*/ 0 w 15"/>
                <a:gd name="T63" fmla="*/ 0 h 1009"/>
                <a:gd name="T64" fmla="*/ 0 w 15"/>
                <a:gd name="T65" fmla="*/ 0 h 1009"/>
                <a:gd name="T66" fmla="*/ 0 w 15"/>
                <a:gd name="T67" fmla="*/ 0 h 1009"/>
                <a:gd name="T68" fmla="*/ 0 w 15"/>
                <a:gd name="T69" fmla="*/ 0 h 1009"/>
                <a:gd name="T70" fmla="*/ 0 w 15"/>
                <a:gd name="T71" fmla="*/ 0 h 1009"/>
                <a:gd name="T72" fmla="*/ 0 w 15"/>
                <a:gd name="T73" fmla="*/ 1 h 1009"/>
                <a:gd name="T74" fmla="*/ 0 w 15"/>
                <a:gd name="T75" fmla="*/ 1 h 1009"/>
                <a:gd name="T76" fmla="*/ 0 w 15"/>
                <a:gd name="T77" fmla="*/ 1 h 1009"/>
                <a:gd name="T78" fmla="*/ 0 w 15"/>
                <a:gd name="T79" fmla="*/ 2 h 1009"/>
                <a:gd name="T80" fmla="*/ 0 w 15"/>
                <a:gd name="T81" fmla="*/ 2 h 1009"/>
                <a:gd name="T82" fmla="*/ 0 w 15"/>
                <a:gd name="T83" fmla="*/ 3 h 1009"/>
                <a:gd name="T84" fmla="*/ 0 w 15"/>
                <a:gd name="T85" fmla="*/ 3 h 1009"/>
                <a:gd name="T86" fmla="*/ 0 w 15"/>
                <a:gd name="T87" fmla="*/ 4 h 1009"/>
                <a:gd name="T88" fmla="*/ 0 w 15"/>
                <a:gd name="T89" fmla="*/ 4 h 1009"/>
                <a:gd name="T90" fmla="*/ 0 w 15"/>
                <a:gd name="T91" fmla="*/ 5 h 1009"/>
                <a:gd name="T92" fmla="*/ 0 w 15"/>
                <a:gd name="T93" fmla="*/ 5 h 1009"/>
                <a:gd name="T94" fmla="*/ 0 w 15"/>
                <a:gd name="T95" fmla="*/ 5 h 1009"/>
                <a:gd name="T96" fmla="*/ 0 w 15"/>
                <a:gd name="T97" fmla="*/ 6 h 1009"/>
                <a:gd name="T98" fmla="*/ 0 w 15"/>
                <a:gd name="T99" fmla="*/ 6 h 1009"/>
                <a:gd name="T100" fmla="*/ 0 w 15"/>
                <a:gd name="T101" fmla="*/ 6 h 100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5" h="1009">
                  <a:moveTo>
                    <a:pt x="0" y="1009"/>
                  </a:moveTo>
                  <a:lnTo>
                    <a:pt x="2" y="1000"/>
                  </a:lnTo>
                  <a:lnTo>
                    <a:pt x="7" y="982"/>
                  </a:lnTo>
                  <a:lnTo>
                    <a:pt x="13" y="963"/>
                  </a:lnTo>
                  <a:lnTo>
                    <a:pt x="15" y="954"/>
                  </a:lnTo>
                  <a:lnTo>
                    <a:pt x="15" y="945"/>
                  </a:lnTo>
                  <a:lnTo>
                    <a:pt x="15" y="916"/>
                  </a:lnTo>
                  <a:lnTo>
                    <a:pt x="15" y="871"/>
                  </a:lnTo>
                  <a:lnTo>
                    <a:pt x="15" y="812"/>
                  </a:lnTo>
                  <a:lnTo>
                    <a:pt x="15" y="744"/>
                  </a:lnTo>
                  <a:lnTo>
                    <a:pt x="15" y="667"/>
                  </a:lnTo>
                  <a:lnTo>
                    <a:pt x="14" y="585"/>
                  </a:lnTo>
                  <a:lnTo>
                    <a:pt x="14" y="501"/>
                  </a:lnTo>
                  <a:lnTo>
                    <a:pt x="14" y="417"/>
                  </a:lnTo>
                  <a:lnTo>
                    <a:pt x="14" y="334"/>
                  </a:lnTo>
                  <a:lnTo>
                    <a:pt x="14" y="258"/>
                  </a:lnTo>
                  <a:lnTo>
                    <a:pt x="14" y="189"/>
                  </a:lnTo>
                  <a:lnTo>
                    <a:pt x="14" y="132"/>
                  </a:lnTo>
                  <a:lnTo>
                    <a:pt x="14" y="87"/>
                  </a:lnTo>
                  <a:lnTo>
                    <a:pt x="14" y="58"/>
                  </a:lnTo>
                  <a:lnTo>
                    <a:pt x="14" y="47"/>
                  </a:lnTo>
                  <a:lnTo>
                    <a:pt x="14" y="40"/>
                  </a:lnTo>
                  <a:lnTo>
                    <a:pt x="13" y="24"/>
                  </a:lnTo>
                  <a:lnTo>
                    <a:pt x="12" y="15"/>
                  </a:lnTo>
                  <a:lnTo>
                    <a:pt x="11" y="8"/>
                  </a:lnTo>
                  <a:lnTo>
                    <a:pt x="8" y="3"/>
                  </a:lnTo>
                  <a:lnTo>
                    <a:pt x="6" y="0"/>
                  </a:lnTo>
                  <a:lnTo>
                    <a:pt x="5" y="2"/>
                  </a:lnTo>
                  <a:lnTo>
                    <a:pt x="4" y="3"/>
                  </a:lnTo>
                  <a:lnTo>
                    <a:pt x="3" y="5"/>
                  </a:lnTo>
                  <a:lnTo>
                    <a:pt x="3" y="8"/>
                  </a:lnTo>
                  <a:lnTo>
                    <a:pt x="1" y="15"/>
                  </a:lnTo>
                  <a:lnTo>
                    <a:pt x="1" y="24"/>
                  </a:lnTo>
                  <a:lnTo>
                    <a:pt x="0" y="40"/>
                  </a:lnTo>
                  <a:lnTo>
                    <a:pt x="0" y="47"/>
                  </a:lnTo>
                  <a:lnTo>
                    <a:pt x="0" y="58"/>
                  </a:lnTo>
                  <a:lnTo>
                    <a:pt x="0" y="89"/>
                  </a:lnTo>
                  <a:lnTo>
                    <a:pt x="0" y="136"/>
                  </a:lnTo>
                  <a:lnTo>
                    <a:pt x="0" y="198"/>
                  </a:lnTo>
                  <a:lnTo>
                    <a:pt x="0" y="270"/>
                  </a:lnTo>
                  <a:lnTo>
                    <a:pt x="0" y="351"/>
                  </a:lnTo>
                  <a:lnTo>
                    <a:pt x="0" y="439"/>
                  </a:lnTo>
                  <a:lnTo>
                    <a:pt x="0" y="529"/>
                  </a:lnTo>
                  <a:lnTo>
                    <a:pt x="0" y="618"/>
                  </a:lnTo>
                  <a:lnTo>
                    <a:pt x="0" y="705"/>
                  </a:lnTo>
                  <a:lnTo>
                    <a:pt x="0" y="786"/>
                  </a:lnTo>
                  <a:lnTo>
                    <a:pt x="0" y="858"/>
                  </a:lnTo>
                  <a:lnTo>
                    <a:pt x="0" y="920"/>
                  </a:lnTo>
                  <a:lnTo>
                    <a:pt x="0" y="968"/>
                  </a:lnTo>
                  <a:lnTo>
                    <a:pt x="0" y="998"/>
                  </a:lnTo>
                  <a:lnTo>
                    <a:pt x="0" y="1009"/>
                  </a:lnTo>
                  <a:close/>
                </a:path>
              </a:pathLst>
            </a:custGeom>
            <a:solidFill>
              <a:srgbClr val="FFFFFF"/>
            </a:solidFill>
            <a:ln w="9525">
              <a:noFill/>
              <a:round/>
              <a:headEnd/>
              <a:tailEnd/>
            </a:ln>
          </p:spPr>
          <p:txBody>
            <a:bodyPr/>
            <a:lstStyle/>
            <a:p>
              <a:endParaRPr lang="en-US"/>
            </a:p>
          </p:txBody>
        </p:sp>
        <p:sp>
          <p:nvSpPr>
            <p:cNvPr id="356" name="Freeform 360"/>
            <p:cNvSpPr>
              <a:spLocks/>
            </p:cNvSpPr>
            <p:nvPr userDrawn="1"/>
          </p:nvSpPr>
          <p:spPr bwMode="auto">
            <a:xfrm>
              <a:off x="2599" y="1985"/>
              <a:ext cx="1" cy="78"/>
            </a:xfrm>
            <a:custGeom>
              <a:avLst/>
              <a:gdLst>
                <a:gd name="T0" fmla="*/ 0 w 13"/>
                <a:gd name="T1" fmla="*/ 6 h 1007"/>
                <a:gd name="T2" fmla="*/ 0 w 13"/>
                <a:gd name="T3" fmla="*/ 6 h 1007"/>
                <a:gd name="T4" fmla="*/ 0 w 13"/>
                <a:gd name="T5" fmla="*/ 6 h 1007"/>
                <a:gd name="T6" fmla="*/ 0 w 13"/>
                <a:gd name="T7" fmla="*/ 6 h 1007"/>
                <a:gd name="T8" fmla="*/ 0 w 13"/>
                <a:gd name="T9" fmla="*/ 6 h 1007"/>
                <a:gd name="T10" fmla="*/ 0 w 13"/>
                <a:gd name="T11" fmla="*/ 6 h 1007"/>
                <a:gd name="T12" fmla="*/ 0 w 13"/>
                <a:gd name="T13" fmla="*/ 6 h 1007"/>
                <a:gd name="T14" fmla="*/ 0 w 13"/>
                <a:gd name="T15" fmla="*/ 5 h 1007"/>
                <a:gd name="T16" fmla="*/ 0 w 13"/>
                <a:gd name="T17" fmla="*/ 5 h 1007"/>
                <a:gd name="T18" fmla="*/ 0 w 13"/>
                <a:gd name="T19" fmla="*/ 5 h 1007"/>
                <a:gd name="T20" fmla="*/ 0 w 13"/>
                <a:gd name="T21" fmla="*/ 4 h 1007"/>
                <a:gd name="T22" fmla="*/ 0 w 13"/>
                <a:gd name="T23" fmla="*/ 4 h 1007"/>
                <a:gd name="T24" fmla="*/ 0 w 13"/>
                <a:gd name="T25" fmla="*/ 3 h 1007"/>
                <a:gd name="T26" fmla="*/ 0 w 13"/>
                <a:gd name="T27" fmla="*/ 3 h 1007"/>
                <a:gd name="T28" fmla="*/ 0 w 13"/>
                <a:gd name="T29" fmla="*/ 2 h 1007"/>
                <a:gd name="T30" fmla="*/ 0 w 13"/>
                <a:gd name="T31" fmla="*/ 2 h 1007"/>
                <a:gd name="T32" fmla="*/ 0 w 13"/>
                <a:gd name="T33" fmla="*/ 1 h 1007"/>
                <a:gd name="T34" fmla="*/ 0 w 13"/>
                <a:gd name="T35" fmla="*/ 1 h 1007"/>
                <a:gd name="T36" fmla="*/ 0 w 13"/>
                <a:gd name="T37" fmla="*/ 1 h 1007"/>
                <a:gd name="T38" fmla="*/ 0 w 13"/>
                <a:gd name="T39" fmla="*/ 0 h 1007"/>
                <a:gd name="T40" fmla="*/ 0 w 13"/>
                <a:gd name="T41" fmla="*/ 0 h 1007"/>
                <a:gd name="T42" fmla="*/ 0 w 13"/>
                <a:gd name="T43" fmla="*/ 0 h 1007"/>
                <a:gd name="T44" fmla="*/ 0 w 13"/>
                <a:gd name="T45" fmla="*/ 0 h 1007"/>
                <a:gd name="T46" fmla="*/ 0 w 13"/>
                <a:gd name="T47" fmla="*/ 0 h 1007"/>
                <a:gd name="T48" fmla="*/ 0 w 13"/>
                <a:gd name="T49" fmla="*/ 0 h 1007"/>
                <a:gd name="T50" fmla="*/ 0 w 13"/>
                <a:gd name="T51" fmla="*/ 0 h 1007"/>
                <a:gd name="T52" fmla="*/ 0 w 13"/>
                <a:gd name="T53" fmla="*/ 0 h 1007"/>
                <a:gd name="T54" fmla="*/ 0 w 13"/>
                <a:gd name="T55" fmla="*/ 0 h 1007"/>
                <a:gd name="T56" fmla="*/ 0 w 13"/>
                <a:gd name="T57" fmla="*/ 0 h 1007"/>
                <a:gd name="T58" fmla="*/ 0 w 13"/>
                <a:gd name="T59" fmla="*/ 0 h 1007"/>
                <a:gd name="T60" fmla="*/ 0 w 13"/>
                <a:gd name="T61" fmla="*/ 0 h 1007"/>
                <a:gd name="T62" fmla="*/ 0 w 13"/>
                <a:gd name="T63" fmla="*/ 0 h 1007"/>
                <a:gd name="T64" fmla="*/ 0 w 13"/>
                <a:gd name="T65" fmla="*/ 0 h 1007"/>
                <a:gd name="T66" fmla="*/ 0 w 13"/>
                <a:gd name="T67" fmla="*/ 0 h 1007"/>
                <a:gd name="T68" fmla="*/ 0 w 13"/>
                <a:gd name="T69" fmla="*/ 1 h 1007"/>
                <a:gd name="T70" fmla="*/ 0 w 13"/>
                <a:gd name="T71" fmla="*/ 1 h 1007"/>
                <a:gd name="T72" fmla="*/ 0 w 13"/>
                <a:gd name="T73" fmla="*/ 1 h 1007"/>
                <a:gd name="T74" fmla="*/ 0 w 13"/>
                <a:gd name="T75" fmla="*/ 2 h 1007"/>
                <a:gd name="T76" fmla="*/ 0 w 13"/>
                <a:gd name="T77" fmla="*/ 2 h 1007"/>
                <a:gd name="T78" fmla="*/ 0 w 13"/>
                <a:gd name="T79" fmla="*/ 2 h 1007"/>
                <a:gd name="T80" fmla="*/ 0 w 13"/>
                <a:gd name="T81" fmla="*/ 3 h 1007"/>
                <a:gd name="T82" fmla="*/ 0 w 13"/>
                <a:gd name="T83" fmla="*/ 3 h 1007"/>
                <a:gd name="T84" fmla="*/ 0 w 13"/>
                <a:gd name="T85" fmla="*/ 4 h 1007"/>
                <a:gd name="T86" fmla="*/ 0 w 13"/>
                <a:gd name="T87" fmla="*/ 4 h 1007"/>
                <a:gd name="T88" fmla="*/ 0 w 13"/>
                <a:gd name="T89" fmla="*/ 5 h 1007"/>
                <a:gd name="T90" fmla="*/ 0 w 13"/>
                <a:gd name="T91" fmla="*/ 5 h 1007"/>
                <a:gd name="T92" fmla="*/ 0 w 13"/>
                <a:gd name="T93" fmla="*/ 5 h 1007"/>
                <a:gd name="T94" fmla="*/ 0 w 13"/>
                <a:gd name="T95" fmla="*/ 6 h 1007"/>
                <a:gd name="T96" fmla="*/ 0 w 13"/>
                <a:gd name="T97" fmla="*/ 6 h 100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 h="1007">
                  <a:moveTo>
                    <a:pt x="1" y="957"/>
                  </a:moveTo>
                  <a:lnTo>
                    <a:pt x="2" y="965"/>
                  </a:lnTo>
                  <a:lnTo>
                    <a:pt x="7" y="983"/>
                  </a:lnTo>
                  <a:lnTo>
                    <a:pt x="11" y="1000"/>
                  </a:lnTo>
                  <a:lnTo>
                    <a:pt x="13" y="1007"/>
                  </a:lnTo>
                  <a:lnTo>
                    <a:pt x="13" y="997"/>
                  </a:lnTo>
                  <a:lnTo>
                    <a:pt x="13" y="967"/>
                  </a:lnTo>
                  <a:lnTo>
                    <a:pt x="13" y="919"/>
                  </a:lnTo>
                  <a:lnTo>
                    <a:pt x="13" y="858"/>
                  </a:lnTo>
                  <a:lnTo>
                    <a:pt x="13" y="785"/>
                  </a:lnTo>
                  <a:lnTo>
                    <a:pt x="13" y="704"/>
                  </a:lnTo>
                  <a:lnTo>
                    <a:pt x="13" y="618"/>
                  </a:lnTo>
                  <a:lnTo>
                    <a:pt x="13" y="528"/>
                  </a:lnTo>
                  <a:lnTo>
                    <a:pt x="13" y="439"/>
                  </a:lnTo>
                  <a:lnTo>
                    <a:pt x="13" y="352"/>
                  </a:lnTo>
                  <a:lnTo>
                    <a:pt x="13" y="271"/>
                  </a:lnTo>
                  <a:lnTo>
                    <a:pt x="13" y="199"/>
                  </a:lnTo>
                  <a:lnTo>
                    <a:pt x="13" y="137"/>
                  </a:lnTo>
                  <a:lnTo>
                    <a:pt x="13" y="90"/>
                  </a:lnTo>
                  <a:lnTo>
                    <a:pt x="13" y="59"/>
                  </a:lnTo>
                  <a:lnTo>
                    <a:pt x="13" y="48"/>
                  </a:lnTo>
                  <a:lnTo>
                    <a:pt x="12" y="41"/>
                  </a:lnTo>
                  <a:lnTo>
                    <a:pt x="12" y="25"/>
                  </a:lnTo>
                  <a:lnTo>
                    <a:pt x="11" y="15"/>
                  </a:lnTo>
                  <a:lnTo>
                    <a:pt x="10" y="8"/>
                  </a:lnTo>
                  <a:lnTo>
                    <a:pt x="9" y="2"/>
                  </a:lnTo>
                  <a:lnTo>
                    <a:pt x="7" y="0"/>
                  </a:lnTo>
                  <a:lnTo>
                    <a:pt x="5" y="2"/>
                  </a:lnTo>
                  <a:lnTo>
                    <a:pt x="2" y="8"/>
                  </a:lnTo>
                  <a:lnTo>
                    <a:pt x="1" y="15"/>
                  </a:lnTo>
                  <a:lnTo>
                    <a:pt x="1" y="25"/>
                  </a:lnTo>
                  <a:lnTo>
                    <a:pt x="0" y="41"/>
                  </a:lnTo>
                  <a:lnTo>
                    <a:pt x="0" y="48"/>
                  </a:lnTo>
                  <a:lnTo>
                    <a:pt x="0" y="59"/>
                  </a:lnTo>
                  <a:lnTo>
                    <a:pt x="0" y="88"/>
                  </a:lnTo>
                  <a:lnTo>
                    <a:pt x="0" y="132"/>
                  </a:lnTo>
                  <a:lnTo>
                    <a:pt x="0" y="190"/>
                  </a:lnTo>
                  <a:lnTo>
                    <a:pt x="0" y="259"/>
                  </a:lnTo>
                  <a:lnTo>
                    <a:pt x="0" y="336"/>
                  </a:lnTo>
                  <a:lnTo>
                    <a:pt x="0" y="418"/>
                  </a:lnTo>
                  <a:lnTo>
                    <a:pt x="0" y="503"/>
                  </a:lnTo>
                  <a:lnTo>
                    <a:pt x="0" y="587"/>
                  </a:lnTo>
                  <a:lnTo>
                    <a:pt x="0" y="669"/>
                  </a:lnTo>
                  <a:lnTo>
                    <a:pt x="0" y="746"/>
                  </a:lnTo>
                  <a:lnTo>
                    <a:pt x="0" y="815"/>
                  </a:lnTo>
                  <a:lnTo>
                    <a:pt x="0" y="873"/>
                  </a:lnTo>
                  <a:lnTo>
                    <a:pt x="0" y="918"/>
                  </a:lnTo>
                  <a:lnTo>
                    <a:pt x="0" y="946"/>
                  </a:lnTo>
                  <a:lnTo>
                    <a:pt x="1" y="957"/>
                  </a:lnTo>
                  <a:close/>
                </a:path>
              </a:pathLst>
            </a:custGeom>
            <a:solidFill>
              <a:srgbClr val="FFFFFF"/>
            </a:solidFill>
            <a:ln w="9525">
              <a:noFill/>
              <a:round/>
              <a:headEnd/>
              <a:tailEnd/>
            </a:ln>
          </p:spPr>
          <p:txBody>
            <a:bodyPr/>
            <a:lstStyle/>
            <a:p>
              <a:endParaRPr lang="en-US"/>
            </a:p>
          </p:txBody>
        </p:sp>
        <p:sp>
          <p:nvSpPr>
            <p:cNvPr id="357" name="Freeform 361"/>
            <p:cNvSpPr>
              <a:spLocks/>
            </p:cNvSpPr>
            <p:nvPr userDrawn="1"/>
          </p:nvSpPr>
          <p:spPr bwMode="auto">
            <a:xfrm>
              <a:off x="2564" y="1981"/>
              <a:ext cx="1" cy="32"/>
            </a:xfrm>
            <a:custGeom>
              <a:avLst/>
              <a:gdLst>
                <a:gd name="T0" fmla="*/ 0 w 14"/>
                <a:gd name="T1" fmla="*/ 2 h 417"/>
                <a:gd name="T2" fmla="*/ 0 w 14"/>
                <a:gd name="T3" fmla="*/ 2 h 417"/>
                <a:gd name="T4" fmla="*/ 0 w 14"/>
                <a:gd name="T5" fmla="*/ 2 h 417"/>
                <a:gd name="T6" fmla="*/ 0 w 14"/>
                <a:gd name="T7" fmla="*/ 2 h 417"/>
                <a:gd name="T8" fmla="*/ 0 w 14"/>
                <a:gd name="T9" fmla="*/ 2 h 417"/>
                <a:gd name="T10" fmla="*/ 0 w 14"/>
                <a:gd name="T11" fmla="*/ 2 h 417"/>
                <a:gd name="T12" fmla="*/ 0 w 14"/>
                <a:gd name="T13" fmla="*/ 2 h 417"/>
                <a:gd name="T14" fmla="*/ 0 w 14"/>
                <a:gd name="T15" fmla="*/ 2 h 417"/>
                <a:gd name="T16" fmla="*/ 0 w 14"/>
                <a:gd name="T17" fmla="*/ 1 h 417"/>
                <a:gd name="T18" fmla="*/ 0 w 14"/>
                <a:gd name="T19" fmla="*/ 1 h 417"/>
                <a:gd name="T20" fmla="*/ 0 w 14"/>
                <a:gd name="T21" fmla="*/ 0 h 417"/>
                <a:gd name="T22" fmla="*/ 0 w 14"/>
                <a:gd name="T23" fmla="*/ 0 h 417"/>
                <a:gd name="T24" fmla="*/ 0 w 14"/>
                <a:gd name="T25" fmla="*/ 0 h 417"/>
                <a:gd name="T26" fmla="*/ 0 w 14"/>
                <a:gd name="T27" fmla="*/ 0 h 417"/>
                <a:gd name="T28" fmla="*/ 0 w 14"/>
                <a:gd name="T29" fmla="*/ 0 h 417"/>
                <a:gd name="T30" fmla="*/ 0 w 14"/>
                <a:gd name="T31" fmla="*/ 0 h 417"/>
                <a:gd name="T32" fmla="*/ 0 w 14"/>
                <a:gd name="T33" fmla="*/ 0 h 417"/>
                <a:gd name="T34" fmla="*/ 0 w 14"/>
                <a:gd name="T35" fmla="*/ 0 h 417"/>
                <a:gd name="T36" fmla="*/ 0 w 14"/>
                <a:gd name="T37" fmla="*/ 0 h 417"/>
                <a:gd name="T38" fmla="*/ 0 w 14"/>
                <a:gd name="T39" fmla="*/ 0 h 417"/>
                <a:gd name="T40" fmla="*/ 0 w 14"/>
                <a:gd name="T41" fmla="*/ 0 h 417"/>
                <a:gd name="T42" fmla="*/ 0 w 14"/>
                <a:gd name="T43" fmla="*/ 0 h 417"/>
                <a:gd name="T44" fmla="*/ 0 w 14"/>
                <a:gd name="T45" fmla="*/ 0 h 417"/>
                <a:gd name="T46" fmla="*/ 0 w 14"/>
                <a:gd name="T47" fmla="*/ 0 h 417"/>
                <a:gd name="T48" fmla="*/ 0 w 14"/>
                <a:gd name="T49" fmla="*/ 0 h 417"/>
                <a:gd name="T50" fmla="*/ 0 w 14"/>
                <a:gd name="T51" fmla="*/ 0 h 417"/>
                <a:gd name="T52" fmla="*/ 0 w 14"/>
                <a:gd name="T53" fmla="*/ 0 h 417"/>
                <a:gd name="T54" fmla="*/ 0 w 14"/>
                <a:gd name="T55" fmla="*/ 1 h 417"/>
                <a:gd name="T56" fmla="*/ 0 w 14"/>
                <a:gd name="T57" fmla="*/ 1 h 417"/>
                <a:gd name="T58" fmla="*/ 0 w 14"/>
                <a:gd name="T59" fmla="*/ 1 h 417"/>
                <a:gd name="T60" fmla="*/ 0 w 14"/>
                <a:gd name="T61" fmla="*/ 2 h 417"/>
                <a:gd name="T62" fmla="*/ 0 w 14"/>
                <a:gd name="T63" fmla="*/ 2 h 417"/>
                <a:gd name="T64" fmla="*/ 0 w 14"/>
                <a:gd name="T65" fmla="*/ 2 h 41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 h="417">
                  <a:moveTo>
                    <a:pt x="0" y="349"/>
                  </a:moveTo>
                  <a:lnTo>
                    <a:pt x="2" y="360"/>
                  </a:lnTo>
                  <a:lnTo>
                    <a:pt x="6" y="383"/>
                  </a:lnTo>
                  <a:lnTo>
                    <a:pt x="12" y="407"/>
                  </a:lnTo>
                  <a:lnTo>
                    <a:pt x="14" y="417"/>
                  </a:lnTo>
                  <a:lnTo>
                    <a:pt x="14" y="401"/>
                  </a:lnTo>
                  <a:lnTo>
                    <a:pt x="14" y="356"/>
                  </a:lnTo>
                  <a:lnTo>
                    <a:pt x="14" y="292"/>
                  </a:lnTo>
                  <a:lnTo>
                    <a:pt x="14" y="219"/>
                  </a:lnTo>
                  <a:lnTo>
                    <a:pt x="14" y="147"/>
                  </a:lnTo>
                  <a:lnTo>
                    <a:pt x="13" y="83"/>
                  </a:lnTo>
                  <a:lnTo>
                    <a:pt x="13" y="38"/>
                  </a:lnTo>
                  <a:lnTo>
                    <a:pt x="13" y="21"/>
                  </a:lnTo>
                  <a:lnTo>
                    <a:pt x="13" y="18"/>
                  </a:lnTo>
                  <a:lnTo>
                    <a:pt x="13" y="11"/>
                  </a:lnTo>
                  <a:lnTo>
                    <a:pt x="12" y="7"/>
                  </a:lnTo>
                  <a:lnTo>
                    <a:pt x="11" y="4"/>
                  </a:lnTo>
                  <a:lnTo>
                    <a:pt x="8" y="2"/>
                  </a:lnTo>
                  <a:lnTo>
                    <a:pt x="6" y="0"/>
                  </a:lnTo>
                  <a:lnTo>
                    <a:pt x="4" y="2"/>
                  </a:lnTo>
                  <a:lnTo>
                    <a:pt x="2" y="4"/>
                  </a:lnTo>
                  <a:lnTo>
                    <a:pt x="1" y="7"/>
                  </a:lnTo>
                  <a:lnTo>
                    <a:pt x="1" y="11"/>
                  </a:lnTo>
                  <a:lnTo>
                    <a:pt x="0" y="18"/>
                  </a:lnTo>
                  <a:lnTo>
                    <a:pt x="0" y="21"/>
                  </a:lnTo>
                  <a:lnTo>
                    <a:pt x="0" y="36"/>
                  </a:lnTo>
                  <a:lnTo>
                    <a:pt x="0" y="73"/>
                  </a:lnTo>
                  <a:lnTo>
                    <a:pt x="0" y="125"/>
                  </a:lnTo>
                  <a:lnTo>
                    <a:pt x="0" y="185"/>
                  </a:lnTo>
                  <a:lnTo>
                    <a:pt x="0" y="246"/>
                  </a:lnTo>
                  <a:lnTo>
                    <a:pt x="0" y="298"/>
                  </a:lnTo>
                  <a:lnTo>
                    <a:pt x="0" y="335"/>
                  </a:lnTo>
                  <a:lnTo>
                    <a:pt x="0" y="349"/>
                  </a:lnTo>
                  <a:close/>
                </a:path>
              </a:pathLst>
            </a:custGeom>
            <a:solidFill>
              <a:srgbClr val="FFFFFF"/>
            </a:solidFill>
            <a:ln w="9525">
              <a:noFill/>
              <a:round/>
              <a:headEnd/>
              <a:tailEnd/>
            </a:ln>
          </p:spPr>
          <p:txBody>
            <a:bodyPr/>
            <a:lstStyle/>
            <a:p>
              <a:endParaRPr lang="en-US"/>
            </a:p>
          </p:txBody>
        </p:sp>
        <p:sp>
          <p:nvSpPr>
            <p:cNvPr id="358" name="Freeform 362"/>
            <p:cNvSpPr>
              <a:spLocks/>
            </p:cNvSpPr>
            <p:nvPr userDrawn="1"/>
          </p:nvSpPr>
          <p:spPr bwMode="auto">
            <a:xfrm>
              <a:off x="2535" y="1964"/>
              <a:ext cx="1" cy="20"/>
            </a:xfrm>
            <a:custGeom>
              <a:avLst/>
              <a:gdLst>
                <a:gd name="T0" fmla="*/ 0 w 20"/>
                <a:gd name="T1" fmla="*/ 1 h 262"/>
                <a:gd name="T2" fmla="*/ 0 w 20"/>
                <a:gd name="T3" fmla="*/ 1 h 262"/>
                <a:gd name="T4" fmla="*/ 0 w 20"/>
                <a:gd name="T5" fmla="*/ 1 h 262"/>
                <a:gd name="T6" fmla="*/ 0 w 20"/>
                <a:gd name="T7" fmla="*/ 1 h 262"/>
                <a:gd name="T8" fmla="*/ 0 w 20"/>
                <a:gd name="T9" fmla="*/ 2 h 262"/>
                <a:gd name="T10" fmla="*/ 0 w 20"/>
                <a:gd name="T11" fmla="*/ 1 h 262"/>
                <a:gd name="T12" fmla="*/ 0 w 20"/>
                <a:gd name="T13" fmla="*/ 1 h 262"/>
                <a:gd name="T14" fmla="*/ 0 w 20"/>
                <a:gd name="T15" fmla="*/ 1 h 262"/>
                <a:gd name="T16" fmla="*/ 0 w 20"/>
                <a:gd name="T17" fmla="*/ 1 h 262"/>
                <a:gd name="T18" fmla="*/ 0 w 20"/>
                <a:gd name="T19" fmla="*/ 1 h 262"/>
                <a:gd name="T20" fmla="*/ 0 w 20"/>
                <a:gd name="T21" fmla="*/ 0 h 262"/>
                <a:gd name="T22" fmla="*/ 0 w 20"/>
                <a:gd name="T23" fmla="*/ 0 h 262"/>
                <a:gd name="T24" fmla="*/ 0 w 20"/>
                <a:gd name="T25" fmla="*/ 0 h 262"/>
                <a:gd name="T26" fmla="*/ 0 w 20"/>
                <a:gd name="T27" fmla="*/ 0 h 262"/>
                <a:gd name="T28" fmla="*/ 0 w 20"/>
                <a:gd name="T29" fmla="*/ 0 h 262"/>
                <a:gd name="T30" fmla="*/ 0 w 20"/>
                <a:gd name="T31" fmla="*/ 0 h 262"/>
                <a:gd name="T32" fmla="*/ 0 w 20"/>
                <a:gd name="T33" fmla="*/ 0 h 262"/>
                <a:gd name="T34" fmla="*/ 0 w 20"/>
                <a:gd name="T35" fmla="*/ 0 h 262"/>
                <a:gd name="T36" fmla="*/ 0 w 20"/>
                <a:gd name="T37" fmla="*/ 0 h 262"/>
                <a:gd name="T38" fmla="*/ 0 w 20"/>
                <a:gd name="T39" fmla="*/ 0 h 262"/>
                <a:gd name="T40" fmla="*/ 0 w 20"/>
                <a:gd name="T41" fmla="*/ 0 h 262"/>
                <a:gd name="T42" fmla="*/ 0 w 20"/>
                <a:gd name="T43" fmla="*/ 0 h 262"/>
                <a:gd name="T44" fmla="*/ 0 w 20"/>
                <a:gd name="T45" fmla="*/ 0 h 262"/>
                <a:gd name="T46" fmla="*/ 0 w 20"/>
                <a:gd name="T47" fmla="*/ 0 h 262"/>
                <a:gd name="T48" fmla="*/ 0 w 20"/>
                <a:gd name="T49" fmla="*/ 0 h 262"/>
                <a:gd name="T50" fmla="*/ 0 w 20"/>
                <a:gd name="T51" fmla="*/ 0 h 262"/>
                <a:gd name="T52" fmla="*/ 0 w 20"/>
                <a:gd name="T53" fmla="*/ 0 h 262"/>
                <a:gd name="T54" fmla="*/ 0 w 20"/>
                <a:gd name="T55" fmla="*/ 0 h 262"/>
                <a:gd name="T56" fmla="*/ 0 w 20"/>
                <a:gd name="T57" fmla="*/ 1 h 262"/>
                <a:gd name="T58" fmla="*/ 0 w 20"/>
                <a:gd name="T59" fmla="*/ 1 h 262"/>
                <a:gd name="T60" fmla="*/ 0 w 20"/>
                <a:gd name="T61" fmla="*/ 1 h 262"/>
                <a:gd name="T62" fmla="*/ 0 w 20"/>
                <a:gd name="T63" fmla="*/ 1 h 262"/>
                <a:gd name="T64" fmla="*/ 0 w 20"/>
                <a:gd name="T65" fmla="*/ 1 h 26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0" h="262">
                  <a:moveTo>
                    <a:pt x="1" y="208"/>
                  </a:moveTo>
                  <a:lnTo>
                    <a:pt x="3" y="216"/>
                  </a:lnTo>
                  <a:lnTo>
                    <a:pt x="10" y="235"/>
                  </a:lnTo>
                  <a:lnTo>
                    <a:pt x="17" y="253"/>
                  </a:lnTo>
                  <a:lnTo>
                    <a:pt x="20" y="262"/>
                  </a:lnTo>
                  <a:lnTo>
                    <a:pt x="20" y="251"/>
                  </a:lnTo>
                  <a:lnTo>
                    <a:pt x="20" y="223"/>
                  </a:lnTo>
                  <a:lnTo>
                    <a:pt x="20" y="183"/>
                  </a:lnTo>
                  <a:lnTo>
                    <a:pt x="20" y="137"/>
                  </a:lnTo>
                  <a:lnTo>
                    <a:pt x="20" y="91"/>
                  </a:lnTo>
                  <a:lnTo>
                    <a:pt x="20" y="51"/>
                  </a:lnTo>
                  <a:lnTo>
                    <a:pt x="20" y="22"/>
                  </a:lnTo>
                  <a:lnTo>
                    <a:pt x="20" y="11"/>
                  </a:lnTo>
                  <a:lnTo>
                    <a:pt x="19" y="9"/>
                  </a:lnTo>
                  <a:lnTo>
                    <a:pt x="18" y="5"/>
                  </a:lnTo>
                  <a:lnTo>
                    <a:pt x="17" y="3"/>
                  </a:lnTo>
                  <a:lnTo>
                    <a:pt x="16" y="2"/>
                  </a:lnTo>
                  <a:lnTo>
                    <a:pt x="14" y="0"/>
                  </a:lnTo>
                  <a:lnTo>
                    <a:pt x="10" y="0"/>
                  </a:lnTo>
                  <a:lnTo>
                    <a:pt x="7" y="0"/>
                  </a:lnTo>
                  <a:lnTo>
                    <a:pt x="4" y="2"/>
                  </a:lnTo>
                  <a:lnTo>
                    <a:pt x="3" y="3"/>
                  </a:lnTo>
                  <a:lnTo>
                    <a:pt x="1" y="5"/>
                  </a:lnTo>
                  <a:lnTo>
                    <a:pt x="0" y="9"/>
                  </a:lnTo>
                  <a:lnTo>
                    <a:pt x="0" y="11"/>
                  </a:lnTo>
                  <a:lnTo>
                    <a:pt x="0" y="20"/>
                  </a:lnTo>
                  <a:lnTo>
                    <a:pt x="0" y="42"/>
                  </a:lnTo>
                  <a:lnTo>
                    <a:pt x="0" y="74"/>
                  </a:lnTo>
                  <a:lnTo>
                    <a:pt x="0" y="109"/>
                  </a:lnTo>
                  <a:lnTo>
                    <a:pt x="0" y="146"/>
                  </a:lnTo>
                  <a:lnTo>
                    <a:pt x="1" y="178"/>
                  </a:lnTo>
                  <a:lnTo>
                    <a:pt x="1" y="200"/>
                  </a:lnTo>
                  <a:lnTo>
                    <a:pt x="1" y="208"/>
                  </a:lnTo>
                  <a:close/>
                </a:path>
              </a:pathLst>
            </a:custGeom>
            <a:solidFill>
              <a:srgbClr val="FFFFFF"/>
            </a:solidFill>
            <a:ln w="9525">
              <a:noFill/>
              <a:round/>
              <a:headEnd/>
              <a:tailEnd/>
            </a:ln>
          </p:spPr>
          <p:txBody>
            <a:bodyPr/>
            <a:lstStyle/>
            <a:p>
              <a:endParaRPr lang="en-US"/>
            </a:p>
          </p:txBody>
        </p:sp>
        <p:sp>
          <p:nvSpPr>
            <p:cNvPr id="359" name="Freeform 363"/>
            <p:cNvSpPr>
              <a:spLocks/>
            </p:cNvSpPr>
            <p:nvPr userDrawn="1"/>
          </p:nvSpPr>
          <p:spPr bwMode="auto">
            <a:xfrm>
              <a:off x="2524" y="1960"/>
              <a:ext cx="1" cy="11"/>
            </a:xfrm>
            <a:custGeom>
              <a:avLst/>
              <a:gdLst>
                <a:gd name="T0" fmla="*/ 0 w 17"/>
                <a:gd name="T1" fmla="*/ 1 h 144"/>
                <a:gd name="T2" fmla="*/ 0 w 17"/>
                <a:gd name="T3" fmla="*/ 1 h 144"/>
                <a:gd name="T4" fmla="*/ 0 w 17"/>
                <a:gd name="T5" fmla="*/ 1 h 144"/>
                <a:gd name="T6" fmla="*/ 0 w 17"/>
                <a:gd name="T7" fmla="*/ 1 h 144"/>
                <a:gd name="T8" fmla="*/ 0 w 17"/>
                <a:gd name="T9" fmla="*/ 0 h 144"/>
                <a:gd name="T10" fmla="*/ 0 w 17"/>
                <a:gd name="T11" fmla="*/ 0 h 144"/>
                <a:gd name="T12" fmla="*/ 0 w 17"/>
                <a:gd name="T13" fmla="*/ 0 h 144"/>
                <a:gd name="T14" fmla="*/ 0 w 17"/>
                <a:gd name="T15" fmla="*/ 0 h 144"/>
                <a:gd name="T16" fmla="*/ 0 w 17"/>
                <a:gd name="T17" fmla="*/ 0 h 144"/>
                <a:gd name="T18" fmla="*/ 0 w 17"/>
                <a:gd name="T19" fmla="*/ 0 h 144"/>
                <a:gd name="T20" fmla="*/ 0 w 17"/>
                <a:gd name="T21" fmla="*/ 0 h 144"/>
                <a:gd name="T22" fmla="*/ 0 w 17"/>
                <a:gd name="T23" fmla="*/ 0 h 144"/>
                <a:gd name="T24" fmla="*/ 0 w 17"/>
                <a:gd name="T25" fmla="*/ 0 h 144"/>
                <a:gd name="T26" fmla="*/ 0 w 17"/>
                <a:gd name="T27" fmla="*/ 0 h 144"/>
                <a:gd name="T28" fmla="*/ 0 w 17"/>
                <a:gd name="T29" fmla="*/ 0 h 144"/>
                <a:gd name="T30" fmla="*/ 0 w 17"/>
                <a:gd name="T31" fmla="*/ 0 h 144"/>
                <a:gd name="T32" fmla="*/ 0 w 17"/>
                <a:gd name="T33" fmla="*/ 0 h 144"/>
                <a:gd name="T34" fmla="*/ 0 w 17"/>
                <a:gd name="T35" fmla="*/ 1 h 144"/>
                <a:gd name="T36" fmla="*/ 0 w 17"/>
                <a:gd name="T37" fmla="*/ 1 h 1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7" h="144">
                  <a:moveTo>
                    <a:pt x="0" y="115"/>
                  </a:moveTo>
                  <a:lnTo>
                    <a:pt x="8" y="129"/>
                  </a:lnTo>
                  <a:lnTo>
                    <a:pt x="17" y="144"/>
                  </a:lnTo>
                  <a:lnTo>
                    <a:pt x="17" y="123"/>
                  </a:lnTo>
                  <a:lnTo>
                    <a:pt x="17" y="76"/>
                  </a:lnTo>
                  <a:lnTo>
                    <a:pt x="17" y="29"/>
                  </a:lnTo>
                  <a:lnTo>
                    <a:pt x="17" y="8"/>
                  </a:lnTo>
                  <a:lnTo>
                    <a:pt x="17" y="7"/>
                  </a:lnTo>
                  <a:lnTo>
                    <a:pt x="16" y="5"/>
                  </a:lnTo>
                  <a:lnTo>
                    <a:pt x="14" y="1"/>
                  </a:lnTo>
                  <a:lnTo>
                    <a:pt x="8" y="0"/>
                  </a:lnTo>
                  <a:lnTo>
                    <a:pt x="3" y="1"/>
                  </a:lnTo>
                  <a:lnTo>
                    <a:pt x="1" y="5"/>
                  </a:lnTo>
                  <a:lnTo>
                    <a:pt x="0" y="7"/>
                  </a:lnTo>
                  <a:lnTo>
                    <a:pt x="0" y="8"/>
                  </a:lnTo>
                  <a:lnTo>
                    <a:pt x="0" y="24"/>
                  </a:lnTo>
                  <a:lnTo>
                    <a:pt x="0" y="61"/>
                  </a:lnTo>
                  <a:lnTo>
                    <a:pt x="0" y="97"/>
                  </a:lnTo>
                  <a:lnTo>
                    <a:pt x="0" y="115"/>
                  </a:lnTo>
                  <a:close/>
                </a:path>
              </a:pathLst>
            </a:custGeom>
            <a:solidFill>
              <a:srgbClr val="FFFFFF"/>
            </a:solidFill>
            <a:ln w="9525">
              <a:noFill/>
              <a:round/>
              <a:headEnd/>
              <a:tailEnd/>
            </a:ln>
          </p:spPr>
          <p:txBody>
            <a:bodyPr/>
            <a:lstStyle/>
            <a:p>
              <a:endParaRPr lang="en-US"/>
            </a:p>
          </p:txBody>
        </p:sp>
        <p:sp>
          <p:nvSpPr>
            <p:cNvPr id="360" name="Freeform 364"/>
            <p:cNvSpPr>
              <a:spLocks/>
            </p:cNvSpPr>
            <p:nvPr userDrawn="1"/>
          </p:nvSpPr>
          <p:spPr bwMode="auto">
            <a:xfrm>
              <a:off x="2450" y="1990"/>
              <a:ext cx="1" cy="68"/>
            </a:xfrm>
            <a:custGeom>
              <a:avLst/>
              <a:gdLst>
                <a:gd name="T0" fmla="*/ 0 w 16"/>
                <a:gd name="T1" fmla="*/ 5 h 881"/>
                <a:gd name="T2" fmla="*/ 0 w 16"/>
                <a:gd name="T3" fmla="*/ 5 h 881"/>
                <a:gd name="T4" fmla="*/ 0 w 16"/>
                <a:gd name="T5" fmla="*/ 5 h 881"/>
                <a:gd name="T6" fmla="*/ 0 w 16"/>
                <a:gd name="T7" fmla="*/ 5 h 881"/>
                <a:gd name="T8" fmla="*/ 0 w 16"/>
                <a:gd name="T9" fmla="*/ 5 h 881"/>
                <a:gd name="T10" fmla="*/ 0 w 16"/>
                <a:gd name="T11" fmla="*/ 5 h 881"/>
                <a:gd name="T12" fmla="*/ 0 w 16"/>
                <a:gd name="T13" fmla="*/ 5 h 881"/>
                <a:gd name="T14" fmla="*/ 0 w 16"/>
                <a:gd name="T15" fmla="*/ 5 h 881"/>
                <a:gd name="T16" fmla="*/ 0 w 16"/>
                <a:gd name="T17" fmla="*/ 4 h 881"/>
                <a:gd name="T18" fmla="*/ 0 w 16"/>
                <a:gd name="T19" fmla="*/ 4 h 881"/>
                <a:gd name="T20" fmla="*/ 0 w 16"/>
                <a:gd name="T21" fmla="*/ 4 h 881"/>
                <a:gd name="T22" fmla="*/ 0 w 16"/>
                <a:gd name="T23" fmla="*/ 3 h 881"/>
                <a:gd name="T24" fmla="*/ 0 w 16"/>
                <a:gd name="T25" fmla="*/ 3 h 881"/>
                <a:gd name="T26" fmla="*/ 0 w 16"/>
                <a:gd name="T27" fmla="*/ 2 h 881"/>
                <a:gd name="T28" fmla="*/ 0 w 16"/>
                <a:gd name="T29" fmla="*/ 2 h 881"/>
                <a:gd name="T30" fmla="*/ 0 w 16"/>
                <a:gd name="T31" fmla="*/ 1 h 881"/>
                <a:gd name="T32" fmla="*/ 0 w 16"/>
                <a:gd name="T33" fmla="*/ 1 h 881"/>
                <a:gd name="T34" fmla="*/ 0 w 16"/>
                <a:gd name="T35" fmla="*/ 1 h 881"/>
                <a:gd name="T36" fmla="*/ 0 w 16"/>
                <a:gd name="T37" fmla="*/ 0 h 881"/>
                <a:gd name="T38" fmla="*/ 0 w 16"/>
                <a:gd name="T39" fmla="*/ 0 h 881"/>
                <a:gd name="T40" fmla="*/ 0 w 16"/>
                <a:gd name="T41" fmla="*/ 0 h 881"/>
                <a:gd name="T42" fmla="*/ 0 w 16"/>
                <a:gd name="T43" fmla="*/ 0 h 881"/>
                <a:gd name="T44" fmla="*/ 0 w 16"/>
                <a:gd name="T45" fmla="*/ 0 h 881"/>
                <a:gd name="T46" fmla="*/ 0 w 16"/>
                <a:gd name="T47" fmla="*/ 0 h 881"/>
                <a:gd name="T48" fmla="*/ 0 w 16"/>
                <a:gd name="T49" fmla="*/ 0 h 881"/>
                <a:gd name="T50" fmla="*/ 0 w 16"/>
                <a:gd name="T51" fmla="*/ 0 h 881"/>
                <a:gd name="T52" fmla="*/ 0 w 16"/>
                <a:gd name="T53" fmla="*/ 0 h 881"/>
                <a:gd name="T54" fmla="*/ 0 w 16"/>
                <a:gd name="T55" fmla="*/ 0 h 881"/>
                <a:gd name="T56" fmla="*/ 0 w 16"/>
                <a:gd name="T57" fmla="*/ 0 h 881"/>
                <a:gd name="T58" fmla="*/ 0 w 16"/>
                <a:gd name="T59" fmla="*/ 0 h 881"/>
                <a:gd name="T60" fmla="*/ 0 w 16"/>
                <a:gd name="T61" fmla="*/ 0 h 881"/>
                <a:gd name="T62" fmla="*/ 0 w 16"/>
                <a:gd name="T63" fmla="*/ 0 h 881"/>
                <a:gd name="T64" fmla="*/ 0 w 16"/>
                <a:gd name="T65" fmla="*/ 0 h 881"/>
                <a:gd name="T66" fmla="*/ 0 w 16"/>
                <a:gd name="T67" fmla="*/ 0 h 881"/>
                <a:gd name="T68" fmla="*/ 0 w 16"/>
                <a:gd name="T69" fmla="*/ 0 h 881"/>
                <a:gd name="T70" fmla="*/ 0 w 16"/>
                <a:gd name="T71" fmla="*/ 1 h 881"/>
                <a:gd name="T72" fmla="*/ 0 w 16"/>
                <a:gd name="T73" fmla="*/ 1 h 881"/>
                <a:gd name="T74" fmla="*/ 0 w 16"/>
                <a:gd name="T75" fmla="*/ 1 h 881"/>
                <a:gd name="T76" fmla="*/ 0 w 16"/>
                <a:gd name="T77" fmla="*/ 2 h 881"/>
                <a:gd name="T78" fmla="*/ 0 w 16"/>
                <a:gd name="T79" fmla="*/ 2 h 881"/>
                <a:gd name="T80" fmla="*/ 0 w 16"/>
                <a:gd name="T81" fmla="*/ 3 h 881"/>
                <a:gd name="T82" fmla="*/ 0 w 16"/>
                <a:gd name="T83" fmla="*/ 3 h 881"/>
                <a:gd name="T84" fmla="*/ 0 w 16"/>
                <a:gd name="T85" fmla="*/ 3 h 881"/>
                <a:gd name="T86" fmla="*/ 0 w 16"/>
                <a:gd name="T87" fmla="*/ 4 h 881"/>
                <a:gd name="T88" fmla="*/ 0 w 16"/>
                <a:gd name="T89" fmla="*/ 4 h 881"/>
                <a:gd name="T90" fmla="*/ 0 w 16"/>
                <a:gd name="T91" fmla="*/ 5 h 881"/>
                <a:gd name="T92" fmla="*/ 0 w 16"/>
                <a:gd name="T93" fmla="*/ 5 h 881"/>
                <a:gd name="T94" fmla="*/ 0 w 16"/>
                <a:gd name="T95" fmla="*/ 5 h 881"/>
                <a:gd name="T96" fmla="*/ 0 w 16"/>
                <a:gd name="T97" fmla="*/ 5 h 88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6" h="881">
                  <a:moveTo>
                    <a:pt x="0" y="842"/>
                  </a:moveTo>
                  <a:lnTo>
                    <a:pt x="2" y="848"/>
                  </a:lnTo>
                  <a:lnTo>
                    <a:pt x="7" y="861"/>
                  </a:lnTo>
                  <a:lnTo>
                    <a:pt x="13" y="875"/>
                  </a:lnTo>
                  <a:lnTo>
                    <a:pt x="16" y="881"/>
                  </a:lnTo>
                  <a:lnTo>
                    <a:pt x="15" y="872"/>
                  </a:lnTo>
                  <a:lnTo>
                    <a:pt x="15" y="845"/>
                  </a:lnTo>
                  <a:lnTo>
                    <a:pt x="15" y="803"/>
                  </a:lnTo>
                  <a:lnTo>
                    <a:pt x="15" y="750"/>
                  </a:lnTo>
                  <a:lnTo>
                    <a:pt x="15" y="687"/>
                  </a:lnTo>
                  <a:lnTo>
                    <a:pt x="15" y="615"/>
                  </a:lnTo>
                  <a:lnTo>
                    <a:pt x="15" y="540"/>
                  </a:lnTo>
                  <a:lnTo>
                    <a:pt x="15" y="462"/>
                  </a:lnTo>
                  <a:lnTo>
                    <a:pt x="15" y="384"/>
                  </a:lnTo>
                  <a:lnTo>
                    <a:pt x="15" y="308"/>
                  </a:lnTo>
                  <a:lnTo>
                    <a:pt x="15" y="238"/>
                  </a:lnTo>
                  <a:lnTo>
                    <a:pt x="15" y="174"/>
                  </a:lnTo>
                  <a:lnTo>
                    <a:pt x="15" y="120"/>
                  </a:lnTo>
                  <a:lnTo>
                    <a:pt x="15" y="79"/>
                  </a:lnTo>
                  <a:lnTo>
                    <a:pt x="15" y="52"/>
                  </a:lnTo>
                  <a:lnTo>
                    <a:pt x="15" y="44"/>
                  </a:lnTo>
                  <a:lnTo>
                    <a:pt x="15" y="36"/>
                  </a:lnTo>
                  <a:lnTo>
                    <a:pt x="14" y="21"/>
                  </a:lnTo>
                  <a:lnTo>
                    <a:pt x="13" y="14"/>
                  </a:lnTo>
                  <a:lnTo>
                    <a:pt x="12" y="6"/>
                  </a:lnTo>
                  <a:lnTo>
                    <a:pt x="11" y="1"/>
                  </a:lnTo>
                  <a:lnTo>
                    <a:pt x="7" y="0"/>
                  </a:lnTo>
                  <a:lnTo>
                    <a:pt x="5" y="1"/>
                  </a:lnTo>
                  <a:lnTo>
                    <a:pt x="4" y="6"/>
                  </a:lnTo>
                  <a:lnTo>
                    <a:pt x="2" y="14"/>
                  </a:lnTo>
                  <a:lnTo>
                    <a:pt x="2" y="21"/>
                  </a:lnTo>
                  <a:lnTo>
                    <a:pt x="1" y="36"/>
                  </a:lnTo>
                  <a:lnTo>
                    <a:pt x="1" y="44"/>
                  </a:lnTo>
                  <a:lnTo>
                    <a:pt x="1" y="52"/>
                  </a:lnTo>
                  <a:lnTo>
                    <a:pt x="1" y="78"/>
                  </a:lnTo>
                  <a:lnTo>
                    <a:pt x="1" y="117"/>
                  </a:lnTo>
                  <a:lnTo>
                    <a:pt x="1" y="168"/>
                  </a:lnTo>
                  <a:lnTo>
                    <a:pt x="1" y="228"/>
                  </a:lnTo>
                  <a:lnTo>
                    <a:pt x="1" y="295"/>
                  </a:lnTo>
                  <a:lnTo>
                    <a:pt x="0" y="368"/>
                  </a:lnTo>
                  <a:lnTo>
                    <a:pt x="0" y="443"/>
                  </a:lnTo>
                  <a:lnTo>
                    <a:pt x="0" y="516"/>
                  </a:lnTo>
                  <a:lnTo>
                    <a:pt x="0" y="589"/>
                  </a:lnTo>
                  <a:lnTo>
                    <a:pt x="0" y="656"/>
                  </a:lnTo>
                  <a:lnTo>
                    <a:pt x="0" y="717"/>
                  </a:lnTo>
                  <a:lnTo>
                    <a:pt x="0" y="768"/>
                  </a:lnTo>
                  <a:lnTo>
                    <a:pt x="0" y="808"/>
                  </a:lnTo>
                  <a:lnTo>
                    <a:pt x="0" y="832"/>
                  </a:lnTo>
                  <a:lnTo>
                    <a:pt x="0" y="842"/>
                  </a:lnTo>
                  <a:close/>
                </a:path>
              </a:pathLst>
            </a:custGeom>
            <a:solidFill>
              <a:srgbClr val="FFFFFF"/>
            </a:solidFill>
            <a:ln w="9525">
              <a:noFill/>
              <a:round/>
              <a:headEnd/>
              <a:tailEnd/>
            </a:ln>
          </p:spPr>
          <p:txBody>
            <a:bodyPr/>
            <a:lstStyle/>
            <a:p>
              <a:endParaRPr lang="en-US"/>
            </a:p>
          </p:txBody>
        </p:sp>
        <p:sp>
          <p:nvSpPr>
            <p:cNvPr id="361" name="Freeform 365"/>
            <p:cNvSpPr>
              <a:spLocks/>
            </p:cNvSpPr>
            <p:nvPr userDrawn="1"/>
          </p:nvSpPr>
          <p:spPr bwMode="auto">
            <a:xfrm>
              <a:off x="2501" y="1963"/>
              <a:ext cx="2" cy="18"/>
            </a:xfrm>
            <a:custGeom>
              <a:avLst/>
              <a:gdLst>
                <a:gd name="T0" fmla="*/ 0 w 22"/>
                <a:gd name="T1" fmla="*/ 1 h 231"/>
                <a:gd name="T2" fmla="*/ 0 w 22"/>
                <a:gd name="T3" fmla="*/ 1 h 231"/>
                <a:gd name="T4" fmla="*/ 0 w 22"/>
                <a:gd name="T5" fmla="*/ 1 h 231"/>
                <a:gd name="T6" fmla="*/ 0 w 22"/>
                <a:gd name="T7" fmla="*/ 1 h 231"/>
                <a:gd name="T8" fmla="*/ 0 w 22"/>
                <a:gd name="T9" fmla="*/ 1 h 231"/>
                <a:gd name="T10" fmla="*/ 0 w 22"/>
                <a:gd name="T11" fmla="*/ 0 h 231"/>
                <a:gd name="T12" fmla="*/ 0 w 22"/>
                <a:gd name="T13" fmla="*/ 0 h 231"/>
                <a:gd name="T14" fmla="*/ 0 w 22"/>
                <a:gd name="T15" fmla="*/ 0 h 231"/>
                <a:gd name="T16" fmla="*/ 0 w 22"/>
                <a:gd name="T17" fmla="*/ 0 h 231"/>
                <a:gd name="T18" fmla="*/ 0 w 22"/>
                <a:gd name="T19" fmla="*/ 0 h 231"/>
                <a:gd name="T20" fmla="*/ 0 w 22"/>
                <a:gd name="T21" fmla="*/ 0 h 231"/>
                <a:gd name="T22" fmla="*/ 0 w 22"/>
                <a:gd name="T23" fmla="*/ 0 h 231"/>
                <a:gd name="T24" fmla="*/ 0 w 22"/>
                <a:gd name="T25" fmla="*/ 0 h 231"/>
                <a:gd name="T26" fmla="*/ 0 w 22"/>
                <a:gd name="T27" fmla="*/ 0 h 231"/>
                <a:gd name="T28" fmla="*/ 0 w 22"/>
                <a:gd name="T29" fmla="*/ 0 h 231"/>
                <a:gd name="T30" fmla="*/ 0 w 22"/>
                <a:gd name="T31" fmla="*/ 0 h 231"/>
                <a:gd name="T32" fmla="*/ 0 w 22"/>
                <a:gd name="T33" fmla="*/ 0 h 231"/>
                <a:gd name="T34" fmla="*/ 0 w 22"/>
                <a:gd name="T35" fmla="*/ 0 h 231"/>
                <a:gd name="T36" fmla="*/ 0 w 22"/>
                <a:gd name="T37" fmla="*/ 0 h 231"/>
                <a:gd name="T38" fmla="*/ 0 w 22"/>
                <a:gd name="T39" fmla="*/ 0 h 231"/>
                <a:gd name="T40" fmla="*/ 0 w 22"/>
                <a:gd name="T41" fmla="*/ 0 h 231"/>
                <a:gd name="T42" fmla="*/ 0 w 22"/>
                <a:gd name="T43" fmla="*/ 0 h 231"/>
                <a:gd name="T44" fmla="*/ 0 w 22"/>
                <a:gd name="T45" fmla="*/ 0 h 231"/>
                <a:gd name="T46" fmla="*/ 0 w 22"/>
                <a:gd name="T47" fmla="*/ 0 h 231"/>
                <a:gd name="T48" fmla="*/ 0 w 22"/>
                <a:gd name="T49" fmla="*/ 1 h 231"/>
                <a:gd name="T50" fmla="*/ 0 w 22"/>
                <a:gd name="T51" fmla="*/ 1 h 231"/>
                <a:gd name="T52" fmla="*/ 0 w 22"/>
                <a:gd name="T53" fmla="*/ 1 h 231"/>
                <a:gd name="T54" fmla="*/ 0 w 22"/>
                <a:gd name="T55" fmla="*/ 1 h 231"/>
                <a:gd name="T56" fmla="*/ 0 w 22"/>
                <a:gd name="T57" fmla="*/ 1 h 231"/>
                <a:gd name="T58" fmla="*/ 0 w 22"/>
                <a:gd name="T59" fmla="*/ 1 h 231"/>
                <a:gd name="T60" fmla="*/ 0 w 22"/>
                <a:gd name="T61" fmla="*/ 1 h 231"/>
                <a:gd name="T62" fmla="*/ 0 w 22"/>
                <a:gd name="T63" fmla="*/ 1 h 231"/>
                <a:gd name="T64" fmla="*/ 0 w 22"/>
                <a:gd name="T65" fmla="*/ 1 h 23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2" h="231">
                  <a:moveTo>
                    <a:pt x="22" y="191"/>
                  </a:moveTo>
                  <a:lnTo>
                    <a:pt x="22" y="183"/>
                  </a:lnTo>
                  <a:lnTo>
                    <a:pt x="22" y="162"/>
                  </a:lnTo>
                  <a:lnTo>
                    <a:pt x="22" y="133"/>
                  </a:lnTo>
                  <a:lnTo>
                    <a:pt x="22" y="100"/>
                  </a:lnTo>
                  <a:lnTo>
                    <a:pt x="22" y="67"/>
                  </a:lnTo>
                  <a:lnTo>
                    <a:pt x="22" y="38"/>
                  </a:lnTo>
                  <a:lnTo>
                    <a:pt x="22" y="18"/>
                  </a:lnTo>
                  <a:lnTo>
                    <a:pt x="22" y="10"/>
                  </a:lnTo>
                  <a:lnTo>
                    <a:pt x="22" y="8"/>
                  </a:lnTo>
                  <a:lnTo>
                    <a:pt x="21" y="5"/>
                  </a:lnTo>
                  <a:lnTo>
                    <a:pt x="19" y="3"/>
                  </a:lnTo>
                  <a:lnTo>
                    <a:pt x="17" y="1"/>
                  </a:lnTo>
                  <a:lnTo>
                    <a:pt x="14" y="0"/>
                  </a:lnTo>
                  <a:lnTo>
                    <a:pt x="11" y="0"/>
                  </a:lnTo>
                  <a:lnTo>
                    <a:pt x="8" y="0"/>
                  </a:lnTo>
                  <a:lnTo>
                    <a:pt x="5" y="1"/>
                  </a:lnTo>
                  <a:lnTo>
                    <a:pt x="2" y="3"/>
                  </a:lnTo>
                  <a:lnTo>
                    <a:pt x="1" y="5"/>
                  </a:lnTo>
                  <a:lnTo>
                    <a:pt x="0" y="8"/>
                  </a:lnTo>
                  <a:lnTo>
                    <a:pt x="0" y="10"/>
                  </a:lnTo>
                  <a:lnTo>
                    <a:pt x="0" y="20"/>
                  </a:lnTo>
                  <a:lnTo>
                    <a:pt x="0" y="44"/>
                  </a:lnTo>
                  <a:lnTo>
                    <a:pt x="0" y="80"/>
                  </a:lnTo>
                  <a:lnTo>
                    <a:pt x="0" y="120"/>
                  </a:lnTo>
                  <a:lnTo>
                    <a:pt x="0" y="161"/>
                  </a:lnTo>
                  <a:lnTo>
                    <a:pt x="0" y="197"/>
                  </a:lnTo>
                  <a:lnTo>
                    <a:pt x="0" y="222"/>
                  </a:lnTo>
                  <a:lnTo>
                    <a:pt x="0" y="231"/>
                  </a:lnTo>
                  <a:lnTo>
                    <a:pt x="5" y="222"/>
                  </a:lnTo>
                  <a:lnTo>
                    <a:pt x="11" y="210"/>
                  </a:lnTo>
                  <a:lnTo>
                    <a:pt x="16" y="199"/>
                  </a:lnTo>
                  <a:lnTo>
                    <a:pt x="22" y="191"/>
                  </a:lnTo>
                  <a:close/>
                </a:path>
              </a:pathLst>
            </a:custGeom>
            <a:solidFill>
              <a:srgbClr val="FFFFFF"/>
            </a:solidFill>
            <a:ln w="9525">
              <a:noFill/>
              <a:round/>
              <a:headEnd/>
              <a:tailEnd/>
            </a:ln>
          </p:spPr>
          <p:txBody>
            <a:bodyPr/>
            <a:lstStyle/>
            <a:p>
              <a:endParaRPr lang="en-US"/>
            </a:p>
          </p:txBody>
        </p:sp>
        <p:sp>
          <p:nvSpPr>
            <p:cNvPr id="362" name="Freeform 366"/>
            <p:cNvSpPr>
              <a:spLocks/>
            </p:cNvSpPr>
            <p:nvPr userDrawn="1"/>
          </p:nvSpPr>
          <p:spPr bwMode="auto">
            <a:xfrm>
              <a:off x="2512" y="1960"/>
              <a:ext cx="1" cy="10"/>
            </a:xfrm>
            <a:custGeom>
              <a:avLst/>
              <a:gdLst>
                <a:gd name="T0" fmla="*/ 0 w 15"/>
                <a:gd name="T1" fmla="*/ 1 h 134"/>
                <a:gd name="T2" fmla="*/ 0 w 15"/>
                <a:gd name="T3" fmla="*/ 1 h 134"/>
                <a:gd name="T4" fmla="*/ 0 w 15"/>
                <a:gd name="T5" fmla="*/ 1 h 134"/>
                <a:gd name="T6" fmla="*/ 0 w 15"/>
                <a:gd name="T7" fmla="*/ 1 h 134"/>
                <a:gd name="T8" fmla="*/ 0 w 15"/>
                <a:gd name="T9" fmla="*/ 0 h 134"/>
                <a:gd name="T10" fmla="*/ 0 w 15"/>
                <a:gd name="T11" fmla="*/ 0 h 134"/>
                <a:gd name="T12" fmla="*/ 0 w 15"/>
                <a:gd name="T13" fmla="*/ 0 h 134"/>
                <a:gd name="T14" fmla="*/ 0 w 15"/>
                <a:gd name="T15" fmla="*/ 0 h 134"/>
                <a:gd name="T16" fmla="*/ 0 w 15"/>
                <a:gd name="T17" fmla="*/ 0 h 134"/>
                <a:gd name="T18" fmla="*/ 0 w 15"/>
                <a:gd name="T19" fmla="*/ 0 h 134"/>
                <a:gd name="T20" fmla="*/ 0 w 15"/>
                <a:gd name="T21" fmla="*/ 0 h 134"/>
                <a:gd name="T22" fmla="*/ 0 w 15"/>
                <a:gd name="T23" fmla="*/ 0 h 134"/>
                <a:gd name="T24" fmla="*/ 0 w 15"/>
                <a:gd name="T25" fmla="*/ 0 h 134"/>
                <a:gd name="T26" fmla="*/ 0 w 15"/>
                <a:gd name="T27" fmla="*/ 0 h 134"/>
                <a:gd name="T28" fmla="*/ 0 w 15"/>
                <a:gd name="T29" fmla="*/ 0 h 134"/>
                <a:gd name="T30" fmla="*/ 0 w 15"/>
                <a:gd name="T31" fmla="*/ 0 h 134"/>
                <a:gd name="T32" fmla="*/ 0 w 15"/>
                <a:gd name="T33" fmla="*/ 0 h 134"/>
                <a:gd name="T34" fmla="*/ 0 w 15"/>
                <a:gd name="T35" fmla="*/ 1 h 134"/>
                <a:gd name="T36" fmla="*/ 0 w 15"/>
                <a:gd name="T37" fmla="*/ 1 h 13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 h="134">
                  <a:moveTo>
                    <a:pt x="0" y="134"/>
                  </a:moveTo>
                  <a:lnTo>
                    <a:pt x="8" y="122"/>
                  </a:lnTo>
                  <a:lnTo>
                    <a:pt x="15" y="110"/>
                  </a:lnTo>
                  <a:lnTo>
                    <a:pt x="15" y="94"/>
                  </a:lnTo>
                  <a:lnTo>
                    <a:pt x="15" y="59"/>
                  </a:lnTo>
                  <a:lnTo>
                    <a:pt x="15" y="23"/>
                  </a:lnTo>
                  <a:lnTo>
                    <a:pt x="15" y="7"/>
                  </a:lnTo>
                  <a:lnTo>
                    <a:pt x="15" y="6"/>
                  </a:lnTo>
                  <a:lnTo>
                    <a:pt x="14" y="4"/>
                  </a:lnTo>
                  <a:lnTo>
                    <a:pt x="12" y="1"/>
                  </a:lnTo>
                  <a:lnTo>
                    <a:pt x="8" y="0"/>
                  </a:lnTo>
                  <a:lnTo>
                    <a:pt x="3" y="1"/>
                  </a:lnTo>
                  <a:lnTo>
                    <a:pt x="1" y="4"/>
                  </a:lnTo>
                  <a:lnTo>
                    <a:pt x="0" y="6"/>
                  </a:lnTo>
                  <a:lnTo>
                    <a:pt x="0" y="7"/>
                  </a:lnTo>
                  <a:lnTo>
                    <a:pt x="0" y="27"/>
                  </a:lnTo>
                  <a:lnTo>
                    <a:pt x="0" y="71"/>
                  </a:lnTo>
                  <a:lnTo>
                    <a:pt x="0" y="115"/>
                  </a:lnTo>
                  <a:lnTo>
                    <a:pt x="0" y="134"/>
                  </a:lnTo>
                  <a:close/>
                </a:path>
              </a:pathLst>
            </a:custGeom>
            <a:solidFill>
              <a:srgbClr val="FFFFFF"/>
            </a:solidFill>
            <a:ln w="9525">
              <a:noFill/>
              <a:round/>
              <a:headEnd/>
              <a:tailEnd/>
            </a:ln>
          </p:spPr>
          <p:txBody>
            <a:bodyPr/>
            <a:lstStyle/>
            <a:p>
              <a:endParaRPr lang="en-US"/>
            </a:p>
          </p:txBody>
        </p:sp>
        <p:sp>
          <p:nvSpPr>
            <p:cNvPr id="363" name="Freeform 367"/>
            <p:cNvSpPr>
              <a:spLocks/>
            </p:cNvSpPr>
            <p:nvPr userDrawn="1"/>
          </p:nvSpPr>
          <p:spPr bwMode="auto">
            <a:xfrm>
              <a:off x="2439" y="2108"/>
              <a:ext cx="1" cy="71"/>
            </a:xfrm>
            <a:custGeom>
              <a:avLst/>
              <a:gdLst>
                <a:gd name="T0" fmla="*/ 0 w 10"/>
                <a:gd name="T1" fmla="*/ 5 h 920"/>
                <a:gd name="T2" fmla="*/ 0 w 10"/>
                <a:gd name="T3" fmla="*/ 5 h 920"/>
                <a:gd name="T4" fmla="*/ 0 w 10"/>
                <a:gd name="T5" fmla="*/ 5 h 920"/>
                <a:gd name="T6" fmla="*/ 0 w 10"/>
                <a:gd name="T7" fmla="*/ 5 h 920"/>
                <a:gd name="T8" fmla="*/ 0 w 10"/>
                <a:gd name="T9" fmla="*/ 5 h 920"/>
                <a:gd name="T10" fmla="*/ 0 w 10"/>
                <a:gd name="T11" fmla="*/ 5 h 920"/>
                <a:gd name="T12" fmla="*/ 0 w 10"/>
                <a:gd name="T13" fmla="*/ 5 h 920"/>
                <a:gd name="T14" fmla="*/ 0 w 10"/>
                <a:gd name="T15" fmla="*/ 4 h 920"/>
                <a:gd name="T16" fmla="*/ 0 w 10"/>
                <a:gd name="T17" fmla="*/ 4 h 920"/>
                <a:gd name="T18" fmla="*/ 0 w 10"/>
                <a:gd name="T19" fmla="*/ 3 h 920"/>
                <a:gd name="T20" fmla="*/ 0 w 10"/>
                <a:gd name="T21" fmla="*/ 3 h 920"/>
                <a:gd name="T22" fmla="*/ 0 w 10"/>
                <a:gd name="T23" fmla="*/ 2 h 920"/>
                <a:gd name="T24" fmla="*/ 0 w 10"/>
                <a:gd name="T25" fmla="*/ 2 h 920"/>
                <a:gd name="T26" fmla="*/ 0 w 10"/>
                <a:gd name="T27" fmla="*/ 1 h 920"/>
                <a:gd name="T28" fmla="*/ 0 w 10"/>
                <a:gd name="T29" fmla="*/ 1 h 920"/>
                <a:gd name="T30" fmla="*/ 0 w 10"/>
                <a:gd name="T31" fmla="*/ 1 h 920"/>
                <a:gd name="T32" fmla="*/ 0 w 10"/>
                <a:gd name="T33" fmla="*/ 0 h 920"/>
                <a:gd name="T34" fmla="*/ 0 w 10"/>
                <a:gd name="T35" fmla="*/ 0 h 920"/>
                <a:gd name="T36" fmla="*/ 0 w 10"/>
                <a:gd name="T37" fmla="*/ 0 h 920"/>
                <a:gd name="T38" fmla="*/ 0 w 10"/>
                <a:gd name="T39" fmla="*/ 0 h 920"/>
                <a:gd name="T40" fmla="*/ 0 w 10"/>
                <a:gd name="T41" fmla="*/ 0 h 920"/>
                <a:gd name="T42" fmla="*/ 0 w 10"/>
                <a:gd name="T43" fmla="*/ 0 h 920"/>
                <a:gd name="T44" fmla="*/ 0 w 10"/>
                <a:gd name="T45" fmla="*/ 0 h 920"/>
                <a:gd name="T46" fmla="*/ 0 w 10"/>
                <a:gd name="T47" fmla="*/ 0 h 920"/>
                <a:gd name="T48" fmla="*/ 0 w 10"/>
                <a:gd name="T49" fmla="*/ 0 h 920"/>
                <a:gd name="T50" fmla="*/ 0 w 10"/>
                <a:gd name="T51" fmla="*/ 0 h 920"/>
                <a:gd name="T52" fmla="*/ 0 w 10"/>
                <a:gd name="T53" fmla="*/ 0 h 920"/>
                <a:gd name="T54" fmla="*/ 0 w 10"/>
                <a:gd name="T55" fmla="*/ 0 h 920"/>
                <a:gd name="T56" fmla="*/ 0 w 10"/>
                <a:gd name="T57" fmla="*/ 0 h 920"/>
                <a:gd name="T58" fmla="*/ 0 w 10"/>
                <a:gd name="T59" fmla="*/ 0 h 920"/>
                <a:gd name="T60" fmla="*/ 0 w 10"/>
                <a:gd name="T61" fmla="*/ 0 h 920"/>
                <a:gd name="T62" fmla="*/ 0 w 10"/>
                <a:gd name="T63" fmla="*/ 0 h 920"/>
                <a:gd name="T64" fmla="*/ 0 w 10"/>
                <a:gd name="T65" fmla="*/ 0 h 920"/>
                <a:gd name="T66" fmla="*/ 0 w 10"/>
                <a:gd name="T67" fmla="*/ 1 h 920"/>
                <a:gd name="T68" fmla="*/ 0 w 10"/>
                <a:gd name="T69" fmla="*/ 1 h 920"/>
                <a:gd name="T70" fmla="*/ 0 w 10"/>
                <a:gd name="T71" fmla="*/ 1 h 920"/>
                <a:gd name="T72" fmla="*/ 0 w 10"/>
                <a:gd name="T73" fmla="*/ 2 h 920"/>
                <a:gd name="T74" fmla="*/ 0 w 10"/>
                <a:gd name="T75" fmla="*/ 2 h 920"/>
                <a:gd name="T76" fmla="*/ 0 w 10"/>
                <a:gd name="T77" fmla="*/ 3 h 920"/>
                <a:gd name="T78" fmla="*/ 0 w 10"/>
                <a:gd name="T79" fmla="*/ 3 h 920"/>
                <a:gd name="T80" fmla="*/ 0 w 10"/>
                <a:gd name="T81" fmla="*/ 4 h 920"/>
                <a:gd name="T82" fmla="*/ 0 w 10"/>
                <a:gd name="T83" fmla="*/ 4 h 920"/>
                <a:gd name="T84" fmla="*/ 0 w 10"/>
                <a:gd name="T85" fmla="*/ 5 h 920"/>
                <a:gd name="T86" fmla="*/ 0 w 10"/>
                <a:gd name="T87" fmla="*/ 5 h 920"/>
                <a:gd name="T88" fmla="*/ 0 w 10"/>
                <a:gd name="T89" fmla="*/ 5 h 920"/>
                <a:gd name="T90" fmla="*/ 0 w 10"/>
                <a:gd name="T91" fmla="*/ 5 h 920"/>
                <a:gd name="T92" fmla="*/ 0 w 10"/>
                <a:gd name="T93" fmla="*/ 5 h 92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 h="920">
                  <a:moveTo>
                    <a:pt x="0" y="920"/>
                  </a:moveTo>
                  <a:lnTo>
                    <a:pt x="5" y="920"/>
                  </a:lnTo>
                  <a:lnTo>
                    <a:pt x="10" y="920"/>
                  </a:lnTo>
                  <a:lnTo>
                    <a:pt x="10" y="909"/>
                  </a:lnTo>
                  <a:lnTo>
                    <a:pt x="10" y="881"/>
                  </a:lnTo>
                  <a:lnTo>
                    <a:pt x="10" y="839"/>
                  </a:lnTo>
                  <a:lnTo>
                    <a:pt x="10" y="782"/>
                  </a:lnTo>
                  <a:lnTo>
                    <a:pt x="10" y="716"/>
                  </a:lnTo>
                  <a:lnTo>
                    <a:pt x="10" y="642"/>
                  </a:lnTo>
                  <a:lnTo>
                    <a:pt x="10" y="563"/>
                  </a:lnTo>
                  <a:lnTo>
                    <a:pt x="10" y="481"/>
                  </a:lnTo>
                  <a:lnTo>
                    <a:pt x="10" y="399"/>
                  </a:lnTo>
                  <a:lnTo>
                    <a:pt x="10" y="320"/>
                  </a:lnTo>
                  <a:lnTo>
                    <a:pt x="10" y="247"/>
                  </a:lnTo>
                  <a:lnTo>
                    <a:pt x="10" y="179"/>
                  </a:lnTo>
                  <a:lnTo>
                    <a:pt x="10" y="124"/>
                  </a:lnTo>
                  <a:lnTo>
                    <a:pt x="10" y="80"/>
                  </a:lnTo>
                  <a:lnTo>
                    <a:pt x="10" y="52"/>
                  </a:lnTo>
                  <a:lnTo>
                    <a:pt x="10" y="43"/>
                  </a:lnTo>
                  <a:lnTo>
                    <a:pt x="10" y="36"/>
                  </a:lnTo>
                  <a:lnTo>
                    <a:pt x="9" y="21"/>
                  </a:lnTo>
                  <a:lnTo>
                    <a:pt x="9" y="14"/>
                  </a:lnTo>
                  <a:lnTo>
                    <a:pt x="8" y="6"/>
                  </a:lnTo>
                  <a:lnTo>
                    <a:pt x="7" y="2"/>
                  </a:lnTo>
                  <a:lnTo>
                    <a:pt x="5" y="0"/>
                  </a:lnTo>
                  <a:lnTo>
                    <a:pt x="3" y="2"/>
                  </a:lnTo>
                  <a:lnTo>
                    <a:pt x="2" y="6"/>
                  </a:lnTo>
                  <a:lnTo>
                    <a:pt x="1" y="14"/>
                  </a:lnTo>
                  <a:lnTo>
                    <a:pt x="0" y="21"/>
                  </a:lnTo>
                  <a:lnTo>
                    <a:pt x="0" y="36"/>
                  </a:lnTo>
                  <a:lnTo>
                    <a:pt x="0" y="43"/>
                  </a:lnTo>
                  <a:lnTo>
                    <a:pt x="0" y="52"/>
                  </a:lnTo>
                  <a:lnTo>
                    <a:pt x="0" y="80"/>
                  </a:lnTo>
                  <a:lnTo>
                    <a:pt x="0" y="124"/>
                  </a:lnTo>
                  <a:lnTo>
                    <a:pt x="0" y="179"/>
                  </a:lnTo>
                  <a:lnTo>
                    <a:pt x="0" y="247"/>
                  </a:lnTo>
                  <a:lnTo>
                    <a:pt x="0" y="320"/>
                  </a:lnTo>
                  <a:lnTo>
                    <a:pt x="0" y="399"/>
                  </a:lnTo>
                  <a:lnTo>
                    <a:pt x="0" y="481"/>
                  </a:lnTo>
                  <a:lnTo>
                    <a:pt x="0" y="563"/>
                  </a:lnTo>
                  <a:lnTo>
                    <a:pt x="0" y="642"/>
                  </a:lnTo>
                  <a:lnTo>
                    <a:pt x="0" y="716"/>
                  </a:lnTo>
                  <a:lnTo>
                    <a:pt x="0" y="782"/>
                  </a:lnTo>
                  <a:lnTo>
                    <a:pt x="0" y="839"/>
                  </a:lnTo>
                  <a:lnTo>
                    <a:pt x="0" y="881"/>
                  </a:lnTo>
                  <a:lnTo>
                    <a:pt x="0" y="909"/>
                  </a:lnTo>
                  <a:lnTo>
                    <a:pt x="0" y="920"/>
                  </a:lnTo>
                  <a:close/>
                </a:path>
              </a:pathLst>
            </a:custGeom>
            <a:solidFill>
              <a:srgbClr val="FFFFFF"/>
            </a:solidFill>
            <a:ln w="9525">
              <a:noFill/>
              <a:round/>
              <a:headEnd/>
              <a:tailEnd/>
            </a:ln>
          </p:spPr>
          <p:txBody>
            <a:bodyPr/>
            <a:lstStyle/>
            <a:p>
              <a:endParaRPr lang="en-US"/>
            </a:p>
          </p:txBody>
        </p:sp>
        <p:sp>
          <p:nvSpPr>
            <p:cNvPr id="364" name="Freeform 368"/>
            <p:cNvSpPr>
              <a:spLocks/>
            </p:cNvSpPr>
            <p:nvPr userDrawn="1"/>
          </p:nvSpPr>
          <p:spPr bwMode="auto">
            <a:xfrm>
              <a:off x="2450" y="2109"/>
              <a:ext cx="1" cy="70"/>
            </a:xfrm>
            <a:custGeom>
              <a:avLst/>
              <a:gdLst>
                <a:gd name="T0" fmla="*/ 0 w 13"/>
                <a:gd name="T1" fmla="*/ 5 h 911"/>
                <a:gd name="T2" fmla="*/ 0 w 13"/>
                <a:gd name="T3" fmla="*/ 5 h 911"/>
                <a:gd name="T4" fmla="*/ 0 w 13"/>
                <a:gd name="T5" fmla="*/ 5 h 911"/>
                <a:gd name="T6" fmla="*/ 0 w 13"/>
                <a:gd name="T7" fmla="*/ 5 h 911"/>
                <a:gd name="T8" fmla="*/ 0 w 13"/>
                <a:gd name="T9" fmla="*/ 5 h 911"/>
                <a:gd name="T10" fmla="*/ 0 w 13"/>
                <a:gd name="T11" fmla="*/ 5 h 911"/>
                <a:gd name="T12" fmla="*/ 0 w 13"/>
                <a:gd name="T13" fmla="*/ 5 h 911"/>
                <a:gd name="T14" fmla="*/ 0 w 13"/>
                <a:gd name="T15" fmla="*/ 4 h 911"/>
                <a:gd name="T16" fmla="*/ 0 w 13"/>
                <a:gd name="T17" fmla="*/ 4 h 911"/>
                <a:gd name="T18" fmla="*/ 0 w 13"/>
                <a:gd name="T19" fmla="*/ 3 h 911"/>
                <a:gd name="T20" fmla="*/ 0 w 13"/>
                <a:gd name="T21" fmla="*/ 3 h 911"/>
                <a:gd name="T22" fmla="*/ 0 w 13"/>
                <a:gd name="T23" fmla="*/ 2 h 911"/>
                <a:gd name="T24" fmla="*/ 0 w 13"/>
                <a:gd name="T25" fmla="*/ 2 h 911"/>
                <a:gd name="T26" fmla="*/ 0 w 13"/>
                <a:gd name="T27" fmla="*/ 1 h 911"/>
                <a:gd name="T28" fmla="*/ 0 w 13"/>
                <a:gd name="T29" fmla="*/ 1 h 911"/>
                <a:gd name="T30" fmla="*/ 0 w 13"/>
                <a:gd name="T31" fmla="*/ 1 h 911"/>
                <a:gd name="T32" fmla="*/ 0 w 13"/>
                <a:gd name="T33" fmla="*/ 0 h 911"/>
                <a:gd name="T34" fmla="*/ 0 w 13"/>
                <a:gd name="T35" fmla="*/ 0 h 911"/>
                <a:gd name="T36" fmla="*/ 0 w 13"/>
                <a:gd name="T37" fmla="*/ 0 h 911"/>
                <a:gd name="T38" fmla="*/ 0 w 13"/>
                <a:gd name="T39" fmla="*/ 0 h 911"/>
                <a:gd name="T40" fmla="*/ 0 w 13"/>
                <a:gd name="T41" fmla="*/ 0 h 911"/>
                <a:gd name="T42" fmla="*/ 0 w 13"/>
                <a:gd name="T43" fmla="*/ 0 h 911"/>
                <a:gd name="T44" fmla="*/ 0 w 13"/>
                <a:gd name="T45" fmla="*/ 0 h 911"/>
                <a:gd name="T46" fmla="*/ 0 w 13"/>
                <a:gd name="T47" fmla="*/ 0 h 911"/>
                <a:gd name="T48" fmla="*/ 0 w 13"/>
                <a:gd name="T49" fmla="*/ 0 h 911"/>
                <a:gd name="T50" fmla="*/ 0 w 13"/>
                <a:gd name="T51" fmla="*/ 0 h 911"/>
                <a:gd name="T52" fmla="*/ 0 w 13"/>
                <a:gd name="T53" fmla="*/ 0 h 911"/>
                <a:gd name="T54" fmla="*/ 0 w 13"/>
                <a:gd name="T55" fmla="*/ 0 h 911"/>
                <a:gd name="T56" fmla="*/ 0 w 13"/>
                <a:gd name="T57" fmla="*/ 0 h 911"/>
                <a:gd name="T58" fmla="*/ 0 w 13"/>
                <a:gd name="T59" fmla="*/ 0 h 911"/>
                <a:gd name="T60" fmla="*/ 0 w 13"/>
                <a:gd name="T61" fmla="*/ 0 h 911"/>
                <a:gd name="T62" fmla="*/ 0 w 13"/>
                <a:gd name="T63" fmla="*/ 0 h 911"/>
                <a:gd name="T64" fmla="*/ 0 w 13"/>
                <a:gd name="T65" fmla="*/ 0 h 911"/>
                <a:gd name="T66" fmla="*/ 0 w 13"/>
                <a:gd name="T67" fmla="*/ 1 h 911"/>
                <a:gd name="T68" fmla="*/ 0 w 13"/>
                <a:gd name="T69" fmla="*/ 1 h 911"/>
                <a:gd name="T70" fmla="*/ 0 w 13"/>
                <a:gd name="T71" fmla="*/ 1 h 911"/>
                <a:gd name="T72" fmla="*/ 0 w 13"/>
                <a:gd name="T73" fmla="*/ 2 h 911"/>
                <a:gd name="T74" fmla="*/ 0 w 13"/>
                <a:gd name="T75" fmla="*/ 2 h 911"/>
                <a:gd name="T76" fmla="*/ 0 w 13"/>
                <a:gd name="T77" fmla="*/ 3 h 911"/>
                <a:gd name="T78" fmla="*/ 0 w 13"/>
                <a:gd name="T79" fmla="*/ 3 h 911"/>
                <a:gd name="T80" fmla="*/ 0 w 13"/>
                <a:gd name="T81" fmla="*/ 4 h 911"/>
                <a:gd name="T82" fmla="*/ 0 w 13"/>
                <a:gd name="T83" fmla="*/ 4 h 911"/>
                <a:gd name="T84" fmla="*/ 0 w 13"/>
                <a:gd name="T85" fmla="*/ 5 h 911"/>
                <a:gd name="T86" fmla="*/ 0 w 13"/>
                <a:gd name="T87" fmla="*/ 5 h 911"/>
                <a:gd name="T88" fmla="*/ 0 w 13"/>
                <a:gd name="T89" fmla="*/ 5 h 911"/>
                <a:gd name="T90" fmla="*/ 0 w 13"/>
                <a:gd name="T91" fmla="*/ 5 h 911"/>
                <a:gd name="T92" fmla="*/ 0 w 13"/>
                <a:gd name="T93" fmla="*/ 5 h 91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 h="911">
                  <a:moveTo>
                    <a:pt x="0" y="911"/>
                  </a:moveTo>
                  <a:lnTo>
                    <a:pt x="6" y="911"/>
                  </a:lnTo>
                  <a:lnTo>
                    <a:pt x="13" y="911"/>
                  </a:lnTo>
                  <a:lnTo>
                    <a:pt x="13" y="901"/>
                  </a:lnTo>
                  <a:lnTo>
                    <a:pt x="13" y="874"/>
                  </a:lnTo>
                  <a:lnTo>
                    <a:pt x="13" y="831"/>
                  </a:lnTo>
                  <a:lnTo>
                    <a:pt x="13" y="775"/>
                  </a:lnTo>
                  <a:lnTo>
                    <a:pt x="13" y="709"/>
                  </a:lnTo>
                  <a:lnTo>
                    <a:pt x="13" y="636"/>
                  </a:lnTo>
                  <a:lnTo>
                    <a:pt x="13" y="558"/>
                  </a:lnTo>
                  <a:lnTo>
                    <a:pt x="13" y="477"/>
                  </a:lnTo>
                  <a:lnTo>
                    <a:pt x="13" y="396"/>
                  </a:lnTo>
                  <a:lnTo>
                    <a:pt x="13" y="317"/>
                  </a:lnTo>
                  <a:lnTo>
                    <a:pt x="13" y="243"/>
                  </a:lnTo>
                  <a:lnTo>
                    <a:pt x="13" y="178"/>
                  </a:lnTo>
                  <a:lnTo>
                    <a:pt x="13" y="123"/>
                  </a:lnTo>
                  <a:lnTo>
                    <a:pt x="13" y="79"/>
                  </a:lnTo>
                  <a:lnTo>
                    <a:pt x="13" y="52"/>
                  </a:lnTo>
                  <a:lnTo>
                    <a:pt x="13" y="41"/>
                  </a:lnTo>
                  <a:lnTo>
                    <a:pt x="13" y="35"/>
                  </a:lnTo>
                  <a:lnTo>
                    <a:pt x="12" y="20"/>
                  </a:lnTo>
                  <a:lnTo>
                    <a:pt x="11" y="13"/>
                  </a:lnTo>
                  <a:lnTo>
                    <a:pt x="10" y="6"/>
                  </a:lnTo>
                  <a:lnTo>
                    <a:pt x="8" y="1"/>
                  </a:lnTo>
                  <a:lnTo>
                    <a:pt x="6" y="0"/>
                  </a:lnTo>
                  <a:lnTo>
                    <a:pt x="4" y="1"/>
                  </a:lnTo>
                  <a:lnTo>
                    <a:pt x="2" y="6"/>
                  </a:lnTo>
                  <a:lnTo>
                    <a:pt x="1" y="13"/>
                  </a:lnTo>
                  <a:lnTo>
                    <a:pt x="0" y="20"/>
                  </a:lnTo>
                  <a:lnTo>
                    <a:pt x="0" y="35"/>
                  </a:lnTo>
                  <a:lnTo>
                    <a:pt x="0" y="41"/>
                  </a:lnTo>
                  <a:lnTo>
                    <a:pt x="0" y="52"/>
                  </a:lnTo>
                  <a:lnTo>
                    <a:pt x="0" y="79"/>
                  </a:lnTo>
                  <a:lnTo>
                    <a:pt x="0" y="123"/>
                  </a:lnTo>
                  <a:lnTo>
                    <a:pt x="0" y="178"/>
                  </a:lnTo>
                  <a:lnTo>
                    <a:pt x="0" y="243"/>
                  </a:lnTo>
                  <a:lnTo>
                    <a:pt x="0" y="317"/>
                  </a:lnTo>
                  <a:lnTo>
                    <a:pt x="0" y="396"/>
                  </a:lnTo>
                  <a:lnTo>
                    <a:pt x="0" y="477"/>
                  </a:lnTo>
                  <a:lnTo>
                    <a:pt x="0" y="558"/>
                  </a:lnTo>
                  <a:lnTo>
                    <a:pt x="0" y="636"/>
                  </a:lnTo>
                  <a:lnTo>
                    <a:pt x="0" y="709"/>
                  </a:lnTo>
                  <a:lnTo>
                    <a:pt x="0" y="775"/>
                  </a:lnTo>
                  <a:lnTo>
                    <a:pt x="0" y="831"/>
                  </a:lnTo>
                  <a:lnTo>
                    <a:pt x="0" y="874"/>
                  </a:lnTo>
                  <a:lnTo>
                    <a:pt x="0" y="901"/>
                  </a:lnTo>
                  <a:lnTo>
                    <a:pt x="0" y="911"/>
                  </a:lnTo>
                  <a:close/>
                </a:path>
              </a:pathLst>
            </a:custGeom>
            <a:solidFill>
              <a:srgbClr val="FFFFFF"/>
            </a:solidFill>
            <a:ln w="9525">
              <a:noFill/>
              <a:round/>
              <a:headEnd/>
              <a:tailEnd/>
            </a:ln>
          </p:spPr>
          <p:txBody>
            <a:bodyPr/>
            <a:lstStyle/>
            <a:p>
              <a:endParaRPr lang="en-US"/>
            </a:p>
          </p:txBody>
        </p:sp>
        <p:sp>
          <p:nvSpPr>
            <p:cNvPr id="365" name="Freeform 369"/>
            <p:cNvSpPr>
              <a:spLocks/>
            </p:cNvSpPr>
            <p:nvPr userDrawn="1"/>
          </p:nvSpPr>
          <p:spPr bwMode="auto">
            <a:xfrm>
              <a:off x="2597" y="2113"/>
              <a:ext cx="1" cy="70"/>
            </a:xfrm>
            <a:custGeom>
              <a:avLst/>
              <a:gdLst>
                <a:gd name="T0" fmla="*/ 0 w 13"/>
                <a:gd name="T1" fmla="*/ 5 h 907"/>
                <a:gd name="T2" fmla="*/ 0 w 13"/>
                <a:gd name="T3" fmla="*/ 5 h 907"/>
                <a:gd name="T4" fmla="*/ 0 w 13"/>
                <a:gd name="T5" fmla="*/ 5 h 907"/>
                <a:gd name="T6" fmla="*/ 0 w 13"/>
                <a:gd name="T7" fmla="*/ 5 h 907"/>
                <a:gd name="T8" fmla="*/ 0 w 13"/>
                <a:gd name="T9" fmla="*/ 5 h 907"/>
                <a:gd name="T10" fmla="*/ 0 w 13"/>
                <a:gd name="T11" fmla="*/ 5 h 907"/>
                <a:gd name="T12" fmla="*/ 0 w 13"/>
                <a:gd name="T13" fmla="*/ 5 h 907"/>
                <a:gd name="T14" fmla="*/ 0 w 13"/>
                <a:gd name="T15" fmla="*/ 4 h 907"/>
                <a:gd name="T16" fmla="*/ 0 w 13"/>
                <a:gd name="T17" fmla="*/ 4 h 907"/>
                <a:gd name="T18" fmla="*/ 0 w 13"/>
                <a:gd name="T19" fmla="*/ 3 h 907"/>
                <a:gd name="T20" fmla="*/ 0 w 13"/>
                <a:gd name="T21" fmla="*/ 3 h 907"/>
                <a:gd name="T22" fmla="*/ 0 w 13"/>
                <a:gd name="T23" fmla="*/ 2 h 907"/>
                <a:gd name="T24" fmla="*/ 0 w 13"/>
                <a:gd name="T25" fmla="*/ 2 h 907"/>
                <a:gd name="T26" fmla="*/ 0 w 13"/>
                <a:gd name="T27" fmla="*/ 1 h 907"/>
                <a:gd name="T28" fmla="*/ 0 w 13"/>
                <a:gd name="T29" fmla="*/ 1 h 907"/>
                <a:gd name="T30" fmla="*/ 0 w 13"/>
                <a:gd name="T31" fmla="*/ 1 h 907"/>
                <a:gd name="T32" fmla="*/ 0 w 13"/>
                <a:gd name="T33" fmla="*/ 0 h 907"/>
                <a:gd name="T34" fmla="*/ 0 w 13"/>
                <a:gd name="T35" fmla="*/ 0 h 907"/>
                <a:gd name="T36" fmla="*/ 0 w 13"/>
                <a:gd name="T37" fmla="*/ 0 h 907"/>
                <a:gd name="T38" fmla="*/ 0 w 13"/>
                <a:gd name="T39" fmla="*/ 0 h 907"/>
                <a:gd name="T40" fmla="*/ 0 w 13"/>
                <a:gd name="T41" fmla="*/ 0 h 907"/>
                <a:gd name="T42" fmla="*/ 0 w 13"/>
                <a:gd name="T43" fmla="*/ 0 h 907"/>
                <a:gd name="T44" fmla="*/ 0 w 13"/>
                <a:gd name="T45" fmla="*/ 0 h 907"/>
                <a:gd name="T46" fmla="*/ 0 w 13"/>
                <a:gd name="T47" fmla="*/ 0 h 907"/>
                <a:gd name="T48" fmla="*/ 0 w 13"/>
                <a:gd name="T49" fmla="*/ 0 h 907"/>
                <a:gd name="T50" fmla="*/ 0 w 13"/>
                <a:gd name="T51" fmla="*/ 0 h 907"/>
                <a:gd name="T52" fmla="*/ 0 w 13"/>
                <a:gd name="T53" fmla="*/ 0 h 907"/>
                <a:gd name="T54" fmla="*/ 0 w 13"/>
                <a:gd name="T55" fmla="*/ 0 h 907"/>
                <a:gd name="T56" fmla="*/ 0 w 13"/>
                <a:gd name="T57" fmla="*/ 0 h 907"/>
                <a:gd name="T58" fmla="*/ 0 w 13"/>
                <a:gd name="T59" fmla="*/ 0 h 907"/>
                <a:gd name="T60" fmla="*/ 0 w 13"/>
                <a:gd name="T61" fmla="*/ 0 h 907"/>
                <a:gd name="T62" fmla="*/ 0 w 13"/>
                <a:gd name="T63" fmla="*/ 0 h 907"/>
                <a:gd name="T64" fmla="*/ 0 w 13"/>
                <a:gd name="T65" fmla="*/ 0 h 907"/>
                <a:gd name="T66" fmla="*/ 0 w 13"/>
                <a:gd name="T67" fmla="*/ 1 h 907"/>
                <a:gd name="T68" fmla="*/ 0 w 13"/>
                <a:gd name="T69" fmla="*/ 1 h 907"/>
                <a:gd name="T70" fmla="*/ 0 w 13"/>
                <a:gd name="T71" fmla="*/ 1 h 907"/>
                <a:gd name="T72" fmla="*/ 0 w 13"/>
                <a:gd name="T73" fmla="*/ 2 h 907"/>
                <a:gd name="T74" fmla="*/ 0 w 13"/>
                <a:gd name="T75" fmla="*/ 2 h 907"/>
                <a:gd name="T76" fmla="*/ 0 w 13"/>
                <a:gd name="T77" fmla="*/ 3 h 907"/>
                <a:gd name="T78" fmla="*/ 0 w 13"/>
                <a:gd name="T79" fmla="*/ 3 h 907"/>
                <a:gd name="T80" fmla="*/ 0 w 13"/>
                <a:gd name="T81" fmla="*/ 4 h 907"/>
                <a:gd name="T82" fmla="*/ 0 w 13"/>
                <a:gd name="T83" fmla="*/ 4 h 907"/>
                <a:gd name="T84" fmla="*/ 0 w 13"/>
                <a:gd name="T85" fmla="*/ 5 h 907"/>
                <a:gd name="T86" fmla="*/ 0 w 13"/>
                <a:gd name="T87" fmla="*/ 5 h 907"/>
                <a:gd name="T88" fmla="*/ 0 w 13"/>
                <a:gd name="T89" fmla="*/ 5 h 907"/>
                <a:gd name="T90" fmla="*/ 0 w 13"/>
                <a:gd name="T91" fmla="*/ 5 h 907"/>
                <a:gd name="T92" fmla="*/ 0 w 13"/>
                <a:gd name="T93" fmla="*/ 5 h 90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 h="907">
                  <a:moveTo>
                    <a:pt x="0" y="907"/>
                  </a:moveTo>
                  <a:lnTo>
                    <a:pt x="7" y="907"/>
                  </a:lnTo>
                  <a:lnTo>
                    <a:pt x="13" y="907"/>
                  </a:lnTo>
                  <a:lnTo>
                    <a:pt x="13" y="897"/>
                  </a:lnTo>
                  <a:lnTo>
                    <a:pt x="13" y="870"/>
                  </a:lnTo>
                  <a:lnTo>
                    <a:pt x="13" y="827"/>
                  </a:lnTo>
                  <a:lnTo>
                    <a:pt x="13" y="772"/>
                  </a:lnTo>
                  <a:lnTo>
                    <a:pt x="13" y="707"/>
                  </a:lnTo>
                  <a:lnTo>
                    <a:pt x="13" y="633"/>
                  </a:lnTo>
                  <a:lnTo>
                    <a:pt x="13" y="555"/>
                  </a:lnTo>
                  <a:lnTo>
                    <a:pt x="13" y="475"/>
                  </a:lnTo>
                  <a:lnTo>
                    <a:pt x="13" y="394"/>
                  </a:lnTo>
                  <a:lnTo>
                    <a:pt x="13" y="316"/>
                  </a:lnTo>
                  <a:lnTo>
                    <a:pt x="13" y="243"/>
                  </a:lnTo>
                  <a:lnTo>
                    <a:pt x="13" y="177"/>
                  </a:lnTo>
                  <a:lnTo>
                    <a:pt x="13" y="123"/>
                  </a:lnTo>
                  <a:lnTo>
                    <a:pt x="13" y="80"/>
                  </a:lnTo>
                  <a:lnTo>
                    <a:pt x="13" y="53"/>
                  </a:lnTo>
                  <a:lnTo>
                    <a:pt x="13" y="43"/>
                  </a:lnTo>
                  <a:lnTo>
                    <a:pt x="13" y="35"/>
                  </a:lnTo>
                  <a:lnTo>
                    <a:pt x="12" y="22"/>
                  </a:lnTo>
                  <a:lnTo>
                    <a:pt x="11" y="13"/>
                  </a:lnTo>
                  <a:lnTo>
                    <a:pt x="10" y="7"/>
                  </a:lnTo>
                  <a:lnTo>
                    <a:pt x="9" y="1"/>
                  </a:lnTo>
                  <a:lnTo>
                    <a:pt x="7" y="0"/>
                  </a:lnTo>
                  <a:lnTo>
                    <a:pt x="5" y="1"/>
                  </a:lnTo>
                  <a:lnTo>
                    <a:pt x="2" y="7"/>
                  </a:lnTo>
                  <a:lnTo>
                    <a:pt x="1" y="13"/>
                  </a:lnTo>
                  <a:lnTo>
                    <a:pt x="0" y="22"/>
                  </a:lnTo>
                  <a:lnTo>
                    <a:pt x="0" y="35"/>
                  </a:lnTo>
                  <a:lnTo>
                    <a:pt x="0" y="43"/>
                  </a:lnTo>
                  <a:lnTo>
                    <a:pt x="0" y="53"/>
                  </a:lnTo>
                  <a:lnTo>
                    <a:pt x="0" y="80"/>
                  </a:lnTo>
                  <a:lnTo>
                    <a:pt x="0" y="123"/>
                  </a:lnTo>
                  <a:lnTo>
                    <a:pt x="0" y="177"/>
                  </a:lnTo>
                  <a:lnTo>
                    <a:pt x="0" y="243"/>
                  </a:lnTo>
                  <a:lnTo>
                    <a:pt x="0" y="316"/>
                  </a:lnTo>
                  <a:lnTo>
                    <a:pt x="0" y="394"/>
                  </a:lnTo>
                  <a:lnTo>
                    <a:pt x="0" y="475"/>
                  </a:lnTo>
                  <a:lnTo>
                    <a:pt x="0" y="555"/>
                  </a:lnTo>
                  <a:lnTo>
                    <a:pt x="0" y="633"/>
                  </a:lnTo>
                  <a:lnTo>
                    <a:pt x="0" y="707"/>
                  </a:lnTo>
                  <a:lnTo>
                    <a:pt x="0" y="772"/>
                  </a:lnTo>
                  <a:lnTo>
                    <a:pt x="0" y="827"/>
                  </a:lnTo>
                  <a:lnTo>
                    <a:pt x="0" y="870"/>
                  </a:lnTo>
                  <a:lnTo>
                    <a:pt x="0" y="897"/>
                  </a:lnTo>
                  <a:lnTo>
                    <a:pt x="0" y="907"/>
                  </a:lnTo>
                  <a:close/>
                </a:path>
              </a:pathLst>
            </a:custGeom>
            <a:solidFill>
              <a:srgbClr val="FFFFFF"/>
            </a:solidFill>
            <a:ln w="9525">
              <a:noFill/>
              <a:round/>
              <a:headEnd/>
              <a:tailEnd/>
            </a:ln>
          </p:spPr>
          <p:txBody>
            <a:bodyPr/>
            <a:lstStyle/>
            <a:p>
              <a:endParaRPr lang="en-US"/>
            </a:p>
          </p:txBody>
        </p:sp>
        <p:sp>
          <p:nvSpPr>
            <p:cNvPr id="366" name="Freeform 370"/>
            <p:cNvSpPr>
              <a:spLocks/>
            </p:cNvSpPr>
            <p:nvPr userDrawn="1"/>
          </p:nvSpPr>
          <p:spPr bwMode="auto">
            <a:xfrm>
              <a:off x="2586" y="2113"/>
              <a:ext cx="1" cy="71"/>
            </a:xfrm>
            <a:custGeom>
              <a:avLst/>
              <a:gdLst>
                <a:gd name="T0" fmla="*/ 0 w 14"/>
                <a:gd name="T1" fmla="*/ 5 h 921"/>
                <a:gd name="T2" fmla="*/ 0 w 14"/>
                <a:gd name="T3" fmla="*/ 5 h 921"/>
                <a:gd name="T4" fmla="*/ 0 w 14"/>
                <a:gd name="T5" fmla="*/ 5 h 921"/>
                <a:gd name="T6" fmla="*/ 0 w 14"/>
                <a:gd name="T7" fmla="*/ 5 h 921"/>
                <a:gd name="T8" fmla="*/ 0 w 14"/>
                <a:gd name="T9" fmla="*/ 5 h 921"/>
                <a:gd name="T10" fmla="*/ 0 w 14"/>
                <a:gd name="T11" fmla="*/ 5 h 921"/>
                <a:gd name="T12" fmla="*/ 0 w 14"/>
                <a:gd name="T13" fmla="*/ 5 h 921"/>
                <a:gd name="T14" fmla="*/ 0 w 14"/>
                <a:gd name="T15" fmla="*/ 4 h 921"/>
                <a:gd name="T16" fmla="*/ 0 w 14"/>
                <a:gd name="T17" fmla="*/ 4 h 921"/>
                <a:gd name="T18" fmla="*/ 0 w 14"/>
                <a:gd name="T19" fmla="*/ 3 h 921"/>
                <a:gd name="T20" fmla="*/ 0 w 14"/>
                <a:gd name="T21" fmla="*/ 3 h 921"/>
                <a:gd name="T22" fmla="*/ 0 w 14"/>
                <a:gd name="T23" fmla="*/ 2 h 921"/>
                <a:gd name="T24" fmla="*/ 0 w 14"/>
                <a:gd name="T25" fmla="*/ 2 h 921"/>
                <a:gd name="T26" fmla="*/ 0 w 14"/>
                <a:gd name="T27" fmla="*/ 1 h 921"/>
                <a:gd name="T28" fmla="*/ 0 w 14"/>
                <a:gd name="T29" fmla="*/ 1 h 921"/>
                <a:gd name="T30" fmla="*/ 0 w 14"/>
                <a:gd name="T31" fmla="*/ 1 h 921"/>
                <a:gd name="T32" fmla="*/ 0 w 14"/>
                <a:gd name="T33" fmla="*/ 0 h 921"/>
                <a:gd name="T34" fmla="*/ 0 w 14"/>
                <a:gd name="T35" fmla="*/ 0 h 921"/>
                <a:gd name="T36" fmla="*/ 0 w 14"/>
                <a:gd name="T37" fmla="*/ 0 h 921"/>
                <a:gd name="T38" fmla="*/ 0 w 14"/>
                <a:gd name="T39" fmla="*/ 0 h 921"/>
                <a:gd name="T40" fmla="*/ 0 w 14"/>
                <a:gd name="T41" fmla="*/ 0 h 921"/>
                <a:gd name="T42" fmla="*/ 0 w 14"/>
                <a:gd name="T43" fmla="*/ 0 h 921"/>
                <a:gd name="T44" fmla="*/ 0 w 14"/>
                <a:gd name="T45" fmla="*/ 0 h 921"/>
                <a:gd name="T46" fmla="*/ 0 w 14"/>
                <a:gd name="T47" fmla="*/ 0 h 921"/>
                <a:gd name="T48" fmla="*/ 0 w 14"/>
                <a:gd name="T49" fmla="*/ 0 h 921"/>
                <a:gd name="T50" fmla="*/ 0 w 14"/>
                <a:gd name="T51" fmla="*/ 0 h 921"/>
                <a:gd name="T52" fmla="*/ 0 w 14"/>
                <a:gd name="T53" fmla="*/ 0 h 921"/>
                <a:gd name="T54" fmla="*/ 0 w 14"/>
                <a:gd name="T55" fmla="*/ 0 h 921"/>
                <a:gd name="T56" fmla="*/ 0 w 14"/>
                <a:gd name="T57" fmla="*/ 0 h 921"/>
                <a:gd name="T58" fmla="*/ 0 w 14"/>
                <a:gd name="T59" fmla="*/ 0 h 921"/>
                <a:gd name="T60" fmla="*/ 0 w 14"/>
                <a:gd name="T61" fmla="*/ 0 h 921"/>
                <a:gd name="T62" fmla="*/ 0 w 14"/>
                <a:gd name="T63" fmla="*/ 0 h 921"/>
                <a:gd name="T64" fmla="*/ 0 w 14"/>
                <a:gd name="T65" fmla="*/ 0 h 921"/>
                <a:gd name="T66" fmla="*/ 0 w 14"/>
                <a:gd name="T67" fmla="*/ 1 h 921"/>
                <a:gd name="T68" fmla="*/ 0 w 14"/>
                <a:gd name="T69" fmla="*/ 1 h 921"/>
                <a:gd name="T70" fmla="*/ 0 w 14"/>
                <a:gd name="T71" fmla="*/ 1 h 921"/>
                <a:gd name="T72" fmla="*/ 0 w 14"/>
                <a:gd name="T73" fmla="*/ 2 h 921"/>
                <a:gd name="T74" fmla="*/ 0 w 14"/>
                <a:gd name="T75" fmla="*/ 2 h 921"/>
                <a:gd name="T76" fmla="*/ 0 w 14"/>
                <a:gd name="T77" fmla="*/ 3 h 921"/>
                <a:gd name="T78" fmla="*/ 0 w 14"/>
                <a:gd name="T79" fmla="*/ 3 h 921"/>
                <a:gd name="T80" fmla="*/ 0 w 14"/>
                <a:gd name="T81" fmla="*/ 4 h 921"/>
                <a:gd name="T82" fmla="*/ 0 w 14"/>
                <a:gd name="T83" fmla="*/ 4 h 921"/>
                <a:gd name="T84" fmla="*/ 0 w 14"/>
                <a:gd name="T85" fmla="*/ 5 h 921"/>
                <a:gd name="T86" fmla="*/ 0 w 14"/>
                <a:gd name="T87" fmla="*/ 5 h 921"/>
                <a:gd name="T88" fmla="*/ 0 w 14"/>
                <a:gd name="T89" fmla="*/ 5 h 921"/>
                <a:gd name="T90" fmla="*/ 0 w 14"/>
                <a:gd name="T91" fmla="*/ 5 h 921"/>
                <a:gd name="T92" fmla="*/ 0 w 14"/>
                <a:gd name="T93" fmla="*/ 5 h 92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4" h="921">
                  <a:moveTo>
                    <a:pt x="0" y="921"/>
                  </a:moveTo>
                  <a:lnTo>
                    <a:pt x="7" y="921"/>
                  </a:lnTo>
                  <a:lnTo>
                    <a:pt x="14" y="921"/>
                  </a:lnTo>
                  <a:lnTo>
                    <a:pt x="14" y="911"/>
                  </a:lnTo>
                  <a:lnTo>
                    <a:pt x="14" y="883"/>
                  </a:lnTo>
                  <a:lnTo>
                    <a:pt x="14" y="839"/>
                  </a:lnTo>
                  <a:lnTo>
                    <a:pt x="14" y="784"/>
                  </a:lnTo>
                  <a:lnTo>
                    <a:pt x="14" y="717"/>
                  </a:lnTo>
                  <a:lnTo>
                    <a:pt x="14" y="643"/>
                  </a:lnTo>
                  <a:lnTo>
                    <a:pt x="14" y="564"/>
                  </a:lnTo>
                  <a:lnTo>
                    <a:pt x="14" y="482"/>
                  </a:lnTo>
                  <a:lnTo>
                    <a:pt x="14" y="400"/>
                  </a:lnTo>
                  <a:lnTo>
                    <a:pt x="14" y="321"/>
                  </a:lnTo>
                  <a:lnTo>
                    <a:pt x="14" y="246"/>
                  </a:lnTo>
                  <a:lnTo>
                    <a:pt x="14" y="180"/>
                  </a:lnTo>
                  <a:lnTo>
                    <a:pt x="14" y="124"/>
                  </a:lnTo>
                  <a:lnTo>
                    <a:pt x="14" y="81"/>
                  </a:lnTo>
                  <a:lnTo>
                    <a:pt x="14" y="53"/>
                  </a:lnTo>
                  <a:lnTo>
                    <a:pt x="14" y="43"/>
                  </a:lnTo>
                  <a:lnTo>
                    <a:pt x="14" y="36"/>
                  </a:lnTo>
                  <a:lnTo>
                    <a:pt x="13" y="21"/>
                  </a:lnTo>
                  <a:lnTo>
                    <a:pt x="12" y="14"/>
                  </a:lnTo>
                  <a:lnTo>
                    <a:pt x="10" y="6"/>
                  </a:lnTo>
                  <a:lnTo>
                    <a:pt x="9" y="2"/>
                  </a:lnTo>
                  <a:lnTo>
                    <a:pt x="7" y="0"/>
                  </a:lnTo>
                  <a:lnTo>
                    <a:pt x="4" y="2"/>
                  </a:lnTo>
                  <a:lnTo>
                    <a:pt x="3" y="6"/>
                  </a:lnTo>
                  <a:lnTo>
                    <a:pt x="2" y="14"/>
                  </a:lnTo>
                  <a:lnTo>
                    <a:pt x="1" y="21"/>
                  </a:lnTo>
                  <a:lnTo>
                    <a:pt x="0" y="36"/>
                  </a:lnTo>
                  <a:lnTo>
                    <a:pt x="0" y="43"/>
                  </a:lnTo>
                  <a:lnTo>
                    <a:pt x="0" y="53"/>
                  </a:lnTo>
                  <a:lnTo>
                    <a:pt x="0" y="81"/>
                  </a:lnTo>
                  <a:lnTo>
                    <a:pt x="0" y="124"/>
                  </a:lnTo>
                  <a:lnTo>
                    <a:pt x="0" y="180"/>
                  </a:lnTo>
                  <a:lnTo>
                    <a:pt x="0" y="246"/>
                  </a:lnTo>
                  <a:lnTo>
                    <a:pt x="0" y="321"/>
                  </a:lnTo>
                  <a:lnTo>
                    <a:pt x="0" y="400"/>
                  </a:lnTo>
                  <a:lnTo>
                    <a:pt x="0" y="482"/>
                  </a:lnTo>
                  <a:lnTo>
                    <a:pt x="0" y="564"/>
                  </a:lnTo>
                  <a:lnTo>
                    <a:pt x="0" y="643"/>
                  </a:lnTo>
                  <a:lnTo>
                    <a:pt x="0" y="717"/>
                  </a:lnTo>
                  <a:lnTo>
                    <a:pt x="0" y="784"/>
                  </a:lnTo>
                  <a:lnTo>
                    <a:pt x="0" y="839"/>
                  </a:lnTo>
                  <a:lnTo>
                    <a:pt x="0" y="883"/>
                  </a:lnTo>
                  <a:lnTo>
                    <a:pt x="0" y="911"/>
                  </a:lnTo>
                  <a:lnTo>
                    <a:pt x="0" y="921"/>
                  </a:lnTo>
                  <a:close/>
                </a:path>
              </a:pathLst>
            </a:custGeom>
            <a:solidFill>
              <a:srgbClr val="FFFFFF"/>
            </a:solidFill>
            <a:ln w="9525">
              <a:noFill/>
              <a:round/>
              <a:headEnd/>
              <a:tailEnd/>
            </a:ln>
          </p:spPr>
          <p:txBody>
            <a:bodyPr/>
            <a:lstStyle/>
            <a:p>
              <a:endParaRPr lang="en-US"/>
            </a:p>
          </p:txBody>
        </p:sp>
        <p:sp>
          <p:nvSpPr>
            <p:cNvPr id="367" name="Freeform 371"/>
            <p:cNvSpPr>
              <a:spLocks/>
            </p:cNvSpPr>
            <p:nvPr userDrawn="1"/>
          </p:nvSpPr>
          <p:spPr bwMode="auto">
            <a:xfrm>
              <a:off x="2565" y="2194"/>
              <a:ext cx="1" cy="16"/>
            </a:xfrm>
            <a:custGeom>
              <a:avLst/>
              <a:gdLst>
                <a:gd name="T0" fmla="*/ 0 w 22"/>
                <a:gd name="T1" fmla="*/ 1 h 210"/>
                <a:gd name="T2" fmla="*/ 0 w 22"/>
                <a:gd name="T3" fmla="*/ 1 h 210"/>
                <a:gd name="T4" fmla="*/ 0 w 22"/>
                <a:gd name="T5" fmla="*/ 1 h 210"/>
                <a:gd name="T6" fmla="*/ 0 w 22"/>
                <a:gd name="T7" fmla="*/ 1 h 210"/>
                <a:gd name="T8" fmla="*/ 0 w 22"/>
                <a:gd name="T9" fmla="*/ 1 h 210"/>
                <a:gd name="T10" fmla="*/ 0 w 22"/>
                <a:gd name="T11" fmla="*/ 0 h 210"/>
                <a:gd name="T12" fmla="*/ 0 w 22"/>
                <a:gd name="T13" fmla="*/ 0 h 210"/>
                <a:gd name="T14" fmla="*/ 0 w 22"/>
                <a:gd name="T15" fmla="*/ 0 h 210"/>
                <a:gd name="T16" fmla="*/ 0 w 22"/>
                <a:gd name="T17" fmla="*/ 0 h 210"/>
                <a:gd name="T18" fmla="*/ 0 w 22"/>
                <a:gd name="T19" fmla="*/ 0 h 210"/>
                <a:gd name="T20" fmla="*/ 0 w 22"/>
                <a:gd name="T21" fmla="*/ 0 h 210"/>
                <a:gd name="T22" fmla="*/ 0 w 22"/>
                <a:gd name="T23" fmla="*/ 0 h 210"/>
                <a:gd name="T24" fmla="*/ 0 w 22"/>
                <a:gd name="T25" fmla="*/ 0 h 210"/>
                <a:gd name="T26" fmla="*/ 0 w 22"/>
                <a:gd name="T27" fmla="*/ 0 h 210"/>
                <a:gd name="T28" fmla="*/ 0 w 22"/>
                <a:gd name="T29" fmla="*/ 0 h 210"/>
                <a:gd name="T30" fmla="*/ 0 w 22"/>
                <a:gd name="T31" fmla="*/ 0 h 210"/>
                <a:gd name="T32" fmla="*/ 0 w 22"/>
                <a:gd name="T33" fmla="*/ 0 h 210"/>
                <a:gd name="T34" fmla="*/ 0 w 22"/>
                <a:gd name="T35" fmla="*/ 0 h 210"/>
                <a:gd name="T36" fmla="*/ 0 w 22"/>
                <a:gd name="T37" fmla="*/ 0 h 210"/>
                <a:gd name="T38" fmla="*/ 0 w 22"/>
                <a:gd name="T39" fmla="*/ 0 h 210"/>
                <a:gd name="T40" fmla="*/ 0 w 22"/>
                <a:gd name="T41" fmla="*/ 0 h 210"/>
                <a:gd name="T42" fmla="*/ 0 w 22"/>
                <a:gd name="T43" fmla="*/ 1 h 210"/>
                <a:gd name="T44" fmla="*/ 0 w 22"/>
                <a:gd name="T45" fmla="*/ 1 h 210"/>
                <a:gd name="T46" fmla="*/ 0 w 22"/>
                <a:gd name="T47" fmla="*/ 1 h 210"/>
                <a:gd name="T48" fmla="*/ 0 w 22"/>
                <a:gd name="T49" fmla="*/ 1 h 2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2" h="210">
                  <a:moveTo>
                    <a:pt x="20" y="210"/>
                  </a:moveTo>
                  <a:lnTo>
                    <a:pt x="17" y="185"/>
                  </a:lnTo>
                  <a:lnTo>
                    <a:pt x="13" y="156"/>
                  </a:lnTo>
                  <a:lnTo>
                    <a:pt x="9" y="125"/>
                  </a:lnTo>
                  <a:lnTo>
                    <a:pt x="5" y="94"/>
                  </a:lnTo>
                  <a:lnTo>
                    <a:pt x="1" y="65"/>
                  </a:lnTo>
                  <a:lnTo>
                    <a:pt x="0" y="40"/>
                  </a:lnTo>
                  <a:lnTo>
                    <a:pt x="0" y="29"/>
                  </a:lnTo>
                  <a:lnTo>
                    <a:pt x="1" y="19"/>
                  </a:lnTo>
                  <a:lnTo>
                    <a:pt x="3" y="12"/>
                  </a:lnTo>
                  <a:lnTo>
                    <a:pt x="5" y="6"/>
                  </a:lnTo>
                  <a:lnTo>
                    <a:pt x="7" y="3"/>
                  </a:lnTo>
                  <a:lnTo>
                    <a:pt x="9" y="1"/>
                  </a:lnTo>
                  <a:lnTo>
                    <a:pt x="10" y="0"/>
                  </a:lnTo>
                  <a:lnTo>
                    <a:pt x="12" y="1"/>
                  </a:lnTo>
                  <a:lnTo>
                    <a:pt x="15" y="5"/>
                  </a:lnTo>
                  <a:lnTo>
                    <a:pt x="17" y="13"/>
                  </a:lnTo>
                  <a:lnTo>
                    <a:pt x="20" y="25"/>
                  </a:lnTo>
                  <a:lnTo>
                    <a:pt x="21" y="40"/>
                  </a:lnTo>
                  <a:lnTo>
                    <a:pt x="22" y="57"/>
                  </a:lnTo>
                  <a:lnTo>
                    <a:pt x="22" y="75"/>
                  </a:lnTo>
                  <a:lnTo>
                    <a:pt x="22" y="114"/>
                  </a:lnTo>
                  <a:lnTo>
                    <a:pt x="22" y="154"/>
                  </a:lnTo>
                  <a:lnTo>
                    <a:pt x="21" y="187"/>
                  </a:lnTo>
                  <a:lnTo>
                    <a:pt x="20" y="210"/>
                  </a:lnTo>
                  <a:close/>
                </a:path>
              </a:pathLst>
            </a:custGeom>
            <a:solidFill>
              <a:srgbClr val="FFFFFF"/>
            </a:solidFill>
            <a:ln w="9525">
              <a:noFill/>
              <a:round/>
              <a:headEnd/>
              <a:tailEnd/>
            </a:ln>
          </p:spPr>
          <p:txBody>
            <a:bodyPr/>
            <a:lstStyle/>
            <a:p>
              <a:endParaRPr lang="en-US"/>
            </a:p>
          </p:txBody>
        </p:sp>
        <p:sp>
          <p:nvSpPr>
            <p:cNvPr id="368" name="Freeform 372"/>
            <p:cNvSpPr>
              <a:spLocks/>
            </p:cNvSpPr>
            <p:nvPr userDrawn="1"/>
          </p:nvSpPr>
          <p:spPr bwMode="auto">
            <a:xfrm>
              <a:off x="2475" y="2192"/>
              <a:ext cx="3" cy="15"/>
            </a:xfrm>
            <a:custGeom>
              <a:avLst/>
              <a:gdLst>
                <a:gd name="T0" fmla="*/ 0 w 42"/>
                <a:gd name="T1" fmla="*/ 1 h 191"/>
                <a:gd name="T2" fmla="*/ 0 w 42"/>
                <a:gd name="T3" fmla="*/ 1 h 191"/>
                <a:gd name="T4" fmla="*/ 0 w 42"/>
                <a:gd name="T5" fmla="*/ 1 h 191"/>
                <a:gd name="T6" fmla="*/ 0 w 42"/>
                <a:gd name="T7" fmla="*/ 1 h 191"/>
                <a:gd name="T8" fmla="*/ 0 w 42"/>
                <a:gd name="T9" fmla="*/ 1 h 191"/>
                <a:gd name="T10" fmla="*/ 0 w 42"/>
                <a:gd name="T11" fmla="*/ 0 h 191"/>
                <a:gd name="T12" fmla="*/ 0 w 42"/>
                <a:gd name="T13" fmla="*/ 0 h 191"/>
                <a:gd name="T14" fmla="*/ 0 w 42"/>
                <a:gd name="T15" fmla="*/ 0 h 191"/>
                <a:gd name="T16" fmla="*/ 0 w 42"/>
                <a:gd name="T17" fmla="*/ 0 h 191"/>
                <a:gd name="T18" fmla="*/ 0 w 42"/>
                <a:gd name="T19" fmla="*/ 0 h 191"/>
                <a:gd name="T20" fmla="*/ 0 w 42"/>
                <a:gd name="T21" fmla="*/ 0 h 191"/>
                <a:gd name="T22" fmla="*/ 0 w 42"/>
                <a:gd name="T23" fmla="*/ 0 h 191"/>
                <a:gd name="T24" fmla="*/ 0 w 42"/>
                <a:gd name="T25" fmla="*/ 0 h 191"/>
                <a:gd name="T26" fmla="*/ 0 w 42"/>
                <a:gd name="T27" fmla="*/ 0 h 191"/>
                <a:gd name="T28" fmla="*/ 0 w 42"/>
                <a:gd name="T29" fmla="*/ 0 h 191"/>
                <a:gd name="T30" fmla="*/ 0 w 42"/>
                <a:gd name="T31" fmla="*/ 0 h 191"/>
                <a:gd name="T32" fmla="*/ 0 w 42"/>
                <a:gd name="T33" fmla="*/ 0 h 191"/>
                <a:gd name="T34" fmla="*/ 0 w 42"/>
                <a:gd name="T35" fmla="*/ 0 h 191"/>
                <a:gd name="T36" fmla="*/ 0 w 42"/>
                <a:gd name="T37" fmla="*/ 0 h 191"/>
                <a:gd name="T38" fmla="*/ 0 w 42"/>
                <a:gd name="T39" fmla="*/ 0 h 191"/>
                <a:gd name="T40" fmla="*/ 0 w 42"/>
                <a:gd name="T41" fmla="*/ 0 h 191"/>
                <a:gd name="T42" fmla="*/ 0 w 42"/>
                <a:gd name="T43" fmla="*/ 0 h 191"/>
                <a:gd name="T44" fmla="*/ 0 w 42"/>
                <a:gd name="T45" fmla="*/ 0 h 191"/>
                <a:gd name="T46" fmla="*/ 0 w 42"/>
                <a:gd name="T47" fmla="*/ 0 h 191"/>
                <a:gd name="T48" fmla="*/ 0 w 42"/>
                <a:gd name="T49" fmla="*/ 0 h 191"/>
                <a:gd name="T50" fmla="*/ 0 w 42"/>
                <a:gd name="T51" fmla="*/ 0 h 191"/>
                <a:gd name="T52" fmla="*/ 0 w 42"/>
                <a:gd name="T53" fmla="*/ 1 h 191"/>
                <a:gd name="T54" fmla="*/ 0 w 42"/>
                <a:gd name="T55" fmla="*/ 1 h 191"/>
                <a:gd name="T56" fmla="*/ 0 w 42"/>
                <a:gd name="T57" fmla="*/ 1 h 191"/>
                <a:gd name="T58" fmla="*/ 0 w 42"/>
                <a:gd name="T59" fmla="*/ 1 h 191"/>
                <a:gd name="T60" fmla="*/ 0 w 42"/>
                <a:gd name="T61" fmla="*/ 1 h 19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2" h="191">
                  <a:moveTo>
                    <a:pt x="0" y="191"/>
                  </a:moveTo>
                  <a:lnTo>
                    <a:pt x="0" y="183"/>
                  </a:lnTo>
                  <a:lnTo>
                    <a:pt x="0" y="164"/>
                  </a:lnTo>
                  <a:lnTo>
                    <a:pt x="0" y="137"/>
                  </a:lnTo>
                  <a:lnTo>
                    <a:pt x="0" y="106"/>
                  </a:lnTo>
                  <a:lnTo>
                    <a:pt x="0" y="77"/>
                  </a:lnTo>
                  <a:lnTo>
                    <a:pt x="0" y="49"/>
                  </a:lnTo>
                  <a:lnTo>
                    <a:pt x="0" y="31"/>
                  </a:lnTo>
                  <a:lnTo>
                    <a:pt x="0" y="23"/>
                  </a:lnTo>
                  <a:lnTo>
                    <a:pt x="3" y="14"/>
                  </a:lnTo>
                  <a:lnTo>
                    <a:pt x="9" y="7"/>
                  </a:lnTo>
                  <a:lnTo>
                    <a:pt x="11" y="4"/>
                  </a:lnTo>
                  <a:lnTo>
                    <a:pt x="14" y="3"/>
                  </a:lnTo>
                  <a:lnTo>
                    <a:pt x="17" y="1"/>
                  </a:lnTo>
                  <a:lnTo>
                    <a:pt x="20" y="0"/>
                  </a:lnTo>
                  <a:lnTo>
                    <a:pt x="23" y="0"/>
                  </a:lnTo>
                  <a:lnTo>
                    <a:pt x="26" y="1"/>
                  </a:lnTo>
                  <a:lnTo>
                    <a:pt x="29" y="2"/>
                  </a:lnTo>
                  <a:lnTo>
                    <a:pt x="32" y="3"/>
                  </a:lnTo>
                  <a:lnTo>
                    <a:pt x="34" y="5"/>
                  </a:lnTo>
                  <a:lnTo>
                    <a:pt x="38" y="8"/>
                  </a:lnTo>
                  <a:lnTo>
                    <a:pt x="40" y="11"/>
                  </a:lnTo>
                  <a:lnTo>
                    <a:pt x="42" y="16"/>
                  </a:lnTo>
                  <a:lnTo>
                    <a:pt x="38" y="37"/>
                  </a:lnTo>
                  <a:lnTo>
                    <a:pt x="31" y="59"/>
                  </a:lnTo>
                  <a:lnTo>
                    <a:pt x="25" y="81"/>
                  </a:lnTo>
                  <a:lnTo>
                    <a:pt x="18" y="102"/>
                  </a:lnTo>
                  <a:lnTo>
                    <a:pt x="12" y="123"/>
                  </a:lnTo>
                  <a:lnTo>
                    <a:pt x="7" y="146"/>
                  </a:lnTo>
                  <a:lnTo>
                    <a:pt x="2" y="168"/>
                  </a:lnTo>
                  <a:lnTo>
                    <a:pt x="0" y="191"/>
                  </a:lnTo>
                  <a:close/>
                </a:path>
              </a:pathLst>
            </a:custGeom>
            <a:solidFill>
              <a:srgbClr val="FFFFFF"/>
            </a:solidFill>
            <a:ln w="9525">
              <a:noFill/>
              <a:round/>
              <a:headEnd/>
              <a:tailEnd/>
            </a:ln>
          </p:spPr>
          <p:txBody>
            <a:bodyPr/>
            <a:lstStyle/>
            <a:p>
              <a:endParaRPr lang="en-US"/>
            </a:p>
          </p:txBody>
        </p:sp>
        <p:sp>
          <p:nvSpPr>
            <p:cNvPr id="369" name="Freeform 373"/>
            <p:cNvSpPr>
              <a:spLocks/>
            </p:cNvSpPr>
            <p:nvPr userDrawn="1"/>
          </p:nvSpPr>
          <p:spPr bwMode="auto">
            <a:xfrm>
              <a:off x="2492" y="1866"/>
              <a:ext cx="10" cy="13"/>
            </a:xfrm>
            <a:custGeom>
              <a:avLst/>
              <a:gdLst>
                <a:gd name="T0" fmla="*/ 0 w 142"/>
                <a:gd name="T1" fmla="*/ 0 h 175"/>
                <a:gd name="T2" fmla="*/ 0 w 142"/>
                <a:gd name="T3" fmla="*/ 1 h 175"/>
                <a:gd name="T4" fmla="*/ 1 w 142"/>
                <a:gd name="T5" fmla="*/ 0 h 175"/>
                <a:gd name="T6" fmla="*/ 0 w 142"/>
                <a:gd name="T7" fmla="*/ 0 h 1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2" h="175">
                  <a:moveTo>
                    <a:pt x="0" y="5"/>
                  </a:moveTo>
                  <a:lnTo>
                    <a:pt x="71" y="175"/>
                  </a:lnTo>
                  <a:lnTo>
                    <a:pt x="142" y="0"/>
                  </a:lnTo>
                  <a:lnTo>
                    <a:pt x="0" y="5"/>
                  </a:lnTo>
                  <a:close/>
                </a:path>
              </a:pathLst>
            </a:custGeom>
            <a:solidFill>
              <a:srgbClr val="FFFFFF"/>
            </a:solidFill>
            <a:ln w="9525">
              <a:noFill/>
              <a:round/>
              <a:headEnd/>
              <a:tailEnd/>
            </a:ln>
          </p:spPr>
          <p:txBody>
            <a:bodyPr/>
            <a:lstStyle/>
            <a:p>
              <a:endParaRPr lang="en-US"/>
            </a:p>
          </p:txBody>
        </p:sp>
        <p:sp>
          <p:nvSpPr>
            <p:cNvPr id="370" name="Freeform 374"/>
            <p:cNvSpPr>
              <a:spLocks/>
            </p:cNvSpPr>
            <p:nvPr userDrawn="1"/>
          </p:nvSpPr>
          <p:spPr bwMode="auto">
            <a:xfrm>
              <a:off x="2515" y="1867"/>
              <a:ext cx="10" cy="13"/>
            </a:xfrm>
            <a:custGeom>
              <a:avLst/>
              <a:gdLst>
                <a:gd name="T0" fmla="*/ 0 w 141"/>
                <a:gd name="T1" fmla="*/ 0 h 175"/>
                <a:gd name="T2" fmla="*/ 0 w 141"/>
                <a:gd name="T3" fmla="*/ 1 h 175"/>
                <a:gd name="T4" fmla="*/ 1 w 141"/>
                <a:gd name="T5" fmla="*/ 0 h 175"/>
                <a:gd name="T6" fmla="*/ 0 w 141"/>
                <a:gd name="T7" fmla="*/ 0 h 1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1" h="175">
                  <a:moveTo>
                    <a:pt x="0" y="7"/>
                  </a:moveTo>
                  <a:lnTo>
                    <a:pt x="69" y="175"/>
                  </a:lnTo>
                  <a:lnTo>
                    <a:pt x="141" y="0"/>
                  </a:lnTo>
                  <a:lnTo>
                    <a:pt x="0" y="7"/>
                  </a:lnTo>
                  <a:close/>
                </a:path>
              </a:pathLst>
            </a:custGeom>
            <a:solidFill>
              <a:srgbClr val="FFFFFF"/>
            </a:solidFill>
            <a:ln w="9525">
              <a:noFill/>
              <a:round/>
              <a:headEnd/>
              <a:tailEnd/>
            </a:ln>
          </p:spPr>
          <p:txBody>
            <a:bodyPr/>
            <a:lstStyle/>
            <a:p>
              <a:endParaRPr lang="en-US"/>
            </a:p>
          </p:txBody>
        </p:sp>
        <p:sp>
          <p:nvSpPr>
            <p:cNvPr id="371" name="Freeform 375"/>
            <p:cNvSpPr>
              <a:spLocks/>
            </p:cNvSpPr>
            <p:nvPr userDrawn="1"/>
          </p:nvSpPr>
          <p:spPr bwMode="auto">
            <a:xfrm>
              <a:off x="2537" y="1867"/>
              <a:ext cx="11" cy="13"/>
            </a:xfrm>
            <a:custGeom>
              <a:avLst/>
              <a:gdLst>
                <a:gd name="T0" fmla="*/ 0 w 141"/>
                <a:gd name="T1" fmla="*/ 0 h 175"/>
                <a:gd name="T2" fmla="*/ 0 w 141"/>
                <a:gd name="T3" fmla="*/ 1 h 175"/>
                <a:gd name="T4" fmla="*/ 1 w 141"/>
                <a:gd name="T5" fmla="*/ 0 h 175"/>
                <a:gd name="T6" fmla="*/ 0 w 141"/>
                <a:gd name="T7" fmla="*/ 0 h 1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1" h="175">
                  <a:moveTo>
                    <a:pt x="0" y="7"/>
                  </a:moveTo>
                  <a:lnTo>
                    <a:pt x="69" y="175"/>
                  </a:lnTo>
                  <a:lnTo>
                    <a:pt x="141" y="0"/>
                  </a:lnTo>
                  <a:lnTo>
                    <a:pt x="0" y="7"/>
                  </a:lnTo>
                  <a:close/>
                </a:path>
              </a:pathLst>
            </a:custGeom>
            <a:solidFill>
              <a:srgbClr val="FFFFFF"/>
            </a:solidFill>
            <a:ln w="9525">
              <a:noFill/>
              <a:round/>
              <a:headEnd/>
              <a:tailEnd/>
            </a:ln>
          </p:spPr>
          <p:txBody>
            <a:bodyPr/>
            <a:lstStyle/>
            <a:p>
              <a:endParaRPr lang="en-US"/>
            </a:p>
          </p:txBody>
        </p:sp>
        <p:sp>
          <p:nvSpPr>
            <p:cNvPr id="372" name="Freeform 376"/>
            <p:cNvSpPr>
              <a:spLocks/>
            </p:cNvSpPr>
            <p:nvPr userDrawn="1"/>
          </p:nvSpPr>
          <p:spPr bwMode="auto">
            <a:xfrm>
              <a:off x="2324" y="1969"/>
              <a:ext cx="3" cy="43"/>
            </a:xfrm>
            <a:custGeom>
              <a:avLst/>
              <a:gdLst>
                <a:gd name="T0" fmla="*/ 0 w 37"/>
                <a:gd name="T1" fmla="*/ 0 h 561"/>
                <a:gd name="T2" fmla="*/ 0 w 37"/>
                <a:gd name="T3" fmla="*/ 3 h 561"/>
                <a:gd name="T4" fmla="*/ 0 w 37"/>
                <a:gd name="T5" fmla="*/ 3 h 561"/>
                <a:gd name="T6" fmla="*/ 0 w 37"/>
                <a:gd name="T7" fmla="*/ 0 h 5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561">
                  <a:moveTo>
                    <a:pt x="14" y="0"/>
                  </a:moveTo>
                  <a:lnTo>
                    <a:pt x="0" y="561"/>
                  </a:lnTo>
                  <a:lnTo>
                    <a:pt x="37" y="561"/>
                  </a:lnTo>
                  <a:lnTo>
                    <a:pt x="14" y="0"/>
                  </a:lnTo>
                  <a:close/>
                </a:path>
              </a:pathLst>
            </a:custGeom>
            <a:solidFill>
              <a:srgbClr val="FFFFFF"/>
            </a:solidFill>
            <a:ln w="9525">
              <a:noFill/>
              <a:round/>
              <a:headEnd/>
              <a:tailEnd/>
            </a:ln>
          </p:spPr>
          <p:txBody>
            <a:bodyPr/>
            <a:lstStyle/>
            <a:p>
              <a:endParaRPr lang="en-US"/>
            </a:p>
          </p:txBody>
        </p:sp>
        <p:sp>
          <p:nvSpPr>
            <p:cNvPr id="373" name="Freeform 377"/>
            <p:cNvSpPr>
              <a:spLocks/>
            </p:cNvSpPr>
            <p:nvPr userDrawn="1"/>
          </p:nvSpPr>
          <p:spPr bwMode="auto">
            <a:xfrm>
              <a:off x="2710" y="1969"/>
              <a:ext cx="4" cy="67"/>
            </a:xfrm>
            <a:custGeom>
              <a:avLst/>
              <a:gdLst>
                <a:gd name="T0" fmla="*/ 0 w 49"/>
                <a:gd name="T1" fmla="*/ 0 h 877"/>
                <a:gd name="T2" fmla="*/ 0 w 49"/>
                <a:gd name="T3" fmla="*/ 3 h 877"/>
                <a:gd name="T4" fmla="*/ 0 w 49"/>
                <a:gd name="T5" fmla="*/ 3 h 877"/>
                <a:gd name="T6" fmla="*/ 0 w 49"/>
                <a:gd name="T7" fmla="*/ 5 h 877"/>
                <a:gd name="T8" fmla="*/ 0 w 49"/>
                <a:gd name="T9" fmla="*/ 5 h 877"/>
                <a:gd name="T10" fmla="*/ 0 w 49"/>
                <a:gd name="T11" fmla="*/ 3 h 877"/>
                <a:gd name="T12" fmla="*/ 0 w 49"/>
                <a:gd name="T13" fmla="*/ 3 h 877"/>
                <a:gd name="T14" fmla="*/ 0 w 49"/>
                <a:gd name="T15" fmla="*/ 0 h 87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877">
                  <a:moveTo>
                    <a:pt x="17" y="0"/>
                  </a:moveTo>
                  <a:lnTo>
                    <a:pt x="0" y="549"/>
                  </a:lnTo>
                  <a:lnTo>
                    <a:pt x="10" y="561"/>
                  </a:lnTo>
                  <a:lnTo>
                    <a:pt x="17" y="877"/>
                  </a:lnTo>
                  <a:lnTo>
                    <a:pt x="30" y="877"/>
                  </a:lnTo>
                  <a:lnTo>
                    <a:pt x="30" y="557"/>
                  </a:lnTo>
                  <a:lnTo>
                    <a:pt x="49" y="553"/>
                  </a:lnTo>
                  <a:lnTo>
                    <a:pt x="17" y="0"/>
                  </a:lnTo>
                  <a:close/>
                </a:path>
              </a:pathLst>
            </a:custGeom>
            <a:solidFill>
              <a:srgbClr val="FFFFFF"/>
            </a:solidFill>
            <a:ln w="9525">
              <a:noFill/>
              <a:round/>
              <a:headEnd/>
              <a:tailEnd/>
            </a:ln>
          </p:spPr>
          <p:txBody>
            <a:bodyPr/>
            <a:lstStyle/>
            <a:p>
              <a:endParaRPr lang="en-US"/>
            </a:p>
          </p:txBody>
        </p:sp>
        <p:sp>
          <p:nvSpPr>
            <p:cNvPr id="374" name="Rectangle 378"/>
            <p:cNvSpPr>
              <a:spLocks noChangeArrowheads="1"/>
            </p:cNvSpPr>
            <p:nvPr userDrawn="1"/>
          </p:nvSpPr>
          <p:spPr bwMode="auto">
            <a:xfrm>
              <a:off x="2296" y="2037"/>
              <a:ext cx="1" cy="82"/>
            </a:xfrm>
            <a:prstGeom prst="rect">
              <a:avLst/>
            </a:prstGeom>
            <a:solidFill>
              <a:srgbClr val="FFFFFF"/>
            </a:solidFill>
            <a:ln w="9525">
              <a:noFill/>
              <a:miter lim="800000"/>
              <a:headEnd/>
              <a:tailEnd/>
            </a:ln>
          </p:spPr>
          <p:txBody>
            <a:bodyPr/>
            <a:lstStyle/>
            <a:p>
              <a:endParaRPr lang="en-US"/>
            </a:p>
          </p:txBody>
        </p:sp>
        <p:sp>
          <p:nvSpPr>
            <p:cNvPr id="375" name="Rectangle 379"/>
            <p:cNvSpPr>
              <a:spLocks noChangeArrowheads="1"/>
            </p:cNvSpPr>
            <p:nvPr userDrawn="1"/>
          </p:nvSpPr>
          <p:spPr bwMode="auto">
            <a:xfrm>
              <a:off x="2740" y="2038"/>
              <a:ext cx="1" cy="82"/>
            </a:xfrm>
            <a:prstGeom prst="rect">
              <a:avLst/>
            </a:prstGeom>
            <a:solidFill>
              <a:srgbClr val="FFFFFF"/>
            </a:solidFill>
            <a:ln w="9525">
              <a:noFill/>
              <a:miter lim="800000"/>
              <a:headEnd/>
              <a:tailEnd/>
            </a:ln>
          </p:spPr>
          <p:txBody>
            <a:bodyPr/>
            <a:lstStyle/>
            <a:p>
              <a:endParaRPr lang="en-US"/>
            </a:p>
          </p:txBody>
        </p:sp>
        <p:sp>
          <p:nvSpPr>
            <p:cNvPr id="376" name="Freeform 380"/>
            <p:cNvSpPr>
              <a:spLocks/>
            </p:cNvSpPr>
            <p:nvPr userDrawn="1"/>
          </p:nvSpPr>
          <p:spPr bwMode="auto">
            <a:xfrm>
              <a:off x="2725" y="2106"/>
              <a:ext cx="2" cy="9"/>
            </a:xfrm>
            <a:custGeom>
              <a:avLst/>
              <a:gdLst>
                <a:gd name="T0" fmla="*/ 0 w 29"/>
                <a:gd name="T1" fmla="*/ 1 h 121"/>
                <a:gd name="T2" fmla="*/ 0 w 29"/>
                <a:gd name="T3" fmla="*/ 1 h 121"/>
                <a:gd name="T4" fmla="*/ 0 w 29"/>
                <a:gd name="T5" fmla="*/ 0 h 121"/>
                <a:gd name="T6" fmla="*/ 0 w 29"/>
                <a:gd name="T7" fmla="*/ 0 h 121"/>
                <a:gd name="T8" fmla="*/ 0 w 29"/>
                <a:gd name="T9" fmla="*/ 0 h 121"/>
                <a:gd name="T10" fmla="*/ 0 w 29"/>
                <a:gd name="T11" fmla="*/ 0 h 121"/>
                <a:gd name="T12" fmla="*/ 0 w 29"/>
                <a:gd name="T13" fmla="*/ 0 h 121"/>
                <a:gd name="T14" fmla="*/ 0 w 29"/>
                <a:gd name="T15" fmla="*/ 0 h 121"/>
                <a:gd name="T16" fmla="*/ 0 w 29"/>
                <a:gd name="T17" fmla="*/ 0 h 121"/>
                <a:gd name="T18" fmla="*/ 0 w 29"/>
                <a:gd name="T19" fmla="*/ 0 h 121"/>
                <a:gd name="T20" fmla="*/ 0 w 29"/>
                <a:gd name="T21" fmla="*/ 0 h 121"/>
                <a:gd name="T22" fmla="*/ 0 w 29"/>
                <a:gd name="T23" fmla="*/ 0 h 121"/>
                <a:gd name="T24" fmla="*/ 0 w 29"/>
                <a:gd name="T25" fmla="*/ 0 h 121"/>
                <a:gd name="T26" fmla="*/ 0 w 29"/>
                <a:gd name="T27" fmla="*/ 0 h 121"/>
                <a:gd name="T28" fmla="*/ 0 w 29"/>
                <a:gd name="T29" fmla="*/ 0 h 121"/>
                <a:gd name="T30" fmla="*/ 0 w 29"/>
                <a:gd name="T31" fmla="*/ 1 h 121"/>
                <a:gd name="T32" fmla="*/ 0 w 29"/>
                <a:gd name="T33" fmla="*/ 1 h 121"/>
                <a:gd name="T34" fmla="*/ 0 w 29"/>
                <a:gd name="T35" fmla="*/ 1 h 121"/>
                <a:gd name="T36" fmla="*/ 0 w 29"/>
                <a:gd name="T37" fmla="*/ 1 h 12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 h="121">
                  <a:moveTo>
                    <a:pt x="29" y="121"/>
                  </a:moveTo>
                  <a:lnTo>
                    <a:pt x="29" y="103"/>
                  </a:lnTo>
                  <a:lnTo>
                    <a:pt x="29" y="63"/>
                  </a:lnTo>
                  <a:lnTo>
                    <a:pt x="29" y="24"/>
                  </a:lnTo>
                  <a:lnTo>
                    <a:pt x="29" y="7"/>
                  </a:lnTo>
                  <a:lnTo>
                    <a:pt x="29" y="6"/>
                  </a:lnTo>
                  <a:lnTo>
                    <a:pt x="27" y="3"/>
                  </a:lnTo>
                  <a:lnTo>
                    <a:pt x="23" y="1"/>
                  </a:lnTo>
                  <a:lnTo>
                    <a:pt x="14" y="0"/>
                  </a:lnTo>
                  <a:lnTo>
                    <a:pt x="7" y="1"/>
                  </a:lnTo>
                  <a:lnTo>
                    <a:pt x="2" y="3"/>
                  </a:lnTo>
                  <a:lnTo>
                    <a:pt x="0" y="6"/>
                  </a:lnTo>
                  <a:lnTo>
                    <a:pt x="0" y="7"/>
                  </a:lnTo>
                  <a:lnTo>
                    <a:pt x="0" y="24"/>
                  </a:lnTo>
                  <a:lnTo>
                    <a:pt x="0" y="63"/>
                  </a:lnTo>
                  <a:lnTo>
                    <a:pt x="0" y="103"/>
                  </a:lnTo>
                  <a:lnTo>
                    <a:pt x="0" y="121"/>
                  </a:lnTo>
                  <a:lnTo>
                    <a:pt x="14" y="121"/>
                  </a:lnTo>
                  <a:lnTo>
                    <a:pt x="29" y="121"/>
                  </a:lnTo>
                  <a:close/>
                </a:path>
              </a:pathLst>
            </a:custGeom>
            <a:solidFill>
              <a:srgbClr val="FFFFFF"/>
            </a:solidFill>
            <a:ln w="9525">
              <a:noFill/>
              <a:round/>
              <a:headEnd/>
              <a:tailEnd/>
            </a:ln>
          </p:spPr>
          <p:txBody>
            <a:bodyPr/>
            <a:lstStyle/>
            <a:p>
              <a:endParaRPr lang="en-US"/>
            </a:p>
          </p:txBody>
        </p:sp>
        <p:sp>
          <p:nvSpPr>
            <p:cNvPr id="377" name="Freeform 381"/>
            <p:cNvSpPr>
              <a:spLocks/>
            </p:cNvSpPr>
            <p:nvPr userDrawn="1"/>
          </p:nvSpPr>
          <p:spPr bwMode="auto">
            <a:xfrm>
              <a:off x="2554" y="2086"/>
              <a:ext cx="2" cy="18"/>
            </a:xfrm>
            <a:custGeom>
              <a:avLst/>
              <a:gdLst>
                <a:gd name="T0" fmla="*/ 0 w 22"/>
                <a:gd name="T1" fmla="*/ 1 h 239"/>
                <a:gd name="T2" fmla="*/ 0 w 22"/>
                <a:gd name="T3" fmla="*/ 1 h 239"/>
                <a:gd name="T4" fmla="*/ 0 w 22"/>
                <a:gd name="T5" fmla="*/ 1 h 239"/>
                <a:gd name="T6" fmla="*/ 0 w 22"/>
                <a:gd name="T7" fmla="*/ 1 h 239"/>
                <a:gd name="T8" fmla="*/ 0 w 22"/>
                <a:gd name="T9" fmla="*/ 1 h 239"/>
                <a:gd name="T10" fmla="*/ 0 w 22"/>
                <a:gd name="T11" fmla="*/ 1 h 239"/>
                <a:gd name="T12" fmla="*/ 0 w 22"/>
                <a:gd name="T13" fmla="*/ 1 h 239"/>
                <a:gd name="T14" fmla="*/ 0 w 22"/>
                <a:gd name="T15" fmla="*/ 1 h 239"/>
                <a:gd name="T16" fmla="*/ 0 w 22"/>
                <a:gd name="T17" fmla="*/ 1 h 239"/>
                <a:gd name="T18" fmla="*/ 0 w 22"/>
                <a:gd name="T19" fmla="*/ 1 h 239"/>
                <a:gd name="T20" fmla="*/ 0 w 22"/>
                <a:gd name="T21" fmla="*/ 1 h 239"/>
                <a:gd name="T22" fmla="*/ 0 w 22"/>
                <a:gd name="T23" fmla="*/ 1 h 239"/>
                <a:gd name="T24" fmla="*/ 0 w 22"/>
                <a:gd name="T25" fmla="*/ 1 h 239"/>
                <a:gd name="T26" fmla="*/ 0 w 22"/>
                <a:gd name="T27" fmla="*/ 1 h 239"/>
                <a:gd name="T28" fmla="*/ 0 w 22"/>
                <a:gd name="T29" fmla="*/ 0 h 239"/>
                <a:gd name="T30" fmla="*/ 0 w 22"/>
                <a:gd name="T31" fmla="*/ 0 h 239"/>
                <a:gd name="T32" fmla="*/ 0 w 22"/>
                <a:gd name="T33" fmla="*/ 0 h 239"/>
                <a:gd name="T34" fmla="*/ 0 w 22"/>
                <a:gd name="T35" fmla="*/ 0 h 239"/>
                <a:gd name="T36" fmla="*/ 0 w 22"/>
                <a:gd name="T37" fmla="*/ 0 h 239"/>
                <a:gd name="T38" fmla="*/ 0 w 22"/>
                <a:gd name="T39" fmla="*/ 0 h 239"/>
                <a:gd name="T40" fmla="*/ 0 w 22"/>
                <a:gd name="T41" fmla="*/ 0 h 239"/>
                <a:gd name="T42" fmla="*/ 0 w 22"/>
                <a:gd name="T43" fmla="*/ 0 h 239"/>
                <a:gd name="T44" fmla="*/ 0 w 22"/>
                <a:gd name="T45" fmla="*/ 1 h 239"/>
                <a:gd name="T46" fmla="*/ 0 w 22"/>
                <a:gd name="T47" fmla="*/ 1 h 239"/>
                <a:gd name="T48" fmla="*/ 0 w 22"/>
                <a:gd name="T49" fmla="*/ 1 h 239"/>
                <a:gd name="T50" fmla="*/ 0 w 22"/>
                <a:gd name="T51" fmla="*/ 1 h 239"/>
                <a:gd name="T52" fmla="*/ 0 w 22"/>
                <a:gd name="T53" fmla="*/ 1 h 23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2" h="239">
                  <a:moveTo>
                    <a:pt x="21" y="239"/>
                  </a:moveTo>
                  <a:lnTo>
                    <a:pt x="17" y="238"/>
                  </a:lnTo>
                  <a:lnTo>
                    <a:pt x="13" y="236"/>
                  </a:lnTo>
                  <a:lnTo>
                    <a:pt x="10" y="233"/>
                  </a:lnTo>
                  <a:lnTo>
                    <a:pt x="7" y="229"/>
                  </a:lnTo>
                  <a:lnTo>
                    <a:pt x="5" y="224"/>
                  </a:lnTo>
                  <a:lnTo>
                    <a:pt x="3" y="220"/>
                  </a:lnTo>
                  <a:lnTo>
                    <a:pt x="2" y="213"/>
                  </a:lnTo>
                  <a:lnTo>
                    <a:pt x="1" y="207"/>
                  </a:lnTo>
                  <a:lnTo>
                    <a:pt x="0" y="192"/>
                  </a:lnTo>
                  <a:lnTo>
                    <a:pt x="1" y="176"/>
                  </a:lnTo>
                  <a:lnTo>
                    <a:pt x="2" y="158"/>
                  </a:lnTo>
                  <a:lnTo>
                    <a:pt x="4" y="140"/>
                  </a:lnTo>
                  <a:lnTo>
                    <a:pt x="9" y="100"/>
                  </a:lnTo>
                  <a:lnTo>
                    <a:pt x="16" y="62"/>
                  </a:lnTo>
                  <a:lnTo>
                    <a:pt x="18" y="44"/>
                  </a:lnTo>
                  <a:lnTo>
                    <a:pt x="20" y="28"/>
                  </a:lnTo>
                  <a:lnTo>
                    <a:pt x="21" y="13"/>
                  </a:lnTo>
                  <a:lnTo>
                    <a:pt x="21" y="0"/>
                  </a:lnTo>
                  <a:lnTo>
                    <a:pt x="22" y="21"/>
                  </a:lnTo>
                  <a:lnTo>
                    <a:pt x="22" y="49"/>
                  </a:lnTo>
                  <a:lnTo>
                    <a:pt x="22" y="80"/>
                  </a:lnTo>
                  <a:lnTo>
                    <a:pt x="22" y="114"/>
                  </a:lnTo>
                  <a:lnTo>
                    <a:pt x="21" y="149"/>
                  </a:lnTo>
                  <a:lnTo>
                    <a:pt x="21" y="182"/>
                  </a:lnTo>
                  <a:lnTo>
                    <a:pt x="21" y="213"/>
                  </a:lnTo>
                  <a:lnTo>
                    <a:pt x="21" y="239"/>
                  </a:lnTo>
                  <a:close/>
                </a:path>
              </a:pathLst>
            </a:custGeom>
            <a:solidFill>
              <a:srgbClr val="FFFFFF"/>
            </a:solidFill>
            <a:ln w="9525">
              <a:noFill/>
              <a:round/>
              <a:headEnd/>
              <a:tailEnd/>
            </a:ln>
          </p:spPr>
          <p:txBody>
            <a:bodyPr/>
            <a:lstStyle/>
            <a:p>
              <a:endParaRPr lang="en-US"/>
            </a:p>
          </p:txBody>
        </p:sp>
        <p:sp>
          <p:nvSpPr>
            <p:cNvPr id="378" name="Freeform 382"/>
            <p:cNvSpPr>
              <a:spLocks/>
            </p:cNvSpPr>
            <p:nvPr userDrawn="1"/>
          </p:nvSpPr>
          <p:spPr bwMode="auto">
            <a:xfrm>
              <a:off x="2481" y="2089"/>
              <a:ext cx="4" cy="14"/>
            </a:xfrm>
            <a:custGeom>
              <a:avLst/>
              <a:gdLst>
                <a:gd name="T0" fmla="*/ 0 w 41"/>
                <a:gd name="T1" fmla="*/ 1 h 177"/>
                <a:gd name="T2" fmla="*/ 0 w 41"/>
                <a:gd name="T3" fmla="*/ 1 h 177"/>
                <a:gd name="T4" fmla="*/ 0 w 41"/>
                <a:gd name="T5" fmla="*/ 1 h 177"/>
                <a:gd name="T6" fmla="*/ 0 w 41"/>
                <a:gd name="T7" fmla="*/ 1 h 177"/>
                <a:gd name="T8" fmla="*/ 0 w 41"/>
                <a:gd name="T9" fmla="*/ 1 h 177"/>
                <a:gd name="T10" fmla="*/ 0 w 41"/>
                <a:gd name="T11" fmla="*/ 1 h 177"/>
                <a:gd name="T12" fmla="*/ 0 w 41"/>
                <a:gd name="T13" fmla="*/ 1 h 177"/>
                <a:gd name="T14" fmla="*/ 0 w 41"/>
                <a:gd name="T15" fmla="*/ 1 h 177"/>
                <a:gd name="T16" fmla="*/ 0 w 41"/>
                <a:gd name="T17" fmla="*/ 1 h 177"/>
                <a:gd name="T18" fmla="*/ 0 w 41"/>
                <a:gd name="T19" fmla="*/ 1 h 177"/>
                <a:gd name="T20" fmla="*/ 0 w 41"/>
                <a:gd name="T21" fmla="*/ 1 h 177"/>
                <a:gd name="T22" fmla="*/ 0 w 41"/>
                <a:gd name="T23" fmla="*/ 1 h 177"/>
                <a:gd name="T24" fmla="*/ 0 w 41"/>
                <a:gd name="T25" fmla="*/ 1 h 177"/>
                <a:gd name="T26" fmla="*/ 0 w 41"/>
                <a:gd name="T27" fmla="*/ 1 h 177"/>
                <a:gd name="T28" fmla="*/ 0 w 41"/>
                <a:gd name="T29" fmla="*/ 1 h 177"/>
                <a:gd name="T30" fmla="*/ 0 w 41"/>
                <a:gd name="T31" fmla="*/ 0 h 177"/>
                <a:gd name="T32" fmla="*/ 0 w 41"/>
                <a:gd name="T33" fmla="*/ 0 h 177"/>
                <a:gd name="T34" fmla="*/ 0 w 41"/>
                <a:gd name="T35" fmla="*/ 0 h 177"/>
                <a:gd name="T36" fmla="*/ 0 w 41"/>
                <a:gd name="T37" fmla="*/ 0 h 177"/>
                <a:gd name="T38" fmla="*/ 0 w 41"/>
                <a:gd name="T39" fmla="*/ 0 h 177"/>
                <a:gd name="T40" fmla="*/ 0 w 41"/>
                <a:gd name="T41" fmla="*/ 0 h 177"/>
                <a:gd name="T42" fmla="*/ 0 w 41"/>
                <a:gd name="T43" fmla="*/ 0 h 177"/>
                <a:gd name="T44" fmla="*/ 0 w 41"/>
                <a:gd name="T45" fmla="*/ 0 h 177"/>
                <a:gd name="T46" fmla="*/ 0 w 41"/>
                <a:gd name="T47" fmla="*/ 0 h 177"/>
                <a:gd name="T48" fmla="*/ 0 w 41"/>
                <a:gd name="T49" fmla="*/ 1 h 177"/>
                <a:gd name="T50" fmla="*/ 0 w 41"/>
                <a:gd name="T51" fmla="*/ 1 h 177"/>
                <a:gd name="T52" fmla="*/ 0 w 41"/>
                <a:gd name="T53" fmla="*/ 1 h 177"/>
                <a:gd name="T54" fmla="*/ 0 w 41"/>
                <a:gd name="T55" fmla="*/ 1 h 177"/>
                <a:gd name="T56" fmla="*/ 0 w 41"/>
                <a:gd name="T57" fmla="*/ 1 h 1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1" h="177">
                  <a:moveTo>
                    <a:pt x="0" y="177"/>
                  </a:moveTo>
                  <a:lnTo>
                    <a:pt x="8" y="176"/>
                  </a:lnTo>
                  <a:lnTo>
                    <a:pt x="16" y="174"/>
                  </a:lnTo>
                  <a:lnTo>
                    <a:pt x="21" y="172"/>
                  </a:lnTo>
                  <a:lnTo>
                    <a:pt x="27" y="169"/>
                  </a:lnTo>
                  <a:lnTo>
                    <a:pt x="31" y="166"/>
                  </a:lnTo>
                  <a:lnTo>
                    <a:pt x="35" y="163"/>
                  </a:lnTo>
                  <a:lnTo>
                    <a:pt x="37" y="159"/>
                  </a:lnTo>
                  <a:lnTo>
                    <a:pt x="39" y="154"/>
                  </a:lnTo>
                  <a:lnTo>
                    <a:pt x="40" y="149"/>
                  </a:lnTo>
                  <a:lnTo>
                    <a:pt x="41" y="144"/>
                  </a:lnTo>
                  <a:lnTo>
                    <a:pt x="41" y="138"/>
                  </a:lnTo>
                  <a:lnTo>
                    <a:pt x="40" y="133"/>
                  </a:lnTo>
                  <a:lnTo>
                    <a:pt x="38" y="121"/>
                  </a:lnTo>
                  <a:lnTo>
                    <a:pt x="34" y="109"/>
                  </a:lnTo>
                  <a:lnTo>
                    <a:pt x="24" y="81"/>
                  </a:lnTo>
                  <a:lnTo>
                    <a:pt x="14" y="52"/>
                  </a:lnTo>
                  <a:lnTo>
                    <a:pt x="8" y="38"/>
                  </a:lnTo>
                  <a:lnTo>
                    <a:pt x="5" y="24"/>
                  </a:lnTo>
                  <a:lnTo>
                    <a:pt x="3" y="12"/>
                  </a:lnTo>
                  <a:lnTo>
                    <a:pt x="3" y="0"/>
                  </a:lnTo>
                  <a:lnTo>
                    <a:pt x="2" y="18"/>
                  </a:lnTo>
                  <a:lnTo>
                    <a:pt x="1" y="39"/>
                  </a:lnTo>
                  <a:lnTo>
                    <a:pt x="1" y="61"/>
                  </a:lnTo>
                  <a:lnTo>
                    <a:pt x="1" y="83"/>
                  </a:lnTo>
                  <a:lnTo>
                    <a:pt x="1" y="106"/>
                  </a:lnTo>
                  <a:lnTo>
                    <a:pt x="1" y="130"/>
                  </a:lnTo>
                  <a:lnTo>
                    <a:pt x="1" y="153"/>
                  </a:lnTo>
                  <a:lnTo>
                    <a:pt x="0" y="177"/>
                  </a:lnTo>
                  <a:close/>
                </a:path>
              </a:pathLst>
            </a:custGeom>
            <a:solidFill>
              <a:srgbClr val="FFFFFF"/>
            </a:solidFill>
            <a:ln w="9525">
              <a:noFill/>
              <a:round/>
              <a:headEnd/>
              <a:tailEnd/>
            </a:ln>
          </p:spPr>
          <p:txBody>
            <a:bodyPr/>
            <a:lstStyle/>
            <a:p>
              <a:endParaRPr lang="en-US"/>
            </a:p>
          </p:txBody>
        </p:sp>
        <p:sp>
          <p:nvSpPr>
            <p:cNvPr id="379" name="Freeform 383"/>
            <p:cNvSpPr>
              <a:spLocks/>
            </p:cNvSpPr>
            <p:nvPr userDrawn="1"/>
          </p:nvSpPr>
          <p:spPr bwMode="auto">
            <a:xfrm>
              <a:off x="2480" y="2123"/>
              <a:ext cx="2" cy="16"/>
            </a:xfrm>
            <a:custGeom>
              <a:avLst/>
              <a:gdLst>
                <a:gd name="T0" fmla="*/ 0 w 38"/>
                <a:gd name="T1" fmla="*/ 1 h 212"/>
                <a:gd name="T2" fmla="*/ 0 w 38"/>
                <a:gd name="T3" fmla="*/ 1 h 212"/>
                <a:gd name="T4" fmla="*/ 0 w 38"/>
                <a:gd name="T5" fmla="*/ 1 h 212"/>
                <a:gd name="T6" fmla="*/ 0 w 38"/>
                <a:gd name="T7" fmla="*/ 1 h 212"/>
                <a:gd name="T8" fmla="*/ 0 w 38"/>
                <a:gd name="T9" fmla="*/ 1 h 212"/>
                <a:gd name="T10" fmla="*/ 0 w 38"/>
                <a:gd name="T11" fmla="*/ 1 h 212"/>
                <a:gd name="T12" fmla="*/ 0 w 38"/>
                <a:gd name="T13" fmla="*/ 0 h 212"/>
                <a:gd name="T14" fmla="*/ 0 w 38"/>
                <a:gd name="T15" fmla="*/ 0 h 212"/>
                <a:gd name="T16" fmla="*/ 0 w 38"/>
                <a:gd name="T17" fmla="*/ 0 h 212"/>
                <a:gd name="T18" fmla="*/ 0 w 38"/>
                <a:gd name="T19" fmla="*/ 0 h 212"/>
                <a:gd name="T20" fmla="*/ 0 w 38"/>
                <a:gd name="T21" fmla="*/ 0 h 212"/>
                <a:gd name="T22" fmla="*/ 0 w 38"/>
                <a:gd name="T23" fmla="*/ 0 h 212"/>
                <a:gd name="T24" fmla="*/ 0 w 38"/>
                <a:gd name="T25" fmla="*/ 0 h 212"/>
                <a:gd name="T26" fmla="*/ 0 w 38"/>
                <a:gd name="T27" fmla="*/ 0 h 212"/>
                <a:gd name="T28" fmla="*/ 0 w 38"/>
                <a:gd name="T29" fmla="*/ 0 h 212"/>
                <a:gd name="T30" fmla="*/ 0 w 38"/>
                <a:gd name="T31" fmla="*/ 0 h 212"/>
                <a:gd name="T32" fmla="*/ 0 w 38"/>
                <a:gd name="T33" fmla="*/ 1 h 212"/>
                <a:gd name="T34" fmla="*/ 0 w 38"/>
                <a:gd name="T35" fmla="*/ 1 h 212"/>
                <a:gd name="T36" fmla="*/ 0 w 38"/>
                <a:gd name="T37" fmla="*/ 1 h 212"/>
                <a:gd name="T38" fmla="*/ 0 w 38"/>
                <a:gd name="T39" fmla="*/ 1 h 212"/>
                <a:gd name="T40" fmla="*/ 0 w 38"/>
                <a:gd name="T41" fmla="*/ 1 h 212"/>
                <a:gd name="T42" fmla="*/ 0 w 38"/>
                <a:gd name="T43" fmla="*/ 1 h 212"/>
                <a:gd name="T44" fmla="*/ 0 w 38"/>
                <a:gd name="T45" fmla="*/ 1 h 212"/>
                <a:gd name="T46" fmla="*/ 0 w 38"/>
                <a:gd name="T47" fmla="*/ 1 h 212"/>
                <a:gd name="T48" fmla="*/ 0 w 38"/>
                <a:gd name="T49" fmla="*/ 1 h 212"/>
                <a:gd name="T50" fmla="*/ 0 w 38"/>
                <a:gd name="T51" fmla="*/ 1 h 212"/>
                <a:gd name="T52" fmla="*/ 0 w 38"/>
                <a:gd name="T53" fmla="*/ 1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8" h="212">
                  <a:moveTo>
                    <a:pt x="3" y="212"/>
                  </a:moveTo>
                  <a:lnTo>
                    <a:pt x="3" y="204"/>
                  </a:lnTo>
                  <a:lnTo>
                    <a:pt x="2" y="184"/>
                  </a:lnTo>
                  <a:lnTo>
                    <a:pt x="2" y="154"/>
                  </a:lnTo>
                  <a:lnTo>
                    <a:pt x="1" y="121"/>
                  </a:lnTo>
                  <a:lnTo>
                    <a:pt x="1" y="88"/>
                  </a:lnTo>
                  <a:lnTo>
                    <a:pt x="1" y="58"/>
                  </a:lnTo>
                  <a:lnTo>
                    <a:pt x="0" y="38"/>
                  </a:lnTo>
                  <a:lnTo>
                    <a:pt x="0" y="30"/>
                  </a:lnTo>
                  <a:lnTo>
                    <a:pt x="15" y="15"/>
                  </a:lnTo>
                  <a:lnTo>
                    <a:pt x="30" y="0"/>
                  </a:lnTo>
                  <a:lnTo>
                    <a:pt x="30" y="11"/>
                  </a:lnTo>
                  <a:lnTo>
                    <a:pt x="30" y="24"/>
                  </a:lnTo>
                  <a:lnTo>
                    <a:pt x="31" y="37"/>
                  </a:lnTo>
                  <a:lnTo>
                    <a:pt x="32" y="49"/>
                  </a:lnTo>
                  <a:lnTo>
                    <a:pt x="35" y="77"/>
                  </a:lnTo>
                  <a:lnTo>
                    <a:pt x="38" y="107"/>
                  </a:lnTo>
                  <a:lnTo>
                    <a:pt x="38" y="121"/>
                  </a:lnTo>
                  <a:lnTo>
                    <a:pt x="37" y="136"/>
                  </a:lnTo>
                  <a:lnTo>
                    <a:pt x="34" y="150"/>
                  </a:lnTo>
                  <a:lnTo>
                    <a:pt x="32" y="164"/>
                  </a:lnTo>
                  <a:lnTo>
                    <a:pt x="27" y="176"/>
                  </a:lnTo>
                  <a:lnTo>
                    <a:pt x="22" y="189"/>
                  </a:lnTo>
                  <a:lnTo>
                    <a:pt x="17" y="196"/>
                  </a:lnTo>
                  <a:lnTo>
                    <a:pt x="13" y="201"/>
                  </a:lnTo>
                  <a:lnTo>
                    <a:pt x="9" y="206"/>
                  </a:lnTo>
                  <a:lnTo>
                    <a:pt x="3" y="212"/>
                  </a:lnTo>
                  <a:close/>
                </a:path>
              </a:pathLst>
            </a:custGeom>
            <a:solidFill>
              <a:srgbClr val="FFFFFF"/>
            </a:solidFill>
            <a:ln w="9525">
              <a:noFill/>
              <a:round/>
              <a:headEnd/>
              <a:tailEnd/>
            </a:ln>
          </p:spPr>
          <p:txBody>
            <a:bodyPr/>
            <a:lstStyle/>
            <a:p>
              <a:endParaRPr lang="en-US"/>
            </a:p>
          </p:txBody>
        </p:sp>
        <p:sp>
          <p:nvSpPr>
            <p:cNvPr id="380" name="Freeform 384"/>
            <p:cNvSpPr>
              <a:spLocks/>
            </p:cNvSpPr>
            <p:nvPr userDrawn="1"/>
          </p:nvSpPr>
          <p:spPr bwMode="auto">
            <a:xfrm>
              <a:off x="2548" y="2127"/>
              <a:ext cx="2" cy="6"/>
            </a:xfrm>
            <a:custGeom>
              <a:avLst/>
              <a:gdLst>
                <a:gd name="T0" fmla="*/ 0 w 26"/>
                <a:gd name="T1" fmla="*/ 1 h 68"/>
                <a:gd name="T2" fmla="*/ 0 w 26"/>
                <a:gd name="T3" fmla="*/ 0 h 68"/>
                <a:gd name="T4" fmla="*/ 0 w 26"/>
                <a:gd name="T5" fmla="*/ 0 h 68"/>
                <a:gd name="T6" fmla="*/ 0 w 26"/>
                <a:gd name="T7" fmla="*/ 0 h 68"/>
                <a:gd name="T8" fmla="*/ 0 w 26"/>
                <a:gd name="T9" fmla="*/ 0 h 68"/>
                <a:gd name="T10" fmla="*/ 0 w 26"/>
                <a:gd name="T11" fmla="*/ 0 h 68"/>
                <a:gd name="T12" fmla="*/ 0 w 26"/>
                <a:gd name="T13" fmla="*/ 0 h 68"/>
                <a:gd name="T14" fmla="*/ 0 w 26"/>
                <a:gd name="T15" fmla="*/ 0 h 68"/>
                <a:gd name="T16" fmla="*/ 0 w 26"/>
                <a:gd name="T17" fmla="*/ 0 h 68"/>
                <a:gd name="T18" fmla="*/ 0 w 26"/>
                <a:gd name="T19" fmla="*/ 0 h 68"/>
                <a:gd name="T20" fmla="*/ 0 w 26"/>
                <a:gd name="T21" fmla="*/ 0 h 68"/>
                <a:gd name="T22" fmla="*/ 0 w 26"/>
                <a:gd name="T23" fmla="*/ 0 h 68"/>
                <a:gd name="T24" fmla="*/ 0 w 26"/>
                <a:gd name="T25" fmla="*/ 0 h 68"/>
                <a:gd name="T26" fmla="*/ 0 w 26"/>
                <a:gd name="T27" fmla="*/ 0 h 68"/>
                <a:gd name="T28" fmla="*/ 0 w 26"/>
                <a:gd name="T29" fmla="*/ 0 h 68"/>
                <a:gd name="T30" fmla="*/ 0 w 26"/>
                <a:gd name="T31" fmla="*/ 0 h 68"/>
                <a:gd name="T32" fmla="*/ 0 w 26"/>
                <a:gd name="T33" fmla="*/ 1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 h="68">
                  <a:moveTo>
                    <a:pt x="26" y="68"/>
                  </a:moveTo>
                  <a:lnTo>
                    <a:pt x="17" y="55"/>
                  </a:lnTo>
                  <a:lnTo>
                    <a:pt x="7" y="43"/>
                  </a:lnTo>
                  <a:lnTo>
                    <a:pt x="3" y="35"/>
                  </a:lnTo>
                  <a:lnTo>
                    <a:pt x="1" y="28"/>
                  </a:lnTo>
                  <a:lnTo>
                    <a:pt x="0" y="23"/>
                  </a:lnTo>
                  <a:lnTo>
                    <a:pt x="1" y="20"/>
                  </a:lnTo>
                  <a:lnTo>
                    <a:pt x="1" y="16"/>
                  </a:lnTo>
                  <a:lnTo>
                    <a:pt x="3" y="12"/>
                  </a:lnTo>
                  <a:lnTo>
                    <a:pt x="13" y="5"/>
                  </a:lnTo>
                  <a:lnTo>
                    <a:pt x="23" y="0"/>
                  </a:lnTo>
                  <a:lnTo>
                    <a:pt x="24" y="7"/>
                  </a:lnTo>
                  <a:lnTo>
                    <a:pt x="25" y="15"/>
                  </a:lnTo>
                  <a:lnTo>
                    <a:pt x="26" y="23"/>
                  </a:lnTo>
                  <a:lnTo>
                    <a:pt x="26" y="33"/>
                  </a:lnTo>
                  <a:lnTo>
                    <a:pt x="26" y="50"/>
                  </a:lnTo>
                  <a:lnTo>
                    <a:pt x="26" y="68"/>
                  </a:lnTo>
                  <a:close/>
                </a:path>
              </a:pathLst>
            </a:custGeom>
            <a:solidFill>
              <a:srgbClr val="FFFFFF"/>
            </a:solidFill>
            <a:ln w="9525">
              <a:noFill/>
              <a:round/>
              <a:headEnd/>
              <a:tailEnd/>
            </a:ln>
          </p:spPr>
          <p:txBody>
            <a:bodyPr/>
            <a:lstStyle/>
            <a:p>
              <a:endParaRPr lang="en-US"/>
            </a:p>
          </p:txBody>
        </p:sp>
        <p:sp>
          <p:nvSpPr>
            <p:cNvPr id="381" name="Freeform 385"/>
            <p:cNvSpPr>
              <a:spLocks/>
            </p:cNvSpPr>
            <p:nvPr userDrawn="1"/>
          </p:nvSpPr>
          <p:spPr bwMode="auto">
            <a:xfrm>
              <a:off x="2557" y="2132"/>
              <a:ext cx="3" cy="11"/>
            </a:xfrm>
            <a:custGeom>
              <a:avLst/>
              <a:gdLst>
                <a:gd name="T0" fmla="*/ 0 w 35"/>
                <a:gd name="T1" fmla="*/ 1 h 144"/>
                <a:gd name="T2" fmla="*/ 0 w 35"/>
                <a:gd name="T3" fmla="*/ 1 h 144"/>
                <a:gd name="T4" fmla="*/ 0 w 35"/>
                <a:gd name="T5" fmla="*/ 1 h 144"/>
                <a:gd name="T6" fmla="*/ 0 w 35"/>
                <a:gd name="T7" fmla="*/ 1 h 144"/>
                <a:gd name="T8" fmla="*/ 0 w 35"/>
                <a:gd name="T9" fmla="*/ 1 h 144"/>
                <a:gd name="T10" fmla="*/ 0 w 35"/>
                <a:gd name="T11" fmla="*/ 1 h 144"/>
                <a:gd name="T12" fmla="*/ 0 w 35"/>
                <a:gd name="T13" fmla="*/ 1 h 144"/>
                <a:gd name="T14" fmla="*/ 0 w 35"/>
                <a:gd name="T15" fmla="*/ 1 h 144"/>
                <a:gd name="T16" fmla="*/ 0 w 35"/>
                <a:gd name="T17" fmla="*/ 0 h 144"/>
                <a:gd name="T18" fmla="*/ 0 w 35"/>
                <a:gd name="T19" fmla="*/ 0 h 144"/>
                <a:gd name="T20" fmla="*/ 0 w 35"/>
                <a:gd name="T21" fmla="*/ 0 h 144"/>
                <a:gd name="T22" fmla="*/ 0 w 35"/>
                <a:gd name="T23" fmla="*/ 0 h 144"/>
                <a:gd name="T24" fmla="*/ 0 w 35"/>
                <a:gd name="T25" fmla="*/ 0 h 144"/>
                <a:gd name="T26" fmla="*/ 0 w 35"/>
                <a:gd name="T27" fmla="*/ 0 h 144"/>
                <a:gd name="T28" fmla="*/ 0 w 35"/>
                <a:gd name="T29" fmla="*/ 0 h 144"/>
                <a:gd name="T30" fmla="*/ 0 w 35"/>
                <a:gd name="T31" fmla="*/ 0 h 144"/>
                <a:gd name="T32" fmla="*/ 0 w 35"/>
                <a:gd name="T33" fmla="*/ 0 h 144"/>
                <a:gd name="T34" fmla="*/ 0 w 35"/>
                <a:gd name="T35" fmla="*/ 0 h 144"/>
                <a:gd name="T36" fmla="*/ 0 w 35"/>
                <a:gd name="T37" fmla="*/ 0 h 144"/>
                <a:gd name="T38" fmla="*/ 0 w 35"/>
                <a:gd name="T39" fmla="*/ 0 h 144"/>
                <a:gd name="T40" fmla="*/ 0 w 35"/>
                <a:gd name="T41" fmla="*/ 0 h 144"/>
                <a:gd name="T42" fmla="*/ 0 w 35"/>
                <a:gd name="T43" fmla="*/ 1 h 144"/>
                <a:gd name="T44" fmla="*/ 0 w 35"/>
                <a:gd name="T45" fmla="*/ 1 h 1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144">
                  <a:moveTo>
                    <a:pt x="35" y="144"/>
                  </a:moveTo>
                  <a:lnTo>
                    <a:pt x="25" y="137"/>
                  </a:lnTo>
                  <a:lnTo>
                    <a:pt x="17" y="130"/>
                  </a:lnTo>
                  <a:lnTo>
                    <a:pt x="11" y="121"/>
                  </a:lnTo>
                  <a:lnTo>
                    <a:pt x="7" y="112"/>
                  </a:lnTo>
                  <a:lnTo>
                    <a:pt x="3" y="104"/>
                  </a:lnTo>
                  <a:lnTo>
                    <a:pt x="1" y="95"/>
                  </a:lnTo>
                  <a:lnTo>
                    <a:pt x="0" y="86"/>
                  </a:lnTo>
                  <a:lnTo>
                    <a:pt x="0" y="77"/>
                  </a:lnTo>
                  <a:lnTo>
                    <a:pt x="1" y="58"/>
                  </a:lnTo>
                  <a:lnTo>
                    <a:pt x="3" y="39"/>
                  </a:lnTo>
                  <a:lnTo>
                    <a:pt x="5" y="29"/>
                  </a:lnTo>
                  <a:lnTo>
                    <a:pt x="5" y="20"/>
                  </a:lnTo>
                  <a:lnTo>
                    <a:pt x="5" y="10"/>
                  </a:lnTo>
                  <a:lnTo>
                    <a:pt x="3" y="0"/>
                  </a:lnTo>
                  <a:lnTo>
                    <a:pt x="8" y="1"/>
                  </a:lnTo>
                  <a:lnTo>
                    <a:pt x="19" y="5"/>
                  </a:lnTo>
                  <a:lnTo>
                    <a:pt x="30" y="8"/>
                  </a:lnTo>
                  <a:lnTo>
                    <a:pt x="35" y="9"/>
                  </a:lnTo>
                  <a:lnTo>
                    <a:pt x="35" y="30"/>
                  </a:lnTo>
                  <a:lnTo>
                    <a:pt x="35" y="76"/>
                  </a:lnTo>
                  <a:lnTo>
                    <a:pt x="35" y="123"/>
                  </a:lnTo>
                  <a:lnTo>
                    <a:pt x="35" y="144"/>
                  </a:lnTo>
                  <a:close/>
                </a:path>
              </a:pathLst>
            </a:custGeom>
            <a:solidFill>
              <a:srgbClr val="FFFFFF"/>
            </a:solidFill>
            <a:ln w="9525">
              <a:noFill/>
              <a:round/>
              <a:headEnd/>
              <a:tailEnd/>
            </a:ln>
          </p:spPr>
          <p:txBody>
            <a:bodyPr/>
            <a:lstStyle/>
            <a:p>
              <a:endParaRPr lang="en-US"/>
            </a:p>
          </p:txBody>
        </p:sp>
        <p:sp>
          <p:nvSpPr>
            <p:cNvPr id="382" name="Freeform 386"/>
            <p:cNvSpPr>
              <a:spLocks/>
            </p:cNvSpPr>
            <p:nvPr userDrawn="1"/>
          </p:nvSpPr>
          <p:spPr bwMode="auto">
            <a:xfrm>
              <a:off x="2474" y="2125"/>
              <a:ext cx="3" cy="24"/>
            </a:xfrm>
            <a:custGeom>
              <a:avLst/>
              <a:gdLst>
                <a:gd name="T0" fmla="*/ 0 w 44"/>
                <a:gd name="T1" fmla="*/ 0 h 301"/>
                <a:gd name="T2" fmla="*/ 0 w 44"/>
                <a:gd name="T3" fmla="*/ 0 h 301"/>
                <a:gd name="T4" fmla="*/ 0 w 44"/>
                <a:gd name="T5" fmla="*/ 0 h 301"/>
                <a:gd name="T6" fmla="*/ 0 w 44"/>
                <a:gd name="T7" fmla="*/ 0 h 301"/>
                <a:gd name="T8" fmla="*/ 0 w 44"/>
                <a:gd name="T9" fmla="*/ 0 h 301"/>
                <a:gd name="T10" fmla="*/ 0 w 44"/>
                <a:gd name="T11" fmla="*/ 1 h 301"/>
                <a:gd name="T12" fmla="*/ 0 w 44"/>
                <a:gd name="T13" fmla="*/ 1 h 301"/>
                <a:gd name="T14" fmla="*/ 0 w 44"/>
                <a:gd name="T15" fmla="*/ 1 h 301"/>
                <a:gd name="T16" fmla="*/ 0 w 44"/>
                <a:gd name="T17" fmla="*/ 1 h 301"/>
                <a:gd name="T18" fmla="*/ 0 w 44"/>
                <a:gd name="T19" fmla="*/ 1 h 301"/>
                <a:gd name="T20" fmla="*/ 0 w 44"/>
                <a:gd name="T21" fmla="*/ 2 h 301"/>
                <a:gd name="T22" fmla="*/ 0 w 44"/>
                <a:gd name="T23" fmla="*/ 2 h 301"/>
                <a:gd name="T24" fmla="*/ 0 w 44"/>
                <a:gd name="T25" fmla="*/ 2 h 301"/>
                <a:gd name="T26" fmla="*/ 0 w 44"/>
                <a:gd name="T27" fmla="*/ 2 h 301"/>
                <a:gd name="T28" fmla="*/ 0 w 44"/>
                <a:gd name="T29" fmla="*/ 2 h 301"/>
                <a:gd name="T30" fmla="*/ 0 w 44"/>
                <a:gd name="T31" fmla="*/ 2 h 301"/>
                <a:gd name="T32" fmla="*/ 0 w 44"/>
                <a:gd name="T33" fmla="*/ 2 h 301"/>
                <a:gd name="T34" fmla="*/ 0 w 44"/>
                <a:gd name="T35" fmla="*/ 1 h 301"/>
                <a:gd name="T36" fmla="*/ 0 w 44"/>
                <a:gd name="T37" fmla="*/ 1 h 301"/>
                <a:gd name="T38" fmla="*/ 0 w 44"/>
                <a:gd name="T39" fmla="*/ 1 h 301"/>
                <a:gd name="T40" fmla="*/ 0 w 44"/>
                <a:gd name="T41" fmla="*/ 0 h 301"/>
                <a:gd name="T42" fmla="*/ 0 w 44"/>
                <a:gd name="T43" fmla="*/ 0 h 301"/>
                <a:gd name="T44" fmla="*/ 0 w 44"/>
                <a:gd name="T45" fmla="*/ 0 h 301"/>
                <a:gd name="T46" fmla="*/ 0 w 44"/>
                <a:gd name="T47" fmla="*/ 0 h 301"/>
                <a:gd name="T48" fmla="*/ 0 w 44"/>
                <a:gd name="T49" fmla="*/ 0 h 301"/>
                <a:gd name="T50" fmla="*/ 0 w 44"/>
                <a:gd name="T51" fmla="*/ 0 h 301"/>
                <a:gd name="T52" fmla="*/ 0 w 44"/>
                <a:gd name="T53" fmla="*/ 0 h 30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4" h="301">
                  <a:moveTo>
                    <a:pt x="44" y="0"/>
                  </a:moveTo>
                  <a:lnTo>
                    <a:pt x="41" y="18"/>
                  </a:lnTo>
                  <a:lnTo>
                    <a:pt x="39" y="37"/>
                  </a:lnTo>
                  <a:lnTo>
                    <a:pt x="38" y="56"/>
                  </a:lnTo>
                  <a:lnTo>
                    <a:pt x="37" y="75"/>
                  </a:lnTo>
                  <a:lnTo>
                    <a:pt x="38" y="114"/>
                  </a:lnTo>
                  <a:lnTo>
                    <a:pt x="39" y="155"/>
                  </a:lnTo>
                  <a:lnTo>
                    <a:pt x="39" y="175"/>
                  </a:lnTo>
                  <a:lnTo>
                    <a:pt x="39" y="194"/>
                  </a:lnTo>
                  <a:lnTo>
                    <a:pt x="38" y="214"/>
                  </a:lnTo>
                  <a:lnTo>
                    <a:pt x="36" y="233"/>
                  </a:lnTo>
                  <a:lnTo>
                    <a:pt x="33" y="251"/>
                  </a:lnTo>
                  <a:lnTo>
                    <a:pt x="29" y="268"/>
                  </a:lnTo>
                  <a:lnTo>
                    <a:pt x="24" y="285"/>
                  </a:lnTo>
                  <a:lnTo>
                    <a:pt x="17" y="301"/>
                  </a:lnTo>
                  <a:lnTo>
                    <a:pt x="16" y="288"/>
                  </a:lnTo>
                  <a:lnTo>
                    <a:pt x="14" y="254"/>
                  </a:lnTo>
                  <a:lnTo>
                    <a:pt x="11" y="206"/>
                  </a:lnTo>
                  <a:lnTo>
                    <a:pt x="9" y="151"/>
                  </a:lnTo>
                  <a:lnTo>
                    <a:pt x="6" y="96"/>
                  </a:lnTo>
                  <a:lnTo>
                    <a:pt x="3" y="48"/>
                  </a:lnTo>
                  <a:lnTo>
                    <a:pt x="0" y="14"/>
                  </a:lnTo>
                  <a:lnTo>
                    <a:pt x="0" y="1"/>
                  </a:lnTo>
                  <a:lnTo>
                    <a:pt x="7" y="1"/>
                  </a:lnTo>
                  <a:lnTo>
                    <a:pt x="22" y="0"/>
                  </a:lnTo>
                  <a:lnTo>
                    <a:pt x="38" y="0"/>
                  </a:lnTo>
                  <a:lnTo>
                    <a:pt x="44" y="0"/>
                  </a:lnTo>
                  <a:close/>
                </a:path>
              </a:pathLst>
            </a:custGeom>
            <a:solidFill>
              <a:srgbClr val="FFFFFF"/>
            </a:solidFill>
            <a:ln w="9525">
              <a:noFill/>
              <a:round/>
              <a:headEnd/>
              <a:tailEnd/>
            </a:ln>
          </p:spPr>
          <p:txBody>
            <a:bodyPr/>
            <a:lstStyle/>
            <a:p>
              <a:endParaRPr lang="en-US"/>
            </a:p>
          </p:txBody>
        </p:sp>
        <p:sp>
          <p:nvSpPr>
            <p:cNvPr id="383" name="Freeform 387"/>
            <p:cNvSpPr>
              <a:spLocks/>
            </p:cNvSpPr>
            <p:nvPr userDrawn="1"/>
          </p:nvSpPr>
          <p:spPr bwMode="auto">
            <a:xfrm>
              <a:off x="2467" y="2032"/>
              <a:ext cx="104" cy="73"/>
            </a:xfrm>
            <a:custGeom>
              <a:avLst/>
              <a:gdLst>
                <a:gd name="T0" fmla="*/ 8 w 1358"/>
                <a:gd name="T1" fmla="*/ 6 h 955"/>
                <a:gd name="T2" fmla="*/ 8 w 1358"/>
                <a:gd name="T3" fmla="*/ 5 h 955"/>
                <a:gd name="T4" fmla="*/ 8 w 1358"/>
                <a:gd name="T5" fmla="*/ 4 h 955"/>
                <a:gd name="T6" fmla="*/ 8 w 1358"/>
                <a:gd name="T7" fmla="*/ 3 h 955"/>
                <a:gd name="T8" fmla="*/ 7 w 1358"/>
                <a:gd name="T9" fmla="*/ 3 h 955"/>
                <a:gd name="T10" fmla="*/ 7 w 1358"/>
                <a:gd name="T11" fmla="*/ 2 h 955"/>
                <a:gd name="T12" fmla="*/ 7 w 1358"/>
                <a:gd name="T13" fmla="*/ 2 h 955"/>
                <a:gd name="T14" fmla="*/ 7 w 1358"/>
                <a:gd name="T15" fmla="*/ 1 h 955"/>
                <a:gd name="T16" fmla="*/ 6 w 1358"/>
                <a:gd name="T17" fmla="*/ 1 h 955"/>
                <a:gd name="T18" fmla="*/ 6 w 1358"/>
                <a:gd name="T19" fmla="*/ 1 h 955"/>
                <a:gd name="T20" fmla="*/ 5 w 1358"/>
                <a:gd name="T21" fmla="*/ 0 h 955"/>
                <a:gd name="T22" fmla="*/ 5 w 1358"/>
                <a:gd name="T23" fmla="*/ 0 h 955"/>
                <a:gd name="T24" fmla="*/ 4 w 1358"/>
                <a:gd name="T25" fmla="*/ 0 h 955"/>
                <a:gd name="T26" fmla="*/ 3 w 1358"/>
                <a:gd name="T27" fmla="*/ 0 h 955"/>
                <a:gd name="T28" fmla="*/ 3 w 1358"/>
                <a:gd name="T29" fmla="*/ 0 h 955"/>
                <a:gd name="T30" fmla="*/ 2 w 1358"/>
                <a:gd name="T31" fmla="*/ 0 h 955"/>
                <a:gd name="T32" fmla="*/ 2 w 1358"/>
                <a:gd name="T33" fmla="*/ 1 h 955"/>
                <a:gd name="T34" fmla="*/ 2 w 1358"/>
                <a:gd name="T35" fmla="*/ 1 h 955"/>
                <a:gd name="T36" fmla="*/ 1 w 1358"/>
                <a:gd name="T37" fmla="*/ 1 h 955"/>
                <a:gd name="T38" fmla="*/ 1 w 1358"/>
                <a:gd name="T39" fmla="*/ 2 h 955"/>
                <a:gd name="T40" fmla="*/ 1 w 1358"/>
                <a:gd name="T41" fmla="*/ 2 h 955"/>
                <a:gd name="T42" fmla="*/ 0 w 1358"/>
                <a:gd name="T43" fmla="*/ 3 h 955"/>
                <a:gd name="T44" fmla="*/ 0 w 1358"/>
                <a:gd name="T45" fmla="*/ 3 h 955"/>
                <a:gd name="T46" fmla="*/ 0 w 1358"/>
                <a:gd name="T47" fmla="*/ 4 h 955"/>
                <a:gd name="T48" fmla="*/ 0 w 1358"/>
                <a:gd name="T49" fmla="*/ 4 h 955"/>
                <a:gd name="T50" fmla="*/ 0 w 1358"/>
                <a:gd name="T51" fmla="*/ 5 h 955"/>
                <a:gd name="T52" fmla="*/ 0 w 1358"/>
                <a:gd name="T53" fmla="*/ 5 h 955"/>
                <a:gd name="T54" fmla="*/ 0 w 1358"/>
                <a:gd name="T55" fmla="*/ 6 h 955"/>
                <a:gd name="T56" fmla="*/ 0 w 1358"/>
                <a:gd name="T57" fmla="*/ 5 h 955"/>
                <a:gd name="T58" fmla="*/ 0 w 1358"/>
                <a:gd name="T59" fmla="*/ 4 h 955"/>
                <a:gd name="T60" fmla="*/ 0 w 1358"/>
                <a:gd name="T61" fmla="*/ 3 h 955"/>
                <a:gd name="T62" fmla="*/ 0 w 1358"/>
                <a:gd name="T63" fmla="*/ 3 h 955"/>
                <a:gd name="T64" fmla="*/ 0 w 1358"/>
                <a:gd name="T65" fmla="*/ 3 h 955"/>
                <a:gd name="T66" fmla="*/ 0 w 1358"/>
                <a:gd name="T67" fmla="*/ 2 h 955"/>
                <a:gd name="T68" fmla="*/ 1 w 1358"/>
                <a:gd name="T69" fmla="*/ 2 h 955"/>
                <a:gd name="T70" fmla="*/ 1 w 1358"/>
                <a:gd name="T71" fmla="*/ 1 h 955"/>
                <a:gd name="T72" fmla="*/ 2 w 1358"/>
                <a:gd name="T73" fmla="*/ 1 h 955"/>
                <a:gd name="T74" fmla="*/ 2 w 1358"/>
                <a:gd name="T75" fmla="*/ 0 h 955"/>
                <a:gd name="T76" fmla="*/ 3 w 1358"/>
                <a:gd name="T77" fmla="*/ 0 h 955"/>
                <a:gd name="T78" fmla="*/ 3 w 1358"/>
                <a:gd name="T79" fmla="*/ 0 h 955"/>
                <a:gd name="T80" fmla="*/ 4 w 1358"/>
                <a:gd name="T81" fmla="*/ 0 h 955"/>
                <a:gd name="T82" fmla="*/ 4 w 1358"/>
                <a:gd name="T83" fmla="*/ 0 h 955"/>
                <a:gd name="T84" fmla="*/ 5 w 1358"/>
                <a:gd name="T85" fmla="*/ 0 h 955"/>
                <a:gd name="T86" fmla="*/ 6 w 1358"/>
                <a:gd name="T87" fmla="*/ 1 h 955"/>
                <a:gd name="T88" fmla="*/ 7 w 1358"/>
                <a:gd name="T89" fmla="*/ 1 h 955"/>
                <a:gd name="T90" fmla="*/ 7 w 1358"/>
                <a:gd name="T91" fmla="*/ 1 h 955"/>
                <a:gd name="T92" fmla="*/ 7 w 1358"/>
                <a:gd name="T93" fmla="*/ 2 h 955"/>
                <a:gd name="T94" fmla="*/ 8 w 1358"/>
                <a:gd name="T95" fmla="*/ 2 h 955"/>
                <a:gd name="T96" fmla="*/ 8 w 1358"/>
                <a:gd name="T97" fmla="*/ 3 h 955"/>
                <a:gd name="T98" fmla="*/ 8 w 1358"/>
                <a:gd name="T99" fmla="*/ 3 h 955"/>
                <a:gd name="T100" fmla="*/ 8 w 1358"/>
                <a:gd name="T101" fmla="*/ 4 h 955"/>
                <a:gd name="T102" fmla="*/ 8 w 1358"/>
                <a:gd name="T103" fmla="*/ 5 h 95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58" h="955">
                  <a:moveTo>
                    <a:pt x="1355" y="950"/>
                  </a:moveTo>
                  <a:lnTo>
                    <a:pt x="1343" y="945"/>
                  </a:lnTo>
                  <a:lnTo>
                    <a:pt x="1328" y="939"/>
                  </a:lnTo>
                  <a:lnTo>
                    <a:pt x="1320" y="936"/>
                  </a:lnTo>
                  <a:lnTo>
                    <a:pt x="1312" y="932"/>
                  </a:lnTo>
                  <a:lnTo>
                    <a:pt x="1303" y="929"/>
                  </a:lnTo>
                  <a:lnTo>
                    <a:pt x="1296" y="928"/>
                  </a:lnTo>
                  <a:lnTo>
                    <a:pt x="1297" y="876"/>
                  </a:lnTo>
                  <a:lnTo>
                    <a:pt x="1298" y="824"/>
                  </a:lnTo>
                  <a:lnTo>
                    <a:pt x="1298" y="771"/>
                  </a:lnTo>
                  <a:lnTo>
                    <a:pt x="1298" y="719"/>
                  </a:lnTo>
                  <a:lnTo>
                    <a:pt x="1296" y="667"/>
                  </a:lnTo>
                  <a:lnTo>
                    <a:pt x="1294" y="616"/>
                  </a:lnTo>
                  <a:lnTo>
                    <a:pt x="1291" y="591"/>
                  </a:lnTo>
                  <a:lnTo>
                    <a:pt x="1288" y="565"/>
                  </a:lnTo>
                  <a:lnTo>
                    <a:pt x="1285" y="541"/>
                  </a:lnTo>
                  <a:lnTo>
                    <a:pt x="1282" y="516"/>
                  </a:lnTo>
                  <a:lnTo>
                    <a:pt x="1276" y="492"/>
                  </a:lnTo>
                  <a:lnTo>
                    <a:pt x="1272" y="468"/>
                  </a:lnTo>
                  <a:lnTo>
                    <a:pt x="1266" y="445"/>
                  </a:lnTo>
                  <a:lnTo>
                    <a:pt x="1259" y="421"/>
                  </a:lnTo>
                  <a:lnTo>
                    <a:pt x="1252" y="399"/>
                  </a:lnTo>
                  <a:lnTo>
                    <a:pt x="1243" y="377"/>
                  </a:lnTo>
                  <a:lnTo>
                    <a:pt x="1235" y="355"/>
                  </a:lnTo>
                  <a:lnTo>
                    <a:pt x="1225" y="334"/>
                  </a:lnTo>
                  <a:lnTo>
                    <a:pt x="1213" y="313"/>
                  </a:lnTo>
                  <a:lnTo>
                    <a:pt x="1202" y="292"/>
                  </a:lnTo>
                  <a:lnTo>
                    <a:pt x="1189" y="273"/>
                  </a:lnTo>
                  <a:lnTo>
                    <a:pt x="1175" y="254"/>
                  </a:lnTo>
                  <a:lnTo>
                    <a:pt x="1160" y="236"/>
                  </a:lnTo>
                  <a:lnTo>
                    <a:pt x="1143" y="219"/>
                  </a:lnTo>
                  <a:lnTo>
                    <a:pt x="1126" y="202"/>
                  </a:lnTo>
                  <a:lnTo>
                    <a:pt x="1107" y="186"/>
                  </a:lnTo>
                  <a:lnTo>
                    <a:pt x="1087" y="170"/>
                  </a:lnTo>
                  <a:lnTo>
                    <a:pt x="1068" y="154"/>
                  </a:lnTo>
                  <a:lnTo>
                    <a:pt x="1048" y="140"/>
                  </a:lnTo>
                  <a:lnTo>
                    <a:pt x="1028" y="126"/>
                  </a:lnTo>
                  <a:lnTo>
                    <a:pt x="1006" y="113"/>
                  </a:lnTo>
                  <a:lnTo>
                    <a:pt x="986" y="100"/>
                  </a:lnTo>
                  <a:lnTo>
                    <a:pt x="964" y="89"/>
                  </a:lnTo>
                  <a:lnTo>
                    <a:pt x="942" y="78"/>
                  </a:lnTo>
                  <a:lnTo>
                    <a:pt x="921" y="68"/>
                  </a:lnTo>
                  <a:lnTo>
                    <a:pt x="899" y="59"/>
                  </a:lnTo>
                  <a:lnTo>
                    <a:pt x="876" y="50"/>
                  </a:lnTo>
                  <a:lnTo>
                    <a:pt x="853" y="43"/>
                  </a:lnTo>
                  <a:lnTo>
                    <a:pt x="830" y="36"/>
                  </a:lnTo>
                  <a:lnTo>
                    <a:pt x="807" y="30"/>
                  </a:lnTo>
                  <a:lnTo>
                    <a:pt x="783" y="26"/>
                  </a:lnTo>
                  <a:lnTo>
                    <a:pt x="761" y="21"/>
                  </a:lnTo>
                  <a:lnTo>
                    <a:pt x="736" y="18"/>
                  </a:lnTo>
                  <a:lnTo>
                    <a:pt x="713" y="16"/>
                  </a:lnTo>
                  <a:lnTo>
                    <a:pt x="689" y="14"/>
                  </a:lnTo>
                  <a:lnTo>
                    <a:pt x="666" y="14"/>
                  </a:lnTo>
                  <a:lnTo>
                    <a:pt x="641" y="14"/>
                  </a:lnTo>
                  <a:lnTo>
                    <a:pt x="618" y="16"/>
                  </a:lnTo>
                  <a:lnTo>
                    <a:pt x="594" y="18"/>
                  </a:lnTo>
                  <a:lnTo>
                    <a:pt x="570" y="21"/>
                  </a:lnTo>
                  <a:lnTo>
                    <a:pt x="546" y="27"/>
                  </a:lnTo>
                  <a:lnTo>
                    <a:pt x="522" y="32"/>
                  </a:lnTo>
                  <a:lnTo>
                    <a:pt x="498" y="38"/>
                  </a:lnTo>
                  <a:lnTo>
                    <a:pt x="475" y="46"/>
                  </a:lnTo>
                  <a:lnTo>
                    <a:pt x="450" y="54"/>
                  </a:lnTo>
                  <a:lnTo>
                    <a:pt x="427" y="65"/>
                  </a:lnTo>
                  <a:lnTo>
                    <a:pt x="403" y="76"/>
                  </a:lnTo>
                  <a:lnTo>
                    <a:pt x="380" y="87"/>
                  </a:lnTo>
                  <a:lnTo>
                    <a:pt x="360" y="98"/>
                  </a:lnTo>
                  <a:lnTo>
                    <a:pt x="341" y="111"/>
                  </a:lnTo>
                  <a:lnTo>
                    <a:pt x="323" y="123"/>
                  </a:lnTo>
                  <a:lnTo>
                    <a:pt x="305" y="137"/>
                  </a:lnTo>
                  <a:lnTo>
                    <a:pt x="288" y="149"/>
                  </a:lnTo>
                  <a:lnTo>
                    <a:pt x="271" y="164"/>
                  </a:lnTo>
                  <a:lnTo>
                    <a:pt x="255" y="179"/>
                  </a:lnTo>
                  <a:lnTo>
                    <a:pt x="239" y="194"/>
                  </a:lnTo>
                  <a:lnTo>
                    <a:pt x="223" y="210"/>
                  </a:lnTo>
                  <a:lnTo>
                    <a:pt x="209" y="226"/>
                  </a:lnTo>
                  <a:lnTo>
                    <a:pt x="195" y="242"/>
                  </a:lnTo>
                  <a:lnTo>
                    <a:pt x="181" y="259"/>
                  </a:lnTo>
                  <a:lnTo>
                    <a:pt x="168" y="277"/>
                  </a:lnTo>
                  <a:lnTo>
                    <a:pt x="157" y="296"/>
                  </a:lnTo>
                  <a:lnTo>
                    <a:pt x="145" y="314"/>
                  </a:lnTo>
                  <a:lnTo>
                    <a:pt x="133" y="332"/>
                  </a:lnTo>
                  <a:lnTo>
                    <a:pt x="123" y="351"/>
                  </a:lnTo>
                  <a:lnTo>
                    <a:pt x="114" y="370"/>
                  </a:lnTo>
                  <a:lnTo>
                    <a:pt x="104" y="389"/>
                  </a:lnTo>
                  <a:lnTo>
                    <a:pt x="97" y="410"/>
                  </a:lnTo>
                  <a:lnTo>
                    <a:pt x="89" y="430"/>
                  </a:lnTo>
                  <a:lnTo>
                    <a:pt x="82" y="450"/>
                  </a:lnTo>
                  <a:lnTo>
                    <a:pt x="75" y="472"/>
                  </a:lnTo>
                  <a:lnTo>
                    <a:pt x="70" y="492"/>
                  </a:lnTo>
                  <a:lnTo>
                    <a:pt x="66" y="513"/>
                  </a:lnTo>
                  <a:lnTo>
                    <a:pt x="61" y="535"/>
                  </a:lnTo>
                  <a:lnTo>
                    <a:pt x="58" y="556"/>
                  </a:lnTo>
                  <a:lnTo>
                    <a:pt x="56" y="577"/>
                  </a:lnTo>
                  <a:lnTo>
                    <a:pt x="54" y="599"/>
                  </a:lnTo>
                  <a:lnTo>
                    <a:pt x="54" y="621"/>
                  </a:lnTo>
                  <a:lnTo>
                    <a:pt x="54" y="642"/>
                  </a:lnTo>
                  <a:lnTo>
                    <a:pt x="54" y="665"/>
                  </a:lnTo>
                  <a:lnTo>
                    <a:pt x="54" y="675"/>
                  </a:lnTo>
                  <a:lnTo>
                    <a:pt x="54" y="705"/>
                  </a:lnTo>
                  <a:lnTo>
                    <a:pt x="54" y="747"/>
                  </a:lnTo>
                  <a:lnTo>
                    <a:pt x="54" y="795"/>
                  </a:lnTo>
                  <a:lnTo>
                    <a:pt x="54" y="843"/>
                  </a:lnTo>
                  <a:lnTo>
                    <a:pt x="54" y="884"/>
                  </a:lnTo>
                  <a:lnTo>
                    <a:pt x="54" y="913"/>
                  </a:lnTo>
                  <a:lnTo>
                    <a:pt x="54" y="925"/>
                  </a:lnTo>
                  <a:lnTo>
                    <a:pt x="53" y="927"/>
                  </a:lnTo>
                  <a:lnTo>
                    <a:pt x="52" y="930"/>
                  </a:lnTo>
                  <a:lnTo>
                    <a:pt x="50" y="932"/>
                  </a:lnTo>
                  <a:lnTo>
                    <a:pt x="47" y="935"/>
                  </a:lnTo>
                  <a:lnTo>
                    <a:pt x="39" y="939"/>
                  </a:lnTo>
                  <a:lnTo>
                    <a:pt x="32" y="942"/>
                  </a:lnTo>
                  <a:lnTo>
                    <a:pt x="23" y="945"/>
                  </a:lnTo>
                  <a:lnTo>
                    <a:pt x="16" y="948"/>
                  </a:lnTo>
                  <a:lnTo>
                    <a:pt x="8" y="952"/>
                  </a:lnTo>
                  <a:lnTo>
                    <a:pt x="4" y="955"/>
                  </a:lnTo>
                  <a:lnTo>
                    <a:pt x="4" y="914"/>
                  </a:lnTo>
                  <a:lnTo>
                    <a:pt x="4" y="873"/>
                  </a:lnTo>
                  <a:lnTo>
                    <a:pt x="3" y="832"/>
                  </a:lnTo>
                  <a:lnTo>
                    <a:pt x="2" y="792"/>
                  </a:lnTo>
                  <a:lnTo>
                    <a:pt x="1" y="751"/>
                  </a:lnTo>
                  <a:lnTo>
                    <a:pt x="0" y="711"/>
                  </a:lnTo>
                  <a:lnTo>
                    <a:pt x="0" y="672"/>
                  </a:lnTo>
                  <a:lnTo>
                    <a:pt x="1" y="633"/>
                  </a:lnTo>
                  <a:lnTo>
                    <a:pt x="3" y="594"/>
                  </a:lnTo>
                  <a:lnTo>
                    <a:pt x="7" y="557"/>
                  </a:lnTo>
                  <a:lnTo>
                    <a:pt x="10" y="539"/>
                  </a:lnTo>
                  <a:lnTo>
                    <a:pt x="15" y="521"/>
                  </a:lnTo>
                  <a:lnTo>
                    <a:pt x="19" y="503"/>
                  </a:lnTo>
                  <a:lnTo>
                    <a:pt x="23" y="485"/>
                  </a:lnTo>
                  <a:lnTo>
                    <a:pt x="29" y="467"/>
                  </a:lnTo>
                  <a:lnTo>
                    <a:pt x="36" y="450"/>
                  </a:lnTo>
                  <a:lnTo>
                    <a:pt x="42" y="434"/>
                  </a:lnTo>
                  <a:lnTo>
                    <a:pt x="51" y="417"/>
                  </a:lnTo>
                  <a:lnTo>
                    <a:pt x="59" y="401"/>
                  </a:lnTo>
                  <a:lnTo>
                    <a:pt x="70" y="385"/>
                  </a:lnTo>
                  <a:lnTo>
                    <a:pt x="81" y="369"/>
                  </a:lnTo>
                  <a:lnTo>
                    <a:pt x="94" y="354"/>
                  </a:lnTo>
                  <a:lnTo>
                    <a:pt x="106" y="332"/>
                  </a:lnTo>
                  <a:lnTo>
                    <a:pt x="120" y="310"/>
                  </a:lnTo>
                  <a:lnTo>
                    <a:pt x="135" y="290"/>
                  </a:lnTo>
                  <a:lnTo>
                    <a:pt x="150" y="269"/>
                  </a:lnTo>
                  <a:lnTo>
                    <a:pt x="166" y="250"/>
                  </a:lnTo>
                  <a:lnTo>
                    <a:pt x="183" y="230"/>
                  </a:lnTo>
                  <a:lnTo>
                    <a:pt x="200" y="211"/>
                  </a:lnTo>
                  <a:lnTo>
                    <a:pt x="218" y="193"/>
                  </a:lnTo>
                  <a:lnTo>
                    <a:pt x="237" y="176"/>
                  </a:lnTo>
                  <a:lnTo>
                    <a:pt x="256" y="159"/>
                  </a:lnTo>
                  <a:lnTo>
                    <a:pt x="275" y="143"/>
                  </a:lnTo>
                  <a:lnTo>
                    <a:pt x="295" y="127"/>
                  </a:lnTo>
                  <a:lnTo>
                    <a:pt x="317" y="112"/>
                  </a:lnTo>
                  <a:lnTo>
                    <a:pt x="338" y="98"/>
                  </a:lnTo>
                  <a:lnTo>
                    <a:pt x="359" y="85"/>
                  </a:lnTo>
                  <a:lnTo>
                    <a:pt x="382" y="73"/>
                  </a:lnTo>
                  <a:lnTo>
                    <a:pt x="404" y="62"/>
                  </a:lnTo>
                  <a:lnTo>
                    <a:pt x="428" y="51"/>
                  </a:lnTo>
                  <a:lnTo>
                    <a:pt x="451" y="42"/>
                  </a:lnTo>
                  <a:lnTo>
                    <a:pt x="475" y="32"/>
                  </a:lnTo>
                  <a:lnTo>
                    <a:pt x="499" y="25"/>
                  </a:lnTo>
                  <a:lnTo>
                    <a:pt x="524" y="18"/>
                  </a:lnTo>
                  <a:lnTo>
                    <a:pt x="548" y="12"/>
                  </a:lnTo>
                  <a:lnTo>
                    <a:pt x="574" y="7"/>
                  </a:lnTo>
                  <a:lnTo>
                    <a:pt x="600" y="4"/>
                  </a:lnTo>
                  <a:lnTo>
                    <a:pt x="625" y="1"/>
                  </a:lnTo>
                  <a:lnTo>
                    <a:pt x="651" y="0"/>
                  </a:lnTo>
                  <a:lnTo>
                    <a:pt x="678" y="0"/>
                  </a:lnTo>
                  <a:lnTo>
                    <a:pt x="704" y="1"/>
                  </a:lnTo>
                  <a:lnTo>
                    <a:pt x="731" y="3"/>
                  </a:lnTo>
                  <a:lnTo>
                    <a:pt x="758" y="6"/>
                  </a:lnTo>
                  <a:lnTo>
                    <a:pt x="785" y="11"/>
                  </a:lnTo>
                  <a:lnTo>
                    <a:pt x="820" y="19"/>
                  </a:lnTo>
                  <a:lnTo>
                    <a:pt x="854" y="29"/>
                  </a:lnTo>
                  <a:lnTo>
                    <a:pt x="888" y="39"/>
                  </a:lnTo>
                  <a:lnTo>
                    <a:pt x="921" y="50"/>
                  </a:lnTo>
                  <a:lnTo>
                    <a:pt x="954" y="63"/>
                  </a:lnTo>
                  <a:lnTo>
                    <a:pt x="986" y="78"/>
                  </a:lnTo>
                  <a:lnTo>
                    <a:pt x="1017" y="93"/>
                  </a:lnTo>
                  <a:lnTo>
                    <a:pt x="1047" y="110"/>
                  </a:lnTo>
                  <a:lnTo>
                    <a:pt x="1077" y="128"/>
                  </a:lnTo>
                  <a:lnTo>
                    <a:pt x="1105" y="148"/>
                  </a:lnTo>
                  <a:lnTo>
                    <a:pt x="1131" y="170"/>
                  </a:lnTo>
                  <a:lnTo>
                    <a:pt x="1157" y="192"/>
                  </a:lnTo>
                  <a:lnTo>
                    <a:pt x="1170" y="205"/>
                  </a:lnTo>
                  <a:lnTo>
                    <a:pt x="1181" y="218"/>
                  </a:lnTo>
                  <a:lnTo>
                    <a:pt x="1193" y="230"/>
                  </a:lnTo>
                  <a:lnTo>
                    <a:pt x="1204" y="244"/>
                  </a:lnTo>
                  <a:lnTo>
                    <a:pt x="1215" y="258"/>
                  </a:lnTo>
                  <a:lnTo>
                    <a:pt x="1225" y="272"/>
                  </a:lnTo>
                  <a:lnTo>
                    <a:pt x="1235" y="287"/>
                  </a:lnTo>
                  <a:lnTo>
                    <a:pt x="1244" y="303"/>
                  </a:lnTo>
                  <a:lnTo>
                    <a:pt x="1256" y="320"/>
                  </a:lnTo>
                  <a:lnTo>
                    <a:pt x="1268" y="337"/>
                  </a:lnTo>
                  <a:lnTo>
                    <a:pt x="1279" y="355"/>
                  </a:lnTo>
                  <a:lnTo>
                    <a:pt x="1288" y="373"/>
                  </a:lnTo>
                  <a:lnTo>
                    <a:pt x="1297" y="393"/>
                  </a:lnTo>
                  <a:lnTo>
                    <a:pt x="1304" y="412"/>
                  </a:lnTo>
                  <a:lnTo>
                    <a:pt x="1312" y="431"/>
                  </a:lnTo>
                  <a:lnTo>
                    <a:pt x="1318" y="450"/>
                  </a:lnTo>
                  <a:lnTo>
                    <a:pt x="1324" y="471"/>
                  </a:lnTo>
                  <a:lnTo>
                    <a:pt x="1330" y="491"/>
                  </a:lnTo>
                  <a:lnTo>
                    <a:pt x="1334" y="511"/>
                  </a:lnTo>
                  <a:lnTo>
                    <a:pt x="1338" y="531"/>
                  </a:lnTo>
                  <a:lnTo>
                    <a:pt x="1346" y="573"/>
                  </a:lnTo>
                  <a:lnTo>
                    <a:pt x="1350" y="616"/>
                  </a:lnTo>
                  <a:lnTo>
                    <a:pt x="1353" y="658"/>
                  </a:lnTo>
                  <a:lnTo>
                    <a:pt x="1355" y="701"/>
                  </a:lnTo>
                  <a:lnTo>
                    <a:pt x="1357" y="744"/>
                  </a:lnTo>
                  <a:lnTo>
                    <a:pt x="1358" y="786"/>
                  </a:lnTo>
                  <a:lnTo>
                    <a:pt x="1357" y="870"/>
                  </a:lnTo>
                  <a:lnTo>
                    <a:pt x="1355" y="950"/>
                  </a:lnTo>
                  <a:close/>
                </a:path>
              </a:pathLst>
            </a:custGeom>
            <a:solidFill>
              <a:srgbClr val="FFFFFF"/>
            </a:solidFill>
            <a:ln w="9525">
              <a:noFill/>
              <a:round/>
              <a:headEnd/>
              <a:tailEnd/>
            </a:ln>
          </p:spPr>
          <p:txBody>
            <a:bodyPr/>
            <a:lstStyle/>
            <a:p>
              <a:endParaRPr lang="en-US"/>
            </a:p>
          </p:txBody>
        </p:sp>
        <p:sp>
          <p:nvSpPr>
            <p:cNvPr id="384" name="Freeform 388"/>
            <p:cNvSpPr>
              <a:spLocks/>
            </p:cNvSpPr>
            <p:nvPr userDrawn="1"/>
          </p:nvSpPr>
          <p:spPr bwMode="auto">
            <a:xfrm>
              <a:off x="2473" y="2034"/>
              <a:ext cx="90" cy="69"/>
            </a:xfrm>
            <a:custGeom>
              <a:avLst/>
              <a:gdLst>
                <a:gd name="T0" fmla="*/ 6 w 1173"/>
                <a:gd name="T1" fmla="*/ 1 h 896"/>
                <a:gd name="T2" fmla="*/ 6 w 1173"/>
                <a:gd name="T3" fmla="*/ 2 h 896"/>
                <a:gd name="T4" fmla="*/ 7 w 1173"/>
                <a:gd name="T5" fmla="*/ 2 h 896"/>
                <a:gd name="T6" fmla="*/ 7 w 1173"/>
                <a:gd name="T7" fmla="*/ 3 h 896"/>
                <a:gd name="T8" fmla="*/ 6 w 1173"/>
                <a:gd name="T9" fmla="*/ 2 h 896"/>
                <a:gd name="T10" fmla="*/ 6 w 1173"/>
                <a:gd name="T11" fmla="*/ 1 h 896"/>
                <a:gd name="T12" fmla="*/ 6 w 1173"/>
                <a:gd name="T13" fmla="*/ 1 h 896"/>
                <a:gd name="T14" fmla="*/ 5 w 1173"/>
                <a:gd name="T15" fmla="*/ 0 h 896"/>
                <a:gd name="T16" fmla="*/ 5 w 1173"/>
                <a:gd name="T17" fmla="*/ 1 h 896"/>
                <a:gd name="T18" fmla="*/ 6 w 1173"/>
                <a:gd name="T19" fmla="*/ 1 h 896"/>
                <a:gd name="T20" fmla="*/ 6 w 1173"/>
                <a:gd name="T21" fmla="*/ 2 h 896"/>
                <a:gd name="T22" fmla="*/ 6 w 1173"/>
                <a:gd name="T23" fmla="*/ 2 h 896"/>
                <a:gd name="T24" fmla="*/ 6 w 1173"/>
                <a:gd name="T25" fmla="*/ 1 h 896"/>
                <a:gd name="T26" fmla="*/ 5 w 1173"/>
                <a:gd name="T27" fmla="*/ 1 h 896"/>
                <a:gd name="T28" fmla="*/ 5 w 1173"/>
                <a:gd name="T29" fmla="*/ 1 h 896"/>
                <a:gd name="T30" fmla="*/ 5 w 1173"/>
                <a:gd name="T31" fmla="*/ 2 h 896"/>
                <a:gd name="T32" fmla="*/ 5 w 1173"/>
                <a:gd name="T33" fmla="*/ 2 h 896"/>
                <a:gd name="T34" fmla="*/ 5 w 1173"/>
                <a:gd name="T35" fmla="*/ 1 h 896"/>
                <a:gd name="T36" fmla="*/ 4 w 1173"/>
                <a:gd name="T37" fmla="*/ 0 h 896"/>
                <a:gd name="T38" fmla="*/ 4 w 1173"/>
                <a:gd name="T39" fmla="*/ 0 h 896"/>
                <a:gd name="T40" fmla="*/ 4 w 1173"/>
                <a:gd name="T41" fmla="*/ 1 h 896"/>
                <a:gd name="T42" fmla="*/ 4 w 1173"/>
                <a:gd name="T43" fmla="*/ 1 h 896"/>
                <a:gd name="T44" fmla="*/ 4 w 1173"/>
                <a:gd name="T45" fmla="*/ 1 h 896"/>
                <a:gd name="T46" fmla="*/ 4 w 1173"/>
                <a:gd name="T47" fmla="*/ 1 h 896"/>
                <a:gd name="T48" fmla="*/ 4 w 1173"/>
                <a:gd name="T49" fmla="*/ 0 h 896"/>
                <a:gd name="T50" fmla="*/ 4 w 1173"/>
                <a:gd name="T51" fmla="*/ 0 h 896"/>
                <a:gd name="T52" fmla="*/ 4 w 1173"/>
                <a:gd name="T53" fmla="*/ 1 h 896"/>
                <a:gd name="T54" fmla="*/ 3 w 1173"/>
                <a:gd name="T55" fmla="*/ 1 h 896"/>
                <a:gd name="T56" fmla="*/ 3 w 1173"/>
                <a:gd name="T57" fmla="*/ 1 h 896"/>
                <a:gd name="T58" fmla="*/ 3 w 1173"/>
                <a:gd name="T59" fmla="*/ 0 h 896"/>
                <a:gd name="T60" fmla="*/ 3 w 1173"/>
                <a:gd name="T61" fmla="*/ 1 h 896"/>
                <a:gd name="T62" fmla="*/ 3 w 1173"/>
                <a:gd name="T63" fmla="*/ 1 h 896"/>
                <a:gd name="T64" fmla="*/ 3 w 1173"/>
                <a:gd name="T65" fmla="*/ 1 h 896"/>
                <a:gd name="T66" fmla="*/ 3 w 1173"/>
                <a:gd name="T67" fmla="*/ 0 h 896"/>
                <a:gd name="T68" fmla="*/ 3 w 1173"/>
                <a:gd name="T69" fmla="*/ 0 h 896"/>
                <a:gd name="T70" fmla="*/ 3 w 1173"/>
                <a:gd name="T71" fmla="*/ 1 h 896"/>
                <a:gd name="T72" fmla="*/ 2 w 1173"/>
                <a:gd name="T73" fmla="*/ 1 h 896"/>
                <a:gd name="T74" fmla="*/ 2 w 1173"/>
                <a:gd name="T75" fmla="*/ 2 h 896"/>
                <a:gd name="T76" fmla="*/ 2 w 1173"/>
                <a:gd name="T77" fmla="*/ 1 h 896"/>
                <a:gd name="T78" fmla="*/ 2 w 1173"/>
                <a:gd name="T79" fmla="*/ 1 h 896"/>
                <a:gd name="T80" fmla="*/ 2 w 1173"/>
                <a:gd name="T81" fmla="*/ 1 h 896"/>
                <a:gd name="T82" fmla="*/ 2 w 1173"/>
                <a:gd name="T83" fmla="*/ 1 h 896"/>
                <a:gd name="T84" fmla="*/ 1 w 1173"/>
                <a:gd name="T85" fmla="*/ 2 h 896"/>
                <a:gd name="T86" fmla="*/ 1 w 1173"/>
                <a:gd name="T87" fmla="*/ 2 h 896"/>
                <a:gd name="T88" fmla="*/ 1 w 1173"/>
                <a:gd name="T89" fmla="*/ 1 h 896"/>
                <a:gd name="T90" fmla="*/ 2 w 1173"/>
                <a:gd name="T91" fmla="*/ 1 h 896"/>
                <a:gd name="T92" fmla="*/ 2 w 1173"/>
                <a:gd name="T93" fmla="*/ 0 h 896"/>
                <a:gd name="T94" fmla="*/ 2 w 1173"/>
                <a:gd name="T95" fmla="*/ 1 h 896"/>
                <a:gd name="T96" fmla="*/ 1 w 1173"/>
                <a:gd name="T97" fmla="*/ 1 h 896"/>
                <a:gd name="T98" fmla="*/ 0 w 1173"/>
                <a:gd name="T99" fmla="*/ 2 h 896"/>
                <a:gd name="T100" fmla="*/ 0 w 1173"/>
                <a:gd name="T101" fmla="*/ 3 h 896"/>
                <a:gd name="T102" fmla="*/ 0 w 1173"/>
                <a:gd name="T103" fmla="*/ 5 h 896"/>
                <a:gd name="T104" fmla="*/ 0 w 1173"/>
                <a:gd name="T105" fmla="*/ 4 h 896"/>
                <a:gd name="T106" fmla="*/ 0 w 1173"/>
                <a:gd name="T107" fmla="*/ 3 h 896"/>
                <a:gd name="T108" fmla="*/ 0 w 1173"/>
                <a:gd name="T109" fmla="*/ 2 h 896"/>
                <a:gd name="T110" fmla="*/ 0 w 1173"/>
                <a:gd name="T111" fmla="*/ 2 h 896"/>
                <a:gd name="T112" fmla="*/ 1 w 1173"/>
                <a:gd name="T113" fmla="*/ 1 h 896"/>
                <a:gd name="T114" fmla="*/ 1 w 1173"/>
                <a:gd name="T115" fmla="*/ 1 h 896"/>
                <a:gd name="T116" fmla="*/ 2 w 1173"/>
                <a:gd name="T117" fmla="*/ 0 h 896"/>
                <a:gd name="T118" fmla="*/ 3 w 1173"/>
                <a:gd name="T119" fmla="*/ 0 h 896"/>
                <a:gd name="T120" fmla="*/ 3 w 1173"/>
                <a:gd name="T121" fmla="*/ 0 h 896"/>
                <a:gd name="T122" fmla="*/ 4 w 1173"/>
                <a:gd name="T123" fmla="*/ 0 h 896"/>
                <a:gd name="T124" fmla="*/ 5 w 1173"/>
                <a:gd name="T125" fmla="*/ 0 h 8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73" h="896">
                  <a:moveTo>
                    <a:pt x="857" y="67"/>
                  </a:moveTo>
                  <a:lnTo>
                    <a:pt x="872" y="67"/>
                  </a:lnTo>
                  <a:lnTo>
                    <a:pt x="886" y="67"/>
                  </a:lnTo>
                  <a:lnTo>
                    <a:pt x="911" y="85"/>
                  </a:lnTo>
                  <a:lnTo>
                    <a:pt x="938" y="104"/>
                  </a:lnTo>
                  <a:lnTo>
                    <a:pt x="963" y="126"/>
                  </a:lnTo>
                  <a:lnTo>
                    <a:pt x="987" y="147"/>
                  </a:lnTo>
                  <a:lnTo>
                    <a:pt x="1011" y="171"/>
                  </a:lnTo>
                  <a:lnTo>
                    <a:pt x="1033" y="195"/>
                  </a:lnTo>
                  <a:lnTo>
                    <a:pt x="1054" y="220"/>
                  </a:lnTo>
                  <a:lnTo>
                    <a:pt x="1075" y="246"/>
                  </a:lnTo>
                  <a:lnTo>
                    <a:pt x="1094" y="274"/>
                  </a:lnTo>
                  <a:lnTo>
                    <a:pt x="1111" y="303"/>
                  </a:lnTo>
                  <a:lnTo>
                    <a:pt x="1126" y="332"/>
                  </a:lnTo>
                  <a:lnTo>
                    <a:pt x="1140" y="363"/>
                  </a:lnTo>
                  <a:lnTo>
                    <a:pt x="1145" y="379"/>
                  </a:lnTo>
                  <a:lnTo>
                    <a:pt x="1151" y="395"/>
                  </a:lnTo>
                  <a:lnTo>
                    <a:pt x="1156" y="411"/>
                  </a:lnTo>
                  <a:lnTo>
                    <a:pt x="1161" y="427"/>
                  </a:lnTo>
                  <a:lnTo>
                    <a:pt x="1164" y="444"/>
                  </a:lnTo>
                  <a:lnTo>
                    <a:pt x="1167" y="461"/>
                  </a:lnTo>
                  <a:lnTo>
                    <a:pt x="1171" y="478"/>
                  </a:lnTo>
                  <a:lnTo>
                    <a:pt x="1173" y="495"/>
                  </a:lnTo>
                  <a:lnTo>
                    <a:pt x="1166" y="462"/>
                  </a:lnTo>
                  <a:lnTo>
                    <a:pt x="1158" y="429"/>
                  </a:lnTo>
                  <a:lnTo>
                    <a:pt x="1147" y="396"/>
                  </a:lnTo>
                  <a:lnTo>
                    <a:pt x="1134" y="363"/>
                  </a:lnTo>
                  <a:lnTo>
                    <a:pt x="1119" y="331"/>
                  </a:lnTo>
                  <a:lnTo>
                    <a:pt x="1102" y="300"/>
                  </a:lnTo>
                  <a:lnTo>
                    <a:pt x="1094" y="285"/>
                  </a:lnTo>
                  <a:lnTo>
                    <a:pt x="1084" y="270"/>
                  </a:lnTo>
                  <a:lnTo>
                    <a:pt x="1074" y="255"/>
                  </a:lnTo>
                  <a:lnTo>
                    <a:pt x="1064" y="240"/>
                  </a:lnTo>
                  <a:lnTo>
                    <a:pt x="1052" y="226"/>
                  </a:lnTo>
                  <a:lnTo>
                    <a:pt x="1042" y="212"/>
                  </a:lnTo>
                  <a:lnTo>
                    <a:pt x="1029" y="198"/>
                  </a:lnTo>
                  <a:lnTo>
                    <a:pt x="1017" y="186"/>
                  </a:lnTo>
                  <a:lnTo>
                    <a:pt x="1004" y="173"/>
                  </a:lnTo>
                  <a:lnTo>
                    <a:pt x="990" y="160"/>
                  </a:lnTo>
                  <a:lnTo>
                    <a:pt x="977" y="148"/>
                  </a:lnTo>
                  <a:lnTo>
                    <a:pt x="963" y="136"/>
                  </a:lnTo>
                  <a:lnTo>
                    <a:pt x="949" y="126"/>
                  </a:lnTo>
                  <a:lnTo>
                    <a:pt x="934" y="115"/>
                  </a:lnTo>
                  <a:lnTo>
                    <a:pt x="918" y="106"/>
                  </a:lnTo>
                  <a:lnTo>
                    <a:pt x="902" y="96"/>
                  </a:lnTo>
                  <a:lnTo>
                    <a:pt x="886" y="87"/>
                  </a:lnTo>
                  <a:lnTo>
                    <a:pt x="870" y="79"/>
                  </a:lnTo>
                  <a:lnTo>
                    <a:pt x="853" y="70"/>
                  </a:lnTo>
                  <a:lnTo>
                    <a:pt x="834" y="64"/>
                  </a:lnTo>
                  <a:lnTo>
                    <a:pt x="834" y="70"/>
                  </a:lnTo>
                  <a:lnTo>
                    <a:pt x="834" y="76"/>
                  </a:lnTo>
                  <a:lnTo>
                    <a:pt x="856" y="91"/>
                  </a:lnTo>
                  <a:lnTo>
                    <a:pt x="876" y="106"/>
                  </a:lnTo>
                  <a:lnTo>
                    <a:pt x="895" y="120"/>
                  </a:lnTo>
                  <a:lnTo>
                    <a:pt x="913" y="138"/>
                  </a:lnTo>
                  <a:lnTo>
                    <a:pt x="932" y="155"/>
                  </a:lnTo>
                  <a:lnTo>
                    <a:pt x="950" y="173"/>
                  </a:lnTo>
                  <a:lnTo>
                    <a:pt x="966" y="191"/>
                  </a:lnTo>
                  <a:lnTo>
                    <a:pt x="982" y="210"/>
                  </a:lnTo>
                  <a:lnTo>
                    <a:pt x="996" y="230"/>
                  </a:lnTo>
                  <a:lnTo>
                    <a:pt x="1008" y="251"/>
                  </a:lnTo>
                  <a:lnTo>
                    <a:pt x="1021" y="272"/>
                  </a:lnTo>
                  <a:lnTo>
                    <a:pt x="1032" y="294"/>
                  </a:lnTo>
                  <a:lnTo>
                    <a:pt x="1042" y="317"/>
                  </a:lnTo>
                  <a:lnTo>
                    <a:pt x="1049" y="339"/>
                  </a:lnTo>
                  <a:lnTo>
                    <a:pt x="1056" y="363"/>
                  </a:lnTo>
                  <a:lnTo>
                    <a:pt x="1061" y="387"/>
                  </a:lnTo>
                  <a:lnTo>
                    <a:pt x="1056" y="387"/>
                  </a:lnTo>
                  <a:lnTo>
                    <a:pt x="1052" y="387"/>
                  </a:lnTo>
                  <a:lnTo>
                    <a:pt x="1046" y="360"/>
                  </a:lnTo>
                  <a:lnTo>
                    <a:pt x="1037" y="335"/>
                  </a:lnTo>
                  <a:lnTo>
                    <a:pt x="1028" y="309"/>
                  </a:lnTo>
                  <a:lnTo>
                    <a:pt x="1017" y="285"/>
                  </a:lnTo>
                  <a:lnTo>
                    <a:pt x="1004" y="260"/>
                  </a:lnTo>
                  <a:lnTo>
                    <a:pt x="990" y="237"/>
                  </a:lnTo>
                  <a:lnTo>
                    <a:pt x="975" y="214"/>
                  </a:lnTo>
                  <a:lnTo>
                    <a:pt x="959" y="194"/>
                  </a:lnTo>
                  <a:lnTo>
                    <a:pt x="941" y="174"/>
                  </a:lnTo>
                  <a:lnTo>
                    <a:pt x="923" y="155"/>
                  </a:lnTo>
                  <a:lnTo>
                    <a:pt x="903" y="138"/>
                  </a:lnTo>
                  <a:lnTo>
                    <a:pt x="881" y="123"/>
                  </a:lnTo>
                  <a:lnTo>
                    <a:pt x="860" y="108"/>
                  </a:lnTo>
                  <a:lnTo>
                    <a:pt x="838" y="96"/>
                  </a:lnTo>
                  <a:lnTo>
                    <a:pt x="814" y="85"/>
                  </a:lnTo>
                  <a:lnTo>
                    <a:pt x="790" y="76"/>
                  </a:lnTo>
                  <a:lnTo>
                    <a:pt x="815" y="102"/>
                  </a:lnTo>
                  <a:lnTo>
                    <a:pt x="840" y="130"/>
                  </a:lnTo>
                  <a:lnTo>
                    <a:pt x="851" y="143"/>
                  </a:lnTo>
                  <a:lnTo>
                    <a:pt x="862" y="158"/>
                  </a:lnTo>
                  <a:lnTo>
                    <a:pt x="873" y="172"/>
                  </a:lnTo>
                  <a:lnTo>
                    <a:pt x="882" y="187"/>
                  </a:lnTo>
                  <a:lnTo>
                    <a:pt x="892" y="202"/>
                  </a:lnTo>
                  <a:lnTo>
                    <a:pt x="901" y="216"/>
                  </a:lnTo>
                  <a:lnTo>
                    <a:pt x="908" y="232"/>
                  </a:lnTo>
                  <a:lnTo>
                    <a:pt x="916" y="250"/>
                  </a:lnTo>
                  <a:lnTo>
                    <a:pt x="922" y="267"/>
                  </a:lnTo>
                  <a:lnTo>
                    <a:pt x="927" y="284"/>
                  </a:lnTo>
                  <a:lnTo>
                    <a:pt x="933" y="302"/>
                  </a:lnTo>
                  <a:lnTo>
                    <a:pt x="937" y="320"/>
                  </a:lnTo>
                  <a:lnTo>
                    <a:pt x="929" y="299"/>
                  </a:lnTo>
                  <a:lnTo>
                    <a:pt x="921" y="277"/>
                  </a:lnTo>
                  <a:lnTo>
                    <a:pt x="910" y="255"/>
                  </a:lnTo>
                  <a:lnTo>
                    <a:pt x="900" y="234"/>
                  </a:lnTo>
                  <a:lnTo>
                    <a:pt x="887" y="211"/>
                  </a:lnTo>
                  <a:lnTo>
                    <a:pt x="873" y="191"/>
                  </a:lnTo>
                  <a:lnTo>
                    <a:pt x="859" y="170"/>
                  </a:lnTo>
                  <a:lnTo>
                    <a:pt x="843" y="150"/>
                  </a:lnTo>
                  <a:lnTo>
                    <a:pt x="826" y="131"/>
                  </a:lnTo>
                  <a:lnTo>
                    <a:pt x="808" y="113"/>
                  </a:lnTo>
                  <a:lnTo>
                    <a:pt x="788" y="97"/>
                  </a:lnTo>
                  <a:lnTo>
                    <a:pt x="769" y="82"/>
                  </a:lnTo>
                  <a:lnTo>
                    <a:pt x="748" y="69"/>
                  </a:lnTo>
                  <a:lnTo>
                    <a:pt x="727" y="57"/>
                  </a:lnTo>
                  <a:lnTo>
                    <a:pt x="716" y="53"/>
                  </a:lnTo>
                  <a:lnTo>
                    <a:pt x="704" y="48"/>
                  </a:lnTo>
                  <a:lnTo>
                    <a:pt x="693" y="45"/>
                  </a:lnTo>
                  <a:lnTo>
                    <a:pt x="682" y="41"/>
                  </a:lnTo>
                  <a:lnTo>
                    <a:pt x="686" y="52"/>
                  </a:lnTo>
                  <a:lnTo>
                    <a:pt x="692" y="62"/>
                  </a:lnTo>
                  <a:lnTo>
                    <a:pt x="700" y="71"/>
                  </a:lnTo>
                  <a:lnTo>
                    <a:pt x="708" y="81"/>
                  </a:lnTo>
                  <a:lnTo>
                    <a:pt x="717" y="92"/>
                  </a:lnTo>
                  <a:lnTo>
                    <a:pt x="725" y="101"/>
                  </a:lnTo>
                  <a:lnTo>
                    <a:pt x="734" y="112"/>
                  </a:lnTo>
                  <a:lnTo>
                    <a:pt x="743" y="124"/>
                  </a:lnTo>
                  <a:lnTo>
                    <a:pt x="746" y="136"/>
                  </a:lnTo>
                  <a:lnTo>
                    <a:pt x="753" y="165"/>
                  </a:lnTo>
                  <a:lnTo>
                    <a:pt x="761" y="193"/>
                  </a:lnTo>
                  <a:lnTo>
                    <a:pt x="765" y="207"/>
                  </a:lnTo>
                  <a:lnTo>
                    <a:pt x="760" y="208"/>
                  </a:lnTo>
                  <a:lnTo>
                    <a:pt x="755" y="207"/>
                  </a:lnTo>
                  <a:lnTo>
                    <a:pt x="752" y="206"/>
                  </a:lnTo>
                  <a:lnTo>
                    <a:pt x="750" y="204"/>
                  </a:lnTo>
                  <a:lnTo>
                    <a:pt x="748" y="200"/>
                  </a:lnTo>
                  <a:lnTo>
                    <a:pt x="746" y="196"/>
                  </a:lnTo>
                  <a:lnTo>
                    <a:pt x="745" y="192"/>
                  </a:lnTo>
                  <a:lnTo>
                    <a:pt x="745" y="188"/>
                  </a:lnTo>
                  <a:lnTo>
                    <a:pt x="743" y="177"/>
                  </a:lnTo>
                  <a:lnTo>
                    <a:pt x="742" y="166"/>
                  </a:lnTo>
                  <a:lnTo>
                    <a:pt x="739" y="157"/>
                  </a:lnTo>
                  <a:lnTo>
                    <a:pt x="736" y="149"/>
                  </a:lnTo>
                  <a:lnTo>
                    <a:pt x="727" y="131"/>
                  </a:lnTo>
                  <a:lnTo>
                    <a:pt x="716" y="113"/>
                  </a:lnTo>
                  <a:lnTo>
                    <a:pt x="703" y="96"/>
                  </a:lnTo>
                  <a:lnTo>
                    <a:pt x="689" y="80"/>
                  </a:lnTo>
                  <a:lnTo>
                    <a:pt x="681" y="72"/>
                  </a:lnTo>
                  <a:lnTo>
                    <a:pt x="673" y="66"/>
                  </a:lnTo>
                  <a:lnTo>
                    <a:pt x="665" y="60"/>
                  </a:lnTo>
                  <a:lnTo>
                    <a:pt x="656" y="54"/>
                  </a:lnTo>
                  <a:lnTo>
                    <a:pt x="646" y="50"/>
                  </a:lnTo>
                  <a:lnTo>
                    <a:pt x="637" y="46"/>
                  </a:lnTo>
                  <a:lnTo>
                    <a:pt x="627" y="43"/>
                  </a:lnTo>
                  <a:lnTo>
                    <a:pt x="618" y="41"/>
                  </a:lnTo>
                  <a:lnTo>
                    <a:pt x="613" y="48"/>
                  </a:lnTo>
                  <a:lnTo>
                    <a:pt x="611" y="54"/>
                  </a:lnTo>
                  <a:lnTo>
                    <a:pt x="608" y="61"/>
                  </a:lnTo>
                  <a:lnTo>
                    <a:pt x="607" y="68"/>
                  </a:lnTo>
                  <a:lnTo>
                    <a:pt x="605" y="84"/>
                  </a:lnTo>
                  <a:lnTo>
                    <a:pt x="604" y="100"/>
                  </a:lnTo>
                  <a:lnTo>
                    <a:pt x="605" y="134"/>
                  </a:lnTo>
                  <a:lnTo>
                    <a:pt x="605" y="168"/>
                  </a:lnTo>
                  <a:lnTo>
                    <a:pt x="606" y="172"/>
                  </a:lnTo>
                  <a:lnTo>
                    <a:pt x="606" y="174"/>
                  </a:lnTo>
                  <a:lnTo>
                    <a:pt x="605" y="176"/>
                  </a:lnTo>
                  <a:lnTo>
                    <a:pt x="604" y="177"/>
                  </a:lnTo>
                  <a:lnTo>
                    <a:pt x="598" y="179"/>
                  </a:lnTo>
                  <a:lnTo>
                    <a:pt x="592" y="181"/>
                  </a:lnTo>
                  <a:lnTo>
                    <a:pt x="589" y="173"/>
                  </a:lnTo>
                  <a:lnTo>
                    <a:pt x="587" y="164"/>
                  </a:lnTo>
                  <a:lnTo>
                    <a:pt x="586" y="156"/>
                  </a:lnTo>
                  <a:lnTo>
                    <a:pt x="586" y="146"/>
                  </a:lnTo>
                  <a:lnTo>
                    <a:pt x="586" y="128"/>
                  </a:lnTo>
                  <a:lnTo>
                    <a:pt x="588" y="110"/>
                  </a:lnTo>
                  <a:lnTo>
                    <a:pt x="589" y="92"/>
                  </a:lnTo>
                  <a:lnTo>
                    <a:pt x="590" y="75"/>
                  </a:lnTo>
                  <a:lnTo>
                    <a:pt x="589" y="66"/>
                  </a:lnTo>
                  <a:lnTo>
                    <a:pt x="588" y="57"/>
                  </a:lnTo>
                  <a:lnTo>
                    <a:pt x="586" y="49"/>
                  </a:lnTo>
                  <a:lnTo>
                    <a:pt x="582" y="41"/>
                  </a:lnTo>
                  <a:lnTo>
                    <a:pt x="569" y="46"/>
                  </a:lnTo>
                  <a:lnTo>
                    <a:pt x="556" y="51"/>
                  </a:lnTo>
                  <a:lnTo>
                    <a:pt x="544" y="59"/>
                  </a:lnTo>
                  <a:lnTo>
                    <a:pt x="533" y="67"/>
                  </a:lnTo>
                  <a:lnTo>
                    <a:pt x="524" y="76"/>
                  </a:lnTo>
                  <a:lnTo>
                    <a:pt x="514" y="86"/>
                  </a:lnTo>
                  <a:lnTo>
                    <a:pt x="506" y="97"/>
                  </a:lnTo>
                  <a:lnTo>
                    <a:pt x="498" y="109"/>
                  </a:lnTo>
                  <a:lnTo>
                    <a:pt x="483" y="133"/>
                  </a:lnTo>
                  <a:lnTo>
                    <a:pt x="470" y="159"/>
                  </a:lnTo>
                  <a:lnTo>
                    <a:pt x="460" y="184"/>
                  </a:lnTo>
                  <a:lnTo>
                    <a:pt x="449" y="209"/>
                  </a:lnTo>
                  <a:lnTo>
                    <a:pt x="448" y="197"/>
                  </a:lnTo>
                  <a:lnTo>
                    <a:pt x="449" y="187"/>
                  </a:lnTo>
                  <a:lnTo>
                    <a:pt x="450" y="175"/>
                  </a:lnTo>
                  <a:lnTo>
                    <a:pt x="453" y="163"/>
                  </a:lnTo>
                  <a:lnTo>
                    <a:pt x="455" y="152"/>
                  </a:lnTo>
                  <a:lnTo>
                    <a:pt x="460" y="142"/>
                  </a:lnTo>
                  <a:lnTo>
                    <a:pt x="464" y="131"/>
                  </a:lnTo>
                  <a:lnTo>
                    <a:pt x="468" y="122"/>
                  </a:lnTo>
                  <a:lnTo>
                    <a:pt x="474" y="111"/>
                  </a:lnTo>
                  <a:lnTo>
                    <a:pt x="480" y="101"/>
                  </a:lnTo>
                  <a:lnTo>
                    <a:pt x="486" y="93"/>
                  </a:lnTo>
                  <a:lnTo>
                    <a:pt x="494" y="83"/>
                  </a:lnTo>
                  <a:lnTo>
                    <a:pt x="510" y="66"/>
                  </a:lnTo>
                  <a:lnTo>
                    <a:pt x="527" y="50"/>
                  </a:lnTo>
                  <a:lnTo>
                    <a:pt x="514" y="48"/>
                  </a:lnTo>
                  <a:lnTo>
                    <a:pt x="503" y="49"/>
                  </a:lnTo>
                  <a:lnTo>
                    <a:pt x="496" y="50"/>
                  </a:lnTo>
                  <a:lnTo>
                    <a:pt x="488" y="52"/>
                  </a:lnTo>
                  <a:lnTo>
                    <a:pt x="482" y="54"/>
                  </a:lnTo>
                  <a:lnTo>
                    <a:pt x="476" y="56"/>
                  </a:lnTo>
                  <a:lnTo>
                    <a:pt x="468" y="59"/>
                  </a:lnTo>
                  <a:lnTo>
                    <a:pt x="459" y="61"/>
                  </a:lnTo>
                  <a:lnTo>
                    <a:pt x="447" y="68"/>
                  </a:lnTo>
                  <a:lnTo>
                    <a:pt x="437" y="77"/>
                  </a:lnTo>
                  <a:lnTo>
                    <a:pt x="427" y="85"/>
                  </a:lnTo>
                  <a:lnTo>
                    <a:pt x="417" y="95"/>
                  </a:lnTo>
                  <a:lnTo>
                    <a:pt x="399" y="114"/>
                  </a:lnTo>
                  <a:lnTo>
                    <a:pt x="382" y="135"/>
                  </a:lnTo>
                  <a:lnTo>
                    <a:pt x="352" y="177"/>
                  </a:lnTo>
                  <a:lnTo>
                    <a:pt x="325" y="216"/>
                  </a:lnTo>
                  <a:lnTo>
                    <a:pt x="317" y="237"/>
                  </a:lnTo>
                  <a:lnTo>
                    <a:pt x="307" y="262"/>
                  </a:lnTo>
                  <a:lnTo>
                    <a:pt x="301" y="276"/>
                  </a:lnTo>
                  <a:lnTo>
                    <a:pt x="293" y="289"/>
                  </a:lnTo>
                  <a:lnTo>
                    <a:pt x="286" y="301"/>
                  </a:lnTo>
                  <a:lnTo>
                    <a:pt x="276" y="311"/>
                  </a:lnTo>
                  <a:lnTo>
                    <a:pt x="276" y="294"/>
                  </a:lnTo>
                  <a:lnTo>
                    <a:pt x="278" y="277"/>
                  </a:lnTo>
                  <a:lnTo>
                    <a:pt x="281" y="261"/>
                  </a:lnTo>
                  <a:lnTo>
                    <a:pt x="287" y="245"/>
                  </a:lnTo>
                  <a:lnTo>
                    <a:pt x="293" y="229"/>
                  </a:lnTo>
                  <a:lnTo>
                    <a:pt x="301" y="214"/>
                  </a:lnTo>
                  <a:lnTo>
                    <a:pt x="310" y="199"/>
                  </a:lnTo>
                  <a:lnTo>
                    <a:pt x="320" y="184"/>
                  </a:lnTo>
                  <a:lnTo>
                    <a:pt x="330" y="171"/>
                  </a:lnTo>
                  <a:lnTo>
                    <a:pt x="342" y="157"/>
                  </a:lnTo>
                  <a:lnTo>
                    <a:pt x="354" y="143"/>
                  </a:lnTo>
                  <a:lnTo>
                    <a:pt x="366" y="130"/>
                  </a:lnTo>
                  <a:lnTo>
                    <a:pt x="390" y="104"/>
                  </a:lnTo>
                  <a:lnTo>
                    <a:pt x="414" y="80"/>
                  </a:lnTo>
                  <a:lnTo>
                    <a:pt x="407" y="79"/>
                  </a:lnTo>
                  <a:lnTo>
                    <a:pt x="400" y="79"/>
                  </a:lnTo>
                  <a:lnTo>
                    <a:pt x="393" y="80"/>
                  </a:lnTo>
                  <a:lnTo>
                    <a:pt x="387" y="81"/>
                  </a:lnTo>
                  <a:lnTo>
                    <a:pt x="374" y="85"/>
                  </a:lnTo>
                  <a:lnTo>
                    <a:pt x="361" y="93"/>
                  </a:lnTo>
                  <a:lnTo>
                    <a:pt x="336" y="108"/>
                  </a:lnTo>
                  <a:lnTo>
                    <a:pt x="311" y="124"/>
                  </a:lnTo>
                  <a:lnTo>
                    <a:pt x="293" y="140"/>
                  </a:lnTo>
                  <a:lnTo>
                    <a:pt x="276" y="157"/>
                  </a:lnTo>
                  <a:lnTo>
                    <a:pt x="260" y="174"/>
                  </a:lnTo>
                  <a:lnTo>
                    <a:pt x="244" y="192"/>
                  </a:lnTo>
                  <a:lnTo>
                    <a:pt x="230" y="210"/>
                  </a:lnTo>
                  <a:lnTo>
                    <a:pt x="217" y="229"/>
                  </a:lnTo>
                  <a:lnTo>
                    <a:pt x="206" y="250"/>
                  </a:lnTo>
                  <a:lnTo>
                    <a:pt x="194" y="270"/>
                  </a:lnTo>
                  <a:lnTo>
                    <a:pt x="184" y="290"/>
                  </a:lnTo>
                  <a:lnTo>
                    <a:pt x="175" y="311"/>
                  </a:lnTo>
                  <a:lnTo>
                    <a:pt x="165" y="333"/>
                  </a:lnTo>
                  <a:lnTo>
                    <a:pt x="158" y="354"/>
                  </a:lnTo>
                  <a:lnTo>
                    <a:pt x="143" y="397"/>
                  </a:lnTo>
                  <a:lnTo>
                    <a:pt x="130" y="442"/>
                  </a:lnTo>
                  <a:lnTo>
                    <a:pt x="134" y="413"/>
                  </a:lnTo>
                  <a:lnTo>
                    <a:pt x="139" y="384"/>
                  </a:lnTo>
                  <a:lnTo>
                    <a:pt x="147" y="356"/>
                  </a:lnTo>
                  <a:lnTo>
                    <a:pt x="156" y="328"/>
                  </a:lnTo>
                  <a:lnTo>
                    <a:pt x="167" y="301"/>
                  </a:lnTo>
                  <a:lnTo>
                    <a:pt x="180" y="274"/>
                  </a:lnTo>
                  <a:lnTo>
                    <a:pt x="194" y="248"/>
                  </a:lnTo>
                  <a:lnTo>
                    <a:pt x="210" y="223"/>
                  </a:lnTo>
                  <a:lnTo>
                    <a:pt x="227" y="199"/>
                  </a:lnTo>
                  <a:lnTo>
                    <a:pt x="245" y="176"/>
                  </a:lnTo>
                  <a:lnTo>
                    <a:pt x="264" y="154"/>
                  </a:lnTo>
                  <a:lnTo>
                    <a:pt x="286" y="133"/>
                  </a:lnTo>
                  <a:lnTo>
                    <a:pt x="307" y="114"/>
                  </a:lnTo>
                  <a:lnTo>
                    <a:pt x="330" y="97"/>
                  </a:lnTo>
                  <a:lnTo>
                    <a:pt x="354" y="81"/>
                  </a:lnTo>
                  <a:lnTo>
                    <a:pt x="379" y="67"/>
                  </a:lnTo>
                  <a:lnTo>
                    <a:pt x="379" y="65"/>
                  </a:lnTo>
                  <a:lnTo>
                    <a:pt x="379" y="64"/>
                  </a:lnTo>
                  <a:lnTo>
                    <a:pt x="365" y="67"/>
                  </a:lnTo>
                  <a:lnTo>
                    <a:pt x="350" y="71"/>
                  </a:lnTo>
                  <a:lnTo>
                    <a:pt x="337" y="76"/>
                  </a:lnTo>
                  <a:lnTo>
                    <a:pt x="323" y="81"/>
                  </a:lnTo>
                  <a:lnTo>
                    <a:pt x="309" y="87"/>
                  </a:lnTo>
                  <a:lnTo>
                    <a:pt x="296" y="94"/>
                  </a:lnTo>
                  <a:lnTo>
                    <a:pt x="284" y="101"/>
                  </a:lnTo>
                  <a:lnTo>
                    <a:pt x="271" y="109"/>
                  </a:lnTo>
                  <a:lnTo>
                    <a:pt x="246" y="126"/>
                  </a:lnTo>
                  <a:lnTo>
                    <a:pt x="223" y="144"/>
                  </a:lnTo>
                  <a:lnTo>
                    <a:pt x="200" y="165"/>
                  </a:lnTo>
                  <a:lnTo>
                    <a:pt x="179" y="187"/>
                  </a:lnTo>
                  <a:lnTo>
                    <a:pt x="159" y="210"/>
                  </a:lnTo>
                  <a:lnTo>
                    <a:pt x="139" y="235"/>
                  </a:lnTo>
                  <a:lnTo>
                    <a:pt x="121" y="259"/>
                  </a:lnTo>
                  <a:lnTo>
                    <a:pt x="104" y="285"/>
                  </a:lnTo>
                  <a:lnTo>
                    <a:pt x="88" y="311"/>
                  </a:lnTo>
                  <a:lnTo>
                    <a:pt x="74" y="338"/>
                  </a:lnTo>
                  <a:lnTo>
                    <a:pt x="60" y="365"/>
                  </a:lnTo>
                  <a:lnTo>
                    <a:pt x="49" y="390"/>
                  </a:lnTo>
                  <a:lnTo>
                    <a:pt x="39" y="420"/>
                  </a:lnTo>
                  <a:lnTo>
                    <a:pt x="32" y="450"/>
                  </a:lnTo>
                  <a:lnTo>
                    <a:pt x="25" y="481"/>
                  </a:lnTo>
                  <a:lnTo>
                    <a:pt x="20" y="512"/>
                  </a:lnTo>
                  <a:lnTo>
                    <a:pt x="17" y="544"/>
                  </a:lnTo>
                  <a:lnTo>
                    <a:pt x="14" y="576"/>
                  </a:lnTo>
                  <a:lnTo>
                    <a:pt x="13" y="609"/>
                  </a:lnTo>
                  <a:lnTo>
                    <a:pt x="13" y="642"/>
                  </a:lnTo>
                  <a:lnTo>
                    <a:pt x="14" y="708"/>
                  </a:lnTo>
                  <a:lnTo>
                    <a:pt x="17" y="772"/>
                  </a:lnTo>
                  <a:lnTo>
                    <a:pt x="20" y="835"/>
                  </a:lnTo>
                  <a:lnTo>
                    <a:pt x="21" y="896"/>
                  </a:lnTo>
                  <a:lnTo>
                    <a:pt x="13" y="895"/>
                  </a:lnTo>
                  <a:lnTo>
                    <a:pt x="6" y="895"/>
                  </a:lnTo>
                  <a:lnTo>
                    <a:pt x="4" y="820"/>
                  </a:lnTo>
                  <a:lnTo>
                    <a:pt x="2" y="745"/>
                  </a:lnTo>
                  <a:lnTo>
                    <a:pt x="1" y="706"/>
                  </a:lnTo>
                  <a:lnTo>
                    <a:pt x="0" y="668"/>
                  </a:lnTo>
                  <a:lnTo>
                    <a:pt x="0" y="628"/>
                  </a:lnTo>
                  <a:lnTo>
                    <a:pt x="1" y="590"/>
                  </a:lnTo>
                  <a:lnTo>
                    <a:pt x="3" y="551"/>
                  </a:lnTo>
                  <a:lnTo>
                    <a:pt x="6" y="514"/>
                  </a:lnTo>
                  <a:lnTo>
                    <a:pt x="9" y="496"/>
                  </a:lnTo>
                  <a:lnTo>
                    <a:pt x="11" y="477"/>
                  </a:lnTo>
                  <a:lnTo>
                    <a:pt x="14" y="459"/>
                  </a:lnTo>
                  <a:lnTo>
                    <a:pt x="19" y="441"/>
                  </a:lnTo>
                  <a:lnTo>
                    <a:pt x="23" y="422"/>
                  </a:lnTo>
                  <a:lnTo>
                    <a:pt x="28" y="405"/>
                  </a:lnTo>
                  <a:lnTo>
                    <a:pt x="34" y="387"/>
                  </a:lnTo>
                  <a:lnTo>
                    <a:pt x="40" y="370"/>
                  </a:lnTo>
                  <a:lnTo>
                    <a:pt x="46" y="354"/>
                  </a:lnTo>
                  <a:lnTo>
                    <a:pt x="55" y="337"/>
                  </a:lnTo>
                  <a:lnTo>
                    <a:pt x="64" y="321"/>
                  </a:lnTo>
                  <a:lnTo>
                    <a:pt x="72" y="305"/>
                  </a:lnTo>
                  <a:lnTo>
                    <a:pt x="82" y="288"/>
                  </a:lnTo>
                  <a:lnTo>
                    <a:pt x="91" y="272"/>
                  </a:lnTo>
                  <a:lnTo>
                    <a:pt x="102" y="257"/>
                  </a:lnTo>
                  <a:lnTo>
                    <a:pt x="113" y="241"/>
                  </a:lnTo>
                  <a:lnTo>
                    <a:pt x="124" y="226"/>
                  </a:lnTo>
                  <a:lnTo>
                    <a:pt x="136" y="212"/>
                  </a:lnTo>
                  <a:lnTo>
                    <a:pt x="149" y="197"/>
                  </a:lnTo>
                  <a:lnTo>
                    <a:pt x="162" y="184"/>
                  </a:lnTo>
                  <a:lnTo>
                    <a:pt x="175" y="171"/>
                  </a:lnTo>
                  <a:lnTo>
                    <a:pt x="188" y="158"/>
                  </a:lnTo>
                  <a:lnTo>
                    <a:pt x="203" y="146"/>
                  </a:lnTo>
                  <a:lnTo>
                    <a:pt x="217" y="133"/>
                  </a:lnTo>
                  <a:lnTo>
                    <a:pt x="232" y="123"/>
                  </a:lnTo>
                  <a:lnTo>
                    <a:pt x="248" y="111"/>
                  </a:lnTo>
                  <a:lnTo>
                    <a:pt x="263" y="100"/>
                  </a:lnTo>
                  <a:lnTo>
                    <a:pt x="279" y="91"/>
                  </a:lnTo>
                  <a:lnTo>
                    <a:pt x="295" y="81"/>
                  </a:lnTo>
                  <a:lnTo>
                    <a:pt x="312" y="71"/>
                  </a:lnTo>
                  <a:lnTo>
                    <a:pt x="329" y="63"/>
                  </a:lnTo>
                  <a:lnTo>
                    <a:pt x="346" y="55"/>
                  </a:lnTo>
                  <a:lnTo>
                    <a:pt x="364" y="48"/>
                  </a:lnTo>
                  <a:lnTo>
                    <a:pt x="381" y="40"/>
                  </a:lnTo>
                  <a:lnTo>
                    <a:pt x="399" y="34"/>
                  </a:lnTo>
                  <a:lnTo>
                    <a:pt x="417" y="28"/>
                  </a:lnTo>
                  <a:lnTo>
                    <a:pt x="434" y="22"/>
                  </a:lnTo>
                  <a:lnTo>
                    <a:pt x="452" y="18"/>
                  </a:lnTo>
                  <a:lnTo>
                    <a:pt x="471" y="14"/>
                  </a:lnTo>
                  <a:lnTo>
                    <a:pt x="490" y="9"/>
                  </a:lnTo>
                  <a:lnTo>
                    <a:pt x="508" y="6"/>
                  </a:lnTo>
                  <a:lnTo>
                    <a:pt x="526" y="4"/>
                  </a:lnTo>
                  <a:lnTo>
                    <a:pt x="545" y="2"/>
                  </a:lnTo>
                  <a:lnTo>
                    <a:pt x="563" y="0"/>
                  </a:lnTo>
                  <a:lnTo>
                    <a:pt x="604" y="2"/>
                  </a:lnTo>
                  <a:lnTo>
                    <a:pt x="644" y="5"/>
                  </a:lnTo>
                  <a:lnTo>
                    <a:pt x="684" y="9"/>
                  </a:lnTo>
                  <a:lnTo>
                    <a:pt x="722" y="15"/>
                  </a:lnTo>
                  <a:lnTo>
                    <a:pt x="742" y="19"/>
                  </a:lnTo>
                  <a:lnTo>
                    <a:pt x="760" y="23"/>
                  </a:lnTo>
                  <a:lnTo>
                    <a:pt x="779" y="29"/>
                  </a:lnTo>
                  <a:lnTo>
                    <a:pt x="797" y="34"/>
                  </a:lnTo>
                  <a:lnTo>
                    <a:pt x="815" y="40"/>
                  </a:lnTo>
                  <a:lnTo>
                    <a:pt x="832" y="47"/>
                  </a:lnTo>
                  <a:lnTo>
                    <a:pt x="849" y="55"/>
                  </a:lnTo>
                  <a:lnTo>
                    <a:pt x="866" y="64"/>
                  </a:lnTo>
                  <a:lnTo>
                    <a:pt x="861" y="65"/>
                  </a:lnTo>
                  <a:lnTo>
                    <a:pt x="857" y="67"/>
                  </a:lnTo>
                  <a:close/>
                </a:path>
              </a:pathLst>
            </a:custGeom>
            <a:solidFill>
              <a:srgbClr val="FFFFFF"/>
            </a:solidFill>
            <a:ln w="9525">
              <a:noFill/>
              <a:round/>
              <a:headEnd/>
              <a:tailEnd/>
            </a:ln>
          </p:spPr>
          <p:txBody>
            <a:bodyPr/>
            <a:lstStyle/>
            <a:p>
              <a:endParaRPr lang="en-US"/>
            </a:p>
          </p:txBody>
        </p:sp>
        <p:sp>
          <p:nvSpPr>
            <p:cNvPr id="385" name="Freeform 389"/>
            <p:cNvSpPr>
              <a:spLocks/>
            </p:cNvSpPr>
            <p:nvPr userDrawn="1"/>
          </p:nvSpPr>
          <p:spPr bwMode="auto">
            <a:xfrm>
              <a:off x="2513" y="2043"/>
              <a:ext cx="1" cy="3"/>
            </a:xfrm>
            <a:custGeom>
              <a:avLst/>
              <a:gdLst>
                <a:gd name="T0" fmla="*/ 0 w 22"/>
                <a:gd name="T1" fmla="*/ 0 h 42"/>
                <a:gd name="T2" fmla="*/ 0 w 22"/>
                <a:gd name="T3" fmla="*/ 0 h 42"/>
                <a:gd name="T4" fmla="*/ 0 w 22"/>
                <a:gd name="T5" fmla="*/ 0 h 42"/>
                <a:gd name="T6" fmla="*/ 0 w 22"/>
                <a:gd name="T7" fmla="*/ 0 h 42"/>
                <a:gd name="T8" fmla="*/ 0 w 22"/>
                <a:gd name="T9" fmla="*/ 0 h 42"/>
                <a:gd name="T10" fmla="*/ 0 w 22"/>
                <a:gd name="T11" fmla="*/ 0 h 42"/>
                <a:gd name="T12" fmla="*/ 0 w 22"/>
                <a:gd name="T13" fmla="*/ 0 h 42"/>
                <a:gd name="T14" fmla="*/ 0 w 22"/>
                <a:gd name="T15" fmla="*/ 0 h 42"/>
                <a:gd name="T16" fmla="*/ 0 w 22"/>
                <a:gd name="T17" fmla="*/ 0 h 42"/>
                <a:gd name="T18" fmla="*/ 0 w 22"/>
                <a:gd name="T19" fmla="*/ 0 h 42"/>
                <a:gd name="T20" fmla="*/ 0 w 22"/>
                <a:gd name="T21" fmla="*/ 0 h 42"/>
                <a:gd name="T22" fmla="*/ 0 w 22"/>
                <a:gd name="T23" fmla="*/ 0 h 42"/>
                <a:gd name="T24" fmla="*/ 0 w 22"/>
                <a:gd name="T25" fmla="*/ 0 h 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42">
                  <a:moveTo>
                    <a:pt x="21" y="38"/>
                  </a:moveTo>
                  <a:lnTo>
                    <a:pt x="11" y="39"/>
                  </a:lnTo>
                  <a:lnTo>
                    <a:pt x="2" y="42"/>
                  </a:lnTo>
                  <a:lnTo>
                    <a:pt x="0" y="35"/>
                  </a:lnTo>
                  <a:lnTo>
                    <a:pt x="1" y="30"/>
                  </a:lnTo>
                  <a:lnTo>
                    <a:pt x="2" y="25"/>
                  </a:lnTo>
                  <a:lnTo>
                    <a:pt x="5" y="19"/>
                  </a:lnTo>
                  <a:lnTo>
                    <a:pt x="12" y="10"/>
                  </a:lnTo>
                  <a:lnTo>
                    <a:pt x="20" y="0"/>
                  </a:lnTo>
                  <a:lnTo>
                    <a:pt x="22" y="10"/>
                  </a:lnTo>
                  <a:lnTo>
                    <a:pt x="22" y="19"/>
                  </a:lnTo>
                  <a:lnTo>
                    <a:pt x="21" y="28"/>
                  </a:lnTo>
                  <a:lnTo>
                    <a:pt x="21" y="38"/>
                  </a:lnTo>
                  <a:close/>
                </a:path>
              </a:pathLst>
            </a:custGeom>
            <a:solidFill>
              <a:srgbClr val="FFFFFF"/>
            </a:solidFill>
            <a:ln w="9525">
              <a:noFill/>
              <a:round/>
              <a:headEnd/>
              <a:tailEnd/>
            </a:ln>
          </p:spPr>
          <p:txBody>
            <a:bodyPr/>
            <a:lstStyle/>
            <a:p>
              <a:endParaRPr lang="en-US"/>
            </a:p>
          </p:txBody>
        </p:sp>
        <p:sp>
          <p:nvSpPr>
            <p:cNvPr id="386" name="Freeform 390"/>
            <p:cNvSpPr>
              <a:spLocks/>
            </p:cNvSpPr>
            <p:nvPr userDrawn="1"/>
          </p:nvSpPr>
          <p:spPr bwMode="auto">
            <a:xfrm>
              <a:off x="2522" y="2043"/>
              <a:ext cx="3" cy="3"/>
            </a:xfrm>
            <a:custGeom>
              <a:avLst/>
              <a:gdLst>
                <a:gd name="T0" fmla="*/ 0 w 33"/>
                <a:gd name="T1" fmla="*/ 0 h 37"/>
                <a:gd name="T2" fmla="*/ 0 w 33"/>
                <a:gd name="T3" fmla="*/ 0 h 37"/>
                <a:gd name="T4" fmla="*/ 0 w 33"/>
                <a:gd name="T5" fmla="*/ 0 h 37"/>
                <a:gd name="T6" fmla="*/ 0 w 33"/>
                <a:gd name="T7" fmla="*/ 0 h 37"/>
                <a:gd name="T8" fmla="*/ 0 w 33"/>
                <a:gd name="T9" fmla="*/ 0 h 37"/>
                <a:gd name="T10" fmla="*/ 0 w 33"/>
                <a:gd name="T11" fmla="*/ 0 h 37"/>
                <a:gd name="T12" fmla="*/ 0 w 33"/>
                <a:gd name="T13" fmla="*/ 0 h 37"/>
                <a:gd name="T14" fmla="*/ 0 w 33"/>
                <a:gd name="T15" fmla="*/ 0 h 37"/>
                <a:gd name="T16" fmla="*/ 0 w 33"/>
                <a:gd name="T17" fmla="*/ 0 h 37"/>
                <a:gd name="T18" fmla="*/ 0 w 33"/>
                <a:gd name="T19" fmla="*/ 0 h 37"/>
                <a:gd name="T20" fmla="*/ 0 w 33"/>
                <a:gd name="T21" fmla="*/ 0 h 37"/>
                <a:gd name="T22" fmla="*/ 0 w 33"/>
                <a:gd name="T23" fmla="*/ 0 h 37"/>
                <a:gd name="T24" fmla="*/ 0 w 33"/>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37">
                  <a:moveTo>
                    <a:pt x="33" y="37"/>
                  </a:moveTo>
                  <a:lnTo>
                    <a:pt x="18" y="34"/>
                  </a:lnTo>
                  <a:lnTo>
                    <a:pt x="3" y="32"/>
                  </a:lnTo>
                  <a:lnTo>
                    <a:pt x="1" y="25"/>
                  </a:lnTo>
                  <a:lnTo>
                    <a:pt x="0" y="16"/>
                  </a:lnTo>
                  <a:lnTo>
                    <a:pt x="1" y="9"/>
                  </a:lnTo>
                  <a:lnTo>
                    <a:pt x="2" y="0"/>
                  </a:lnTo>
                  <a:lnTo>
                    <a:pt x="9" y="2"/>
                  </a:lnTo>
                  <a:lnTo>
                    <a:pt x="14" y="6"/>
                  </a:lnTo>
                  <a:lnTo>
                    <a:pt x="18" y="9"/>
                  </a:lnTo>
                  <a:lnTo>
                    <a:pt x="22" y="13"/>
                  </a:lnTo>
                  <a:lnTo>
                    <a:pt x="28" y="25"/>
                  </a:lnTo>
                  <a:lnTo>
                    <a:pt x="33" y="37"/>
                  </a:lnTo>
                  <a:close/>
                </a:path>
              </a:pathLst>
            </a:custGeom>
            <a:solidFill>
              <a:srgbClr val="FFFFFF"/>
            </a:solidFill>
            <a:ln w="9525">
              <a:noFill/>
              <a:round/>
              <a:headEnd/>
              <a:tailEnd/>
            </a:ln>
          </p:spPr>
          <p:txBody>
            <a:bodyPr/>
            <a:lstStyle/>
            <a:p>
              <a:endParaRPr lang="en-US"/>
            </a:p>
          </p:txBody>
        </p:sp>
        <p:sp>
          <p:nvSpPr>
            <p:cNvPr id="387" name="Freeform 391"/>
            <p:cNvSpPr>
              <a:spLocks/>
            </p:cNvSpPr>
            <p:nvPr userDrawn="1"/>
          </p:nvSpPr>
          <p:spPr bwMode="auto">
            <a:xfrm>
              <a:off x="2502" y="2045"/>
              <a:ext cx="3" cy="4"/>
            </a:xfrm>
            <a:custGeom>
              <a:avLst/>
              <a:gdLst>
                <a:gd name="T0" fmla="*/ 0 w 36"/>
                <a:gd name="T1" fmla="*/ 0 h 52"/>
                <a:gd name="T2" fmla="*/ 0 w 36"/>
                <a:gd name="T3" fmla="*/ 0 h 52"/>
                <a:gd name="T4" fmla="*/ 0 w 36"/>
                <a:gd name="T5" fmla="*/ 0 h 52"/>
                <a:gd name="T6" fmla="*/ 0 w 36"/>
                <a:gd name="T7" fmla="*/ 0 h 52"/>
                <a:gd name="T8" fmla="*/ 0 w 36"/>
                <a:gd name="T9" fmla="*/ 0 h 52"/>
                <a:gd name="T10" fmla="*/ 0 w 36"/>
                <a:gd name="T11" fmla="*/ 0 h 52"/>
                <a:gd name="T12" fmla="*/ 0 w 36"/>
                <a:gd name="T13" fmla="*/ 0 h 52"/>
                <a:gd name="T14" fmla="*/ 0 w 36"/>
                <a:gd name="T15" fmla="*/ 0 h 52"/>
                <a:gd name="T16" fmla="*/ 0 w 36"/>
                <a:gd name="T17" fmla="*/ 0 h 52"/>
                <a:gd name="T18" fmla="*/ 0 w 36"/>
                <a:gd name="T19" fmla="*/ 0 h 52"/>
                <a:gd name="T20" fmla="*/ 0 w 36"/>
                <a:gd name="T21" fmla="*/ 0 h 52"/>
                <a:gd name="T22" fmla="*/ 0 w 36"/>
                <a:gd name="T23" fmla="*/ 0 h 52"/>
                <a:gd name="T24" fmla="*/ 0 w 36"/>
                <a:gd name="T25" fmla="*/ 0 h 52"/>
                <a:gd name="T26" fmla="*/ 0 w 36"/>
                <a:gd name="T27" fmla="*/ 0 h 52"/>
                <a:gd name="T28" fmla="*/ 0 w 36"/>
                <a:gd name="T29" fmla="*/ 0 h 52"/>
                <a:gd name="T30" fmla="*/ 0 w 36"/>
                <a:gd name="T31" fmla="*/ 0 h 52"/>
                <a:gd name="T32" fmla="*/ 0 w 36"/>
                <a:gd name="T33" fmla="*/ 0 h 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52">
                  <a:moveTo>
                    <a:pt x="0" y="52"/>
                  </a:moveTo>
                  <a:lnTo>
                    <a:pt x="1" y="44"/>
                  </a:lnTo>
                  <a:lnTo>
                    <a:pt x="4" y="36"/>
                  </a:lnTo>
                  <a:lnTo>
                    <a:pt x="7" y="29"/>
                  </a:lnTo>
                  <a:lnTo>
                    <a:pt x="12" y="22"/>
                  </a:lnTo>
                  <a:lnTo>
                    <a:pt x="18" y="16"/>
                  </a:lnTo>
                  <a:lnTo>
                    <a:pt x="23" y="11"/>
                  </a:lnTo>
                  <a:lnTo>
                    <a:pt x="30" y="5"/>
                  </a:lnTo>
                  <a:lnTo>
                    <a:pt x="36" y="0"/>
                  </a:lnTo>
                  <a:lnTo>
                    <a:pt x="30" y="15"/>
                  </a:lnTo>
                  <a:lnTo>
                    <a:pt x="25" y="32"/>
                  </a:lnTo>
                  <a:lnTo>
                    <a:pt x="21" y="39"/>
                  </a:lnTo>
                  <a:lnTo>
                    <a:pt x="17" y="46"/>
                  </a:lnTo>
                  <a:lnTo>
                    <a:pt x="14" y="48"/>
                  </a:lnTo>
                  <a:lnTo>
                    <a:pt x="9" y="50"/>
                  </a:lnTo>
                  <a:lnTo>
                    <a:pt x="5" y="51"/>
                  </a:lnTo>
                  <a:lnTo>
                    <a:pt x="0" y="52"/>
                  </a:lnTo>
                  <a:close/>
                </a:path>
              </a:pathLst>
            </a:custGeom>
            <a:solidFill>
              <a:srgbClr val="FFFFFF"/>
            </a:solidFill>
            <a:ln w="9525">
              <a:noFill/>
              <a:round/>
              <a:headEnd/>
              <a:tailEnd/>
            </a:ln>
          </p:spPr>
          <p:txBody>
            <a:bodyPr/>
            <a:lstStyle/>
            <a:p>
              <a:endParaRPr lang="en-US"/>
            </a:p>
          </p:txBody>
        </p:sp>
        <p:sp>
          <p:nvSpPr>
            <p:cNvPr id="388" name="Freeform 392"/>
            <p:cNvSpPr>
              <a:spLocks/>
            </p:cNvSpPr>
            <p:nvPr userDrawn="1"/>
          </p:nvSpPr>
          <p:spPr bwMode="auto">
            <a:xfrm>
              <a:off x="2533" y="2046"/>
              <a:ext cx="4" cy="5"/>
            </a:xfrm>
            <a:custGeom>
              <a:avLst/>
              <a:gdLst>
                <a:gd name="T0" fmla="*/ 0 w 44"/>
                <a:gd name="T1" fmla="*/ 0 h 65"/>
                <a:gd name="T2" fmla="*/ 0 w 44"/>
                <a:gd name="T3" fmla="*/ 0 h 65"/>
                <a:gd name="T4" fmla="*/ 0 w 44"/>
                <a:gd name="T5" fmla="*/ 0 h 65"/>
                <a:gd name="T6" fmla="*/ 0 w 44"/>
                <a:gd name="T7" fmla="*/ 0 h 65"/>
                <a:gd name="T8" fmla="*/ 0 w 44"/>
                <a:gd name="T9" fmla="*/ 0 h 65"/>
                <a:gd name="T10" fmla="*/ 0 w 44"/>
                <a:gd name="T11" fmla="*/ 0 h 65"/>
                <a:gd name="T12" fmla="*/ 0 w 44"/>
                <a:gd name="T13" fmla="*/ 0 h 65"/>
                <a:gd name="T14" fmla="*/ 0 w 44"/>
                <a:gd name="T15" fmla="*/ 0 h 65"/>
                <a:gd name="T16" fmla="*/ 0 w 44"/>
                <a:gd name="T17" fmla="*/ 0 h 65"/>
                <a:gd name="T18" fmla="*/ 0 w 44"/>
                <a:gd name="T19" fmla="*/ 0 h 65"/>
                <a:gd name="T20" fmla="*/ 0 w 44"/>
                <a:gd name="T21" fmla="*/ 0 h 65"/>
                <a:gd name="T22" fmla="*/ 0 w 44"/>
                <a:gd name="T23" fmla="*/ 0 h 65"/>
                <a:gd name="T24" fmla="*/ 0 w 44"/>
                <a:gd name="T25" fmla="*/ 0 h 65"/>
                <a:gd name="T26" fmla="*/ 0 w 44"/>
                <a:gd name="T27" fmla="*/ 0 h 65"/>
                <a:gd name="T28" fmla="*/ 0 w 44"/>
                <a:gd name="T29" fmla="*/ 0 h 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 h="65">
                  <a:moveTo>
                    <a:pt x="44" y="65"/>
                  </a:moveTo>
                  <a:lnTo>
                    <a:pt x="39" y="62"/>
                  </a:lnTo>
                  <a:lnTo>
                    <a:pt x="26" y="55"/>
                  </a:lnTo>
                  <a:lnTo>
                    <a:pt x="15" y="47"/>
                  </a:lnTo>
                  <a:lnTo>
                    <a:pt x="8" y="43"/>
                  </a:lnTo>
                  <a:lnTo>
                    <a:pt x="7" y="36"/>
                  </a:lnTo>
                  <a:lnTo>
                    <a:pt x="4" y="21"/>
                  </a:lnTo>
                  <a:lnTo>
                    <a:pt x="1" y="8"/>
                  </a:lnTo>
                  <a:lnTo>
                    <a:pt x="0" y="0"/>
                  </a:lnTo>
                  <a:lnTo>
                    <a:pt x="13" y="14"/>
                  </a:lnTo>
                  <a:lnTo>
                    <a:pt x="26" y="29"/>
                  </a:lnTo>
                  <a:lnTo>
                    <a:pt x="33" y="37"/>
                  </a:lnTo>
                  <a:lnTo>
                    <a:pt x="37" y="46"/>
                  </a:lnTo>
                  <a:lnTo>
                    <a:pt x="41" y="56"/>
                  </a:lnTo>
                  <a:lnTo>
                    <a:pt x="44" y="65"/>
                  </a:lnTo>
                  <a:close/>
                </a:path>
              </a:pathLst>
            </a:custGeom>
            <a:solidFill>
              <a:srgbClr val="FFFFFF"/>
            </a:solidFill>
            <a:ln w="9525">
              <a:noFill/>
              <a:round/>
              <a:headEnd/>
              <a:tailEnd/>
            </a:ln>
          </p:spPr>
          <p:txBody>
            <a:bodyPr/>
            <a:lstStyle/>
            <a:p>
              <a:endParaRPr lang="en-US"/>
            </a:p>
          </p:txBody>
        </p:sp>
        <p:sp>
          <p:nvSpPr>
            <p:cNvPr id="389" name="Freeform 393"/>
            <p:cNvSpPr>
              <a:spLocks/>
            </p:cNvSpPr>
            <p:nvPr userDrawn="1"/>
          </p:nvSpPr>
          <p:spPr bwMode="auto">
            <a:xfrm>
              <a:off x="2486" y="2047"/>
              <a:ext cx="9" cy="19"/>
            </a:xfrm>
            <a:custGeom>
              <a:avLst/>
              <a:gdLst>
                <a:gd name="T0" fmla="*/ 0 w 120"/>
                <a:gd name="T1" fmla="*/ 1 h 241"/>
                <a:gd name="T2" fmla="*/ 0 w 120"/>
                <a:gd name="T3" fmla="*/ 1 h 241"/>
                <a:gd name="T4" fmla="*/ 0 w 120"/>
                <a:gd name="T5" fmla="*/ 1 h 241"/>
                <a:gd name="T6" fmla="*/ 0 w 120"/>
                <a:gd name="T7" fmla="*/ 1 h 241"/>
                <a:gd name="T8" fmla="*/ 0 w 120"/>
                <a:gd name="T9" fmla="*/ 1 h 241"/>
                <a:gd name="T10" fmla="*/ 0 w 120"/>
                <a:gd name="T11" fmla="*/ 1 h 241"/>
                <a:gd name="T12" fmla="*/ 0 w 120"/>
                <a:gd name="T13" fmla="*/ 1 h 241"/>
                <a:gd name="T14" fmla="*/ 0 w 120"/>
                <a:gd name="T15" fmla="*/ 1 h 241"/>
                <a:gd name="T16" fmla="*/ 0 w 120"/>
                <a:gd name="T17" fmla="*/ 1 h 241"/>
                <a:gd name="T18" fmla="*/ 0 w 120"/>
                <a:gd name="T19" fmla="*/ 1 h 241"/>
                <a:gd name="T20" fmla="*/ 0 w 120"/>
                <a:gd name="T21" fmla="*/ 1 h 241"/>
                <a:gd name="T22" fmla="*/ 0 w 120"/>
                <a:gd name="T23" fmla="*/ 1 h 241"/>
                <a:gd name="T24" fmla="*/ 0 w 120"/>
                <a:gd name="T25" fmla="*/ 0 h 241"/>
                <a:gd name="T26" fmla="*/ 0 w 120"/>
                <a:gd name="T27" fmla="*/ 0 h 241"/>
                <a:gd name="T28" fmla="*/ 0 w 120"/>
                <a:gd name="T29" fmla="*/ 0 h 241"/>
                <a:gd name="T30" fmla="*/ 1 w 120"/>
                <a:gd name="T31" fmla="*/ 0 h 241"/>
                <a:gd name="T32" fmla="*/ 1 w 120"/>
                <a:gd name="T33" fmla="*/ 0 h 241"/>
                <a:gd name="T34" fmla="*/ 1 w 120"/>
                <a:gd name="T35" fmla="*/ 0 h 241"/>
                <a:gd name="T36" fmla="*/ 1 w 120"/>
                <a:gd name="T37" fmla="*/ 0 h 241"/>
                <a:gd name="T38" fmla="*/ 1 w 120"/>
                <a:gd name="T39" fmla="*/ 0 h 241"/>
                <a:gd name="T40" fmla="*/ 1 w 120"/>
                <a:gd name="T41" fmla="*/ 0 h 241"/>
                <a:gd name="T42" fmla="*/ 0 w 120"/>
                <a:gd name="T43" fmla="*/ 0 h 241"/>
                <a:gd name="T44" fmla="*/ 0 w 120"/>
                <a:gd name="T45" fmla="*/ 1 h 241"/>
                <a:gd name="T46" fmla="*/ 0 w 120"/>
                <a:gd name="T47" fmla="*/ 1 h 241"/>
                <a:gd name="T48" fmla="*/ 0 w 120"/>
                <a:gd name="T49" fmla="*/ 1 h 24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0" h="241">
                  <a:moveTo>
                    <a:pt x="73" y="118"/>
                  </a:moveTo>
                  <a:lnTo>
                    <a:pt x="61" y="137"/>
                  </a:lnTo>
                  <a:lnTo>
                    <a:pt x="37" y="179"/>
                  </a:lnTo>
                  <a:lnTo>
                    <a:pt x="11" y="221"/>
                  </a:lnTo>
                  <a:lnTo>
                    <a:pt x="0" y="241"/>
                  </a:lnTo>
                  <a:lnTo>
                    <a:pt x="3" y="229"/>
                  </a:lnTo>
                  <a:lnTo>
                    <a:pt x="6" y="216"/>
                  </a:lnTo>
                  <a:lnTo>
                    <a:pt x="10" y="201"/>
                  </a:lnTo>
                  <a:lnTo>
                    <a:pt x="15" y="185"/>
                  </a:lnTo>
                  <a:lnTo>
                    <a:pt x="28" y="152"/>
                  </a:lnTo>
                  <a:lnTo>
                    <a:pt x="43" y="116"/>
                  </a:lnTo>
                  <a:lnTo>
                    <a:pt x="52" y="99"/>
                  </a:lnTo>
                  <a:lnTo>
                    <a:pt x="61" y="80"/>
                  </a:lnTo>
                  <a:lnTo>
                    <a:pt x="70" y="64"/>
                  </a:lnTo>
                  <a:lnTo>
                    <a:pt x="80" y="48"/>
                  </a:lnTo>
                  <a:lnTo>
                    <a:pt x="90" y="35"/>
                  </a:lnTo>
                  <a:lnTo>
                    <a:pt x="100" y="21"/>
                  </a:lnTo>
                  <a:lnTo>
                    <a:pt x="109" y="10"/>
                  </a:lnTo>
                  <a:lnTo>
                    <a:pt x="120" y="0"/>
                  </a:lnTo>
                  <a:lnTo>
                    <a:pt x="106" y="26"/>
                  </a:lnTo>
                  <a:lnTo>
                    <a:pt x="92" y="55"/>
                  </a:lnTo>
                  <a:lnTo>
                    <a:pt x="86" y="70"/>
                  </a:lnTo>
                  <a:lnTo>
                    <a:pt x="80" y="86"/>
                  </a:lnTo>
                  <a:lnTo>
                    <a:pt x="75" y="101"/>
                  </a:lnTo>
                  <a:lnTo>
                    <a:pt x="73" y="118"/>
                  </a:lnTo>
                  <a:close/>
                </a:path>
              </a:pathLst>
            </a:custGeom>
            <a:solidFill>
              <a:srgbClr val="FFFFFF"/>
            </a:solidFill>
            <a:ln w="9525">
              <a:noFill/>
              <a:round/>
              <a:headEnd/>
              <a:tailEnd/>
            </a:ln>
          </p:spPr>
          <p:txBody>
            <a:bodyPr/>
            <a:lstStyle/>
            <a:p>
              <a:endParaRPr lang="en-US"/>
            </a:p>
          </p:txBody>
        </p:sp>
        <p:sp>
          <p:nvSpPr>
            <p:cNvPr id="390" name="Freeform 394"/>
            <p:cNvSpPr>
              <a:spLocks/>
            </p:cNvSpPr>
            <p:nvPr userDrawn="1"/>
          </p:nvSpPr>
          <p:spPr bwMode="auto">
            <a:xfrm>
              <a:off x="2476" y="2055"/>
              <a:ext cx="8" cy="49"/>
            </a:xfrm>
            <a:custGeom>
              <a:avLst/>
              <a:gdLst>
                <a:gd name="T0" fmla="*/ 0 w 103"/>
                <a:gd name="T1" fmla="*/ 4 h 636"/>
                <a:gd name="T2" fmla="*/ 0 w 103"/>
                <a:gd name="T3" fmla="*/ 4 h 636"/>
                <a:gd name="T4" fmla="*/ 0 w 103"/>
                <a:gd name="T5" fmla="*/ 4 h 636"/>
                <a:gd name="T6" fmla="*/ 0 w 103"/>
                <a:gd name="T7" fmla="*/ 3 h 636"/>
                <a:gd name="T8" fmla="*/ 0 w 103"/>
                <a:gd name="T9" fmla="*/ 3 h 636"/>
                <a:gd name="T10" fmla="*/ 0 w 103"/>
                <a:gd name="T11" fmla="*/ 3 h 636"/>
                <a:gd name="T12" fmla="*/ 0 w 103"/>
                <a:gd name="T13" fmla="*/ 3 h 636"/>
                <a:gd name="T14" fmla="*/ 0 w 103"/>
                <a:gd name="T15" fmla="*/ 2 h 636"/>
                <a:gd name="T16" fmla="*/ 0 w 103"/>
                <a:gd name="T17" fmla="*/ 2 h 636"/>
                <a:gd name="T18" fmla="*/ 0 w 103"/>
                <a:gd name="T19" fmla="*/ 2 h 636"/>
                <a:gd name="T20" fmla="*/ 0 w 103"/>
                <a:gd name="T21" fmla="*/ 2 h 636"/>
                <a:gd name="T22" fmla="*/ 0 w 103"/>
                <a:gd name="T23" fmla="*/ 1 h 636"/>
                <a:gd name="T24" fmla="*/ 0 w 103"/>
                <a:gd name="T25" fmla="*/ 1 h 636"/>
                <a:gd name="T26" fmla="*/ 0 w 103"/>
                <a:gd name="T27" fmla="*/ 1 h 636"/>
                <a:gd name="T28" fmla="*/ 0 w 103"/>
                <a:gd name="T29" fmla="*/ 1 h 636"/>
                <a:gd name="T30" fmla="*/ 0 w 103"/>
                <a:gd name="T31" fmla="*/ 1 h 636"/>
                <a:gd name="T32" fmla="*/ 0 w 103"/>
                <a:gd name="T33" fmla="*/ 1 h 636"/>
                <a:gd name="T34" fmla="*/ 0 w 103"/>
                <a:gd name="T35" fmla="*/ 1 h 636"/>
                <a:gd name="T36" fmla="*/ 0 w 103"/>
                <a:gd name="T37" fmla="*/ 1 h 636"/>
                <a:gd name="T38" fmla="*/ 0 w 103"/>
                <a:gd name="T39" fmla="*/ 0 h 636"/>
                <a:gd name="T40" fmla="*/ 0 w 103"/>
                <a:gd name="T41" fmla="*/ 0 h 636"/>
                <a:gd name="T42" fmla="*/ 0 w 103"/>
                <a:gd name="T43" fmla="*/ 0 h 636"/>
                <a:gd name="T44" fmla="*/ 0 w 103"/>
                <a:gd name="T45" fmla="*/ 0 h 636"/>
                <a:gd name="T46" fmla="*/ 1 w 103"/>
                <a:gd name="T47" fmla="*/ 0 h 636"/>
                <a:gd name="T48" fmla="*/ 1 w 103"/>
                <a:gd name="T49" fmla="*/ 0 h 636"/>
                <a:gd name="T50" fmla="*/ 1 w 103"/>
                <a:gd name="T51" fmla="*/ 0 h 636"/>
                <a:gd name="T52" fmla="*/ 0 w 103"/>
                <a:gd name="T53" fmla="*/ 0 h 636"/>
                <a:gd name="T54" fmla="*/ 0 w 103"/>
                <a:gd name="T55" fmla="*/ 0 h 636"/>
                <a:gd name="T56" fmla="*/ 0 w 103"/>
                <a:gd name="T57" fmla="*/ 0 h 636"/>
                <a:gd name="T58" fmla="*/ 0 w 103"/>
                <a:gd name="T59" fmla="*/ 1 h 636"/>
                <a:gd name="T60" fmla="*/ 0 w 103"/>
                <a:gd name="T61" fmla="*/ 1 h 636"/>
                <a:gd name="T62" fmla="*/ 0 w 103"/>
                <a:gd name="T63" fmla="*/ 1 h 636"/>
                <a:gd name="T64" fmla="*/ 0 w 103"/>
                <a:gd name="T65" fmla="*/ 1 h 636"/>
                <a:gd name="T66" fmla="*/ 0 w 103"/>
                <a:gd name="T67" fmla="*/ 1 h 636"/>
                <a:gd name="T68" fmla="*/ 0 w 103"/>
                <a:gd name="T69" fmla="*/ 1 h 636"/>
                <a:gd name="T70" fmla="*/ 0 w 103"/>
                <a:gd name="T71" fmla="*/ 1 h 636"/>
                <a:gd name="T72" fmla="*/ 0 w 103"/>
                <a:gd name="T73" fmla="*/ 1 h 636"/>
                <a:gd name="T74" fmla="*/ 0 w 103"/>
                <a:gd name="T75" fmla="*/ 2 h 636"/>
                <a:gd name="T76" fmla="*/ 0 w 103"/>
                <a:gd name="T77" fmla="*/ 2 h 636"/>
                <a:gd name="T78" fmla="*/ 0 w 103"/>
                <a:gd name="T79" fmla="*/ 2 h 636"/>
                <a:gd name="T80" fmla="*/ 0 w 103"/>
                <a:gd name="T81" fmla="*/ 3 h 636"/>
                <a:gd name="T82" fmla="*/ 0 w 103"/>
                <a:gd name="T83" fmla="*/ 3 h 636"/>
                <a:gd name="T84" fmla="*/ 0 w 103"/>
                <a:gd name="T85" fmla="*/ 3 h 636"/>
                <a:gd name="T86" fmla="*/ 0 w 103"/>
                <a:gd name="T87" fmla="*/ 4 h 636"/>
                <a:gd name="T88" fmla="*/ 0 w 103"/>
                <a:gd name="T89" fmla="*/ 4 h 6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 h="636">
                  <a:moveTo>
                    <a:pt x="28" y="636"/>
                  </a:moveTo>
                  <a:lnTo>
                    <a:pt x="14" y="622"/>
                  </a:lnTo>
                  <a:lnTo>
                    <a:pt x="1" y="608"/>
                  </a:lnTo>
                  <a:lnTo>
                    <a:pt x="3" y="568"/>
                  </a:lnTo>
                  <a:lnTo>
                    <a:pt x="3" y="529"/>
                  </a:lnTo>
                  <a:lnTo>
                    <a:pt x="3" y="488"/>
                  </a:lnTo>
                  <a:lnTo>
                    <a:pt x="1" y="448"/>
                  </a:lnTo>
                  <a:lnTo>
                    <a:pt x="0" y="407"/>
                  </a:lnTo>
                  <a:lnTo>
                    <a:pt x="0" y="367"/>
                  </a:lnTo>
                  <a:lnTo>
                    <a:pt x="0" y="326"/>
                  </a:lnTo>
                  <a:lnTo>
                    <a:pt x="3" y="287"/>
                  </a:lnTo>
                  <a:lnTo>
                    <a:pt x="6" y="248"/>
                  </a:lnTo>
                  <a:lnTo>
                    <a:pt x="10" y="210"/>
                  </a:lnTo>
                  <a:lnTo>
                    <a:pt x="13" y="191"/>
                  </a:lnTo>
                  <a:lnTo>
                    <a:pt x="18" y="171"/>
                  </a:lnTo>
                  <a:lnTo>
                    <a:pt x="23" y="153"/>
                  </a:lnTo>
                  <a:lnTo>
                    <a:pt x="28" y="135"/>
                  </a:lnTo>
                  <a:lnTo>
                    <a:pt x="34" y="117"/>
                  </a:lnTo>
                  <a:lnTo>
                    <a:pt x="41" y="99"/>
                  </a:lnTo>
                  <a:lnTo>
                    <a:pt x="48" y="82"/>
                  </a:lnTo>
                  <a:lnTo>
                    <a:pt x="57" y="65"/>
                  </a:lnTo>
                  <a:lnTo>
                    <a:pt x="68" y="48"/>
                  </a:lnTo>
                  <a:lnTo>
                    <a:pt x="78" y="32"/>
                  </a:lnTo>
                  <a:lnTo>
                    <a:pt x="90" y="16"/>
                  </a:lnTo>
                  <a:lnTo>
                    <a:pt x="103" y="0"/>
                  </a:lnTo>
                  <a:lnTo>
                    <a:pt x="92" y="18"/>
                  </a:lnTo>
                  <a:lnTo>
                    <a:pt x="83" y="36"/>
                  </a:lnTo>
                  <a:lnTo>
                    <a:pt x="74" y="54"/>
                  </a:lnTo>
                  <a:lnTo>
                    <a:pt x="67" y="73"/>
                  </a:lnTo>
                  <a:lnTo>
                    <a:pt x="60" y="91"/>
                  </a:lnTo>
                  <a:lnTo>
                    <a:pt x="54" y="111"/>
                  </a:lnTo>
                  <a:lnTo>
                    <a:pt x="50" y="129"/>
                  </a:lnTo>
                  <a:lnTo>
                    <a:pt x="45" y="148"/>
                  </a:lnTo>
                  <a:lnTo>
                    <a:pt x="41" y="167"/>
                  </a:lnTo>
                  <a:lnTo>
                    <a:pt x="38" y="186"/>
                  </a:lnTo>
                  <a:lnTo>
                    <a:pt x="36" y="206"/>
                  </a:lnTo>
                  <a:lnTo>
                    <a:pt x="34" y="226"/>
                  </a:lnTo>
                  <a:lnTo>
                    <a:pt x="31" y="264"/>
                  </a:lnTo>
                  <a:lnTo>
                    <a:pt x="30" y="305"/>
                  </a:lnTo>
                  <a:lnTo>
                    <a:pt x="31" y="385"/>
                  </a:lnTo>
                  <a:lnTo>
                    <a:pt x="34" y="467"/>
                  </a:lnTo>
                  <a:lnTo>
                    <a:pt x="34" y="509"/>
                  </a:lnTo>
                  <a:lnTo>
                    <a:pt x="34" y="550"/>
                  </a:lnTo>
                  <a:lnTo>
                    <a:pt x="31" y="593"/>
                  </a:lnTo>
                  <a:lnTo>
                    <a:pt x="28" y="636"/>
                  </a:lnTo>
                  <a:close/>
                </a:path>
              </a:pathLst>
            </a:custGeom>
            <a:solidFill>
              <a:srgbClr val="FFFFFF"/>
            </a:solidFill>
            <a:ln w="9525">
              <a:noFill/>
              <a:round/>
              <a:headEnd/>
              <a:tailEnd/>
            </a:ln>
          </p:spPr>
          <p:txBody>
            <a:bodyPr/>
            <a:lstStyle/>
            <a:p>
              <a:endParaRPr lang="en-US"/>
            </a:p>
          </p:txBody>
        </p:sp>
        <p:sp>
          <p:nvSpPr>
            <p:cNvPr id="391" name="Freeform 395"/>
            <p:cNvSpPr>
              <a:spLocks/>
            </p:cNvSpPr>
            <p:nvPr userDrawn="1"/>
          </p:nvSpPr>
          <p:spPr bwMode="auto">
            <a:xfrm>
              <a:off x="2545" y="2053"/>
              <a:ext cx="5" cy="9"/>
            </a:xfrm>
            <a:custGeom>
              <a:avLst/>
              <a:gdLst>
                <a:gd name="T0" fmla="*/ 0 w 58"/>
                <a:gd name="T1" fmla="*/ 1 h 120"/>
                <a:gd name="T2" fmla="*/ 0 w 58"/>
                <a:gd name="T3" fmla="*/ 1 h 120"/>
                <a:gd name="T4" fmla="*/ 0 w 58"/>
                <a:gd name="T5" fmla="*/ 1 h 120"/>
                <a:gd name="T6" fmla="*/ 0 w 58"/>
                <a:gd name="T7" fmla="*/ 0 h 120"/>
                <a:gd name="T8" fmla="*/ 0 w 58"/>
                <a:gd name="T9" fmla="*/ 0 h 120"/>
                <a:gd name="T10" fmla="*/ 0 w 58"/>
                <a:gd name="T11" fmla="*/ 0 h 120"/>
                <a:gd name="T12" fmla="*/ 0 w 58"/>
                <a:gd name="T13" fmla="*/ 0 h 120"/>
                <a:gd name="T14" fmla="*/ 0 w 58"/>
                <a:gd name="T15" fmla="*/ 0 h 120"/>
                <a:gd name="T16" fmla="*/ 0 w 58"/>
                <a:gd name="T17" fmla="*/ 0 h 120"/>
                <a:gd name="T18" fmla="*/ 0 w 58"/>
                <a:gd name="T19" fmla="*/ 0 h 120"/>
                <a:gd name="T20" fmla="*/ 0 w 58"/>
                <a:gd name="T21" fmla="*/ 0 h 120"/>
                <a:gd name="T22" fmla="*/ 0 w 58"/>
                <a:gd name="T23" fmla="*/ 0 h 120"/>
                <a:gd name="T24" fmla="*/ 0 w 58"/>
                <a:gd name="T25" fmla="*/ 0 h 120"/>
                <a:gd name="T26" fmla="*/ 0 w 58"/>
                <a:gd name="T27" fmla="*/ 0 h 120"/>
                <a:gd name="T28" fmla="*/ 0 w 58"/>
                <a:gd name="T29" fmla="*/ 0 h 120"/>
                <a:gd name="T30" fmla="*/ 0 w 58"/>
                <a:gd name="T31" fmla="*/ 0 h 120"/>
                <a:gd name="T32" fmla="*/ 0 w 58"/>
                <a:gd name="T33" fmla="*/ 0 h 120"/>
                <a:gd name="T34" fmla="*/ 0 w 58"/>
                <a:gd name="T35" fmla="*/ 0 h 120"/>
                <a:gd name="T36" fmla="*/ 0 w 58"/>
                <a:gd name="T37" fmla="*/ 1 h 120"/>
                <a:gd name="T38" fmla="*/ 0 w 58"/>
                <a:gd name="T39" fmla="*/ 1 h 120"/>
                <a:gd name="T40" fmla="*/ 0 w 58"/>
                <a:gd name="T41" fmla="*/ 1 h 1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8" h="120">
                  <a:moveTo>
                    <a:pt x="58" y="120"/>
                  </a:moveTo>
                  <a:lnTo>
                    <a:pt x="51" y="109"/>
                  </a:lnTo>
                  <a:lnTo>
                    <a:pt x="39" y="88"/>
                  </a:lnTo>
                  <a:lnTo>
                    <a:pt x="26" y="66"/>
                  </a:lnTo>
                  <a:lnTo>
                    <a:pt x="19" y="57"/>
                  </a:lnTo>
                  <a:lnTo>
                    <a:pt x="19" y="48"/>
                  </a:lnTo>
                  <a:lnTo>
                    <a:pt x="17" y="41"/>
                  </a:lnTo>
                  <a:lnTo>
                    <a:pt x="15" y="33"/>
                  </a:lnTo>
                  <a:lnTo>
                    <a:pt x="13" y="26"/>
                  </a:lnTo>
                  <a:lnTo>
                    <a:pt x="7" y="13"/>
                  </a:lnTo>
                  <a:lnTo>
                    <a:pt x="0" y="0"/>
                  </a:lnTo>
                  <a:lnTo>
                    <a:pt x="7" y="6"/>
                  </a:lnTo>
                  <a:lnTo>
                    <a:pt x="12" y="12"/>
                  </a:lnTo>
                  <a:lnTo>
                    <a:pt x="18" y="18"/>
                  </a:lnTo>
                  <a:lnTo>
                    <a:pt x="23" y="25"/>
                  </a:lnTo>
                  <a:lnTo>
                    <a:pt x="32" y="40"/>
                  </a:lnTo>
                  <a:lnTo>
                    <a:pt x="40" y="56"/>
                  </a:lnTo>
                  <a:lnTo>
                    <a:pt x="46" y="72"/>
                  </a:lnTo>
                  <a:lnTo>
                    <a:pt x="51" y="88"/>
                  </a:lnTo>
                  <a:lnTo>
                    <a:pt x="56" y="104"/>
                  </a:lnTo>
                  <a:lnTo>
                    <a:pt x="58" y="120"/>
                  </a:lnTo>
                  <a:close/>
                </a:path>
              </a:pathLst>
            </a:custGeom>
            <a:solidFill>
              <a:srgbClr val="FFFFFF"/>
            </a:solidFill>
            <a:ln w="9525">
              <a:noFill/>
              <a:round/>
              <a:headEnd/>
              <a:tailEnd/>
            </a:ln>
          </p:spPr>
          <p:txBody>
            <a:bodyPr/>
            <a:lstStyle/>
            <a:p>
              <a:endParaRPr lang="en-US"/>
            </a:p>
          </p:txBody>
        </p:sp>
        <p:sp>
          <p:nvSpPr>
            <p:cNvPr id="392" name="Freeform 396"/>
            <p:cNvSpPr>
              <a:spLocks/>
            </p:cNvSpPr>
            <p:nvPr userDrawn="1"/>
          </p:nvSpPr>
          <p:spPr bwMode="auto">
            <a:xfrm>
              <a:off x="2556" y="2060"/>
              <a:ext cx="5" cy="39"/>
            </a:xfrm>
            <a:custGeom>
              <a:avLst/>
              <a:gdLst>
                <a:gd name="T0" fmla="*/ 0 w 66"/>
                <a:gd name="T1" fmla="*/ 3 h 517"/>
                <a:gd name="T2" fmla="*/ 0 w 66"/>
                <a:gd name="T3" fmla="*/ 3 h 517"/>
                <a:gd name="T4" fmla="*/ 0 w 66"/>
                <a:gd name="T5" fmla="*/ 3 h 517"/>
                <a:gd name="T6" fmla="*/ 0 w 66"/>
                <a:gd name="T7" fmla="*/ 3 h 517"/>
                <a:gd name="T8" fmla="*/ 0 w 66"/>
                <a:gd name="T9" fmla="*/ 3 h 517"/>
                <a:gd name="T10" fmla="*/ 0 w 66"/>
                <a:gd name="T11" fmla="*/ 3 h 517"/>
                <a:gd name="T12" fmla="*/ 0 w 66"/>
                <a:gd name="T13" fmla="*/ 2 h 517"/>
                <a:gd name="T14" fmla="*/ 0 w 66"/>
                <a:gd name="T15" fmla="*/ 2 h 517"/>
                <a:gd name="T16" fmla="*/ 0 w 66"/>
                <a:gd name="T17" fmla="*/ 1 h 517"/>
                <a:gd name="T18" fmla="*/ 0 w 66"/>
                <a:gd name="T19" fmla="*/ 1 h 517"/>
                <a:gd name="T20" fmla="*/ 0 w 66"/>
                <a:gd name="T21" fmla="*/ 1 h 517"/>
                <a:gd name="T22" fmla="*/ 0 w 66"/>
                <a:gd name="T23" fmla="*/ 0 h 517"/>
                <a:gd name="T24" fmla="*/ 0 w 66"/>
                <a:gd name="T25" fmla="*/ 0 h 517"/>
                <a:gd name="T26" fmla="*/ 0 w 66"/>
                <a:gd name="T27" fmla="*/ 0 h 517"/>
                <a:gd name="T28" fmla="*/ 0 w 66"/>
                <a:gd name="T29" fmla="*/ 0 h 517"/>
                <a:gd name="T30" fmla="*/ 0 w 66"/>
                <a:gd name="T31" fmla="*/ 0 h 517"/>
                <a:gd name="T32" fmla="*/ 0 w 66"/>
                <a:gd name="T33" fmla="*/ 1 h 517"/>
                <a:gd name="T34" fmla="*/ 0 w 66"/>
                <a:gd name="T35" fmla="*/ 1 h 517"/>
                <a:gd name="T36" fmla="*/ 0 w 66"/>
                <a:gd name="T37" fmla="*/ 1 h 517"/>
                <a:gd name="T38" fmla="*/ 0 w 66"/>
                <a:gd name="T39" fmla="*/ 1 h 517"/>
                <a:gd name="T40" fmla="*/ 0 w 66"/>
                <a:gd name="T41" fmla="*/ 1 h 517"/>
                <a:gd name="T42" fmla="*/ 0 w 66"/>
                <a:gd name="T43" fmla="*/ 2 h 517"/>
                <a:gd name="T44" fmla="*/ 0 w 66"/>
                <a:gd name="T45" fmla="*/ 2 h 517"/>
                <a:gd name="T46" fmla="*/ 0 w 66"/>
                <a:gd name="T47" fmla="*/ 2 h 517"/>
                <a:gd name="T48" fmla="*/ 0 w 66"/>
                <a:gd name="T49" fmla="*/ 3 h 5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6" h="517">
                  <a:moveTo>
                    <a:pt x="66" y="496"/>
                  </a:moveTo>
                  <a:lnTo>
                    <a:pt x="60" y="499"/>
                  </a:lnTo>
                  <a:lnTo>
                    <a:pt x="47" y="506"/>
                  </a:lnTo>
                  <a:lnTo>
                    <a:pt x="35" y="514"/>
                  </a:lnTo>
                  <a:lnTo>
                    <a:pt x="29" y="517"/>
                  </a:lnTo>
                  <a:lnTo>
                    <a:pt x="31" y="447"/>
                  </a:lnTo>
                  <a:lnTo>
                    <a:pt x="31" y="378"/>
                  </a:lnTo>
                  <a:lnTo>
                    <a:pt x="29" y="310"/>
                  </a:lnTo>
                  <a:lnTo>
                    <a:pt x="27" y="245"/>
                  </a:lnTo>
                  <a:lnTo>
                    <a:pt x="22" y="181"/>
                  </a:lnTo>
                  <a:lnTo>
                    <a:pt x="17" y="118"/>
                  </a:lnTo>
                  <a:lnTo>
                    <a:pt x="9" y="58"/>
                  </a:lnTo>
                  <a:lnTo>
                    <a:pt x="0" y="0"/>
                  </a:lnTo>
                  <a:lnTo>
                    <a:pt x="11" y="27"/>
                  </a:lnTo>
                  <a:lnTo>
                    <a:pt x="21" y="55"/>
                  </a:lnTo>
                  <a:lnTo>
                    <a:pt x="29" y="85"/>
                  </a:lnTo>
                  <a:lnTo>
                    <a:pt x="37" y="115"/>
                  </a:lnTo>
                  <a:lnTo>
                    <a:pt x="43" y="147"/>
                  </a:lnTo>
                  <a:lnTo>
                    <a:pt x="47" y="178"/>
                  </a:lnTo>
                  <a:lnTo>
                    <a:pt x="52" y="210"/>
                  </a:lnTo>
                  <a:lnTo>
                    <a:pt x="55" y="243"/>
                  </a:lnTo>
                  <a:lnTo>
                    <a:pt x="59" y="308"/>
                  </a:lnTo>
                  <a:lnTo>
                    <a:pt x="62" y="373"/>
                  </a:lnTo>
                  <a:lnTo>
                    <a:pt x="63" y="436"/>
                  </a:lnTo>
                  <a:lnTo>
                    <a:pt x="66" y="496"/>
                  </a:lnTo>
                  <a:close/>
                </a:path>
              </a:pathLst>
            </a:custGeom>
            <a:solidFill>
              <a:srgbClr val="FFFFFF"/>
            </a:solidFill>
            <a:ln w="9525">
              <a:noFill/>
              <a:round/>
              <a:headEnd/>
              <a:tailEnd/>
            </a:ln>
          </p:spPr>
          <p:txBody>
            <a:bodyPr/>
            <a:lstStyle/>
            <a:p>
              <a:endParaRPr lang="en-US"/>
            </a:p>
          </p:txBody>
        </p:sp>
        <p:sp>
          <p:nvSpPr>
            <p:cNvPr id="393" name="Freeform 397"/>
            <p:cNvSpPr>
              <a:spLocks/>
            </p:cNvSpPr>
            <p:nvPr userDrawn="1"/>
          </p:nvSpPr>
          <p:spPr bwMode="auto">
            <a:xfrm>
              <a:off x="2408" y="2156"/>
              <a:ext cx="3" cy="17"/>
            </a:xfrm>
            <a:custGeom>
              <a:avLst/>
              <a:gdLst>
                <a:gd name="T0" fmla="*/ 0 w 28"/>
                <a:gd name="T1" fmla="*/ 1 h 218"/>
                <a:gd name="T2" fmla="*/ 0 w 28"/>
                <a:gd name="T3" fmla="*/ 1 h 218"/>
                <a:gd name="T4" fmla="*/ 0 w 28"/>
                <a:gd name="T5" fmla="*/ 1 h 218"/>
                <a:gd name="T6" fmla="*/ 0 w 28"/>
                <a:gd name="T7" fmla="*/ 1 h 218"/>
                <a:gd name="T8" fmla="*/ 0 w 28"/>
                <a:gd name="T9" fmla="*/ 1 h 218"/>
                <a:gd name="T10" fmla="*/ 0 w 28"/>
                <a:gd name="T11" fmla="*/ 1 h 218"/>
                <a:gd name="T12" fmla="*/ 0 w 28"/>
                <a:gd name="T13" fmla="*/ 1 h 218"/>
                <a:gd name="T14" fmla="*/ 0 w 28"/>
                <a:gd name="T15" fmla="*/ 1 h 218"/>
                <a:gd name="T16" fmla="*/ 0 w 28"/>
                <a:gd name="T17" fmla="*/ 1 h 218"/>
                <a:gd name="T18" fmla="*/ 0 w 28"/>
                <a:gd name="T19" fmla="*/ 1 h 218"/>
                <a:gd name="T20" fmla="*/ 0 w 28"/>
                <a:gd name="T21" fmla="*/ 1 h 218"/>
                <a:gd name="T22" fmla="*/ 0 w 28"/>
                <a:gd name="T23" fmla="*/ 1 h 218"/>
                <a:gd name="T24" fmla="*/ 0 w 28"/>
                <a:gd name="T25" fmla="*/ 0 h 218"/>
                <a:gd name="T26" fmla="*/ 0 w 28"/>
                <a:gd name="T27" fmla="*/ 0 h 218"/>
                <a:gd name="T28" fmla="*/ 0 w 28"/>
                <a:gd name="T29" fmla="*/ 0 h 218"/>
                <a:gd name="T30" fmla="*/ 0 w 28"/>
                <a:gd name="T31" fmla="*/ 0 h 218"/>
                <a:gd name="T32" fmla="*/ 0 w 28"/>
                <a:gd name="T33" fmla="*/ 0 h 218"/>
                <a:gd name="T34" fmla="*/ 0 w 28"/>
                <a:gd name="T35" fmla="*/ 0 h 218"/>
                <a:gd name="T36" fmla="*/ 0 w 28"/>
                <a:gd name="T37" fmla="*/ 0 h 218"/>
                <a:gd name="T38" fmla="*/ 0 w 28"/>
                <a:gd name="T39" fmla="*/ 0 h 218"/>
                <a:gd name="T40" fmla="*/ 0 w 28"/>
                <a:gd name="T41" fmla="*/ 0 h 218"/>
                <a:gd name="T42" fmla="*/ 0 w 28"/>
                <a:gd name="T43" fmla="*/ 0 h 218"/>
                <a:gd name="T44" fmla="*/ 0 w 28"/>
                <a:gd name="T45" fmla="*/ 1 h 218"/>
                <a:gd name="T46" fmla="*/ 0 w 28"/>
                <a:gd name="T47" fmla="*/ 1 h 218"/>
                <a:gd name="T48" fmla="*/ 0 w 28"/>
                <a:gd name="T49" fmla="*/ 1 h 218"/>
                <a:gd name="T50" fmla="*/ 0 w 28"/>
                <a:gd name="T51" fmla="*/ 1 h 218"/>
                <a:gd name="T52" fmla="*/ 0 w 28"/>
                <a:gd name="T53" fmla="*/ 1 h 2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 h="218">
                  <a:moveTo>
                    <a:pt x="26" y="213"/>
                  </a:moveTo>
                  <a:lnTo>
                    <a:pt x="23" y="217"/>
                  </a:lnTo>
                  <a:lnTo>
                    <a:pt x="21" y="218"/>
                  </a:lnTo>
                  <a:lnTo>
                    <a:pt x="18" y="218"/>
                  </a:lnTo>
                  <a:lnTo>
                    <a:pt x="16" y="218"/>
                  </a:lnTo>
                  <a:lnTo>
                    <a:pt x="9" y="217"/>
                  </a:lnTo>
                  <a:lnTo>
                    <a:pt x="3" y="217"/>
                  </a:lnTo>
                  <a:lnTo>
                    <a:pt x="2" y="195"/>
                  </a:lnTo>
                  <a:lnTo>
                    <a:pt x="1" y="173"/>
                  </a:lnTo>
                  <a:lnTo>
                    <a:pt x="0" y="150"/>
                  </a:lnTo>
                  <a:lnTo>
                    <a:pt x="0" y="128"/>
                  </a:lnTo>
                  <a:lnTo>
                    <a:pt x="0" y="106"/>
                  </a:lnTo>
                  <a:lnTo>
                    <a:pt x="0" y="83"/>
                  </a:lnTo>
                  <a:lnTo>
                    <a:pt x="0" y="62"/>
                  </a:lnTo>
                  <a:lnTo>
                    <a:pt x="0" y="42"/>
                  </a:lnTo>
                  <a:lnTo>
                    <a:pt x="5" y="31"/>
                  </a:lnTo>
                  <a:lnTo>
                    <a:pt x="11" y="21"/>
                  </a:lnTo>
                  <a:lnTo>
                    <a:pt x="19" y="12"/>
                  </a:lnTo>
                  <a:lnTo>
                    <a:pt x="25" y="0"/>
                  </a:lnTo>
                  <a:lnTo>
                    <a:pt x="26" y="26"/>
                  </a:lnTo>
                  <a:lnTo>
                    <a:pt x="27" y="51"/>
                  </a:lnTo>
                  <a:lnTo>
                    <a:pt x="27" y="77"/>
                  </a:lnTo>
                  <a:lnTo>
                    <a:pt x="28" y="103"/>
                  </a:lnTo>
                  <a:lnTo>
                    <a:pt x="28" y="131"/>
                  </a:lnTo>
                  <a:lnTo>
                    <a:pt x="28" y="158"/>
                  </a:lnTo>
                  <a:lnTo>
                    <a:pt x="27" y="186"/>
                  </a:lnTo>
                  <a:lnTo>
                    <a:pt x="26" y="213"/>
                  </a:lnTo>
                  <a:close/>
                </a:path>
              </a:pathLst>
            </a:custGeom>
            <a:solidFill>
              <a:srgbClr val="FFFFFF"/>
            </a:solidFill>
            <a:ln w="9525">
              <a:noFill/>
              <a:round/>
              <a:headEnd/>
              <a:tailEnd/>
            </a:ln>
          </p:spPr>
          <p:txBody>
            <a:bodyPr/>
            <a:lstStyle/>
            <a:p>
              <a:endParaRPr lang="en-US"/>
            </a:p>
          </p:txBody>
        </p:sp>
        <p:sp>
          <p:nvSpPr>
            <p:cNvPr id="394" name="Freeform 398"/>
            <p:cNvSpPr>
              <a:spLocks/>
            </p:cNvSpPr>
            <p:nvPr userDrawn="1"/>
          </p:nvSpPr>
          <p:spPr bwMode="auto">
            <a:xfrm>
              <a:off x="2417" y="2156"/>
              <a:ext cx="1" cy="16"/>
            </a:xfrm>
            <a:custGeom>
              <a:avLst/>
              <a:gdLst>
                <a:gd name="T0" fmla="*/ 0 w 25"/>
                <a:gd name="T1" fmla="*/ 1 h 206"/>
                <a:gd name="T2" fmla="*/ 0 w 25"/>
                <a:gd name="T3" fmla="*/ 1 h 206"/>
                <a:gd name="T4" fmla="*/ 0 w 25"/>
                <a:gd name="T5" fmla="*/ 1 h 206"/>
                <a:gd name="T6" fmla="*/ 0 w 25"/>
                <a:gd name="T7" fmla="*/ 1 h 206"/>
                <a:gd name="T8" fmla="*/ 0 w 25"/>
                <a:gd name="T9" fmla="*/ 1 h 206"/>
                <a:gd name="T10" fmla="*/ 0 w 25"/>
                <a:gd name="T11" fmla="*/ 1 h 206"/>
                <a:gd name="T12" fmla="*/ 0 w 25"/>
                <a:gd name="T13" fmla="*/ 1 h 206"/>
                <a:gd name="T14" fmla="*/ 0 w 25"/>
                <a:gd name="T15" fmla="*/ 1 h 206"/>
                <a:gd name="T16" fmla="*/ 0 w 25"/>
                <a:gd name="T17" fmla="*/ 1 h 206"/>
                <a:gd name="T18" fmla="*/ 0 w 25"/>
                <a:gd name="T19" fmla="*/ 1 h 206"/>
                <a:gd name="T20" fmla="*/ 0 w 25"/>
                <a:gd name="T21" fmla="*/ 1 h 206"/>
                <a:gd name="T22" fmla="*/ 0 w 25"/>
                <a:gd name="T23" fmla="*/ 0 h 206"/>
                <a:gd name="T24" fmla="*/ 0 w 25"/>
                <a:gd name="T25" fmla="*/ 0 h 206"/>
                <a:gd name="T26" fmla="*/ 0 w 25"/>
                <a:gd name="T27" fmla="*/ 0 h 206"/>
                <a:gd name="T28" fmla="*/ 0 w 25"/>
                <a:gd name="T29" fmla="*/ 0 h 206"/>
                <a:gd name="T30" fmla="*/ 0 w 25"/>
                <a:gd name="T31" fmla="*/ 0 h 206"/>
                <a:gd name="T32" fmla="*/ 0 w 25"/>
                <a:gd name="T33" fmla="*/ 0 h 206"/>
                <a:gd name="T34" fmla="*/ 0 w 25"/>
                <a:gd name="T35" fmla="*/ 0 h 206"/>
                <a:gd name="T36" fmla="*/ 0 w 25"/>
                <a:gd name="T37" fmla="*/ 0 h 206"/>
                <a:gd name="T38" fmla="*/ 0 w 25"/>
                <a:gd name="T39" fmla="*/ 0 h 206"/>
                <a:gd name="T40" fmla="*/ 0 w 25"/>
                <a:gd name="T41" fmla="*/ 1 h 206"/>
                <a:gd name="T42" fmla="*/ 0 w 25"/>
                <a:gd name="T43" fmla="*/ 1 h 206"/>
                <a:gd name="T44" fmla="*/ 0 w 25"/>
                <a:gd name="T45" fmla="*/ 1 h 206"/>
                <a:gd name="T46" fmla="*/ 0 w 25"/>
                <a:gd name="T47" fmla="*/ 1 h 206"/>
                <a:gd name="T48" fmla="*/ 0 w 25"/>
                <a:gd name="T49" fmla="*/ 1 h 20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5" h="206">
                  <a:moveTo>
                    <a:pt x="25" y="203"/>
                  </a:moveTo>
                  <a:lnTo>
                    <a:pt x="22" y="205"/>
                  </a:lnTo>
                  <a:lnTo>
                    <a:pt x="20" y="206"/>
                  </a:lnTo>
                  <a:lnTo>
                    <a:pt x="16" y="206"/>
                  </a:lnTo>
                  <a:lnTo>
                    <a:pt x="13" y="206"/>
                  </a:lnTo>
                  <a:lnTo>
                    <a:pt x="7" y="206"/>
                  </a:lnTo>
                  <a:lnTo>
                    <a:pt x="0" y="206"/>
                  </a:lnTo>
                  <a:lnTo>
                    <a:pt x="0" y="197"/>
                  </a:lnTo>
                  <a:lnTo>
                    <a:pt x="0" y="174"/>
                  </a:lnTo>
                  <a:lnTo>
                    <a:pt x="0" y="141"/>
                  </a:lnTo>
                  <a:lnTo>
                    <a:pt x="0" y="104"/>
                  </a:lnTo>
                  <a:lnTo>
                    <a:pt x="0" y="65"/>
                  </a:lnTo>
                  <a:lnTo>
                    <a:pt x="0" y="32"/>
                  </a:lnTo>
                  <a:lnTo>
                    <a:pt x="0" y="10"/>
                  </a:lnTo>
                  <a:lnTo>
                    <a:pt x="0" y="0"/>
                  </a:lnTo>
                  <a:lnTo>
                    <a:pt x="12" y="9"/>
                  </a:lnTo>
                  <a:lnTo>
                    <a:pt x="25" y="17"/>
                  </a:lnTo>
                  <a:lnTo>
                    <a:pt x="25" y="25"/>
                  </a:lnTo>
                  <a:lnTo>
                    <a:pt x="25" y="46"/>
                  </a:lnTo>
                  <a:lnTo>
                    <a:pt x="25" y="76"/>
                  </a:lnTo>
                  <a:lnTo>
                    <a:pt x="25" y="110"/>
                  </a:lnTo>
                  <a:lnTo>
                    <a:pt x="25" y="144"/>
                  </a:lnTo>
                  <a:lnTo>
                    <a:pt x="25" y="174"/>
                  </a:lnTo>
                  <a:lnTo>
                    <a:pt x="25" y="195"/>
                  </a:lnTo>
                  <a:lnTo>
                    <a:pt x="25" y="203"/>
                  </a:lnTo>
                  <a:close/>
                </a:path>
              </a:pathLst>
            </a:custGeom>
            <a:solidFill>
              <a:srgbClr val="FFFFFF"/>
            </a:solidFill>
            <a:ln w="9525">
              <a:noFill/>
              <a:round/>
              <a:headEnd/>
              <a:tailEnd/>
            </a:ln>
          </p:spPr>
          <p:txBody>
            <a:bodyPr/>
            <a:lstStyle/>
            <a:p>
              <a:endParaRPr lang="en-US"/>
            </a:p>
          </p:txBody>
        </p:sp>
        <p:sp>
          <p:nvSpPr>
            <p:cNvPr id="395" name="Freeform 399"/>
            <p:cNvSpPr>
              <a:spLocks/>
            </p:cNvSpPr>
            <p:nvPr userDrawn="1"/>
          </p:nvSpPr>
          <p:spPr bwMode="auto">
            <a:xfrm>
              <a:off x="2401" y="2156"/>
              <a:ext cx="2" cy="17"/>
            </a:xfrm>
            <a:custGeom>
              <a:avLst/>
              <a:gdLst>
                <a:gd name="T0" fmla="*/ 0 w 29"/>
                <a:gd name="T1" fmla="*/ 0 h 220"/>
                <a:gd name="T2" fmla="*/ 0 w 29"/>
                <a:gd name="T3" fmla="*/ 0 h 220"/>
                <a:gd name="T4" fmla="*/ 0 w 29"/>
                <a:gd name="T5" fmla="*/ 1 h 220"/>
                <a:gd name="T6" fmla="*/ 0 w 29"/>
                <a:gd name="T7" fmla="*/ 1 h 220"/>
                <a:gd name="T8" fmla="*/ 0 w 29"/>
                <a:gd name="T9" fmla="*/ 0 h 2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220">
                  <a:moveTo>
                    <a:pt x="3" y="0"/>
                  </a:moveTo>
                  <a:lnTo>
                    <a:pt x="27" y="14"/>
                  </a:lnTo>
                  <a:lnTo>
                    <a:pt x="29" y="220"/>
                  </a:lnTo>
                  <a:lnTo>
                    <a:pt x="0" y="220"/>
                  </a:lnTo>
                  <a:lnTo>
                    <a:pt x="3" y="0"/>
                  </a:lnTo>
                  <a:close/>
                </a:path>
              </a:pathLst>
            </a:custGeom>
            <a:solidFill>
              <a:srgbClr val="FFFFFF"/>
            </a:solidFill>
            <a:ln w="9525">
              <a:noFill/>
              <a:round/>
              <a:headEnd/>
              <a:tailEnd/>
            </a:ln>
          </p:spPr>
          <p:txBody>
            <a:bodyPr/>
            <a:lstStyle/>
            <a:p>
              <a:endParaRPr lang="en-US"/>
            </a:p>
          </p:txBody>
        </p:sp>
        <p:sp>
          <p:nvSpPr>
            <p:cNvPr id="396" name="Freeform 400"/>
            <p:cNvSpPr>
              <a:spLocks/>
            </p:cNvSpPr>
            <p:nvPr userDrawn="1"/>
          </p:nvSpPr>
          <p:spPr bwMode="auto">
            <a:xfrm>
              <a:off x="2424" y="2156"/>
              <a:ext cx="2" cy="16"/>
            </a:xfrm>
            <a:custGeom>
              <a:avLst/>
              <a:gdLst>
                <a:gd name="T0" fmla="*/ 0 w 26"/>
                <a:gd name="T1" fmla="*/ 0 h 199"/>
                <a:gd name="T2" fmla="*/ 0 w 26"/>
                <a:gd name="T3" fmla="*/ 0 h 199"/>
                <a:gd name="T4" fmla="*/ 0 w 26"/>
                <a:gd name="T5" fmla="*/ 1 h 199"/>
                <a:gd name="T6" fmla="*/ 0 w 26"/>
                <a:gd name="T7" fmla="*/ 1 h 199"/>
                <a:gd name="T8" fmla="*/ 0 w 26"/>
                <a:gd name="T9" fmla="*/ 0 h 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99">
                  <a:moveTo>
                    <a:pt x="0" y="17"/>
                  </a:moveTo>
                  <a:lnTo>
                    <a:pt x="26" y="0"/>
                  </a:lnTo>
                  <a:lnTo>
                    <a:pt x="26" y="199"/>
                  </a:lnTo>
                  <a:lnTo>
                    <a:pt x="0" y="181"/>
                  </a:lnTo>
                  <a:lnTo>
                    <a:pt x="0" y="17"/>
                  </a:lnTo>
                  <a:close/>
                </a:path>
              </a:pathLst>
            </a:custGeom>
            <a:solidFill>
              <a:srgbClr val="FFFFFF"/>
            </a:solidFill>
            <a:ln w="9525">
              <a:noFill/>
              <a:round/>
              <a:headEnd/>
              <a:tailEnd/>
            </a:ln>
          </p:spPr>
          <p:txBody>
            <a:bodyPr/>
            <a:lstStyle/>
            <a:p>
              <a:endParaRPr lang="en-US"/>
            </a:p>
          </p:txBody>
        </p:sp>
        <p:sp>
          <p:nvSpPr>
            <p:cNvPr id="397" name="Freeform 401"/>
            <p:cNvSpPr>
              <a:spLocks/>
            </p:cNvSpPr>
            <p:nvPr userDrawn="1"/>
          </p:nvSpPr>
          <p:spPr bwMode="auto">
            <a:xfrm>
              <a:off x="2644" y="2173"/>
              <a:ext cx="2" cy="18"/>
            </a:xfrm>
            <a:custGeom>
              <a:avLst/>
              <a:gdLst>
                <a:gd name="T0" fmla="*/ 0 w 25"/>
                <a:gd name="T1" fmla="*/ 0 h 232"/>
                <a:gd name="T2" fmla="*/ 0 w 25"/>
                <a:gd name="T3" fmla="*/ 0 h 232"/>
                <a:gd name="T4" fmla="*/ 0 w 25"/>
                <a:gd name="T5" fmla="*/ 0 h 232"/>
                <a:gd name="T6" fmla="*/ 0 w 25"/>
                <a:gd name="T7" fmla="*/ 0 h 232"/>
                <a:gd name="T8" fmla="*/ 0 w 25"/>
                <a:gd name="T9" fmla="*/ 0 h 232"/>
                <a:gd name="T10" fmla="*/ 0 w 25"/>
                <a:gd name="T11" fmla="*/ 0 h 232"/>
                <a:gd name="T12" fmla="*/ 0 w 25"/>
                <a:gd name="T13" fmla="*/ 0 h 232"/>
                <a:gd name="T14" fmla="*/ 0 w 25"/>
                <a:gd name="T15" fmla="*/ 0 h 232"/>
                <a:gd name="T16" fmla="*/ 0 w 25"/>
                <a:gd name="T17" fmla="*/ 0 h 232"/>
                <a:gd name="T18" fmla="*/ 0 w 25"/>
                <a:gd name="T19" fmla="*/ 0 h 232"/>
                <a:gd name="T20" fmla="*/ 0 w 25"/>
                <a:gd name="T21" fmla="*/ 0 h 232"/>
                <a:gd name="T22" fmla="*/ 0 w 25"/>
                <a:gd name="T23" fmla="*/ 1 h 232"/>
                <a:gd name="T24" fmla="*/ 0 w 25"/>
                <a:gd name="T25" fmla="*/ 1 h 232"/>
                <a:gd name="T26" fmla="*/ 0 w 25"/>
                <a:gd name="T27" fmla="*/ 1 h 232"/>
                <a:gd name="T28" fmla="*/ 0 w 25"/>
                <a:gd name="T29" fmla="*/ 1 h 232"/>
                <a:gd name="T30" fmla="*/ 0 w 25"/>
                <a:gd name="T31" fmla="*/ 1 h 232"/>
                <a:gd name="T32" fmla="*/ 0 w 25"/>
                <a:gd name="T33" fmla="*/ 1 h 232"/>
                <a:gd name="T34" fmla="*/ 0 w 25"/>
                <a:gd name="T35" fmla="*/ 1 h 232"/>
                <a:gd name="T36" fmla="*/ 0 w 25"/>
                <a:gd name="T37" fmla="*/ 1 h 232"/>
                <a:gd name="T38" fmla="*/ 0 w 25"/>
                <a:gd name="T39" fmla="*/ 1 h 232"/>
                <a:gd name="T40" fmla="*/ 0 w 25"/>
                <a:gd name="T41" fmla="*/ 1 h 232"/>
                <a:gd name="T42" fmla="*/ 0 w 25"/>
                <a:gd name="T43" fmla="*/ 1 h 232"/>
                <a:gd name="T44" fmla="*/ 0 w 25"/>
                <a:gd name="T45" fmla="*/ 1 h 232"/>
                <a:gd name="T46" fmla="*/ 0 w 25"/>
                <a:gd name="T47" fmla="*/ 0 h 232"/>
                <a:gd name="T48" fmla="*/ 0 w 25"/>
                <a:gd name="T49" fmla="*/ 0 h 232"/>
                <a:gd name="T50" fmla="*/ 0 w 25"/>
                <a:gd name="T51" fmla="*/ 0 h 232"/>
                <a:gd name="T52" fmla="*/ 0 w 25"/>
                <a:gd name="T53" fmla="*/ 0 h 2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5" h="232">
                  <a:moveTo>
                    <a:pt x="0" y="0"/>
                  </a:moveTo>
                  <a:lnTo>
                    <a:pt x="3" y="8"/>
                  </a:lnTo>
                  <a:lnTo>
                    <a:pt x="9" y="23"/>
                  </a:lnTo>
                  <a:lnTo>
                    <a:pt x="12" y="30"/>
                  </a:lnTo>
                  <a:lnTo>
                    <a:pt x="16" y="38"/>
                  </a:lnTo>
                  <a:lnTo>
                    <a:pt x="19" y="40"/>
                  </a:lnTo>
                  <a:lnTo>
                    <a:pt x="21" y="42"/>
                  </a:lnTo>
                  <a:lnTo>
                    <a:pt x="23" y="44"/>
                  </a:lnTo>
                  <a:lnTo>
                    <a:pt x="25" y="44"/>
                  </a:lnTo>
                  <a:lnTo>
                    <a:pt x="25" y="53"/>
                  </a:lnTo>
                  <a:lnTo>
                    <a:pt x="25" y="73"/>
                  </a:lnTo>
                  <a:lnTo>
                    <a:pt x="25" y="104"/>
                  </a:lnTo>
                  <a:lnTo>
                    <a:pt x="25" y="138"/>
                  </a:lnTo>
                  <a:lnTo>
                    <a:pt x="25" y="172"/>
                  </a:lnTo>
                  <a:lnTo>
                    <a:pt x="25" y="202"/>
                  </a:lnTo>
                  <a:lnTo>
                    <a:pt x="25" y="223"/>
                  </a:lnTo>
                  <a:lnTo>
                    <a:pt x="25" y="232"/>
                  </a:lnTo>
                  <a:lnTo>
                    <a:pt x="13" y="224"/>
                  </a:lnTo>
                  <a:lnTo>
                    <a:pt x="0" y="218"/>
                  </a:lnTo>
                  <a:lnTo>
                    <a:pt x="0" y="208"/>
                  </a:lnTo>
                  <a:lnTo>
                    <a:pt x="0" y="184"/>
                  </a:lnTo>
                  <a:lnTo>
                    <a:pt x="0" y="149"/>
                  </a:lnTo>
                  <a:lnTo>
                    <a:pt x="0" y="109"/>
                  </a:lnTo>
                  <a:lnTo>
                    <a:pt x="0" y="70"/>
                  </a:lnTo>
                  <a:lnTo>
                    <a:pt x="0" y="34"/>
                  </a:lnTo>
                  <a:lnTo>
                    <a:pt x="0" y="10"/>
                  </a:lnTo>
                  <a:lnTo>
                    <a:pt x="0" y="0"/>
                  </a:lnTo>
                  <a:close/>
                </a:path>
              </a:pathLst>
            </a:custGeom>
            <a:solidFill>
              <a:srgbClr val="FFFFFF"/>
            </a:solidFill>
            <a:ln w="9525">
              <a:noFill/>
              <a:round/>
              <a:headEnd/>
              <a:tailEnd/>
            </a:ln>
          </p:spPr>
          <p:txBody>
            <a:bodyPr/>
            <a:lstStyle/>
            <a:p>
              <a:endParaRPr lang="en-US"/>
            </a:p>
          </p:txBody>
        </p:sp>
        <p:sp>
          <p:nvSpPr>
            <p:cNvPr id="398" name="Freeform 402"/>
            <p:cNvSpPr>
              <a:spLocks/>
            </p:cNvSpPr>
            <p:nvPr userDrawn="1"/>
          </p:nvSpPr>
          <p:spPr bwMode="auto">
            <a:xfrm>
              <a:off x="2357" y="2158"/>
              <a:ext cx="2" cy="35"/>
            </a:xfrm>
            <a:custGeom>
              <a:avLst/>
              <a:gdLst>
                <a:gd name="T0" fmla="*/ 0 w 23"/>
                <a:gd name="T1" fmla="*/ 1 h 459"/>
                <a:gd name="T2" fmla="*/ 0 w 23"/>
                <a:gd name="T3" fmla="*/ 0 h 459"/>
                <a:gd name="T4" fmla="*/ 0 w 23"/>
                <a:gd name="T5" fmla="*/ 3 h 459"/>
                <a:gd name="T6" fmla="*/ 0 w 23"/>
                <a:gd name="T7" fmla="*/ 3 h 459"/>
                <a:gd name="T8" fmla="*/ 0 w 23"/>
                <a:gd name="T9" fmla="*/ 1 h 4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459">
                  <a:moveTo>
                    <a:pt x="21" y="93"/>
                  </a:moveTo>
                  <a:lnTo>
                    <a:pt x="0" y="0"/>
                  </a:lnTo>
                  <a:lnTo>
                    <a:pt x="0" y="459"/>
                  </a:lnTo>
                  <a:lnTo>
                    <a:pt x="23" y="459"/>
                  </a:lnTo>
                  <a:lnTo>
                    <a:pt x="21" y="93"/>
                  </a:lnTo>
                  <a:close/>
                </a:path>
              </a:pathLst>
            </a:custGeom>
            <a:solidFill>
              <a:srgbClr val="FFFFFF"/>
            </a:solidFill>
            <a:ln w="9525">
              <a:noFill/>
              <a:round/>
              <a:headEnd/>
              <a:tailEnd/>
            </a:ln>
          </p:spPr>
          <p:txBody>
            <a:bodyPr/>
            <a:lstStyle/>
            <a:p>
              <a:endParaRPr lang="en-US"/>
            </a:p>
          </p:txBody>
        </p:sp>
        <p:sp>
          <p:nvSpPr>
            <p:cNvPr id="399" name="Freeform 403"/>
            <p:cNvSpPr>
              <a:spLocks/>
            </p:cNvSpPr>
            <p:nvPr userDrawn="1"/>
          </p:nvSpPr>
          <p:spPr bwMode="auto">
            <a:xfrm>
              <a:off x="2393" y="2156"/>
              <a:ext cx="2" cy="10"/>
            </a:xfrm>
            <a:custGeom>
              <a:avLst/>
              <a:gdLst>
                <a:gd name="T0" fmla="*/ 0 w 24"/>
                <a:gd name="T1" fmla="*/ 0 h 123"/>
                <a:gd name="T2" fmla="*/ 0 w 24"/>
                <a:gd name="T3" fmla="*/ 0 h 123"/>
                <a:gd name="T4" fmla="*/ 0 w 24"/>
                <a:gd name="T5" fmla="*/ 1 h 123"/>
                <a:gd name="T6" fmla="*/ 0 w 24"/>
                <a:gd name="T7" fmla="*/ 1 h 123"/>
                <a:gd name="T8" fmla="*/ 0 w 24"/>
                <a:gd name="T9" fmla="*/ 0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123">
                  <a:moveTo>
                    <a:pt x="0" y="14"/>
                  </a:moveTo>
                  <a:lnTo>
                    <a:pt x="21" y="0"/>
                  </a:lnTo>
                  <a:lnTo>
                    <a:pt x="24" y="123"/>
                  </a:lnTo>
                  <a:lnTo>
                    <a:pt x="0" y="97"/>
                  </a:lnTo>
                  <a:lnTo>
                    <a:pt x="0" y="14"/>
                  </a:lnTo>
                  <a:close/>
                </a:path>
              </a:pathLst>
            </a:custGeom>
            <a:solidFill>
              <a:srgbClr val="FFFFFF"/>
            </a:solidFill>
            <a:ln w="9525">
              <a:noFill/>
              <a:round/>
              <a:headEnd/>
              <a:tailEnd/>
            </a:ln>
          </p:spPr>
          <p:txBody>
            <a:bodyPr/>
            <a:lstStyle/>
            <a:p>
              <a:endParaRPr lang="en-US"/>
            </a:p>
          </p:txBody>
        </p:sp>
        <p:sp>
          <p:nvSpPr>
            <p:cNvPr id="400" name="Freeform 404"/>
            <p:cNvSpPr>
              <a:spLocks/>
            </p:cNvSpPr>
            <p:nvPr userDrawn="1"/>
          </p:nvSpPr>
          <p:spPr bwMode="auto">
            <a:xfrm>
              <a:off x="2650" y="2178"/>
              <a:ext cx="2" cy="11"/>
            </a:xfrm>
            <a:custGeom>
              <a:avLst/>
              <a:gdLst>
                <a:gd name="T0" fmla="*/ 0 w 25"/>
                <a:gd name="T1" fmla="*/ 0 h 142"/>
                <a:gd name="T2" fmla="*/ 0 w 25"/>
                <a:gd name="T3" fmla="*/ 0 h 142"/>
                <a:gd name="T4" fmla="*/ 0 w 25"/>
                <a:gd name="T5" fmla="*/ 1 h 142"/>
                <a:gd name="T6" fmla="*/ 0 w 25"/>
                <a:gd name="T7" fmla="*/ 1 h 142"/>
                <a:gd name="T8" fmla="*/ 0 w 25"/>
                <a:gd name="T9" fmla="*/ 0 h 1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142">
                  <a:moveTo>
                    <a:pt x="25" y="15"/>
                  </a:moveTo>
                  <a:lnTo>
                    <a:pt x="2" y="0"/>
                  </a:lnTo>
                  <a:lnTo>
                    <a:pt x="0" y="142"/>
                  </a:lnTo>
                  <a:lnTo>
                    <a:pt x="25" y="112"/>
                  </a:lnTo>
                  <a:lnTo>
                    <a:pt x="25" y="15"/>
                  </a:lnTo>
                  <a:close/>
                </a:path>
              </a:pathLst>
            </a:custGeom>
            <a:solidFill>
              <a:srgbClr val="FFFFFF"/>
            </a:solidFill>
            <a:ln w="9525">
              <a:noFill/>
              <a:round/>
              <a:headEnd/>
              <a:tailEnd/>
            </a:ln>
          </p:spPr>
          <p:txBody>
            <a:bodyPr/>
            <a:lstStyle/>
            <a:p>
              <a:endParaRPr lang="en-US"/>
            </a:p>
          </p:txBody>
        </p:sp>
        <p:sp>
          <p:nvSpPr>
            <p:cNvPr id="401" name="Freeform 405"/>
            <p:cNvSpPr>
              <a:spLocks/>
            </p:cNvSpPr>
            <p:nvPr userDrawn="1"/>
          </p:nvSpPr>
          <p:spPr bwMode="auto">
            <a:xfrm>
              <a:off x="2329" y="2093"/>
              <a:ext cx="21" cy="42"/>
            </a:xfrm>
            <a:custGeom>
              <a:avLst/>
              <a:gdLst>
                <a:gd name="T0" fmla="*/ 0 w 273"/>
                <a:gd name="T1" fmla="*/ 3 h 539"/>
                <a:gd name="T2" fmla="*/ 1 w 273"/>
                <a:gd name="T3" fmla="*/ 0 h 539"/>
                <a:gd name="T4" fmla="*/ 2 w 273"/>
                <a:gd name="T5" fmla="*/ 2 h 539"/>
                <a:gd name="T6" fmla="*/ 0 60000 65536"/>
                <a:gd name="T7" fmla="*/ 0 60000 65536"/>
                <a:gd name="T8" fmla="*/ 0 60000 65536"/>
              </a:gdLst>
              <a:ahLst/>
              <a:cxnLst>
                <a:cxn ang="T6">
                  <a:pos x="T0" y="T1"/>
                </a:cxn>
                <a:cxn ang="T7">
                  <a:pos x="T2" y="T3"/>
                </a:cxn>
                <a:cxn ang="T8">
                  <a:pos x="T4" y="T5"/>
                </a:cxn>
              </a:cxnLst>
              <a:rect l="0" t="0" r="r" b="b"/>
              <a:pathLst>
                <a:path w="273" h="539">
                  <a:moveTo>
                    <a:pt x="0" y="539"/>
                  </a:moveTo>
                  <a:lnTo>
                    <a:pt x="139" y="0"/>
                  </a:lnTo>
                  <a:lnTo>
                    <a:pt x="273" y="320"/>
                  </a:lnTo>
                </a:path>
              </a:pathLst>
            </a:custGeom>
            <a:noFill/>
            <a:ln w="3175">
              <a:solidFill>
                <a:srgbClr val="FFFFFF"/>
              </a:solidFill>
              <a:prstDash val="solid"/>
              <a:round/>
              <a:headEnd/>
              <a:tailEnd/>
            </a:ln>
          </p:spPr>
          <p:txBody>
            <a:bodyPr/>
            <a:lstStyle/>
            <a:p>
              <a:endParaRPr lang="en-US"/>
            </a:p>
          </p:txBody>
        </p:sp>
        <p:sp>
          <p:nvSpPr>
            <p:cNvPr id="402" name="Freeform 406"/>
            <p:cNvSpPr>
              <a:spLocks/>
            </p:cNvSpPr>
            <p:nvPr userDrawn="1"/>
          </p:nvSpPr>
          <p:spPr bwMode="auto">
            <a:xfrm>
              <a:off x="2357" y="2091"/>
              <a:ext cx="18" cy="22"/>
            </a:xfrm>
            <a:custGeom>
              <a:avLst/>
              <a:gdLst>
                <a:gd name="T0" fmla="*/ 0 w 240"/>
                <a:gd name="T1" fmla="*/ 2 h 284"/>
                <a:gd name="T2" fmla="*/ 1 w 240"/>
                <a:gd name="T3" fmla="*/ 0 h 284"/>
                <a:gd name="T4" fmla="*/ 1 w 240"/>
                <a:gd name="T5" fmla="*/ 1 h 284"/>
                <a:gd name="T6" fmla="*/ 0 60000 65536"/>
                <a:gd name="T7" fmla="*/ 0 60000 65536"/>
                <a:gd name="T8" fmla="*/ 0 60000 65536"/>
              </a:gdLst>
              <a:ahLst/>
              <a:cxnLst>
                <a:cxn ang="T6">
                  <a:pos x="T0" y="T1"/>
                </a:cxn>
                <a:cxn ang="T7">
                  <a:pos x="T2" y="T3"/>
                </a:cxn>
                <a:cxn ang="T8">
                  <a:pos x="T4" y="T5"/>
                </a:cxn>
              </a:cxnLst>
              <a:rect l="0" t="0" r="r" b="b"/>
              <a:pathLst>
                <a:path w="240" h="284">
                  <a:moveTo>
                    <a:pt x="0" y="284"/>
                  </a:moveTo>
                  <a:lnTo>
                    <a:pt x="122" y="0"/>
                  </a:lnTo>
                  <a:lnTo>
                    <a:pt x="240" y="217"/>
                  </a:lnTo>
                </a:path>
              </a:pathLst>
            </a:custGeom>
            <a:noFill/>
            <a:ln w="3175">
              <a:solidFill>
                <a:srgbClr val="FFFFFF"/>
              </a:solidFill>
              <a:prstDash val="solid"/>
              <a:round/>
              <a:headEnd/>
              <a:tailEnd/>
            </a:ln>
          </p:spPr>
          <p:txBody>
            <a:bodyPr/>
            <a:lstStyle/>
            <a:p>
              <a:endParaRPr lang="en-US"/>
            </a:p>
          </p:txBody>
        </p:sp>
        <p:sp>
          <p:nvSpPr>
            <p:cNvPr id="403" name="Freeform 407"/>
            <p:cNvSpPr>
              <a:spLocks/>
            </p:cNvSpPr>
            <p:nvPr userDrawn="1"/>
          </p:nvSpPr>
          <p:spPr bwMode="auto">
            <a:xfrm>
              <a:off x="2383" y="2086"/>
              <a:ext cx="18" cy="25"/>
            </a:xfrm>
            <a:custGeom>
              <a:avLst/>
              <a:gdLst>
                <a:gd name="T0" fmla="*/ 0 w 235"/>
                <a:gd name="T1" fmla="*/ 2 h 321"/>
                <a:gd name="T2" fmla="*/ 1 w 235"/>
                <a:gd name="T3" fmla="*/ 0 h 321"/>
                <a:gd name="T4" fmla="*/ 1 w 235"/>
                <a:gd name="T5" fmla="*/ 2 h 321"/>
                <a:gd name="T6" fmla="*/ 0 60000 65536"/>
                <a:gd name="T7" fmla="*/ 0 60000 65536"/>
                <a:gd name="T8" fmla="*/ 0 60000 65536"/>
              </a:gdLst>
              <a:ahLst/>
              <a:cxnLst>
                <a:cxn ang="T6">
                  <a:pos x="T0" y="T1"/>
                </a:cxn>
                <a:cxn ang="T7">
                  <a:pos x="T2" y="T3"/>
                </a:cxn>
                <a:cxn ang="T8">
                  <a:pos x="T4" y="T5"/>
                </a:cxn>
              </a:cxnLst>
              <a:rect l="0" t="0" r="r" b="b"/>
              <a:pathLst>
                <a:path w="235" h="321">
                  <a:moveTo>
                    <a:pt x="0" y="270"/>
                  </a:moveTo>
                  <a:lnTo>
                    <a:pt x="109" y="0"/>
                  </a:lnTo>
                  <a:lnTo>
                    <a:pt x="235" y="321"/>
                  </a:lnTo>
                </a:path>
              </a:pathLst>
            </a:custGeom>
            <a:noFill/>
            <a:ln w="3175">
              <a:solidFill>
                <a:srgbClr val="FFFFFF"/>
              </a:solidFill>
              <a:prstDash val="solid"/>
              <a:round/>
              <a:headEnd/>
              <a:tailEnd/>
            </a:ln>
          </p:spPr>
          <p:txBody>
            <a:bodyPr/>
            <a:lstStyle/>
            <a:p>
              <a:endParaRPr lang="en-US"/>
            </a:p>
          </p:txBody>
        </p:sp>
        <p:sp>
          <p:nvSpPr>
            <p:cNvPr id="404" name="Freeform 408"/>
            <p:cNvSpPr>
              <a:spLocks/>
            </p:cNvSpPr>
            <p:nvPr userDrawn="1"/>
          </p:nvSpPr>
          <p:spPr bwMode="auto">
            <a:xfrm>
              <a:off x="2411" y="2095"/>
              <a:ext cx="20" cy="41"/>
            </a:xfrm>
            <a:custGeom>
              <a:avLst/>
              <a:gdLst>
                <a:gd name="T0" fmla="*/ 0 w 261"/>
                <a:gd name="T1" fmla="*/ 2 h 527"/>
                <a:gd name="T2" fmla="*/ 0 w 261"/>
                <a:gd name="T3" fmla="*/ 0 h 527"/>
                <a:gd name="T4" fmla="*/ 2 w 261"/>
                <a:gd name="T5" fmla="*/ 3 h 527"/>
                <a:gd name="T6" fmla="*/ 0 60000 65536"/>
                <a:gd name="T7" fmla="*/ 0 60000 65536"/>
                <a:gd name="T8" fmla="*/ 0 60000 65536"/>
              </a:gdLst>
              <a:ahLst/>
              <a:cxnLst>
                <a:cxn ang="T6">
                  <a:pos x="T0" y="T1"/>
                </a:cxn>
                <a:cxn ang="T7">
                  <a:pos x="T2" y="T3"/>
                </a:cxn>
                <a:cxn ang="T8">
                  <a:pos x="T4" y="T5"/>
                </a:cxn>
              </a:cxnLst>
              <a:rect l="0" t="0" r="r" b="b"/>
              <a:pathLst>
                <a:path w="261" h="527">
                  <a:moveTo>
                    <a:pt x="0" y="269"/>
                  </a:moveTo>
                  <a:lnTo>
                    <a:pt x="78" y="0"/>
                  </a:lnTo>
                  <a:lnTo>
                    <a:pt x="261" y="527"/>
                  </a:lnTo>
                </a:path>
              </a:pathLst>
            </a:custGeom>
            <a:noFill/>
            <a:ln w="3175">
              <a:solidFill>
                <a:srgbClr val="FFFFFF"/>
              </a:solidFill>
              <a:prstDash val="solid"/>
              <a:round/>
              <a:headEnd/>
              <a:tailEnd/>
            </a:ln>
          </p:spPr>
          <p:txBody>
            <a:bodyPr/>
            <a:lstStyle/>
            <a:p>
              <a:endParaRPr lang="en-US"/>
            </a:p>
          </p:txBody>
        </p:sp>
        <p:sp>
          <p:nvSpPr>
            <p:cNvPr id="405" name="Freeform 409"/>
            <p:cNvSpPr>
              <a:spLocks/>
            </p:cNvSpPr>
            <p:nvPr userDrawn="1"/>
          </p:nvSpPr>
          <p:spPr bwMode="auto">
            <a:xfrm>
              <a:off x="2608" y="2088"/>
              <a:ext cx="21" cy="48"/>
            </a:xfrm>
            <a:custGeom>
              <a:avLst/>
              <a:gdLst>
                <a:gd name="T0" fmla="*/ 0 w 272"/>
                <a:gd name="T1" fmla="*/ 4 h 617"/>
                <a:gd name="T2" fmla="*/ 1 w 272"/>
                <a:gd name="T3" fmla="*/ 0 h 617"/>
                <a:gd name="T4" fmla="*/ 2 w 272"/>
                <a:gd name="T5" fmla="*/ 2 h 617"/>
                <a:gd name="T6" fmla="*/ 0 60000 65536"/>
                <a:gd name="T7" fmla="*/ 0 60000 65536"/>
                <a:gd name="T8" fmla="*/ 0 60000 65536"/>
              </a:gdLst>
              <a:ahLst/>
              <a:cxnLst>
                <a:cxn ang="T6">
                  <a:pos x="T0" y="T1"/>
                </a:cxn>
                <a:cxn ang="T7">
                  <a:pos x="T2" y="T3"/>
                </a:cxn>
                <a:cxn ang="T8">
                  <a:pos x="T4" y="T5"/>
                </a:cxn>
              </a:cxnLst>
              <a:rect l="0" t="0" r="r" b="b"/>
              <a:pathLst>
                <a:path w="272" h="617">
                  <a:moveTo>
                    <a:pt x="0" y="617"/>
                  </a:moveTo>
                  <a:lnTo>
                    <a:pt x="144" y="0"/>
                  </a:lnTo>
                  <a:lnTo>
                    <a:pt x="272" y="348"/>
                  </a:lnTo>
                </a:path>
              </a:pathLst>
            </a:custGeom>
            <a:noFill/>
            <a:ln w="3175">
              <a:solidFill>
                <a:srgbClr val="FFFFFF"/>
              </a:solidFill>
              <a:prstDash val="solid"/>
              <a:round/>
              <a:headEnd/>
              <a:tailEnd/>
            </a:ln>
          </p:spPr>
          <p:txBody>
            <a:bodyPr/>
            <a:lstStyle/>
            <a:p>
              <a:endParaRPr lang="en-US"/>
            </a:p>
          </p:txBody>
        </p:sp>
        <p:sp>
          <p:nvSpPr>
            <p:cNvPr id="406" name="Freeform 410"/>
            <p:cNvSpPr>
              <a:spLocks/>
            </p:cNvSpPr>
            <p:nvPr userDrawn="1"/>
          </p:nvSpPr>
          <p:spPr bwMode="auto">
            <a:xfrm>
              <a:off x="2635" y="2081"/>
              <a:ext cx="19" cy="30"/>
            </a:xfrm>
            <a:custGeom>
              <a:avLst/>
              <a:gdLst>
                <a:gd name="T0" fmla="*/ 0 w 254"/>
                <a:gd name="T1" fmla="*/ 2 h 391"/>
                <a:gd name="T2" fmla="*/ 1 w 254"/>
                <a:gd name="T3" fmla="*/ 0 h 391"/>
                <a:gd name="T4" fmla="*/ 1 w 254"/>
                <a:gd name="T5" fmla="*/ 2 h 391"/>
                <a:gd name="T6" fmla="*/ 0 60000 65536"/>
                <a:gd name="T7" fmla="*/ 0 60000 65536"/>
                <a:gd name="T8" fmla="*/ 0 60000 65536"/>
              </a:gdLst>
              <a:ahLst/>
              <a:cxnLst>
                <a:cxn ang="T6">
                  <a:pos x="T0" y="T1"/>
                </a:cxn>
                <a:cxn ang="T7">
                  <a:pos x="T2" y="T3"/>
                </a:cxn>
                <a:cxn ang="T8">
                  <a:pos x="T4" y="T5"/>
                </a:cxn>
              </a:cxnLst>
              <a:rect l="0" t="0" r="r" b="b"/>
              <a:pathLst>
                <a:path w="254" h="391">
                  <a:moveTo>
                    <a:pt x="0" y="391"/>
                  </a:moveTo>
                  <a:lnTo>
                    <a:pt x="137" y="0"/>
                  </a:lnTo>
                  <a:lnTo>
                    <a:pt x="254" y="328"/>
                  </a:lnTo>
                </a:path>
              </a:pathLst>
            </a:custGeom>
            <a:noFill/>
            <a:ln w="3175">
              <a:solidFill>
                <a:srgbClr val="FFFFFF"/>
              </a:solidFill>
              <a:prstDash val="solid"/>
              <a:round/>
              <a:headEnd/>
              <a:tailEnd/>
            </a:ln>
          </p:spPr>
          <p:txBody>
            <a:bodyPr/>
            <a:lstStyle/>
            <a:p>
              <a:endParaRPr lang="en-US"/>
            </a:p>
          </p:txBody>
        </p:sp>
      </p:grpSp>
      <p:sp>
        <p:nvSpPr>
          <p:cNvPr id="407" name="Freeform 411"/>
          <p:cNvSpPr>
            <a:spLocks/>
          </p:cNvSpPr>
          <p:nvPr/>
        </p:nvSpPr>
        <p:spPr bwMode="auto">
          <a:xfrm>
            <a:off x="1952625" y="1311275"/>
            <a:ext cx="60325" cy="85725"/>
          </a:xfrm>
          <a:custGeom>
            <a:avLst/>
            <a:gdLst>
              <a:gd name="T0" fmla="*/ 0 w 270"/>
              <a:gd name="T1" fmla="*/ 15981110 h 383"/>
              <a:gd name="T2" fmla="*/ 7038587 w 270"/>
              <a:gd name="T3" fmla="*/ 0 h 383"/>
              <a:gd name="T4" fmla="*/ 13478169 w 270"/>
              <a:gd name="T5" fmla="*/ 19187404 h 383"/>
              <a:gd name="T6" fmla="*/ 0 60000 65536"/>
              <a:gd name="T7" fmla="*/ 0 60000 65536"/>
              <a:gd name="T8" fmla="*/ 0 60000 65536"/>
            </a:gdLst>
            <a:ahLst/>
            <a:cxnLst>
              <a:cxn ang="T6">
                <a:pos x="T0" y="T1"/>
              </a:cxn>
              <a:cxn ang="T7">
                <a:pos x="T2" y="T3"/>
              </a:cxn>
              <a:cxn ang="T8">
                <a:pos x="T4" y="T5"/>
              </a:cxn>
            </a:cxnLst>
            <a:rect l="0" t="0" r="r" b="b"/>
            <a:pathLst>
              <a:path w="270" h="383">
                <a:moveTo>
                  <a:pt x="0" y="319"/>
                </a:moveTo>
                <a:lnTo>
                  <a:pt x="141" y="0"/>
                </a:lnTo>
                <a:lnTo>
                  <a:pt x="270" y="383"/>
                </a:lnTo>
              </a:path>
            </a:pathLst>
          </a:custGeom>
          <a:noFill/>
          <a:ln w="3175">
            <a:solidFill>
              <a:srgbClr val="FFFFFF"/>
            </a:solidFill>
            <a:prstDash val="solid"/>
            <a:round/>
            <a:headEnd/>
            <a:tailEnd/>
          </a:ln>
        </p:spPr>
        <p:txBody>
          <a:bodyPr/>
          <a:lstStyle/>
          <a:p>
            <a:endParaRPr lang="en-US"/>
          </a:p>
        </p:txBody>
      </p:sp>
      <p:sp>
        <p:nvSpPr>
          <p:cNvPr id="408" name="Freeform 412"/>
          <p:cNvSpPr>
            <a:spLocks/>
          </p:cNvSpPr>
          <p:nvPr/>
        </p:nvSpPr>
        <p:spPr bwMode="auto">
          <a:xfrm>
            <a:off x="2024063" y="1331913"/>
            <a:ext cx="65087" cy="111125"/>
          </a:xfrm>
          <a:custGeom>
            <a:avLst/>
            <a:gdLst>
              <a:gd name="T0" fmla="*/ 0 w 288"/>
              <a:gd name="T1" fmla="*/ 15780835 h 512"/>
              <a:gd name="T2" fmla="*/ 6639778 w 288"/>
              <a:gd name="T3" fmla="*/ 0 h 512"/>
              <a:gd name="T4" fmla="*/ 14709436 w 288"/>
              <a:gd name="T5" fmla="*/ 24118683 h 512"/>
              <a:gd name="T6" fmla="*/ 0 60000 65536"/>
              <a:gd name="T7" fmla="*/ 0 60000 65536"/>
              <a:gd name="T8" fmla="*/ 0 60000 65536"/>
            </a:gdLst>
            <a:ahLst/>
            <a:cxnLst>
              <a:cxn ang="T6">
                <a:pos x="T0" y="T1"/>
              </a:cxn>
              <a:cxn ang="T7">
                <a:pos x="T2" y="T3"/>
              </a:cxn>
              <a:cxn ang="T8">
                <a:pos x="T4" y="T5"/>
              </a:cxn>
            </a:cxnLst>
            <a:rect l="0" t="0" r="r" b="b"/>
            <a:pathLst>
              <a:path w="288" h="512">
                <a:moveTo>
                  <a:pt x="0" y="335"/>
                </a:moveTo>
                <a:lnTo>
                  <a:pt x="130" y="0"/>
                </a:lnTo>
                <a:lnTo>
                  <a:pt x="288" y="512"/>
                </a:lnTo>
              </a:path>
            </a:pathLst>
          </a:custGeom>
          <a:noFill/>
          <a:ln w="3175">
            <a:solidFill>
              <a:srgbClr val="FFFFFF"/>
            </a:solidFill>
            <a:prstDash val="solid"/>
            <a:round/>
            <a:headEnd/>
            <a:tailEnd/>
          </a:ln>
        </p:spPr>
        <p:txBody>
          <a:bodyPr/>
          <a:lstStyle/>
          <a:p>
            <a:endParaRPr lang="en-US"/>
          </a:p>
        </p:txBody>
      </p:sp>
      <p:sp>
        <p:nvSpPr>
          <p:cNvPr id="409" name="Freeform 413"/>
          <p:cNvSpPr>
            <a:spLocks/>
          </p:cNvSpPr>
          <p:nvPr/>
        </p:nvSpPr>
        <p:spPr bwMode="auto">
          <a:xfrm>
            <a:off x="1096963" y="1076325"/>
            <a:ext cx="112712" cy="14288"/>
          </a:xfrm>
          <a:custGeom>
            <a:avLst/>
            <a:gdLst>
              <a:gd name="T0" fmla="*/ 22504468 w 520"/>
              <a:gd name="T1" fmla="*/ 3346671 h 61"/>
              <a:gd name="T2" fmla="*/ 21611876 w 520"/>
              <a:gd name="T3" fmla="*/ 3346671 h 61"/>
              <a:gd name="T4" fmla="*/ 19309733 w 520"/>
              <a:gd name="T5" fmla="*/ 3346671 h 61"/>
              <a:gd name="T6" fmla="*/ 15973891 w 520"/>
              <a:gd name="T7" fmla="*/ 3346671 h 61"/>
              <a:gd name="T8" fmla="*/ 12168344 w 520"/>
              <a:gd name="T9" fmla="*/ 3346671 h 61"/>
              <a:gd name="T10" fmla="*/ 8362797 w 520"/>
              <a:gd name="T11" fmla="*/ 3346671 h 61"/>
              <a:gd name="T12" fmla="*/ 5073991 w 520"/>
              <a:gd name="T13" fmla="*/ 3346671 h 61"/>
              <a:gd name="T14" fmla="*/ 2771848 w 520"/>
              <a:gd name="T15" fmla="*/ 3346671 h 61"/>
              <a:gd name="T16" fmla="*/ 1832220 w 520"/>
              <a:gd name="T17" fmla="*/ 3346671 h 61"/>
              <a:gd name="T18" fmla="*/ 1456369 w 520"/>
              <a:gd name="T19" fmla="*/ 3346671 h 61"/>
              <a:gd name="T20" fmla="*/ 1080518 w 520"/>
              <a:gd name="T21" fmla="*/ 3237052 h 61"/>
              <a:gd name="T22" fmla="*/ 798738 w 520"/>
              <a:gd name="T23" fmla="*/ 3072388 h 61"/>
              <a:gd name="T24" fmla="*/ 516741 w 520"/>
              <a:gd name="T25" fmla="*/ 2907725 h 61"/>
              <a:gd name="T26" fmla="*/ 281997 w 520"/>
              <a:gd name="T27" fmla="*/ 2633442 h 61"/>
              <a:gd name="T28" fmla="*/ 94071 w 520"/>
              <a:gd name="T29" fmla="*/ 2359160 h 61"/>
              <a:gd name="T30" fmla="*/ 0 w 520"/>
              <a:gd name="T31" fmla="*/ 2084877 h 61"/>
              <a:gd name="T32" fmla="*/ 0 w 520"/>
              <a:gd name="T33" fmla="*/ 1700740 h 61"/>
              <a:gd name="T34" fmla="*/ 0 w 520"/>
              <a:gd name="T35" fmla="*/ 1371648 h 61"/>
              <a:gd name="T36" fmla="*/ 94071 w 520"/>
              <a:gd name="T37" fmla="*/ 1097365 h 61"/>
              <a:gd name="T38" fmla="*/ 281997 w 520"/>
              <a:gd name="T39" fmla="*/ 768039 h 61"/>
              <a:gd name="T40" fmla="*/ 516741 w 520"/>
              <a:gd name="T41" fmla="*/ 548566 h 61"/>
              <a:gd name="T42" fmla="*/ 798738 w 520"/>
              <a:gd name="T43" fmla="*/ 329092 h 61"/>
              <a:gd name="T44" fmla="*/ 1080518 w 520"/>
              <a:gd name="T45" fmla="*/ 219473 h 61"/>
              <a:gd name="T46" fmla="*/ 1456369 w 520"/>
              <a:gd name="T47" fmla="*/ 54810 h 61"/>
              <a:gd name="T48" fmla="*/ 1832220 w 520"/>
              <a:gd name="T49" fmla="*/ 0 h 61"/>
              <a:gd name="T50" fmla="*/ 2771848 w 520"/>
              <a:gd name="T51" fmla="*/ 0 h 61"/>
              <a:gd name="T52" fmla="*/ 5073991 w 520"/>
              <a:gd name="T53" fmla="*/ 0 h 61"/>
              <a:gd name="T54" fmla="*/ 8362797 w 520"/>
              <a:gd name="T55" fmla="*/ 0 h 61"/>
              <a:gd name="T56" fmla="*/ 12168344 w 520"/>
              <a:gd name="T57" fmla="*/ 0 h 61"/>
              <a:gd name="T58" fmla="*/ 15973891 w 520"/>
              <a:gd name="T59" fmla="*/ 0 h 61"/>
              <a:gd name="T60" fmla="*/ 19309733 w 520"/>
              <a:gd name="T61" fmla="*/ 0 h 61"/>
              <a:gd name="T62" fmla="*/ 21611876 w 520"/>
              <a:gd name="T63" fmla="*/ 0 h 61"/>
              <a:gd name="T64" fmla="*/ 22504468 w 520"/>
              <a:gd name="T65" fmla="*/ 0 h 61"/>
              <a:gd name="T66" fmla="*/ 22927355 w 520"/>
              <a:gd name="T67" fmla="*/ 54810 h 61"/>
              <a:gd name="T68" fmla="*/ 23256170 w 520"/>
              <a:gd name="T69" fmla="*/ 219473 h 61"/>
              <a:gd name="T70" fmla="*/ 23584986 w 520"/>
              <a:gd name="T71" fmla="*/ 329092 h 61"/>
              <a:gd name="T72" fmla="*/ 23866983 w 520"/>
              <a:gd name="T73" fmla="*/ 548566 h 61"/>
              <a:gd name="T74" fmla="*/ 24054908 w 520"/>
              <a:gd name="T75" fmla="*/ 768039 h 61"/>
              <a:gd name="T76" fmla="*/ 24289870 w 520"/>
              <a:gd name="T77" fmla="*/ 1097365 h 61"/>
              <a:gd name="T78" fmla="*/ 24383724 w 520"/>
              <a:gd name="T79" fmla="*/ 1371648 h 61"/>
              <a:gd name="T80" fmla="*/ 24430760 w 520"/>
              <a:gd name="T81" fmla="*/ 1700740 h 61"/>
              <a:gd name="T82" fmla="*/ 24383724 w 520"/>
              <a:gd name="T83" fmla="*/ 2084877 h 61"/>
              <a:gd name="T84" fmla="*/ 24242834 w 520"/>
              <a:gd name="T85" fmla="*/ 2413969 h 61"/>
              <a:gd name="T86" fmla="*/ 24007873 w 520"/>
              <a:gd name="T87" fmla="*/ 2688252 h 61"/>
              <a:gd name="T88" fmla="*/ 23772912 w 520"/>
              <a:gd name="T89" fmla="*/ 2962535 h 61"/>
              <a:gd name="T90" fmla="*/ 23491132 w 520"/>
              <a:gd name="T91" fmla="*/ 3127198 h 61"/>
              <a:gd name="T92" fmla="*/ 23162316 w 520"/>
              <a:gd name="T93" fmla="*/ 3237052 h 61"/>
              <a:gd name="T94" fmla="*/ 22833284 w 520"/>
              <a:gd name="T95" fmla="*/ 3346671 h 61"/>
              <a:gd name="T96" fmla="*/ 22504468 w 520"/>
              <a:gd name="T97" fmla="*/ 3346671 h 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20" h="61">
                <a:moveTo>
                  <a:pt x="479" y="61"/>
                </a:moveTo>
                <a:lnTo>
                  <a:pt x="460" y="61"/>
                </a:lnTo>
                <a:lnTo>
                  <a:pt x="411" y="61"/>
                </a:lnTo>
                <a:lnTo>
                  <a:pt x="340" y="61"/>
                </a:lnTo>
                <a:lnTo>
                  <a:pt x="259" y="61"/>
                </a:lnTo>
                <a:lnTo>
                  <a:pt x="178" y="61"/>
                </a:lnTo>
                <a:lnTo>
                  <a:pt x="108" y="61"/>
                </a:lnTo>
                <a:lnTo>
                  <a:pt x="59" y="61"/>
                </a:lnTo>
                <a:lnTo>
                  <a:pt x="39" y="61"/>
                </a:lnTo>
                <a:lnTo>
                  <a:pt x="31" y="61"/>
                </a:lnTo>
                <a:lnTo>
                  <a:pt x="23" y="59"/>
                </a:lnTo>
                <a:lnTo>
                  <a:pt x="17" y="56"/>
                </a:lnTo>
                <a:lnTo>
                  <a:pt x="11" y="53"/>
                </a:lnTo>
                <a:lnTo>
                  <a:pt x="6" y="48"/>
                </a:lnTo>
                <a:lnTo>
                  <a:pt x="2" y="43"/>
                </a:lnTo>
                <a:lnTo>
                  <a:pt x="0" y="38"/>
                </a:lnTo>
                <a:lnTo>
                  <a:pt x="0" y="31"/>
                </a:lnTo>
                <a:lnTo>
                  <a:pt x="0" y="25"/>
                </a:lnTo>
                <a:lnTo>
                  <a:pt x="2" y="20"/>
                </a:lnTo>
                <a:lnTo>
                  <a:pt x="6" y="14"/>
                </a:lnTo>
                <a:lnTo>
                  <a:pt x="11" y="10"/>
                </a:lnTo>
                <a:lnTo>
                  <a:pt x="17" y="6"/>
                </a:lnTo>
                <a:lnTo>
                  <a:pt x="23" y="4"/>
                </a:lnTo>
                <a:lnTo>
                  <a:pt x="31" y="1"/>
                </a:lnTo>
                <a:lnTo>
                  <a:pt x="39" y="0"/>
                </a:lnTo>
                <a:lnTo>
                  <a:pt x="59" y="0"/>
                </a:lnTo>
                <a:lnTo>
                  <a:pt x="108" y="0"/>
                </a:lnTo>
                <a:lnTo>
                  <a:pt x="178" y="0"/>
                </a:lnTo>
                <a:lnTo>
                  <a:pt x="259" y="0"/>
                </a:lnTo>
                <a:lnTo>
                  <a:pt x="340" y="0"/>
                </a:lnTo>
                <a:lnTo>
                  <a:pt x="411" y="0"/>
                </a:lnTo>
                <a:lnTo>
                  <a:pt x="460" y="0"/>
                </a:lnTo>
                <a:lnTo>
                  <a:pt x="479" y="0"/>
                </a:lnTo>
                <a:lnTo>
                  <a:pt x="488" y="1"/>
                </a:lnTo>
                <a:lnTo>
                  <a:pt x="495" y="4"/>
                </a:lnTo>
                <a:lnTo>
                  <a:pt x="502" y="6"/>
                </a:lnTo>
                <a:lnTo>
                  <a:pt x="508" y="10"/>
                </a:lnTo>
                <a:lnTo>
                  <a:pt x="512" y="14"/>
                </a:lnTo>
                <a:lnTo>
                  <a:pt x="517" y="20"/>
                </a:lnTo>
                <a:lnTo>
                  <a:pt x="519" y="25"/>
                </a:lnTo>
                <a:lnTo>
                  <a:pt x="520" y="31"/>
                </a:lnTo>
                <a:lnTo>
                  <a:pt x="519" y="38"/>
                </a:lnTo>
                <a:lnTo>
                  <a:pt x="516" y="44"/>
                </a:lnTo>
                <a:lnTo>
                  <a:pt x="511" y="49"/>
                </a:lnTo>
                <a:lnTo>
                  <a:pt x="506" y="54"/>
                </a:lnTo>
                <a:lnTo>
                  <a:pt x="500" y="57"/>
                </a:lnTo>
                <a:lnTo>
                  <a:pt x="493" y="59"/>
                </a:lnTo>
                <a:lnTo>
                  <a:pt x="486" y="61"/>
                </a:lnTo>
                <a:lnTo>
                  <a:pt x="479" y="61"/>
                </a:lnTo>
                <a:close/>
              </a:path>
            </a:pathLst>
          </a:custGeom>
          <a:solidFill>
            <a:srgbClr val="FFFFFF"/>
          </a:solidFill>
          <a:ln w="9525">
            <a:noFill/>
            <a:round/>
            <a:headEnd/>
            <a:tailEnd/>
          </a:ln>
        </p:spPr>
        <p:txBody>
          <a:bodyPr/>
          <a:lstStyle/>
          <a:p>
            <a:endParaRPr lang="en-US"/>
          </a:p>
        </p:txBody>
      </p:sp>
      <p:sp>
        <p:nvSpPr>
          <p:cNvPr id="410" name="Freeform 414"/>
          <p:cNvSpPr>
            <a:spLocks/>
          </p:cNvSpPr>
          <p:nvPr/>
        </p:nvSpPr>
        <p:spPr bwMode="auto">
          <a:xfrm>
            <a:off x="1881188" y="1058863"/>
            <a:ext cx="134937" cy="7937"/>
          </a:xfrm>
          <a:custGeom>
            <a:avLst/>
            <a:gdLst>
              <a:gd name="T0" fmla="*/ 0 w 612"/>
              <a:gd name="T1" fmla="*/ 920263 h 37"/>
              <a:gd name="T2" fmla="*/ 1215315 w 612"/>
              <a:gd name="T3" fmla="*/ 0 h 37"/>
              <a:gd name="T4" fmla="*/ 28779284 w 612"/>
              <a:gd name="T5" fmla="*/ 46120 h 37"/>
              <a:gd name="T6" fmla="*/ 29751624 w 612"/>
              <a:gd name="T7" fmla="*/ 920263 h 37"/>
              <a:gd name="T8" fmla="*/ 28779284 w 612"/>
              <a:gd name="T9" fmla="*/ 1702594 h 37"/>
              <a:gd name="T10" fmla="*/ 1215315 w 612"/>
              <a:gd name="T11" fmla="*/ 1656473 h 37"/>
              <a:gd name="T12" fmla="*/ 0 w 612"/>
              <a:gd name="T13" fmla="*/ 920263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2" h="37">
                <a:moveTo>
                  <a:pt x="0" y="20"/>
                </a:moveTo>
                <a:lnTo>
                  <a:pt x="25" y="0"/>
                </a:lnTo>
                <a:lnTo>
                  <a:pt x="592" y="1"/>
                </a:lnTo>
                <a:lnTo>
                  <a:pt x="612" y="20"/>
                </a:lnTo>
                <a:lnTo>
                  <a:pt x="592" y="37"/>
                </a:lnTo>
                <a:lnTo>
                  <a:pt x="25" y="36"/>
                </a:lnTo>
                <a:lnTo>
                  <a:pt x="0" y="20"/>
                </a:lnTo>
                <a:close/>
              </a:path>
            </a:pathLst>
          </a:custGeom>
          <a:solidFill>
            <a:srgbClr val="FFFFFF"/>
          </a:solidFill>
          <a:ln w="9525">
            <a:noFill/>
            <a:round/>
            <a:headEnd/>
            <a:tailEnd/>
          </a:ln>
        </p:spPr>
        <p:txBody>
          <a:bodyPr/>
          <a:lstStyle/>
          <a:p>
            <a:endParaRPr lang="en-US"/>
          </a:p>
        </p:txBody>
      </p:sp>
      <p:sp>
        <p:nvSpPr>
          <p:cNvPr id="411" name="Freeform 415"/>
          <p:cNvSpPr>
            <a:spLocks/>
          </p:cNvSpPr>
          <p:nvPr/>
        </p:nvSpPr>
        <p:spPr bwMode="auto">
          <a:xfrm>
            <a:off x="1884363" y="1095375"/>
            <a:ext cx="133350" cy="7938"/>
          </a:xfrm>
          <a:custGeom>
            <a:avLst/>
            <a:gdLst>
              <a:gd name="T0" fmla="*/ 0 w 612"/>
              <a:gd name="T1" fmla="*/ 828605 h 39"/>
              <a:gd name="T2" fmla="*/ 1186859 w 612"/>
              <a:gd name="T3" fmla="*/ 0 h 39"/>
              <a:gd name="T4" fmla="*/ 28011344 w 612"/>
              <a:gd name="T5" fmla="*/ 41522 h 39"/>
              <a:gd name="T6" fmla="*/ 29055919 w 612"/>
              <a:gd name="T7" fmla="*/ 828605 h 39"/>
              <a:gd name="T8" fmla="*/ 28011344 w 612"/>
              <a:gd name="T9" fmla="*/ 1615688 h 39"/>
              <a:gd name="T10" fmla="*/ 1186859 w 612"/>
              <a:gd name="T11" fmla="*/ 1574166 h 39"/>
              <a:gd name="T12" fmla="*/ 0 w 612"/>
              <a:gd name="T13" fmla="*/ 828605 h 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2" h="39">
                <a:moveTo>
                  <a:pt x="0" y="20"/>
                </a:moveTo>
                <a:lnTo>
                  <a:pt x="25" y="0"/>
                </a:lnTo>
                <a:lnTo>
                  <a:pt x="590" y="1"/>
                </a:lnTo>
                <a:lnTo>
                  <a:pt x="612" y="20"/>
                </a:lnTo>
                <a:lnTo>
                  <a:pt x="590" y="39"/>
                </a:lnTo>
                <a:lnTo>
                  <a:pt x="25" y="38"/>
                </a:lnTo>
                <a:lnTo>
                  <a:pt x="0" y="20"/>
                </a:lnTo>
                <a:close/>
              </a:path>
            </a:pathLst>
          </a:custGeom>
          <a:solidFill>
            <a:srgbClr val="FFFFFF"/>
          </a:solidFill>
          <a:ln w="9525">
            <a:noFill/>
            <a:round/>
            <a:headEnd/>
            <a:tailEnd/>
          </a:ln>
        </p:spPr>
        <p:txBody>
          <a:bodyPr/>
          <a:lstStyle/>
          <a:p>
            <a:endParaRPr lang="en-US"/>
          </a:p>
        </p:txBody>
      </p:sp>
      <p:sp>
        <p:nvSpPr>
          <p:cNvPr id="412" name="Freeform 416"/>
          <p:cNvSpPr>
            <a:spLocks/>
          </p:cNvSpPr>
          <p:nvPr/>
        </p:nvSpPr>
        <p:spPr bwMode="auto">
          <a:xfrm>
            <a:off x="1893888" y="1076325"/>
            <a:ext cx="112712" cy="14288"/>
          </a:xfrm>
          <a:custGeom>
            <a:avLst/>
            <a:gdLst>
              <a:gd name="T0" fmla="*/ 22551504 w 520"/>
              <a:gd name="T1" fmla="*/ 3346671 h 61"/>
              <a:gd name="T2" fmla="*/ 21658911 w 520"/>
              <a:gd name="T3" fmla="*/ 3346671 h 61"/>
              <a:gd name="T4" fmla="*/ 19356769 w 520"/>
              <a:gd name="T5" fmla="*/ 3346671 h 61"/>
              <a:gd name="T6" fmla="*/ 15973891 w 520"/>
              <a:gd name="T7" fmla="*/ 3346671 h 61"/>
              <a:gd name="T8" fmla="*/ 12215380 w 520"/>
              <a:gd name="T9" fmla="*/ 3346671 h 61"/>
              <a:gd name="T10" fmla="*/ 8409832 w 520"/>
              <a:gd name="T11" fmla="*/ 3346671 h 61"/>
              <a:gd name="T12" fmla="*/ 5073991 w 520"/>
              <a:gd name="T13" fmla="*/ 3346671 h 61"/>
              <a:gd name="T14" fmla="*/ 2725029 w 520"/>
              <a:gd name="T15" fmla="*/ 3346671 h 61"/>
              <a:gd name="T16" fmla="*/ 1879256 w 520"/>
              <a:gd name="T17" fmla="*/ 3346671 h 61"/>
              <a:gd name="T18" fmla="*/ 1503405 w 520"/>
              <a:gd name="T19" fmla="*/ 3291862 h 61"/>
              <a:gd name="T20" fmla="*/ 1127554 w 520"/>
              <a:gd name="T21" fmla="*/ 3237052 h 61"/>
              <a:gd name="T22" fmla="*/ 845774 w 520"/>
              <a:gd name="T23" fmla="*/ 3072388 h 61"/>
              <a:gd name="T24" fmla="*/ 516741 w 520"/>
              <a:gd name="T25" fmla="*/ 2907725 h 61"/>
              <a:gd name="T26" fmla="*/ 328816 w 520"/>
              <a:gd name="T27" fmla="*/ 2578633 h 61"/>
              <a:gd name="T28" fmla="*/ 140890 w 520"/>
              <a:gd name="T29" fmla="*/ 2359160 h 61"/>
              <a:gd name="T30" fmla="*/ 47036 w 520"/>
              <a:gd name="T31" fmla="*/ 2029833 h 61"/>
              <a:gd name="T32" fmla="*/ 0 w 520"/>
              <a:gd name="T33" fmla="*/ 1645931 h 61"/>
              <a:gd name="T34" fmla="*/ 47036 w 520"/>
              <a:gd name="T35" fmla="*/ 1371648 h 61"/>
              <a:gd name="T36" fmla="*/ 140890 w 520"/>
              <a:gd name="T37" fmla="*/ 1097365 h 61"/>
              <a:gd name="T38" fmla="*/ 328816 w 520"/>
              <a:gd name="T39" fmla="*/ 768039 h 61"/>
              <a:gd name="T40" fmla="*/ 516741 w 520"/>
              <a:gd name="T41" fmla="*/ 493756 h 61"/>
              <a:gd name="T42" fmla="*/ 845774 w 520"/>
              <a:gd name="T43" fmla="*/ 329092 h 61"/>
              <a:gd name="T44" fmla="*/ 1127554 w 520"/>
              <a:gd name="T45" fmla="*/ 109619 h 61"/>
              <a:gd name="T46" fmla="*/ 1503405 w 520"/>
              <a:gd name="T47" fmla="*/ 54810 h 61"/>
              <a:gd name="T48" fmla="*/ 1879256 w 520"/>
              <a:gd name="T49" fmla="*/ 0 h 61"/>
              <a:gd name="T50" fmla="*/ 2725029 w 520"/>
              <a:gd name="T51" fmla="*/ 0 h 61"/>
              <a:gd name="T52" fmla="*/ 5073991 w 520"/>
              <a:gd name="T53" fmla="*/ 0 h 61"/>
              <a:gd name="T54" fmla="*/ 8409832 w 520"/>
              <a:gd name="T55" fmla="*/ 0 h 61"/>
              <a:gd name="T56" fmla="*/ 12215380 w 520"/>
              <a:gd name="T57" fmla="*/ 0 h 61"/>
              <a:gd name="T58" fmla="*/ 15973891 w 520"/>
              <a:gd name="T59" fmla="*/ 0 h 61"/>
              <a:gd name="T60" fmla="*/ 19356769 w 520"/>
              <a:gd name="T61" fmla="*/ 0 h 61"/>
              <a:gd name="T62" fmla="*/ 21658911 w 520"/>
              <a:gd name="T63" fmla="*/ 0 h 61"/>
              <a:gd name="T64" fmla="*/ 22551504 w 520"/>
              <a:gd name="T65" fmla="*/ 0 h 61"/>
              <a:gd name="T66" fmla="*/ 22880319 w 520"/>
              <a:gd name="T67" fmla="*/ 54810 h 61"/>
              <a:gd name="T68" fmla="*/ 23256170 w 520"/>
              <a:gd name="T69" fmla="*/ 109619 h 61"/>
              <a:gd name="T70" fmla="*/ 23584986 w 520"/>
              <a:gd name="T71" fmla="*/ 329092 h 61"/>
              <a:gd name="T72" fmla="*/ 23866983 w 520"/>
              <a:gd name="T73" fmla="*/ 493756 h 61"/>
              <a:gd name="T74" fmla="*/ 24101944 w 520"/>
              <a:gd name="T75" fmla="*/ 768039 h 61"/>
              <a:gd name="T76" fmla="*/ 24242834 w 520"/>
              <a:gd name="T77" fmla="*/ 1097365 h 61"/>
              <a:gd name="T78" fmla="*/ 24430760 w 520"/>
              <a:gd name="T79" fmla="*/ 1371648 h 61"/>
              <a:gd name="T80" fmla="*/ 24430760 w 520"/>
              <a:gd name="T81" fmla="*/ 1645931 h 61"/>
              <a:gd name="T82" fmla="*/ 24336688 w 520"/>
              <a:gd name="T83" fmla="*/ 2084877 h 61"/>
              <a:gd name="T84" fmla="*/ 24242834 w 520"/>
              <a:gd name="T85" fmla="*/ 2413969 h 61"/>
              <a:gd name="T86" fmla="*/ 24054908 w 520"/>
              <a:gd name="T87" fmla="*/ 2688252 h 61"/>
              <a:gd name="T88" fmla="*/ 23819947 w 520"/>
              <a:gd name="T89" fmla="*/ 2962535 h 61"/>
              <a:gd name="T90" fmla="*/ 23491132 w 520"/>
              <a:gd name="T91" fmla="*/ 3127198 h 61"/>
              <a:gd name="T92" fmla="*/ 23162316 w 520"/>
              <a:gd name="T93" fmla="*/ 3237052 h 61"/>
              <a:gd name="T94" fmla="*/ 22833284 w 520"/>
              <a:gd name="T95" fmla="*/ 3291862 h 61"/>
              <a:gd name="T96" fmla="*/ 22551504 w 520"/>
              <a:gd name="T97" fmla="*/ 3346671 h 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20" h="61">
                <a:moveTo>
                  <a:pt x="480" y="61"/>
                </a:moveTo>
                <a:lnTo>
                  <a:pt x="461" y="61"/>
                </a:lnTo>
                <a:lnTo>
                  <a:pt x="412" y="61"/>
                </a:lnTo>
                <a:lnTo>
                  <a:pt x="340" y="61"/>
                </a:lnTo>
                <a:lnTo>
                  <a:pt x="260" y="61"/>
                </a:lnTo>
                <a:lnTo>
                  <a:pt x="179" y="61"/>
                </a:lnTo>
                <a:lnTo>
                  <a:pt x="108" y="61"/>
                </a:lnTo>
                <a:lnTo>
                  <a:pt x="58" y="61"/>
                </a:lnTo>
                <a:lnTo>
                  <a:pt x="40" y="61"/>
                </a:lnTo>
                <a:lnTo>
                  <a:pt x="32" y="60"/>
                </a:lnTo>
                <a:lnTo>
                  <a:pt x="24" y="59"/>
                </a:lnTo>
                <a:lnTo>
                  <a:pt x="18" y="56"/>
                </a:lnTo>
                <a:lnTo>
                  <a:pt x="11" y="53"/>
                </a:lnTo>
                <a:lnTo>
                  <a:pt x="7" y="47"/>
                </a:lnTo>
                <a:lnTo>
                  <a:pt x="3" y="43"/>
                </a:lnTo>
                <a:lnTo>
                  <a:pt x="1" y="37"/>
                </a:lnTo>
                <a:lnTo>
                  <a:pt x="0" y="30"/>
                </a:lnTo>
                <a:lnTo>
                  <a:pt x="1" y="25"/>
                </a:lnTo>
                <a:lnTo>
                  <a:pt x="3" y="20"/>
                </a:lnTo>
                <a:lnTo>
                  <a:pt x="7" y="14"/>
                </a:lnTo>
                <a:lnTo>
                  <a:pt x="11" y="9"/>
                </a:lnTo>
                <a:lnTo>
                  <a:pt x="18" y="6"/>
                </a:lnTo>
                <a:lnTo>
                  <a:pt x="24" y="2"/>
                </a:lnTo>
                <a:lnTo>
                  <a:pt x="32" y="1"/>
                </a:lnTo>
                <a:lnTo>
                  <a:pt x="40" y="0"/>
                </a:lnTo>
                <a:lnTo>
                  <a:pt x="58" y="0"/>
                </a:lnTo>
                <a:lnTo>
                  <a:pt x="108" y="0"/>
                </a:lnTo>
                <a:lnTo>
                  <a:pt x="179" y="0"/>
                </a:lnTo>
                <a:lnTo>
                  <a:pt x="260" y="0"/>
                </a:lnTo>
                <a:lnTo>
                  <a:pt x="340" y="0"/>
                </a:lnTo>
                <a:lnTo>
                  <a:pt x="412" y="0"/>
                </a:lnTo>
                <a:lnTo>
                  <a:pt x="461" y="0"/>
                </a:lnTo>
                <a:lnTo>
                  <a:pt x="480" y="0"/>
                </a:lnTo>
                <a:lnTo>
                  <a:pt x="487" y="1"/>
                </a:lnTo>
                <a:lnTo>
                  <a:pt x="495" y="2"/>
                </a:lnTo>
                <a:lnTo>
                  <a:pt x="502" y="6"/>
                </a:lnTo>
                <a:lnTo>
                  <a:pt x="508" y="9"/>
                </a:lnTo>
                <a:lnTo>
                  <a:pt x="513" y="14"/>
                </a:lnTo>
                <a:lnTo>
                  <a:pt x="516" y="20"/>
                </a:lnTo>
                <a:lnTo>
                  <a:pt x="520" y="25"/>
                </a:lnTo>
                <a:lnTo>
                  <a:pt x="520" y="30"/>
                </a:lnTo>
                <a:lnTo>
                  <a:pt x="518" y="38"/>
                </a:lnTo>
                <a:lnTo>
                  <a:pt x="516" y="44"/>
                </a:lnTo>
                <a:lnTo>
                  <a:pt x="512" y="49"/>
                </a:lnTo>
                <a:lnTo>
                  <a:pt x="507" y="54"/>
                </a:lnTo>
                <a:lnTo>
                  <a:pt x="500" y="57"/>
                </a:lnTo>
                <a:lnTo>
                  <a:pt x="493" y="59"/>
                </a:lnTo>
                <a:lnTo>
                  <a:pt x="486" y="60"/>
                </a:lnTo>
                <a:lnTo>
                  <a:pt x="480" y="61"/>
                </a:lnTo>
                <a:close/>
              </a:path>
            </a:pathLst>
          </a:custGeom>
          <a:solidFill>
            <a:srgbClr val="FFFFFF"/>
          </a:solidFill>
          <a:ln w="9525">
            <a:noFill/>
            <a:round/>
            <a:headEnd/>
            <a:tailEnd/>
          </a:ln>
        </p:spPr>
        <p:txBody>
          <a:bodyPr/>
          <a:lstStyle/>
          <a:p>
            <a:endParaRPr lang="en-US"/>
          </a:p>
        </p:txBody>
      </p:sp>
      <p:sp>
        <p:nvSpPr>
          <p:cNvPr id="413" name="Freeform 417"/>
          <p:cNvSpPr>
            <a:spLocks/>
          </p:cNvSpPr>
          <p:nvPr/>
        </p:nvSpPr>
        <p:spPr bwMode="auto">
          <a:xfrm>
            <a:off x="1546225" y="635000"/>
            <a:ext cx="14288" cy="44450"/>
          </a:xfrm>
          <a:custGeom>
            <a:avLst/>
            <a:gdLst>
              <a:gd name="T0" fmla="*/ 0 w 55"/>
              <a:gd name="T1" fmla="*/ 9499050 h 208"/>
              <a:gd name="T2" fmla="*/ 607370 w 55"/>
              <a:gd name="T3" fmla="*/ 9499050 h 208"/>
              <a:gd name="T4" fmla="*/ 1822110 w 55"/>
              <a:gd name="T5" fmla="*/ 9499050 h 208"/>
              <a:gd name="T6" fmla="*/ 3104393 w 55"/>
              <a:gd name="T7" fmla="*/ 9499050 h 208"/>
              <a:gd name="T8" fmla="*/ 3711763 w 55"/>
              <a:gd name="T9" fmla="*/ 9499050 h 208"/>
              <a:gd name="T10" fmla="*/ 3711763 w 55"/>
              <a:gd name="T11" fmla="*/ 9133620 h 208"/>
              <a:gd name="T12" fmla="*/ 3711763 w 55"/>
              <a:gd name="T13" fmla="*/ 8083275 h 208"/>
              <a:gd name="T14" fmla="*/ 3711763 w 55"/>
              <a:gd name="T15" fmla="*/ 6621981 h 208"/>
              <a:gd name="T16" fmla="*/ 3711763 w 55"/>
              <a:gd name="T17" fmla="*/ 4977973 h 208"/>
              <a:gd name="T18" fmla="*/ 3711763 w 55"/>
              <a:gd name="T19" fmla="*/ 3333750 h 208"/>
              <a:gd name="T20" fmla="*/ 3711763 w 55"/>
              <a:gd name="T21" fmla="*/ 1872456 h 208"/>
              <a:gd name="T22" fmla="*/ 3711763 w 55"/>
              <a:gd name="T23" fmla="*/ 822111 h 208"/>
              <a:gd name="T24" fmla="*/ 3711763 w 55"/>
              <a:gd name="T25" fmla="*/ 456681 h 208"/>
              <a:gd name="T26" fmla="*/ 3644219 w 55"/>
              <a:gd name="T27" fmla="*/ 319698 h 208"/>
              <a:gd name="T28" fmla="*/ 3441849 w 55"/>
              <a:gd name="T29" fmla="*/ 182715 h 208"/>
              <a:gd name="T30" fmla="*/ 3171936 w 55"/>
              <a:gd name="T31" fmla="*/ 136983 h 208"/>
              <a:gd name="T32" fmla="*/ 2902023 w 55"/>
              <a:gd name="T33" fmla="*/ 45732 h 208"/>
              <a:gd name="T34" fmla="*/ 2497023 w 55"/>
              <a:gd name="T35" fmla="*/ 0 h 208"/>
              <a:gd name="T36" fmla="*/ 1822110 w 55"/>
              <a:gd name="T37" fmla="*/ 0 h 208"/>
              <a:gd name="T38" fmla="*/ 1282283 w 55"/>
              <a:gd name="T39" fmla="*/ 0 h 208"/>
              <a:gd name="T40" fmla="*/ 742456 w 55"/>
              <a:gd name="T41" fmla="*/ 45732 h 208"/>
              <a:gd name="T42" fmla="*/ 472283 w 55"/>
              <a:gd name="T43" fmla="*/ 136983 h 208"/>
              <a:gd name="T44" fmla="*/ 269913 w 55"/>
              <a:gd name="T45" fmla="*/ 182715 h 208"/>
              <a:gd name="T46" fmla="*/ 0 w 55"/>
              <a:gd name="T47" fmla="*/ 319698 h 208"/>
              <a:gd name="T48" fmla="*/ 0 w 55"/>
              <a:gd name="T49" fmla="*/ 456681 h 208"/>
              <a:gd name="T50" fmla="*/ 0 w 55"/>
              <a:gd name="T51" fmla="*/ 822111 h 208"/>
              <a:gd name="T52" fmla="*/ 0 w 55"/>
              <a:gd name="T53" fmla="*/ 1872456 h 208"/>
              <a:gd name="T54" fmla="*/ 0 w 55"/>
              <a:gd name="T55" fmla="*/ 3333750 h 208"/>
              <a:gd name="T56" fmla="*/ 0 w 55"/>
              <a:gd name="T57" fmla="*/ 4977973 h 208"/>
              <a:gd name="T58" fmla="*/ 0 w 55"/>
              <a:gd name="T59" fmla="*/ 6621981 h 208"/>
              <a:gd name="T60" fmla="*/ 0 w 55"/>
              <a:gd name="T61" fmla="*/ 8083275 h 208"/>
              <a:gd name="T62" fmla="*/ 0 w 55"/>
              <a:gd name="T63" fmla="*/ 9133620 h 208"/>
              <a:gd name="T64" fmla="*/ 0 w 55"/>
              <a:gd name="T65" fmla="*/ 9499050 h 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5" h="208">
                <a:moveTo>
                  <a:pt x="0" y="208"/>
                </a:moveTo>
                <a:lnTo>
                  <a:pt x="9" y="208"/>
                </a:lnTo>
                <a:lnTo>
                  <a:pt x="27" y="208"/>
                </a:lnTo>
                <a:lnTo>
                  <a:pt x="46" y="208"/>
                </a:lnTo>
                <a:lnTo>
                  <a:pt x="55" y="208"/>
                </a:lnTo>
                <a:lnTo>
                  <a:pt x="55" y="200"/>
                </a:lnTo>
                <a:lnTo>
                  <a:pt x="55" y="177"/>
                </a:lnTo>
                <a:lnTo>
                  <a:pt x="55" y="145"/>
                </a:lnTo>
                <a:lnTo>
                  <a:pt x="55" y="109"/>
                </a:lnTo>
                <a:lnTo>
                  <a:pt x="55" y="73"/>
                </a:lnTo>
                <a:lnTo>
                  <a:pt x="55" y="41"/>
                </a:lnTo>
                <a:lnTo>
                  <a:pt x="55" y="18"/>
                </a:lnTo>
                <a:lnTo>
                  <a:pt x="55" y="10"/>
                </a:lnTo>
                <a:lnTo>
                  <a:pt x="54" y="7"/>
                </a:lnTo>
                <a:lnTo>
                  <a:pt x="51" y="4"/>
                </a:lnTo>
                <a:lnTo>
                  <a:pt x="47" y="3"/>
                </a:lnTo>
                <a:lnTo>
                  <a:pt x="43" y="1"/>
                </a:lnTo>
                <a:lnTo>
                  <a:pt x="37" y="0"/>
                </a:lnTo>
                <a:lnTo>
                  <a:pt x="27" y="0"/>
                </a:lnTo>
                <a:lnTo>
                  <a:pt x="19" y="0"/>
                </a:lnTo>
                <a:lnTo>
                  <a:pt x="11" y="1"/>
                </a:lnTo>
                <a:lnTo>
                  <a:pt x="7" y="3"/>
                </a:lnTo>
                <a:lnTo>
                  <a:pt x="4" y="4"/>
                </a:lnTo>
                <a:lnTo>
                  <a:pt x="0" y="7"/>
                </a:lnTo>
                <a:lnTo>
                  <a:pt x="0" y="10"/>
                </a:lnTo>
                <a:lnTo>
                  <a:pt x="0" y="18"/>
                </a:lnTo>
                <a:lnTo>
                  <a:pt x="0" y="41"/>
                </a:lnTo>
                <a:lnTo>
                  <a:pt x="0" y="73"/>
                </a:lnTo>
                <a:lnTo>
                  <a:pt x="0" y="109"/>
                </a:lnTo>
                <a:lnTo>
                  <a:pt x="0" y="145"/>
                </a:lnTo>
                <a:lnTo>
                  <a:pt x="0" y="177"/>
                </a:lnTo>
                <a:lnTo>
                  <a:pt x="0" y="200"/>
                </a:lnTo>
                <a:lnTo>
                  <a:pt x="0" y="208"/>
                </a:lnTo>
                <a:close/>
              </a:path>
            </a:pathLst>
          </a:custGeom>
          <a:solidFill>
            <a:srgbClr val="FFFFFF"/>
          </a:solidFill>
          <a:ln w="9525">
            <a:noFill/>
            <a:round/>
            <a:headEnd/>
            <a:tailEnd/>
          </a:ln>
        </p:spPr>
        <p:txBody>
          <a:bodyPr/>
          <a:lstStyle/>
          <a:p>
            <a:endParaRPr lang="en-US"/>
          </a:p>
        </p:txBody>
      </p:sp>
      <p:sp>
        <p:nvSpPr>
          <p:cNvPr id="414" name="Freeform 418"/>
          <p:cNvSpPr>
            <a:spLocks/>
          </p:cNvSpPr>
          <p:nvPr/>
        </p:nvSpPr>
        <p:spPr bwMode="auto">
          <a:xfrm>
            <a:off x="1614488" y="635000"/>
            <a:ext cx="11112" cy="44450"/>
          </a:xfrm>
          <a:custGeom>
            <a:avLst/>
            <a:gdLst>
              <a:gd name="T0" fmla="*/ 0 w 54"/>
              <a:gd name="T1" fmla="*/ 9453600 h 209"/>
              <a:gd name="T2" fmla="*/ 338710 w 54"/>
              <a:gd name="T3" fmla="*/ 9453600 h 209"/>
              <a:gd name="T4" fmla="*/ 1143301 w 54"/>
              <a:gd name="T5" fmla="*/ 9453600 h 209"/>
              <a:gd name="T6" fmla="*/ 1905502 w 54"/>
              <a:gd name="T7" fmla="*/ 9453600 h 209"/>
              <a:gd name="T8" fmla="*/ 2286603 w 54"/>
              <a:gd name="T9" fmla="*/ 9453600 h 209"/>
              <a:gd name="T10" fmla="*/ 2286603 w 54"/>
              <a:gd name="T11" fmla="*/ 9091833 h 209"/>
              <a:gd name="T12" fmla="*/ 2286603 w 54"/>
              <a:gd name="T13" fmla="*/ 8006104 h 209"/>
              <a:gd name="T14" fmla="*/ 2286603 w 54"/>
              <a:gd name="T15" fmla="*/ 6603909 h 209"/>
              <a:gd name="T16" fmla="*/ 2286603 w 54"/>
              <a:gd name="T17" fmla="*/ 4930334 h 209"/>
              <a:gd name="T18" fmla="*/ 2286603 w 54"/>
              <a:gd name="T19" fmla="*/ 3302061 h 209"/>
              <a:gd name="T20" fmla="*/ 2286603 w 54"/>
              <a:gd name="T21" fmla="*/ 1854565 h 209"/>
              <a:gd name="T22" fmla="*/ 2286603 w 54"/>
              <a:gd name="T23" fmla="*/ 814137 h 209"/>
              <a:gd name="T24" fmla="*/ 2286603 w 54"/>
              <a:gd name="T25" fmla="*/ 452369 h 209"/>
              <a:gd name="T26" fmla="*/ 2286603 w 54"/>
              <a:gd name="T27" fmla="*/ 407068 h 209"/>
              <a:gd name="T28" fmla="*/ 2159638 w 54"/>
              <a:gd name="T29" fmla="*/ 180990 h 209"/>
              <a:gd name="T30" fmla="*/ 2032467 w 54"/>
              <a:gd name="T31" fmla="*/ 135689 h 209"/>
              <a:gd name="T32" fmla="*/ 1778537 w 54"/>
              <a:gd name="T33" fmla="*/ 45301 h 209"/>
              <a:gd name="T34" fmla="*/ 1524402 w 54"/>
              <a:gd name="T35" fmla="*/ 0 h 209"/>
              <a:gd name="T36" fmla="*/ 1143301 w 54"/>
              <a:gd name="T37" fmla="*/ 0 h 209"/>
              <a:gd name="T38" fmla="*/ 762201 w 54"/>
              <a:gd name="T39" fmla="*/ 0 h 209"/>
              <a:gd name="T40" fmla="*/ 465881 w 54"/>
              <a:gd name="T41" fmla="*/ 45301 h 209"/>
              <a:gd name="T42" fmla="*/ 254136 w 54"/>
              <a:gd name="T43" fmla="*/ 135689 h 209"/>
              <a:gd name="T44" fmla="*/ 126965 w 54"/>
              <a:gd name="T45" fmla="*/ 180990 h 209"/>
              <a:gd name="T46" fmla="*/ 0 w 54"/>
              <a:gd name="T47" fmla="*/ 407068 h 209"/>
              <a:gd name="T48" fmla="*/ 0 w 54"/>
              <a:gd name="T49" fmla="*/ 452369 h 209"/>
              <a:gd name="T50" fmla="*/ 0 w 54"/>
              <a:gd name="T51" fmla="*/ 814137 h 209"/>
              <a:gd name="T52" fmla="*/ 0 w 54"/>
              <a:gd name="T53" fmla="*/ 1854565 h 209"/>
              <a:gd name="T54" fmla="*/ 0 w 54"/>
              <a:gd name="T55" fmla="*/ 3302061 h 209"/>
              <a:gd name="T56" fmla="*/ 0 w 54"/>
              <a:gd name="T57" fmla="*/ 4930334 h 209"/>
              <a:gd name="T58" fmla="*/ 0 w 54"/>
              <a:gd name="T59" fmla="*/ 6603909 h 209"/>
              <a:gd name="T60" fmla="*/ 0 w 54"/>
              <a:gd name="T61" fmla="*/ 8006104 h 209"/>
              <a:gd name="T62" fmla="*/ 0 w 54"/>
              <a:gd name="T63" fmla="*/ 9091833 h 209"/>
              <a:gd name="T64" fmla="*/ 0 w 54"/>
              <a:gd name="T65" fmla="*/ 9453600 h 2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4" h="209">
                <a:moveTo>
                  <a:pt x="0" y="209"/>
                </a:moveTo>
                <a:lnTo>
                  <a:pt x="8" y="209"/>
                </a:lnTo>
                <a:lnTo>
                  <a:pt x="27" y="209"/>
                </a:lnTo>
                <a:lnTo>
                  <a:pt x="45" y="209"/>
                </a:lnTo>
                <a:lnTo>
                  <a:pt x="54" y="209"/>
                </a:lnTo>
                <a:lnTo>
                  <a:pt x="54" y="201"/>
                </a:lnTo>
                <a:lnTo>
                  <a:pt x="54" y="177"/>
                </a:lnTo>
                <a:lnTo>
                  <a:pt x="54" y="146"/>
                </a:lnTo>
                <a:lnTo>
                  <a:pt x="54" y="109"/>
                </a:lnTo>
                <a:lnTo>
                  <a:pt x="54" y="73"/>
                </a:lnTo>
                <a:lnTo>
                  <a:pt x="54" y="41"/>
                </a:lnTo>
                <a:lnTo>
                  <a:pt x="54" y="18"/>
                </a:lnTo>
                <a:lnTo>
                  <a:pt x="54" y="10"/>
                </a:lnTo>
                <a:lnTo>
                  <a:pt x="54" y="9"/>
                </a:lnTo>
                <a:lnTo>
                  <a:pt x="51" y="4"/>
                </a:lnTo>
                <a:lnTo>
                  <a:pt x="48" y="3"/>
                </a:lnTo>
                <a:lnTo>
                  <a:pt x="42" y="1"/>
                </a:lnTo>
                <a:lnTo>
                  <a:pt x="36" y="0"/>
                </a:lnTo>
                <a:lnTo>
                  <a:pt x="27" y="0"/>
                </a:lnTo>
                <a:lnTo>
                  <a:pt x="18" y="0"/>
                </a:lnTo>
                <a:lnTo>
                  <a:pt x="11" y="1"/>
                </a:lnTo>
                <a:lnTo>
                  <a:pt x="6" y="3"/>
                </a:lnTo>
                <a:lnTo>
                  <a:pt x="3" y="4"/>
                </a:lnTo>
                <a:lnTo>
                  <a:pt x="0" y="9"/>
                </a:lnTo>
                <a:lnTo>
                  <a:pt x="0" y="10"/>
                </a:lnTo>
                <a:lnTo>
                  <a:pt x="0" y="18"/>
                </a:lnTo>
                <a:lnTo>
                  <a:pt x="0" y="41"/>
                </a:lnTo>
                <a:lnTo>
                  <a:pt x="0" y="73"/>
                </a:lnTo>
                <a:lnTo>
                  <a:pt x="0" y="109"/>
                </a:lnTo>
                <a:lnTo>
                  <a:pt x="0" y="146"/>
                </a:lnTo>
                <a:lnTo>
                  <a:pt x="0" y="177"/>
                </a:lnTo>
                <a:lnTo>
                  <a:pt x="0" y="201"/>
                </a:lnTo>
                <a:lnTo>
                  <a:pt x="0" y="209"/>
                </a:lnTo>
                <a:close/>
              </a:path>
            </a:pathLst>
          </a:custGeom>
          <a:solidFill>
            <a:srgbClr val="FFFFFF"/>
          </a:solidFill>
          <a:ln w="9525">
            <a:noFill/>
            <a:round/>
            <a:headEnd/>
            <a:tailEnd/>
          </a:ln>
        </p:spPr>
        <p:txBody>
          <a:bodyPr/>
          <a:lstStyle/>
          <a:p>
            <a:endParaRPr lang="en-US"/>
          </a:p>
        </p:txBody>
      </p:sp>
      <p:sp>
        <p:nvSpPr>
          <p:cNvPr id="415" name="Freeform 419"/>
          <p:cNvSpPr>
            <a:spLocks noEditPoints="1"/>
          </p:cNvSpPr>
          <p:nvPr/>
        </p:nvSpPr>
        <p:spPr bwMode="auto">
          <a:xfrm>
            <a:off x="1428750" y="700088"/>
            <a:ext cx="52388" cy="122237"/>
          </a:xfrm>
          <a:custGeom>
            <a:avLst/>
            <a:gdLst>
              <a:gd name="T0" fmla="*/ 7518350 w 234"/>
              <a:gd name="T1" fmla="*/ 24706578 h 557"/>
              <a:gd name="T2" fmla="*/ 3308056 w 234"/>
              <a:gd name="T3" fmla="*/ 24610236 h 557"/>
              <a:gd name="T4" fmla="*/ 2355669 w 234"/>
              <a:gd name="T5" fmla="*/ 24176811 h 557"/>
              <a:gd name="T6" fmla="*/ 2405818 w 234"/>
              <a:gd name="T7" fmla="*/ 21720659 h 557"/>
              <a:gd name="T8" fmla="*/ 2455967 w 234"/>
              <a:gd name="T9" fmla="*/ 18397437 h 557"/>
              <a:gd name="T10" fmla="*/ 2506117 w 234"/>
              <a:gd name="T11" fmla="*/ 15941285 h 557"/>
              <a:gd name="T12" fmla="*/ 2756639 w 234"/>
              <a:gd name="T13" fmla="*/ 15218836 h 557"/>
              <a:gd name="T14" fmla="*/ 3408354 w 234"/>
              <a:gd name="T15" fmla="*/ 14689069 h 557"/>
              <a:gd name="T16" fmla="*/ 4210294 w 234"/>
              <a:gd name="T17" fmla="*/ 14400045 h 557"/>
              <a:gd name="T18" fmla="*/ 5062382 w 234"/>
              <a:gd name="T19" fmla="*/ 14159302 h 557"/>
              <a:gd name="T20" fmla="*/ 5914471 w 234"/>
              <a:gd name="T21" fmla="*/ 14159302 h 557"/>
              <a:gd name="T22" fmla="*/ 6766559 w 234"/>
              <a:gd name="T23" fmla="*/ 14351984 h 557"/>
              <a:gd name="T24" fmla="*/ 7518350 w 234"/>
              <a:gd name="T25" fmla="*/ 14641008 h 557"/>
              <a:gd name="T26" fmla="*/ 8219991 w 234"/>
              <a:gd name="T27" fmla="*/ 15026153 h 557"/>
              <a:gd name="T28" fmla="*/ 8470737 w 234"/>
              <a:gd name="T29" fmla="*/ 15748603 h 557"/>
              <a:gd name="T30" fmla="*/ 8470737 w 234"/>
              <a:gd name="T31" fmla="*/ 18301095 h 557"/>
              <a:gd name="T32" fmla="*/ 8470737 w 234"/>
              <a:gd name="T33" fmla="*/ 21720659 h 557"/>
              <a:gd name="T34" fmla="*/ 8470737 w 234"/>
              <a:gd name="T35" fmla="*/ 24321213 h 557"/>
              <a:gd name="T36" fmla="*/ 3709026 w 234"/>
              <a:gd name="T37" fmla="*/ 8428208 h 557"/>
              <a:gd name="T38" fmla="*/ 4410667 w 234"/>
              <a:gd name="T39" fmla="*/ 8765293 h 557"/>
              <a:gd name="T40" fmla="*/ 4811860 w 234"/>
              <a:gd name="T41" fmla="*/ 8861634 h 557"/>
              <a:gd name="T42" fmla="*/ 5312904 w 234"/>
              <a:gd name="T43" fmla="*/ 8813354 h 557"/>
              <a:gd name="T44" fmla="*/ 4861786 w 234"/>
              <a:gd name="T45" fmla="*/ 7320394 h 557"/>
              <a:gd name="T46" fmla="*/ 5814172 w 234"/>
              <a:gd name="T47" fmla="*/ 7320394 h 557"/>
              <a:gd name="T48" fmla="*/ 6716410 w 234"/>
              <a:gd name="T49" fmla="*/ 7320394 h 557"/>
              <a:gd name="T50" fmla="*/ 6315441 w 234"/>
              <a:gd name="T51" fmla="*/ 8717232 h 557"/>
              <a:gd name="T52" fmla="*/ 7167529 w 234"/>
              <a:gd name="T53" fmla="*/ 8717232 h 557"/>
              <a:gd name="T54" fmla="*/ 8019618 w 234"/>
              <a:gd name="T55" fmla="*/ 8717232 h 557"/>
              <a:gd name="T56" fmla="*/ 8019618 w 234"/>
              <a:gd name="T57" fmla="*/ 9535803 h 557"/>
              <a:gd name="T58" fmla="*/ 8019618 w 234"/>
              <a:gd name="T59" fmla="*/ 10354593 h 557"/>
              <a:gd name="T60" fmla="*/ 6415739 w 234"/>
              <a:gd name="T61" fmla="*/ 9824826 h 557"/>
              <a:gd name="T62" fmla="*/ 6565963 w 234"/>
              <a:gd name="T63" fmla="*/ 10643617 h 557"/>
              <a:gd name="T64" fmla="*/ 6716410 w 234"/>
              <a:gd name="T65" fmla="*/ 11414127 h 557"/>
              <a:gd name="T66" fmla="*/ 5814172 w 234"/>
              <a:gd name="T67" fmla="*/ 11414127 h 557"/>
              <a:gd name="T68" fmla="*/ 4861786 w 234"/>
              <a:gd name="T69" fmla="*/ 11414127 h 557"/>
              <a:gd name="T70" fmla="*/ 5463352 w 234"/>
              <a:gd name="T71" fmla="*/ 10065570 h 557"/>
              <a:gd name="T72" fmla="*/ 4611263 w 234"/>
              <a:gd name="T73" fmla="*/ 10065570 h 557"/>
              <a:gd name="T74" fmla="*/ 3709026 w 234"/>
              <a:gd name="T75" fmla="*/ 10065570 h 557"/>
              <a:gd name="T76" fmla="*/ 3709026 w 234"/>
              <a:gd name="T77" fmla="*/ 9246999 h 557"/>
              <a:gd name="T78" fmla="*/ 3709026 w 234"/>
              <a:gd name="T79" fmla="*/ 8428208 h 557"/>
              <a:gd name="T80" fmla="*/ 6215142 w 234"/>
              <a:gd name="T81" fmla="*/ 915132 h 557"/>
              <a:gd name="T82" fmla="*/ 4210294 w 234"/>
              <a:gd name="T83" fmla="*/ 3997391 h 557"/>
              <a:gd name="T84" fmla="*/ 2957235 w 234"/>
              <a:gd name="T85" fmla="*/ 5731094 h 557"/>
              <a:gd name="T86" fmla="*/ 2405818 w 234"/>
              <a:gd name="T87" fmla="*/ 6453543 h 557"/>
              <a:gd name="T88" fmla="*/ 1603879 w 234"/>
              <a:gd name="T89" fmla="*/ 7561357 h 557"/>
              <a:gd name="T90" fmla="*/ 501268 w 234"/>
              <a:gd name="T91" fmla="*/ 9295059 h 557"/>
              <a:gd name="T92" fmla="*/ 200597 w 234"/>
              <a:gd name="T93" fmla="*/ 10547276 h 557"/>
              <a:gd name="T94" fmla="*/ 150448 w 234"/>
              <a:gd name="T95" fmla="*/ 15122494 h 557"/>
              <a:gd name="T96" fmla="*/ 50149 w 234"/>
              <a:gd name="T97" fmla="*/ 21238953 h 557"/>
              <a:gd name="T98" fmla="*/ 0 w 234"/>
              <a:gd name="T99" fmla="*/ 25718050 h 557"/>
              <a:gd name="T100" fmla="*/ 451119 w 234"/>
              <a:gd name="T101" fmla="*/ 26488560 h 557"/>
              <a:gd name="T102" fmla="*/ 3508653 w 234"/>
              <a:gd name="T103" fmla="*/ 26536621 h 557"/>
              <a:gd name="T104" fmla="*/ 7668797 w 234"/>
              <a:gd name="T105" fmla="*/ 26729304 h 557"/>
              <a:gd name="T106" fmla="*/ 10776256 w 234"/>
              <a:gd name="T107" fmla="*/ 26777584 h 557"/>
              <a:gd name="T108" fmla="*/ 11277524 w 234"/>
              <a:gd name="T109" fmla="*/ 26103196 h 557"/>
              <a:gd name="T110" fmla="*/ 11377823 w 234"/>
              <a:gd name="T111" fmla="*/ 21479696 h 557"/>
              <a:gd name="T112" fmla="*/ 11528047 w 234"/>
              <a:gd name="T113" fmla="*/ 15315177 h 557"/>
              <a:gd name="T114" fmla="*/ 11628345 w 234"/>
              <a:gd name="T115" fmla="*/ 10739958 h 557"/>
              <a:gd name="T116" fmla="*/ 11478121 w 234"/>
              <a:gd name="T117" fmla="*/ 9535803 h 557"/>
              <a:gd name="T118" fmla="*/ 10074615 w 234"/>
              <a:gd name="T119" fmla="*/ 6838908 h 557"/>
              <a:gd name="T120" fmla="*/ 8320289 w 234"/>
              <a:gd name="T121" fmla="*/ 3178601 h 557"/>
              <a:gd name="T122" fmla="*/ 6916783 w 234"/>
              <a:gd name="T123" fmla="*/ 433426 h 55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4" h="557">
                <a:moveTo>
                  <a:pt x="169" y="513"/>
                </a:moveTo>
                <a:lnTo>
                  <a:pt x="150" y="513"/>
                </a:lnTo>
                <a:lnTo>
                  <a:pt x="109" y="512"/>
                </a:lnTo>
                <a:lnTo>
                  <a:pt x="66" y="511"/>
                </a:lnTo>
                <a:lnTo>
                  <a:pt x="47" y="511"/>
                </a:lnTo>
                <a:lnTo>
                  <a:pt x="47" y="502"/>
                </a:lnTo>
                <a:lnTo>
                  <a:pt x="47" y="481"/>
                </a:lnTo>
                <a:lnTo>
                  <a:pt x="48" y="451"/>
                </a:lnTo>
                <a:lnTo>
                  <a:pt x="48" y="416"/>
                </a:lnTo>
                <a:lnTo>
                  <a:pt x="49" y="382"/>
                </a:lnTo>
                <a:lnTo>
                  <a:pt x="50" y="352"/>
                </a:lnTo>
                <a:lnTo>
                  <a:pt x="50" y="331"/>
                </a:lnTo>
                <a:lnTo>
                  <a:pt x="50" y="322"/>
                </a:lnTo>
                <a:lnTo>
                  <a:pt x="55" y="316"/>
                </a:lnTo>
                <a:lnTo>
                  <a:pt x="62" y="310"/>
                </a:lnTo>
                <a:lnTo>
                  <a:pt x="68" y="305"/>
                </a:lnTo>
                <a:lnTo>
                  <a:pt x="75" y="301"/>
                </a:lnTo>
                <a:lnTo>
                  <a:pt x="84" y="299"/>
                </a:lnTo>
                <a:lnTo>
                  <a:pt x="93" y="296"/>
                </a:lnTo>
                <a:lnTo>
                  <a:pt x="101" y="294"/>
                </a:lnTo>
                <a:lnTo>
                  <a:pt x="110" y="294"/>
                </a:lnTo>
                <a:lnTo>
                  <a:pt x="118" y="294"/>
                </a:lnTo>
                <a:lnTo>
                  <a:pt x="127" y="295"/>
                </a:lnTo>
                <a:lnTo>
                  <a:pt x="135" y="298"/>
                </a:lnTo>
                <a:lnTo>
                  <a:pt x="143" y="301"/>
                </a:lnTo>
                <a:lnTo>
                  <a:pt x="150" y="304"/>
                </a:lnTo>
                <a:lnTo>
                  <a:pt x="158" y="308"/>
                </a:lnTo>
                <a:lnTo>
                  <a:pt x="164" y="312"/>
                </a:lnTo>
                <a:lnTo>
                  <a:pt x="169" y="319"/>
                </a:lnTo>
                <a:lnTo>
                  <a:pt x="169" y="327"/>
                </a:lnTo>
                <a:lnTo>
                  <a:pt x="169" y="349"/>
                </a:lnTo>
                <a:lnTo>
                  <a:pt x="169" y="380"/>
                </a:lnTo>
                <a:lnTo>
                  <a:pt x="169" y="416"/>
                </a:lnTo>
                <a:lnTo>
                  <a:pt x="169" y="451"/>
                </a:lnTo>
                <a:lnTo>
                  <a:pt x="169" y="483"/>
                </a:lnTo>
                <a:lnTo>
                  <a:pt x="169" y="505"/>
                </a:lnTo>
                <a:lnTo>
                  <a:pt x="169" y="513"/>
                </a:lnTo>
                <a:close/>
                <a:moveTo>
                  <a:pt x="74" y="175"/>
                </a:moveTo>
                <a:lnTo>
                  <a:pt x="81" y="179"/>
                </a:lnTo>
                <a:lnTo>
                  <a:pt x="88" y="182"/>
                </a:lnTo>
                <a:lnTo>
                  <a:pt x="92" y="183"/>
                </a:lnTo>
                <a:lnTo>
                  <a:pt x="96" y="184"/>
                </a:lnTo>
                <a:lnTo>
                  <a:pt x="101" y="184"/>
                </a:lnTo>
                <a:lnTo>
                  <a:pt x="106" y="183"/>
                </a:lnTo>
                <a:lnTo>
                  <a:pt x="101" y="168"/>
                </a:lnTo>
                <a:lnTo>
                  <a:pt x="97" y="152"/>
                </a:lnTo>
                <a:lnTo>
                  <a:pt x="103" y="152"/>
                </a:lnTo>
                <a:lnTo>
                  <a:pt x="116" y="152"/>
                </a:lnTo>
                <a:lnTo>
                  <a:pt x="128" y="152"/>
                </a:lnTo>
                <a:lnTo>
                  <a:pt x="134" y="152"/>
                </a:lnTo>
                <a:lnTo>
                  <a:pt x="130" y="166"/>
                </a:lnTo>
                <a:lnTo>
                  <a:pt x="126" y="181"/>
                </a:lnTo>
                <a:lnTo>
                  <a:pt x="131" y="181"/>
                </a:lnTo>
                <a:lnTo>
                  <a:pt x="143" y="181"/>
                </a:lnTo>
                <a:lnTo>
                  <a:pt x="154" y="181"/>
                </a:lnTo>
                <a:lnTo>
                  <a:pt x="160" y="181"/>
                </a:lnTo>
                <a:lnTo>
                  <a:pt x="160" y="187"/>
                </a:lnTo>
                <a:lnTo>
                  <a:pt x="160" y="198"/>
                </a:lnTo>
                <a:lnTo>
                  <a:pt x="160" y="210"/>
                </a:lnTo>
                <a:lnTo>
                  <a:pt x="160" y="215"/>
                </a:lnTo>
                <a:lnTo>
                  <a:pt x="144" y="210"/>
                </a:lnTo>
                <a:lnTo>
                  <a:pt x="128" y="204"/>
                </a:lnTo>
                <a:lnTo>
                  <a:pt x="129" y="209"/>
                </a:lnTo>
                <a:lnTo>
                  <a:pt x="131" y="221"/>
                </a:lnTo>
                <a:lnTo>
                  <a:pt x="133" y="232"/>
                </a:lnTo>
                <a:lnTo>
                  <a:pt x="134" y="237"/>
                </a:lnTo>
                <a:lnTo>
                  <a:pt x="128" y="237"/>
                </a:lnTo>
                <a:lnTo>
                  <a:pt x="116" y="237"/>
                </a:lnTo>
                <a:lnTo>
                  <a:pt x="103" y="237"/>
                </a:lnTo>
                <a:lnTo>
                  <a:pt x="97" y="237"/>
                </a:lnTo>
                <a:lnTo>
                  <a:pt x="103" y="223"/>
                </a:lnTo>
                <a:lnTo>
                  <a:pt x="109" y="209"/>
                </a:lnTo>
                <a:lnTo>
                  <a:pt x="103" y="209"/>
                </a:lnTo>
                <a:lnTo>
                  <a:pt x="92" y="209"/>
                </a:lnTo>
                <a:lnTo>
                  <a:pt x="80" y="209"/>
                </a:lnTo>
                <a:lnTo>
                  <a:pt x="74" y="209"/>
                </a:lnTo>
                <a:lnTo>
                  <a:pt x="74" y="204"/>
                </a:lnTo>
                <a:lnTo>
                  <a:pt x="74" y="192"/>
                </a:lnTo>
                <a:lnTo>
                  <a:pt x="74" y="180"/>
                </a:lnTo>
                <a:lnTo>
                  <a:pt x="74" y="175"/>
                </a:lnTo>
                <a:close/>
                <a:moveTo>
                  <a:pt x="134" y="0"/>
                </a:moveTo>
                <a:lnTo>
                  <a:pt x="124" y="19"/>
                </a:lnTo>
                <a:lnTo>
                  <a:pt x="99" y="60"/>
                </a:lnTo>
                <a:lnTo>
                  <a:pt x="84" y="83"/>
                </a:lnTo>
                <a:lnTo>
                  <a:pt x="71" y="103"/>
                </a:lnTo>
                <a:lnTo>
                  <a:pt x="59" y="119"/>
                </a:lnTo>
                <a:lnTo>
                  <a:pt x="53" y="128"/>
                </a:lnTo>
                <a:lnTo>
                  <a:pt x="48" y="134"/>
                </a:lnTo>
                <a:lnTo>
                  <a:pt x="40" y="144"/>
                </a:lnTo>
                <a:lnTo>
                  <a:pt x="32" y="157"/>
                </a:lnTo>
                <a:lnTo>
                  <a:pt x="24" y="170"/>
                </a:lnTo>
                <a:lnTo>
                  <a:pt x="10" y="193"/>
                </a:lnTo>
                <a:lnTo>
                  <a:pt x="4" y="204"/>
                </a:lnTo>
                <a:lnTo>
                  <a:pt x="4" y="219"/>
                </a:lnTo>
                <a:lnTo>
                  <a:pt x="3" y="258"/>
                </a:lnTo>
                <a:lnTo>
                  <a:pt x="3" y="314"/>
                </a:lnTo>
                <a:lnTo>
                  <a:pt x="2" y="376"/>
                </a:lnTo>
                <a:lnTo>
                  <a:pt x="1" y="441"/>
                </a:lnTo>
                <a:lnTo>
                  <a:pt x="0" y="496"/>
                </a:lnTo>
                <a:lnTo>
                  <a:pt x="0" y="534"/>
                </a:lnTo>
                <a:lnTo>
                  <a:pt x="0" y="549"/>
                </a:lnTo>
                <a:lnTo>
                  <a:pt x="9" y="550"/>
                </a:lnTo>
                <a:lnTo>
                  <a:pt x="35" y="550"/>
                </a:lnTo>
                <a:lnTo>
                  <a:pt x="70" y="551"/>
                </a:lnTo>
                <a:lnTo>
                  <a:pt x="112" y="553"/>
                </a:lnTo>
                <a:lnTo>
                  <a:pt x="153" y="555"/>
                </a:lnTo>
                <a:lnTo>
                  <a:pt x="190" y="556"/>
                </a:lnTo>
                <a:lnTo>
                  <a:pt x="215" y="556"/>
                </a:lnTo>
                <a:lnTo>
                  <a:pt x="225" y="557"/>
                </a:lnTo>
                <a:lnTo>
                  <a:pt x="225" y="542"/>
                </a:lnTo>
                <a:lnTo>
                  <a:pt x="226" y="501"/>
                </a:lnTo>
                <a:lnTo>
                  <a:pt x="227" y="446"/>
                </a:lnTo>
                <a:lnTo>
                  <a:pt x="229" y="382"/>
                </a:lnTo>
                <a:lnTo>
                  <a:pt x="230" y="318"/>
                </a:lnTo>
                <a:lnTo>
                  <a:pt x="231" y="262"/>
                </a:lnTo>
                <a:lnTo>
                  <a:pt x="232" y="223"/>
                </a:lnTo>
                <a:lnTo>
                  <a:pt x="234" y="208"/>
                </a:lnTo>
                <a:lnTo>
                  <a:pt x="229" y="198"/>
                </a:lnTo>
                <a:lnTo>
                  <a:pt x="217" y="175"/>
                </a:lnTo>
                <a:lnTo>
                  <a:pt x="201" y="142"/>
                </a:lnTo>
                <a:lnTo>
                  <a:pt x="184" y="103"/>
                </a:lnTo>
                <a:lnTo>
                  <a:pt x="166" y="66"/>
                </a:lnTo>
                <a:lnTo>
                  <a:pt x="150" y="33"/>
                </a:lnTo>
                <a:lnTo>
                  <a:pt x="138" y="9"/>
                </a:lnTo>
                <a:lnTo>
                  <a:pt x="134" y="0"/>
                </a:lnTo>
                <a:close/>
              </a:path>
            </a:pathLst>
          </a:custGeom>
          <a:solidFill>
            <a:srgbClr val="FFFFFF"/>
          </a:solidFill>
          <a:ln w="9525">
            <a:noFill/>
            <a:round/>
            <a:headEnd/>
            <a:tailEnd/>
          </a:ln>
        </p:spPr>
        <p:txBody>
          <a:bodyPr/>
          <a:lstStyle/>
          <a:p>
            <a:endParaRPr lang="en-US"/>
          </a:p>
        </p:txBody>
      </p:sp>
      <p:sp>
        <p:nvSpPr>
          <p:cNvPr id="416" name="Freeform 420"/>
          <p:cNvSpPr>
            <a:spLocks noEditPoints="1"/>
          </p:cNvSpPr>
          <p:nvPr/>
        </p:nvSpPr>
        <p:spPr bwMode="auto">
          <a:xfrm>
            <a:off x="1403350" y="857250"/>
            <a:ext cx="77788" cy="39688"/>
          </a:xfrm>
          <a:custGeom>
            <a:avLst/>
            <a:gdLst>
              <a:gd name="T0" fmla="*/ 14190051 w 348"/>
              <a:gd name="T1" fmla="*/ 4886846 h 190"/>
              <a:gd name="T2" fmla="*/ 13240725 w 348"/>
              <a:gd name="T3" fmla="*/ 4799533 h 190"/>
              <a:gd name="T4" fmla="*/ 13690464 w 348"/>
              <a:gd name="T5" fmla="*/ 6370342 h 190"/>
              <a:gd name="T6" fmla="*/ 11741741 w 348"/>
              <a:gd name="T7" fmla="*/ 6370342 h 190"/>
              <a:gd name="T8" fmla="*/ 11691894 w 348"/>
              <a:gd name="T9" fmla="*/ 5584937 h 190"/>
              <a:gd name="T10" fmla="*/ 11591977 w 348"/>
              <a:gd name="T11" fmla="*/ 4843189 h 190"/>
              <a:gd name="T12" fmla="*/ 9843088 w 348"/>
              <a:gd name="T13" fmla="*/ 4843189 h 190"/>
              <a:gd name="T14" fmla="*/ 9843088 w 348"/>
              <a:gd name="T15" fmla="*/ 3316037 h 190"/>
              <a:gd name="T16" fmla="*/ 10692497 w 348"/>
              <a:gd name="T17" fmla="*/ 3403350 h 190"/>
              <a:gd name="T18" fmla="*/ 11441989 w 348"/>
              <a:gd name="T19" fmla="*/ 3490664 h 190"/>
              <a:gd name="T20" fmla="*/ 11591977 w 348"/>
              <a:gd name="T21" fmla="*/ 2617946 h 190"/>
              <a:gd name="T22" fmla="*/ 11741741 w 348"/>
              <a:gd name="T23" fmla="*/ 1788884 h 190"/>
              <a:gd name="T24" fmla="*/ 13690464 w 348"/>
              <a:gd name="T25" fmla="*/ 1788884 h 190"/>
              <a:gd name="T26" fmla="*/ 13090960 w 348"/>
              <a:gd name="T27" fmla="*/ 3097962 h 190"/>
              <a:gd name="T28" fmla="*/ 14040287 w 348"/>
              <a:gd name="T29" fmla="*/ 3316037 h 190"/>
              <a:gd name="T30" fmla="*/ 15039460 w 348"/>
              <a:gd name="T31" fmla="*/ 3621426 h 190"/>
              <a:gd name="T32" fmla="*/ 15039460 w 348"/>
              <a:gd name="T33" fmla="*/ 5148578 h 190"/>
              <a:gd name="T34" fmla="*/ 6445451 w 348"/>
              <a:gd name="T35" fmla="*/ 4799533 h 190"/>
              <a:gd name="T36" fmla="*/ 5496125 w 348"/>
              <a:gd name="T37" fmla="*/ 4712219 h 190"/>
              <a:gd name="T38" fmla="*/ 5995711 w 348"/>
              <a:gd name="T39" fmla="*/ 6239371 h 190"/>
              <a:gd name="T40" fmla="*/ 4047211 w 348"/>
              <a:gd name="T41" fmla="*/ 6239371 h 190"/>
              <a:gd name="T42" fmla="*/ 3947294 w 348"/>
              <a:gd name="T43" fmla="*/ 5497624 h 190"/>
              <a:gd name="T44" fmla="*/ 3897224 w 348"/>
              <a:gd name="T45" fmla="*/ 4712219 h 190"/>
              <a:gd name="T46" fmla="*/ 2148558 w 348"/>
              <a:gd name="T47" fmla="*/ 4712219 h 190"/>
              <a:gd name="T48" fmla="*/ 2148558 w 348"/>
              <a:gd name="T49" fmla="*/ 3185275 h 190"/>
              <a:gd name="T50" fmla="*/ 2947897 w 348"/>
              <a:gd name="T51" fmla="*/ 3316037 h 190"/>
              <a:gd name="T52" fmla="*/ 3747459 w 348"/>
              <a:gd name="T53" fmla="*/ 3403350 h 190"/>
              <a:gd name="T54" fmla="*/ 3847377 w 348"/>
              <a:gd name="T55" fmla="*/ 2530632 h 190"/>
              <a:gd name="T56" fmla="*/ 4047211 w 348"/>
              <a:gd name="T57" fmla="*/ 1701571 h 190"/>
              <a:gd name="T58" fmla="*/ 5995711 w 348"/>
              <a:gd name="T59" fmla="*/ 1701571 h 190"/>
              <a:gd name="T60" fmla="*/ 5396207 w 348"/>
              <a:gd name="T61" fmla="*/ 3010648 h 190"/>
              <a:gd name="T62" fmla="*/ 6295687 w 348"/>
              <a:gd name="T63" fmla="*/ 3228723 h 190"/>
              <a:gd name="T64" fmla="*/ 7394778 w 348"/>
              <a:gd name="T65" fmla="*/ 3490664 h 190"/>
              <a:gd name="T66" fmla="*/ 7394778 w 348"/>
              <a:gd name="T67" fmla="*/ 5061473 h 190"/>
              <a:gd name="T68" fmla="*/ 14340039 w 348"/>
              <a:gd name="T69" fmla="*/ 0 h 190"/>
              <a:gd name="T70" fmla="*/ 5396207 w 348"/>
              <a:gd name="T71" fmla="*/ 0 h 190"/>
              <a:gd name="T72" fmla="*/ 0 w 348"/>
              <a:gd name="T73" fmla="*/ 0 h 190"/>
              <a:gd name="T74" fmla="*/ 0 w 348"/>
              <a:gd name="T75" fmla="*/ 2617946 h 190"/>
              <a:gd name="T76" fmla="*/ 0 w 348"/>
              <a:gd name="T77" fmla="*/ 6981119 h 190"/>
              <a:gd name="T78" fmla="*/ 2148558 w 348"/>
              <a:gd name="T79" fmla="*/ 8290197 h 190"/>
              <a:gd name="T80" fmla="*/ 8843914 w 348"/>
              <a:gd name="T81" fmla="*/ 8290197 h 190"/>
              <a:gd name="T82" fmla="*/ 14340039 w 348"/>
              <a:gd name="T83" fmla="*/ 8159226 h 190"/>
              <a:gd name="T84" fmla="*/ 17337783 w 348"/>
              <a:gd name="T85" fmla="*/ 7897494 h 190"/>
              <a:gd name="T86" fmla="*/ 17337783 w 348"/>
              <a:gd name="T87" fmla="*/ 4799533 h 190"/>
              <a:gd name="T88" fmla="*/ 17337783 w 348"/>
              <a:gd name="T89" fmla="*/ 1963512 h 1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8" h="190">
                <a:moveTo>
                  <a:pt x="301" y="118"/>
                </a:moveTo>
                <a:lnTo>
                  <a:pt x="293" y="116"/>
                </a:lnTo>
                <a:lnTo>
                  <a:pt x="284" y="112"/>
                </a:lnTo>
                <a:lnTo>
                  <a:pt x="274" y="108"/>
                </a:lnTo>
                <a:lnTo>
                  <a:pt x="263" y="104"/>
                </a:lnTo>
                <a:lnTo>
                  <a:pt x="265" y="110"/>
                </a:lnTo>
                <a:lnTo>
                  <a:pt x="268" y="125"/>
                </a:lnTo>
                <a:lnTo>
                  <a:pt x="272" y="139"/>
                </a:lnTo>
                <a:lnTo>
                  <a:pt x="274" y="146"/>
                </a:lnTo>
                <a:lnTo>
                  <a:pt x="267" y="146"/>
                </a:lnTo>
                <a:lnTo>
                  <a:pt x="251" y="146"/>
                </a:lnTo>
                <a:lnTo>
                  <a:pt x="235" y="146"/>
                </a:lnTo>
                <a:lnTo>
                  <a:pt x="229" y="146"/>
                </a:lnTo>
                <a:lnTo>
                  <a:pt x="230" y="140"/>
                </a:lnTo>
                <a:lnTo>
                  <a:pt x="234" y="128"/>
                </a:lnTo>
                <a:lnTo>
                  <a:pt x="237" y="117"/>
                </a:lnTo>
                <a:lnTo>
                  <a:pt x="239" y="111"/>
                </a:lnTo>
                <a:lnTo>
                  <a:pt x="232" y="111"/>
                </a:lnTo>
                <a:lnTo>
                  <a:pt x="218" y="111"/>
                </a:lnTo>
                <a:lnTo>
                  <a:pt x="203" y="111"/>
                </a:lnTo>
                <a:lnTo>
                  <a:pt x="197" y="111"/>
                </a:lnTo>
                <a:lnTo>
                  <a:pt x="197" y="105"/>
                </a:lnTo>
                <a:lnTo>
                  <a:pt x="197" y="90"/>
                </a:lnTo>
                <a:lnTo>
                  <a:pt x="197" y="76"/>
                </a:lnTo>
                <a:lnTo>
                  <a:pt x="197" y="70"/>
                </a:lnTo>
                <a:lnTo>
                  <a:pt x="205" y="74"/>
                </a:lnTo>
                <a:lnTo>
                  <a:pt x="214" y="78"/>
                </a:lnTo>
                <a:lnTo>
                  <a:pt x="218" y="79"/>
                </a:lnTo>
                <a:lnTo>
                  <a:pt x="223" y="80"/>
                </a:lnTo>
                <a:lnTo>
                  <a:pt x="229" y="80"/>
                </a:lnTo>
                <a:lnTo>
                  <a:pt x="235" y="79"/>
                </a:lnTo>
                <a:lnTo>
                  <a:pt x="234" y="74"/>
                </a:lnTo>
                <a:lnTo>
                  <a:pt x="232" y="60"/>
                </a:lnTo>
                <a:lnTo>
                  <a:pt x="230" y="47"/>
                </a:lnTo>
                <a:lnTo>
                  <a:pt x="229" y="41"/>
                </a:lnTo>
                <a:lnTo>
                  <a:pt x="235" y="41"/>
                </a:lnTo>
                <a:lnTo>
                  <a:pt x="251" y="41"/>
                </a:lnTo>
                <a:lnTo>
                  <a:pt x="267" y="41"/>
                </a:lnTo>
                <a:lnTo>
                  <a:pt x="274" y="41"/>
                </a:lnTo>
                <a:lnTo>
                  <a:pt x="271" y="47"/>
                </a:lnTo>
                <a:lnTo>
                  <a:pt x="267" y="59"/>
                </a:lnTo>
                <a:lnTo>
                  <a:pt x="262" y="71"/>
                </a:lnTo>
                <a:lnTo>
                  <a:pt x="260" y="76"/>
                </a:lnTo>
                <a:lnTo>
                  <a:pt x="266" y="76"/>
                </a:lnTo>
                <a:lnTo>
                  <a:pt x="281" y="76"/>
                </a:lnTo>
                <a:lnTo>
                  <a:pt x="295" y="76"/>
                </a:lnTo>
                <a:lnTo>
                  <a:pt x="301" y="76"/>
                </a:lnTo>
                <a:lnTo>
                  <a:pt x="301" y="83"/>
                </a:lnTo>
                <a:lnTo>
                  <a:pt x="301" y="96"/>
                </a:lnTo>
                <a:lnTo>
                  <a:pt x="301" y="111"/>
                </a:lnTo>
                <a:lnTo>
                  <a:pt x="301" y="118"/>
                </a:lnTo>
                <a:close/>
                <a:moveTo>
                  <a:pt x="148" y="116"/>
                </a:moveTo>
                <a:lnTo>
                  <a:pt x="139" y="114"/>
                </a:lnTo>
                <a:lnTo>
                  <a:pt x="129" y="110"/>
                </a:lnTo>
                <a:lnTo>
                  <a:pt x="120" y="106"/>
                </a:lnTo>
                <a:lnTo>
                  <a:pt x="109" y="102"/>
                </a:lnTo>
                <a:lnTo>
                  <a:pt x="110" y="108"/>
                </a:lnTo>
                <a:lnTo>
                  <a:pt x="114" y="123"/>
                </a:lnTo>
                <a:lnTo>
                  <a:pt x="118" y="137"/>
                </a:lnTo>
                <a:lnTo>
                  <a:pt x="120" y="143"/>
                </a:lnTo>
                <a:lnTo>
                  <a:pt x="112" y="143"/>
                </a:lnTo>
                <a:lnTo>
                  <a:pt x="96" y="143"/>
                </a:lnTo>
                <a:lnTo>
                  <a:pt x="81" y="143"/>
                </a:lnTo>
                <a:lnTo>
                  <a:pt x="74" y="143"/>
                </a:lnTo>
                <a:lnTo>
                  <a:pt x="76" y="138"/>
                </a:lnTo>
                <a:lnTo>
                  <a:pt x="79" y="126"/>
                </a:lnTo>
                <a:lnTo>
                  <a:pt x="82" y="115"/>
                </a:lnTo>
                <a:lnTo>
                  <a:pt x="85" y="108"/>
                </a:lnTo>
                <a:lnTo>
                  <a:pt x="78" y="108"/>
                </a:lnTo>
                <a:lnTo>
                  <a:pt x="63" y="108"/>
                </a:lnTo>
                <a:lnTo>
                  <a:pt x="49" y="108"/>
                </a:lnTo>
                <a:lnTo>
                  <a:pt x="43" y="108"/>
                </a:lnTo>
                <a:lnTo>
                  <a:pt x="43" y="102"/>
                </a:lnTo>
                <a:lnTo>
                  <a:pt x="43" y="88"/>
                </a:lnTo>
                <a:lnTo>
                  <a:pt x="43" y="73"/>
                </a:lnTo>
                <a:lnTo>
                  <a:pt x="43" y="67"/>
                </a:lnTo>
                <a:lnTo>
                  <a:pt x="50" y="72"/>
                </a:lnTo>
                <a:lnTo>
                  <a:pt x="59" y="76"/>
                </a:lnTo>
                <a:lnTo>
                  <a:pt x="64" y="77"/>
                </a:lnTo>
                <a:lnTo>
                  <a:pt x="70" y="78"/>
                </a:lnTo>
                <a:lnTo>
                  <a:pt x="75" y="78"/>
                </a:lnTo>
                <a:lnTo>
                  <a:pt x="81" y="77"/>
                </a:lnTo>
                <a:lnTo>
                  <a:pt x="80" y="72"/>
                </a:lnTo>
                <a:lnTo>
                  <a:pt x="77" y="58"/>
                </a:lnTo>
                <a:lnTo>
                  <a:pt x="75" y="45"/>
                </a:lnTo>
                <a:lnTo>
                  <a:pt x="74" y="39"/>
                </a:lnTo>
                <a:lnTo>
                  <a:pt x="81" y="39"/>
                </a:lnTo>
                <a:lnTo>
                  <a:pt x="96" y="39"/>
                </a:lnTo>
                <a:lnTo>
                  <a:pt x="112" y="39"/>
                </a:lnTo>
                <a:lnTo>
                  <a:pt x="120" y="39"/>
                </a:lnTo>
                <a:lnTo>
                  <a:pt x="118" y="44"/>
                </a:lnTo>
                <a:lnTo>
                  <a:pt x="112" y="57"/>
                </a:lnTo>
                <a:lnTo>
                  <a:pt x="108" y="69"/>
                </a:lnTo>
                <a:lnTo>
                  <a:pt x="106" y="74"/>
                </a:lnTo>
                <a:lnTo>
                  <a:pt x="112" y="74"/>
                </a:lnTo>
                <a:lnTo>
                  <a:pt x="126" y="74"/>
                </a:lnTo>
                <a:lnTo>
                  <a:pt x="141" y="74"/>
                </a:lnTo>
                <a:lnTo>
                  <a:pt x="148" y="74"/>
                </a:lnTo>
                <a:lnTo>
                  <a:pt x="148" y="80"/>
                </a:lnTo>
                <a:lnTo>
                  <a:pt x="148" y="95"/>
                </a:lnTo>
                <a:lnTo>
                  <a:pt x="148" y="109"/>
                </a:lnTo>
                <a:lnTo>
                  <a:pt x="148" y="116"/>
                </a:lnTo>
                <a:close/>
                <a:moveTo>
                  <a:pt x="341" y="0"/>
                </a:moveTo>
                <a:lnTo>
                  <a:pt x="327" y="0"/>
                </a:lnTo>
                <a:lnTo>
                  <a:pt x="287" y="0"/>
                </a:lnTo>
                <a:lnTo>
                  <a:pt x="233" y="0"/>
                </a:lnTo>
                <a:lnTo>
                  <a:pt x="171" y="0"/>
                </a:lnTo>
                <a:lnTo>
                  <a:pt x="108" y="0"/>
                </a:lnTo>
                <a:lnTo>
                  <a:pt x="54" y="0"/>
                </a:lnTo>
                <a:lnTo>
                  <a:pt x="14" y="0"/>
                </a:lnTo>
                <a:lnTo>
                  <a:pt x="0" y="0"/>
                </a:lnTo>
                <a:lnTo>
                  <a:pt x="0" y="8"/>
                </a:lnTo>
                <a:lnTo>
                  <a:pt x="0" y="30"/>
                </a:lnTo>
                <a:lnTo>
                  <a:pt x="0" y="60"/>
                </a:lnTo>
                <a:lnTo>
                  <a:pt x="0" y="95"/>
                </a:lnTo>
                <a:lnTo>
                  <a:pt x="0" y="131"/>
                </a:lnTo>
                <a:lnTo>
                  <a:pt x="0" y="160"/>
                </a:lnTo>
                <a:lnTo>
                  <a:pt x="0" y="183"/>
                </a:lnTo>
                <a:lnTo>
                  <a:pt x="0" y="190"/>
                </a:lnTo>
                <a:lnTo>
                  <a:pt x="43" y="190"/>
                </a:lnTo>
                <a:lnTo>
                  <a:pt x="87" y="190"/>
                </a:lnTo>
                <a:lnTo>
                  <a:pt x="132" y="190"/>
                </a:lnTo>
                <a:lnTo>
                  <a:pt x="177" y="190"/>
                </a:lnTo>
                <a:lnTo>
                  <a:pt x="222" y="190"/>
                </a:lnTo>
                <a:lnTo>
                  <a:pt x="266" y="189"/>
                </a:lnTo>
                <a:lnTo>
                  <a:pt x="287" y="187"/>
                </a:lnTo>
                <a:lnTo>
                  <a:pt x="308" y="186"/>
                </a:lnTo>
                <a:lnTo>
                  <a:pt x="328" y="184"/>
                </a:lnTo>
                <a:lnTo>
                  <a:pt x="347" y="181"/>
                </a:lnTo>
                <a:lnTo>
                  <a:pt x="347" y="156"/>
                </a:lnTo>
                <a:lnTo>
                  <a:pt x="347" y="133"/>
                </a:lnTo>
                <a:lnTo>
                  <a:pt x="347" y="110"/>
                </a:lnTo>
                <a:lnTo>
                  <a:pt x="348" y="88"/>
                </a:lnTo>
                <a:lnTo>
                  <a:pt x="348" y="67"/>
                </a:lnTo>
                <a:lnTo>
                  <a:pt x="347" y="45"/>
                </a:lnTo>
                <a:lnTo>
                  <a:pt x="345" y="23"/>
                </a:lnTo>
                <a:lnTo>
                  <a:pt x="341" y="0"/>
                </a:lnTo>
                <a:close/>
              </a:path>
            </a:pathLst>
          </a:custGeom>
          <a:solidFill>
            <a:srgbClr val="FFFFFF"/>
          </a:solidFill>
          <a:ln w="9525">
            <a:noFill/>
            <a:round/>
            <a:headEnd/>
            <a:tailEnd/>
          </a:ln>
        </p:spPr>
        <p:txBody>
          <a:bodyPr/>
          <a:lstStyle/>
          <a:p>
            <a:endParaRPr lang="en-US"/>
          </a:p>
        </p:txBody>
      </p:sp>
      <p:sp>
        <p:nvSpPr>
          <p:cNvPr id="417" name="Freeform 421"/>
          <p:cNvSpPr>
            <a:spLocks noEditPoints="1"/>
          </p:cNvSpPr>
          <p:nvPr/>
        </p:nvSpPr>
        <p:spPr bwMode="auto">
          <a:xfrm>
            <a:off x="1628775" y="857250"/>
            <a:ext cx="73025" cy="39688"/>
          </a:xfrm>
          <a:custGeom>
            <a:avLst/>
            <a:gdLst>
              <a:gd name="T0" fmla="*/ 6151219 w 337"/>
              <a:gd name="T1" fmla="*/ 5117811 h 184"/>
              <a:gd name="T2" fmla="*/ 5305905 w 337"/>
              <a:gd name="T3" fmla="*/ 5024630 h 184"/>
              <a:gd name="T4" fmla="*/ 5728454 w 337"/>
              <a:gd name="T5" fmla="*/ 6699507 h 184"/>
              <a:gd name="T6" fmla="*/ 3897195 w 337"/>
              <a:gd name="T7" fmla="*/ 6699507 h 184"/>
              <a:gd name="T8" fmla="*/ 3803367 w 337"/>
              <a:gd name="T9" fmla="*/ 5862176 h 184"/>
              <a:gd name="T10" fmla="*/ 3756345 w 337"/>
              <a:gd name="T11" fmla="*/ 5071220 h 184"/>
              <a:gd name="T12" fmla="*/ 2112958 w 337"/>
              <a:gd name="T13" fmla="*/ 5071220 h 184"/>
              <a:gd name="T14" fmla="*/ 2112958 w 337"/>
              <a:gd name="T15" fmla="*/ 3442718 h 184"/>
              <a:gd name="T16" fmla="*/ 2911249 w 337"/>
              <a:gd name="T17" fmla="*/ 3535899 h 184"/>
              <a:gd name="T18" fmla="*/ 3615496 w 337"/>
              <a:gd name="T19" fmla="*/ 3628864 h 184"/>
              <a:gd name="T20" fmla="*/ 3756345 w 337"/>
              <a:gd name="T21" fmla="*/ 2744943 h 184"/>
              <a:gd name="T22" fmla="*/ 3897195 w 337"/>
              <a:gd name="T23" fmla="*/ 1861022 h 184"/>
              <a:gd name="T24" fmla="*/ 5728454 w 337"/>
              <a:gd name="T25" fmla="*/ 1861022 h 184"/>
              <a:gd name="T26" fmla="*/ 5165056 w 337"/>
              <a:gd name="T27" fmla="*/ 3210198 h 184"/>
              <a:gd name="T28" fmla="*/ 6057175 w 337"/>
              <a:gd name="T29" fmla="*/ 3442718 h 184"/>
              <a:gd name="T30" fmla="*/ 7043337 w 337"/>
              <a:gd name="T31" fmla="*/ 3722044 h 184"/>
              <a:gd name="T32" fmla="*/ 7043337 w 337"/>
              <a:gd name="T33" fmla="*/ 5396921 h 184"/>
              <a:gd name="T34" fmla="*/ 13429232 w 337"/>
              <a:gd name="T35" fmla="*/ 5210776 h 184"/>
              <a:gd name="T36" fmla="*/ 12537114 w 337"/>
              <a:gd name="T37" fmla="*/ 5164185 h 184"/>
              <a:gd name="T38" fmla="*/ 13006684 w 337"/>
              <a:gd name="T39" fmla="*/ 6839062 h 184"/>
              <a:gd name="T40" fmla="*/ 11175425 w 337"/>
              <a:gd name="T41" fmla="*/ 6839062 h 184"/>
              <a:gd name="T42" fmla="*/ 11081381 w 337"/>
              <a:gd name="T43" fmla="*/ 5955141 h 184"/>
              <a:gd name="T44" fmla="*/ 11034359 w 337"/>
              <a:gd name="T45" fmla="*/ 5164185 h 184"/>
              <a:gd name="T46" fmla="*/ 9390972 w 337"/>
              <a:gd name="T47" fmla="*/ 5164185 h 184"/>
              <a:gd name="T48" fmla="*/ 9390972 w 337"/>
              <a:gd name="T49" fmla="*/ 3535899 h 184"/>
              <a:gd name="T50" fmla="*/ 10142241 w 337"/>
              <a:gd name="T51" fmla="*/ 3628864 h 184"/>
              <a:gd name="T52" fmla="*/ 10893510 w 337"/>
              <a:gd name="T53" fmla="*/ 3815009 h 184"/>
              <a:gd name="T54" fmla="*/ 10987554 w 337"/>
              <a:gd name="T55" fmla="*/ 2837908 h 184"/>
              <a:gd name="T56" fmla="*/ 11175425 w 337"/>
              <a:gd name="T57" fmla="*/ 1953987 h 184"/>
              <a:gd name="T58" fmla="*/ 13006684 w 337"/>
              <a:gd name="T59" fmla="*/ 1953987 h 184"/>
              <a:gd name="T60" fmla="*/ 12443070 w 337"/>
              <a:gd name="T61" fmla="*/ 3303163 h 184"/>
              <a:gd name="T62" fmla="*/ 13288383 w 337"/>
              <a:gd name="T63" fmla="*/ 3535899 h 184"/>
              <a:gd name="T64" fmla="*/ 14274329 w 337"/>
              <a:gd name="T65" fmla="*/ 3861599 h 184"/>
              <a:gd name="T66" fmla="*/ 14274329 w 337"/>
              <a:gd name="T67" fmla="*/ 5489886 h 184"/>
              <a:gd name="T68" fmla="*/ 93827 w 337"/>
              <a:gd name="T69" fmla="*/ 2093542 h 184"/>
              <a:gd name="T70" fmla="*/ 47022 w 337"/>
              <a:gd name="T71" fmla="*/ 5396921 h 184"/>
              <a:gd name="T72" fmla="*/ 328721 w 337"/>
              <a:gd name="T73" fmla="*/ 8560529 h 184"/>
              <a:gd name="T74" fmla="*/ 5212078 w 337"/>
              <a:gd name="T75" fmla="*/ 8560529 h 184"/>
              <a:gd name="T76" fmla="*/ 13429232 w 337"/>
              <a:gd name="T77" fmla="*/ 8560529 h 184"/>
              <a:gd name="T78" fmla="*/ 15823889 w 337"/>
              <a:gd name="T79" fmla="*/ 8188238 h 184"/>
              <a:gd name="T80" fmla="*/ 15823889 w 337"/>
              <a:gd name="T81" fmla="*/ 4280265 h 184"/>
              <a:gd name="T82" fmla="*/ 15823889 w 337"/>
              <a:gd name="T83" fmla="*/ 372291 h 184"/>
              <a:gd name="T84" fmla="*/ 13429232 w 337"/>
              <a:gd name="T85" fmla="*/ 0 h 184"/>
              <a:gd name="T86" fmla="*/ 5305905 w 337"/>
              <a:gd name="T87" fmla="*/ 0 h 184"/>
              <a:gd name="T88" fmla="*/ 469570 w 337"/>
              <a:gd name="T89" fmla="*/ 0 h 1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37" h="184">
                <a:moveTo>
                  <a:pt x="150" y="116"/>
                </a:moveTo>
                <a:lnTo>
                  <a:pt x="141" y="114"/>
                </a:lnTo>
                <a:lnTo>
                  <a:pt x="131" y="110"/>
                </a:lnTo>
                <a:lnTo>
                  <a:pt x="122" y="107"/>
                </a:lnTo>
                <a:lnTo>
                  <a:pt x="111" y="102"/>
                </a:lnTo>
                <a:lnTo>
                  <a:pt x="113" y="108"/>
                </a:lnTo>
                <a:lnTo>
                  <a:pt x="116" y="123"/>
                </a:lnTo>
                <a:lnTo>
                  <a:pt x="121" y="137"/>
                </a:lnTo>
                <a:lnTo>
                  <a:pt x="122" y="144"/>
                </a:lnTo>
                <a:lnTo>
                  <a:pt x="115" y="144"/>
                </a:lnTo>
                <a:lnTo>
                  <a:pt x="99" y="144"/>
                </a:lnTo>
                <a:lnTo>
                  <a:pt x="83" y="144"/>
                </a:lnTo>
                <a:lnTo>
                  <a:pt x="77" y="144"/>
                </a:lnTo>
                <a:lnTo>
                  <a:pt x="78" y="138"/>
                </a:lnTo>
                <a:lnTo>
                  <a:pt x="81" y="126"/>
                </a:lnTo>
                <a:lnTo>
                  <a:pt x="86" y="115"/>
                </a:lnTo>
                <a:lnTo>
                  <a:pt x="87" y="109"/>
                </a:lnTo>
                <a:lnTo>
                  <a:pt x="80" y="109"/>
                </a:lnTo>
                <a:lnTo>
                  <a:pt x="66" y="109"/>
                </a:lnTo>
                <a:lnTo>
                  <a:pt x="51" y="109"/>
                </a:lnTo>
                <a:lnTo>
                  <a:pt x="45" y="109"/>
                </a:lnTo>
                <a:lnTo>
                  <a:pt x="45" y="103"/>
                </a:lnTo>
                <a:lnTo>
                  <a:pt x="45" y="88"/>
                </a:lnTo>
                <a:lnTo>
                  <a:pt x="45" y="74"/>
                </a:lnTo>
                <a:lnTo>
                  <a:pt x="45" y="68"/>
                </a:lnTo>
                <a:lnTo>
                  <a:pt x="53" y="72"/>
                </a:lnTo>
                <a:lnTo>
                  <a:pt x="62" y="76"/>
                </a:lnTo>
                <a:lnTo>
                  <a:pt x="66" y="78"/>
                </a:lnTo>
                <a:lnTo>
                  <a:pt x="72" y="78"/>
                </a:lnTo>
                <a:lnTo>
                  <a:pt x="77" y="78"/>
                </a:lnTo>
                <a:lnTo>
                  <a:pt x="83" y="78"/>
                </a:lnTo>
                <a:lnTo>
                  <a:pt x="82" y="72"/>
                </a:lnTo>
                <a:lnTo>
                  <a:pt x="80" y="59"/>
                </a:lnTo>
                <a:lnTo>
                  <a:pt x="78" y="45"/>
                </a:lnTo>
                <a:lnTo>
                  <a:pt x="77" y="40"/>
                </a:lnTo>
                <a:lnTo>
                  <a:pt x="83" y="40"/>
                </a:lnTo>
                <a:lnTo>
                  <a:pt x="99" y="40"/>
                </a:lnTo>
                <a:lnTo>
                  <a:pt x="115" y="40"/>
                </a:lnTo>
                <a:lnTo>
                  <a:pt x="122" y="40"/>
                </a:lnTo>
                <a:lnTo>
                  <a:pt x="120" y="45"/>
                </a:lnTo>
                <a:lnTo>
                  <a:pt x="115" y="57"/>
                </a:lnTo>
                <a:lnTo>
                  <a:pt x="110" y="69"/>
                </a:lnTo>
                <a:lnTo>
                  <a:pt x="108" y="74"/>
                </a:lnTo>
                <a:lnTo>
                  <a:pt x="114" y="74"/>
                </a:lnTo>
                <a:lnTo>
                  <a:pt x="129" y="74"/>
                </a:lnTo>
                <a:lnTo>
                  <a:pt x="143" y="74"/>
                </a:lnTo>
                <a:lnTo>
                  <a:pt x="150" y="74"/>
                </a:lnTo>
                <a:lnTo>
                  <a:pt x="150" y="80"/>
                </a:lnTo>
                <a:lnTo>
                  <a:pt x="150" y="95"/>
                </a:lnTo>
                <a:lnTo>
                  <a:pt x="150" y="109"/>
                </a:lnTo>
                <a:lnTo>
                  <a:pt x="150" y="116"/>
                </a:lnTo>
                <a:close/>
                <a:moveTo>
                  <a:pt x="304" y="118"/>
                </a:moveTo>
                <a:lnTo>
                  <a:pt x="296" y="116"/>
                </a:lnTo>
                <a:lnTo>
                  <a:pt x="286" y="112"/>
                </a:lnTo>
                <a:lnTo>
                  <a:pt x="277" y="109"/>
                </a:lnTo>
                <a:lnTo>
                  <a:pt x="266" y="105"/>
                </a:lnTo>
                <a:lnTo>
                  <a:pt x="267" y="111"/>
                </a:lnTo>
                <a:lnTo>
                  <a:pt x="271" y="125"/>
                </a:lnTo>
                <a:lnTo>
                  <a:pt x="274" y="140"/>
                </a:lnTo>
                <a:lnTo>
                  <a:pt x="277" y="147"/>
                </a:lnTo>
                <a:lnTo>
                  <a:pt x="269" y="147"/>
                </a:lnTo>
                <a:lnTo>
                  <a:pt x="253" y="147"/>
                </a:lnTo>
                <a:lnTo>
                  <a:pt x="238" y="147"/>
                </a:lnTo>
                <a:lnTo>
                  <a:pt x="231" y="147"/>
                </a:lnTo>
                <a:lnTo>
                  <a:pt x="233" y="141"/>
                </a:lnTo>
                <a:lnTo>
                  <a:pt x="236" y="128"/>
                </a:lnTo>
                <a:lnTo>
                  <a:pt x="239" y="117"/>
                </a:lnTo>
                <a:lnTo>
                  <a:pt x="241" y="111"/>
                </a:lnTo>
                <a:lnTo>
                  <a:pt x="235" y="111"/>
                </a:lnTo>
                <a:lnTo>
                  <a:pt x="220" y="111"/>
                </a:lnTo>
                <a:lnTo>
                  <a:pt x="206" y="111"/>
                </a:lnTo>
                <a:lnTo>
                  <a:pt x="200" y="111"/>
                </a:lnTo>
                <a:lnTo>
                  <a:pt x="200" y="105"/>
                </a:lnTo>
                <a:lnTo>
                  <a:pt x="200" y="90"/>
                </a:lnTo>
                <a:lnTo>
                  <a:pt x="200" y="76"/>
                </a:lnTo>
                <a:lnTo>
                  <a:pt x="200" y="70"/>
                </a:lnTo>
                <a:lnTo>
                  <a:pt x="207" y="75"/>
                </a:lnTo>
                <a:lnTo>
                  <a:pt x="216" y="78"/>
                </a:lnTo>
                <a:lnTo>
                  <a:pt x="221" y="80"/>
                </a:lnTo>
                <a:lnTo>
                  <a:pt x="225" y="80"/>
                </a:lnTo>
                <a:lnTo>
                  <a:pt x="232" y="82"/>
                </a:lnTo>
                <a:lnTo>
                  <a:pt x="238" y="80"/>
                </a:lnTo>
                <a:lnTo>
                  <a:pt x="237" y="74"/>
                </a:lnTo>
                <a:lnTo>
                  <a:pt x="234" y="61"/>
                </a:lnTo>
                <a:lnTo>
                  <a:pt x="232" y="47"/>
                </a:lnTo>
                <a:lnTo>
                  <a:pt x="231" y="42"/>
                </a:lnTo>
                <a:lnTo>
                  <a:pt x="238" y="42"/>
                </a:lnTo>
                <a:lnTo>
                  <a:pt x="253" y="42"/>
                </a:lnTo>
                <a:lnTo>
                  <a:pt x="269" y="42"/>
                </a:lnTo>
                <a:lnTo>
                  <a:pt x="277" y="42"/>
                </a:lnTo>
                <a:lnTo>
                  <a:pt x="274" y="47"/>
                </a:lnTo>
                <a:lnTo>
                  <a:pt x="269" y="59"/>
                </a:lnTo>
                <a:lnTo>
                  <a:pt x="265" y="71"/>
                </a:lnTo>
                <a:lnTo>
                  <a:pt x="263" y="76"/>
                </a:lnTo>
                <a:lnTo>
                  <a:pt x="269" y="76"/>
                </a:lnTo>
                <a:lnTo>
                  <a:pt x="283" y="76"/>
                </a:lnTo>
                <a:lnTo>
                  <a:pt x="298" y="76"/>
                </a:lnTo>
                <a:lnTo>
                  <a:pt x="304" y="76"/>
                </a:lnTo>
                <a:lnTo>
                  <a:pt x="304" y="83"/>
                </a:lnTo>
                <a:lnTo>
                  <a:pt x="304" y="98"/>
                </a:lnTo>
                <a:lnTo>
                  <a:pt x="304" y="111"/>
                </a:lnTo>
                <a:lnTo>
                  <a:pt x="304" y="118"/>
                </a:lnTo>
                <a:close/>
                <a:moveTo>
                  <a:pt x="10" y="0"/>
                </a:moveTo>
                <a:lnTo>
                  <a:pt x="5" y="22"/>
                </a:lnTo>
                <a:lnTo>
                  <a:pt x="2" y="45"/>
                </a:lnTo>
                <a:lnTo>
                  <a:pt x="1" y="69"/>
                </a:lnTo>
                <a:lnTo>
                  <a:pt x="0" y="92"/>
                </a:lnTo>
                <a:lnTo>
                  <a:pt x="1" y="116"/>
                </a:lnTo>
                <a:lnTo>
                  <a:pt x="2" y="139"/>
                </a:lnTo>
                <a:lnTo>
                  <a:pt x="4" y="163"/>
                </a:lnTo>
                <a:lnTo>
                  <a:pt x="7" y="184"/>
                </a:lnTo>
                <a:lnTo>
                  <a:pt x="20" y="184"/>
                </a:lnTo>
                <a:lnTo>
                  <a:pt x="58" y="184"/>
                </a:lnTo>
                <a:lnTo>
                  <a:pt x="111" y="184"/>
                </a:lnTo>
                <a:lnTo>
                  <a:pt x="172" y="184"/>
                </a:lnTo>
                <a:lnTo>
                  <a:pt x="233" y="184"/>
                </a:lnTo>
                <a:lnTo>
                  <a:pt x="286" y="184"/>
                </a:lnTo>
                <a:lnTo>
                  <a:pt x="324" y="184"/>
                </a:lnTo>
                <a:lnTo>
                  <a:pt x="337" y="184"/>
                </a:lnTo>
                <a:lnTo>
                  <a:pt x="337" y="176"/>
                </a:lnTo>
                <a:lnTo>
                  <a:pt x="337" y="155"/>
                </a:lnTo>
                <a:lnTo>
                  <a:pt x="337" y="126"/>
                </a:lnTo>
                <a:lnTo>
                  <a:pt x="337" y="92"/>
                </a:lnTo>
                <a:lnTo>
                  <a:pt x="337" y="58"/>
                </a:lnTo>
                <a:lnTo>
                  <a:pt x="337" y="29"/>
                </a:lnTo>
                <a:lnTo>
                  <a:pt x="337" y="8"/>
                </a:lnTo>
                <a:lnTo>
                  <a:pt x="337" y="0"/>
                </a:lnTo>
                <a:lnTo>
                  <a:pt x="324" y="0"/>
                </a:lnTo>
                <a:lnTo>
                  <a:pt x="286" y="0"/>
                </a:lnTo>
                <a:lnTo>
                  <a:pt x="234" y="0"/>
                </a:lnTo>
                <a:lnTo>
                  <a:pt x="173" y="0"/>
                </a:lnTo>
                <a:lnTo>
                  <a:pt x="113" y="0"/>
                </a:lnTo>
                <a:lnTo>
                  <a:pt x="61" y="0"/>
                </a:lnTo>
                <a:lnTo>
                  <a:pt x="24" y="0"/>
                </a:lnTo>
                <a:lnTo>
                  <a:pt x="10" y="0"/>
                </a:lnTo>
                <a:close/>
              </a:path>
            </a:pathLst>
          </a:custGeom>
          <a:solidFill>
            <a:srgbClr val="FFFFFF"/>
          </a:solidFill>
          <a:ln w="9525">
            <a:noFill/>
            <a:round/>
            <a:headEnd/>
            <a:tailEnd/>
          </a:ln>
        </p:spPr>
        <p:txBody>
          <a:bodyPr/>
          <a:lstStyle/>
          <a:p>
            <a:endParaRPr lang="en-US"/>
          </a:p>
        </p:txBody>
      </p:sp>
      <p:sp>
        <p:nvSpPr>
          <p:cNvPr id="418" name="Freeform 422"/>
          <p:cNvSpPr>
            <a:spLocks noEditPoints="1"/>
          </p:cNvSpPr>
          <p:nvPr/>
        </p:nvSpPr>
        <p:spPr bwMode="auto">
          <a:xfrm>
            <a:off x="1497013" y="857250"/>
            <a:ext cx="114300" cy="39688"/>
          </a:xfrm>
          <a:custGeom>
            <a:avLst/>
            <a:gdLst>
              <a:gd name="T0" fmla="*/ 22092841 w 517"/>
              <a:gd name="T1" fmla="*/ 5117811 h 184"/>
              <a:gd name="T2" fmla="*/ 21164071 w 517"/>
              <a:gd name="T3" fmla="*/ 5024630 h 184"/>
              <a:gd name="T4" fmla="*/ 21555167 w 517"/>
              <a:gd name="T5" fmla="*/ 6652917 h 184"/>
              <a:gd name="T6" fmla="*/ 19746707 w 517"/>
              <a:gd name="T7" fmla="*/ 6652917 h 184"/>
              <a:gd name="T8" fmla="*/ 19648767 w 517"/>
              <a:gd name="T9" fmla="*/ 5862176 h 184"/>
              <a:gd name="T10" fmla="*/ 19599908 w 517"/>
              <a:gd name="T11" fmla="*/ 5071220 h 184"/>
              <a:gd name="T12" fmla="*/ 17840307 w 517"/>
              <a:gd name="T13" fmla="*/ 5071220 h 184"/>
              <a:gd name="T14" fmla="*/ 17840307 w 517"/>
              <a:gd name="T15" fmla="*/ 3396344 h 184"/>
              <a:gd name="T16" fmla="*/ 18622499 w 517"/>
              <a:gd name="T17" fmla="*/ 3535899 h 184"/>
              <a:gd name="T18" fmla="*/ 19404470 w 517"/>
              <a:gd name="T19" fmla="*/ 3628864 h 184"/>
              <a:gd name="T20" fmla="*/ 19551048 w 517"/>
              <a:gd name="T21" fmla="*/ 2698353 h 184"/>
              <a:gd name="T22" fmla="*/ 19746707 w 517"/>
              <a:gd name="T23" fmla="*/ 1814432 h 184"/>
              <a:gd name="T24" fmla="*/ 21555167 w 517"/>
              <a:gd name="T25" fmla="*/ 1814432 h 184"/>
              <a:gd name="T26" fmla="*/ 20968633 w 517"/>
              <a:gd name="T27" fmla="*/ 3210198 h 184"/>
              <a:gd name="T28" fmla="*/ 21946042 w 517"/>
              <a:gd name="T29" fmla="*/ 3442718 h 184"/>
              <a:gd name="T30" fmla="*/ 22972531 w 517"/>
              <a:gd name="T31" fmla="*/ 3722044 h 184"/>
              <a:gd name="T32" fmla="*/ 22972531 w 517"/>
              <a:gd name="T33" fmla="*/ 5396921 h 184"/>
              <a:gd name="T34" fmla="*/ 14663341 w 517"/>
              <a:gd name="T35" fmla="*/ 5210776 h 184"/>
              <a:gd name="T36" fmla="*/ 13734571 w 517"/>
              <a:gd name="T37" fmla="*/ 5164185 h 184"/>
              <a:gd name="T38" fmla="*/ 14223386 w 517"/>
              <a:gd name="T39" fmla="*/ 6839062 h 184"/>
              <a:gd name="T40" fmla="*/ 12317207 w 517"/>
              <a:gd name="T41" fmla="*/ 6839062 h 184"/>
              <a:gd name="T42" fmla="*/ 12219488 w 517"/>
              <a:gd name="T43" fmla="*/ 5955141 h 184"/>
              <a:gd name="T44" fmla="*/ 12170629 w 517"/>
              <a:gd name="T45" fmla="*/ 5164185 h 184"/>
              <a:gd name="T46" fmla="*/ 10411028 w 517"/>
              <a:gd name="T47" fmla="*/ 5164185 h 184"/>
              <a:gd name="T48" fmla="*/ 10411028 w 517"/>
              <a:gd name="T49" fmla="*/ 3535899 h 184"/>
              <a:gd name="T50" fmla="*/ 11241858 w 517"/>
              <a:gd name="T51" fmla="*/ 3628864 h 184"/>
              <a:gd name="T52" fmla="*/ 12023829 w 517"/>
              <a:gd name="T53" fmla="*/ 3815009 h 184"/>
              <a:gd name="T54" fmla="*/ 12121769 w 517"/>
              <a:gd name="T55" fmla="*/ 2837908 h 184"/>
              <a:gd name="T56" fmla="*/ 12317207 w 517"/>
              <a:gd name="T57" fmla="*/ 1953987 h 184"/>
              <a:gd name="T58" fmla="*/ 14223386 w 517"/>
              <a:gd name="T59" fmla="*/ 1953987 h 184"/>
              <a:gd name="T60" fmla="*/ 13587993 w 517"/>
              <a:gd name="T61" fmla="*/ 3303163 h 184"/>
              <a:gd name="T62" fmla="*/ 14516763 w 517"/>
              <a:gd name="T63" fmla="*/ 3535899 h 184"/>
              <a:gd name="T64" fmla="*/ 15543031 w 517"/>
              <a:gd name="T65" fmla="*/ 3861599 h 184"/>
              <a:gd name="T66" fmla="*/ 15543031 w 517"/>
              <a:gd name="T67" fmla="*/ 5489886 h 184"/>
              <a:gd name="T68" fmla="*/ 6549589 w 517"/>
              <a:gd name="T69" fmla="*/ 5117811 h 184"/>
              <a:gd name="T70" fmla="*/ 5621040 w 517"/>
              <a:gd name="T71" fmla="*/ 5024630 h 184"/>
              <a:gd name="T72" fmla="*/ 6060774 w 517"/>
              <a:gd name="T73" fmla="*/ 6699507 h 184"/>
              <a:gd name="T74" fmla="*/ 4203454 w 517"/>
              <a:gd name="T75" fmla="*/ 6699507 h 184"/>
              <a:gd name="T76" fmla="*/ 4105736 w 517"/>
              <a:gd name="T77" fmla="*/ 5862176 h 184"/>
              <a:gd name="T78" fmla="*/ 4056876 w 517"/>
              <a:gd name="T79" fmla="*/ 5071220 h 184"/>
              <a:gd name="T80" fmla="*/ 2297275 w 517"/>
              <a:gd name="T81" fmla="*/ 5071220 h 184"/>
              <a:gd name="T82" fmla="*/ 2297275 w 517"/>
              <a:gd name="T83" fmla="*/ 3442718 h 184"/>
              <a:gd name="T84" fmla="*/ 3079246 w 517"/>
              <a:gd name="T85" fmla="*/ 3535899 h 184"/>
              <a:gd name="T86" fmla="*/ 3861439 w 517"/>
              <a:gd name="T87" fmla="*/ 3628864 h 184"/>
              <a:gd name="T88" fmla="*/ 4056876 w 517"/>
              <a:gd name="T89" fmla="*/ 2744943 h 184"/>
              <a:gd name="T90" fmla="*/ 4203454 w 517"/>
              <a:gd name="T91" fmla="*/ 1861022 h 184"/>
              <a:gd name="T92" fmla="*/ 6060774 w 517"/>
              <a:gd name="T93" fmla="*/ 1861022 h 184"/>
              <a:gd name="T94" fmla="*/ 5474240 w 517"/>
              <a:gd name="T95" fmla="*/ 3210198 h 184"/>
              <a:gd name="T96" fmla="*/ 6403011 w 517"/>
              <a:gd name="T97" fmla="*/ 3442718 h 184"/>
              <a:gd name="T98" fmla="*/ 7429500 w 517"/>
              <a:gd name="T99" fmla="*/ 3722044 h 184"/>
              <a:gd name="T100" fmla="*/ 7429500 w 517"/>
              <a:gd name="T101" fmla="*/ 5396921 h 184"/>
              <a:gd name="T102" fmla="*/ 25269807 w 517"/>
              <a:gd name="T103" fmla="*/ 8560529 h 18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7" h="184">
                <a:moveTo>
                  <a:pt x="470" y="116"/>
                </a:moveTo>
                <a:lnTo>
                  <a:pt x="462" y="114"/>
                </a:lnTo>
                <a:lnTo>
                  <a:pt x="452" y="110"/>
                </a:lnTo>
                <a:lnTo>
                  <a:pt x="441" y="106"/>
                </a:lnTo>
                <a:lnTo>
                  <a:pt x="432" y="102"/>
                </a:lnTo>
                <a:lnTo>
                  <a:pt x="433" y="108"/>
                </a:lnTo>
                <a:lnTo>
                  <a:pt x="437" y="123"/>
                </a:lnTo>
                <a:lnTo>
                  <a:pt x="440" y="137"/>
                </a:lnTo>
                <a:lnTo>
                  <a:pt x="441" y="143"/>
                </a:lnTo>
                <a:lnTo>
                  <a:pt x="435" y="143"/>
                </a:lnTo>
                <a:lnTo>
                  <a:pt x="419" y="143"/>
                </a:lnTo>
                <a:lnTo>
                  <a:pt x="404" y="143"/>
                </a:lnTo>
                <a:lnTo>
                  <a:pt x="396" y="143"/>
                </a:lnTo>
                <a:lnTo>
                  <a:pt x="397" y="138"/>
                </a:lnTo>
                <a:lnTo>
                  <a:pt x="402" y="126"/>
                </a:lnTo>
                <a:lnTo>
                  <a:pt x="405" y="115"/>
                </a:lnTo>
                <a:lnTo>
                  <a:pt x="407" y="109"/>
                </a:lnTo>
                <a:lnTo>
                  <a:pt x="401" y="109"/>
                </a:lnTo>
                <a:lnTo>
                  <a:pt x="386" y="109"/>
                </a:lnTo>
                <a:lnTo>
                  <a:pt x="372" y="109"/>
                </a:lnTo>
                <a:lnTo>
                  <a:pt x="365" y="109"/>
                </a:lnTo>
                <a:lnTo>
                  <a:pt x="365" y="102"/>
                </a:lnTo>
                <a:lnTo>
                  <a:pt x="365" y="88"/>
                </a:lnTo>
                <a:lnTo>
                  <a:pt x="365" y="73"/>
                </a:lnTo>
                <a:lnTo>
                  <a:pt x="365" y="67"/>
                </a:lnTo>
                <a:lnTo>
                  <a:pt x="373" y="72"/>
                </a:lnTo>
                <a:lnTo>
                  <a:pt x="381" y="76"/>
                </a:lnTo>
                <a:lnTo>
                  <a:pt x="386" y="77"/>
                </a:lnTo>
                <a:lnTo>
                  <a:pt x="391" y="78"/>
                </a:lnTo>
                <a:lnTo>
                  <a:pt x="397" y="78"/>
                </a:lnTo>
                <a:lnTo>
                  <a:pt x="404" y="77"/>
                </a:lnTo>
                <a:lnTo>
                  <a:pt x="403" y="72"/>
                </a:lnTo>
                <a:lnTo>
                  <a:pt x="400" y="58"/>
                </a:lnTo>
                <a:lnTo>
                  <a:pt x="397" y="45"/>
                </a:lnTo>
                <a:lnTo>
                  <a:pt x="396" y="39"/>
                </a:lnTo>
                <a:lnTo>
                  <a:pt x="404" y="39"/>
                </a:lnTo>
                <a:lnTo>
                  <a:pt x="419" y="39"/>
                </a:lnTo>
                <a:lnTo>
                  <a:pt x="435" y="39"/>
                </a:lnTo>
                <a:lnTo>
                  <a:pt x="441" y="39"/>
                </a:lnTo>
                <a:lnTo>
                  <a:pt x="439" y="44"/>
                </a:lnTo>
                <a:lnTo>
                  <a:pt x="435" y="57"/>
                </a:lnTo>
                <a:lnTo>
                  <a:pt x="429" y="69"/>
                </a:lnTo>
                <a:lnTo>
                  <a:pt x="427" y="74"/>
                </a:lnTo>
                <a:lnTo>
                  <a:pt x="435" y="74"/>
                </a:lnTo>
                <a:lnTo>
                  <a:pt x="449" y="74"/>
                </a:lnTo>
                <a:lnTo>
                  <a:pt x="464" y="74"/>
                </a:lnTo>
                <a:lnTo>
                  <a:pt x="470" y="74"/>
                </a:lnTo>
                <a:lnTo>
                  <a:pt x="470" y="80"/>
                </a:lnTo>
                <a:lnTo>
                  <a:pt x="470" y="95"/>
                </a:lnTo>
                <a:lnTo>
                  <a:pt x="470" y="109"/>
                </a:lnTo>
                <a:lnTo>
                  <a:pt x="470" y="116"/>
                </a:lnTo>
                <a:close/>
                <a:moveTo>
                  <a:pt x="318" y="118"/>
                </a:moveTo>
                <a:lnTo>
                  <a:pt x="310" y="116"/>
                </a:lnTo>
                <a:lnTo>
                  <a:pt x="300" y="112"/>
                </a:lnTo>
                <a:lnTo>
                  <a:pt x="291" y="109"/>
                </a:lnTo>
                <a:lnTo>
                  <a:pt x="280" y="105"/>
                </a:lnTo>
                <a:lnTo>
                  <a:pt x="281" y="111"/>
                </a:lnTo>
                <a:lnTo>
                  <a:pt x="285" y="125"/>
                </a:lnTo>
                <a:lnTo>
                  <a:pt x="289" y="140"/>
                </a:lnTo>
                <a:lnTo>
                  <a:pt x="291" y="147"/>
                </a:lnTo>
                <a:lnTo>
                  <a:pt x="283" y="147"/>
                </a:lnTo>
                <a:lnTo>
                  <a:pt x="267" y="147"/>
                </a:lnTo>
                <a:lnTo>
                  <a:pt x="252" y="147"/>
                </a:lnTo>
                <a:lnTo>
                  <a:pt x="245" y="147"/>
                </a:lnTo>
                <a:lnTo>
                  <a:pt x="247" y="141"/>
                </a:lnTo>
                <a:lnTo>
                  <a:pt x="250" y="128"/>
                </a:lnTo>
                <a:lnTo>
                  <a:pt x="253" y="117"/>
                </a:lnTo>
                <a:lnTo>
                  <a:pt x="255" y="111"/>
                </a:lnTo>
                <a:lnTo>
                  <a:pt x="249" y="111"/>
                </a:lnTo>
                <a:lnTo>
                  <a:pt x="234" y="111"/>
                </a:lnTo>
                <a:lnTo>
                  <a:pt x="220" y="111"/>
                </a:lnTo>
                <a:lnTo>
                  <a:pt x="213" y="111"/>
                </a:lnTo>
                <a:lnTo>
                  <a:pt x="213" y="105"/>
                </a:lnTo>
                <a:lnTo>
                  <a:pt x="213" y="90"/>
                </a:lnTo>
                <a:lnTo>
                  <a:pt x="213" y="76"/>
                </a:lnTo>
                <a:lnTo>
                  <a:pt x="213" y="70"/>
                </a:lnTo>
                <a:lnTo>
                  <a:pt x="221" y="75"/>
                </a:lnTo>
                <a:lnTo>
                  <a:pt x="230" y="78"/>
                </a:lnTo>
                <a:lnTo>
                  <a:pt x="235" y="80"/>
                </a:lnTo>
                <a:lnTo>
                  <a:pt x="239" y="80"/>
                </a:lnTo>
                <a:lnTo>
                  <a:pt x="246" y="82"/>
                </a:lnTo>
                <a:lnTo>
                  <a:pt x="251" y="80"/>
                </a:lnTo>
                <a:lnTo>
                  <a:pt x="250" y="74"/>
                </a:lnTo>
                <a:lnTo>
                  <a:pt x="248" y="61"/>
                </a:lnTo>
                <a:lnTo>
                  <a:pt x="246" y="47"/>
                </a:lnTo>
                <a:lnTo>
                  <a:pt x="245" y="42"/>
                </a:lnTo>
                <a:lnTo>
                  <a:pt x="252" y="42"/>
                </a:lnTo>
                <a:lnTo>
                  <a:pt x="267" y="42"/>
                </a:lnTo>
                <a:lnTo>
                  <a:pt x="283" y="42"/>
                </a:lnTo>
                <a:lnTo>
                  <a:pt x="291" y="42"/>
                </a:lnTo>
                <a:lnTo>
                  <a:pt x="289" y="47"/>
                </a:lnTo>
                <a:lnTo>
                  <a:pt x="283" y="59"/>
                </a:lnTo>
                <a:lnTo>
                  <a:pt x="278" y="71"/>
                </a:lnTo>
                <a:lnTo>
                  <a:pt x="276" y="76"/>
                </a:lnTo>
                <a:lnTo>
                  <a:pt x="282" y="76"/>
                </a:lnTo>
                <a:lnTo>
                  <a:pt x="297" y="76"/>
                </a:lnTo>
                <a:lnTo>
                  <a:pt x="312" y="76"/>
                </a:lnTo>
                <a:lnTo>
                  <a:pt x="318" y="76"/>
                </a:lnTo>
                <a:lnTo>
                  <a:pt x="318" y="83"/>
                </a:lnTo>
                <a:lnTo>
                  <a:pt x="318" y="98"/>
                </a:lnTo>
                <a:lnTo>
                  <a:pt x="318" y="111"/>
                </a:lnTo>
                <a:lnTo>
                  <a:pt x="318" y="118"/>
                </a:lnTo>
                <a:close/>
                <a:moveTo>
                  <a:pt x="152" y="116"/>
                </a:moveTo>
                <a:lnTo>
                  <a:pt x="143" y="114"/>
                </a:lnTo>
                <a:lnTo>
                  <a:pt x="134" y="110"/>
                </a:lnTo>
                <a:lnTo>
                  <a:pt x="124" y="107"/>
                </a:lnTo>
                <a:lnTo>
                  <a:pt x="113" y="102"/>
                </a:lnTo>
                <a:lnTo>
                  <a:pt x="115" y="108"/>
                </a:lnTo>
                <a:lnTo>
                  <a:pt x="119" y="123"/>
                </a:lnTo>
                <a:lnTo>
                  <a:pt x="122" y="137"/>
                </a:lnTo>
                <a:lnTo>
                  <a:pt x="124" y="144"/>
                </a:lnTo>
                <a:lnTo>
                  <a:pt x="117" y="144"/>
                </a:lnTo>
                <a:lnTo>
                  <a:pt x="102" y="144"/>
                </a:lnTo>
                <a:lnTo>
                  <a:pt x="86" y="144"/>
                </a:lnTo>
                <a:lnTo>
                  <a:pt x="78" y="144"/>
                </a:lnTo>
                <a:lnTo>
                  <a:pt x="80" y="138"/>
                </a:lnTo>
                <a:lnTo>
                  <a:pt x="84" y="126"/>
                </a:lnTo>
                <a:lnTo>
                  <a:pt x="87" y="115"/>
                </a:lnTo>
                <a:lnTo>
                  <a:pt x="89" y="109"/>
                </a:lnTo>
                <a:lnTo>
                  <a:pt x="83" y="109"/>
                </a:lnTo>
                <a:lnTo>
                  <a:pt x="68" y="109"/>
                </a:lnTo>
                <a:lnTo>
                  <a:pt x="54" y="109"/>
                </a:lnTo>
                <a:lnTo>
                  <a:pt x="47" y="109"/>
                </a:lnTo>
                <a:lnTo>
                  <a:pt x="47" y="103"/>
                </a:lnTo>
                <a:lnTo>
                  <a:pt x="47" y="88"/>
                </a:lnTo>
                <a:lnTo>
                  <a:pt x="47" y="74"/>
                </a:lnTo>
                <a:lnTo>
                  <a:pt x="47" y="68"/>
                </a:lnTo>
                <a:lnTo>
                  <a:pt x="55" y="72"/>
                </a:lnTo>
                <a:lnTo>
                  <a:pt x="63" y="76"/>
                </a:lnTo>
                <a:lnTo>
                  <a:pt x="69" y="78"/>
                </a:lnTo>
                <a:lnTo>
                  <a:pt x="74" y="78"/>
                </a:lnTo>
                <a:lnTo>
                  <a:pt x="79" y="78"/>
                </a:lnTo>
                <a:lnTo>
                  <a:pt x="86" y="78"/>
                </a:lnTo>
                <a:lnTo>
                  <a:pt x="85" y="72"/>
                </a:lnTo>
                <a:lnTo>
                  <a:pt x="83" y="59"/>
                </a:lnTo>
                <a:lnTo>
                  <a:pt x="79" y="45"/>
                </a:lnTo>
                <a:lnTo>
                  <a:pt x="78" y="40"/>
                </a:lnTo>
                <a:lnTo>
                  <a:pt x="86" y="40"/>
                </a:lnTo>
                <a:lnTo>
                  <a:pt x="102" y="40"/>
                </a:lnTo>
                <a:lnTo>
                  <a:pt x="117" y="40"/>
                </a:lnTo>
                <a:lnTo>
                  <a:pt x="124" y="40"/>
                </a:lnTo>
                <a:lnTo>
                  <a:pt x="122" y="45"/>
                </a:lnTo>
                <a:lnTo>
                  <a:pt x="117" y="57"/>
                </a:lnTo>
                <a:lnTo>
                  <a:pt x="112" y="69"/>
                </a:lnTo>
                <a:lnTo>
                  <a:pt x="110" y="74"/>
                </a:lnTo>
                <a:lnTo>
                  <a:pt x="117" y="74"/>
                </a:lnTo>
                <a:lnTo>
                  <a:pt x="131" y="74"/>
                </a:lnTo>
                <a:lnTo>
                  <a:pt x="145" y="74"/>
                </a:lnTo>
                <a:lnTo>
                  <a:pt x="152" y="74"/>
                </a:lnTo>
                <a:lnTo>
                  <a:pt x="152" y="80"/>
                </a:lnTo>
                <a:lnTo>
                  <a:pt x="152" y="95"/>
                </a:lnTo>
                <a:lnTo>
                  <a:pt x="152" y="109"/>
                </a:lnTo>
                <a:lnTo>
                  <a:pt x="152" y="116"/>
                </a:lnTo>
                <a:close/>
                <a:moveTo>
                  <a:pt x="0" y="0"/>
                </a:moveTo>
                <a:lnTo>
                  <a:pt x="0" y="184"/>
                </a:lnTo>
                <a:lnTo>
                  <a:pt x="517" y="184"/>
                </a:lnTo>
                <a:lnTo>
                  <a:pt x="517" y="0"/>
                </a:lnTo>
                <a:lnTo>
                  <a:pt x="0" y="0"/>
                </a:lnTo>
                <a:close/>
              </a:path>
            </a:pathLst>
          </a:custGeom>
          <a:solidFill>
            <a:srgbClr val="FFFFFF"/>
          </a:solidFill>
          <a:ln w="9525">
            <a:noFill/>
            <a:round/>
            <a:headEnd/>
            <a:tailEnd/>
          </a:ln>
        </p:spPr>
        <p:txBody>
          <a:bodyPr/>
          <a:lstStyle/>
          <a:p>
            <a:endParaRPr lang="en-US"/>
          </a:p>
        </p:txBody>
      </p:sp>
      <p:sp>
        <p:nvSpPr>
          <p:cNvPr id="419" name="Freeform 423"/>
          <p:cNvSpPr>
            <a:spLocks noEditPoints="1"/>
          </p:cNvSpPr>
          <p:nvPr/>
        </p:nvSpPr>
        <p:spPr bwMode="auto">
          <a:xfrm>
            <a:off x="1497013" y="696913"/>
            <a:ext cx="46037" cy="125412"/>
          </a:xfrm>
          <a:custGeom>
            <a:avLst/>
            <a:gdLst>
              <a:gd name="T0" fmla="*/ 342843 w 208"/>
              <a:gd name="T1" fmla="*/ 10839370 h 565"/>
              <a:gd name="T2" fmla="*/ 10091399 w 208"/>
              <a:gd name="T3" fmla="*/ 27837469 h 565"/>
              <a:gd name="T4" fmla="*/ 5290714 w 208"/>
              <a:gd name="T5" fmla="*/ 0 h 565"/>
              <a:gd name="T6" fmla="*/ 7152114 w 208"/>
              <a:gd name="T7" fmla="*/ 25669506 h 565"/>
              <a:gd name="T8" fmla="*/ 3037335 w 208"/>
              <a:gd name="T9" fmla="*/ 25570952 h 565"/>
              <a:gd name="T10" fmla="*/ 2106414 w 208"/>
              <a:gd name="T11" fmla="*/ 25127682 h 565"/>
              <a:gd name="T12" fmla="*/ 2155550 w 208"/>
              <a:gd name="T13" fmla="*/ 22614780 h 565"/>
              <a:gd name="T14" fmla="*/ 2204464 w 208"/>
              <a:gd name="T15" fmla="*/ 19264615 h 565"/>
              <a:gd name="T16" fmla="*/ 2253378 w 208"/>
              <a:gd name="T17" fmla="*/ 16653160 h 565"/>
              <a:gd name="T18" fmla="*/ 2498393 w 208"/>
              <a:gd name="T19" fmla="*/ 15963505 h 565"/>
              <a:gd name="T20" fmla="*/ 3135164 w 208"/>
              <a:gd name="T21" fmla="*/ 15470736 h 565"/>
              <a:gd name="T22" fmla="*/ 3919121 w 208"/>
              <a:gd name="T23" fmla="*/ 15076520 h 565"/>
              <a:gd name="T24" fmla="*/ 4702857 w 208"/>
              <a:gd name="T25" fmla="*/ 14928689 h 565"/>
              <a:gd name="T26" fmla="*/ 5535507 w 208"/>
              <a:gd name="T27" fmla="*/ 14879412 h 565"/>
              <a:gd name="T28" fmla="*/ 6368378 w 208"/>
              <a:gd name="T29" fmla="*/ 15027243 h 565"/>
              <a:gd name="T30" fmla="*/ 7152114 w 208"/>
              <a:gd name="T31" fmla="*/ 15372182 h 565"/>
              <a:gd name="T32" fmla="*/ 7838021 w 208"/>
              <a:gd name="T33" fmla="*/ 15815674 h 565"/>
              <a:gd name="T34" fmla="*/ 8131949 w 208"/>
              <a:gd name="T35" fmla="*/ 16505329 h 565"/>
              <a:gd name="T36" fmla="*/ 8131949 w 208"/>
              <a:gd name="T37" fmla="*/ 19166061 h 565"/>
              <a:gd name="T38" fmla="*/ 8131949 w 208"/>
              <a:gd name="T39" fmla="*/ 22664057 h 565"/>
              <a:gd name="T40" fmla="*/ 8131949 w 208"/>
              <a:gd name="T41" fmla="*/ 25275512 h 565"/>
              <a:gd name="T42" fmla="*/ 3331264 w 208"/>
              <a:gd name="T43" fmla="*/ 9114900 h 565"/>
              <a:gd name="T44" fmla="*/ 3968035 w 208"/>
              <a:gd name="T45" fmla="*/ 9459838 h 565"/>
              <a:gd name="T46" fmla="*/ 4408928 w 208"/>
              <a:gd name="T47" fmla="*/ 9558392 h 565"/>
              <a:gd name="T48" fmla="*/ 4849821 w 208"/>
              <a:gd name="T49" fmla="*/ 9509115 h 565"/>
              <a:gd name="T50" fmla="*/ 4457842 w 208"/>
              <a:gd name="T51" fmla="*/ 7981752 h 565"/>
              <a:gd name="T52" fmla="*/ 5339628 w 208"/>
              <a:gd name="T53" fmla="*/ 7981752 h 565"/>
              <a:gd name="T54" fmla="*/ 6221414 w 208"/>
              <a:gd name="T55" fmla="*/ 7981752 h 565"/>
              <a:gd name="T56" fmla="*/ 5829435 w 208"/>
              <a:gd name="T57" fmla="*/ 9361284 h 565"/>
              <a:gd name="T58" fmla="*/ 6662306 w 208"/>
              <a:gd name="T59" fmla="*/ 9361284 h 565"/>
              <a:gd name="T60" fmla="*/ 7495178 w 208"/>
              <a:gd name="T61" fmla="*/ 9361284 h 565"/>
              <a:gd name="T62" fmla="*/ 7495178 w 208"/>
              <a:gd name="T63" fmla="*/ 10198770 h 565"/>
              <a:gd name="T64" fmla="*/ 7495178 w 208"/>
              <a:gd name="T65" fmla="*/ 11036478 h 565"/>
              <a:gd name="T66" fmla="*/ 5976399 w 208"/>
              <a:gd name="T67" fmla="*/ 10494432 h 565"/>
              <a:gd name="T68" fmla="*/ 6123364 w 208"/>
              <a:gd name="T69" fmla="*/ 11332140 h 565"/>
              <a:gd name="T70" fmla="*/ 6221414 w 208"/>
              <a:gd name="T71" fmla="*/ 12169625 h 565"/>
              <a:gd name="T72" fmla="*/ 5339628 w 208"/>
              <a:gd name="T73" fmla="*/ 12169625 h 565"/>
              <a:gd name="T74" fmla="*/ 4457842 w 208"/>
              <a:gd name="T75" fmla="*/ 12169625 h 565"/>
              <a:gd name="T76" fmla="*/ 4996785 w 208"/>
              <a:gd name="T77" fmla="*/ 10790093 h 565"/>
              <a:gd name="T78" fmla="*/ 4163914 w 208"/>
              <a:gd name="T79" fmla="*/ 10790093 h 565"/>
              <a:gd name="T80" fmla="*/ 3331264 w 208"/>
              <a:gd name="T81" fmla="*/ 10790093 h 565"/>
              <a:gd name="T82" fmla="*/ 3331264 w 208"/>
              <a:gd name="T83" fmla="*/ 9952608 h 565"/>
              <a:gd name="T84" fmla="*/ 3331264 w 208"/>
              <a:gd name="T85" fmla="*/ 9114900 h 5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8" h="565">
                <a:moveTo>
                  <a:pt x="108" y="0"/>
                </a:moveTo>
                <a:lnTo>
                  <a:pt x="7" y="220"/>
                </a:lnTo>
                <a:lnTo>
                  <a:pt x="0" y="563"/>
                </a:lnTo>
                <a:lnTo>
                  <a:pt x="206" y="565"/>
                </a:lnTo>
                <a:lnTo>
                  <a:pt x="208" y="228"/>
                </a:lnTo>
                <a:lnTo>
                  <a:pt x="108" y="0"/>
                </a:lnTo>
                <a:close/>
                <a:moveTo>
                  <a:pt x="166" y="522"/>
                </a:moveTo>
                <a:lnTo>
                  <a:pt x="146" y="521"/>
                </a:lnTo>
                <a:lnTo>
                  <a:pt x="104" y="520"/>
                </a:lnTo>
                <a:lnTo>
                  <a:pt x="62" y="519"/>
                </a:lnTo>
                <a:lnTo>
                  <a:pt x="43" y="519"/>
                </a:lnTo>
                <a:lnTo>
                  <a:pt x="43" y="510"/>
                </a:lnTo>
                <a:lnTo>
                  <a:pt x="43" y="489"/>
                </a:lnTo>
                <a:lnTo>
                  <a:pt x="44" y="459"/>
                </a:lnTo>
                <a:lnTo>
                  <a:pt x="44" y="425"/>
                </a:lnTo>
                <a:lnTo>
                  <a:pt x="45" y="391"/>
                </a:lnTo>
                <a:lnTo>
                  <a:pt x="45" y="360"/>
                </a:lnTo>
                <a:lnTo>
                  <a:pt x="46" y="338"/>
                </a:lnTo>
                <a:lnTo>
                  <a:pt x="46" y="331"/>
                </a:lnTo>
                <a:lnTo>
                  <a:pt x="51" y="324"/>
                </a:lnTo>
                <a:lnTo>
                  <a:pt x="58" y="318"/>
                </a:lnTo>
                <a:lnTo>
                  <a:pt x="64" y="314"/>
                </a:lnTo>
                <a:lnTo>
                  <a:pt x="72" y="310"/>
                </a:lnTo>
                <a:lnTo>
                  <a:pt x="80" y="306"/>
                </a:lnTo>
                <a:lnTo>
                  <a:pt x="88" y="304"/>
                </a:lnTo>
                <a:lnTo>
                  <a:pt x="96" y="303"/>
                </a:lnTo>
                <a:lnTo>
                  <a:pt x="105" y="302"/>
                </a:lnTo>
                <a:lnTo>
                  <a:pt x="113" y="302"/>
                </a:lnTo>
                <a:lnTo>
                  <a:pt x="122" y="304"/>
                </a:lnTo>
                <a:lnTo>
                  <a:pt x="130" y="305"/>
                </a:lnTo>
                <a:lnTo>
                  <a:pt x="139" y="309"/>
                </a:lnTo>
                <a:lnTo>
                  <a:pt x="146" y="312"/>
                </a:lnTo>
                <a:lnTo>
                  <a:pt x="154" y="316"/>
                </a:lnTo>
                <a:lnTo>
                  <a:pt x="160" y="321"/>
                </a:lnTo>
                <a:lnTo>
                  <a:pt x="166" y="327"/>
                </a:lnTo>
                <a:lnTo>
                  <a:pt x="166" y="335"/>
                </a:lnTo>
                <a:lnTo>
                  <a:pt x="166" y="357"/>
                </a:lnTo>
                <a:lnTo>
                  <a:pt x="166" y="389"/>
                </a:lnTo>
                <a:lnTo>
                  <a:pt x="166" y="424"/>
                </a:lnTo>
                <a:lnTo>
                  <a:pt x="166" y="460"/>
                </a:lnTo>
                <a:lnTo>
                  <a:pt x="166" y="491"/>
                </a:lnTo>
                <a:lnTo>
                  <a:pt x="166" y="513"/>
                </a:lnTo>
                <a:lnTo>
                  <a:pt x="166" y="522"/>
                </a:lnTo>
                <a:close/>
                <a:moveTo>
                  <a:pt x="68" y="185"/>
                </a:moveTo>
                <a:lnTo>
                  <a:pt x="75" y="189"/>
                </a:lnTo>
                <a:lnTo>
                  <a:pt x="81" y="192"/>
                </a:lnTo>
                <a:lnTo>
                  <a:pt x="86" y="193"/>
                </a:lnTo>
                <a:lnTo>
                  <a:pt x="90" y="194"/>
                </a:lnTo>
                <a:lnTo>
                  <a:pt x="94" y="194"/>
                </a:lnTo>
                <a:lnTo>
                  <a:pt x="99" y="193"/>
                </a:lnTo>
                <a:lnTo>
                  <a:pt x="95" y="177"/>
                </a:lnTo>
                <a:lnTo>
                  <a:pt x="91" y="162"/>
                </a:lnTo>
                <a:lnTo>
                  <a:pt x="96" y="162"/>
                </a:lnTo>
                <a:lnTo>
                  <a:pt x="109" y="162"/>
                </a:lnTo>
                <a:lnTo>
                  <a:pt x="122" y="162"/>
                </a:lnTo>
                <a:lnTo>
                  <a:pt x="127" y="162"/>
                </a:lnTo>
                <a:lnTo>
                  <a:pt x="123" y="176"/>
                </a:lnTo>
                <a:lnTo>
                  <a:pt x="119" y="190"/>
                </a:lnTo>
                <a:lnTo>
                  <a:pt x="124" y="190"/>
                </a:lnTo>
                <a:lnTo>
                  <a:pt x="136" y="190"/>
                </a:lnTo>
                <a:lnTo>
                  <a:pt x="147" y="190"/>
                </a:lnTo>
                <a:lnTo>
                  <a:pt x="153" y="190"/>
                </a:lnTo>
                <a:lnTo>
                  <a:pt x="153" y="196"/>
                </a:lnTo>
                <a:lnTo>
                  <a:pt x="153" y="207"/>
                </a:lnTo>
                <a:lnTo>
                  <a:pt x="153" y="219"/>
                </a:lnTo>
                <a:lnTo>
                  <a:pt x="153" y="224"/>
                </a:lnTo>
                <a:lnTo>
                  <a:pt x="138" y="220"/>
                </a:lnTo>
                <a:lnTo>
                  <a:pt x="122" y="213"/>
                </a:lnTo>
                <a:lnTo>
                  <a:pt x="123" y="218"/>
                </a:lnTo>
                <a:lnTo>
                  <a:pt x="125" y="230"/>
                </a:lnTo>
                <a:lnTo>
                  <a:pt x="126" y="241"/>
                </a:lnTo>
                <a:lnTo>
                  <a:pt x="127" y="247"/>
                </a:lnTo>
                <a:lnTo>
                  <a:pt x="122" y="247"/>
                </a:lnTo>
                <a:lnTo>
                  <a:pt x="109" y="247"/>
                </a:lnTo>
                <a:lnTo>
                  <a:pt x="96" y="247"/>
                </a:lnTo>
                <a:lnTo>
                  <a:pt x="91" y="247"/>
                </a:lnTo>
                <a:lnTo>
                  <a:pt x="96" y="233"/>
                </a:lnTo>
                <a:lnTo>
                  <a:pt x="102" y="219"/>
                </a:lnTo>
                <a:lnTo>
                  <a:pt x="96" y="219"/>
                </a:lnTo>
                <a:lnTo>
                  <a:pt x="85" y="219"/>
                </a:lnTo>
                <a:lnTo>
                  <a:pt x="73" y="219"/>
                </a:lnTo>
                <a:lnTo>
                  <a:pt x="68" y="219"/>
                </a:lnTo>
                <a:lnTo>
                  <a:pt x="68" y="214"/>
                </a:lnTo>
                <a:lnTo>
                  <a:pt x="68" y="202"/>
                </a:lnTo>
                <a:lnTo>
                  <a:pt x="68" y="190"/>
                </a:lnTo>
                <a:lnTo>
                  <a:pt x="68" y="185"/>
                </a:lnTo>
                <a:close/>
              </a:path>
            </a:pathLst>
          </a:custGeom>
          <a:solidFill>
            <a:srgbClr val="FFFFFF"/>
          </a:solidFill>
          <a:ln w="9525">
            <a:noFill/>
            <a:round/>
            <a:headEnd/>
            <a:tailEnd/>
          </a:ln>
        </p:spPr>
        <p:txBody>
          <a:bodyPr/>
          <a:lstStyle/>
          <a:p>
            <a:endParaRPr lang="en-US"/>
          </a:p>
        </p:txBody>
      </p:sp>
      <p:sp>
        <p:nvSpPr>
          <p:cNvPr id="420" name="Freeform 424"/>
          <p:cNvSpPr>
            <a:spLocks noEditPoints="1"/>
          </p:cNvSpPr>
          <p:nvPr/>
        </p:nvSpPr>
        <p:spPr bwMode="auto">
          <a:xfrm>
            <a:off x="1563688" y="700088"/>
            <a:ext cx="44450" cy="122237"/>
          </a:xfrm>
          <a:custGeom>
            <a:avLst/>
            <a:gdLst>
              <a:gd name="T0" fmla="*/ 361768 w 209"/>
              <a:gd name="T1" fmla="*/ 10297548 h 565"/>
              <a:gd name="T2" fmla="*/ 9363212 w 209"/>
              <a:gd name="T3" fmla="*/ 26445813 h 565"/>
              <a:gd name="T4" fmla="*/ 4885034 w 209"/>
              <a:gd name="T5" fmla="*/ 0 h 565"/>
              <a:gd name="T6" fmla="*/ 6694510 w 209"/>
              <a:gd name="T7" fmla="*/ 24433121 h 565"/>
              <a:gd name="T8" fmla="*/ 2804391 w 209"/>
              <a:gd name="T9" fmla="*/ 24339442 h 565"/>
              <a:gd name="T10" fmla="*/ 1990254 w 209"/>
              <a:gd name="T11" fmla="*/ 23965159 h 565"/>
              <a:gd name="T12" fmla="*/ 1990254 w 209"/>
              <a:gd name="T13" fmla="*/ 21531020 h 565"/>
              <a:gd name="T14" fmla="*/ 2080643 w 209"/>
              <a:gd name="T15" fmla="*/ 18301367 h 565"/>
              <a:gd name="T16" fmla="*/ 2125944 w 209"/>
              <a:gd name="T17" fmla="*/ 15867444 h 565"/>
              <a:gd name="T18" fmla="*/ 2397322 w 209"/>
              <a:gd name="T19" fmla="*/ 15212124 h 565"/>
              <a:gd name="T20" fmla="*/ 2940080 w 209"/>
              <a:gd name="T21" fmla="*/ 14697214 h 565"/>
              <a:gd name="T22" fmla="*/ 3709129 w 209"/>
              <a:gd name="T23" fmla="*/ 14369662 h 565"/>
              <a:gd name="T24" fmla="*/ 4432877 w 209"/>
              <a:gd name="T25" fmla="*/ 14182521 h 565"/>
              <a:gd name="T26" fmla="*/ 5201713 w 209"/>
              <a:gd name="T27" fmla="*/ 14182521 h 565"/>
              <a:gd name="T28" fmla="*/ 5970762 w 209"/>
              <a:gd name="T29" fmla="*/ 14369662 h 565"/>
              <a:gd name="T30" fmla="*/ 6694510 w 209"/>
              <a:gd name="T31" fmla="*/ 14603752 h 565"/>
              <a:gd name="T32" fmla="*/ 7282356 w 209"/>
              <a:gd name="T33" fmla="*/ 15071714 h 565"/>
              <a:gd name="T34" fmla="*/ 7553735 w 209"/>
              <a:gd name="T35" fmla="*/ 15680303 h 565"/>
              <a:gd name="T36" fmla="*/ 7553735 w 209"/>
              <a:gd name="T37" fmla="*/ 18207904 h 565"/>
              <a:gd name="T38" fmla="*/ 7553735 w 209"/>
              <a:gd name="T39" fmla="*/ 21531020 h 565"/>
              <a:gd name="T40" fmla="*/ 7553735 w 209"/>
              <a:gd name="T41" fmla="*/ 24058621 h 565"/>
              <a:gd name="T42" fmla="*/ 2804391 w 209"/>
              <a:gd name="T43" fmla="*/ 8518729 h 565"/>
              <a:gd name="T44" fmla="*/ 3437750 w 209"/>
              <a:gd name="T45" fmla="*/ 8846497 h 565"/>
              <a:gd name="T46" fmla="*/ 3799518 w 209"/>
              <a:gd name="T47" fmla="*/ 8940176 h 565"/>
              <a:gd name="T48" fmla="*/ 4206586 w 209"/>
              <a:gd name="T49" fmla="*/ 8893229 h 565"/>
              <a:gd name="T50" fmla="*/ 3844819 w 209"/>
              <a:gd name="T51" fmla="*/ 7442178 h 565"/>
              <a:gd name="T52" fmla="*/ 4704256 w 209"/>
              <a:gd name="T53" fmla="*/ 7442178 h 565"/>
              <a:gd name="T54" fmla="*/ 5518393 w 209"/>
              <a:gd name="T55" fmla="*/ 7442178 h 565"/>
              <a:gd name="T56" fmla="*/ 5156413 w 209"/>
              <a:gd name="T57" fmla="*/ 8752818 h 565"/>
              <a:gd name="T58" fmla="*/ 5925461 w 209"/>
              <a:gd name="T59" fmla="*/ 8752818 h 565"/>
              <a:gd name="T60" fmla="*/ 6694510 w 209"/>
              <a:gd name="T61" fmla="*/ 8752818 h 565"/>
              <a:gd name="T62" fmla="*/ 6694510 w 209"/>
              <a:gd name="T63" fmla="*/ 9548549 h 565"/>
              <a:gd name="T64" fmla="*/ 6694510 w 209"/>
              <a:gd name="T65" fmla="*/ 10344279 h 565"/>
              <a:gd name="T66" fmla="*/ 5292102 w 209"/>
              <a:gd name="T67" fmla="*/ 9876317 h 565"/>
              <a:gd name="T68" fmla="*/ 5382704 w 209"/>
              <a:gd name="T69" fmla="*/ 10625100 h 565"/>
              <a:gd name="T70" fmla="*/ 5518393 w 209"/>
              <a:gd name="T71" fmla="*/ 11420830 h 565"/>
              <a:gd name="T72" fmla="*/ 4704256 w 209"/>
              <a:gd name="T73" fmla="*/ 11420830 h 565"/>
              <a:gd name="T74" fmla="*/ 3844819 w 209"/>
              <a:gd name="T75" fmla="*/ 11420830 h 565"/>
              <a:gd name="T76" fmla="*/ 4342276 w 209"/>
              <a:gd name="T77" fmla="*/ 10110190 h 565"/>
              <a:gd name="T78" fmla="*/ 3573440 w 209"/>
              <a:gd name="T79" fmla="*/ 10110190 h 565"/>
              <a:gd name="T80" fmla="*/ 2804391 w 209"/>
              <a:gd name="T81" fmla="*/ 10110190 h 565"/>
              <a:gd name="T82" fmla="*/ 2804391 w 209"/>
              <a:gd name="T83" fmla="*/ 9314459 h 565"/>
              <a:gd name="T84" fmla="*/ 2804391 w 209"/>
              <a:gd name="T85" fmla="*/ 8518729 h 5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9" h="565">
                <a:moveTo>
                  <a:pt x="108" y="0"/>
                </a:moveTo>
                <a:lnTo>
                  <a:pt x="8" y="220"/>
                </a:lnTo>
                <a:lnTo>
                  <a:pt x="0" y="563"/>
                </a:lnTo>
                <a:lnTo>
                  <a:pt x="207" y="565"/>
                </a:lnTo>
                <a:lnTo>
                  <a:pt x="209" y="228"/>
                </a:lnTo>
                <a:lnTo>
                  <a:pt x="108" y="0"/>
                </a:lnTo>
                <a:close/>
                <a:moveTo>
                  <a:pt x="167" y="522"/>
                </a:moveTo>
                <a:lnTo>
                  <a:pt x="148" y="522"/>
                </a:lnTo>
                <a:lnTo>
                  <a:pt x="105" y="521"/>
                </a:lnTo>
                <a:lnTo>
                  <a:pt x="62" y="520"/>
                </a:lnTo>
                <a:lnTo>
                  <a:pt x="44" y="519"/>
                </a:lnTo>
                <a:lnTo>
                  <a:pt x="44" y="512"/>
                </a:lnTo>
                <a:lnTo>
                  <a:pt x="44" y="490"/>
                </a:lnTo>
                <a:lnTo>
                  <a:pt x="44" y="460"/>
                </a:lnTo>
                <a:lnTo>
                  <a:pt x="45" y="425"/>
                </a:lnTo>
                <a:lnTo>
                  <a:pt x="46" y="391"/>
                </a:lnTo>
                <a:lnTo>
                  <a:pt x="46" y="360"/>
                </a:lnTo>
                <a:lnTo>
                  <a:pt x="47" y="339"/>
                </a:lnTo>
                <a:lnTo>
                  <a:pt x="47" y="331"/>
                </a:lnTo>
                <a:lnTo>
                  <a:pt x="53" y="325"/>
                </a:lnTo>
                <a:lnTo>
                  <a:pt x="59" y="318"/>
                </a:lnTo>
                <a:lnTo>
                  <a:pt x="65" y="314"/>
                </a:lnTo>
                <a:lnTo>
                  <a:pt x="73" y="310"/>
                </a:lnTo>
                <a:lnTo>
                  <a:pt x="82" y="307"/>
                </a:lnTo>
                <a:lnTo>
                  <a:pt x="89" y="305"/>
                </a:lnTo>
                <a:lnTo>
                  <a:pt x="98" y="303"/>
                </a:lnTo>
                <a:lnTo>
                  <a:pt x="106" y="302"/>
                </a:lnTo>
                <a:lnTo>
                  <a:pt x="115" y="303"/>
                </a:lnTo>
                <a:lnTo>
                  <a:pt x="123" y="305"/>
                </a:lnTo>
                <a:lnTo>
                  <a:pt x="132" y="307"/>
                </a:lnTo>
                <a:lnTo>
                  <a:pt x="140" y="309"/>
                </a:lnTo>
                <a:lnTo>
                  <a:pt x="148" y="312"/>
                </a:lnTo>
                <a:lnTo>
                  <a:pt x="154" y="316"/>
                </a:lnTo>
                <a:lnTo>
                  <a:pt x="161" y="322"/>
                </a:lnTo>
                <a:lnTo>
                  <a:pt x="167" y="327"/>
                </a:lnTo>
                <a:lnTo>
                  <a:pt x="167" y="335"/>
                </a:lnTo>
                <a:lnTo>
                  <a:pt x="167" y="358"/>
                </a:lnTo>
                <a:lnTo>
                  <a:pt x="167" y="389"/>
                </a:lnTo>
                <a:lnTo>
                  <a:pt x="167" y="425"/>
                </a:lnTo>
                <a:lnTo>
                  <a:pt x="167" y="460"/>
                </a:lnTo>
                <a:lnTo>
                  <a:pt x="167" y="492"/>
                </a:lnTo>
                <a:lnTo>
                  <a:pt x="167" y="514"/>
                </a:lnTo>
                <a:lnTo>
                  <a:pt x="167" y="522"/>
                </a:lnTo>
                <a:close/>
                <a:moveTo>
                  <a:pt x="62" y="182"/>
                </a:moveTo>
                <a:lnTo>
                  <a:pt x="69" y="186"/>
                </a:lnTo>
                <a:lnTo>
                  <a:pt x="76" y="189"/>
                </a:lnTo>
                <a:lnTo>
                  <a:pt x="79" y="190"/>
                </a:lnTo>
                <a:lnTo>
                  <a:pt x="84" y="191"/>
                </a:lnTo>
                <a:lnTo>
                  <a:pt x="89" y="191"/>
                </a:lnTo>
                <a:lnTo>
                  <a:pt x="93" y="190"/>
                </a:lnTo>
                <a:lnTo>
                  <a:pt x="89" y="175"/>
                </a:lnTo>
                <a:lnTo>
                  <a:pt x="85" y="159"/>
                </a:lnTo>
                <a:lnTo>
                  <a:pt x="91" y="159"/>
                </a:lnTo>
                <a:lnTo>
                  <a:pt x="104" y="159"/>
                </a:lnTo>
                <a:lnTo>
                  <a:pt x="117" y="159"/>
                </a:lnTo>
                <a:lnTo>
                  <a:pt x="122" y="159"/>
                </a:lnTo>
                <a:lnTo>
                  <a:pt x="118" y="173"/>
                </a:lnTo>
                <a:lnTo>
                  <a:pt x="114" y="187"/>
                </a:lnTo>
                <a:lnTo>
                  <a:pt x="119" y="187"/>
                </a:lnTo>
                <a:lnTo>
                  <a:pt x="131" y="187"/>
                </a:lnTo>
                <a:lnTo>
                  <a:pt x="142" y="187"/>
                </a:lnTo>
                <a:lnTo>
                  <a:pt x="148" y="187"/>
                </a:lnTo>
                <a:lnTo>
                  <a:pt x="148" y="193"/>
                </a:lnTo>
                <a:lnTo>
                  <a:pt x="148" y="204"/>
                </a:lnTo>
                <a:lnTo>
                  <a:pt x="148" y="216"/>
                </a:lnTo>
                <a:lnTo>
                  <a:pt x="148" y="221"/>
                </a:lnTo>
                <a:lnTo>
                  <a:pt x="132" y="217"/>
                </a:lnTo>
                <a:lnTo>
                  <a:pt x="117" y="211"/>
                </a:lnTo>
                <a:lnTo>
                  <a:pt x="118" y="216"/>
                </a:lnTo>
                <a:lnTo>
                  <a:pt x="119" y="227"/>
                </a:lnTo>
                <a:lnTo>
                  <a:pt x="121" y="238"/>
                </a:lnTo>
                <a:lnTo>
                  <a:pt x="122" y="244"/>
                </a:lnTo>
                <a:lnTo>
                  <a:pt x="117" y="244"/>
                </a:lnTo>
                <a:lnTo>
                  <a:pt x="104" y="244"/>
                </a:lnTo>
                <a:lnTo>
                  <a:pt x="91" y="244"/>
                </a:lnTo>
                <a:lnTo>
                  <a:pt x="85" y="244"/>
                </a:lnTo>
                <a:lnTo>
                  <a:pt x="91" y="230"/>
                </a:lnTo>
                <a:lnTo>
                  <a:pt x="96" y="216"/>
                </a:lnTo>
                <a:lnTo>
                  <a:pt x="91" y="216"/>
                </a:lnTo>
                <a:lnTo>
                  <a:pt x="79" y="216"/>
                </a:lnTo>
                <a:lnTo>
                  <a:pt x="68" y="216"/>
                </a:lnTo>
                <a:lnTo>
                  <a:pt x="62" y="216"/>
                </a:lnTo>
                <a:lnTo>
                  <a:pt x="62" y="211"/>
                </a:lnTo>
                <a:lnTo>
                  <a:pt x="62" y="199"/>
                </a:lnTo>
                <a:lnTo>
                  <a:pt x="62" y="187"/>
                </a:lnTo>
                <a:lnTo>
                  <a:pt x="62" y="182"/>
                </a:lnTo>
                <a:close/>
              </a:path>
            </a:pathLst>
          </a:custGeom>
          <a:solidFill>
            <a:srgbClr val="FFFFFF"/>
          </a:solidFill>
          <a:ln w="9525">
            <a:noFill/>
            <a:round/>
            <a:headEnd/>
            <a:tailEnd/>
          </a:ln>
        </p:spPr>
        <p:txBody>
          <a:bodyPr/>
          <a:lstStyle/>
          <a:p>
            <a:endParaRPr lang="en-US"/>
          </a:p>
        </p:txBody>
      </p:sp>
      <p:sp>
        <p:nvSpPr>
          <p:cNvPr id="421" name="Freeform 425"/>
          <p:cNvSpPr>
            <a:spLocks noEditPoints="1"/>
          </p:cNvSpPr>
          <p:nvPr/>
        </p:nvSpPr>
        <p:spPr bwMode="auto">
          <a:xfrm>
            <a:off x="1628775" y="703263"/>
            <a:ext cx="47625" cy="115887"/>
          </a:xfrm>
          <a:custGeom>
            <a:avLst/>
            <a:gdLst>
              <a:gd name="T0" fmla="*/ 3228683 w 228"/>
              <a:gd name="T1" fmla="*/ 7806589 h 536"/>
              <a:gd name="T2" fmla="*/ 3708692 w 228"/>
              <a:gd name="T3" fmla="*/ 7993392 h 536"/>
              <a:gd name="T4" fmla="*/ 4101390 w 228"/>
              <a:gd name="T5" fmla="*/ 8040309 h 536"/>
              <a:gd name="T6" fmla="*/ 4145046 w 228"/>
              <a:gd name="T7" fmla="*/ 7292233 h 536"/>
              <a:gd name="T8" fmla="*/ 4232359 w 228"/>
              <a:gd name="T9" fmla="*/ 6544372 h 536"/>
              <a:gd name="T10" fmla="*/ 5279482 w 228"/>
              <a:gd name="T11" fmla="*/ 6544372 h 536"/>
              <a:gd name="T12" fmla="*/ 5410242 w 228"/>
              <a:gd name="T13" fmla="*/ 7198831 h 536"/>
              <a:gd name="T14" fmla="*/ 5453898 w 228"/>
              <a:gd name="T15" fmla="*/ 7853290 h 536"/>
              <a:gd name="T16" fmla="*/ 6457365 w 228"/>
              <a:gd name="T17" fmla="*/ 7853290 h 536"/>
              <a:gd name="T18" fmla="*/ 6675646 w 228"/>
              <a:gd name="T19" fmla="*/ 8133711 h 536"/>
              <a:gd name="T20" fmla="*/ 6675646 w 228"/>
              <a:gd name="T21" fmla="*/ 9208909 h 536"/>
              <a:gd name="T22" fmla="*/ 5977564 w 228"/>
              <a:gd name="T23" fmla="*/ 9255609 h 536"/>
              <a:gd name="T24" fmla="*/ 5323138 w 228"/>
              <a:gd name="T25" fmla="*/ 9208909 h 536"/>
              <a:gd name="T26" fmla="*/ 5541211 w 228"/>
              <a:gd name="T27" fmla="*/ 10237189 h 536"/>
              <a:gd name="T28" fmla="*/ 5279482 w 228"/>
              <a:gd name="T29" fmla="*/ 10517826 h 536"/>
              <a:gd name="T30" fmla="*/ 4232359 w 228"/>
              <a:gd name="T31" fmla="*/ 10517826 h 536"/>
              <a:gd name="T32" fmla="*/ 4232359 w 228"/>
              <a:gd name="T33" fmla="*/ 9863367 h 536"/>
              <a:gd name="T34" fmla="*/ 4232359 w 228"/>
              <a:gd name="T35" fmla="*/ 9208909 h 536"/>
              <a:gd name="T36" fmla="*/ 3185026 w 228"/>
              <a:gd name="T37" fmla="*/ 9208909 h 536"/>
              <a:gd name="T38" fmla="*/ 2966954 w 228"/>
              <a:gd name="T39" fmla="*/ 8975189 h 536"/>
              <a:gd name="T40" fmla="*/ 2966954 w 228"/>
              <a:gd name="T41" fmla="*/ 7853290 h 536"/>
              <a:gd name="T42" fmla="*/ 9817016 w 228"/>
              <a:gd name="T43" fmla="*/ 10470909 h 536"/>
              <a:gd name="T44" fmla="*/ 0 w 228"/>
              <a:gd name="T45" fmla="*/ 9442628 h 536"/>
              <a:gd name="T46" fmla="*/ 9947985 w 228"/>
              <a:gd name="T47" fmla="*/ 25008890 h 536"/>
              <a:gd name="T48" fmla="*/ 7635457 w 228"/>
              <a:gd name="T49" fmla="*/ 23185832 h 536"/>
              <a:gd name="T50" fmla="*/ 4974097 w 228"/>
              <a:gd name="T51" fmla="*/ 23139131 h 536"/>
              <a:gd name="T52" fmla="*/ 2268872 w 228"/>
              <a:gd name="T53" fmla="*/ 23092214 h 536"/>
              <a:gd name="T54" fmla="*/ 2268872 w 228"/>
              <a:gd name="T55" fmla="*/ 21689895 h 536"/>
              <a:gd name="T56" fmla="*/ 2312528 w 228"/>
              <a:gd name="T57" fmla="*/ 18698238 h 536"/>
              <a:gd name="T58" fmla="*/ 2399632 w 228"/>
              <a:gd name="T59" fmla="*/ 15659663 h 536"/>
              <a:gd name="T60" fmla="*/ 2399632 w 228"/>
              <a:gd name="T61" fmla="*/ 14257344 h 536"/>
              <a:gd name="T62" fmla="*/ 2923298 w 228"/>
              <a:gd name="T63" fmla="*/ 13696503 h 536"/>
              <a:gd name="T64" fmla="*/ 3577724 w 228"/>
              <a:gd name="T65" fmla="*/ 13229063 h 536"/>
              <a:gd name="T66" fmla="*/ 4275806 w 228"/>
              <a:gd name="T67" fmla="*/ 12995343 h 536"/>
              <a:gd name="T68" fmla="*/ 5017544 w 228"/>
              <a:gd name="T69" fmla="*/ 12948426 h 536"/>
              <a:gd name="T70" fmla="*/ 5759283 w 228"/>
              <a:gd name="T71" fmla="*/ 12995343 h 536"/>
              <a:gd name="T72" fmla="*/ 6457365 w 228"/>
              <a:gd name="T73" fmla="*/ 13182146 h 536"/>
              <a:gd name="T74" fmla="*/ 7112000 w 228"/>
              <a:gd name="T75" fmla="*/ 13602885 h 536"/>
              <a:gd name="T76" fmla="*/ 7635457 w 228"/>
              <a:gd name="T77" fmla="*/ 14023624 h 536"/>
              <a:gd name="T78" fmla="*/ 7635457 w 228"/>
              <a:gd name="T79" fmla="*/ 15472860 h 536"/>
              <a:gd name="T80" fmla="*/ 7635457 w 228"/>
              <a:gd name="T81" fmla="*/ 18651537 h 536"/>
              <a:gd name="T82" fmla="*/ 7635457 w 228"/>
              <a:gd name="T83" fmla="*/ 21783513 h 536"/>
              <a:gd name="T84" fmla="*/ 7635457 w 228"/>
              <a:gd name="T85" fmla="*/ 23185832 h 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28" h="536">
                <a:moveTo>
                  <a:pt x="68" y="163"/>
                </a:moveTo>
                <a:lnTo>
                  <a:pt x="74" y="167"/>
                </a:lnTo>
                <a:lnTo>
                  <a:pt x="82" y="170"/>
                </a:lnTo>
                <a:lnTo>
                  <a:pt x="85" y="171"/>
                </a:lnTo>
                <a:lnTo>
                  <a:pt x="89" y="172"/>
                </a:lnTo>
                <a:lnTo>
                  <a:pt x="94" y="172"/>
                </a:lnTo>
                <a:lnTo>
                  <a:pt x="99" y="171"/>
                </a:lnTo>
                <a:lnTo>
                  <a:pt x="95" y="156"/>
                </a:lnTo>
                <a:lnTo>
                  <a:pt x="90" y="140"/>
                </a:lnTo>
                <a:lnTo>
                  <a:pt x="97" y="140"/>
                </a:lnTo>
                <a:lnTo>
                  <a:pt x="109" y="140"/>
                </a:lnTo>
                <a:lnTo>
                  <a:pt x="121" y="140"/>
                </a:lnTo>
                <a:lnTo>
                  <a:pt x="127" y="140"/>
                </a:lnTo>
                <a:lnTo>
                  <a:pt x="124" y="154"/>
                </a:lnTo>
                <a:lnTo>
                  <a:pt x="119" y="168"/>
                </a:lnTo>
                <a:lnTo>
                  <a:pt x="125" y="168"/>
                </a:lnTo>
                <a:lnTo>
                  <a:pt x="136" y="168"/>
                </a:lnTo>
                <a:lnTo>
                  <a:pt x="148" y="168"/>
                </a:lnTo>
                <a:lnTo>
                  <a:pt x="153" y="168"/>
                </a:lnTo>
                <a:lnTo>
                  <a:pt x="153" y="174"/>
                </a:lnTo>
                <a:lnTo>
                  <a:pt x="153" y="185"/>
                </a:lnTo>
                <a:lnTo>
                  <a:pt x="153" y="197"/>
                </a:lnTo>
                <a:lnTo>
                  <a:pt x="153" y="202"/>
                </a:lnTo>
                <a:lnTo>
                  <a:pt x="137" y="198"/>
                </a:lnTo>
                <a:lnTo>
                  <a:pt x="121" y="192"/>
                </a:lnTo>
                <a:lnTo>
                  <a:pt x="122" y="197"/>
                </a:lnTo>
                <a:lnTo>
                  <a:pt x="125" y="208"/>
                </a:lnTo>
                <a:lnTo>
                  <a:pt x="127" y="219"/>
                </a:lnTo>
                <a:lnTo>
                  <a:pt x="127" y="225"/>
                </a:lnTo>
                <a:lnTo>
                  <a:pt x="121" y="225"/>
                </a:lnTo>
                <a:lnTo>
                  <a:pt x="109" y="225"/>
                </a:lnTo>
                <a:lnTo>
                  <a:pt x="97" y="225"/>
                </a:lnTo>
                <a:lnTo>
                  <a:pt x="90" y="225"/>
                </a:lnTo>
                <a:lnTo>
                  <a:pt x="97" y="211"/>
                </a:lnTo>
                <a:lnTo>
                  <a:pt x="102" y="197"/>
                </a:lnTo>
                <a:lnTo>
                  <a:pt x="97" y="197"/>
                </a:lnTo>
                <a:lnTo>
                  <a:pt x="85" y="197"/>
                </a:lnTo>
                <a:lnTo>
                  <a:pt x="73" y="197"/>
                </a:lnTo>
                <a:lnTo>
                  <a:pt x="68" y="197"/>
                </a:lnTo>
                <a:lnTo>
                  <a:pt x="68" y="192"/>
                </a:lnTo>
                <a:lnTo>
                  <a:pt x="68" y="180"/>
                </a:lnTo>
                <a:lnTo>
                  <a:pt x="68" y="168"/>
                </a:lnTo>
                <a:lnTo>
                  <a:pt x="68" y="163"/>
                </a:lnTo>
                <a:close/>
                <a:moveTo>
                  <a:pt x="225" y="224"/>
                </a:moveTo>
                <a:lnTo>
                  <a:pt x="99" y="0"/>
                </a:lnTo>
                <a:lnTo>
                  <a:pt x="0" y="202"/>
                </a:lnTo>
                <a:lnTo>
                  <a:pt x="0" y="536"/>
                </a:lnTo>
                <a:lnTo>
                  <a:pt x="228" y="535"/>
                </a:lnTo>
                <a:lnTo>
                  <a:pt x="225" y="224"/>
                </a:lnTo>
                <a:close/>
                <a:moveTo>
                  <a:pt x="175" y="496"/>
                </a:moveTo>
                <a:lnTo>
                  <a:pt x="156" y="496"/>
                </a:lnTo>
                <a:lnTo>
                  <a:pt x="114" y="495"/>
                </a:lnTo>
                <a:lnTo>
                  <a:pt x="71" y="494"/>
                </a:lnTo>
                <a:lnTo>
                  <a:pt x="52" y="494"/>
                </a:lnTo>
                <a:lnTo>
                  <a:pt x="52" y="485"/>
                </a:lnTo>
                <a:lnTo>
                  <a:pt x="52" y="464"/>
                </a:lnTo>
                <a:lnTo>
                  <a:pt x="53" y="434"/>
                </a:lnTo>
                <a:lnTo>
                  <a:pt x="53" y="400"/>
                </a:lnTo>
                <a:lnTo>
                  <a:pt x="54" y="364"/>
                </a:lnTo>
                <a:lnTo>
                  <a:pt x="55" y="335"/>
                </a:lnTo>
                <a:lnTo>
                  <a:pt x="55" y="313"/>
                </a:lnTo>
                <a:lnTo>
                  <a:pt x="55" y="305"/>
                </a:lnTo>
                <a:lnTo>
                  <a:pt x="61" y="298"/>
                </a:lnTo>
                <a:lnTo>
                  <a:pt x="67" y="293"/>
                </a:lnTo>
                <a:lnTo>
                  <a:pt x="74" y="288"/>
                </a:lnTo>
                <a:lnTo>
                  <a:pt x="82" y="283"/>
                </a:lnTo>
                <a:lnTo>
                  <a:pt x="89" y="281"/>
                </a:lnTo>
                <a:lnTo>
                  <a:pt x="98" y="278"/>
                </a:lnTo>
                <a:lnTo>
                  <a:pt x="106" y="277"/>
                </a:lnTo>
                <a:lnTo>
                  <a:pt x="115" y="277"/>
                </a:lnTo>
                <a:lnTo>
                  <a:pt x="124" y="277"/>
                </a:lnTo>
                <a:lnTo>
                  <a:pt x="132" y="278"/>
                </a:lnTo>
                <a:lnTo>
                  <a:pt x="141" y="280"/>
                </a:lnTo>
                <a:lnTo>
                  <a:pt x="148" y="282"/>
                </a:lnTo>
                <a:lnTo>
                  <a:pt x="156" y="287"/>
                </a:lnTo>
                <a:lnTo>
                  <a:pt x="163" y="291"/>
                </a:lnTo>
                <a:lnTo>
                  <a:pt x="169" y="295"/>
                </a:lnTo>
                <a:lnTo>
                  <a:pt x="175" y="300"/>
                </a:lnTo>
                <a:lnTo>
                  <a:pt x="175" y="309"/>
                </a:lnTo>
                <a:lnTo>
                  <a:pt x="175" y="331"/>
                </a:lnTo>
                <a:lnTo>
                  <a:pt x="175" y="362"/>
                </a:lnTo>
                <a:lnTo>
                  <a:pt x="175" y="399"/>
                </a:lnTo>
                <a:lnTo>
                  <a:pt x="175" y="434"/>
                </a:lnTo>
                <a:lnTo>
                  <a:pt x="175" y="466"/>
                </a:lnTo>
                <a:lnTo>
                  <a:pt x="175" y="487"/>
                </a:lnTo>
                <a:lnTo>
                  <a:pt x="175" y="496"/>
                </a:lnTo>
                <a:close/>
              </a:path>
            </a:pathLst>
          </a:custGeom>
          <a:solidFill>
            <a:srgbClr val="FFFFFF"/>
          </a:solidFill>
          <a:ln w="9525">
            <a:noFill/>
            <a:round/>
            <a:headEnd/>
            <a:tailEnd/>
          </a:ln>
        </p:spPr>
        <p:txBody>
          <a:bodyPr/>
          <a:lstStyle/>
          <a:p>
            <a:endParaRPr lang="en-US"/>
          </a:p>
        </p:txBody>
      </p:sp>
      <p:sp>
        <p:nvSpPr>
          <p:cNvPr id="422" name="Freeform 426"/>
          <p:cNvSpPr>
            <a:spLocks noEditPoints="1"/>
          </p:cNvSpPr>
          <p:nvPr/>
        </p:nvSpPr>
        <p:spPr bwMode="auto">
          <a:xfrm>
            <a:off x="1460500" y="555625"/>
            <a:ext cx="187325" cy="133350"/>
          </a:xfrm>
          <a:custGeom>
            <a:avLst/>
            <a:gdLst>
              <a:gd name="T0" fmla="*/ 29949161 w 853"/>
              <a:gd name="T1" fmla="*/ 9541203 h 609"/>
              <a:gd name="T2" fmla="*/ 25271087 w 853"/>
              <a:gd name="T3" fmla="*/ 9541203 h 609"/>
              <a:gd name="T4" fmla="*/ 19724905 w 853"/>
              <a:gd name="T5" fmla="*/ 623395 h 609"/>
              <a:gd name="T6" fmla="*/ 13407243 w 853"/>
              <a:gd name="T7" fmla="*/ 13568636 h 609"/>
              <a:gd name="T8" fmla="*/ 8439727 w 853"/>
              <a:gd name="T9" fmla="*/ 4506967 h 609"/>
              <a:gd name="T10" fmla="*/ 4243910 w 853"/>
              <a:gd name="T11" fmla="*/ 4506967 h 609"/>
              <a:gd name="T12" fmla="*/ 0 w 853"/>
              <a:gd name="T13" fmla="*/ 14863160 h 609"/>
              <a:gd name="T14" fmla="*/ 0 w 853"/>
              <a:gd name="T15" fmla="*/ 28623610 h 609"/>
              <a:gd name="T16" fmla="*/ 1543180 w 853"/>
              <a:gd name="T17" fmla="*/ 28432016 h 609"/>
              <a:gd name="T18" fmla="*/ 1687901 w 853"/>
              <a:gd name="T19" fmla="*/ 17404255 h 609"/>
              <a:gd name="T20" fmla="*/ 1929030 w 853"/>
              <a:gd name="T21" fmla="*/ 15774276 h 609"/>
              <a:gd name="T22" fmla="*/ 4051095 w 853"/>
              <a:gd name="T23" fmla="*/ 14431798 h 609"/>
              <a:gd name="T24" fmla="*/ 8680856 w 853"/>
              <a:gd name="T25" fmla="*/ 14431798 h 609"/>
              <a:gd name="T26" fmla="*/ 10851234 w 853"/>
              <a:gd name="T27" fmla="*/ 15774276 h 609"/>
              <a:gd name="T28" fmla="*/ 11140457 w 853"/>
              <a:gd name="T29" fmla="*/ 17404255 h 609"/>
              <a:gd name="T30" fmla="*/ 11044050 w 853"/>
              <a:gd name="T31" fmla="*/ 28719517 h 609"/>
              <a:gd name="T32" fmla="*/ 14805702 w 853"/>
              <a:gd name="T33" fmla="*/ 28719517 h 609"/>
              <a:gd name="T34" fmla="*/ 15046831 w 853"/>
              <a:gd name="T35" fmla="*/ 17404255 h 609"/>
              <a:gd name="T36" fmla="*/ 15673810 w 853"/>
              <a:gd name="T37" fmla="*/ 15774276 h 609"/>
              <a:gd name="T38" fmla="*/ 18085317 w 853"/>
              <a:gd name="T39" fmla="*/ 14431798 h 609"/>
              <a:gd name="T40" fmla="*/ 22618670 w 853"/>
              <a:gd name="T41" fmla="*/ 14431798 h 609"/>
              <a:gd name="T42" fmla="*/ 24788829 w 853"/>
              <a:gd name="T43" fmla="*/ 15774276 h 609"/>
              <a:gd name="T44" fmla="*/ 25222993 w 853"/>
              <a:gd name="T45" fmla="*/ 17404255 h 609"/>
              <a:gd name="T46" fmla="*/ 25222993 w 853"/>
              <a:gd name="T47" fmla="*/ 28719517 h 609"/>
              <a:gd name="T48" fmla="*/ 29659718 w 853"/>
              <a:gd name="T49" fmla="*/ 28719517 h 609"/>
              <a:gd name="T50" fmla="*/ 29804440 w 853"/>
              <a:gd name="T51" fmla="*/ 17404255 h 609"/>
              <a:gd name="T52" fmla="*/ 30817268 w 853"/>
              <a:gd name="T53" fmla="*/ 15246788 h 609"/>
              <a:gd name="T54" fmla="*/ 33807441 w 853"/>
              <a:gd name="T55" fmla="*/ 14192031 h 609"/>
              <a:gd name="T56" fmla="*/ 37569094 w 853"/>
              <a:gd name="T57" fmla="*/ 14815207 h 609"/>
              <a:gd name="T58" fmla="*/ 39256995 w 853"/>
              <a:gd name="T59" fmla="*/ 16781079 h 609"/>
              <a:gd name="T60" fmla="*/ 39353623 w 853"/>
              <a:gd name="T61" fmla="*/ 25315479 h 609"/>
              <a:gd name="T62" fmla="*/ 40800395 w 853"/>
              <a:gd name="T63" fmla="*/ 29199052 h 609"/>
              <a:gd name="T64" fmla="*/ 41041524 w 853"/>
              <a:gd name="T65" fmla="*/ 18938547 h 609"/>
              <a:gd name="T66" fmla="*/ 39015867 w 853"/>
              <a:gd name="T67" fmla="*/ 9685064 h 609"/>
              <a:gd name="T68" fmla="*/ 7909375 w 853"/>
              <a:gd name="T69" fmla="*/ 10595960 h 609"/>
              <a:gd name="T70" fmla="*/ 6896547 w 853"/>
              <a:gd name="T71" fmla="*/ 11602983 h 609"/>
              <a:gd name="T72" fmla="*/ 5594276 w 853"/>
              <a:gd name="T73" fmla="*/ 10356412 h 609"/>
              <a:gd name="T74" fmla="*/ 4051095 w 853"/>
              <a:gd name="T75" fmla="*/ 9589157 h 609"/>
              <a:gd name="T76" fmla="*/ 5015610 w 853"/>
              <a:gd name="T77" fmla="*/ 9205529 h 609"/>
              <a:gd name="T78" fmla="*/ 6076753 w 853"/>
              <a:gd name="T79" fmla="*/ 7767145 h 609"/>
              <a:gd name="T80" fmla="*/ 7137675 w 853"/>
              <a:gd name="T81" fmla="*/ 9061669 h 609"/>
              <a:gd name="T82" fmla="*/ 7909375 w 853"/>
              <a:gd name="T83" fmla="*/ 10595960 h 609"/>
              <a:gd name="T84" fmla="*/ 35447029 w 853"/>
              <a:gd name="T85" fmla="*/ 11315262 h 609"/>
              <a:gd name="T86" fmla="*/ 34000256 w 853"/>
              <a:gd name="T87" fmla="*/ 10931634 h 609"/>
              <a:gd name="T88" fmla="*/ 32698205 w 853"/>
              <a:gd name="T89" fmla="*/ 9493250 h 609"/>
              <a:gd name="T90" fmla="*/ 33855535 w 853"/>
              <a:gd name="T91" fmla="*/ 9109622 h 609"/>
              <a:gd name="T92" fmla="*/ 35254214 w 853"/>
              <a:gd name="T93" fmla="*/ 7671238 h 609"/>
              <a:gd name="T94" fmla="*/ 36267042 w 853"/>
              <a:gd name="T95" fmla="*/ 8965981 h 609"/>
              <a:gd name="T96" fmla="*/ 22088099 w 853"/>
              <a:gd name="T97" fmla="*/ 10500053 h 609"/>
              <a:gd name="T98" fmla="*/ 21027176 w 853"/>
              <a:gd name="T99" fmla="*/ 11507076 h 609"/>
              <a:gd name="T100" fmla="*/ 19773219 w 853"/>
              <a:gd name="T101" fmla="*/ 10260505 h 609"/>
              <a:gd name="T102" fmla="*/ 18230039 w 853"/>
              <a:gd name="T103" fmla="*/ 8726214 h 609"/>
              <a:gd name="T104" fmla="*/ 19580404 w 853"/>
              <a:gd name="T105" fmla="*/ 9061669 h 609"/>
              <a:gd name="T106" fmla="*/ 21027176 w 853"/>
              <a:gd name="T107" fmla="*/ 7671238 h 609"/>
              <a:gd name="T108" fmla="*/ 22088099 w 853"/>
              <a:gd name="T109" fmla="*/ 8965981 h 60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53" h="609">
                <a:moveTo>
                  <a:pt x="722" y="0"/>
                </a:moveTo>
                <a:lnTo>
                  <a:pt x="716" y="13"/>
                </a:lnTo>
                <a:lnTo>
                  <a:pt x="699" y="46"/>
                </a:lnTo>
                <a:lnTo>
                  <a:pt x="675" y="92"/>
                </a:lnTo>
                <a:lnTo>
                  <a:pt x="649" y="145"/>
                </a:lnTo>
                <a:lnTo>
                  <a:pt x="621" y="199"/>
                </a:lnTo>
                <a:lnTo>
                  <a:pt x="598" y="245"/>
                </a:lnTo>
                <a:lnTo>
                  <a:pt x="580" y="278"/>
                </a:lnTo>
                <a:lnTo>
                  <a:pt x="574" y="290"/>
                </a:lnTo>
                <a:lnTo>
                  <a:pt x="568" y="278"/>
                </a:lnTo>
                <a:lnTo>
                  <a:pt x="550" y="245"/>
                </a:lnTo>
                <a:lnTo>
                  <a:pt x="524" y="199"/>
                </a:lnTo>
                <a:lnTo>
                  <a:pt x="495" y="145"/>
                </a:lnTo>
                <a:lnTo>
                  <a:pt x="465" y="92"/>
                </a:lnTo>
                <a:lnTo>
                  <a:pt x="440" y="46"/>
                </a:lnTo>
                <a:lnTo>
                  <a:pt x="422" y="13"/>
                </a:lnTo>
                <a:lnTo>
                  <a:pt x="415" y="0"/>
                </a:lnTo>
                <a:lnTo>
                  <a:pt x="409" y="13"/>
                </a:lnTo>
                <a:lnTo>
                  <a:pt x="393" y="47"/>
                </a:lnTo>
                <a:lnTo>
                  <a:pt x="370" y="94"/>
                </a:lnTo>
                <a:lnTo>
                  <a:pt x="343" y="149"/>
                </a:lnTo>
                <a:lnTo>
                  <a:pt x="318" y="202"/>
                </a:lnTo>
                <a:lnTo>
                  <a:pt x="294" y="250"/>
                </a:lnTo>
                <a:lnTo>
                  <a:pt x="278" y="283"/>
                </a:lnTo>
                <a:lnTo>
                  <a:pt x="272" y="296"/>
                </a:lnTo>
                <a:lnTo>
                  <a:pt x="266" y="283"/>
                </a:lnTo>
                <a:lnTo>
                  <a:pt x="250" y="250"/>
                </a:lnTo>
                <a:lnTo>
                  <a:pt x="227" y="202"/>
                </a:lnTo>
                <a:lnTo>
                  <a:pt x="200" y="149"/>
                </a:lnTo>
                <a:lnTo>
                  <a:pt x="175" y="94"/>
                </a:lnTo>
                <a:lnTo>
                  <a:pt x="151" y="47"/>
                </a:lnTo>
                <a:lnTo>
                  <a:pt x="135" y="13"/>
                </a:lnTo>
                <a:lnTo>
                  <a:pt x="129" y="0"/>
                </a:lnTo>
                <a:lnTo>
                  <a:pt x="124" y="13"/>
                </a:lnTo>
                <a:lnTo>
                  <a:pt x="109" y="47"/>
                </a:lnTo>
                <a:lnTo>
                  <a:pt x="88" y="94"/>
                </a:lnTo>
                <a:lnTo>
                  <a:pt x="65" y="149"/>
                </a:lnTo>
                <a:lnTo>
                  <a:pt x="40" y="202"/>
                </a:lnTo>
                <a:lnTo>
                  <a:pt x="20" y="250"/>
                </a:lnTo>
                <a:lnTo>
                  <a:pt x="5" y="283"/>
                </a:lnTo>
                <a:lnTo>
                  <a:pt x="0" y="296"/>
                </a:lnTo>
                <a:lnTo>
                  <a:pt x="0" y="310"/>
                </a:lnTo>
                <a:lnTo>
                  <a:pt x="0" y="345"/>
                </a:lnTo>
                <a:lnTo>
                  <a:pt x="0" y="395"/>
                </a:lnTo>
                <a:lnTo>
                  <a:pt x="0" y="453"/>
                </a:lnTo>
                <a:lnTo>
                  <a:pt x="0" y="510"/>
                </a:lnTo>
                <a:lnTo>
                  <a:pt x="0" y="560"/>
                </a:lnTo>
                <a:lnTo>
                  <a:pt x="0" y="597"/>
                </a:lnTo>
                <a:lnTo>
                  <a:pt x="0" y="609"/>
                </a:lnTo>
                <a:lnTo>
                  <a:pt x="5" y="609"/>
                </a:lnTo>
                <a:lnTo>
                  <a:pt x="16" y="607"/>
                </a:lnTo>
                <a:lnTo>
                  <a:pt x="27" y="605"/>
                </a:lnTo>
                <a:lnTo>
                  <a:pt x="32" y="604"/>
                </a:lnTo>
                <a:lnTo>
                  <a:pt x="32" y="593"/>
                </a:lnTo>
                <a:lnTo>
                  <a:pt x="33" y="565"/>
                </a:lnTo>
                <a:lnTo>
                  <a:pt x="33" y="525"/>
                </a:lnTo>
                <a:lnTo>
                  <a:pt x="33" y="478"/>
                </a:lnTo>
                <a:lnTo>
                  <a:pt x="34" y="432"/>
                </a:lnTo>
                <a:lnTo>
                  <a:pt x="34" y="392"/>
                </a:lnTo>
                <a:lnTo>
                  <a:pt x="35" y="363"/>
                </a:lnTo>
                <a:lnTo>
                  <a:pt x="35" y="352"/>
                </a:lnTo>
                <a:lnTo>
                  <a:pt x="35" y="350"/>
                </a:lnTo>
                <a:lnTo>
                  <a:pt x="35" y="344"/>
                </a:lnTo>
                <a:lnTo>
                  <a:pt x="36" y="340"/>
                </a:lnTo>
                <a:lnTo>
                  <a:pt x="37" y="334"/>
                </a:lnTo>
                <a:lnTo>
                  <a:pt x="40" y="329"/>
                </a:lnTo>
                <a:lnTo>
                  <a:pt x="43" y="324"/>
                </a:lnTo>
                <a:lnTo>
                  <a:pt x="49" y="318"/>
                </a:lnTo>
                <a:lnTo>
                  <a:pt x="54" y="314"/>
                </a:lnTo>
                <a:lnTo>
                  <a:pt x="63" y="309"/>
                </a:lnTo>
                <a:lnTo>
                  <a:pt x="72" y="304"/>
                </a:lnTo>
                <a:lnTo>
                  <a:pt x="84" y="301"/>
                </a:lnTo>
                <a:lnTo>
                  <a:pt x="97" y="298"/>
                </a:lnTo>
                <a:lnTo>
                  <a:pt x="113" y="296"/>
                </a:lnTo>
                <a:lnTo>
                  <a:pt x="132" y="296"/>
                </a:lnTo>
                <a:lnTo>
                  <a:pt x="150" y="296"/>
                </a:lnTo>
                <a:lnTo>
                  <a:pt x="166" y="298"/>
                </a:lnTo>
                <a:lnTo>
                  <a:pt x="180" y="301"/>
                </a:lnTo>
                <a:lnTo>
                  <a:pt x="192" y="304"/>
                </a:lnTo>
                <a:lnTo>
                  <a:pt x="201" y="309"/>
                </a:lnTo>
                <a:lnTo>
                  <a:pt x="209" y="314"/>
                </a:lnTo>
                <a:lnTo>
                  <a:pt x="216" y="318"/>
                </a:lnTo>
                <a:lnTo>
                  <a:pt x="221" y="324"/>
                </a:lnTo>
                <a:lnTo>
                  <a:pt x="225" y="329"/>
                </a:lnTo>
                <a:lnTo>
                  <a:pt x="227" y="334"/>
                </a:lnTo>
                <a:lnTo>
                  <a:pt x="229" y="340"/>
                </a:lnTo>
                <a:lnTo>
                  <a:pt x="230" y="344"/>
                </a:lnTo>
                <a:lnTo>
                  <a:pt x="231" y="350"/>
                </a:lnTo>
                <a:lnTo>
                  <a:pt x="231" y="352"/>
                </a:lnTo>
                <a:lnTo>
                  <a:pt x="231" y="363"/>
                </a:lnTo>
                <a:lnTo>
                  <a:pt x="231" y="393"/>
                </a:lnTo>
                <a:lnTo>
                  <a:pt x="230" y="433"/>
                </a:lnTo>
                <a:lnTo>
                  <a:pt x="230" y="481"/>
                </a:lnTo>
                <a:lnTo>
                  <a:pt x="229" y="528"/>
                </a:lnTo>
                <a:lnTo>
                  <a:pt x="229" y="570"/>
                </a:lnTo>
                <a:lnTo>
                  <a:pt x="229" y="599"/>
                </a:lnTo>
                <a:lnTo>
                  <a:pt x="229" y="609"/>
                </a:lnTo>
                <a:lnTo>
                  <a:pt x="241" y="609"/>
                </a:lnTo>
                <a:lnTo>
                  <a:pt x="268" y="609"/>
                </a:lnTo>
                <a:lnTo>
                  <a:pt x="294" y="609"/>
                </a:lnTo>
                <a:lnTo>
                  <a:pt x="307" y="609"/>
                </a:lnTo>
                <a:lnTo>
                  <a:pt x="307" y="599"/>
                </a:lnTo>
                <a:lnTo>
                  <a:pt x="308" y="570"/>
                </a:lnTo>
                <a:lnTo>
                  <a:pt x="308" y="528"/>
                </a:lnTo>
                <a:lnTo>
                  <a:pt x="309" y="481"/>
                </a:lnTo>
                <a:lnTo>
                  <a:pt x="310" y="433"/>
                </a:lnTo>
                <a:lnTo>
                  <a:pt x="311" y="393"/>
                </a:lnTo>
                <a:lnTo>
                  <a:pt x="312" y="363"/>
                </a:lnTo>
                <a:lnTo>
                  <a:pt x="312" y="352"/>
                </a:lnTo>
                <a:lnTo>
                  <a:pt x="314" y="350"/>
                </a:lnTo>
                <a:lnTo>
                  <a:pt x="316" y="344"/>
                </a:lnTo>
                <a:lnTo>
                  <a:pt x="318" y="340"/>
                </a:lnTo>
                <a:lnTo>
                  <a:pt x="321" y="334"/>
                </a:lnTo>
                <a:lnTo>
                  <a:pt x="325" y="329"/>
                </a:lnTo>
                <a:lnTo>
                  <a:pt x="331" y="324"/>
                </a:lnTo>
                <a:lnTo>
                  <a:pt x="337" y="318"/>
                </a:lnTo>
                <a:lnTo>
                  <a:pt x="345" y="314"/>
                </a:lnTo>
                <a:lnTo>
                  <a:pt x="353" y="309"/>
                </a:lnTo>
                <a:lnTo>
                  <a:pt x="364" y="304"/>
                </a:lnTo>
                <a:lnTo>
                  <a:pt x="375" y="301"/>
                </a:lnTo>
                <a:lnTo>
                  <a:pt x="389" y="298"/>
                </a:lnTo>
                <a:lnTo>
                  <a:pt x="405" y="296"/>
                </a:lnTo>
                <a:lnTo>
                  <a:pt x="422" y="296"/>
                </a:lnTo>
                <a:lnTo>
                  <a:pt x="441" y="296"/>
                </a:lnTo>
                <a:lnTo>
                  <a:pt x="456" y="298"/>
                </a:lnTo>
                <a:lnTo>
                  <a:pt x="469" y="301"/>
                </a:lnTo>
                <a:lnTo>
                  <a:pt x="481" y="304"/>
                </a:lnTo>
                <a:lnTo>
                  <a:pt x="491" y="309"/>
                </a:lnTo>
                <a:lnTo>
                  <a:pt x="498" y="314"/>
                </a:lnTo>
                <a:lnTo>
                  <a:pt x="505" y="318"/>
                </a:lnTo>
                <a:lnTo>
                  <a:pt x="510" y="324"/>
                </a:lnTo>
                <a:lnTo>
                  <a:pt x="514" y="329"/>
                </a:lnTo>
                <a:lnTo>
                  <a:pt x="517" y="334"/>
                </a:lnTo>
                <a:lnTo>
                  <a:pt x="520" y="340"/>
                </a:lnTo>
                <a:lnTo>
                  <a:pt x="522" y="344"/>
                </a:lnTo>
                <a:lnTo>
                  <a:pt x="523" y="350"/>
                </a:lnTo>
                <a:lnTo>
                  <a:pt x="523" y="352"/>
                </a:lnTo>
                <a:lnTo>
                  <a:pt x="523" y="363"/>
                </a:lnTo>
                <a:lnTo>
                  <a:pt x="523" y="393"/>
                </a:lnTo>
                <a:lnTo>
                  <a:pt x="523" y="433"/>
                </a:lnTo>
                <a:lnTo>
                  <a:pt x="523" y="481"/>
                </a:lnTo>
                <a:lnTo>
                  <a:pt x="523" y="528"/>
                </a:lnTo>
                <a:lnTo>
                  <a:pt x="523" y="570"/>
                </a:lnTo>
                <a:lnTo>
                  <a:pt x="523" y="599"/>
                </a:lnTo>
                <a:lnTo>
                  <a:pt x="523" y="609"/>
                </a:lnTo>
                <a:lnTo>
                  <a:pt x="537" y="609"/>
                </a:lnTo>
                <a:lnTo>
                  <a:pt x="569" y="609"/>
                </a:lnTo>
                <a:lnTo>
                  <a:pt x="601" y="609"/>
                </a:lnTo>
                <a:lnTo>
                  <a:pt x="615" y="609"/>
                </a:lnTo>
                <a:lnTo>
                  <a:pt x="615" y="599"/>
                </a:lnTo>
                <a:lnTo>
                  <a:pt x="616" y="570"/>
                </a:lnTo>
                <a:lnTo>
                  <a:pt x="616" y="528"/>
                </a:lnTo>
                <a:lnTo>
                  <a:pt x="616" y="481"/>
                </a:lnTo>
                <a:lnTo>
                  <a:pt x="617" y="433"/>
                </a:lnTo>
                <a:lnTo>
                  <a:pt x="617" y="393"/>
                </a:lnTo>
                <a:lnTo>
                  <a:pt x="618" y="363"/>
                </a:lnTo>
                <a:lnTo>
                  <a:pt x="618" y="352"/>
                </a:lnTo>
                <a:lnTo>
                  <a:pt x="618" y="350"/>
                </a:lnTo>
                <a:lnTo>
                  <a:pt x="621" y="344"/>
                </a:lnTo>
                <a:lnTo>
                  <a:pt x="625" y="334"/>
                </a:lnTo>
                <a:lnTo>
                  <a:pt x="634" y="324"/>
                </a:lnTo>
                <a:lnTo>
                  <a:pt x="639" y="318"/>
                </a:lnTo>
                <a:lnTo>
                  <a:pt x="647" y="314"/>
                </a:lnTo>
                <a:lnTo>
                  <a:pt x="654" y="309"/>
                </a:lnTo>
                <a:lnTo>
                  <a:pt x="664" y="304"/>
                </a:lnTo>
                <a:lnTo>
                  <a:pt x="674" y="301"/>
                </a:lnTo>
                <a:lnTo>
                  <a:pt x="687" y="298"/>
                </a:lnTo>
                <a:lnTo>
                  <a:pt x="701" y="296"/>
                </a:lnTo>
                <a:lnTo>
                  <a:pt x="717" y="296"/>
                </a:lnTo>
                <a:lnTo>
                  <a:pt x="733" y="296"/>
                </a:lnTo>
                <a:lnTo>
                  <a:pt x="747" y="298"/>
                </a:lnTo>
                <a:lnTo>
                  <a:pt x="759" y="301"/>
                </a:lnTo>
                <a:lnTo>
                  <a:pt x="769" y="304"/>
                </a:lnTo>
                <a:lnTo>
                  <a:pt x="779" y="309"/>
                </a:lnTo>
                <a:lnTo>
                  <a:pt x="787" y="314"/>
                </a:lnTo>
                <a:lnTo>
                  <a:pt x="794" y="318"/>
                </a:lnTo>
                <a:lnTo>
                  <a:pt x="799" y="324"/>
                </a:lnTo>
                <a:lnTo>
                  <a:pt x="807" y="334"/>
                </a:lnTo>
                <a:lnTo>
                  <a:pt x="812" y="344"/>
                </a:lnTo>
                <a:lnTo>
                  <a:pt x="814" y="350"/>
                </a:lnTo>
                <a:lnTo>
                  <a:pt x="814" y="352"/>
                </a:lnTo>
                <a:lnTo>
                  <a:pt x="814" y="363"/>
                </a:lnTo>
                <a:lnTo>
                  <a:pt x="815" y="393"/>
                </a:lnTo>
                <a:lnTo>
                  <a:pt x="815" y="433"/>
                </a:lnTo>
                <a:lnTo>
                  <a:pt x="815" y="481"/>
                </a:lnTo>
                <a:lnTo>
                  <a:pt x="816" y="528"/>
                </a:lnTo>
                <a:lnTo>
                  <a:pt x="816" y="570"/>
                </a:lnTo>
                <a:lnTo>
                  <a:pt x="816" y="599"/>
                </a:lnTo>
                <a:lnTo>
                  <a:pt x="817" y="609"/>
                </a:lnTo>
                <a:lnTo>
                  <a:pt x="823" y="609"/>
                </a:lnTo>
                <a:lnTo>
                  <a:pt x="835" y="609"/>
                </a:lnTo>
                <a:lnTo>
                  <a:pt x="846" y="609"/>
                </a:lnTo>
                <a:lnTo>
                  <a:pt x="853" y="609"/>
                </a:lnTo>
                <a:lnTo>
                  <a:pt x="852" y="597"/>
                </a:lnTo>
                <a:lnTo>
                  <a:pt x="852" y="560"/>
                </a:lnTo>
                <a:lnTo>
                  <a:pt x="852" y="510"/>
                </a:lnTo>
                <a:lnTo>
                  <a:pt x="851" y="453"/>
                </a:lnTo>
                <a:lnTo>
                  <a:pt x="851" y="395"/>
                </a:lnTo>
                <a:lnTo>
                  <a:pt x="850" y="345"/>
                </a:lnTo>
                <a:lnTo>
                  <a:pt x="850" y="310"/>
                </a:lnTo>
                <a:lnTo>
                  <a:pt x="850" y="296"/>
                </a:lnTo>
                <a:lnTo>
                  <a:pt x="844" y="283"/>
                </a:lnTo>
                <a:lnTo>
                  <a:pt x="829" y="250"/>
                </a:lnTo>
                <a:lnTo>
                  <a:pt x="809" y="202"/>
                </a:lnTo>
                <a:lnTo>
                  <a:pt x="785" y="149"/>
                </a:lnTo>
                <a:lnTo>
                  <a:pt x="763" y="94"/>
                </a:lnTo>
                <a:lnTo>
                  <a:pt x="743" y="47"/>
                </a:lnTo>
                <a:lnTo>
                  <a:pt x="728" y="13"/>
                </a:lnTo>
                <a:lnTo>
                  <a:pt x="722" y="0"/>
                </a:lnTo>
                <a:close/>
                <a:moveTo>
                  <a:pt x="164" y="221"/>
                </a:moveTo>
                <a:lnTo>
                  <a:pt x="150" y="217"/>
                </a:lnTo>
                <a:lnTo>
                  <a:pt x="135" y="210"/>
                </a:lnTo>
                <a:lnTo>
                  <a:pt x="136" y="216"/>
                </a:lnTo>
                <a:lnTo>
                  <a:pt x="138" y="226"/>
                </a:lnTo>
                <a:lnTo>
                  <a:pt x="142" y="237"/>
                </a:lnTo>
                <a:lnTo>
                  <a:pt x="143" y="242"/>
                </a:lnTo>
                <a:lnTo>
                  <a:pt x="137" y="242"/>
                </a:lnTo>
                <a:lnTo>
                  <a:pt x="126" y="242"/>
                </a:lnTo>
                <a:lnTo>
                  <a:pt x="114" y="242"/>
                </a:lnTo>
                <a:lnTo>
                  <a:pt x="109" y="242"/>
                </a:lnTo>
                <a:lnTo>
                  <a:pt x="112" y="229"/>
                </a:lnTo>
                <a:lnTo>
                  <a:pt x="116" y="216"/>
                </a:lnTo>
                <a:lnTo>
                  <a:pt x="111" y="216"/>
                </a:lnTo>
                <a:lnTo>
                  <a:pt x="100" y="216"/>
                </a:lnTo>
                <a:lnTo>
                  <a:pt x="89" y="216"/>
                </a:lnTo>
                <a:lnTo>
                  <a:pt x="84" y="216"/>
                </a:lnTo>
                <a:lnTo>
                  <a:pt x="84" y="210"/>
                </a:lnTo>
                <a:lnTo>
                  <a:pt x="84" y="200"/>
                </a:lnTo>
                <a:lnTo>
                  <a:pt x="84" y="188"/>
                </a:lnTo>
                <a:lnTo>
                  <a:pt x="84" y="184"/>
                </a:lnTo>
                <a:lnTo>
                  <a:pt x="90" y="187"/>
                </a:lnTo>
                <a:lnTo>
                  <a:pt x="97" y="191"/>
                </a:lnTo>
                <a:lnTo>
                  <a:pt x="100" y="192"/>
                </a:lnTo>
                <a:lnTo>
                  <a:pt x="104" y="192"/>
                </a:lnTo>
                <a:lnTo>
                  <a:pt x="109" y="192"/>
                </a:lnTo>
                <a:lnTo>
                  <a:pt x="113" y="192"/>
                </a:lnTo>
                <a:lnTo>
                  <a:pt x="111" y="177"/>
                </a:lnTo>
                <a:lnTo>
                  <a:pt x="109" y="162"/>
                </a:lnTo>
                <a:lnTo>
                  <a:pt x="114" y="162"/>
                </a:lnTo>
                <a:lnTo>
                  <a:pt x="126" y="162"/>
                </a:lnTo>
                <a:lnTo>
                  <a:pt x="137" y="162"/>
                </a:lnTo>
                <a:lnTo>
                  <a:pt x="143" y="162"/>
                </a:lnTo>
                <a:lnTo>
                  <a:pt x="137" y="175"/>
                </a:lnTo>
                <a:lnTo>
                  <a:pt x="132" y="189"/>
                </a:lnTo>
                <a:lnTo>
                  <a:pt x="137" y="189"/>
                </a:lnTo>
                <a:lnTo>
                  <a:pt x="148" y="189"/>
                </a:lnTo>
                <a:lnTo>
                  <a:pt x="160" y="189"/>
                </a:lnTo>
                <a:lnTo>
                  <a:pt x="164" y="189"/>
                </a:lnTo>
                <a:lnTo>
                  <a:pt x="164" y="194"/>
                </a:lnTo>
                <a:lnTo>
                  <a:pt x="164" y="205"/>
                </a:lnTo>
                <a:lnTo>
                  <a:pt x="164" y="216"/>
                </a:lnTo>
                <a:lnTo>
                  <a:pt x="164" y="221"/>
                </a:lnTo>
                <a:close/>
                <a:moveTo>
                  <a:pt x="758" y="219"/>
                </a:moveTo>
                <a:lnTo>
                  <a:pt x="744" y="215"/>
                </a:lnTo>
                <a:lnTo>
                  <a:pt x="728" y="208"/>
                </a:lnTo>
                <a:lnTo>
                  <a:pt x="729" y="214"/>
                </a:lnTo>
                <a:lnTo>
                  <a:pt x="732" y="224"/>
                </a:lnTo>
                <a:lnTo>
                  <a:pt x="735" y="236"/>
                </a:lnTo>
                <a:lnTo>
                  <a:pt x="736" y="240"/>
                </a:lnTo>
                <a:lnTo>
                  <a:pt x="731" y="240"/>
                </a:lnTo>
                <a:lnTo>
                  <a:pt x="719" y="240"/>
                </a:lnTo>
                <a:lnTo>
                  <a:pt x="706" y="240"/>
                </a:lnTo>
                <a:lnTo>
                  <a:pt x="701" y="240"/>
                </a:lnTo>
                <a:lnTo>
                  <a:pt x="705" y="228"/>
                </a:lnTo>
                <a:lnTo>
                  <a:pt x="710" y="214"/>
                </a:lnTo>
                <a:lnTo>
                  <a:pt x="704" y="214"/>
                </a:lnTo>
                <a:lnTo>
                  <a:pt x="694" y="214"/>
                </a:lnTo>
                <a:lnTo>
                  <a:pt x="682" y="214"/>
                </a:lnTo>
                <a:lnTo>
                  <a:pt x="678" y="214"/>
                </a:lnTo>
                <a:lnTo>
                  <a:pt x="678" y="198"/>
                </a:lnTo>
                <a:lnTo>
                  <a:pt x="678" y="182"/>
                </a:lnTo>
                <a:lnTo>
                  <a:pt x="683" y="186"/>
                </a:lnTo>
                <a:lnTo>
                  <a:pt x="690" y="189"/>
                </a:lnTo>
                <a:lnTo>
                  <a:pt x="694" y="190"/>
                </a:lnTo>
                <a:lnTo>
                  <a:pt x="698" y="190"/>
                </a:lnTo>
                <a:lnTo>
                  <a:pt x="702" y="190"/>
                </a:lnTo>
                <a:lnTo>
                  <a:pt x="706" y="189"/>
                </a:lnTo>
                <a:lnTo>
                  <a:pt x="704" y="175"/>
                </a:lnTo>
                <a:lnTo>
                  <a:pt x="701" y="160"/>
                </a:lnTo>
                <a:lnTo>
                  <a:pt x="706" y="160"/>
                </a:lnTo>
                <a:lnTo>
                  <a:pt x="719" y="160"/>
                </a:lnTo>
                <a:lnTo>
                  <a:pt x="731" y="160"/>
                </a:lnTo>
                <a:lnTo>
                  <a:pt x="736" y="160"/>
                </a:lnTo>
                <a:lnTo>
                  <a:pt x="731" y="174"/>
                </a:lnTo>
                <a:lnTo>
                  <a:pt x="726" y="187"/>
                </a:lnTo>
                <a:lnTo>
                  <a:pt x="731" y="187"/>
                </a:lnTo>
                <a:lnTo>
                  <a:pt x="742" y="187"/>
                </a:lnTo>
                <a:lnTo>
                  <a:pt x="752" y="187"/>
                </a:lnTo>
                <a:lnTo>
                  <a:pt x="758" y="187"/>
                </a:lnTo>
                <a:lnTo>
                  <a:pt x="758" y="192"/>
                </a:lnTo>
                <a:lnTo>
                  <a:pt x="758" y="203"/>
                </a:lnTo>
                <a:lnTo>
                  <a:pt x="758" y="215"/>
                </a:lnTo>
                <a:lnTo>
                  <a:pt x="758" y="219"/>
                </a:lnTo>
                <a:close/>
                <a:moveTo>
                  <a:pt x="458" y="219"/>
                </a:moveTo>
                <a:lnTo>
                  <a:pt x="444" y="215"/>
                </a:lnTo>
                <a:lnTo>
                  <a:pt x="428" y="208"/>
                </a:lnTo>
                <a:lnTo>
                  <a:pt x="430" y="214"/>
                </a:lnTo>
                <a:lnTo>
                  <a:pt x="432" y="224"/>
                </a:lnTo>
                <a:lnTo>
                  <a:pt x="435" y="236"/>
                </a:lnTo>
                <a:lnTo>
                  <a:pt x="436" y="240"/>
                </a:lnTo>
                <a:lnTo>
                  <a:pt x="431" y="240"/>
                </a:lnTo>
                <a:lnTo>
                  <a:pt x="419" y="240"/>
                </a:lnTo>
                <a:lnTo>
                  <a:pt x="408" y="240"/>
                </a:lnTo>
                <a:lnTo>
                  <a:pt x="402" y="240"/>
                </a:lnTo>
                <a:lnTo>
                  <a:pt x="405" y="228"/>
                </a:lnTo>
                <a:lnTo>
                  <a:pt x="410" y="214"/>
                </a:lnTo>
                <a:lnTo>
                  <a:pt x="404" y="214"/>
                </a:lnTo>
                <a:lnTo>
                  <a:pt x="394" y="214"/>
                </a:lnTo>
                <a:lnTo>
                  <a:pt x="383" y="214"/>
                </a:lnTo>
                <a:lnTo>
                  <a:pt x="378" y="214"/>
                </a:lnTo>
                <a:lnTo>
                  <a:pt x="378" y="198"/>
                </a:lnTo>
                <a:lnTo>
                  <a:pt x="378" y="182"/>
                </a:lnTo>
                <a:lnTo>
                  <a:pt x="383" y="186"/>
                </a:lnTo>
                <a:lnTo>
                  <a:pt x="390" y="189"/>
                </a:lnTo>
                <a:lnTo>
                  <a:pt x="394" y="190"/>
                </a:lnTo>
                <a:lnTo>
                  <a:pt x="398" y="190"/>
                </a:lnTo>
                <a:lnTo>
                  <a:pt x="402" y="190"/>
                </a:lnTo>
                <a:lnTo>
                  <a:pt x="406" y="189"/>
                </a:lnTo>
                <a:lnTo>
                  <a:pt x="404" y="175"/>
                </a:lnTo>
                <a:lnTo>
                  <a:pt x="402" y="160"/>
                </a:lnTo>
                <a:lnTo>
                  <a:pt x="408" y="160"/>
                </a:lnTo>
                <a:lnTo>
                  <a:pt x="419" y="160"/>
                </a:lnTo>
                <a:lnTo>
                  <a:pt x="431" y="160"/>
                </a:lnTo>
                <a:lnTo>
                  <a:pt x="436" y="160"/>
                </a:lnTo>
                <a:lnTo>
                  <a:pt x="431" y="174"/>
                </a:lnTo>
                <a:lnTo>
                  <a:pt x="426" y="187"/>
                </a:lnTo>
                <a:lnTo>
                  <a:pt x="431" y="187"/>
                </a:lnTo>
                <a:lnTo>
                  <a:pt x="442" y="187"/>
                </a:lnTo>
                <a:lnTo>
                  <a:pt x="453" y="187"/>
                </a:lnTo>
                <a:lnTo>
                  <a:pt x="458" y="187"/>
                </a:lnTo>
                <a:lnTo>
                  <a:pt x="458" y="192"/>
                </a:lnTo>
                <a:lnTo>
                  <a:pt x="458" y="203"/>
                </a:lnTo>
                <a:lnTo>
                  <a:pt x="458" y="215"/>
                </a:lnTo>
                <a:lnTo>
                  <a:pt x="458" y="219"/>
                </a:lnTo>
                <a:close/>
              </a:path>
            </a:pathLst>
          </a:custGeom>
          <a:solidFill>
            <a:srgbClr val="FFFFFF"/>
          </a:solidFill>
          <a:ln w="9525">
            <a:noFill/>
            <a:round/>
            <a:headEnd/>
            <a:tailEnd/>
          </a:ln>
        </p:spPr>
        <p:txBody>
          <a:bodyPr/>
          <a:lstStyle/>
          <a:p>
            <a:endParaRPr lang="en-US"/>
          </a:p>
        </p:txBody>
      </p:sp>
      <p:sp>
        <p:nvSpPr>
          <p:cNvPr id="423" name="Freeform 427"/>
          <p:cNvSpPr>
            <a:spLocks noEditPoints="1"/>
          </p:cNvSpPr>
          <p:nvPr/>
        </p:nvSpPr>
        <p:spPr bwMode="auto">
          <a:xfrm>
            <a:off x="1090613" y="930275"/>
            <a:ext cx="125412" cy="119063"/>
          </a:xfrm>
          <a:custGeom>
            <a:avLst/>
            <a:gdLst>
              <a:gd name="T0" fmla="*/ 21326432 w 569"/>
              <a:gd name="T1" fmla="*/ 6514635 h 542"/>
              <a:gd name="T2" fmla="*/ 18800339 w 569"/>
              <a:gd name="T3" fmla="*/ 13029271 h 542"/>
              <a:gd name="T4" fmla="*/ 15788467 w 569"/>
              <a:gd name="T5" fmla="*/ 6514635 h 542"/>
              <a:gd name="T6" fmla="*/ 13164954 w 569"/>
              <a:gd name="T7" fmla="*/ 579059 h 542"/>
              <a:gd name="T8" fmla="*/ 9812993 w 569"/>
              <a:gd name="T9" fmla="*/ 11147328 h 542"/>
              <a:gd name="T10" fmla="*/ 8064278 w 569"/>
              <a:gd name="T11" fmla="*/ 12643085 h 542"/>
              <a:gd name="T12" fmla="*/ 4663607 w 569"/>
              <a:gd name="T13" fmla="*/ 2123363 h 542"/>
              <a:gd name="T14" fmla="*/ 2768982 w 569"/>
              <a:gd name="T15" fmla="*/ 4198399 h 542"/>
              <a:gd name="T16" fmla="*/ 0 w 569"/>
              <a:gd name="T17" fmla="*/ 13222364 h 542"/>
              <a:gd name="T18" fmla="*/ 0 w 569"/>
              <a:gd name="T19" fmla="*/ 22101344 h 542"/>
              <a:gd name="T20" fmla="*/ 777378 w 569"/>
              <a:gd name="T21" fmla="*/ 26154978 h 542"/>
              <a:gd name="T22" fmla="*/ 1554536 w 569"/>
              <a:gd name="T23" fmla="*/ 22680623 h 542"/>
              <a:gd name="T24" fmla="*/ 1554536 w 569"/>
              <a:gd name="T25" fmla="*/ 15152414 h 542"/>
              <a:gd name="T26" fmla="*/ 2380404 w 569"/>
              <a:gd name="T27" fmla="*/ 13367128 h 542"/>
              <a:gd name="T28" fmla="*/ 4615118 w 569"/>
              <a:gd name="T29" fmla="*/ 13222364 h 542"/>
              <a:gd name="T30" fmla="*/ 6752632 w 569"/>
              <a:gd name="T31" fmla="*/ 13367128 h 542"/>
              <a:gd name="T32" fmla="*/ 7918368 w 569"/>
              <a:gd name="T33" fmla="*/ 15152414 h 542"/>
              <a:gd name="T34" fmla="*/ 7918368 w 569"/>
              <a:gd name="T35" fmla="*/ 22680623 h 542"/>
              <a:gd name="T36" fmla="*/ 8744236 w 569"/>
              <a:gd name="T37" fmla="*/ 26154978 h 542"/>
              <a:gd name="T38" fmla="*/ 9570104 w 569"/>
              <a:gd name="T39" fmla="*/ 22680623 h 542"/>
              <a:gd name="T40" fmla="*/ 9570104 w 569"/>
              <a:gd name="T41" fmla="*/ 15152414 h 542"/>
              <a:gd name="T42" fmla="*/ 10153082 w 569"/>
              <a:gd name="T43" fmla="*/ 13656658 h 542"/>
              <a:gd name="T44" fmla="*/ 11416239 w 569"/>
              <a:gd name="T45" fmla="*/ 13222364 h 542"/>
              <a:gd name="T46" fmla="*/ 16031356 w 569"/>
              <a:gd name="T47" fmla="*/ 13222364 h 542"/>
              <a:gd name="T48" fmla="*/ 17343003 w 569"/>
              <a:gd name="T49" fmla="*/ 14139061 h 542"/>
              <a:gd name="T50" fmla="*/ 17731582 w 569"/>
              <a:gd name="T51" fmla="*/ 18626989 h 542"/>
              <a:gd name="T52" fmla="*/ 17731582 w 569"/>
              <a:gd name="T53" fmla="*/ 26154978 h 542"/>
              <a:gd name="T54" fmla="*/ 19820386 w 569"/>
              <a:gd name="T55" fmla="*/ 25672355 h 542"/>
              <a:gd name="T56" fmla="*/ 19820386 w 569"/>
              <a:gd name="T57" fmla="*/ 16889811 h 542"/>
              <a:gd name="T58" fmla="*/ 20111985 w 569"/>
              <a:gd name="T59" fmla="*/ 13994296 h 542"/>
              <a:gd name="T60" fmla="*/ 20889143 w 569"/>
              <a:gd name="T61" fmla="*/ 13270472 h 542"/>
              <a:gd name="T62" fmla="*/ 24046924 w 569"/>
              <a:gd name="T63" fmla="*/ 13222364 h 542"/>
              <a:gd name="T64" fmla="*/ 25309861 w 569"/>
              <a:gd name="T65" fmla="*/ 13560002 h 542"/>
              <a:gd name="T66" fmla="*/ 25892839 w 569"/>
              <a:gd name="T67" fmla="*/ 15586928 h 542"/>
              <a:gd name="T68" fmla="*/ 25892839 w 569"/>
              <a:gd name="T69" fmla="*/ 24465909 h 542"/>
              <a:gd name="T70" fmla="*/ 27398885 w 569"/>
              <a:gd name="T71" fmla="*/ 26154978 h 542"/>
              <a:gd name="T72" fmla="*/ 27641775 w 569"/>
              <a:gd name="T73" fmla="*/ 19688671 h 542"/>
              <a:gd name="T74" fmla="*/ 27447375 w 569"/>
              <a:gd name="T75" fmla="*/ 12643085 h 542"/>
              <a:gd name="T76" fmla="*/ 24046924 w 569"/>
              <a:gd name="T77" fmla="*/ 2123363 h 542"/>
              <a:gd name="T78" fmla="*/ 21666521 w 569"/>
              <a:gd name="T79" fmla="*/ 10471613 h 542"/>
              <a:gd name="T80" fmla="*/ 22978167 w 569"/>
              <a:gd name="T81" fmla="*/ 11533295 h 542"/>
              <a:gd name="T82" fmla="*/ 24629903 w 569"/>
              <a:gd name="T83" fmla="*/ 11002564 h 542"/>
              <a:gd name="T84" fmla="*/ 25164171 w 569"/>
              <a:gd name="T85" fmla="*/ 9409931 h 542"/>
              <a:gd name="T86" fmla="*/ 24095414 w 569"/>
              <a:gd name="T87" fmla="*/ 8155376 h 542"/>
              <a:gd name="T88" fmla="*/ 22346699 w 569"/>
              <a:gd name="T89" fmla="*/ 8300141 h 542"/>
              <a:gd name="T90" fmla="*/ 21520831 w 569"/>
              <a:gd name="T91" fmla="*/ 9796117 h 542"/>
              <a:gd name="T92" fmla="*/ 14816689 w 569"/>
              <a:gd name="T93" fmla="*/ 8348469 h 542"/>
              <a:gd name="T94" fmla="*/ 13116464 w 569"/>
              <a:gd name="T95" fmla="*/ 7817518 h 542"/>
              <a:gd name="T96" fmla="*/ 11853307 w 569"/>
              <a:gd name="T97" fmla="*/ 8927528 h 542"/>
              <a:gd name="T98" fmla="*/ 11999217 w 569"/>
              <a:gd name="T99" fmla="*/ 10616378 h 542"/>
              <a:gd name="T100" fmla="*/ 13505043 w 569"/>
              <a:gd name="T101" fmla="*/ 11388530 h 542"/>
              <a:gd name="T102" fmla="*/ 15011089 w 569"/>
              <a:gd name="T103" fmla="*/ 10616378 h 542"/>
              <a:gd name="T104" fmla="*/ 2283204 w 569"/>
              <a:gd name="T105" fmla="*/ 10133755 h 542"/>
              <a:gd name="T106" fmla="*/ 3351961 w 569"/>
              <a:gd name="T107" fmla="*/ 11436858 h 542"/>
              <a:gd name="T108" fmla="*/ 5100896 w 569"/>
              <a:gd name="T109" fmla="*/ 11292093 h 542"/>
              <a:gd name="T110" fmla="*/ 5878054 w 569"/>
              <a:gd name="T111" fmla="*/ 9844225 h 542"/>
              <a:gd name="T112" fmla="*/ 5100896 w 569"/>
              <a:gd name="T113" fmla="*/ 8348469 h 542"/>
              <a:gd name="T114" fmla="*/ 3400671 w 569"/>
              <a:gd name="T115" fmla="*/ 8203485 h 542"/>
              <a:gd name="T116" fmla="*/ 2283204 w 569"/>
              <a:gd name="T117" fmla="*/ 9458259 h 5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69" h="542">
                <a:moveTo>
                  <a:pt x="481" y="1"/>
                </a:moveTo>
                <a:lnTo>
                  <a:pt x="476" y="13"/>
                </a:lnTo>
                <a:lnTo>
                  <a:pt x="468" y="43"/>
                </a:lnTo>
                <a:lnTo>
                  <a:pt x="454" y="86"/>
                </a:lnTo>
                <a:lnTo>
                  <a:pt x="439" y="135"/>
                </a:lnTo>
                <a:lnTo>
                  <a:pt x="424" y="185"/>
                </a:lnTo>
                <a:lnTo>
                  <a:pt x="410" y="227"/>
                </a:lnTo>
                <a:lnTo>
                  <a:pt x="402" y="258"/>
                </a:lnTo>
                <a:lnTo>
                  <a:pt x="397" y="270"/>
                </a:lnTo>
                <a:lnTo>
                  <a:pt x="387" y="270"/>
                </a:lnTo>
                <a:lnTo>
                  <a:pt x="376" y="271"/>
                </a:lnTo>
                <a:lnTo>
                  <a:pt x="371" y="259"/>
                </a:lnTo>
                <a:lnTo>
                  <a:pt x="360" y="228"/>
                </a:lnTo>
                <a:lnTo>
                  <a:pt x="344" y="185"/>
                </a:lnTo>
                <a:lnTo>
                  <a:pt x="325" y="135"/>
                </a:lnTo>
                <a:lnTo>
                  <a:pt x="307" y="85"/>
                </a:lnTo>
                <a:lnTo>
                  <a:pt x="291" y="42"/>
                </a:lnTo>
                <a:lnTo>
                  <a:pt x="279" y="12"/>
                </a:lnTo>
                <a:lnTo>
                  <a:pt x="275" y="0"/>
                </a:lnTo>
                <a:lnTo>
                  <a:pt x="271" y="12"/>
                </a:lnTo>
                <a:lnTo>
                  <a:pt x="261" y="43"/>
                </a:lnTo>
                <a:lnTo>
                  <a:pt x="247" y="86"/>
                </a:lnTo>
                <a:lnTo>
                  <a:pt x="232" y="137"/>
                </a:lnTo>
                <a:lnTo>
                  <a:pt x="216" y="187"/>
                </a:lnTo>
                <a:lnTo>
                  <a:pt x="202" y="231"/>
                </a:lnTo>
                <a:lnTo>
                  <a:pt x="192" y="262"/>
                </a:lnTo>
                <a:lnTo>
                  <a:pt x="188" y="274"/>
                </a:lnTo>
                <a:lnTo>
                  <a:pt x="179" y="274"/>
                </a:lnTo>
                <a:lnTo>
                  <a:pt x="169" y="274"/>
                </a:lnTo>
                <a:lnTo>
                  <a:pt x="166" y="262"/>
                </a:lnTo>
                <a:lnTo>
                  <a:pt x="156" y="231"/>
                </a:lnTo>
                <a:lnTo>
                  <a:pt x="142" y="188"/>
                </a:lnTo>
                <a:lnTo>
                  <a:pt x="126" y="138"/>
                </a:lnTo>
                <a:lnTo>
                  <a:pt x="110" y="87"/>
                </a:lnTo>
                <a:lnTo>
                  <a:pt x="96" y="44"/>
                </a:lnTo>
                <a:lnTo>
                  <a:pt x="87" y="13"/>
                </a:lnTo>
                <a:lnTo>
                  <a:pt x="84" y="1"/>
                </a:lnTo>
                <a:lnTo>
                  <a:pt x="79" y="13"/>
                </a:lnTo>
                <a:lnTo>
                  <a:pt x="71" y="44"/>
                </a:lnTo>
                <a:lnTo>
                  <a:pt x="57" y="87"/>
                </a:lnTo>
                <a:lnTo>
                  <a:pt x="42" y="138"/>
                </a:lnTo>
                <a:lnTo>
                  <a:pt x="27" y="188"/>
                </a:lnTo>
                <a:lnTo>
                  <a:pt x="13" y="231"/>
                </a:lnTo>
                <a:lnTo>
                  <a:pt x="3" y="262"/>
                </a:lnTo>
                <a:lnTo>
                  <a:pt x="0" y="274"/>
                </a:lnTo>
                <a:lnTo>
                  <a:pt x="0" y="285"/>
                </a:lnTo>
                <a:lnTo>
                  <a:pt x="0" y="316"/>
                </a:lnTo>
                <a:lnTo>
                  <a:pt x="0" y="358"/>
                </a:lnTo>
                <a:lnTo>
                  <a:pt x="0" y="408"/>
                </a:lnTo>
                <a:lnTo>
                  <a:pt x="0" y="458"/>
                </a:lnTo>
                <a:lnTo>
                  <a:pt x="0" y="500"/>
                </a:lnTo>
                <a:lnTo>
                  <a:pt x="0" y="530"/>
                </a:lnTo>
                <a:lnTo>
                  <a:pt x="0" y="542"/>
                </a:lnTo>
                <a:lnTo>
                  <a:pt x="6" y="542"/>
                </a:lnTo>
                <a:lnTo>
                  <a:pt x="16" y="542"/>
                </a:lnTo>
                <a:lnTo>
                  <a:pt x="27" y="542"/>
                </a:lnTo>
                <a:lnTo>
                  <a:pt x="32" y="542"/>
                </a:lnTo>
                <a:lnTo>
                  <a:pt x="32" y="532"/>
                </a:lnTo>
                <a:lnTo>
                  <a:pt x="32" y="507"/>
                </a:lnTo>
                <a:lnTo>
                  <a:pt x="32" y="470"/>
                </a:lnTo>
                <a:lnTo>
                  <a:pt x="32" y="428"/>
                </a:lnTo>
                <a:lnTo>
                  <a:pt x="32" y="386"/>
                </a:lnTo>
                <a:lnTo>
                  <a:pt x="32" y="350"/>
                </a:lnTo>
                <a:lnTo>
                  <a:pt x="32" y="323"/>
                </a:lnTo>
                <a:lnTo>
                  <a:pt x="32" y="314"/>
                </a:lnTo>
                <a:lnTo>
                  <a:pt x="32" y="307"/>
                </a:lnTo>
                <a:lnTo>
                  <a:pt x="37" y="293"/>
                </a:lnTo>
                <a:lnTo>
                  <a:pt x="40" y="287"/>
                </a:lnTo>
                <a:lnTo>
                  <a:pt x="46" y="281"/>
                </a:lnTo>
                <a:lnTo>
                  <a:pt x="49" y="277"/>
                </a:lnTo>
                <a:lnTo>
                  <a:pt x="54" y="275"/>
                </a:lnTo>
                <a:lnTo>
                  <a:pt x="59" y="274"/>
                </a:lnTo>
                <a:lnTo>
                  <a:pt x="64" y="274"/>
                </a:lnTo>
                <a:lnTo>
                  <a:pt x="74" y="274"/>
                </a:lnTo>
                <a:lnTo>
                  <a:pt x="95" y="274"/>
                </a:lnTo>
                <a:lnTo>
                  <a:pt x="117" y="274"/>
                </a:lnTo>
                <a:lnTo>
                  <a:pt x="126" y="274"/>
                </a:lnTo>
                <a:lnTo>
                  <a:pt x="130" y="274"/>
                </a:lnTo>
                <a:lnTo>
                  <a:pt x="135" y="275"/>
                </a:lnTo>
                <a:lnTo>
                  <a:pt x="139" y="277"/>
                </a:lnTo>
                <a:lnTo>
                  <a:pt x="143" y="281"/>
                </a:lnTo>
                <a:lnTo>
                  <a:pt x="150" y="287"/>
                </a:lnTo>
                <a:lnTo>
                  <a:pt x="154" y="293"/>
                </a:lnTo>
                <a:lnTo>
                  <a:pt x="160" y="307"/>
                </a:lnTo>
                <a:lnTo>
                  <a:pt x="163" y="314"/>
                </a:lnTo>
                <a:lnTo>
                  <a:pt x="163" y="323"/>
                </a:lnTo>
                <a:lnTo>
                  <a:pt x="163" y="350"/>
                </a:lnTo>
                <a:lnTo>
                  <a:pt x="163" y="386"/>
                </a:lnTo>
                <a:lnTo>
                  <a:pt x="163" y="428"/>
                </a:lnTo>
                <a:lnTo>
                  <a:pt x="163" y="470"/>
                </a:lnTo>
                <a:lnTo>
                  <a:pt x="163" y="507"/>
                </a:lnTo>
                <a:lnTo>
                  <a:pt x="163" y="532"/>
                </a:lnTo>
                <a:lnTo>
                  <a:pt x="163" y="542"/>
                </a:lnTo>
                <a:lnTo>
                  <a:pt x="168" y="542"/>
                </a:lnTo>
                <a:lnTo>
                  <a:pt x="180" y="542"/>
                </a:lnTo>
                <a:lnTo>
                  <a:pt x="191" y="542"/>
                </a:lnTo>
                <a:lnTo>
                  <a:pt x="197" y="542"/>
                </a:lnTo>
                <a:lnTo>
                  <a:pt x="197" y="532"/>
                </a:lnTo>
                <a:lnTo>
                  <a:pt x="197" y="507"/>
                </a:lnTo>
                <a:lnTo>
                  <a:pt x="197" y="470"/>
                </a:lnTo>
                <a:lnTo>
                  <a:pt x="197" y="428"/>
                </a:lnTo>
                <a:lnTo>
                  <a:pt x="197" y="386"/>
                </a:lnTo>
                <a:lnTo>
                  <a:pt x="197" y="350"/>
                </a:lnTo>
                <a:lnTo>
                  <a:pt x="197" y="323"/>
                </a:lnTo>
                <a:lnTo>
                  <a:pt x="197" y="314"/>
                </a:lnTo>
                <a:lnTo>
                  <a:pt x="198" y="307"/>
                </a:lnTo>
                <a:lnTo>
                  <a:pt x="202" y="293"/>
                </a:lnTo>
                <a:lnTo>
                  <a:pt x="204" y="290"/>
                </a:lnTo>
                <a:lnTo>
                  <a:pt x="206" y="287"/>
                </a:lnTo>
                <a:lnTo>
                  <a:pt x="209" y="283"/>
                </a:lnTo>
                <a:lnTo>
                  <a:pt x="213" y="281"/>
                </a:lnTo>
                <a:lnTo>
                  <a:pt x="217" y="277"/>
                </a:lnTo>
                <a:lnTo>
                  <a:pt x="222" y="275"/>
                </a:lnTo>
                <a:lnTo>
                  <a:pt x="228" y="274"/>
                </a:lnTo>
                <a:lnTo>
                  <a:pt x="235" y="274"/>
                </a:lnTo>
                <a:lnTo>
                  <a:pt x="249" y="274"/>
                </a:lnTo>
                <a:lnTo>
                  <a:pt x="280" y="274"/>
                </a:lnTo>
                <a:lnTo>
                  <a:pt x="311" y="274"/>
                </a:lnTo>
                <a:lnTo>
                  <a:pt x="325" y="274"/>
                </a:lnTo>
                <a:lnTo>
                  <a:pt x="330" y="274"/>
                </a:lnTo>
                <a:lnTo>
                  <a:pt x="335" y="275"/>
                </a:lnTo>
                <a:lnTo>
                  <a:pt x="340" y="277"/>
                </a:lnTo>
                <a:lnTo>
                  <a:pt x="345" y="281"/>
                </a:lnTo>
                <a:lnTo>
                  <a:pt x="351" y="287"/>
                </a:lnTo>
                <a:lnTo>
                  <a:pt x="357" y="293"/>
                </a:lnTo>
                <a:lnTo>
                  <a:pt x="363" y="307"/>
                </a:lnTo>
                <a:lnTo>
                  <a:pt x="365" y="314"/>
                </a:lnTo>
                <a:lnTo>
                  <a:pt x="365" y="323"/>
                </a:lnTo>
                <a:lnTo>
                  <a:pt x="365" y="350"/>
                </a:lnTo>
                <a:lnTo>
                  <a:pt x="365" y="386"/>
                </a:lnTo>
                <a:lnTo>
                  <a:pt x="365" y="428"/>
                </a:lnTo>
                <a:lnTo>
                  <a:pt x="365" y="470"/>
                </a:lnTo>
                <a:lnTo>
                  <a:pt x="365" y="507"/>
                </a:lnTo>
                <a:lnTo>
                  <a:pt x="365" y="532"/>
                </a:lnTo>
                <a:lnTo>
                  <a:pt x="365" y="542"/>
                </a:lnTo>
                <a:lnTo>
                  <a:pt x="372" y="542"/>
                </a:lnTo>
                <a:lnTo>
                  <a:pt x="387" y="542"/>
                </a:lnTo>
                <a:lnTo>
                  <a:pt x="402" y="542"/>
                </a:lnTo>
                <a:lnTo>
                  <a:pt x="408" y="542"/>
                </a:lnTo>
                <a:lnTo>
                  <a:pt x="408" y="532"/>
                </a:lnTo>
                <a:lnTo>
                  <a:pt x="408" y="507"/>
                </a:lnTo>
                <a:lnTo>
                  <a:pt x="408" y="470"/>
                </a:lnTo>
                <a:lnTo>
                  <a:pt x="408" y="428"/>
                </a:lnTo>
                <a:lnTo>
                  <a:pt x="408" y="386"/>
                </a:lnTo>
                <a:lnTo>
                  <a:pt x="408" y="350"/>
                </a:lnTo>
                <a:lnTo>
                  <a:pt x="408" y="323"/>
                </a:lnTo>
                <a:lnTo>
                  <a:pt x="408" y="314"/>
                </a:lnTo>
                <a:lnTo>
                  <a:pt x="409" y="307"/>
                </a:lnTo>
                <a:lnTo>
                  <a:pt x="412" y="293"/>
                </a:lnTo>
                <a:lnTo>
                  <a:pt x="414" y="290"/>
                </a:lnTo>
                <a:lnTo>
                  <a:pt x="417" y="287"/>
                </a:lnTo>
                <a:lnTo>
                  <a:pt x="419" y="283"/>
                </a:lnTo>
                <a:lnTo>
                  <a:pt x="423" y="281"/>
                </a:lnTo>
                <a:lnTo>
                  <a:pt x="426" y="277"/>
                </a:lnTo>
                <a:lnTo>
                  <a:pt x="430" y="275"/>
                </a:lnTo>
                <a:lnTo>
                  <a:pt x="436" y="274"/>
                </a:lnTo>
                <a:lnTo>
                  <a:pt x="442" y="274"/>
                </a:lnTo>
                <a:lnTo>
                  <a:pt x="452" y="274"/>
                </a:lnTo>
                <a:lnTo>
                  <a:pt x="473" y="274"/>
                </a:lnTo>
                <a:lnTo>
                  <a:pt x="495" y="274"/>
                </a:lnTo>
                <a:lnTo>
                  <a:pt x="505" y="274"/>
                </a:lnTo>
                <a:lnTo>
                  <a:pt x="509" y="274"/>
                </a:lnTo>
                <a:lnTo>
                  <a:pt x="515" y="275"/>
                </a:lnTo>
                <a:lnTo>
                  <a:pt x="518" y="277"/>
                </a:lnTo>
                <a:lnTo>
                  <a:pt x="521" y="281"/>
                </a:lnTo>
                <a:lnTo>
                  <a:pt x="527" y="287"/>
                </a:lnTo>
                <a:lnTo>
                  <a:pt x="530" y="293"/>
                </a:lnTo>
                <a:lnTo>
                  <a:pt x="532" y="307"/>
                </a:lnTo>
                <a:lnTo>
                  <a:pt x="533" y="314"/>
                </a:lnTo>
                <a:lnTo>
                  <a:pt x="533" y="323"/>
                </a:lnTo>
                <a:lnTo>
                  <a:pt x="533" y="350"/>
                </a:lnTo>
                <a:lnTo>
                  <a:pt x="533" y="386"/>
                </a:lnTo>
                <a:lnTo>
                  <a:pt x="533" y="428"/>
                </a:lnTo>
                <a:lnTo>
                  <a:pt x="533" y="470"/>
                </a:lnTo>
                <a:lnTo>
                  <a:pt x="533" y="507"/>
                </a:lnTo>
                <a:lnTo>
                  <a:pt x="533" y="532"/>
                </a:lnTo>
                <a:lnTo>
                  <a:pt x="533" y="542"/>
                </a:lnTo>
                <a:lnTo>
                  <a:pt x="538" y="542"/>
                </a:lnTo>
                <a:lnTo>
                  <a:pt x="551" y="542"/>
                </a:lnTo>
                <a:lnTo>
                  <a:pt x="564" y="542"/>
                </a:lnTo>
                <a:lnTo>
                  <a:pt x="569" y="542"/>
                </a:lnTo>
                <a:lnTo>
                  <a:pt x="569" y="530"/>
                </a:lnTo>
                <a:lnTo>
                  <a:pt x="569" y="500"/>
                </a:lnTo>
                <a:lnTo>
                  <a:pt x="569" y="458"/>
                </a:lnTo>
                <a:lnTo>
                  <a:pt x="569" y="408"/>
                </a:lnTo>
                <a:lnTo>
                  <a:pt x="569" y="358"/>
                </a:lnTo>
                <a:lnTo>
                  <a:pt x="569" y="316"/>
                </a:lnTo>
                <a:lnTo>
                  <a:pt x="569" y="285"/>
                </a:lnTo>
                <a:lnTo>
                  <a:pt x="569" y="274"/>
                </a:lnTo>
                <a:lnTo>
                  <a:pt x="565" y="262"/>
                </a:lnTo>
                <a:lnTo>
                  <a:pt x="555" y="231"/>
                </a:lnTo>
                <a:lnTo>
                  <a:pt x="542" y="188"/>
                </a:lnTo>
                <a:lnTo>
                  <a:pt x="524" y="138"/>
                </a:lnTo>
                <a:lnTo>
                  <a:pt x="508" y="87"/>
                </a:lnTo>
                <a:lnTo>
                  <a:pt x="495" y="44"/>
                </a:lnTo>
                <a:lnTo>
                  <a:pt x="484" y="13"/>
                </a:lnTo>
                <a:lnTo>
                  <a:pt x="481" y="1"/>
                </a:lnTo>
                <a:close/>
                <a:moveTo>
                  <a:pt x="443" y="203"/>
                </a:moveTo>
                <a:lnTo>
                  <a:pt x="444" y="210"/>
                </a:lnTo>
                <a:lnTo>
                  <a:pt x="446" y="217"/>
                </a:lnTo>
                <a:lnTo>
                  <a:pt x="450" y="223"/>
                </a:lnTo>
                <a:lnTo>
                  <a:pt x="455" y="228"/>
                </a:lnTo>
                <a:lnTo>
                  <a:pt x="460" y="233"/>
                </a:lnTo>
                <a:lnTo>
                  <a:pt x="467" y="237"/>
                </a:lnTo>
                <a:lnTo>
                  <a:pt x="473" y="239"/>
                </a:lnTo>
                <a:lnTo>
                  <a:pt x="481" y="239"/>
                </a:lnTo>
                <a:lnTo>
                  <a:pt x="488" y="239"/>
                </a:lnTo>
                <a:lnTo>
                  <a:pt x="496" y="237"/>
                </a:lnTo>
                <a:lnTo>
                  <a:pt x="502" y="233"/>
                </a:lnTo>
                <a:lnTo>
                  <a:pt x="507" y="228"/>
                </a:lnTo>
                <a:lnTo>
                  <a:pt x="512" y="223"/>
                </a:lnTo>
                <a:lnTo>
                  <a:pt x="516" y="217"/>
                </a:lnTo>
                <a:lnTo>
                  <a:pt x="518" y="210"/>
                </a:lnTo>
                <a:lnTo>
                  <a:pt x="518" y="203"/>
                </a:lnTo>
                <a:lnTo>
                  <a:pt x="518" y="195"/>
                </a:lnTo>
                <a:lnTo>
                  <a:pt x="515" y="188"/>
                </a:lnTo>
                <a:lnTo>
                  <a:pt x="512" y="181"/>
                </a:lnTo>
                <a:lnTo>
                  <a:pt x="507" y="176"/>
                </a:lnTo>
                <a:lnTo>
                  <a:pt x="502" y="172"/>
                </a:lnTo>
                <a:lnTo>
                  <a:pt x="496" y="169"/>
                </a:lnTo>
                <a:lnTo>
                  <a:pt x="488" y="166"/>
                </a:lnTo>
                <a:lnTo>
                  <a:pt x="481" y="165"/>
                </a:lnTo>
                <a:lnTo>
                  <a:pt x="473" y="166"/>
                </a:lnTo>
                <a:lnTo>
                  <a:pt x="467" y="169"/>
                </a:lnTo>
                <a:lnTo>
                  <a:pt x="460" y="172"/>
                </a:lnTo>
                <a:lnTo>
                  <a:pt x="455" y="176"/>
                </a:lnTo>
                <a:lnTo>
                  <a:pt x="450" y="181"/>
                </a:lnTo>
                <a:lnTo>
                  <a:pt x="446" y="188"/>
                </a:lnTo>
                <a:lnTo>
                  <a:pt x="444" y="195"/>
                </a:lnTo>
                <a:lnTo>
                  <a:pt x="443" y="203"/>
                </a:lnTo>
                <a:close/>
                <a:moveTo>
                  <a:pt x="315" y="198"/>
                </a:moveTo>
                <a:lnTo>
                  <a:pt x="314" y="191"/>
                </a:lnTo>
                <a:lnTo>
                  <a:pt x="312" y="185"/>
                </a:lnTo>
                <a:lnTo>
                  <a:pt x="309" y="178"/>
                </a:lnTo>
                <a:lnTo>
                  <a:pt x="305" y="173"/>
                </a:lnTo>
                <a:lnTo>
                  <a:pt x="298" y="169"/>
                </a:lnTo>
                <a:lnTo>
                  <a:pt x="293" y="164"/>
                </a:lnTo>
                <a:lnTo>
                  <a:pt x="285" y="162"/>
                </a:lnTo>
                <a:lnTo>
                  <a:pt x="278" y="162"/>
                </a:lnTo>
                <a:lnTo>
                  <a:pt x="270" y="162"/>
                </a:lnTo>
                <a:lnTo>
                  <a:pt x="264" y="164"/>
                </a:lnTo>
                <a:lnTo>
                  <a:pt x="258" y="169"/>
                </a:lnTo>
                <a:lnTo>
                  <a:pt x="252" y="173"/>
                </a:lnTo>
                <a:lnTo>
                  <a:pt x="247" y="178"/>
                </a:lnTo>
                <a:lnTo>
                  <a:pt x="244" y="185"/>
                </a:lnTo>
                <a:lnTo>
                  <a:pt x="242" y="191"/>
                </a:lnTo>
                <a:lnTo>
                  <a:pt x="240" y="198"/>
                </a:lnTo>
                <a:lnTo>
                  <a:pt x="242" y="206"/>
                </a:lnTo>
                <a:lnTo>
                  <a:pt x="244" y="213"/>
                </a:lnTo>
                <a:lnTo>
                  <a:pt x="247" y="220"/>
                </a:lnTo>
                <a:lnTo>
                  <a:pt x="252" y="225"/>
                </a:lnTo>
                <a:lnTo>
                  <a:pt x="258" y="229"/>
                </a:lnTo>
                <a:lnTo>
                  <a:pt x="264" y="233"/>
                </a:lnTo>
                <a:lnTo>
                  <a:pt x="270" y="235"/>
                </a:lnTo>
                <a:lnTo>
                  <a:pt x="278" y="236"/>
                </a:lnTo>
                <a:lnTo>
                  <a:pt x="285" y="235"/>
                </a:lnTo>
                <a:lnTo>
                  <a:pt x="293" y="233"/>
                </a:lnTo>
                <a:lnTo>
                  <a:pt x="298" y="229"/>
                </a:lnTo>
                <a:lnTo>
                  <a:pt x="305" y="225"/>
                </a:lnTo>
                <a:lnTo>
                  <a:pt x="309" y="220"/>
                </a:lnTo>
                <a:lnTo>
                  <a:pt x="312" y="213"/>
                </a:lnTo>
                <a:lnTo>
                  <a:pt x="314" y="206"/>
                </a:lnTo>
                <a:lnTo>
                  <a:pt x="315" y="198"/>
                </a:lnTo>
                <a:close/>
                <a:moveTo>
                  <a:pt x="46" y="203"/>
                </a:moveTo>
                <a:lnTo>
                  <a:pt x="47" y="210"/>
                </a:lnTo>
                <a:lnTo>
                  <a:pt x="49" y="218"/>
                </a:lnTo>
                <a:lnTo>
                  <a:pt x="53" y="224"/>
                </a:lnTo>
                <a:lnTo>
                  <a:pt x="57" y="229"/>
                </a:lnTo>
                <a:lnTo>
                  <a:pt x="62" y="234"/>
                </a:lnTo>
                <a:lnTo>
                  <a:pt x="69" y="237"/>
                </a:lnTo>
                <a:lnTo>
                  <a:pt x="76" y="239"/>
                </a:lnTo>
                <a:lnTo>
                  <a:pt x="84" y="240"/>
                </a:lnTo>
                <a:lnTo>
                  <a:pt x="91" y="240"/>
                </a:lnTo>
                <a:lnTo>
                  <a:pt x="98" y="238"/>
                </a:lnTo>
                <a:lnTo>
                  <a:pt x="105" y="234"/>
                </a:lnTo>
                <a:lnTo>
                  <a:pt x="110" y="229"/>
                </a:lnTo>
                <a:lnTo>
                  <a:pt x="114" y="224"/>
                </a:lnTo>
                <a:lnTo>
                  <a:pt x="118" y="218"/>
                </a:lnTo>
                <a:lnTo>
                  <a:pt x="120" y="211"/>
                </a:lnTo>
                <a:lnTo>
                  <a:pt x="121" y="204"/>
                </a:lnTo>
                <a:lnTo>
                  <a:pt x="121" y="196"/>
                </a:lnTo>
                <a:lnTo>
                  <a:pt x="119" y="189"/>
                </a:lnTo>
                <a:lnTo>
                  <a:pt x="114" y="183"/>
                </a:lnTo>
                <a:lnTo>
                  <a:pt x="110" y="177"/>
                </a:lnTo>
                <a:lnTo>
                  <a:pt x="105" y="173"/>
                </a:lnTo>
                <a:lnTo>
                  <a:pt x="98" y="170"/>
                </a:lnTo>
                <a:lnTo>
                  <a:pt x="91" y="167"/>
                </a:lnTo>
                <a:lnTo>
                  <a:pt x="84" y="166"/>
                </a:lnTo>
                <a:lnTo>
                  <a:pt x="76" y="167"/>
                </a:lnTo>
                <a:lnTo>
                  <a:pt x="70" y="170"/>
                </a:lnTo>
                <a:lnTo>
                  <a:pt x="63" y="173"/>
                </a:lnTo>
                <a:lnTo>
                  <a:pt x="58" y="177"/>
                </a:lnTo>
                <a:lnTo>
                  <a:pt x="53" y="182"/>
                </a:lnTo>
                <a:lnTo>
                  <a:pt x="49" y="189"/>
                </a:lnTo>
                <a:lnTo>
                  <a:pt x="47" y="196"/>
                </a:lnTo>
                <a:lnTo>
                  <a:pt x="46" y="203"/>
                </a:lnTo>
                <a:close/>
              </a:path>
            </a:pathLst>
          </a:custGeom>
          <a:solidFill>
            <a:srgbClr val="FFFFFF"/>
          </a:solidFill>
          <a:ln w="9525">
            <a:noFill/>
            <a:round/>
            <a:headEnd/>
            <a:tailEnd/>
          </a:ln>
        </p:spPr>
        <p:txBody>
          <a:bodyPr/>
          <a:lstStyle/>
          <a:p>
            <a:endParaRPr lang="en-US"/>
          </a:p>
        </p:txBody>
      </p:sp>
      <p:sp>
        <p:nvSpPr>
          <p:cNvPr id="424" name="Freeform 428"/>
          <p:cNvSpPr>
            <a:spLocks noEditPoints="1"/>
          </p:cNvSpPr>
          <p:nvPr/>
        </p:nvSpPr>
        <p:spPr bwMode="auto">
          <a:xfrm>
            <a:off x="1884363" y="933450"/>
            <a:ext cx="125412" cy="119063"/>
          </a:xfrm>
          <a:custGeom>
            <a:avLst/>
            <a:gdLst>
              <a:gd name="T0" fmla="*/ 24678393 w 569"/>
              <a:gd name="T1" fmla="*/ 8125227 h 543"/>
              <a:gd name="T2" fmla="*/ 23075367 w 569"/>
              <a:gd name="T3" fmla="*/ 7644590 h 543"/>
              <a:gd name="T4" fmla="*/ 21763721 w 569"/>
              <a:gd name="T5" fmla="*/ 8702343 h 543"/>
              <a:gd name="T6" fmla="*/ 21957900 w 569"/>
              <a:gd name="T7" fmla="*/ 10385013 h 543"/>
              <a:gd name="T8" fmla="*/ 23463946 w 569"/>
              <a:gd name="T9" fmla="*/ 11154208 h 543"/>
              <a:gd name="T10" fmla="*/ 24969992 w 569"/>
              <a:gd name="T11" fmla="*/ 10385013 h 543"/>
              <a:gd name="T12" fmla="*/ 15302468 w 569"/>
              <a:gd name="T13" fmla="*/ 8846403 h 543"/>
              <a:gd name="T14" fmla="*/ 14282421 w 569"/>
              <a:gd name="T15" fmla="*/ 7548331 h 543"/>
              <a:gd name="T16" fmla="*/ 12533486 w 569"/>
              <a:gd name="T17" fmla="*/ 7788869 h 543"/>
              <a:gd name="T18" fmla="*/ 11756328 w 569"/>
              <a:gd name="T19" fmla="*/ 9182981 h 543"/>
              <a:gd name="T20" fmla="*/ 12533486 w 569"/>
              <a:gd name="T21" fmla="*/ 10673570 h 543"/>
              <a:gd name="T22" fmla="*/ 14282421 w 569"/>
              <a:gd name="T23" fmla="*/ 10865869 h 543"/>
              <a:gd name="T24" fmla="*/ 15302468 w 569"/>
              <a:gd name="T25" fmla="*/ 9567797 h 543"/>
              <a:gd name="T26" fmla="*/ 5586675 w 569"/>
              <a:gd name="T27" fmla="*/ 8413785 h 543"/>
              <a:gd name="T28" fmla="*/ 4129339 w 569"/>
              <a:gd name="T29" fmla="*/ 7644590 h 543"/>
              <a:gd name="T30" fmla="*/ 2623293 w 569"/>
              <a:gd name="T31" fmla="*/ 8413785 h 543"/>
              <a:gd name="T32" fmla="*/ 2477603 w 569"/>
              <a:gd name="T33" fmla="*/ 10144694 h 543"/>
              <a:gd name="T34" fmla="*/ 3789250 w 569"/>
              <a:gd name="T35" fmla="*/ 11202447 h 543"/>
              <a:gd name="T36" fmla="*/ 5392275 w 569"/>
              <a:gd name="T37" fmla="*/ 10673570 h 543"/>
              <a:gd name="T38" fmla="*/ 19286117 w 569"/>
              <a:gd name="T39" fmla="*/ 12981375 h 543"/>
              <a:gd name="T40" fmla="*/ 16662825 w 569"/>
              <a:gd name="T41" fmla="*/ 8942662 h 543"/>
              <a:gd name="T42" fmla="*/ 13310864 w 569"/>
              <a:gd name="T43" fmla="*/ 0 h 543"/>
              <a:gd name="T44" fmla="*/ 10444682 w 569"/>
              <a:gd name="T45" fmla="*/ 9038921 h 543"/>
              <a:gd name="T46" fmla="*/ 8209968 w 569"/>
              <a:gd name="T47" fmla="*/ 13221694 h 543"/>
              <a:gd name="T48" fmla="*/ 5343785 w 569"/>
              <a:gd name="T49" fmla="*/ 4279032 h 543"/>
              <a:gd name="T50" fmla="*/ 3351961 w 569"/>
              <a:gd name="T51" fmla="*/ 2163526 h 543"/>
              <a:gd name="T52" fmla="*/ 145690 w 569"/>
              <a:gd name="T53" fmla="*/ 12644798 h 543"/>
              <a:gd name="T54" fmla="*/ 0 w 569"/>
              <a:gd name="T55" fmla="*/ 19664252 h 543"/>
              <a:gd name="T56" fmla="*/ 194400 w 569"/>
              <a:gd name="T57" fmla="*/ 26106810 h 543"/>
              <a:gd name="T58" fmla="*/ 1554536 w 569"/>
              <a:gd name="T59" fmla="*/ 24375902 h 543"/>
              <a:gd name="T60" fmla="*/ 1554536 w 569"/>
              <a:gd name="T61" fmla="*/ 15625539 h 543"/>
              <a:gd name="T62" fmla="*/ 2186004 w 569"/>
              <a:gd name="T63" fmla="*/ 13510252 h 543"/>
              <a:gd name="T64" fmla="*/ 3594850 w 569"/>
              <a:gd name="T65" fmla="*/ 13221694 h 543"/>
              <a:gd name="T66" fmla="*/ 6558232 w 569"/>
              <a:gd name="T67" fmla="*/ 13317734 h 543"/>
              <a:gd name="T68" fmla="*/ 7772679 w 569"/>
              <a:gd name="T69" fmla="*/ 14856343 h 543"/>
              <a:gd name="T70" fmla="*/ 7869879 w 569"/>
              <a:gd name="T71" fmla="*/ 20625746 h 543"/>
              <a:gd name="T72" fmla="*/ 8161258 w 569"/>
              <a:gd name="T73" fmla="*/ 26106810 h 543"/>
              <a:gd name="T74" fmla="*/ 9521614 w 569"/>
              <a:gd name="T75" fmla="*/ 24375902 h 543"/>
              <a:gd name="T76" fmla="*/ 9521614 w 569"/>
              <a:gd name="T77" fmla="*/ 15625539 h 543"/>
              <a:gd name="T78" fmla="*/ 10007393 w 569"/>
              <a:gd name="T79" fmla="*/ 13798590 h 543"/>
              <a:gd name="T80" fmla="*/ 11027660 w 569"/>
              <a:gd name="T81" fmla="*/ 13269714 h 543"/>
              <a:gd name="T82" fmla="*/ 15739757 w 569"/>
              <a:gd name="T83" fmla="*/ 13221694 h 543"/>
              <a:gd name="T84" fmla="*/ 17051403 w 569"/>
              <a:gd name="T85" fmla="*/ 13798590 h 543"/>
              <a:gd name="T86" fmla="*/ 17731582 w 569"/>
              <a:gd name="T87" fmla="*/ 16827571 h 543"/>
              <a:gd name="T88" fmla="*/ 17731582 w 569"/>
              <a:gd name="T89" fmla="*/ 25674193 h 543"/>
              <a:gd name="T90" fmla="*/ 19820386 w 569"/>
              <a:gd name="T91" fmla="*/ 26106810 h 543"/>
              <a:gd name="T92" fmla="*/ 19820386 w 569"/>
              <a:gd name="T93" fmla="*/ 18606499 h 543"/>
              <a:gd name="T94" fmla="*/ 20014785 w 569"/>
              <a:gd name="T95" fmla="*/ 14183188 h 543"/>
              <a:gd name="T96" fmla="*/ 20694964 w 569"/>
              <a:gd name="T97" fmla="*/ 13413993 h 543"/>
              <a:gd name="T98" fmla="*/ 22978167 w 569"/>
              <a:gd name="T99" fmla="*/ 13221694 h 543"/>
              <a:gd name="T100" fmla="*/ 25164171 w 569"/>
              <a:gd name="T101" fmla="*/ 13413993 h 543"/>
              <a:gd name="T102" fmla="*/ 25844350 w 569"/>
              <a:gd name="T103" fmla="*/ 15144901 h 543"/>
              <a:gd name="T104" fmla="*/ 25844350 w 569"/>
              <a:gd name="T105" fmla="*/ 22645213 h 543"/>
              <a:gd name="T106" fmla="*/ 26718707 w 569"/>
              <a:gd name="T107" fmla="*/ 26106810 h 543"/>
              <a:gd name="T108" fmla="*/ 27641775 w 569"/>
              <a:gd name="T109" fmla="*/ 22020077 h 543"/>
              <a:gd name="T110" fmla="*/ 27641775 w 569"/>
              <a:gd name="T111" fmla="*/ 13221694 h 543"/>
              <a:gd name="T112" fmla="*/ 24678393 w 569"/>
              <a:gd name="T113" fmla="*/ 4279032 h 543"/>
              <a:gd name="T114" fmla="*/ 22686568 w 569"/>
              <a:gd name="T115" fmla="*/ 2115506 h 543"/>
              <a:gd name="T116" fmla="*/ 19431807 w 569"/>
              <a:gd name="T117" fmla="*/ 12500519 h 54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69" h="543">
                <a:moveTo>
                  <a:pt x="520" y="196"/>
                </a:moveTo>
                <a:lnTo>
                  <a:pt x="519" y="188"/>
                </a:lnTo>
                <a:lnTo>
                  <a:pt x="517" y="181"/>
                </a:lnTo>
                <a:lnTo>
                  <a:pt x="514" y="174"/>
                </a:lnTo>
                <a:lnTo>
                  <a:pt x="508" y="169"/>
                </a:lnTo>
                <a:lnTo>
                  <a:pt x="503" y="165"/>
                </a:lnTo>
                <a:lnTo>
                  <a:pt x="496" y="162"/>
                </a:lnTo>
                <a:lnTo>
                  <a:pt x="490" y="159"/>
                </a:lnTo>
                <a:lnTo>
                  <a:pt x="483" y="158"/>
                </a:lnTo>
                <a:lnTo>
                  <a:pt x="475" y="159"/>
                </a:lnTo>
                <a:lnTo>
                  <a:pt x="468" y="162"/>
                </a:lnTo>
                <a:lnTo>
                  <a:pt x="461" y="165"/>
                </a:lnTo>
                <a:lnTo>
                  <a:pt x="456" y="169"/>
                </a:lnTo>
                <a:lnTo>
                  <a:pt x="452" y="174"/>
                </a:lnTo>
                <a:lnTo>
                  <a:pt x="448" y="181"/>
                </a:lnTo>
                <a:lnTo>
                  <a:pt x="446" y="188"/>
                </a:lnTo>
                <a:lnTo>
                  <a:pt x="445" y="196"/>
                </a:lnTo>
                <a:lnTo>
                  <a:pt x="446" y="203"/>
                </a:lnTo>
                <a:lnTo>
                  <a:pt x="448" y="210"/>
                </a:lnTo>
                <a:lnTo>
                  <a:pt x="452" y="216"/>
                </a:lnTo>
                <a:lnTo>
                  <a:pt x="456" y="221"/>
                </a:lnTo>
                <a:lnTo>
                  <a:pt x="461" y="226"/>
                </a:lnTo>
                <a:lnTo>
                  <a:pt x="468" y="230"/>
                </a:lnTo>
                <a:lnTo>
                  <a:pt x="475" y="232"/>
                </a:lnTo>
                <a:lnTo>
                  <a:pt x="483" y="232"/>
                </a:lnTo>
                <a:lnTo>
                  <a:pt x="490" y="232"/>
                </a:lnTo>
                <a:lnTo>
                  <a:pt x="496" y="230"/>
                </a:lnTo>
                <a:lnTo>
                  <a:pt x="503" y="226"/>
                </a:lnTo>
                <a:lnTo>
                  <a:pt x="508" y="221"/>
                </a:lnTo>
                <a:lnTo>
                  <a:pt x="514" y="216"/>
                </a:lnTo>
                <a:lnTo>
                  <a:pt x="517" y="210"/>
                </a:lnTo>
                <a:lnTo>
                  <a:pt x="519" y="203"/>
                </a:lnTo>
                <a:lnTo>
                  <a:pt x="520" y="196"/>
                </a:lnTo>
                <a:close/>
                <a:moveTo>
                  <a:pt x="316" y="191"/>
                </a:moveTo>
                <a:lnTo>
                  <a:pt x="315" y="184"/>
                </a:lnTo>
                <a:lnTo>
                  <a:pt x="313" y="178"/>
                </a:lnTo>
                <a:lnTo>
                  <a:pt x="310" y="171"/>
                </a:lnTo>
                <a:lnTo>
                  <a:pt x="305" y="166"/>
                </a:lnTo>
                <a:lnTo>
                  <a:pt x="300" y="162"/>
                </a:lnTo>
                <a:lnTo>
                  <a:pt x="294" y="157"/>
                </a:lnTo>
                <a:lnTo>
                  <a:pt x="287" y="155"/>
                </a:lnTo>
                <a:lnTo>
                  <a:pt x="280" y="155"/>
                </a:lnTo>
                <a:lnTo>
                  <a:pt x="272" y="155"/>
                </a:lnTo>
                <a:lnTo>
                  <a:pt x="265" y="157"/>
                </a:lnTo>
                <a:lnTo>
                  <a:pt x="258" y="162"/>
                </a:lnTo>
                <a:lnTo>
                  <a:pt x="253" y="166"/>
                </a:lnTo>
                <a:lnTo>
                  <a:pt x="249" y="171"/>
                </a:lnTo>
                <a:lnTo>
                  <a:pt x="246" y="178"/>
                </a:lnTo>
                <a:lnTo>
                  <a:pt x="243" y="184"/>
                </a:lnTo>
                <a:lnTo>
                  <a:pt x="242" y="191"/>
                </a:lnTo>
                <a:lnTo>
                  <a:pt x="243" y="199"/>
                </a:lnTo>
                <a:lnTo>
                  <a:pt x="246" y="206"/>
                </a:lnTo>
                <a:lnTo>
                  <a:pt x="249" y="213"/>
                </a:lnTo>
                <a:lnTo>
                  <a:pt x="253" y="218"/>
                </a:lnTo>
                <a:lnTo>
                  <a:pt x="258" y="222"/>
                </a:lnTo>
                <a:lnTo>
                  <a:pt x="265" y="226"/>
                </a:lnTo>
                <a:lnTo>
                  <a:pt x="272" y="228"/>
                </a:lnTo>
                <a:lnTo>
                  <a:pt x="280" y="229"/>
                </a:lnTo>
                <a:lnTo>
                  <a:pt x="287" y="228"/>
                </a:lnTo>
                <a:lnTo>
                  <a:pt x="294" y="226"/>
                </a:lnTo>
                <a:lnTo>
                  <a:pt x="300" y="222"/>
                </a:lnTo>
                <a:lnTo>
                  <a:pt x="305" y="218"/>
                </a:lnTo>
                <a:lnTo>
                  <a:pt x="310" y="213"/>
                </a:lnTo>
                <a:lnTo>
                  <a:pt x="313" y="206"/>
                </a:lnTo>
                <a:lnTo>
                  <a:pt x="315" y="199"/>
                </a:lnTo>
                <a:lnTo>
                  <a:pt x="316" y="191"/>
                </a:lnTo>
                <a:close/>
                <a:moveTo>
                  <a:pt x="122" y="197"/>
                </a:moveTo>
                <a:lnTo>
                  <a:pt x="121" y="189"/>
                </a:lnTo>
                <a:lnTo>
                  <a:pt x="119" y="182"/>
                </a:lnTo>
                <a:lnTo>
                  <a:pt x="115" y="175"/>
                </a:lnTo>
                <a:lnTo>
                  <a:pt x="111" y="170"/>
                </a:lnTo>
                <a:lnTo>
                  <a:pt x="106" y="166"/>
                </a:lnTo>
                <a:lnTo>
                  <a:pt x="99" y="163"/>
                </a:lnTo>
                <a:lnTo>
                  <a:pt x="92" y="160"/>
                </a:lnTo>
                <a:lnTo>
                  <a:pt x="85" y="159"/>
                </a:lnTo>
                <a:lnTo>
                  <a:pt x="78" y="160"/>
                </a:lnTo>
                <a:lnTo>
                  <a:pt x="70" y="163"/>
                </a:lnTo>
                <a:lnTo>
                  <a:pt x="64" y="166"/>
                </a:lnTo>
                <a:lnTo>
                  <a:pt x="59" y="170"/>
                </a:lnTo>
                <a:lnTo>
                  <a:pt x="54" y="175"/>
                </a:lnTo>
                <a:lnTo>
                  <a:pt x="51" y="182"/>
                </a:lnTo>
                <a:lnTo>
                  <a:pt x="49" y="189"/>
                </a:lnTo>
                <a:lnTo>
                  <a:pt x="48" y="197"/>
                </a:lnTo>
                <a:lnTo>
                  <a:pt x="49" y="204"/>
                </a:lnTo>
                <a:lnTo>
                  <a:pt x="51" y="211"/>
                </a:lnTo>
                <a:lnTo>
                  <a:pt x="54" y="217"/>
                </a:lnTo>
                <a:lnTo>
                  <a:pt x="59" y="222"/>
                </a:lnTo>
                <a:lnTo>
                  <a:pt x="64" y="227"/>
                </a:lnTo>
                <a:lnTo>
                  <a:pt x="70" y="230"/>
                </a:lnTo>
                <a:lnTo>
                  <a:pt x="78" y="233"/>
                </a:lnTo>
                <a:lnTo>
                  <a:pt x="85" y="233"/>
                </a:lnTo>
                <a:lnTo>
                  <a:pt x="92" y="233"/>
                </a:lnTo>
                <a:lnTo>
                  <a:pt x="99" y="230"/>
                </a:lnTo>
                <a:lnTo>
                  <a:pt x="106" y="227"/>
                </a:lnTo>
                <a:lnTo>
                  <a:pt x="111" y="222"/>
                </a:lnTo>
                <a:lnTo>
                  <a:pt x="115" y="217"/>
                </a:lnTo>
                <a:lnTo>
                  <a:pt x="119" y="211"/>
                </a:lnTo>
                <a:lnTo>
                  <a:pt x="121" y="204"/>
                </a:lnTo>
                <a:lnTo>
                  <a:pt x="122" y="197"/>
                </a:lnTo>
                <a:close/>
                <a:moveTo>
                  <a:pt x="397" y="270"/>
                </a:moveTo>
                <a:lnTo>
                  <a:pt x="385" y="271"/>
                </a:lnTo>
                <a:lnTo>
                  <a:pt x="375" y="271"/>
                </a:lnTo>
                <a:lnTo>
                  <a:pt x="370" y="260"/>
                </a:lnTo>
                <a:lnTo>
                  <a:pt x="360" y="229"/>
                </a:lnTo>
                <a:lnTo>
                  <a:pt x="343" y="186"/>
                </a:lnTo>
                <a:lnTo>
                  <a:pt x="325" y="136"/>
                </a:lnTo>
                <a:lnTo>
                  <a:pt x="306" y="87"/>
                </a:lnTo>
                <a:lnTo>
                  <a:pt x="290" y="43"/>
                </a:lnTo>
                <a:lnTo>
                  <a:pt x="279" y="12"/>
                </a:lnTo>
                <a:lnTo>
                  <a:pt x="274" y="0"/>
                </a:lnTo>
                <a:lnTo>
                  <a:pt x="270" y="12"/>
                </a:lnTo>
                <a:lnTo>
                  <a:pt x="261" y="43"/>
                </a:lnTo>
                <a:lnTo>
                  <a:pt x="247" y="88"/>
                </a:lnTo>
                <a:lnTo>
                  <a:pt x="231" y="138"/>
                </a:lnTo>
                <a:lnTo>
                  <a:pt x="215" y="188"/>
                </a:lnTo>
                <a:lnTo>
                  <a:pt x="201" y="232"/>
                </a:lnTo>
                <a:lnTo>
                  <a:pt x="191" y="263"/>
                </a:lnTo>
                <a:lnTo>
                  <a:pt x="188" y="275"/>
                </a:lnTo>
                <a:lnTo>
                  <a:pt x="178" y="275"/>
                </a:lnTo>
                <a:lnTo>
                  <a:pt x="169" y="275"/>
                </a:lnTo>
                <a:lnTo>
                  <a:pt x="164" y="263"/>
                </a:lnTo>
                <a:lnTo>
                  <a:pt x="155" y="232"/>
                </a:lnTo>
                <a:lnTo>
                  <a:pt x="142" y="188"/>
                </a:lnTo>
                <a:lnTo>
                  <a:pt x="126" y="138"/>
                </a:lnTo>
                <a:lnTo>
                  <a:pt x="110" y="89"/>
                </a:lnTo>
                <a:lnTo>
                  <a:pt x="96" y="45"/>
                </a:lnTo>
                <a:lnTo>
                  <a:pt x="86" y="14"/>
                </a:lnTo>
                <a:lnTo>
                  <a:pt x="83" y="3"/>
                </a:lnTo>
                <a:lnTo>
                  <a:pt x="79" y="14"/>
                </a:lnTo>
                <a:lnTo>
                  <a:pt x="69" y="45"/>
                </a:lnTo>
                <a:lnTo>
                  <a:pt x="57" y="89"/>
                </a:lnTo>
                <a:lnTo>
                  <a:pt x="42" y="138"/>
                </a:lnTo>
                <a:lnTo>
                  <a:pt x="26" y="188"/>
                </a:lnTo>
                <a:lnTo>
                  <a:pt x="13" y="232"/>
                </a:lnTo>
                <a:lnTo>
                  <a:pt x="3" y="263"/>
                </a:lnTo>
                <a:lnTo>
                  <a:pt x="0" y="275"/>
                </a:lnTo>
                <a:lnTo>
                  <a:pt x="0" y="286"/>
                </a:lnTo>
                <a:lnTo>
                  <a:pt x="0" y="317"/>
                </a:lnTo>
                <a:lnTo>
                  <a:pt x="0" y="360"/>
                </a:lnTo>
                <a:lnTo>
                  <a:pt x="0" y="409"/>
                </a:lnTo>
                <a:lnTo>
                  <a:pt x="0" y="458"/>
                </a:lnTo>
                <a:lnTo>
                  <a:pt x="0" y="502"/>
                </a:lnTo>
                <a:lnTo>
                  <a:pt x="0" y="532"/>
                </a:lnTo>
                <a:lnTo>
                  <a:pt x="0" y="543"/>
                </a:lnTo>
                <a:lnTo>
                  <a:pt x="4" y="543"/>
                </a:lnTo>
                <a:lnTo>
                  <a:pt x="16" y="543"/>
                </a:lnTo>
                <a:lnTo>
                  <a:pt x="27" y="543"/>
                </a:lnTo>
                <a:lnTo>
                  <a:pt x="32" y="543"/>
                </a:lnTo>
                <a:lnTo>
                  <a:pt x="32" y="534"/>
                </a:lnTo>
                <a:lnTo>
                  <a:pt x="32" y="507"/>
                </a:lnTo>
                <a:lnTo>
                  <a:pt x="32" y="471"/>
                </a:lnTo>
                <a:lnTo>
                  <a:pt x="32" y="429"/>
                </a:lnTo>
                <a:lnTo>
                  <a:pt x="32" y="387"/>
                </a:lnTo>
                <a:lnTo>
                  <a:pt x="32" y="350"/>
                </a:lnTo>
                <a:lnTo>
                  <a:pt x="32" y="325"/>
                </a:lnTo>
                <a:lnTo>
                  <a:pt x="32" y="315"/>
                </a:lnTo>
                <a:lnTo>
                  <a:pt x="32" y="309"/>
                </a:lnTo>
                <a:lnTo>
                  <a:pt x="35" y="295"/>
                </a:lnTo>
                <a:lnTo>
                  <a:pt x="40" y="287"/>
                </a:lnTo>
                <a:lnTo>
                  <a:pt x="45" y="281"/>
                </a:lnTo>
                <a:lnTo>
                  <a:pt x="49" y="279"/>
                </a:lnTo>
                <a:lnTo>
                  <a:pt x="53" y="277"/>
                </a:lnTo>
                <a:lnTo>
                  <a:pt x="58" y="276"/>
                </a:lnTo>
                <a:lnTo>
                  <a:pt x="64" y="275"/>
                </a:lnTo>
                <a:lnTo>
                  <a:pt x="74" y="275"/>
                </a:lnTo>
                <a:lnTo>
                  <a:pt x="95" y="275"/>
                </a:lnTo>
                <a:lnTo>
                  <a:pt x="115" y="275"/>
                </a:lnTo>
                <a:lnTo>
                  <a:pt x="126" y="275"/>
                </a:lnTo>
                <a:lnTo>
                  <a:pt x="130" y="276"/>
                </a:lnTo>
                <a:lnTo>
                  <a:pt x="135" y="277"/>
                </a:lnTo>
                <a:lnTo>
                  <a:pt x="139" y="279"/>
                </a:lnTo>
                <a:lnTo>
                  <a:pt x="143" y="281"/>
                </a:lnTo>
                <a:lnTo>
                  <a:pt x="149" y="287"/>
                </a:lnTo>
                <a:lnTo>
                  <a:pt x="154" y="295"/>
                </a:lnTo>
                <a:lnTo>
                  <a:pt x="160" y="309"/>
                </a:lnTo>
                <a:lnTo>
                  <a:pt x="162" y="315"/>
                </a:lnTo>
                <a:lnTo>
                  <a:pt x="162" y="325"/>
                </a:lnTo>
                <a:lnTo>
                  <a:pt x="162" y="350"/>
                </a:lnTo>
                <a:lnTo>
                  <a:pt x="162" y="387"/>
                </a:lnTo>
                <a:lnTo>
                  <a:pt x="162" y="429"/>
                </a:lnTo>
                <a:lnTo>
                  <a:pt x="162" y="471"/>
                </a:lnTo>
                <a:lnTo>
                  <a:pt x="162" y="507"/>
                </a:lnTo>
                <a:lnTo>
                  <a:pt x="162" y="534"/>
                </a:lnTo>
                <a:lnTo>
                  <a:pt x="162" y="543"/>
                </a:lnTo>
                <a:lnTo>
                  <a:pt x="168" y="543"/>
                </a:lnTo>
                <a:lnTo>
                  <a:pt x="179" y="543"/>
                </a:lnTo>
                <a:lnTo>
                  <a:pt x="191" y="543"/>
                </a:lnTo>
                <a:lnTo>
                  <a:pt x="196" y="543"/>
                </a:lnTo>
                <a:lnTo>
                  <a:pt x="196" y="534"/>
                </a:lnTo>
                <a:lnTo>
                  <a:pt x="196" y="507"/>
                </a:lnTo>
                <a:lnTo>
                  <a:pt x="196" y="471"/>
                </a:lnTo>
                <a:lnTo>
                  <a:pt x="196" y="429"/>
                </a:lnTo>
                <a:lnTo>
                  <a:pt x="196" y="387"/>
                </a:lnTo>
                <a:lnTo>
                  <a:pt x="196" y="350"/>
                </a:lnTo>
                <a:lnTo>
                  <a:pt x="196" y="325"/>
                </a:lnTo>
                <a:lnTo>
                  <a:pt x="196" y="315"/>
                </a:lnTo>
                <a:lnTo>
                  <a:pt x="198" y="309"/>
                </a:lnTo>
                <a:lnTo>
                  <a:pt x="202" y="295"/>
                </a:lnTo>
                <a:lnTo>
                  <a:pt x="203" y="291"/>
                </a:lnTo>
                <a:lnTo>
                  <a:pt x="206" y="287"/>
                </a:lnTo>
                <a:lnTo>
                  <a:pt x="208" y="284"/>
                </a:lnTo>
                <a:lnTo>
                  <a:pt x="212" y="281"/>
                </a:lnTo>
                <a:lnTo>
                  <a:pt x="217" y="279"/>
                </a:lnTo>
                <a:lnTo>
                  <a:pt x="222" y="277"/>
                </a:lnTo>
                <a:lnTo>
                  <a:pt x="227" y="276"/>
                </a:lnTo>
                <a:lnTo>
                  <a:pt x="234" y="275"/>
                </a:lnTo>
                <a:lnTo>
                  <a:pt x="248" y="275"/>
                </a:lnTo>
                <a:lnTo>
                  <a:pt x="279" y="275"/>
                </a:lnTo>
                <a:lnTo>
                  <a:pt x="310" y="275"/>
                </a:lnTo>
                <a:lnTo>
                  <a:pt x="324" y="275"/>
                </a:lnTo>
                <a:lnTo>
                  <a:pt x="330" y="276"/>
                </a:lnTo>
                <a:lnTo>
                  <a:pt x="335" y="277"/>
                </a:lnTo>
                <a:lnTo>
                  <a:pt x="340" y="279"/>
                </a:lnTo>
                <a:lnTo>
                  <a:pt x="344" y="281"/>
                </a:lnTo>
                <a:lnTo>
                  <a:pt x="351" y="287"/>
                </a:lnTo>
                <a:lnTo>
                  <a:pt x="357" y="295"/>
                </a:lnTo>
                <a:lnTo>
                  <a:pt x="363" y="309"/>
                </a:lnTo>
                <a:lnTo>
                  <a:pt x="365" y="315"/>
                </a:lnTo>
                <a:lnTo>
                  <a:pt x="365" y="325"/>
                </a:lnTo>
                <a:lnTo>
                  <a:pt x="365" y="350"/>
                </a:lnTo>
                <a:lnTo>
                  <a:pt x="365" y="387"/>
                </a:lnTo>
                <a:lnTo>
                  <a:pt x="365" y="429"/>
                </a:lnTo>
                <a:lnTo>
                  <a:pt x="365" y="471"/>
                </a:lnTo>
                <a:lnTo>
                  <a:pt x="365" y="507"/>
                </a:lnTo>
                <a:lnTo>
                  <a:pt x="365" y="534"/>
                </a:lnTo>
                <a:lnTo>
                  <a:pt x="365" y="543"/>
                </a:lnTo>
                <a:lnTo>
                  <a:pt x="372" y="543"/>
                </a:lnTo>
                <a:lnTo>
                  <a:pt x="386" y="543"/>
                </a:lnTo>
                <a:lnTo>
                  <a:pt x="401" y="543"/>
                </a:lnTo>
                <a:lnTo>
                  <a:pt x="408" y="543"/>
                </a:lnTo>
                <a:lnTo>
                  <a:pt x="408" y="534"/>
                </a:lnTo>
                <a:lnTo>
                  <a:pt x="408" y="507"/>
                </a:lnTo>
                <a:lnTo>
                  <a:pt x="408" y="471"/>
                </a:lnTo>
                <a:lnTo>
                  <a:pt x="408" y="429"/>
                </a:lnTo>
                <a:lnTo>
                  <a:pt x="408" y="387"/>
                </a:lnTo>
                <a:lnTo>
                  <a:pt x="408" y="350"/>
                </a:lnTo>
                <a:lnTo>
                  <a:pt x="408" y="325"/>
                </a:lnTo>
                <a:lnTo>
                  <a:pt x="408" y="315"/>
                </a:lnTo>
                <a:lnTo>
                  <a:pt x="408" y="309"/>
                </a:lnTo>
                <a:lnTo>
                  <a:pt x="412" y="295"/>
                </a:lnTo>
                <a:lnTo>
                  <a:pt x="413" y="291"/>
                </a:lnTo>
                <a:lnTo>
                  <a:pt x="415" y="287"/>
                </a:lnTo>
                <a:lnTo>
                  <a:pt x="419" y="284"/>
                </a:lnTo>
                <a:lnTo>
                  <a:pt x="422" y="281"/>
                </a:lnTo>
                <a:lnTo>
                  <a:pt x="426" y="279"/>
                </a:lnTo>
                <a:lnTo>
                  <a:pt x="430" y="277"/>
                </a:lnTo>
                <a:lnTo>
                  <a:pt x="436" y="276"/>
                </a:lnTo>
                <a:lnTo>
                  <a:pt x="441" y="275"/>
                </a:lnTo>
                <a:lnTo>
                  <a:pt x="452" y="275"/>
                </a:lnTo>
                <a:lnTo>
                  <a:pt x="473" y="275"/>
                </a:lnTo>
                <a:lnTo>
                  <a:pt x="494" y="275"/>
                </a:lnTo>
                <a:lnTo>
                  <a:pt x="505" y="275"/>
                </a:lnTo>
                <a:lnTo>
                  <a:pt x="509" y="276"/>
                </a:lnTo>
                <a:lnTo>
                  <a:pt x="514" y="277"/>
                </a:lnTo>
                <a:lnTo>
                  <a:pt x="518" y="279"/>
                </a:lnTo>
                <a:lnTo>
                  <a:pt x="521" y="281"/>
                </a:lnTo>
                <a:lnTo>
                  <a:pt x="525" y="287"/>
                </a:lnTo>
                <a:lnTo>
                  <a:pt x="528" y="295"/>
                </a:lnTo>
                <a:lnTo>
                  <a:pt x="532" y="309"/>
                </a:lnTo>
                <a:lnTo>
                  <a:pt x="532" y="315"/>
                </a:lnTo>
                <a:lnTo>
                  <a:pt x="532" y="325"/>
                </a:lnTo>
                <a:lnTo>
                  <a:pt x="532" y="350"/>
                </a:lnTo>
                <a:lnTo>
                  <a:pt x="532" y="387"/>
                </a:lnTo>
                <a:lnTo>
                  <a:pt x="532" y="429"/>
                </a:lnTo>
                <a:lnTo>
                  <a:pt x="532" y="471"/>
                </a:lnTo>
                <a:lnTo>
                  <a:pt x="532" y="507"/>
                </a:lnTo>
                <a:lnTo>
                  <a:pt x="532" y="534"/>
                </a:lnTo>
                <a:lnTo>
                  <a:pt x="532" y="543"/>
                </a:lnTo>
                <a:lnTo>
                  <a:pt x="537" y="543"/>
                </a:lnTo>
                <a:lnTo>
                  <a:pt x="550" y="543"/>
                </a:lnTo>
                <a:lnTo>
                  <a:pt x="563" y="543"/>
                </a:lnTo>
                <a:lnTo>
                  <a:pt x="569" y="543"/>
                </a:lnTo>
                <a:lnTo>
                  <a:pt x="569" y="532"/>
                </a:lnTo>
                <a:lnTo>
                  <a:pt x="569" y="502"/>
                </a:lnTo>
                <a:lnTo>
                  <a:pt x="569" y="458"/>
                </a:lnTo>
                <a:lnTo>
                  <a:pt x="569" y="409"/>
                </a:lnTo>
                <a:lnTo>
                  <a:pt x="569" y="360"/>
                </a:lnTo>
                <a:lnTo>
                  <a:pt x="569" y="317"/>
                </a:lnTo>
                <a:lnTo>
                  <a:pt x="569" y="286"/>
                </a:lnTo>
                <a:lnTo>
                  <a:pt x="569" y="275"/>
                </a:lnTo>
                <a:lnTo>
                  <a:pt x="565" y="263"/>
                </a:lnTo>
                <a:lnTo>
                  <a:pt x="555" y="232"/>
                </a:lnTo>
                <a:lnTo>
                  <a:pt x="540" y="188"/>
                </a:lnTo>
                <a:lnTo>
                  <a:pt x="524" y="138"/>
                </a:lnTo>
                <a:lnTo>
                  <a:pt x="508" y="89"/>
                </a:lnTo>
                <a:lnTo>
                  <a:pt x="494" y="45"/>
                </a:lnTo>
                <a:lnTo>
                  <a:pt x="484" y="14"/>
                </a:lnTo>
                <a:lnTo>
                  <a:pt x="480" y="3"/>
                </a:lnTo>
                <a:lnTo>
                  <a:pt x="476" y="14"/>
                </a:lnTo>
                <a:lnTo>
                  <a:pt x="467" y="44"/>
                </a:lnTo>
                <a:lnTo>
                  <a:pt x="454" y="87"/>
                </a:lnTo>
                <a:lnTo>
                  <a:pt x="439" y="137"/>
                </a:lnTo>
                <a:lnTo>
                  <a:pt x="423" y="186"/>
                </a:lnTo>
                <a:lnTo>
                  <a:pt x="410" y="229"/>
                </a:lnTo>
                <a:lnTo>
                  <a:pt x="400" y="260"/>
                </a:lnTo>
                <a:lnTo>
                  <a:pt x="397" y="270"/>
                </a:lnTo>
                <a:close/>
              </a:path>
            </a:pathLst>
          </a:custGeom>
          <a:solidFill>
            <a:srgbClr val="FFFFFF"/>
          </a:solidFill>
          <a:ln w="9525">
            <a:noFill/>
            <a:round/>
            <a:headEnd/>
            <a:tailEnd/>
          </a:ln>
        </p:spPr>
        <p:txBody>
          <a:bodyPr/>
          <a:lstStyle/>
          <a:p>
            <a:endParaRPr lang="en-US"/>
          </a:p>
        </p:txBody>
      </p:sp>
      <p:sp>
        <p:nvSpPr>
          <p:cNvPr id="425" name="Freeform 429"/>
          <p:cNvSpPr>
            <a:spLocks noEditPoints="1"/>
          </p:cNvSpPr>
          <p:nvPr/>
        </p:nvSpPr>
        <p:spPr bwMode="auto">
          <a:xfrm>
            <a:off x="1808163" y="1117600"/>
            <a:ext cx="280987" cy="268288"/>
          </a:xfrm>
          <a:custGeom>
            <a:avLst/>
            <a:gdLst>
              <a:gd name="T0" fmla="*/ 54235698 w 1295"/>
              <a:gd name="T1" fmla="*/ 18600568 h 1219"/>
              <a:gd name="T2" fmla="*/ 52305459 w 1295"/>
              <a:gd name="T3" fmla="*/ 16905225 h 1219"/>
              <a:gd name="T4" fmla="*/ 51410857 w 1295"/>
              <a:gd name="T5" fmla="*/ 15306722 h 1219"/>
              <a:gd name="T6" fmla="*/ 52399627 w 1295"/>
              <a:gd name="T7" fmla="*/ 13514540 h 1219"/>
              <a:gd name="T8" fmla="*/ 54565289 w 1295"/>
              <a:gd name="T9" fmla="*/ 15209883 h 1219"/>
              <a:gd name="T10" fmla="*/ 39170239 w 1295"/>
              <a:gd name="T11" fmla="*/ 17147323 h 1219"/>
              <a:gd name="T12" fmla="*/ 36910409 w 1295"/>
              <a:gd name="T13" fmla="*/ 18745826 h 1219"/>
              <a:gd name="T14" fmla="*/ 35121422 w 1295"/>
              <a:gd name="T15" fmla="*/ 17050484 h 1219"/>
              <a:gd name="T16" fmla="*/ 36627903 w 1295"/>
              <a:gd name="T17" fmla="*/ 15597459 h 1219"/>
              <a:gd name="T18" fmla="*/ 38746480 w 1295"/>
              <a:gd name="T19" fmla="*/ 13708218 h 1219"/>
              <a:gd name="T20" fmla="*/ 40017756 w 1295"/>
              <a:gd name="T21" fmla="*/ 15694298 h 1219"/>
              <a:gd name="T22" fmla="*/ 22927671 w 1295"/>
              <a:gd name="T23" fmla="*/ 17195742 h 1219"/>
              <a:gd name="T24" fmla="*/ 21515359 w 1295"/>
              <a:gd name="T25" fmla="*/ 18067733 h 1219"/>
              <a:gd name="T26" fmla="*/ 19726372 w 1295"/>
              <a:gd name="T27" fmla="*/ 15548819 h 1219"/>
              <a:gd name="T28" fmla="*/ 21374106 w 1295"/>
              <a:gd name="T29" fmla="*/ 14822307 h 1219"/>
              <a:gd name="T30" fmla="*/ 22833720 w 1295"/>
              <a:gd name="T31" fmla="*/ 15306722 h 1219"/>
              <a:gd name="T32" fmla="*/ 24716875 w 1295"/>
              <a:gd name="T33" fmla="*/ 17583318 h 1219"/>
              <a:gd name="T34" fmla="*/ 7532838 w 1295"/>
              <a:gd name="T35" fmla="*/ 19133402 h 1219"/>
              <a:gd name="T36" fmla="*/ 5555297 w 1295"/>
              <a:gd name="T37" fmla="*/ 17438060 h 1219"/>
              <a:gd name="T38" fmla="*/ 4707997 w 1295"/>
              <a:gd name="T39" fmla="*/ 15839556 h 1219"/>
              <a:gd name="T40" fmla="*/ 5696550 w 1295"/>
              <a:gd name="T41" fmla="*/ 14047375 h 1219"/>
              <a:gd name="T42" fmla="*/ 7862212 w 1295"/>
              <a:gd name="T43" fmla="*/ 15742717 h 1219"/>
              <a:gd name="T44" fmla="*/ 52022953 w 1295"/>
              <a:gd name="T45" fmla="*/ 3245426 h 1219"/>
              <a:gd name="T46" fmla="*/ 43077802 w 1295"/>
              <a:gd name="T47" fmla="*/ 14241053 h 1219"/>
              <a:gd name="T48" fmla="*/ 33991399 w 1295"/>
              <a:gd name="T49" fmla="*/ 10414372 h 1219"/>
              <a:gd name="T50" fmla="*/ 24811044 w 1295"/>
              <a:gd name="T51" fmla="*/ 6636111 h 1219"/>
              <a:gd name="T52" fmla="*/ 15489219 w 1295"/>
              <a:gd name="T53" fmla="*/ 17631738 h 1219"/>
              <a:gd name="T54" fmla="*/ 6685321 w 1295"/>
              <a:gd name="T55" fmla="*/ 871991 h 1219"/>
              <a:gd name="T56" fmla="*/ 47084 w 1295"/>
              <a:gd name="T57" fmla="*/ 20635067 h 1219"/>
              <a:gd name="T58" fmla="*/ 3436721 w 1295"/>
              <a:gd name="T59" fmla="*/ 20877164 h 1219"/>
              <a:gd name="T60" fmla="*/ 5649466 w 1295"/>
              <a:gd name="T61" fmla="*/ 26108670 h 1219"/>
              <a:gd name="T62" fmla="*/ 7061995 w 1295"/>
              <a:gd name="T63" fmla="*/ 47760766 h 1219"/>
              <a:gd name="T64" fmla="*/ 7720959 w 1295"/>
              <a:gd name="T65" fmla="*/ 21458418 h 1219"/>
              <a:gd name="T66" fmla="*/ 12005197 w 1295"/>
              <a:gd name="T67" fmla="*/ 20974003 h 1219"/>
              <a:gd name="T68" fmla="*/ 13700232 w 1295"/>
              <a:gd name="T69" fmla="*/ 23686595 h 1219"/>
              <a:gd name="T70" fmla="*/ 13700232 w 1295"/>
              <a:gd name="T71" fmla="*/ 50473358 h 1219"/>
              <a:gd name="T72" fmla="*/ 15065460 w 1295"/>
              <a:gd name="T73" fmla="*/ 56528216 h 1219"/>
              <a:gd name="T74" fmla="*/ 15065460 w 1295"/>
              <a:gd name="T75" fmla="*/ 30419766 h 1219"/>
              <a:gd name="T76" fmla="*/ 16995699 w 1295"/>
              <a:gd name="T77" fmla="*/ 20974003 h 1219"/>
              <a:gd name="T78" fmla="*/ 21562443 w 1295"/>
              <a:gd name="T79" fmla="*/ 21894414 h 1219"/>
              <a:gd name="T80" fmla="*/ 21750781 w 1295"/>
              <a:gd name="T81" fmla="*/ 43159154 h 1219"/>
              <a:gd name="T82" fmla="*/ 23068924 w 1295"/>
              <a:gd name="T83" fmla="*/ 42335582 h 1219"/>
              <a:gd name="T84" fmla="*/ 23963526 w 1295"/>
              <a:gd name="T85" fmla="*/ 21458418 h 1219"/>
              <a:gd name="T86" fmla="*/ 29377788 w 1295"/>
              <a:gd name="T87" fmla="*/ 21894414 h 1219"/>
              <a:gd name="T88" fmla="*/ 29565908 w 1295"/>
              <a:gd name="T89" fmla="*/ 54348458 h 1219"/>
              <a:gd name="T90" fmla="*/ 31072606 w 1295"/>
              <a:gd name="T91" fmla="*/ 23444498 h 1219"/>
              <a:gd name="T92" fmla="*/ 35733518 w 1295"/>
              <a:gd name="T93" fmla="*/ 21022423 h 1219"/>
              <a:gd name="T94" fmla="*/ 37192915 w 1295"/>
              <a:gd name="T95" fmla="*/ 36861979 h 1219"/>
              <a:gd name="T96" fmla="*/ 37946264 w 1295"/>
              <a:gd name="T97" fmla="*/ 43110734 h 1219"/>
              <a:gd name="T98" fmla="*/ 38463974 w 1295"/>
              <a:gd name="T99" fmla="*/ 28918101 h 1219"/>
              <a:gd name="T100" fmla="*/ 41665490 w 1295"/>
              <a:gd name="T101" fmla="*/ 20877164 h 1219"/>
              <a:gd name="T102" fmla="*/ 44819705 w 1295"/>
              <a:gd name="T103" fmla="*/ 33326035 h 1219"/>
              <a:gd name="T104" fmla="*/ 46232234 w 1295"/>
              <a:gd name="T105" fmla="*/ 56964211 h 1219"/>
              <a:gd name="T106" fmla="*/ 46185150 w 1295"/>
              <a:gd name="T107" fmla="*/ 30516605 h 1219"/>
              <a:gd name="T108" fmla="*/ 48068305 w 1295"/>
              <a:gd name="T109" fmla="*/ 21022423 h 1219"/>
              <a:gd name="T110" fmla="*/ 52587965 w 1295"/>
              <a:gd name="T111" fmla="*/ 23202180 h 1219"/>
              <a:gd name="T112" fmla="*/ 53811940 w 1295"/>
              <a:gd name="T113" fmla="*/ 46210902 h 1219"/>
              <a:gd name="T114" fmla="*/ 54000277 w 1295"/>
              <a:gd name="T115" fmla="*/ 21894414 h 1219"/>
              <a:gd name="T116" fmla="*/ 59932249 w 1295"/>
              <a:gd name="T117" fmla="*/ 21409999 h 1219"/>
              <a:gd name="T118" fmla="*/ 55600926 w 1295"/>
              <a:gd name="T119" fmla="*/ 6490853 h 12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95" h="1219">
                <a:moveTo>
                  <a:pt x="1179" y="355"/>
                </a:moveTo>
                <a:lnTo>
                  <a:pt x="1171" y="353"/>
                </a:lnTo>
                <a:lnTo>
                  <a:pt x="1162" y="350"/>
                </a:lnTo>
                <a:lnTo>
                  <a:pt x="1152" y="347"/>
                </a:lnTo>
                <a:lnTo>
                  <a:pt x="1142" y="341"/>
                </a:lnTo>
                <a:lnTo>
                  <a:pt x="1143" y="349"/>
                </a:lnTo>
                <a:lnTo>
                  <a:pt x="1146" y="363"/>
                </a:lnTo>
                <a:lnTo>
                  <a:pt x="1150" y="378"/>
                </a:lnTo>
                <a:lnTo>
                  <a:pt x="1152" y="384"/>
                </a:lnTo>
                <a:lnTo>
                  <a:pt x="1145" y="384"/>
                </a:lnTo>
                <a:lnTo>
                  <a:pt x="1129" y="384"/>
                </a:lnTo>
                <a:lnTo>
                  <a:pt x="1113" y="384"/>
                </a:lnTo>
                <a:lnTo>
                  <a:pt x="1107" y="384"/>
                </a:lnTo>
                <a:lnTo>
                  <a:pt x="1108" y="379"/>
                </a:lnTo>
                <a:lnTo>
                  <a:pt x="1112" y="366"/>
                </a:lnTo>
                <a:lnTo>
                  <a:pt x="1115" y="354"/>
                </a:lnTo>
                <a:lnTo>
                  <a:pt x="1117" y="349"/>
                </a:lnTo>
                <a:lnTo>
                  <a:pt x="1111" y="349"/>
                </a:lnTo>
                <a:lnTo>
                  <a:pt x="1096" y="349"/>
                </a:lnTo>
                <a:lnTo>
                  <a:pt x="1081" y="349"/>
                </a:lnTo>
                <a:lnTo>
                  <a:pt x="1075" y="349"/>
                </a:lnTo>
                <a:lnTo>
                  <a:pt x="1075" y="342"/>
                </a:lnTo>
                <a:lnTo>
                  <a:pt x="1075" y="327"/>
                </a:lnTo>
                <a:lnTo>
                  <a:pt x="1075" y="314"/>
                </a:lnTo>
                <a:lnTo>
                  <a:pt x="1075" y="307"/>
                </a:lnTo>
                <a:lnTo>
                  <a:pt x="1083" y="313"/>
                </a:lnTo>
                <a:lnTo>
                  <a:pt x="1092" y="316"/>
                </a:lnTo>
                <a:lnTo>
                  <a:pt x="1096" y="318"/>
                </a:lnTo>
                <a:lnTo>
                  <a:pt x="1101" y="318"/>
                </a:lnTo>
                <a:lnTo>
                  <a:pt x="1108" y="318"/>
                </a:lnTo>
                <a:lnTo>
                  <a:pt x="1114" y="318"/>
                </a:lnTo>
                <a:lnTo>
                  <a:pt x="1112" y="311"/>
                </a:lnTo>
                <a:lnTo>
                  <a:pt x="1110" y="299"/>
                </a:lnTo>
                <a:lnTo>
                  <a:pt x="1108" y="285"/>
                </a:lnTo>
                <a:lnTo>
                  <a:pt x="1107" y="279"/>
                </a:lnTo>
                <a:lnTo>
                  <a:pt x="1113" y="279"/>
                </a:lnTo>
                <a:lnTo>
                  <a:pt x="1129" y="279"/>
                </a:lnTo>
                <a:lnTo>
                  <a:pt x="1145" y="279"/>
                </a:lnTo>
                <a:lnTo>
                  <a:pt x="1152" y="279"/>
                </a:lnTo>
                <a:lnTo>
                  <a:pt x="1149" y="285"/>
                </a:lnTo>
                <a:lnTo>
                  <a:pt x="1145" y="297"/>
                </a:lnTo>
                <a:lnTo>
                  <a:pt x="1140" y="308"/>
                </a:lnTo>
                <a:lnTo>
                  <a:pt x="1138" y="314"/>
                </a:lnTo>
                <a:lnTo>
                  <a:pt x="1145" y="314"/>
                </a:lnTo>
                <a:lnTo>
                  <a:pt x="1159" y="314"/>
                </a:lnTo>
                <a:lnTo>
                  <a:pt x="1173" y="314"/>
                </a:lnTo>
                <a:lnTo>
                  <a:pt x="1179" y="314"/>
                </a:lnTo>
                <a:lnTo>
                  <a:pt x="1179" y="320"/>
                </a:lnTo>
                <a:lnTo>
                  <a:pt x="1179" y="335"/>
                </a:lnTo>
                <a:lnTo>
                  <a:pt x="1179" y="349"/>
                </a:lnTo>
                <a:lnTo>
                  <a:pt x="1179" y="355"/>
                </a:lnTo>
                <a:close/>
                <a:moveTo>
                  <a:pt x="850" y="360"/>
                </a:moveTo>
                <a:lnTo>
                  <a:pt x="842" y="356"/>
                </a:lnTo>
                <a:lnTo>
                  <a:pt x="832" y="354"/>
                </a:lnTo>
                <a:lnTo>
                  <a:pt x="823" y="350"/>
                </a:lnTo>
                <a:lnTo>
                  <a:pt x="812" y="346"/>
                </a:lnTo>
                <a:lnTo>
                  <a:pt x="814" y="352"/>
                </a:lnTo>
                <a:lnTo>
                  <a:pt x="817" y="366"/>
                </a:lnTo>
                <a:lnTo>
                  <a:pt x="821" y="381"/>
                </a:lnTo>
                <a:lnTo>
                  <a:pt x="823" y="387"/>
                </a:lnTo>
                <a:lnTo>
                  <a:pt x="815" y="387"/>
                </a:lnTo>
                <a:lnTo>
                  <a:pt x="799" y="387"/>
                </a:lnTo>
                <a:lnTo>
                  <a:pt x="784" y="387"/>
                </a:lnTo>
                <a:lnTo>
                  <a:pt x="777" y="387"/>
                </a:lnTo>
                <a:lnTo>
                  <a:pt x="779" y="382"/>
                </a:lnTo>
                <a:lnTo>
                  <a:pt x="782" y="370"/>
                </a:lnTo>
                <a:lnTo>
                  <a:pt x="786" y="357"/>
                </a:lnTo>
                <a:lnTo>
                  <a:pt x="787" y="352"/>
                </a:lnTo>
                <a:lnTo>
                  <a:pt x="781" y="352"/>
                </a:lnTo>
                <a:lnTo>
                  <a:pt x="766" y="352"/>
                </a:lnTo>
                <a:lnTo>
                  <a:pt x="752" y="352"/>
                </a:lnTo>
                <a:lnTo>
                  <a:pt x="746" y="352"/>
                </a:lnTo>
                <a:lnTo>
                  <a:pt x="746" y="346"/>
                </a:lnTo>
                <a:lnTo>
                  <a:pt x="746" y="332"/>
                </a:lnTo>
                <a:lnTo>
                  <a:pt x="746" y="317"/>
                </a:lnTo>
                <a:lnTo>
                  <a:pt x="746" y="310"/>
                </a:lnTo>
                <a:lnTo>
                  <a:pt x="753" y="316"/>
                </a:lnTo>
                <a:lnTo>
                  <a:pt x="762" y="320"/>
                </a:lnTo>
                <a:lnTo>
                  <a:pt x="767" y="321"/>
                </a:lnTo>
                <a:lnTo>
                  <a:pt x="773" y="322"/>
                </a:lnTo>
                <a:lnTo>
                  <a:pt x="778" y="322"/>
                </a:lnTo>
                <a:lnTo>
                  <a:pt x="784" y="321"/>
                </a:lnTo>
                <a:lnTo>
                  <a:pt x="783" y="316"/>
                </a:lnTo>
                <a:lnTo>
                  <a:pt x="780" y="302"/>
                </a:lnTo>
                <a:lnTo>
                  <a:pt x="778" y="289"/>
                </a:lnTo>
                <a:lnTo>
                  <a:pt x="777" y="283"/>
                </a:lnTo>
                <a:lnTo>
                  <a:pt x="784" y="283"/>
                </a:lnTo>
                <a:lnTo>
                  <a:pt x="799" y="283"/>
                </a:lnTo>
                <a:lnTo>
                  <a:pt x="815" y="283"/>
                </a:lnTo>
                <a:lnTo>
                  <a:pt x="823" y="283"/>
                </a:lnTo>
                <a:lnTo>
                  <a:pt x="821" y="288"/>
                </a:lnTo>
                <a:lnTo>
                  <a:pt x="815" y="301"/>
                </a:lnTo>
                <a:lnTo>
                  <a:pt x="811" y="313"/>
                </a:lnTo>
                <a:lnTo>
                  <a:pt x="809" y="318"/>
                </a:lnTo>
                <a:lnTo>
                  <a:pt x="815" y="318"/>
                </a:lnTo>
                <a:lnTo>
                  <a:pt x="829" y="318"/>
                </a:lnTo>
                <a:lnTo>
                  <a:pt x="844" y="318"/>
                </a:lnTo>
                <a:lnTo>
                  <a:pt x="850" y="318"/>
                </a:lnTo>
                <a:lnTo>
                  <a:pt x="850" y="324"/>
                </a:lnTo>
                <a:lnTo>
                  <a:pt x="850" y="338"/>
                </a:lnTo>
                <a:lnTo>
                  <a:pt x="850" y="353"/>
                </a:lnTo>
                <a:lnTo>
                  <a:pt x="850" y="360"/>
                </a:lnTo>
                <a:close/>
                <a:moveTo>
                  <a:pt x="525" y="363"/>
                </a:moveTo>
                <a:lnTo>
                  <a:pt x="516" y="361"/>
                </a:lnTo>
                <a:lnTo>
                  <a:pt x="507" y="357"/>
                </a:lnTo>
                <a:lnTo>
                  <a:pt x="497" y="354"/>
                </a:lnTo>
                <a:lnTo>
                  <a:pt x="486" y="349"/>
                </a:lnTo>
                <a:lnTo>
                  <a:pt x="487" y="355"/>
                </a:lnTo>
                <a:lnTo>
                  <a:pt x="492" y="370"/>
                </a:lnTo>
                <a:lnTo>
                  <a:pt x="495" y="384"/>
                </a:lnTo>
                <a:lnTo>
                  <a:pt x="497" y="390"/>
                </a:lnTo>
                <a:lnTo>
                  <a:pt x="490" y="390"/>
                </a:lnTo>
                <a:lnTo>
                  <a:pt x="474" y="390"/>
                </a:lnTo>
                <a:lnTo>
                  <a:pt x="459" y="390"/>
                </a:lnTo>
                <a:lnTo>
                  <a:pt x="451" y="390"/>
                </a:lnTo>
                <a:lnTo>
                  <a:pt x="453" y="385"/>
                </a:lnTo>
                <a:lnTo>
                  <a:pt x="457" y="373"/>
                </a:lnTo>
                <a:lnTo>
                  <a:pt x="460" y="362"/>
                </a:lnTo>
                <a:lnTo>
                  <a:pt x="462" y="356"/>
                </a:lnTo>
                <a:lnTo>
                  <a:pt x="455" y="356"/>
                </a:lnTo>
                <a:lnTo>
                  <a:pt x="440" y="356"/>
                </a:lnTo>
                <a:lnTo>
                  <a:pt x="427" y="356"/>
                </a:lnTo>
                <a:lnTo>
                  <a:pt x="419" y="356"/>
                </a:lnTo>
                <a:lnTo>
                  <a:pt x="419" y="350"/>
                </a:lnTo>
                <a:lnTo>
                  <a:pt x="419" y="335"/>
                </a:lnTo>
                <a:lnTo>
                  <a:pt x="419" y="321"/>
                </a:lnTo>
                <a:lnTo>
                  <a:pt x="419" y="315"/>
                </a:lnTo>
                <a:lnTo>
                  <a:pt x="428" y="320"/>
                </a:lnTo>
                <a:lnTo>
                  <a:pt x="436" y="323"/>
                </a:lnTo>
                <a:lnTo>
                  <a:pt x="442" y="325"/>
                </a:lnTo>
                <a:lnTo>
                  <a:pt x="446" y="325"/>
                </a:lnTo>
                <a:lnTo>
                  <a:pt x="452" y="325"/>
                </a:lnTo>
                <a:lnTo>
                  <a:pt x="459" y="325"/>
                </a:lnTo>
                <a:lnTo>
                  <a:pt x="458" y="319"/>
                </a:lnTo>
                <a:lnTo>
                  <a:pt x="454" y="306"/>
                </a:lnTo>
                <a:lnTo>
                  <a:pt x="452" y="292"/>
                </a:lnTo>
                <a:lnTo>
                  <a:pt x="451" y="287"/>
                </a:lnTo>
                <a:lnTo>
                  <a:pt x="459" y="287"/>
                </a:lnTo>
                <a:lnTo>
                  <a:pt x="474" y="287"/>
                </a:lnTo>
                <a:lnTo>
                  <a:pt x="490" y="287"/>
                </a:lnTo>
                <a:lnTo>
                  <a:pt x="497" y="287"/>
                </a:lnTo>
                <a:lnTo>
                  <a:pt x="495" y="292"/>
                </a:lnTo>
                <a:lnTo>
                  <a:pt x="490" y="304"/>
                </a:lnTo>
                <a:lnTo>
                  <a:pt x="485" y="316"/>
                </a:lnTo>
                <a:lnTo>
                  <a:pt x="483" y="321"/>
                </a:lnTo>
                <a:lnTo>
                  <a:pt x="490" y="321"/>
                </a:lnTo>
                <a:lnTo>
                  <a:pt x="503" y="321"/>
                </a:lnTo>
                <a:lnTo>
                  <a:pt x="517" y="321"/>
                </a:lnTo>
                <a:lnTo>
                  <a:pt x="525" y="321"/>
                </a:lnTo>
                <a:lnTo>
                  <a:pt x="525" y="327"/>
                </a:lnTo>
                <a:lnTo>
                  <a:pt x="525" y="342"/>
                </a:lnTo>
                <a:lnTo>
                  <a:pt x="525" y="356"/>
                </a:lnTo>
                <a:lnTo>
                  <a:pt x="525" y="363"/>
                </a:lnTo>
                <a:close/>
                <a:moveTo>
                  <a:pt x="187" y="367"/>
                </a:moveTo>
                <a:lnTo>
                  <a:pt x="179" y="364"/>
                </a:lnTo>
                <a:lnTo>
                  <a:pt x="170" y="361"/>
                </a:lnTo>
                <a:lnTo>
                  <a:pt x="160" y="357"/>
                </a:lnTo>
                <a:lnTo>
                  <a:pt x="149" y="353"/>
                </a:lnTo>
                <a:lnTo>
                  <a:pt x="151" y="360"/>
                </a:lnTo>
                <a:lnTo>
                  <a:pt x="154" y="373"/>
                </a:lnTo>
                <a:lnTo>
                  <a:pt x="159" y="388"/>
                </a:lnTo>
                <a:lnTo>
                  <a:pt x="160" y="395"/>
                </a:lnTo>
                <a:lnTo>
                  <a:pt x="153" y="395"/>
                </a:lnTo>
                <a:lnTo>
                  <a:pt x="137" y="395"/>
                </a:lnTo>
                <a:lnTo>
                  <a:pt x="121" y="395"/>
                </a:lnTo>
                <a:lnTo>
                  <a:pt x="115" y="395"/>
                </a:lnTo>
                <a:lnTo>
                  <a:pt x="116" y="389"/>
                </a:lnTo>
                <a:lnTo>
                  <a:pt x="120" y="378"/>
                </a:lnTo>
                <a:lnTo>
                  <a:pt x="123" y="365"/>
                </a:lnTo>
                <a:lnTo>
                  <a:pt x="126" y="360"/>
                </a:lnTo>
                <a:lnTo>
                  <a:pt x="118" y="360"/>
                </a:lnTo>
                <a:lnTo>
                  <a:pt x="104" y="360"/>
                </a:lnTo>
                <a:lnTo>
                  <a:pt x="89" y="360"/>
                </a:lnTo>
                <a:lnTo>
                  <a:pt x="83" y="360"/>
                </a:lnTo>
                <a:lnTo>
                  <a:pt x="83" y="353"/>
                </a:lnTo>
                <a:lnTo>
                  <a:pt x="83" y="339"/>
                </a:lnTo>
                <a:lnTo>
                  <a:pt x="83" y="324"/>
                </a:lnTo>
                <a:lnTo>
                  <a:pt x="83" y="318"/>
                </a:lnTo>
                <a:lnTo>
                  <a:pt x="90" y="323"/>
                </a:lnTo>
                <a:lnTo>
                  <a:pt x="100" y="327"/>
                </a:lnTo>
                <a:lnTo>
                  <a:pt x="104" y="329"/>
                </a:lnTo>
                <a:lnTo>
                  <a:pt x="110" y="330"/>
                </a:lnTo>
                <a:lnTo>
                  <a:pt x="115" y="330"/>
                </a:lnTo>
                <a:lnTo>
                  <a:pt x="121" y="329"/>
                </a:lnTo>
                <a:lnTo>
                  <a:pt x="120" y="322"/>
                </a:lnTo>
                <a:lnTo>
                  <a:pt x="118" y="309"/>
                </a:lnTo>
                <a:lnTo>
                  <a:pt x="116" y="297"/>
                </a:lnTo>
                <a:lnTo>
                  <a:pt x="115" y="290"/>
                </a:lnTo>
                <a:lnTo>
                  <a:pt x="121" y="290"/>
                </a:lnTo>
                <a:lnTo>
                  <a:pt x="137" y="290"/>
                </a:lnTo>
                <a:lnTo>
                  <a:pt x="153" y="290"/>
                </a:lnTo>
                <a:lnTo>
                  <a:pt x="160" y="290"/>
                </a:lnTo>
                <a:lnTo>
                  <a:pt x="158" y="295"/>
                </a:lnTo>
                <a:lnTo>
                  <a:pt x="153" y="308"/>
                </a:lnTo>
                <a:lnTo>
                  <a:pt x="148" y="320"/>
                </a:lnTo>
                <a:lnTo>
                  <a:pt x="146" y="325"/>
                </a:lnTo>
                <a:lnTo>
                  <a:pt x="152" y="325"/>
                </a:lnTo>
                <a:lnTo>
                  <a:pt x="167" y="325"/>
                </a:lnTo>
                <a:lnTo>
                  <a:pt x="181" y="325"/>
                </a:lnTo>
                <a:lnTo>
                  <a:pt x="187" y="325"/>
                </a:lnTo>
                <a:lnTo>
                  <a:pt x="187" y="332"/>
                </a:lnTo>
                <a:lnTo>
                  <a:pt x="187" y="346"/>
                </a:lnTo>
                <a:lnTo>
                  <a:pt x="187" y="361"/>
                </a:lnTo>
                <a:lnTo>
                  <a:pt x="187" y="367"/>
                </a:lnTo>
                <a:close/>
                <a:moveTo>
                  <a:pt x="1129" y="0"/>
                </a:moveTo>
                <a:lnTo>
                  <a:pt x="1123" y="18"/>
                </a:lnTo>
                <a:lnTo>
                  <a:pt x="1105" y="67"/>
                </a:lnTo>
                <a:lnTo>
                  <a:pt x="1078" y="137"/>
                </a:lnTo>
                <a:lnTo>
                  <a:pt x="1048" y="215"/>
                </a:lnTo>
                <a:lnTo>
                  <a:pt x="1018" y="294"/>
                </a:lnTo>
                <a:lnTo>
                  <a:pt x="992" y="364"/>
                </a:lnTo>
                <a:lnTo>
                  <a:pt x="974" y="412"/>
                </a:lnTo>
                <a:lnTo>
                  <a:pt x="967" y="431"/>
                </a:lnTo>
                <a:lnTo>
                  <a:pt x="959" y="412"/>
                </a:lnTo>
                <a:lnTo>
                  <a:pt x="941" y="364"/>
                </a:lnTo>
                <a:lnTo>
                  <a:pt x="915" y="294"/>
                </a:lnTo>
                <a:lnTo>
                  <a:pt x="885" y="215"/>
                </a:lnTo>
                <a:lnTo>
                  <a:pt x="855" y="137"/>
                </a:lnTo>
                <a:lnTo>
                  <a:pt x="828" y="67"/>
                </a:lnTo>
                <a:lnTo>
                  <a:pt x="810" y="18"/>
                </a:lnTo>
                <a:lnTo>
                  <a:pt x="802" y="0"/>
                </a:lnTo>
                <a:lnTo>
                  <a:pt x="796" y="18"/>
                </a:lnTo>
                <a:lnTo>
                  <a:pt x="778" y="67"/>
                </a:lnTo>
                <a:lnTo>
                  <a:pt x="752" y="137"/>
                </a:lnTo>
                <a:lnTo>
                  <a:pt x="722" y="215"/>
                </a:lnTo>
                <a:lnTo>
                  <a:pt x="694" y="294"/>
                </a:lnTo>
                <a:lnTo>
                  <a:pt x="668" y="364"/>
                </a:lnTo>
                <a:lnTo>
                  <a:pt x="650" y="412"/>
                </a:lnTo>
                <a:lnTo>
                  <a:pt x="643" y="431"/>
                </a:lnTo>
                <a:lnTo>
                  <a:pt x="636" y="412"/>
                </a:lnTo>
                <a:lnTo>
                  <a:pt x="617" y="364"/>
                </a:lnTo>
                <a:lnTo>
                  <a:pt x="590" y="294"/>
                </a:lnTo>
                <a:lnTo>
                  <a:pt x="558" y="215"/>
                </a:lnTo>
                <a:lnTo>
                  <a:pt x="527" y="137"/>
                </a:lnTo>
                <a:lnTo>
                  <a:pt x="500" y="67"/>
                </a:lnTo>
                <a:lnTo>
                  <a:pt x="481" y="18"/>
                </a:lnTo>
                <a:lnTo>
                  <a:pt x="474" y="0"/>
                </a:lnTo>
                <a:lnTo>
                  <a:pt x="466" y="18"/>
                </a:lnTo>
                <a:lnTo>
                  <a:pt x="447" y="67"/>
                </a:lnTo>
                <a:lnTo>
                  <a:pt x="419" y="137"/>
                </a:lnTo>
                <a:lnTo>
                  <a:pt x="388" y="215"/>
                </a:lnTo>
                <a:lnTo>
                  <a:pt x="356" y="294"/>
                </a:lnTo>
                <a:lnTo>
                  <a:pt x="329" y="364"/>
                </a:lnTo>
                <a:lnTo>
                  <a:pt x="310" y="412"/>
                </a:lnTo>
                <a:lnTo>
                  <a:pt x="303" y="431"/>
                </a:lnTo>
                <a:lnTo>
                  <a:pt x="295" y="412"/>
                </a:lnTo>
                <a:lnTo>
                  <a:pt x="276" y="364"/>
                </a:lnTo>
                <a:lnTo>
                  <a:pt x="249" y="294"/>
                </a:lnTo>
                <a:lnTo>
                  <a:pt x="218" y="215"/>
                </a:lnTo>
                <a:lnTo>
                  <a:pt x="187" y="137"/>
                </a:lnTo>
                <a:lnTo>
                  <a:pt x="161" y="67"/>
                </a:lnTo>
                <a:lnTo>
                  <a:pt x="142" y="18"/>
                </a:lnTo>
                <a:lnTo>
                  <a:pt x="135" y="0"/>
                </a:lnTo>
                <a:lnTo>
                  <a:pt x="129" y="18"/>
                </a:lnTo>
                <a:lnTo>
                  <a:pt x="114" y="66"/>
                </a:lnTo>
                <a:lnTo>
                  <a:pt x="92" y="134"/>
                </a:lnTo>
                <a:lnTo>
                  <a:pt x="68" y="213"/>
                </a:lnTo>
                <a:lnTo>
                  <a:pt x="43" y="291"/>
                </a:lnTo>
                <a:lnTo>
                  <a:pt x="21" y="360"/>
                </a:lnTo>
                <a:lnTo>
                  <a:pt x="6" y="408"/>
                </a:lnTo>
                <a:lnTo>
                  <a:pt x="1" y="426"/>
                </a:lnTo>
                <a:lnTo>
                  <a:pt x="0" y="440"/>
                </a:lnTo>
                <a:lnTo>
                  <a:pt x="0" y="453"/>
                </a:lnTo>
                <a:lnTo>
                  <a:pt x="4" y="449"/>
                </a:lnTo>
                <a:lnTo>
                  <a:pt x="16" y="442"/>
                </a:lnTo>
                <a:lnTo>
                  <a:pt x="25" y="437"/>
                </a:lnTo>
                <a:lnTo>
                  <a:pt x="37" y="434"/>
                </a:lnTo>
                <a:lnTo>
                  <a:pt x="51" y="432"/>
                </a:lnTo>
                <a:lnTo>
                  <a:pt x="66" y="431"/>
                </a:lnTo>
                <a:lnTo>
                  <a:pt x="73" y="431"/>
                </a:lnTo>
                <a:lnTo>
                  <a:pt x="81" y="432"/>
                </a:lnTo>
                <a:lnTo>
                  <a:pt x="87" y="433"/>
                </a:lnTo>
                <a:lnTo>
                  <a:pt x="92" y="434"/>
                </a:lnTo>
                <a:lnTo>
                  <a:pt x="102" y="438"/>
                </a:lnTo>
                <a:lnTo>
                  <a:pt x="110" y="443"/>
                </a:lnTo>
                <a:lnTo>
                  <a:pt x="118" y="452"/>
                </a:lnTo>
                <a:lnTo>
                  <a:pt x="120" y="456"/>
                </a:lnTo>
                <a:lnTo>
                  <a:pt x="120" y="479"/>
                </a:lnTo>
                <a:lnTo>
                  <a:pt x="120" y="539"/>
                </a:lnTo>
                <a:lnTo>
                  <a:pt x="120" y="623"/>
                </a:lnTo>
                <a:lnTo>
                  <a:pt x="120" y="720"/>
                </a:lnTo>
                <a:lnTo>
                  <a:pt x="119" y="817"/>
                </a:lnTo>
                <a:lnTo>
                  <a:pt x="119" y="901"/>
                </a:lnTo>
                <a:lnTo>
                  <a:pt x="119" y="962"/>
                </a:lnTo>
                <a:lnTo>
                  <a:pt x="119" y="985"/>
                </a:lnTo>
                <a:lnTo>
                  <a:pt x="134" y="998"/>
                </a:lnTo>
                <a:lnTo>
                  <a:pt x="150" y="1010"/>
                </a:lnTo>
                <a:lnTo>
                  <a:pt x="150" y="986"/>
                </a:lnTo>
                <a:lnTo>
                  <a:pt x="150" y="923"/>
                </a:lnTo>
                <a:lnTo>
                  <a:pt x="150" y="834"/>
                </a:lnTo>
                <a:lnTo>
                  <a:pt x="150" y="733"/>
                </a:lnTo>
                <a:lnTo>
                  <a:pt x="150" y="632"/>
                </a:lnTo>
                <a:lnTo>
                  <a:pt x="150" y="542"/>
                </a:lnTo>
                <a:lnTo>
                  <a:pt x="150" y="480"/>
                </a:lnTo>
                <a:lnTo>
                  <a:pt x="150" y="456"/>
                </a:lnTo>
                <a:lnTo>
                  <a:pt x="153" y="452"/>
                </a:lnTo>
                <a:lnTo>
                  <a:pt x="164" y="443"/>
                </a:lnTo>
                <a:lnTo>
                  <a:pt x="174" y="438"/>
                </a:lnTo>
                <a:lnTo>
                  <a:pt x="187" y="434"/>
                </a:lnTo>
                <a:lnTo>
                  <a:pt x="195" y="433"/>
                </a:lnTo>
                <a:lnTo>
                  <a:pt x="205" y="432"/>
                </a:lnTo>
                <a:lnTo>
                  <a:pt x="214" y="431"/>
                </a:lnTo>
                <a:lnTo>
                  <a:pt x="225" y="431"/>
                </a:lnTo>
                <a:lnTo>
                  <a:pt x="237" y="431"/>
                </a:lnTo>
                <a:lnTo>
                  <a:pt x="246" y="432"/>
                </a:lnTo>
                <a:lnTo>
                  <a:pt x="255" y="433"/>
                </a:lnTo>
                <a:lnTo>
                  <a:pt x="262" y="434"/>
                </a:lnTo>
                <a:lnTo>
                  <a:pt x="273" y="438"/>
                </a:lnTo>
                <a:lnTo>
                  <a:pt x="281" y="443"/>
                </a:lnTo>
                <a:lnTo>
                  <a:pt x="287" y="448"/>
                </a:lnTo>
                <a:lnTo>
                  <a:pt x="290" y="452"/>
                </a:lnTo>
                <a:lnTo>
                  <a:pt x="291" y="454"/>
                </a:lnTo>
                <a:lnTo>
                  <a:pt x="291" y="456"/>
                </a:lnTo>
                <a:lnTo>
                  <a:pt x="291" y="464"/>
                </a:lnTo>
                <a:lnTo>
                  <a:pt x="291" y="489"/>
                </a:lnTo>
                <a:lnTo>
                  <a:pt x="291" y="526"/>
                </a:lnTo>
                <a:lnTo>
                  <a:pt x="291" y="575"/>
                </a:lnTo>
                <a:lnTo>
                  <a:pt x="291" y="633"/>
                </a:lnTo>
                <a:lnTo>
                  <a:pt x="291" y="698"/>
                </a:lnTo>
                <a:lnTo>
                  <a:pt x="291" y="767"/>
                </a:lnTo>
                <a:lnTo>
                  <a:pt x="291" y="837"/>
                </a:lnTo>
                <a:lnTo>
                  <a:pt x="291" y="909"/>
                </a:lnTo>
                <a:lnTo>
                  <a:pt x="291" y="978"/>
                </a:lnTo>
                <a:lnTo>
                  <a:pt x="291" y="1042"/>
                </a:lnTo>
                <a:lnTo>
                  <a:pt x="291" y="1100"/>
                </a:lnTo>
                <a:lnTo>
                  <a:pt x="291" y="1149"/>
                </a:lnTo>
                <a:lnTo>
                  <a:pt x="291" y="1187"/>
                </a:lnTo>
                <a:lnTo>
                  <a:pt x="291" y="1211"/>
                </a:lnTo>
                <a:lnTo>
                  <a:pt x="291" y="1219"/>
                </a:lnTo>
                <a:lnTo>
                  <a:pt x="305" y="1210"/>
                </a:lnTo>
                <a:lnTo>
                  <a:pt x="320" y="1199"/>
                </a:lnTo>
                <a:lnTo>
                  <a:pt x="320" y="1191"/>
                </a:lnTo>
                <a:lnTo>
                  <a:pt x="320" y="1167"/>
                </a:lnTo>
                <a:lnTo>
                  <a:pt x="320" y="1131"/>
                </a:lnTo>
                <a:lnTo>
                  <a:pt x="320" y="1083"/>
                </a:lnTo>
                <a:lnTo>
                  <a:pt x="320" y="1026"/>
                </a:lnTo>
                <a:lnTo>
                  <a:pt x="320" y="964"/>
                </a:lnTo>
                <a:lnTo>
                  <a:pt x="320" y="897"/>
                </a:lnTo>
                <a:lnTo>
                  <a:pt x="320" y="828"/>
                </a:lnTo>
                <a:lnTo>
                  <a:pt x="320" y="759"/>
                </a:lnTo>
                <a:lnTo>
                  <a:pt x="320" y="691"/>
                </a:lnTo>
                <a:lnTo>
                  <a:pt x="320" y="628"/>
                </a:lnTo>
                <a:lnTo>
                  <a:pt x="320" y="572"/>
                </a:lnTo>
                <a:lnTo>
                  <a:pt x="320" y="525"/>
                </a:lnTo>
                <a:lnTo>
                  <a:pt x="320" y="488"/>
                </a:lnTo>
                <a:lnTo>
                  <a:pt x="320" y="464"/>
                </a:lnTo>
                <a:lnTo>
                  <a:pt x="320" y="456"/>
                </a:lnTo>
                <a:lnTo>
                  <a:pt x="324" y="451"/>
                </a:lnTo>
                <a:lnTo>
                  <a:pt x="337" y="442"/>
                </a:lnTo>
                <a:lnTo>
                  <a:pt x="348" y="437"/>
                </a:lnTo>
                <a:lnTo>
                  <a:pt x="361" y="433"/>
                </a:lnTo>
                <a:lnTo>
                  <a:pt x="369" y="432"/>
                </a:lnTo>
                <a:lnTo>
                  <a:pt x="378" y="431"/>
                </a:lnTo>
                <a:lnTo>
                  <a:pt x="386" y="430"/>
                </a:lnTo>
                <a:lnTo>
                  <a:pt x="397" y="431"/>
                </a:lnTo>
                <a:lnTo>
                  <a:pt x="415" y="433"/>
                </a:lnTo>
                <a:lnTo>
                  <a:pt x="430" y="436"/>
                </a:lnTo>
                <a:lnTo>
                  <a:pt x="440" y="440"/>
                </a:lnTo>
                <a:lnTo>
                  <a:pt x="449" y="445"/>
                </a:lnTo>
                <a:lnTo>
                  <a:pt x="458" y="452"/>
                </a:lnTo>
                <a:lnTo>
                  <a:pt x="461" y="456"/>
                </a:lnTo>
                <a:lnTo>
                  <a:pt x="461" y="475"/>
                </a:lnTo>
                <a:lnTo>
                  <a:pt x="461" y="524"/>
                </a:lnTo>
                <a:lnTo>
                  <a:pt x="461" y="593"/>
                </a:lnTo>
                <a:lnTo>
                  <a:pt x="461" y="673"/>
                </a:lnTo>
                <a:lnTo>
                  <a:pt x="461" y="753"/>
                </a:lnTo>
                <a:lnTo>
                  <a:pt x="462" y="823"/>
                </a:lnTo>
                <a:lnTo>
                  <a:pt x="462" y="872"/>
                </a:lnTo>
                <a:lnTo>
                  <a:pt x="462" y="891"/>
                </a:lnTo>
                <a:lnTo>
                  <a:pt x="464" y="887"/>
                </a:lnTo>
                <a:lnTo>
                  <a:pt x="465" y="883"/>
                </a:lnTo>
                <a:lnTo>
                  <a:pt x="467" y="882"/>
                </a:lnTo>
                <a:lnTo>
                  <a:pt x="470" y="881"/>
                </a:lnTo>
                <a:lnTo>
                  <a:pt x="475" y="880"/>
                </a:lnTo>
                <a:lnTo>
                  <a:pt x="479" y="882"/>
                </a:lnTo>
                <a:lnTo>
                  <a:pt x="486" y="889"/>
                </a:lnTo>
                <a:lnTo>
                  <a:pt x="490" y="892"/>
                </a:lnTo>
                <a:lnTo>
                  <a:pt x="490" y="874"/>
                </a:lnTo>
                <a:lnTo>
                  <a:pt x="490" y="824"/>
                </a:lnTo>
                <a:lnTo>
                  <a:pt x="490" y="754"/>
                </a:lnTo>
                <a:lnTo>
                  <a:pt x="490" y="674"/>
                </a:lnTo>
                <a:lnTo>
                  <a:pt x="490" y="594"/>
                </a:lnTo>
                <a:lnTo>
                  <a:pt x="489" y="524"/>
                </a:lnTo>
                <a:lnTo>
                  <a:pt x="489" y="475"/>
                </a:lnTo>
                <a:lnTo>
                  <a:pt x="489" y="456"/>
                </a:lnTo>
                <a:lnTo>
                  <a:pt x="494" y="452"/>
                </a:lnTo>
                <a:lnTo>
                  <a:pt x="509" y="443"/>
                </a:lnTo>
                <a:lnTo>
                  <a:pt x="518" y="438"/>
                </a:lnTo>
                <a:lnTo>
                  <a:pt x="531" y="434"/>
                </a:lnTo>
                <a:lnTo>
                  <a:pt x="545" y="432"/>
                </a:lnTo>
                <a:lnTo>
                  <a:pt x="561" y="431"/>
                </a:lnTo>
                <a:lnTo>
                  <a:pt x="576" y="432"/>
                </a:lnTo>
                <a:lnTo>
                  <a:pt x="590" y="434"/>
                </a:lnTo>
                <a:lnTo>
                  <a:pt x="602" y="438"/>
                </a:lnTo>
                <a:lnTo>
                  <a:pt x="611" y="443"/>
                </a:lnTo>
                <a:lnTo>
                  <a:pt x="624" y="452"/>
                </a:lnTo>
                <a:lnTo>
                  <a:pt x="628" y="456"/>
                </a:lnTo>
                <a:lnTo>
                  <a:pt x="628" y="484"/>
                </a:lnTo>
                <a:lnTo>
                  <a:pt x="628" y="560"/>
                </a:lnTo>
                <a:lnTo>
                  <a:pt x="628" y="667"/>
                </a:lnTo>
                <a:lnTo>
                  <a:pt x="628" y="789"/>
                </a:lnTo>
                <a:lnTo>
                  <a:pt x="628" y="911"/>
                </a:lnTo>
                <a:lnTo>
                  <a:pt x="628" y="1018"/>
                </a:lnTo>
                <a:lnTo>
                  <a:pt x="628" y="1094"/>
                </a:lnTo>
                <a:lnTo>
                  <a:pt x="628" y="1122"/>
                </a:lnTo>
                <a:lnTo>
                  <a:pt x="642" y="1124"/>
                </a:lnTo>
                <a:lnTo>
                  <a:pt x="657" y="1126"/>
                </a:lnTo>
                <a:lnTo>
                  <a:pt x="657" y="1097"/>
                </a:lnTo>
                <a:lnTo>
                  <a:pt x="657" y="1021"/>
                </a:lnTo>
                <a:lnTo>
                  <a:pt x="658" y="914"/>
                </a:lnTo>
                <a:lnTo>
                  <a:pt x="658" y="791"/>
                </a:lnTo>
                <a:lnTo>
                  <a:pt x="659" y="668"/>
                </a:lnTo>
                <a:lnTo>
                  <a:pt x="659" y="560"/>
                </a:lnTo>
                <a:lnTo>
                  <a:pt x="660" y="484"/>
                </a:lnTo>
                <a:lnTo>
                  <a:pt x="660" y="456"/>
                </a:lnTo>
                <a:lnTo>
                  <a:pt x="665" y="452"/>
                </a:lnTo>
                <a:lnTo>
                  <a:pt x="679" y="443"/>
                </a:lnTo>
                <a:lnTo>
                  <a:pt x="688" y="438"/>
                </a:lnTo>
                <a:lnTo>
                  <a:pt x="700" y="434"/>
                </a:lnTo>
                <a:lnTo>
                  <a:pt x="715" y="432"/>
                </a:lnTo>
                <a:lnTo>
                  <a:pt x="731" y="431"/>
                </a:lnTo>
                <a:lnTo>
                  <a:pt x="746" y="432"/>
                </a:lnTo>
                <a:lnTo>
                  <a:pt x="759" y="434"/>
                </a:lnTo>
                <a:lnTo>
                  <a:pt x="768" y="438"/>
                </a:lnTo>
                <a:lnTo>
                  <a:pt x="777" y="443"/>
                </a:lnTo>
                <a:lnTo>
                  <a:pt x="786" y="452"/>
                </a:lnTo>
                <a:lnTo>
                  <a:pt x="790" y="456"/>
                </a:lnTo>
                <a:lnTo>
                  <a:pt x="790" y="475"/>
                </a:lnTo>
                <a:lnTo>
                  <a:pt x="790" y="526"/>
                </a:lnTo>
                <a:lnTo>
                  <a:pt x="790" y="596"/>
                </a:lnTo>
                <a:lnTo>
                  <a:pt x="790" y="679"/>
                </a:lnTo>
                <a:lnTo>
                  <a:pt x="790" y="761"/>
                </a:lnTo>
                <a:lnTo>
                  <a:pt x="790" y="832"/>
                </a:lnTo>
                <a:lnTo>
                  <a:pt x="790" y="882"/>
                </a:lnTo>
                <a:lnTo>
                  <a:pt x="790" y="901"/>
                </a:lnTo>
                <a:lnTo>
                  <a:pt x="793" y="896"/>
                </a:lnTo>
                <a:lnTo>
                  <a:pt x="796" y="893"/>
                </a:lnTo>
                <a:lnTo>
                  <a:pt x="798" y="891"/>
                </a:lnTo>
                <a:lnTo>
                  <a:pt x="801" y="890"/>
                </a:lnTo>
                <a:lnTo>
                  <a:pt x="803" y="889"/>
                </a:lnTo>
                <a:lnTo>
                  <a:pt x="806" y="890"/>
                </a:lnTo>
                <a:lnTo>
                  <a:pt x="809" y="890"/>
                </a:lnTo>
                <a:lnTo>
                  <a:pt x="810" y="891"/>
                </a:lnTo>
                <a:lnTo>
                  <a:pt x="816" y="898"/>
                </a:lnTo>
                <a:lnTo>
                  <a:pt x="818" y="903"/>
                </a:lnTo>
                <a:lnTo>
                  <a:pt x="818" y="883"/>
                </a:lnTo>
                <a:lnTo>
                  <a:pt x="818" y="833"/>
                </a:lnTo>
                <a:lnTo>
                  <a:pt x="818" y="762"/>
                </a:lnTo>
                <a:lnTo>
                  <a:pt x="818" y="680"/>
                </a:lnTo>
                <a:lnTo>
                  <a:pt x="817" y="597"/>
                </a:lnTo>
                <a:lnTo>
                  <a:pt x="817" y="526"/>
                </a:lnTo>
                <a:lnTo>
                  <a:pt x="817" y="475"/>
                </a:lnTo>
                <a:lnTo>
                  <a:pt x="817" y="456"/>
                </a:lnTo>
                <a:lnTo>
                  <a:pt x="822" y="452"/>
                </a:lnTo>
                <a:lnTo>
                  <a:pt x="833" y="443"/>
                </a:lnTo>
                <a:lnTo>
                  <a:pt x="843" y="438"/>
                </a:lnTo>
                <a:lnTo>
                  <a:pt x="855" y="434"/>
                </a:lnTo>
                <a:lnTo>
                  <a:pt x="869" y="432"/>
                </a:lnTo>
                <a:lnTo>
                  <a:pt x="885" y="431"/>
                </a:lnTo>
                <a:lnTo>
                  <a:pt x="902" y="432"/>
                </a:lnTo>
                <a:lnTo>
                  <a:pt x="916" y="434"/>
                </a:lnTo>
                <a:lnTo>
                  <a:pt x="926" y="438"/>
                </a:lnTo>
                <a:lnTo>
                  <a:pt x="936" y="443"/>
                </a:lnTo>
                <a:lnTo>
                  <a:pt x="948" y="452"/>
                </a:lnTo>
                <a:lnTo>
                  <a:pt x="952" y="456"/>
                </a:lnTo>
                <a:lnTo>
                  <a:pt x="952" y="488"/>
                </a:lnTo>
                <a:lnTo>
                  <a:pt x="952" y="571"/>
                </a:lnTo>
                <a:lnTo>
                  <a:pt x="952" y="688"/>
                </a:lnTo>
                <a:lnTo>
                  <a:pt x="952" y="824"/>
                </a:lnTo>
                <a:lnTo>
                  <a:pt x="953" y="958"/>
                </a:lnTo>
                <a:lnTo>
                  <a:pt x="953" y="1075"/>
                </a:lnTo>
                <a:lnTo>
                  <a:pt x="953" y="1159"/>
                </a:lnTo>
                <a:lnTo>
                  <a:pt x="953" y="1191"/>
                </a:lnTo>
                <a:lnTo>
                  <a:pt x="967" y="1199"/>
                </a:lnTo>
                <a:lnTo>
                  <a:pt x="982" y="1208"/>
                </a:lnTo>
                <a:lnTo>
                  <a:pt x="982" y="1199"/>
                </a:lnTo>
                <a:lnTo>
                  <a:pt x="982" y="1176"/>
                </a:lnTo>
                <a:lnTo>
                  <a:pt x="982" y="1138"/>
                </a:lnTo>
                <a:lnTo>
                  <a:pt x="982" y="1090"/>
                </a:lnTo>
                <a:lnTo>
                  <a:pt x="981" y="1034"/>
                </a:lnTo>
                <a:lnTo>
                  <a:pt x="981" y="970"/>
                </a:lnTo>
                <a:lnTo>
                  <a:pt x="981" y="901"/>
                </a:lnTo>
                <a:lnTo>
                  <a:pt x="981" y="832"/>
                </a:lnTo>
                <a:lnTo>
                  <a:pt x="981" y="762"/>
                </a:lnTo>
                <a:lnTo>
                  <a:pt x="981" y="693"/>
                </a:lnTo>
                <a:lnTo>
                  <a:pt x="981" y="630"/>
                </a:lnTo>
                <a:lnTo>
                  <a:pt x="981" y="573"/>
                </a:lnTo>
                <a:lnTo>
                  <a:pt x="981" y="525"/>
                </a:lnTo>
                <a:lnTo>
                  <a:pt x="981" y="489"/>
                </a:lnTo>
                <a:lnTo>
                  <a:pt x="981" y="464"/>
                </a:lnTo>
                <a:lnTo>
                  <a:pt x="981" y="456"/>
                </a:lnTo>
                <a:lnTo>
                  <a:pt x="985" y="452"/>
                </a:lnTo>
                <a:lnTo>
                  <a:pt x="999" y="443"/>
                </a:lnTo>
                <a:lnTo>
                  <a:pt x="1008" y="438"/>
                </a:lnTo>
                <a:lnTo>
                  <a:pt x="1021" y="434"/>
                </a:lnTo>
                <a:lnTo>
                  <a:pt x="1034" y="432"/>
                </a:lnTo>
                <a:lnTo>
                  <a:pt x="1049" y="431"/>
                </a:lnTo>
                <a:lnTo>
                  <a:pt x="1064" y="432"/>
                </a:lnTo>
                <a:lnTo>
                  <a:pt x="1078" y="434"/>
                </a:lnTo>
                <a:lnTo>
                  <a:pt x="1090" y="438"/>
                </a:lnTo>
                <a:lnTo>
                  <a:pt x="1099" y="443"/>
                </a:lnTo>
                <a:lnTo>
                  <a:pt x="1113" y="452"/>
                </a:lnTo>
                <a:lnTo>
                  <a:pt x="1118" y="456"/>
                </a:lnTo>
                <a:lnTo>
                  <a:pt x="1117" y="479"/>
                </a:lnTo>
                <a:lnTo>
                  <a:pt x="1117" y="539"/>
                </a:lnTo>
                <a:lnTo>
                  <a:pt x="1116" y="623"/>
                </a:lnTo>
                <a:lnTo>
                  <a:pt x="1116" y="720"/>
                </a:lnTo>
                <a:lnTo>
                  <a:pt x="1115" y="817"/>
                </a:lnTo>
                <a:lnTo>
                  <a:pt x="1114" y="901"/>
                </a:lnTo>
                <a:lnTo>
                  <a:pt x="1114" y="961"/>
                </a:lnTo>
                <a:lnTo>
                  <a:pt x="1114" y="984"/>
                </a:lnTo>
                <a:lnTo>
                  <a:pt x="1128" y="969"/>
                </a:lnTo>
                <a:lnTo>
                  <a:pt x="1143" y="954"/>
                </a:lnTo>
                <a:lnTo>
                  <a:pt x="1143" y="932"/>
                </a:lnTo>
                <a:lnTo>
                  <a:pt x="1143" y="876"/>
                </a:lnTo>
                <a:lnTo>
                  <a:pt x="1143" y="796"/>
                </a:lnTo>
                <a:lnTo>
                  <a:pt x="1143" y="705"/>
                </a:lnTo>
                <a:lnTo>
                  <a:pt x="1143" y="613"/>
                </a:lnTo>
                <a:lnTo>
                  <a:pt x="1143" y="533"/>
                </a:lnTo>
                <a:lnTo>
                  <a:pt x="1143" y="477"/>
                </a:lnTo>
                <a:lnTo>
                  <a:pt x="1143" y="456"/>
                </a:lnTo>
                <a:lnTo>
                  <a:pt x="1147" y="452"/>
                </a:lnTo>
                <a:lnTo>
                  <a:pt x="1161" y="443"/>
                </a:lnTo>
                <a:lnTo>
                  <a:pt x="1171" y="438"/>
                </a:lnTo>
                <a:lnTo>
                  <a:pt x="1184" y="434"/>
                </a:lnTo>
                <a:lnTo>
                  <a:pt x="1199" y="432"/>
                </a:lnTo>
                <a:lnTo>
                  <a:pt x="1216" y="431"/>
                </a:lnTo>
                <a:lnTo>
                  <a:pt x="1233" y="432"/>
                </a:lnTo>
                <a:lnTo>
                  <a:pt x="1249" y="434"/>
                </a:lnTo>
                <a:lnTo>
                  <a:pt x="1261" y="437"/>
                </a:lnTo>
                <a:lnTo>
                  <a:pt x="1273" y="442"/>
                </a:lnTo>
                <a:lnTo>
                  <a:pt x="1289" y="449"/>
                </a:lnTo>
                <a:lnTo>
                  <a:pt x="1295" y="453"/>
                </a:lnTo>
                <a:lnTo>
                  <a:pt x="1294" y="440"/>
                </a:lnTo>
                <a:lnTo>
                  <a:pt x="1292" y="426"/>
                </a:lnTo>
                <a:lnTo>
                  <a:pt x="1286" y="408"/>
                </a:lnTo>
                <a:lnTo>
                  <a:pt x="1267" y="360"/>
                </a:lnTo>
                <a:lnTo>
                  <a:pt x="1241" y="291"/>
                </a:lnTo>
                <a:lnTo>
                  <a:pt x="1211" y="213"/>
                </a:lnTo>
                <a:lnTo>
                  <a:pt x="1181" y="134"/>
                </a:lnTo>
                <a:lnTo>
                  <a:pt x="1155" y="66"/>
                </a:lnTo>
                <a:lnTo>
                  <a:pt x="1137" y="18"/>
                </a:lnTo>
                <a:lnTo>
                  <a:pt x="1129" y="0"/>
                </a:lnTo>
                <a:close/>
              </a:path>
            </a:pathLst>
          </a:custGeom>
          <a:solidFill>
            <a:srgbClr val="FFFFFF"/>
          </a:solidFill>
          <a:ln w="9525">
            <a:noFill/>
            <a:round/>
            <a:headEnd/>
            <a:tailEnd/>
          </a:ln>
        </p:spPr>
        <p:txBody>
          <a:bodyPr/>
          <a:lstStyle/>
          <a:p>
            <a:endParaRPr lang="en-US"/>
          </a:p>
        </p:txBody>
      </p:sp>
      <p:sp>
        <p:nvSpPr>
          <p:cNvPr id="426" name="Freeform 430"/>
          <p:cNvSpPr>
            <a:spLocks noEditPoints="1"/>
          </p:cNvSpPr>
          <p:nvPr/>
        </p:nvSpPr>
        <p:spPr bwMode="auto">
          <a:xfrm>
            <a:off x="1722438" y="976313"/>
            <a:ext cx="76200" cy="315912"/>
          </a:xfrm>
          <a:custGeom>
            <a:avLst/>
            <a:gdLst>
              <a:gd name="T0" fmla="*/ 9353067 w 355"/>
              <a:gd name="T1" fmla="*/ 9189670 h 1444"/>
              <a:gd name="T2" fmla="*/ 9306918 w 355"/>
              <a:gd name="T3" fmla="*/ 10673406 h 1444"/>
              <a:gd name="T4" fmla="*/ 7602184 w 355"/>
              <a:gd name="T5" fmla="*/ 10960659 h 1444"/>
              <a:gd name="T6" fmla="*/ 7694268 w 355"/>
              <a:gd name="T7" fmla="*/ 9524616 h 1444"/>
              <a:gd name="T8" fmla="*/ 6127768 w 355"/>
              <a:gd name="T9" fmla="*/ 9285275 h 1444"/>
              <a:gd name="T10" fmla="*/ 5805367 w 355"/>
              <a:gd name="T11" fmla="*/ 7610110 h 1444"/>
              <a:gd name="T12" fmla="*/ 6818934 w 355"/>
              <a:gd name="T13" fmla="*/ 7801539 h 1444"/>
              <a:gd name="T14" fmla="*/ 7556035 w 355"/>
              <a:gd name="T15" fmla="*/ 7466593 h 1444"/>
              <a:gd name="T16" fmla="*/ 7602184 w 355"/>
              <a:gd name="T17" fmla="*/ 5934945 h 1444"/>
              <a:gd name="T18" fmla="*/ 9260768 w 355"/>
              <a:gd name="T19" fmla="*/ 6222198 h 1444"/>
              <a:gd name="T20" fmla="*/ 9030451 w 355"/>
              <a:gd name="T21" fmla="*/ 7658022 h 1444"/>
              <a:gd name="T22" fmla="*/ 10643101 w 355"/>
              <a:gd name="T23" fmla="*/ 7945274 h 1444"/>
              <a:gd name="T24" fmla="*/ 16264085 w 355"/>
              <a:gd name="T25" fmla="*/ 10816923 h 1444"/>
              <a:gd name="T26" fmla="*/ 12347834 w 355"/>
              <a:gd name="T27" fmla="*/ 5408571 h 1444"/>
              <a:gd name="T28" fmla="*/ 8477518 w 355"/>
              <a:gd name="T29" fmla="*/ 0 h 1444"/>
              <a:gd name="T30" fmla="*/ 4238866 w 355"/>
              <a:gd name="T31" fmla="*/ 5121319 h 1444"/>
              <a:gd name="T32" fmla="*/ 0 w 355"/>
              <a:gd name="T33" fmla="*/ 10290549 h 1444"/>
              <a:gd name="T34" fmla="*/ 0 w 355"/>
              <a:gd name="T35" fmla="*/ 19480219 h 1444"/>
              <a:gd name="T36" fmla="*/ 46149 w 355"/>
              <a:gd name="T37" fmla="*/ 39726153 h 1444"/>
              <a:gd name="T38" fmla="*/ 92084 w 355"/>
              <a:gd name="T39" fmla="*/ 59924175 h 1444"/>
              <a:gd name="T40" fmla="*/ 138233 w 355"/>
              <a:gd name="T41" fmla="*/ 69113845 h 1444"/>
              <a:gd name="T42" fmla="*/ 1842967 w 355"/>
              <a:gd name="T43" fmla="*/ 66720658 h 1444"/>
              <a:gd name="T44" fmla="*/ 1796817 w 355"/>
              <a:gd name="T45" fmla="*/ 58919119 h 1444"/>
              <a:gd name="T46" fmla="*/ 1704734 w 355"/>
              <a:gd name="T47" fmla="*/ 41784175 h 1444"/>
              <a:gd name="T48" fmla="*/ 1658584 w 355"/>
              <a:gd name="T49" fmla="*/ 24649231 h 1444"/>
              <a:gd name="T50" fmla="*/ 1566500 w 355"/>
              <a:gd name="T51" fmla="*/ 16847692 h 1444"/>
              <a:gd name="T52" fmla="*/ 1566500 w 355"/>
              <a:gd name="T53" fmla="*/ 14263077 h 1444"/>
              <a:gd name="T54" fmla="*/ 2303601 w 355"/>
              <a:gd name="T55" fmla="*/ 12492088 h 1444"/>
              <a:gd name="T56" fmla="*/ 2994767 w 355"/>
              <a:gd name="T57" fmla="*/ 11869890 h 1444"/>
              <a:gd name="T58" fmla="*/ 4054484 w 355"/>
              <a:gd name="T59" fmla="*/ 11678462 h 1444"/>
              <a:gd name="T60" fmla="*/ 5114201 w 355"/>
              <a:gd name="T61" fmla="*/ 11869890 h 1444"/>
              <a:gd name="T62" fmla="*/ 6358085 w 355"/>
              <a:gd name="T63" fmla="*/ 13210110 h 1444"/>
              <a:gd name="T64" fmla="*/ 6818934 w 355"/>
              <a:gd name="T65" fmla="*/ 15794725 h 1444"/>
              <a:gd name="T66" fmla="*/ 6818934 w 355"/>
              <a:gd name="T67" fmla="*/ 18474945 h 1444"/>
              <a:gd name="T68" fmla="*/ 7003102 w 355"/>
              <a:gd name="T69" fmla="*/ 30584395 h 1444"/>
              <a:gd name="T70" fmla="*/ 7279568 w 355"/>
              <a:gd name="T71" fmla="*/ 46809889 h 1444"/>
              <a:gd name="T72" fmla="*/ 7510100 w 355"/>
              <a:gd name="T73" fmla="*/ 58919119 h 1444"/>
              <a:gd name="T74" fmla="*/ 8753985 w 355"/>
              <a:gd name="T75" fmla="*/ 60785713 h 1444"/>
              <a:gd name="T76" fmla="*/ 8800134 w 355"/>
              <a:gd name="T77" fmla="*/ 53797801 h 1444"/>
              <a:gd name="T78" fmla="*/ 8984302 w 355"/>
              <a:gd name="T79" fmla="*/ 38433845 h 1444"/>
              <a:gd name="T80" fmla="*/ 9122535 w 355"/>
              <a:gd name="T81" fmla="*/ 23069889 h 1444"/>
              <a:gd name="T82" fmla="*/ 9168685 w 355"/>
              <a:gd name="T83" fmla="*/ 16081977 h 1444"/>
              <a:gd name="T84" fmla="*/ 9306918 w 355"/>
              <a:gd name="T85" fmla="*/ 14598241 h 1444"/>
              <a:gd name="T86" fmla="*/ 9998084 w 355"/>
              <a:gd name="T87" fmla="*/ 12827252 h 1444"/>
              <a:gd name="T88" fmla="*/ 11610519 w 355"/>
              <a:gd name="T89" fmla="*/ 11630550 h 1444"/>
              <a:gd name="T90" fmla="*/ 12900553 w 355"/>
              <a:gd name="T91" fmla="*/ 11487033 h 1444"/>
              <a:gd name="T92" fmla="*/ 14328820 w 355"/>
              <a:gd name="T93" fmla="*/ 12205054 h 1444"/>
              <a:gd name="T94" fmla="*/ 14881753 w 355"/>
              <a:gd name="T95" fmla="*/ 13736703 h 1444"/>
              <a:gd name="T96" fmla="*/ 14927902 w 355"/>
              <a:gd name="T97" fmla="*/ 15842637 h 1444"/>
              <a:gd name="T98" fmla="*/ 14974051 w 355"/>
              <a:gd name="T99" fmla="*/ 23357142 h 1444"/>
              <a:gd name="T100" fmla="*/ 15019986 w 355"/>
              <a:gd name="T101" fmla="*/ 39821758 h 1444"/>
              <a:gd name="T102" fmla="*/ 15066135 w 355"/>
              <a:gd name="T103" fmla="*/ 56286592 h 1444"/>
              <a:gd name="T104" fmla="*/ 15112285 w 355"/>
              <a:gd name="T105" fmla="*/ 63753186 h 1444"/>
              <a:gd name="T106" fmla="*/ 16356169 w 355"/>
              <a:gd name="T107" fmla="*/ 68300218 h 1444"/>
              <a:gd name="T108" fmla="*/ 16310020 w 355"/>
              <a:gd name="T109" fmla="*/ 59301977 h 1444"/>
              <a:gd name="T110" fmla="*/ 16310020 w 355"/>
              <a:gd name="T111" fmla="*/ 39534724 h 1444"/>
              <a:gd name="T112" fmla="*/ 16264085 w 355"/>
              <a:gd name="T113" fmla="*/ 19815165 h 1444"/>
              <a:gd name="T114" fmla="*/ 16264085 w 355"/>
              <a:gd name="T115" fmla="*/ 10816923 h 1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55" h="1444">
                <a:moveTo>
                  <a:pt x="231" y="201"/>
                </a:moveTo>
                <a:lnTo>
                  <a:pt x="222" y="198"/>
                </a:lnTo>
                <a:lnTo>
                  <a:pt x="214" y="195"/>
                </a:lnTo>
                <a:lnTo>
                  <a:pt x="203" y="192"/>
                </a:lnTo>
                <a:lnTo>
                  <a:pt x="192" y="187"/>
                </a:lnTo>
                <a:lnTo>
                  <a:pt x="195" y="194"/>
                </a:lnTo>
                <a:lnTo>
                  <a:pt x="198" y="208"/>
                </a:lnTo>
                <a:lnTo>
                  <a:pt x="202" y="223"/>
                </a:lnTo>
                <a:lnTo>
                  <a:pt x="203" y="229"/>
                </a:lnTo>
                <a:lnTo>
                  <a:pt x="197" y="229"/>
                </a:lnTo>
                <a:lnTo>
                  <a:pt x="181" y="229"/>
                </a:lnTo>
                <a:lnTo>
                  <a:pt x="165" y="229"/>
                </a:lnTo>
                <a:lnTo>
                  <a:pt x="157" y="229"/>
                </a:lnTo>
                <a:lnTo>
                  <a:pt x="159" y="224"/>
                </a:lnTo>
                <a:lnTo>
                  <a:pt x="163" y="212"/>
                </a:lnTo>
                <a:lnTo>
                  <a:pt x="167" y="199"/>
                </a:lnTo>
                <a:lnTo>
                  <a:pt x="169" y="194"/>
                </a:lnTo>
                <a:lnTo>
                  <a:pt x="162" y="194"/>
                </a:lnTo>
                <a:lnTo>
                  <a:pt x="148" y="194"/>
                </a:lnTo>
                <a:lnTo>
                  <a:pt x="133" y="194"/>
                </a:lnTo>
                <a:lnTo>
                  <a:pt x="126" y="194"/>
                </a:lnTo>
                <a:lnTo>
                  <a:pt x="126" y="187"/>
                </a:lnTo>
                <a:lnTo>
                  <a:pt x="126" y="174"/>
                </a:lnTo>
                <a:lnTo>
                  <a:pt x="126" y="159"/>
                </a:lnTo>
                <a:lnTo>
                  <a:pt x="126" y="152"/>
                </a:lnTo>
                <a:lnTo>
                  <a:pt x="135" y="158"/>
                </a:lnTo>
                <a:lnTo>
                  <a:pt x="143" y="162"/>
                </a:lnTo>
                <a:lnTo>
                  <a:pt x="148" y="163"/>
                </a:lnTo>
                <a:lnTo>
                  <a:pt x="153" y="164"/>
                </a:lnTo>
                <a:lnTo>
                  <a:pt x="158" y="164"/>
                </a:lnTo>
                <a:lnTo>
                  <a:pt x="165" y="163"/>
                </a:lnTo>
                <a:lnTo>
                  <a:pt x="164" y="156"/>
                </a:lnTo>
                <a:lnTo>
                  <a:pt x="162" y="144"/>
                </a:lnTo>
                <a:lnTo>
                  <a:pt x="158" y="131"/>
                </a:lnTo>
                <a:lnTo>
                  <a:pt x="157" y="124"/>
                </a:lnTo>
                <a:lnTo>
                  <a:pt x="165" y="124"/>
                </a:lnTo>
                <a:lnTo>
                  <a:pt x="181" y="124"/>
                </a:lnTo>
                <a:lnTo>
                  <a:pt x="197" y="124"/>
                </a:lnTo>
                <a:lnTo>
                  <a:pt x="203" y="124"/>
                </a:lnTo>
                <a:lnTo>
                  <a:pt x="201" y="130"/>
                </a:lnTo>
                <a:lnTo>
                  <a:pt x="197" y="143"/>
                </a:lnTo>
                <a:lnTo>
                  <a:pt x="191" y="154"/>
                </a:lnTo>
                <a:lnTo>
                  <a:pt x="189" y="160"/>
                </a:lnTo>
                <a:lnTo>
                  <a:pt x="196" y="160"/>
                </a:lnTo>
                <a:lnTo>
                  <a:pt x="211" y="160"/>
                </a:lnTo>
                <a:lnTo>
                  <a:pt x="224" y="160"/>
                </a:lnTo>
                <a:lnTo>
                  <a:pt x="231" y="160"/>
                </a:lnTo>
                <a:lnTo>
                  <a:pt x="231" y="166"/>
                </a:lnTo>
                <a:lnTo>
                  <a:pt x="231" y="180"/>
                </a:lnTo>
                <a:lnTo>
                  <a:pt x="231" y="195"/>
                </a:lnTo>
                <a:lnTo>
                  <a:pt x="231" y="201"/>
                </a:lnTo>
                <a:close/>
                <a:moveTo>
                  <a:pt x="353" y="226"/>
                </a:moveTo>
                <a:lnTo>
                  <a:pt x="346" y="216"/>
                </a:lnTo>
                <a:lnTo>
                  <a:pt x="327" y="191"/>
                </a:lnTo>
                <a:lnTo>
                  <a:pt x="299" y="154"/>
                </a:lnTo>
                <a:lnTo>
                  <a:pt x="268" y="113"/>
                </a:lnTo>
                <a:lnTo>
                  <a:pt x="237" y="71"/>
                </a:lnTo>
                <a:lnTo>
                  <a:pt x="211" y="35"/>
                </a:lnTo>
                <a:lnTo>
                  <a:pt x="191" y="9"/>
                </a:lnTo>
                <a:lnTo>
                  <a:pt x="184" y="0"/>
                </a:lnTo>
                <a:lnTo>
                  <a:pt x="176" y="9"/>
                </a:lnTo>
                <a:lnTo>
                  <a:pt x="155" y="33"/>
                </a:lnTo>
                <a:lnTo>
                  <a:pt x="126" y="68"/>
                </a:lnTo>
                <a:lnTo>
                  <a:pt x="92" y="107"/>
                </a:lnTo>
                <a:lnTo>
                  <a:pt x="59" y="147"/>
                </a:lnTo>
                <a:lnTo>
                  <a:pt x="29" y="182"/>
                </a:lnTo>
                <a:lnTo>
                  <a:pt x="8" y="207"/>
                </a:lnTo>
                <a:lnTo>
                  <a:pt x="0" y="215"/>
                </a:lnTo>
                <a:lnTo>
                  <a:pt x="0" y="229"/>
                </a:lnTo>
                <a:lnTo>
                  <a:pt x="0" y="268"/>
                </a:lnTo>
                <a:lnTo>
                  <a:pt x="0" y="329"/>
                </a:lnTo>
                <a:lnTo>
                  <a:pt x="0" y="407"/>
                </a:lnTo>
                <a:lnTo>
                  <a:pt x="1" y="500"/>
                </a:lnTo>
                <a:lnTo>
                  <a:pt x="1" y="605"/>
                </a:lnTo>
                <a:lnTo>
                  <a:pt x="1" y="716"/>
                </a:lnTo>
                <a:lnTo>
                  <a:pt x="1" y="830"/>
                </a:lnTo>
                <a:lnTo>
                  <a:pt x="1" y="944"/>
                </a:lnTo>
                <a:lnTo>
                  <a:pt x="2" y="1055"/>
                </a:lnTo>
                <a:lnTo>
                  <a:pt x="2" y="1159"/>
                </a:lnTo>
                <a:lnTo>
                  <a:pt x="2" y="1252"/>
                </a:lnTo>
                <a:lnTo>
                  <a:pt x="2" y="1330"/>
                </a:lnTo>
                <a:lnTo>
                  <a:pt x="2" y="1391"/>
                </a:lnTo>
                <a:lnTo>
                  <a:pt x="2" y="1430"/>
                </a:lnTo>
                <a:lnTo>
                  <a:pt x="3" y="1444"/>
                </a:lnTo>
                <a:lnTo>
                  <a:pt x="9" y="1436"/>
                </a:lnTo>
                <a:lnTo>
                  <a:pt x="22" y="1419"/>
                </a:lnTo>
                <a:lnTo>
                  <a:pt x="33" y="1402"/>
                </a:lnTo>
                <a:lnTo>
                  <a:pt x="40" y="1394"/>
                </a:lnTo>
                <a:lnTo>
                  <a:pt x="39" y="1382"/>
                </a:lnTo>
                <a:lnTo>
                  <a:pt x="39" y="1349"/>
                </a:lnTo>
                <a:lnTo>
                  <a:pt x="39" y="1298"/>
                </a:lnTo>
                <a:lnTo>
                  <a:pt x="39" y="1231"/>
                </a:lnTo>
                <a:lnTo>
                  <a:pt x="38" y="1153"/>
                </a:lnTo>
                <a:lnTo>
                  <a:pt x="38" y="1064"/>
                </a:lnTo>
                <a:lnTo>
                  <a:pt x="38" y="970"/>
                </a:lnTo>
                <a:lnTo>
                  <a:pt x="37" y="873"/>
                </a:lnTo>
                <a:lnTo>
                  <a:pt x="37" y="776"/>
                </a:lnTo>
                <a:lnTo>
                  <a:pt x="36" y="681"/>
                </a:lnTo>
                <a:lnTo>
                  <a:pt x="36" y="594"/>
                </a:lnTo>
                <a:lnTo>
                  <a:pt x="36" y="515"/>
                </a:lnTo>
                <a:lnTo>
                  <a:pt x="34" y="448"/>
                </a:lnTo>
                <a:lnTo>
                  <a:pt x="34" y="397"/>
                </a:lnTo>
                <a:lnTo>
                  <a:pt x="34" y="363"/>
                </a:lnTo>
                <a:lnTo>
                  <a:pt x="34" y="352"/>
                </a:lnTo>
                <a:lnTo>
                  <a:pt x="33" y="347"/>
                </a:lnTo>
                <a:lnTo>
                  <a:pt x="32" y="335"/>
                </a:lnTo>
                <a:lnTo>
                  <a:pt x="32" y="318"/>
                </a:lnTo>
                <a:lnTo>
                  <a:pt x="34" y="298"/>
                </a:lnTo>
                <a:lnTo>
                  <a:pt x="37" y="288"/>
                </a:lnTo>
                <a:lnTo>
                  <a:pt x="40" y="278"/>
                </a:lnTo>
                <a:lnTo>
                  <a:pt x="44" y="268"/>
                </a:lnTo>
                <a:lnTo>
                  <a:pt x="50" y="261"/>
                </a:lnTo>
                <a:lnTo>
                  <a:pt x="54" y="257"/>
                </a:lnTo>
                <a:lnTo>
                  <a:pt x="57" y="254"/>
                </a:lnTo>
                <a:lnTo>
                  <a:pt x="61" y="250"/>
                </a:lnTo>
                <a:lnTo>
                  <a:pt x="65" y="248"/>
                </a:lnTo>
                <a:lnTo>
                  <a:pt x="71" y="246"/>
                </a:lnTo>
                <a:lnTo>
                  <a:pt x="76" y="245"/>
                </a:lnTo>
                <a:lnTo>
                  <a:pt x="81" y="244"/>
                </a:lnTo>
                <a:lnTo>
                  <a:pt x="88" y="244"/>
                </a:lnTo>
                <a:lnTo>
                  <a:pt x="94" y="244"/>
                </a:lnTo>
                <a:lnTo>
                  <a:pt x="101" y="245"/>
                </a:lnTo>
                <a:lnTo>
                  <a:pt x="106" y="246"/>
                </a:lnTo>
                <a:lnTo>
                  <a:pt x="111" y="248"/>
                </a:lnTo>
                <a:lnTo>
                  <a:pt x="120" y="254"/>
                </a:lnTo>
                <a:lnTo>
                  <a:pt x="127" y="260"/>
                </a:lnTo>
                <a:lnTo>
                  <a:pt x="134" y="267"/>
                </a:lnTo>
                <a:lnTo>
                  <a:pt x="138" y="276"/>
                </a:lnTo>
                <a:lnTo>
                  <a:pt x="141" y="286"/>
                </a:lnTo>
                <a:lnTo>
                  <a:pt x="144" y="295"/>
                </a:lnTo>
                <a:lnTo>
                  <a:pt x="147" y="313"/>
                </a:lnTo>
                <a:lnTo>
                  <a:pt x="148" y="330"/>
                </a:lnTo>
                <a:lnTo>
                  <a:pt x="148" y="341"/>
                </a:lnTo>
                <a:lnTo>
                  <a:pt x="147" y="345"/>
                </a:lnTo>
                <a:lnTo>
                  <a:pt x="147" y="356"/>
                </a:lnTo>
                <a:lnTo>
                  <a:pt x="148" y="386"/>
                </a:lnTo>
                <a:lnTo>
                  <a:pt x="149" y="432"/>
                </a:lnTo>
                <a:lnTo>
                  <a:pt x="150" y="490"/>
                </a:lnTo>
                <a:lnTo>
                  <a:pt x="151" y="561"/>
                </a:lnTo>
                <a:lnTo>
                  <a:pt x="152" y="639"/>
                </a:lnTo>
                <a:lnTo>
                  <a:pt x="153" y="722"/>
                </a:lnTo>
                <a:lnTo>
                  <a:pt x="155" y="808"/>
                </a:lnTo>
                <a:lnTo>
                  <a:pt x="156" y="895"/>
                </a:lnTo>
                <a:lnTo>
                  <a:pt x="158" y="978"/>
                </a:lnTo>
                <a:lnTo>
                  <a:pt x="159" y="1056"/>
                </a:lnTo>
                <a:lnTo>
                  <a:pt x="160" y="1126"/>
                </a:lnTo>
                <a:lnTo>
                  <a:pt x="162" y="1185"/>
                </a:lnTo>
                <a:lnTo>
                  <a:pt x="163" y="1231"/>
                </a:lnTo>
                <a:lnTo>
                  <a:pt x="164" y="1261"/>
                </a:lnTo>
                <a:lnTo>
                  <a:pt x="164" y="1270"/>
                </a:lnTo>
                <a:lnTo>
                  <a:pt x="176" y="1270"/>
                </a:lnTo>
                <a:lnTo>
                  <a:pt x="190" y="1270"/>
                </a:lnTo>
                <a:lnTo>
                  <a:pt x="190" y="1261"/>
                </a:lnTo>
                <a:lnTo>
                  <a:pt x="190" y="1231"/>
                </a:lnTo>
                <a:lnTo>
                  <a:pt x="191" y="1185"/>
                </a:lnTo>
                <a:lnTo>
                  <a:pt x="191" y="1124"/>
                </a:lnTo>
                <a:lnTo>
                  <a:pt x="192" y="1054"/>
                </a:lnTo>
                <a:lnTo>
                  <a:pt x="194" y="975"/>
                </a:lnTo>
                <a:lnTo>
                  <a:pt x="194" y="890"/>
                </a:lnTo>
                <a:lnTo>
                  <a:pt x="195" y="803"/>
                </a:lnTo>
                <a:lnTo>
                  <a:pt x="196" y="716"/>
                </a:lnTo>
                <a:lnTo>
                  <a:pt x="196" y="631"/>
                </a:lnTo>
                <a:lnTo>
                  <a:pt x="197" y="552"/>
                </a:lnTo>
                <a:lnTo>
                  <a:pt x="198" y="482"/>
                </a:lnTo>
                <a:lnTo>
                  <a:pt x="198" y="422"/>
                </a:lnTo>
                <a:lnTo>
                  <a:pt x="199" y="376"/>
                </a:lnTo>
                <a:lnTo>
                  <a:pt x="199" y="346"/>
                </a:lnTo>
                <a:lnTo>
                  <a:pt x="199" y="336"/>
                </a:lnTo>
                <a:lnTo>
                  <a:pt x="199" y="331"/>
                </a:lnTo>
                <a:lnTo>
                  <a:pt x="200" y="321"/>
                </a:lnTo>
                <a:lnTo>
                  <a:pt x="201" y="313"/>
                </a:lnTo>
                <a:lnTo>
                  <a:pt x="202" y="305"/>
                </a:lnTo>
                <a:lnTo>
                  <a:pt x="204" y="295"/>
                </a:lnTo>
                <a:lnTo>
                  <a:pt x="207" y="287"/>
                </a:lnTo>
                <a:lnTo>
                  <a:pt x="212" y="277"/>
                </a:lnTo>
                <a:lnTo>
                  <a:pt x="217" y="268"/>
                </a:lnTo>
                <a:lnTo>
                  <a:pt x="223" y="261"/>
                </a:lnTo>
                <a:lnTo>
                  <a:pt x="232" y="254"/>
                </a:lnTo>
                <a:lnTo>
                  <a:pt x="241" y="247"/>
                </a:lnTo>
                <a:lnTo>
                  <a:pt x="252" y="243"/>
                </a:lnTo>
                <a:lnTo>
                  <a:pt x="259" y="242"/>
                </a:lnTo>
                <a:lnTo>
                  <a:pt x="265" y="241"/>
                </a:lnTo>
                <a:lnTo>
                  <a:pt x="273" y="240"/>
                </a:lnTo>
                <a:lnTo>
                  <a:pt x="280" y="240"/>
                </a:lnTo>
                <a:lnTo>
                  <a:pt x="290" y="241"/>
                </a:lnTo>
                <a:lnTo>
                  <a:pt x="298" y="244"/>
                </a:lnTo>
                <a:lnTo>
                  <a:pt x="305" y="249"/>
                </a:lnTo>
                <a:lnTo>
                  <a:pt x="311" y="255"/>
                </a:lnTo>
                <a:lnTo>
                  <a:pt x="315" y="262"/>
                </a:lnTo>
                <a:lnTo>
                  <a:pt x="318" y="270"/>
                </a:lnTo>
                <a:lnTo>
                  <a:pt x="322" y="278"/>
                </a:lnTo>
                <a:lnTo>
                  <a:pt x="323" y="287"/>
                </a:lnTo>
                <a:lnTo>
                  <a:pt x="325" y="304"/>
                </a:lnTo>
                <a:lnTo>
                  <a:pt x="325" y="318"/>
                </a:lnTo>
                <a:lnTo>
                  <a:pt x="324" y="328"/>
                </a:lnTo>
                <a:lnTo>
                  <a:pt x="324" y="331"/>
                </a:lnTo>
                <a:lnTo>
                  <a:pt x="324" y="343"/>
                </a:lnTo>
                <a:lnTo>
                  <a:pt x="324" y="375"/>
                </a:lnTo>
                <a:lnTo>
                  <a:pt x="324" y="424"/>
                </a:lnTo>
                <a:lnTo>
                  <a:pt x="325" y="488"/>
                </a:lnTo>
                <a:lnTo>
                  <a:pt x="325" y="564"/>
                </a:lnTo>
                <a:lnTo>
                  <a:pt x="325" y="648"/>
                </a:lnTo>
                <a:lnTo>
                  <a:pt x="326" y="739"/>
                </a:lnTo>
                <a:lnTo>
                  <a:pt x="326" y="832"/>
                </a:lnTo>
                <a:lnTo>
                  <a:pt x="326" y="926"/>
                </a:lnTo>
                <a:lnTo>
                  <a:pt x="327" y="1015"/>
                </a:lnTo>
                <a:lnTo>
                  <a:pt x="327" y="1101"/>
                </a:lnTo>
                <a:lnTo>
                  <a:pt x="327" y="1176"/>
                </a:lnTo>
                <a:lnTo>
                  <a:pt x="328" y="1240"/>
                </a:lnTo>
                <a:lnTo>
                  <a:pt x="328" y="1289"/>
                </a:lnTo>
                <a:lnTo>
                  <a:pt x="328" y="1322"/>
                </a:lnTo>
                <a:lnTo>
                  <a:pt x="328" y="1332"/>
                </a:lnTo>
                <a:lnTo>
                  <a:pt x="332" y="1347"/>
                </a:lnTo>
                <a:lnTo>
                  <a:pt x="341" y="1379"/>
                </a:lnTo>
                <a:lnTo>
                  <a:pt x="350" y="1412"/>
                </a:lnTo>
                <a:lnTo>
                  <a:pt x="355" y="1427"/>
                </a:lnTo>
                <a:lnTo>
                  <a:pt x="355" y="1413"/>
                </a:lnTo>
                <a:lnTo>
                  <a:pt x="355" y="1375"/>
                </a:lnTo>
                <a:lnTo>
                  <a:pt x="354" y="1316"/>
                </a:lnTo>
                <a:lnTo>
                  <a:pt x="354" y="1239"/>
                </a:lnTo>
                <a:lnTo>
                  <a:pt x="354" y="1149"/>
                </a:lnTo>
                <a:lnTo>
                  <a:pt x="354" y="1046"/>
                </a:lnTo>
                <a:lnTo>
                  <a:pt x="354" y="938"/>
                </a:lnTo>
                <a:lnTo>
                  <a:pt x="354" y="826"/>
                </a:lnTo>
                <a:lnTo>
                  <a:pt x="354" y="714"/>
                </a:lnTo>
                <a:lnTo>
                  <a:pt x="354" y="606"/>
                </a:lnTo>
                <a:lnTo>
                  <a:pt x="354" y="504"/>
                </a:lnTo>
                <a:lnTo>
                  <a:pt x="353" y="414"/>
                </a:lnTo>
                <a:lnTo>
                  <a:pt x="353" y="337"/>
                </a:lnTo>
                <a:lnTo>
                  <a:pt x="353" y="277"/>
                </a:lnTo>
                <a:lnTo>
                  <a:pt x="353" y="240"/>
                </a:lnTo>
                <a:lnTo>
                  <a:pt x="353" y="226"/>
                </a:lnTo>
                <a:close/>
              </a:path>
            </a:pathLst>
          </a:custGeom>
          <a:solidFill>
            <a:srgbClr val="FFFFFF"/>
          </a:solidFill>
          <a:ln w="9525">
            <a:noFill/>
            <a:round/>
            <a:headEnd/>
            <a:tailEnd/>
          </a:ln>
        </p:spPr>
        <p:txBody>
          <a:bodyPr/>
          <a:lstStyle/>
          <a:p>
            <a:endParaRPr lang="en-US"/>
          </a:p>
        </p:txBody>
      </p:sp>
      <p:sp>
        <p:nvSpPr>
          <p:cNvPr id="427" name="Freeform 431"/>
          <p:cNvSpPr>
            <a:spLocks noEditPoints="1"/>
          </p:cNvSpPr>
          <p:nvPr/>
        </p:nvSpPr>
        <p:spPr bwMode="auto">
          <a:xfrm>
            <a:off x="1628775" y="962025"/>
            <a:ext cx="73025" cy="184150"/>
          </a:xfrm>
          <a:custGeom>
            <a:avLst/>
            <a:gdLst>
              <a:gd name="T0" fmla="*/ 8369721 w 332"/>
              <a:gd name="T1" fmla="*/ 8616108 h 837"/>
              <a:gd name="T2" fmla="*/ 8708451 w 332"/>
              <a:gd name="T3" fmla="*/ 10019784 h 837"/>
              <a:gd name="T4" fmla="*/ 7886040 w 332"/>
              <a:gd name="T5" fmla="*/ 10262017 h 837"/>
              <a:gd name="T6" fmla="*/ 7208579 w 332"/>
              <a:gd name="T7" fmla="*/ 9632563 h 837"/>
              <a:gd name="T8" fmla="*/ 6628119 w 332"/>
              <a:gd name="T9" fmla="*/ 8954926 h 837"/>
              <a:gd name="T10" fmla="*/ 5805707 w 332"/>
              <a:gd name="T11" fmla="*/ 8664511 h 837"/>
              <a:gd name="T12" fmla="*/ 5805707 w 332"/>
              <a:gd name="T13" fmla="*/ 7309237 h 837"/>
              <a:gd name="T14" fmla="*/ 6628119 w 332"/>
              <a:gd name="T15" fmla="*/ 7696458 h 837"/>
              <a:gd name="T16" fmla="*/ 7305359 w 332"/>
              <a:gd name="T17" fmla="*/ 7696458 h 837"/>
              <a:gd name="T18" fmla="*/ 7305359 w 332"/>
              <a:gd name="T19" fmla="*/ 6195976 h 837"/>
              <a:gd name="T20" fmla="*/ 8756841 w 332"/>
              <a:gd name="T21" fmla="*/ 6195976 h 837"/>
              <a:gd name="T22" fmla="*/ 8466501 w 332"/>
              <a:gd name="T23" fmla="*/ 7551250 h 837"/>
              <a:gd name="T24" fmla="*/ 9869593 w 332"/>
              <a:gd name="T25" fmla="*/ 7551250 h 837"/>
              <a:gd name="T26" fmla="*/ 9869593 w 332"/>
              <a:gd name="T27" fmla="*/ 8954926 h 837"/>
              <a:gd name="T28" fmla="*/ 7837650 w 332"/>
              <a:gd name="T29" fmla="*/ 484026 h 837"/>
              <a:gd name="T30" fmla="*/ 4063885 w 332"/>
              <a:gd name="T31" fmla="*/ 5227704 h 837"/>
              <a:gd name="T32" fmla="*/ 338730 w 332"/>
              <a:gd name="T33" fmla="*/ 10019784 h 837"/>
              <a:gd name="T34" fmla="*/ 48390 w 332"/>
              <a:gd name="T35" fmla="*/ 15199305 h 837"/>
              <a:gd name="T36" fmla="*/ 193560 w 332"/>
              <a:gd name="T37" fmla="*/ 30979442 h 837"/>
              <a:gd name="T38" fmla="*/ 290340 w 332"/>
              <a:gd name="T39" fmla="*/ 40515200 h 837"/>
              <a:gd name="T40" fmla="*/ 1499872 w 332"/>
              <a:gd name="T41" fmla="*/ 38724303 h 837"/>
              <a:gd name="T42" fmla="*/ 1693212 w 332"/>
              <a:gd name="T43" fmla="*/ 35093886 h 837"/>
              <a:gd name="T44" fmla="*/ 1644822 w 332"/>
              <a:gd name="T45" fmla="*/ 23815413 h 837"/>
              <a:gd name="T46" fmla="*/ 1596652 w 332"/>
              <a:gd name="T47" fmla="*/ 17038605 h 837"/>
              <a:gd name="T48" fmla="*/ 1644822 w 332"/>
              <a:gd name="T49" fmla="*/ 15392916 h 837"/>
              <a:gd name="T50" fmla="*/ 2031943 w 332"/>
              <a:gd name="T51" fmla="*/ 13504993 h 837"/>
              <a:gd name="T52" fmla="*/ 2612623 w 332"/>
              <a:gd name="T53" fmla="*/ 12294928 h 837"/>
              <a:gd name="T54" fmla="*/ 3289864 w 332"/>
              <a:gd name="T55" fmla="*/ 11907707 h 837"/>
              <a:gd name="T56" fmla="*/ 3967105 w 332"/>
              <a:gd name="T57" fmla="*/ 11810901 h 837"/>
              <a:gd name="T58" fmla="*/ 4692956 w 332"/>
              <a:gd name="T59" fmla="*/ 12052915 h 837"/>
              <a:gd name="T60" fmla="*/ 5660537 w 332"/>
              <a:gd name="T61" fmla="*/ 12972564 h 837"/>
              <a:gd name="T62" fmla="*/ 6192608 w 332"/>
              <a:gd name="T63" fmla="*/ 14328058 h 837"/>
              <a:gd name="T64" fmla="*/ 6434558 w 332"/>
              <a:gd name="T65" fmla="*/ 16554579 h 837"/>
              <a:gd name="T66" fmla="*/ 6434558 w 332"/>
              <a:gd name="T67" fmla="*/ 19023333 h 837"/>
              <a:gd name="T68" fmla="*/ 6482948 w 332"/>
              <a:gd name="T69" fmla="*/ 26574583 h 837"/>
              <a:gd name="T70" fmla="*/ 6482948 w 332"/>
              <a:gd name="T71" fmla="*/ 31027845 h 837"/>
              <a:gd name="T72" fmla="*/ 8272941 w 332"/>
              <a:gd name="T73" fmla="*/ 30349988 h 837"/>
              <a:gd name="T74" fmla="*/ 8853621 w 332"/>
              <a:gd name="T75" fmla="*/ 28655896 h 837"/>
              <a:gd name="T76" fmla="*/ 8853621 w 332"/>
              <a:gd name="T77" fmla="*/ 20911036 h 837"/>
              <a:gd name="T78" fmla="*/ 8902011 w 332"/>
              <a:gd name="T79" fmla="*/ 16264163 h 837"/>
              <a:gd name="T80" fmla="*/ 8998792 w 332"/>
              <a:gd name="T81" fmla="*/ 14812084 h 837"/>
              <a:gd name="T82" fmla="*/ 9530862 w 332"/>
              <a:gd name="T83" fmla="*/ 13117772 h 837"/>
              <a:gd name="T84" fmla="*/ 10498444 w 332"/>
              <a:gd name="T85" fmla="*/ 12101317 h 837"/>
              <a:gd name="T86" fmla="*/ 11417635 w 332"/>
              <a:gd name="T87" fmla="*/ 11714096 h 837"/>
              <a:gd name="T88" fmla="*/ 12433606 w 332"/>
              <a:gd name="T89" fmla="*/ 11714096 h 837"/>
              <a:gd name="T90" fmla="*/ 13546357 w 332"/>
              <a:gd name="T91" fmla="*/ 12343330 h 837"/>
              <a:gd name="T92" fmla="*/ 14223818 w 332"/>
              <a:gd name="T93" fmla="*/ 13504993 h 837"/>
              <a:gd name="T94" fmla="*/ 14659109 w 332"/>
              <a:gd name="T95" fmla="*/ 15392916 h 837"/>
              <a:gd name="T96" fmla="*/ 14707499 w 332"/>
              <a:gd name="T97" fmla="*/ 16990203 h 837"/>
              <a:gd name="T98" fmla="*/ 14707499 w 332"/>
              <a:gd name="T99" fmla="*/ 26719791 h 837"/>
              <a:gd name="T100" fmla="*/ 14755889 w 332"/>
              <a:gd name="T101" fmla="*/ 36352354 h 837"/>
              <a:gd name="T102" fmla="*/ 15384960 w 332"/>
              <a:gd name="T103" fmla="*/ 38482070 h 837"/>
              <a:gd name="T104" fmla="*/ 16062201 w 332"/>
              <a:gd name="T105" fmla="*/ 38433667 h 837"/>
              <a:gd name="T106" fmla="*/ 16062201 w 332"/>
              <a:gd name="T107" fmla="*/ 25315895 h 837"/>
              <a:gd name="T108" fmla="*/ 16062201 w 332"/>
              <a:gd name="T109" fmla="*/ 12198122 h 837"/>
              <a:gd name="T110" fmla="*/ 14804279 w 332"/>
              <a:gd name="T111" fmla="*/ 9245342 h 837"/>
              <a:gd name="T112" fmla="*/ 10692004 w 332"/>
              <a:gd name="T113" fmla="*/ 3485209 h 837"/>
              <a:gd name="T114" fmla="*/ 8224551 w 332"/>
              <a:gd name="T115" fmla="*/ 0 h 83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 h="837">
                <a:moveTo>
                  <a:pt x="204" y="190"/>
                </a:moveTo>
                <a:lnTo>
                  <a:pt x="190" y="185"/>
                </a:lnTo>
                <a:lnTo>
                  <a:pt x="173" y="178"/>
                </a:lnTo>
                <a:lnTo>
                  <a:pt x="175" y="184"/>
                </a:lnTo>
                <a:lnTo>
                  <a:pt x="177" y="195"/>
                </a:lnTo>
                <a:lnTo>
                  <a:pt x="180" y="207"/>
                </a:lnTo>
                <a:lnTo>
                  <a:pt x="181" y="212"/>
                </a:lnTo>
                <a:lnTo>
                  <a:pt x="176" y="212"/>
                </a:lnTo>
                <a:lnTo>
                  <a:pt x="163" y="212"/>
                </a:lnTo>
                <a:lnTo>
                  <a:pt x="151" y="212"/>
                </a:lnTo>
                <a:lnTo>
                  <a:pt x="145" y="212"/>
                </a:lnTo>
                <a:lnTo>
                  <a:pt x="149" y="199"/>
                </a:lnTo>
                <a:lnTo>
                  <a:pt x="154" y="185"/>
                </a:lnTo>
                <a:lnTo>
                  <a:pt x="148" y="185"/>
                </a:lnTo>
                <a:lnTo>
                  <a:pt x="137" y="185"/>
                </a:lnTo>
                <a:lnTo>
                  <a:pt x="125" y="185"/>
                </a:lnTo>
                <a:lnTo>
                  <a:pt x="120" y="185"/>
                </a:lnTo>
                <a:lnTo>
                  <a:pt x="120" y="179"/>
                </a:lnTo>
                <a:lnTo>
                  <a:pt x="120" y="168"/>
                </a:lnTo>
                <a:lnTo>
                  <a:pt x="120" y="156"/>
                </a:lnTo>
                <a:lnTo>
                  <a:pt x="120" y="151"/>
                </a:lnTo>
                <a:lnTo>
                  <a:pt x="126" y="155"/>
                </a:lnTo>
                <a:lnTo>
                  <a:pt x="133" y="158"/>
                </a:lnTo>
                <a:lnTo>
                  <a:pt x="137" y="159"/>
                </a:lnTo>
                <a:lnTo>
                  <a:pt x="141" y="159"/>
                </a:lnTo>
                <a:lnTo>
                  <a:pt x="145" y="159"/>
                </a:lnTo>
                <a:lnTo>
                  <a:pt x="151" y="159"/>
                </a:lnTo>
                <a:lnTo>
                  <a:pt x="148" y="143"/>
                </a:lnTo>
                <a:lnTo>
                  <a:pt x="145" y="128"/>
                </a:lnTo>
                <a:lnTo>
                  <a:pt x="151" y="128"/>
                </a:lnTo>
                <a:lnTo>
                  <a:pt x="163" y="128"/>
                </a:lnTo>
                <a:lnTo>
                  <a:pt x="176" y="128"/>
                </a:lnTo>
                <a:lnTo>
                  <a:pt x="181" y="128"/>
                </a:lnTo>
                <a:lnTo>
                  <a:pt x="176" y="142"/>
                </a:lnTo>
                <a:lnTo>
                  <a:pt x="171" y="156"/>
                </a:lnTo>
                <a:lnTo>
                  <a:pt x="175" y="156"/>
                </a:lnTo>
                <a:lnTo>
                  <a:pt x="187" y="156"/>
                </a:lnTo>
                <a:lnTo>
                  <a:pt x="199" y="156"/>
                </a:lnTo>
                <a:lnTo>
                  <a:pt x="204" y="156"/>
                </a:lnTo>
                <a:lnTo>
                  <a:pt x="204" y="161"/>
                </a:lnTo>
                <a:lnTo>
                  <a:pt x="204" y="173"/>
                </a:lnTo>
                <a:lnTo>
                  <a:pt x="204" y="185"/>
                </a:lnTo>
                <a:lnTo>
                  <a:pt x="204" y="190"/>
                </a:lnTo>
                <a:close/>
                <a:moveTo>
                  <a:pt x="170" y="0"/>
                </a:moveTo>
                <a:lnTo>
                  <a:pt x="162" y="10"/>
                </a:lnTo>
                <a:lnTo>
                  <a:pt x="143" y="34"/>
                </a:lnTo>
                <a:lnTo>
                  <a:pt x="116" y="68"/>
                </a:lnTo>
                <a:lnTo>
                  <a:pt x="84" y="108"/>
                </a:lnTo>
                <a:lnTo>
                  <a:pt x="53" y="148"/>
                </a:lnTo>
                <a:lnTo>
                  <a:pt x="27" y="183"/>
                </a:lnTo>
                <a:lnTo>
                  <a:pt x="7" y="207"/>
                </a:lnTo>
                <a:lnTo>
                  <a:pt x="0" y="217"/>
                </a:lnTo>
                <a:lnTo>
                  <a:pt x="1" y="243"/>
                </a:lnTo>
                <a:lnTo>
                  <a:pt x="1" y="314"/>
                </a:lnTo>
                <a:lnTo>
                  <a:pt x="2" y="413"/>
                </a:lnTo>
                <a:lnTo>
                  <a:pt x="3" y="526"/>
                </a:lnTo>
                <a:lnTo>
                  <a:pt x="4" y="640"/>
                </a:lnTo>
                <a:lnTo>
                  <a:pt x="5" y="739"/>
                </a:lnTo>
                <a:lnTo>
                  <a:pt x="6" y="810"/>
                </a:lnTo>
                <a:lnTo>
                  <a:pt x="6" y="837"/>
                </a:lnTo>
                <a:lnTo>
                  <a:pt x="11" y="830"/>
                </a:lnTo>
                <a:lnTo>
                  <a:pt x="21" y="815"/>
                </a:lnTo>
                <a:lnTo>
                  <a:pt x="31" y="800"/>
                </a:lnTo>
                <a:lnTo>
                  <a:pt x="36" y="793"/>
                </a:lnTo>
                <a:lnTo>
                  <a:pt x="36" y="775"/>
                </a:lnTo>
                <a:lnTo>
                  <a:pt x="35" y="725"/>
                </a:lnTo>
                <a:lnTo>
                  <a:pt x="35" y="654"/>
                </a:lnTo>
                <a:lnTo>
                  <a:pt x="35" y="573"/>
                </a:lnTo>
                <a:lnTo>
                  <a:pt x="34" y="492"/>
                </a:lnTo>
                <a:lnTo>
                  <a:pt x="34" y="422"/>
                </a:lnTo>
                <a:lnTo>
                  <a:pt x="33" y="371"/>
                </a:lnTo>
                <a:lnTo>
                  <a:pt x="33" y="352"/>
                </a:lnTo>
                <a:lnTo>
                  <a:pt x="33" y="348"/>
                </a:lnTo>
                <a:lnTo>
                  <a:pt x="33" y="335"/>
                </a:lnTo>
                <a:lnTo>
                  <a:pt x="34" y="318"/>
                </a:lnTo>
                <a:lnTo>
                  <a:pt x="37" y="298"/>
                </a:lnTo>
                <a:lnTo>
                  <a:pt x="39" y="288"/>
                </a:lnTo>
                <a:lnTo>
                  <a:pt x="42" y="279"/>
                </a:lnTo>
                <a:lnTo>
                  <a:pt x="45" y="269"/>
                </a:lnTo>
                <a:lnTo>
                  <a:pt x="49" y="262"/>
                </a:lnTo>
                <a:lnTo>
                  <a:pt x="54" y="254"/>
                </a:lnTo>
                <a:lnTo>
                  <a:pt x="61" y="249"/>
                </a:lnTo>
                <a:lnTo>
                  <a:pt x="64" y="247"/>
                </a:lnTo>
                <a:lnTo>
                  <a:pt x="68" y="246"/>
                </a:lnTo>
                <a:lnTo>
                  <a:pt x="73" y="244"/>
                </a:lnTo>
                <a:lnTo>
                  <a:pt x="77" y="244"/>
                </a:lnTo>
                <a:lnTo>
                  <a:pt x="82" y="244"/>
                </a:lnTo>
                <a:lnTo>
                  <a:pt x="88" y="246"/>
                </a:lnTo>
                <a:lnTo>
                  <a:pt x="92" y="247"/>
                </a:lnTo>
                <a:lnTo>
                  <a:pt x="97" y="249"/>
                </a:lnTo>
                <a:lnTo>
                  <a:pt x="105" y="254"/>
                </a:lnTo>
                <a:lnTo>
                  <a:pt x="111" y="260"/>
                </a:lnTo>
                <a:lnTo>
                  <a:pt x="117" y="268"/>
                </a:lnTo>
                <a:lnTo>
                  <a:pt x="122" y="276"/>
                </a:lnTo>
                <a:lnTo>
                  <a:pt x="125" y="286"/>
                </a:lnTo>
                <a:lnTo>
                  <a:pt x="128" y="296"/>
                </a:lnTo>
                <a:lnTo>
                  <a:pt x="131" y="314"/>
                </a:lnTo>
                <a:lnTo>
                  <a:pt x="133" y="331"/>
                </a:lnTo>
                <a:lnTo>
                  <a:pt x="133" y="342"/>
                </a:lnTo>
                <a:lnTo>
                  <a:pt x="133" y="347"/>
                </a:lnTo>
                <a:lnTo>
                  <a:pt x="133" y="359"/>
                </a:lnTo>
                <a:lnTo>
                  <a:pt x="133" y="393"/>
                </a:lnTo>
                <a:lnTo>
                  <a:pt x="133" y="440"/>
                </a:lnTo>
                <a:lnTo>
                  <a:pt x="133" y="494"/>
                </a:lnTo>
                <a:lnTo>
                  <a:pt x="134" y="549"/>
                </a:lnTo>
                <a:lnTo>
                  <a:pt x="134" y="595"/>
                </a:lnTo>
                <a:lnTo>
                  <a:pt x="134" y="629"/>
                </a:lnTo>
                <a:lnTo>
                  <a:pt x="134" y="641"/>
                </a:lnTo>
                <a:lnTo>
                  <a:pt x="147" y="629"/>
                </a:lnTo>
                <a:lnTo>
                  <a:pt x="159" y="615"/>
                </a:lnTo>
                <a:lnTo>
                  <a:pt x="171" y="627"/>
                </a:lnTo>
                <a:lnTo>
                  <a:pt x="183" y="640"/>
                </a:lnTo>
                <a:lnTo>
                  <a:pt x="183" y="627"/>
                </a:lnTo>
                <a:lnTo>
                  <a:pt x="183" y="592"/>
                </a:lnTo>
                <a:lnTo>
                  <a:pt x="183" y="544"/>
                </a:lnTo>
                <a:lnTo>
                  <a:pt x="183" y="488"/>
                </a:lnTo>
                <a:lnTo>
                  <a:pt x="183" y="432"/>
                </a:lnTo>
                <a:lnTo>
                  <a:pt x="184" y="384"/>
                </a:lnTo>
                <a:lnTo>
                  <a:pt x="184" y="349"/>
                </a:lnTo>
                <a:lnTo>
                  <a:pt x="184" y="336"/>
                </a:lnTo>
                <a:lnTo>
                  <a:pt x="184" y="332"/>
                </a:lnTo>
                <a:lnTo>
                  <a:pt x="184" y="321"/>
                </a:lnTo>
                <a:lnTo>
                  <a:pt x="186" y="306"/>
                </a:lnTo>
                <a:lnTo>
                  <a:pt x="190" y="288"/>
                </a:lnTo>
                <a:lnTo>
                  <a:pt x="193" y="280"/>
                </a:lnTo>
                <a:lnTo>
                  <a:pt x="197" y="271"/>
                </a:lnTo>
                <a:lnTo>
                  <a:pt x="203" y="263"/>
                </a:lnTo>
                <a:lnTo>
                  <a:pt x="209" y="256"/>
                </a:lnTo>
                <a:lnTo>
                  <a:pt x="217" y="250"/>
                </a:lnTo>
                <a:lnTo>
                  <a:pt x="225" y="244"/>
                </a:lnTo>
                <a:lnTo>
                  <a:pt x="231" y="243"/>
                </a:lnTo>
                <a:lnTo>
                  <a:pt x="236" y="242"/>
                </a:lnTo>
                <a:lnTo>
                  <a:pt x="241" y="241"/>
                </a:lnTo>
                <a:lnTo>
                  <a:pt x="248" y="241"/>
                </a:lnTo>
                <a:lnTo>
                  <a:pt x="257" y="242"/>
                </a:lnTo>
                <a:lnTo>
                  <a:pt x="266" y="244"/>
                </a:lnTo>
                <a:lnTo>
                  <a:pt x="273" y="250"/>
                </a:lnTo>
                <a:lnTo>
                  <a:pt x="280" y="255"/>
                </a:lnTo>
                <a:lnTo>
                  <a:pt x="285" y="263"/>
                </a:lnTo>
                <a:lnTo>
                  <a:pt x="289" y="270"/>
                </a:lnTo>
                <a:lnTo>
                  <a:pt x="294" y="279"/>
                </a:lnTo>
                <a:lnTo>
                  <a:pt x="297" y="287"/>
                </a:lnTo>
                <a:lnTo>
                  <a:pt x="301" y="303"/>
                </a:lnTo>
                <a:lnTo>
                  <a:pt x="303" y="318"/>
                </a:lnTo>
                <a:lnTo>
                  <a:pt x="304" y="329"/>
                </a:lnTo>
                <a:lnTo>
                  <a:pt x="304" y="332"/>
                </a:lnTo>
                <a:lnTo>
                  <a:pt x="304" y="351"/>
                </a:lnTo>
                <a:lnTo>
                  <a:pt x="304" y="401"/>
                </a:lnTo>
                <a:lnTo>
                  <a:pt x="304" y="471"/>
                </a:lnTo>
                <a:lnTo>
                  <a:pt x="304" y="552"/>
                </a:lnTo>
                <a:lnTo>
                  <a:pt x="304" y="632"/>
                </a:lnTo>
                <a:lnTo>
                  <a:pt x="305" y="701"/>
                </a:lnTo>
                <a:lnTo>
                  <a:pt x="305" y="751"/>
                </a:lnTo>
                <a:lnTo>
                  <a:pt x="305" y="770"/>
                </a:lnTo>
                <a:lnTo>
                  <a:pt x="310" y="778"/>
                </a:lnTo>
                <a:lnTo>
                  <a:pt x="318" y="795"/>
                </a:lnTo>
                <a:lnTo>
                  <a:pt x="328" y="812"/>
                </a:lnTo>
                <a:lnTo>
                  <a:pt x="332" y="820"/>
                </a:lnTo>
                <a:lnTo>
                  <a:pt x="332" y="794"/>
                </a:lnTo>
                <a:lnTo>
                  <a:pt x="332" y="727"/>
                </a:lnTo>
                <a:lnTo>
                  <a:pt x="332" y="632"/>
                </a:lnTo>
                <a:lnTo>
                  <a:pt x="332" y="523"/>
                </a:lnTo>
                <a:lnTo>
                  <a:pt x="332" y="414"/>
                </a:lnTo>
                <a:lnTo>
                  <a:pt x="332" y="319"/>
                </a:lnTo>
                <a:lnTo>
                  <a:pt x="332" y="252"/>
                </a:lnTo>
                <a:lnTo>
                  <a:pt x="332" y="226"/>
                </a:lnTo>
                <a:lnTo>
                  <a:pt x="326" y="217"/>
                </a:lnTo>
                <a:lnTo>
                  <a:pt x="306" y="191"/>
                </a:lnTo>
                <a:lnTo>
                  <a:pt x="281" y="155"/>
                </a:lnTo>
                <a:lnTo>
                  <a:pt x="251" y="113"/>
                </a:lnTo>
                <a:lnTo>
                  <a:pt x="221" y="72"/>
                </a:lnTo>
                <a:lnTo>
                  <a:pt x="194" y="35"/>
                </a:lnTo>
                <a:lnTo>
                  <a:pt x="176" y="10"/>
                </a:lnTo>
                <a:lnTo>
                  <a:pt x="170" y="0"/>
                </a:lnTo>
                <a:close/>
              </a:path>
            </a:pathLst>
          </a:custGeom>
          <a:solidFill>
            <a:srgbClr val="FFFFFF"/>
          </a:solidFill>
          <a:ln w="9525">
            <a:noFill/>
            <a:round/>
            <a:headEnd/>
            <a:tailEnd/>
          </a:ln>
        </p:spPr>
        <p:txBody>
          <a:bodyPr/>
          <a:lstStyle/>
          <a:p>
            <a:endParaRPr lang="en-US"/>
          </a:p>
        </p:txBody>
      </p:sp>
      <p:sp>
        <p:nvSpPr>
          <p:cNvPr id="428" name="Freeform 432"/>
          <p:cNvSpPr>
            <a:spLocks/>
          </p:cNvSpPr>
          <p:nvPr/>
        </p:nvSpPr>
        <p:spPr bwMode="auto">
          <a:xfrm>
            <a:off x="1420813" y="1035050"/>
            <a:ext cx="3175" cy="92075"/>
          </a:xfrm>
          <a:custGeom>
            <a:avLst/>
            <a:gdLst>
              <a:gd name="T0" fmla="*/ 59592 w 13"/>
              <a:gd name="T1" fmla="*/ 20577198 h 412"/>
              <a:gd name="T2" fmla="*/ 119185 w 13"/>
              <a:gd name="T3" fmla="*/ 19977817 h 412"/>
              <a:gd name="T4" fmla="*/ 357798 w 13"/>
              <a:gd name="T5" fmla="*/ 18679380 h 412"/>
              <a:gd name="T6" fmla="*/ 715840 w 13"/>
              <a:gd name="T7" fmla="*/ 17480618 h 412"/>
              <a:gd name="T8" fmla="*/ 775433 w 13"/>
              <a:gd name="T9" fmla="*/ 16881236 h 412"/>
              <a:gd name="T10" fmla="*/ 775433 w 13"/>
              <a:gd name="T11" fmla="*/ 16181958 h 412"/>
              <a:gd name="T12" fmla="*/ 775433 w 13"/>
              <a:gd name="T13" fmla="*/ 14384037 h 412"/>
              <a:gd name="T14" fmla="*/ 775433 w 13"/>
              <a:gd name="T15" fmla="*/ 11836778 h 412"/>
              <a:gd name="T16" fmla="*/ 775433 w 13"/>
              <a:gd name="T17" fmla="*/ 8890154 h 412"/>
              <a:gd name="T18" fmla="*/ 775433 w 13"/>
              <a:gd name="T19" fmla="*/ 5993367 h 412"/>
              <a:gd name="T20" fmla="*/ 775433 w 13"/>
              <a:gd name="T21" fmla="*/ 3446108 h 412"/>
              <a:gd name="T22" fmla="*/ 775433 w 13"/>
              <a:gd name="T23" fmla="*/ 1648187 h 412"/>
              <a:gd name="T24" fmla="*/ 775433 w 13"/>
              <a:gd name="T25" fmla="*/ 948909 h 412"/>
              <a:gd name="T26" fmla="*/ 775433 w 13"/>
              <a:gd name="T27" fmla="*/ 799175 h 412"/>
              <a:gd name="T28" fmla="*/ 775433 w 13"/>
              <a:gd name="T29" fmla="*/ 449424 h 412"/>
              <a:gd name="T30" fmla="*/ 715840 w 13"/>
              <a:gd name="T31" fmla="*/ 299691 h 412"/>
              <a:gd name="T32" fmla="*/ 656248 w 13"/>
              <a:gd name="T33" fmla="*/ 149734 h 412"/>
              <a:gd name="T34" fmla="*/ 477227 w 13"/>
              <a:gd name="T35" fmla="*/ 49837 h 412"/>
              <a:gd name="T36" fmla="*/ 357798 w 13"/>
              <a:gd name="T37" fmla="*/ 0 h 412"/>
              <a:gd name="T38" fmla="*/ 238613 w 13"/>
              <a:gd name="T39" fmla="*/ 49837 h 412"/>
              <a:gd name="T40" fmla="*/ 179021 w 13"/>
              <a:gd name="T41" fmla="*/ 149734 h 412"/>
              <a:gd name="T42" fmla="*/ 119185 w 13"/>
              <a:gd name="T43" fmla="*/ 299691 h 412"/>
              <a:gd name="T44" fmla="*/ 59592 w 13"/>
              <a:gd name="T45" fmla="*/ 449424 h 412"/>
              <a:gd name="T46" fmla="*/ 0 w 13"/>
              <a:gd name="T47" fmla="*/ 799175 h 412"/>
              <a:gd name="T48" fmla="*/ 0 w 13"/>
              <a:gd name="T49" fmla="*/ 948909 h 412"/>
              <a:gd name="T50" fmla="*/ 0 w 13"/>
              <a:gd name="T51" fmla="*/ 1797921 h 412"/>
              <a:gd name="T52" fmla="*/ 0 w 13"/>
              <a:gd name="T53" fmla="*/ 3995653 h 412"/>
              <a:gd name="T54" fmla="*/ 0 w 13"/>
              <a:gd name="T55" fmla="*/ 7142070 h 412"/>
              <a:gd name="T56" fmla="*/ 0 w 13"/>
              <a:gd name="T57" fmla="*/ 10738135 h 412"/>
              <a:gd name="T58" fmla="*/ 0 w 13"/>
              <a:gd name="T59" fmla="*/ 14384037 h 412"/>
              <a:gd name="T60" fmla="*/ 59592 w 13"/>
              <a:gd name="T61" fmla="*/ 17480618 h 412"/>
              <a:gd name="T62" fmla="*/ 59592 w 13"/>
              <a:gd name="T63" fmla="*/ 19728186 h 412"/>
              <a:gd name="T64" fmla="*/ 59592 w 13"/>
              <a:gd name="T65" fmla="*/ 20577198 h 4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 h="412">
                <a:moveTo>
                  <a:pt x="1" y="412"/>
                </a:moveTo>
                <a:lnTo>
                  <a:pt x="2" y="400"/>
                </a:lnTo>
                <a:lnTo>
                  <a:pt x="6" y="374"/>
                </a:lnTo>
                <a:lnTo>
                  <a:pt x="12" y="350"/>
                </a:lnTo>
                <a:lnTo>
                  <a:pt x="13" y="338"/>
                </a:lnTo>
                <a:lnTo>
                  <a:pt x="13" y="324"/>
                </a:lnTo>
                <a:lnTo>
                  <a:pt x="13" y="288"/>
                </a:lnTo>
                <a:lnTo>
                  <a:pt x="13" y="237"/>
                </a:lnTo>
                <a:lnTo>
                  <a:pt x="13" y="178"/>
                </a:lnTo>
                <a:lnTo>
                  <a:pt x="13" y="120"/>
                </a:lnTo>
                <a:lnTo>
                  <a:pt x="13" y="69"/>
                </a:lnTo>
                <a:lnTo>
                  <a:pt x="13" y="33"/>
                </a:lnTo>
                <a:lnTo>
                  <a:pt x="13" y="19"/>
                </a:lnTo>
                <a:lnTo>
                  <a:pt x="13" y="16"/>
                </a:lnTo>
                <a:lnTo>
                  <a:pt x="13" y="9"/>
                </a:lnTo>
                <a:lnTo>
                  <a:pt x="12" y="6"/>
                </a:lnTo>
                <a:lnTo>
                  <a:pt x="11" y="3"/>
                </a:lnTo>
                <a:lnTo>
                  <a:pt x="8" y="1"/>
                </a:lnTo>
                <a:lnTo>
                  <a:pt x="6" y="0"/>
                </a:lnTo>
                <a:lnTo>
                  <a:pt x="4" y="1"/>
                </a:lnTo>
                <a:lnTo>
                  <a:pt x="3" y="3"/>
                </a:lnTo>
                <a:lnTo>
                  <a:pt x="2" y="6"/>
                </a:lnTo>
                <a:lnTo>
                  <a:pt x="1" y="9"/>
                </a:lnTo>
                <a:lnTo>
                  <a:pt x="0" y="16"/>
                </a:lnTo>
                <a:lnTo>
                  <a:pt x="0" y="19"/>
                </a:lnTo>
                <a:lnTo>
                  <a:pt x="0" y="36"/>
                </a:lnTo>
                <a:lnTo>
                  <a:pt x="0" y="80"/>
                </a:lnTo>
                <a:lnTo>
                  <a:pt x="0" y="143"/>
                </a:lnTo>
                <a:lnTo>
                  <a:pt x="0" y="215"/>
                </a:lnTo>
                <a:lnTo>
                  <a:pt x="0" y="288"/>
                </a:lnTo>
                <a:lnTo>
                  <a:pt x="1" y="350"/>
                </a:lnTo>
                <a:lnTo>
                  <a:pt x="1" y="395"/>
                </a:lnTo>
                <a:lnTo>
                  <a:pt x="1" y="412"/>
                </a:lnTo>
                <a:close/>
              </a:path>
            </a:pathLst>
          </a:custGeom>
          <a:solidFill>
            <a:srgbClr val="FFFFFF"/>
          </a:solidFill>
          <a:ln w="9525">
            <a:noFill/>
            <a:round/>
            <a:headEnd/>
            <a:tailEnd/>
          </a:ln>
        </p:spPr>
        <p:txBody>
          <a:bodyPr/>
          <a:lstStyle/>
          <a:p>
            <a:endParaRPr lang="en-US"/>
          </a:p>
        </p:txBody>
      </p:sp>
      <p:sp>
        <p:nvSpPr>
          <p:cNvPr id="429" name="Freeform 433"/>
          <p:cNvSpPr>
            <a:spLocks/>
          </p:cNvSpPr>
          <p:nvPr/>
        </p:nvSpPr>
        <p:spPr bwMode="auto">
          <a:xfrm>
            <a:off x="1455738" y="1033463"/>
            <a:ext cx="1587" cy="87312"/>
          </a:xfrm>
          <a:custGeom>
            <a:avLst/>
            <a:gdLst>
              <a:gd name="T0" fmla="*/ 0 w 13"/>
              <a:gd name="T1" fmla="*/ 16254080 h 404"/>
              <a:gd name="T2" fmla="*/ 14893 w 13"/>
              <a:gd name="T3" fmla="*/ 16674431 h 404"/>
              <a:gd name="T4" fmla="*/ 89360 w 13"/>
              <a:gd name="T5" fmla="*/ 17608712 h 404"/>
              <a:gd name="T6" fmla="*/ 163949 w 13"/>
              <a:gd name="T7" fmla="*/ 18449415 h 404"/>
              <a:gd name="T8" fmla="*/ 193736 w 13"/>
              <a:gd name="T9" fmla="*/ 18869766 h 404"/>
              <a:gd name="T10" fmla="*/ 193736 w 13"/>
              <a:gd name="T11" fmla="*/ 18075745 h 404"/>
              <a:gd name="T12" fmla="*/ 193736 w 13"/>
              <a:gd name="T13" fmla="*/ 16114035 h 404"/>
              <a:gd name="T14" fmla="*/ 178843 w 13"/>
              <a:gd name="T15" fmla="*/ 13218259 h 404"/>
              <a:gd name="T16" fmla="*/ 178843 w 13"/>
              <a:gd name="T17" fmla="*/ 9948597 h 404"/>
              <a:gd name="T18" fmla="*/ 178843 w 13"/>
              <a:gd name="T19" fmla="*/ 6679152 h 404"/>
              <a:gd name="T20" fmla="*/ 178843 w 13"/>
              <a:gd name="T21" fmla="*/ 3830058 h 404"/>
              <a:gd name="T22" fmla="*/ 178843 w 13"/>
              <a:gd name="T23" fmla="*/ 1774984 h 404"/>
              <a:gd name="T24" fmla="*/ 178843 w 13"/>
              <a:gd name="T25" fmla="*/ 1027645 h 404"/>
              <a:gd name="T26" fmla="*/ 178843 w 13"/>
              <a:gd name="T27" fmla="*/ 840702 h 404"/>
              <a:gd name="T28" fmla="*/ 163949 w 13"/>
              <a:gd name="T29" fmla="*/ 513714 h 404"/>
              <a:gd name="T30" fmla="*/ 163949 w 13"/>
              <a:gd name="T31" fmla="*/ 326988 h 404"/>
              <a:gd name="T32" fmla="*/ 149056 w 13"/>
              <a:gd name="T33" fmla="*/ 140045 h 404"/>
              <a:gd name="T34" fmla="*/ 119269 w 13"/>
              <a:gd name="T35" fmla="*/ 46682 h 404"/>
              <a:gd name="T36" fmla="*/ 74467 w 13"/>
              <a:gd name="T37" fmla="*/ 0 h 404"/>
              <a:gd name="T38" fmla="*/ 44680 w 13"/>
              <a:gd name="T39" fmla="*/ 46682 h 404"/>
              <a:gd name="T40" fmla="*/ 29787 w 13"/>
              <a:gd name="T41" fmla="*/ 140045 h 404"/>
              <a:gd name="T42" fmla="*/ 14893 w 13"/>
              <a:gd name="T43" fmla="*/ 326988 h 404"/>
              <a:gd name="T44" fmla="*/ 0 w 13"/>
              <a:gd name="T45" fmla="*/ 513714 h 404"/>
              <a:gd name="T46" fmla="*/ 0 w 13"/>
              <a:gd name="T47" fmla="*/ 840702 h 404"/>
              <a:gd name="T48" fmla="*/ 0 w 13"/>
              <a:gd name="T49" fmla="*/ 1027645 h 404"/>
              <a:gd name="T50" fmla="*/ 0 w 13"/>
              <a:gd name="T51" fmla="*/ 1681404 h 404"/>
              <a:gd name="T52" fmla="*/ 0 w 13"/>
              <a:gd name="T53" fmla="*/ 3409706 h 404"/>
              <a:gd name="T54" fmla="*/ 0 w 13"/>
              <a:gd name="T55" fmla="*/ 5838450 h 404"/>
              <a:gd name="T56" fmla="*/ 0 w 13"/>
              <a:gd name="T57" fmla="*/ 8687544 h 404"/>
              <a:gd name="T58" fmla="*/ 0 w 13"/>
              <a:gd name="T59" fmla="*/ 11443275 h 404"/>
              <a:gd name="T60" fmla="*/ 0 w 13"/>
              <a:gd name="T61" fmla="*/ 13918700 h 404"/>
              <a:gd name="T62" fmla="*/ 0 w 13"/>
              <a:gd name="T63" fmla="*/ 15600320 h 404"/>
              <a:gd name="T64" fmla="*/ 0 w 13"/>
              <a:gd name="T65" fmla="*/ 16254080 h 4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 h="404">
                <a:moveTo>
                  <a:pt x="0" y="348"/>
                </a:moveTo>
                <a:lnTo>
                  <a:pt x="1" y="357"/>
                </a:lnTo>
                <a:lnTo>
                  <a:pt x="6" y="377"/>
                </a:lnTo>
                <a:lnTo>
                  <a:pt x="11" y="395"/>
                </a:lnTo>
                <a:lnTo>
                  <a:pt x="13" y="404"/>
                </a:lnTo>
                <a:lnTo>
                  <a:pt x="13" y="387"/>
                </a:lnTo>
                <a:lnTo>
                  <a:pt x="13" y="345"/>
                </a:lnTo>
                <a:lnTo>
                  <a:pt x="12" y="283"/>
                </a:lnTo>
                <a:lnTo>
                  <a:pt x="12" y="213"/>
                </a:lnTo>
                <a:lnTo>
                  <a:pt x="12" y="143"/>
                </a:lnTo>
                <a:lnTo>
                  <a:pt x="12" y="82"/>
                </a:lnTo>
                <a:lnTo>
                  <a:pt x="12" y="38"/>
                </a:lnTo>
                <a:lnTo>
                  <a:pt x="12" y="22"/>
                </a:lnTo>
                <a:lnTo>
                  <a:pt x="12" y="18"/>
                </a:lnTo>
                <a:lnTo>
                  <a:pt x="11" y="11"/>
                </a:lnTo>
                <a:lnTo>
                  <a:pt x="11" y="7"/>
                </a:lnTo>
                <a:lnTo>
                  <a:pt x="10" y="3"/>
                </a:lnTo>
                <a:lnTo>
                  <a:pt x="8" y="1"/>
                </a:lnTo>
                <a:lnTo>
                  <a:pt x="5" y="0"/>
                </a:lnTo>
                <a:lnTo>
                  <a:pt x="3" y="1"/>
                </a:lnTo>
                <a:lnTo>
                  <a:pt x="2" y="3"/>
                </a:lnTo>
                <a:lnTo>
                  <a:pt x="1" y="7"/>
                </a:lnTo>
                <a:lnTo>
                  <a:pt x="0" y="11"/>
                </a:lnTo>
                <a:lnTo>
                  <a:pt x="0" y="18"/>
                </a:lnTo>
                <a:lnTo>
                  <a:pt x="0" y="22"/>
                </a:lnTo>
                <a:lnTo>
                  <a:pt x="0" y="36"/>
                </a:lnTo>
                <a:lnTo>
                  <a:pt x="0" y="73"/>
                </a:lnTo>
                <a:lnTo>
                  <a:pt x="0" y="125"/>
                </a:lnTo>
                <a:lnTo>
                  <a:pt x="0" y="186"/>
                </a:lnTo>
                <a:lnTo>
                  <a:pt x="0" y="245"/>
                </a:lnTo>
                <a:lnTo>
                  <a:pt x="0" y="298"/>
                </a:lnTo>
                <a:lnTo>
                  <a:pt x="0" y="334"/>
                </a:lnTo>
                <a:lnTo>
                  <a:pt x="0" y="348"/>
                </a:lnTo>
                <a:close/>
              </a:path>
            </a:pathLst>
          </a:custGeom>
          <a:solidFill>
            <a:srgbClr val="FFFFFF"/>
          </a:solidFill>
          <a:ln w="9525">
            <a:noFill/>
            <a:round/>
            <a:headEnd/>
            <a:tailEnd/>
          </a:ln>
        </p:spPr>
        <p:txBody>
          <a:bodyPr/>
          <a:lstStyle/>
          <a:p>
            <a:endParaRPr lang="en-US"/>
          </a:p>
        </p:txBody>
      </p:sp>
      <p:sp>
        <p:nvSpPr>
          <p:cNvPr id="430" name="Freeform 434"/>
          <p:cNvSpPr>
            <a:spLocks noEditPoints="1"/>
          </p:cNvSpPr>
          <p:nvPr/>
        </p:nvSpPr>
        <p:spPr bwMode="auto">
          <a:xfrm>
            <a:off x="1403350" y="966788"/>
            <a:ext cx="74613" cy="185737"/>
          </a:xfrm>
          <a:custGeom>
            <a:avLst/>
            <a:gdLst>
              <a:gd name="T0" fmla="*/ 8788153 w 332"/>
              <a:gd name="T1" fmla="*/ 8415180 h 847"/>
              <a:gd name="T2" fmla="*/ 9091324 w 332"/>
              <a:gd name="T3" fmla="*/ 9809852 h 847"/>
              <a:gd name="T4" fmla="*/ 8232601 w 332"/>
              <a:gd name="T5" fmla="*/ 10050192 h 847"/>
              <a:gd name="T6" fmla="*/ 7525575 w 332"/>
              <a:gd name="T7" fmla="*/ 9376977 h 847"/>
              <a:gd name="T8" fmla="*/ 6919457 w 332"/>
              <a:gd name="T9" fmla="*/ 8703763 h 847"/>
              <a:gd name="T10" fmla="*/ 6111299 w 332"/>
              <a:gd name="T11" fmla="*/ 8463423 h 847"/>
              <a:gd name="T12" fmla="*/ 6111299 w 332"/>
              <a:gd name="T13" fmla="*/ 7068751 h 847"/>
              <a:gd name="T14" fmla="*/ 6919457 w 332"/>
              <a:gd name="T15" fmla="*/ 7501626 h 847"/>
              <a:gd name="T16" fmla="*/ 7626482 w 332"/>
              <a:gd name="T17" fmla="*/ 7501626 h 847"/>
              <a:gd name="T18" fmla="*/ 7626482 w 332"/>
              <a:gd name="T19" fmla="*/ 6010905 h 847"/>
              <a:gd name="T20" fmla="*/ 9141890 w 332"/>
              <a:gd name="T21" fmla="*/ 6010905 h 847"/>
              <a:gd name="T22" fmla="*/ 8889285 w 332"/>
              <a:gd name="T23" fmla="*/ 7357334 h 847"/>
              <a:gd name="T24" fmla="*/ 10303561 w 332"/>
              <a:gd name="T25" fmla="*/ 7357334 h 847"/>
              <a:gd name="T26" fmla="*/ 10303561 w 332"/>
              <a:gd name="T27" fmla="*/ 8703763 h 847"/>
              <a:gd name="T28" fmla="*/ 0 w 332"/>
              <a:gd name="T29" fmla="*/ 11685204 h 847"/>
              <a:gd name="T30" fmla="*/ 151473 w 332"/>
              <a:gd name="T31" fmla="*/ 25342026 h 847"/>
              <a:gd name="T32" fmla="*/ 252605 w 332"/>
              <a:gd name="T33" fmla="*/ 38998849 h 847"/>
              <a:gd name="T34" fmla="*/ 959631 w 332"/>
              <a:gd name="T35" fmla="*/ 39239189 h 847"/>
              <a:gd name="T36" fmla="*/ 1666657 w 332"/>
              <a:gd name="T37" fmla="*/ 37363837 h 847"/>
              <a:gd name="T38" fmla="*/ 1717223 w 332"/>
              <a:gd name="T39" fmla="*/ 27602009 h 847"/>
              <a:gd name="T40" fmla="*/ 1767789 w 332"/>
              <a:gd name="T41" fmla="*/ 17840401 h 847"/>
              <a:gd name="T42" fmla="*/ 1818355 w 332"/>
              <a:gd name="T43" fmla="*/ 16157365 h 847"/>
              <a:gd name="T44" fmla="*/ 2171868 w 332"/>
              <a:gd name="T45" fmla="*/ 13849138 h 847"/>
              <a:gd name="T46" fmla="*/ 2777986 w 332"/>
              <a:gd name="T47" fmla="*/ 12550734 h 847"/>
              <a:gd name="T48" fmla="*/ 3737617 w 332"/>
              <a:gd name="T49" fmla="*/ 11925543 h 847"/>
              <a:gd name="T50" fmla="*/ 4444642 w 332"/>
              <a:gd name="T51" fmla="*/ 11733228 h 847"/>
              <a:gd name="T52" fmla="*/ 5101327 w 332"/>
              <a:gd name="T53" fmla="*/ 11829495 h 847"/>
              <a:gd name="T54" fmla="*/ 5858918 w 332"/>
              <a:gd name="T55" fmla="*/ 12502710 h 847"/>
              <a:gd name="T56" fmla="*/ 6414471 w 332"/>
              <a:gd name="T57" fmla="*/ 13752871 h 847"/>
              <a:gd name="T58" fmla="*/ 6717417 w 332"/>
              <a:gd name="T59" fmla="*/ 15916806 h 847"/>
              <a:gd name="T60" fmla="*/ 6666851 w 332"/>
              <a:gd name="T61" fmla="*/ 17311478 h 847"/>
              <a:gd name="T62" fmla="*/ 6717417 w 332"/>
              <a:gd name="T63" fmla="*/ 23803282 h 847"/>
              <a:gd name="T64" fmla="*/ 6717417 w 332"/>
              <a:gd name="T65" fmla="*/ 30246843 h 847"/>
              <a:gd name="T66" fmla="*/ 8030561 w 332"/>
              <a:gd name="T67" fmla="*/ 29573628 h 847"/>
              <a:gd name="T68" fmla="*/ 9343930 w 332"/>
              <a:gd name="T69" fmla="*/ 29621653 h 847"/>
              <a:gd name="T70" fmla="*/ 9293364 w 332"/>
              <a:gd name="T71" fmla="*/ 23178092 h 847"/>
              <a:gd name="T72" fmla="*/ 9293364 w 332"/>
              <a:gd name="T73" fmla="*/ 16782555 h 847"/>
              <a:gd name="T74" fmla="*/ 9141890 w 332"/>
              <a:gd name="T75" fmla="*/ 15435907 h 847"/>
              <a:gd name="T76" fmla="*/ 9293364 w 332"/>
              <a:gd name="T77" fmla="*/ 14330037 h 847"/>
              <a:gd name="T78" fmla="*/ 9747784 w 332"/>
              <a:gd name="T79" fmla="*/ 13031632 h 847"/>
              <a:gd name="T80" fmla="*/ 10555942 w 332"/>
              <a:gd name="T81" fmla="*/ 12166102 h 847"/>
              <a:gd name="T82" fmla="*/ 11313533 w 332"/>
              <a:gd name="T83" fmla="*/ 11781471 h 847"/>
              <a:gd name="T84" fmla="*/ 12323730 w 332"/>
              <a:gd name="T85" fmla="*/ 11588936 h 847"/>
              <a:gd name="T86" fmla="*/ 13232795 w 332"/>
              <a:gd name="T87" fmla="*/ 11637180 h 847"/>
              <a:gd name="T88" fmla="*/ 13940046 w 332"/>
              <a:gd name="T89" fmla="*/ 12021811 h 847"/>
              <a:gd name="T90" fmla="*/ 14647071 w 332"/>
              <a:gd name="T91" fmla="*/ 13079657 h 847"/>
              <a:gd name="T92" fmla="*/ 15000584 w 332"/>
              <a:gd name="T93" fmla="*/ 14810936 h 847"/>
              <a:gd name="T94" fmla="*/ 15000584 w 332"/>
              <a:gd name="T95" fmla="*/ 16301656 h 847"/>
              <a:gd name="T96" fmla="*/ 15000584 w 332"/>
              <a:gd name="T97" fmla="*/ 22745217 h 847"/>
              <a:gd name="T98" fmla="*/ 15000584 w 332"/>
              <a:gd name="T99" fmla="*/ 33468843 h 847"/>
              <a:gd name="T100" fmla="*/ 15253190 w 332"/>
              <a:gd name="T101" fmla="*/ 37267570 h 847"/>
              <a:gd name="T102" fmla="*/ 16768373 w 332"/>
              <a:gd name="T103" fmla="*/ 40729909 h 847"/>
              <a:gd name="T104" fmla="*/ 16768373 w 332"/>
              <a:gd name="T105" fmla="*/ 31304908 h 847"/>
              <a:gd name="T106" fmla="*/ 16768373 w 332"/>
              <a:gd name="T107" fmla="*/ 15532174 h 847"/>
              <a:gd name="T108" fmla="*/ 16465426 w 332"/>
              <a:gd name="T109" fmla="*/ 10435042 h 847"/>
              <a:gd name="T110" fmla="*/ 12677243 w 332"/>
              <a:gd name="T111" fmla="*/ 5433959 h 847"/>
              <a:gd name="T112" fmla="*/ 8889285 w 332"/>
              <a:gd name="T113" fmla="*/ 480899 h 847"/>
              <a:gd name="T114" fmla="*/ 6666851 w 332"/>
              <a:gd name="T115" fmla="*/ 2115911 h 847"/>
              <a:gd name="T116" fmla="*/ 2929459 w 332"/>
              <a:gd name="T117" fmla="*/ 6732144 h 847"/>
              <a:gd name="T118" fmla="*/ 0 w 332"/>
              <a:gd name="T119" fmla="*/ 10435042 h 8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32" h="847">
                <a:moveTo>
                  <a:pt x="204" y="187"/>
                </a:moveTo>
                <a:lnTo>
                  <a:pt x="190" y="182"/>
                </a:lnTo>
                <a:lnTo>
                  <a:pt x="174" y="175"/>
                </a:lnTo>
                <a:lnTo>
                  <a:pt x="175" y="180"/>
                </a:lnTo>
                <a:lnTo>
                  <a:pt x="177" y="192"/>
                </a:lnTo>
                <a:lnTo>
                  <a:pt x="180" y="204"/>
                </a:lnTo>
                <a:lnTo>
                  <a:pt x="181" y="209"/>
                </a:lnTo>
                <a:lnTo>
                  <a:pt x="176" y="209"/>
                </a:lnTo>
                <a:lnTo>
                  <a:pt x="163" y="209"/>
                </a:lnTo>
                <a:lnTo>
                  <a:pt x="151" y="209"/>
                </a:lnTo>
                <a:lnTo>
                  <a:pt x="145" y="209"/>
                </a:lnTo>
                <a:lnTo>
                  <a:pt x="149" y="195"/>
                </a:lnTo>
                <a:lnTo>
                  <a:pt x="154" y="181"/>
                </a:lnTo>
                <a:lnTo>
                  <a:pt x="148" y="181"/>
                </a:lnTo>
                <a:lnTo>
                  <a:pt x="137" y="181"/>
                </a:lnTo>
                <a:lnTo>
                  <a:pt x="126" y="181"/>
                </a:lnTo>
                <a:lnTo>
                  <a:pt x="121" y="181"/>
                </a:lnTo>
                <a:lnTo>
                  <a:pt x="121" y="176"/>
                </a:lnTo>
                <a:lnTo>
                  <a:pt x="121" y="164"/>
                </a:lnTo>
                <a:lnTo>
                  <a:pt x="121" y="153"/>
                </a:lnTo>
                <a:lnTo>
                  <a:pt x="121" y="147"/>
                </a:lnTo>
                <a:lnTo>
                  <a:pt x="126" y="152"/>
                </a:lnTo>
                <a:lnTo>
                  <a:pt x="133" y="155"/>
                </a:lnTo>
                <a:lnTo>
                  <a:pt x="137" y="156"/>
                </a:lnTo>
                <a:lnTo>
                  <a:pt x="141" y="157"/>
                </a:lnTo>
                <a:lnTo>
                  <a:pt x="146" y="157"/>
                </a:lnTo>
                <a:lnTo>
                  <a:pt x="151" y="156"/>
                </a:lnTo>
                <a:lnTo>
                  <a:pt x="148" y="141"/>
                </a:lnTo>
                <a:lnTo>
                  <a:pt x="145" y="125"/>
                </a:lnTo>
                <a:lnTo>
                  <a:pt x="151" y="125"/>
                </a:lnTo>
                <a:lnTo>
                  <a:pt x="163" y="125"/>
                </a:lnTo>
                <a:lnTo>
                  <a:pt x="176" y="125"/>
                </a:lnTo>
                <a:lnTo>
                  <a:pt x="181" y="125"/>
                </a:lnTo>
                <a:lnTo>
                  <a:pt x="176" y="139"/>
                </a:lnTo>
                <a:lnTo>
                  <a:pt x="171" y="153"/>
                </a:lnTo>
                <a:lnTo>
                  <a:pt x="176" y="153"/>
                </a:lnTo>
                <a:lnTo>
                  <a:pt x="188" y="153"/>
                </a:lnTo>
                <a:lnTo>
                  <a:pt x="199" y="153"/>
                </a:lnTo>
                <a:lnTo>
                  <a:pt x="204" y="153"/>
                </a:lnTo>
                <a:lnTo>
                  <a:pt x="204" y="158"/>
                </a:lnTo>
                <a:lnTo>
                  <a:pt x="204" y="170"/>
                </a:lnTo>
                <a:lnTo>
                  <a:pt x="204" y="181"/>
                </a:lnTo>
                <a:lnTo>
                  <a:pt x="204" y="187"/>
                </a:lnTo>
                <a:close/>
                <a:moveTo>
                  <a:pt x="0" y="217"/>
                </a:moveTo>
                <a:lnTo>
                  <a:pt x="0" y="243"/>
                </a:lnTo>
                <a:lnTo>
                  <a:pt x="1" y="314"/>
                </a:lnTo>
                <a:lnTo>
                  <a:pt x="2" y="413"/>
                </a:lnTo>
                <a:lnTo>
                  <a:pt x="3" y="527"/>
                </a:lnTo>
                <a:lnTo>
                  <a:pt x="4" y="640"/>
                </a:lnTo>
                <a:lnTo>
                  <a:pt x="5" y="740"/>
                </a:lnTo>
                <a:lnTo>
                  <a:pt x="5" y="811"/>
                </a:lnTo>
                <a:lnTo>
                  <a:pt x="5" y="838"/>
                </a:lnTo>
                <a:lnTo>
                  <a:pt x="10" y="830"/>
                </a:lnTo>
                <a:lnTo>
                  <a:pt x="19" y="816"/>
                </a:lnTo>
                <a:lnTo>
                  <a:pt x="29" y="802"/>
                </a:lnTo>
                <a:lnTo>
                  <a:pt x="33" y="795"/>
                </a:lnTo>
                <a:lnTo>
                  <a:pt x="33" y="777"/>
                </a:lnTo>
                <a:lnTo>
                  <a:pt x="34" y="727"/>
                </a:lnTo>
                <a:lnTo>
                  <a:pt x="34" y="655"/>
                </a:lnTo>
                <a:lnTo>
                  <a:pt x="34" y="574"/>
                </a:lnTo>
                <a:lnTo>
                  <a:pt x="35" y="493"/>
                </a:lnTo>
                <a:lnTo>
                  <a:pt x="35" y="421"/>
                </a:lnTo>
                <a:lnTo>
                  <a:pt x="35" y="371"/>
                </a:lnTo>
                <a:lnTo>
                  <a:pt x="36" y="352"/>
                </a:lnTo>
                <a:lnTo>
                  <a:pt x="35" y="348"/>
                </a:lnTo>
                <a:lnTo>
                  <a:pt x="36" y="336"/>
                </a:lnTo>
                <a:lnTo>
                  <a:pt x="37" y="318"/>
                </a:lnTo>
                <a:lnTo>
                  <a:pt x="41" y="299"/>
                </a:lnTo>
                <a:lnTo>
                  <a:pt x="43" y="288"/>
                </a:lnTo>
                <a:lnTo>
                  <a:pt x="46" y="278"/>
                </a:lnTo>
                <a:lnTo>
                  <a:pt x="50" y="270"/>
                </a:lnTo>
                <a:lnTo>
                  <a:pt x="55" y="261"/>
                </a:lnTo>
                <a:lnTo>
                  <a:pt x="62" y="254"/>
                </a:lnTo>
                <a:lnTo>
                  <a:pt x="69" y="249"/>
                </a:lnTo>
                <a:lnTo>
                  <a:pt x="74" y="248"/>
                </a:lnTo>
                <a:lnTo>
                  <a:pt x="78" y="245"/>
                </a:lnTo>
                <a:lnTo>
                  <a:pt x="82" y="244"/>
                </a:lnTo>
                <a:lnTo>
                  <a:pt x="88" y="244"/>
                </a:lnTo>
                <a:lnTo>
                  <a:pt x="93" y="244"/>
                </a:lnTo>
                <a:lnTo>
                  <a:pt x="97" y="245"/>
                </a:lnTo>
                <a:lnTo>
                  <a:pt x="101" y="246"/>
                </a:lnTo>
                <a:lnTo>
                  <a:pt x="105" y="249"/>
                </a:lnTo>
                <a:lnTo>
                  <a:pt x="111" y="254"/>
                </a:lnTo>
                <a:lnTo>
                  <a:pt x="116" y="260"/>
                </a:lnTo>
                <a:lnTo>
                  <a:pt x="121" y="268"/>
                </a:lnTo>
                <a:lnTo>
                  <a:pt x="125" y="276"/>
                </a:lnTo>
                <a:lnTo>
                  <a:pt x="127" y="286"/>
                </a:lnTo>
                <a:lnTo>
                  <a:pt x="129" y="296"/>
                </a:lnTo>
                <a:lnTo>
                  <a:pt x="132" y="314"/>
                </a:lnTo>
                <a:lnTo>
                  <a:pt x="133" y="331"/>
                </a:lnTo>
                <a:lnTo>
                  <a:pt x="133" y="342"/>
                </a:lnTo>
                <a:lnTo>
                  <a:pt x="132" y="347"/>
                </a:lnTo>
                <a:lnTo>
                  <a:pt x="132" y="360"/>
                </a:lnTo>
                <a:lnTo>
                  <a:pt x="132" y="393"/>
                </a:lnTo>
                <a:lnTo>
                  <a:pt x="133" y="441"/>
                </a:lnTo>
                <a:lnTo>
                  <a:pt x="133" y="495"/>
                </a:lnTo>
                <a:lnTo>
                  <a:pt x="133" y="549"/>
                </a:lnTo>
                <a:lnTo>
                  <a:pt x="133" y="596"/>
                </a:lnTo>
                <a:lnTo>
                  <a:pt x="133" y="629"/>
                </a:lnTo>
                <a:lnTo>
                  <a:pt x="133" y="642"/>
                </a:lnTo>
                <a:lnTo>
                  <a:pt x="146" y="628"/>
                </a:lnTo>
                <a:lnTo>
                  <a:pt x="159" y="615"/>
                </a:lnTo>
                <a:lnTo>
                  <a:pt x="172" y="622"/>
                </a:lnTo>
                <a:lnTo>
                  <a:pt x="185" y="628"/>
                </a:lnTo>
                <a:lnTo>
                  <a:pt x="185" y="616"/>
                </a:lnTo>
                <a:lnTo>
                  <a:pt x="185" y="583"/>
                </a:lnTo>
                <a:lnTo>
                  <a:pt x="184" y="537"/>
                </a:lnTo>
                <a:lnTo>
                  <a:pt x="184" y="482"/>
                </a:lnTo>
                <a:lnTo>
                  <a:pt x="184" y="429"/>
                </a:lnTo>
                <a:lnTo>
                  <a:pt x="184" y="382"/>
                </a:lnTo>
                <a:lnTo>
                  <a:pt x="184" y="349"/>
                </a:lnTo>
                <a:lnTo>
                  <a:pt x="184" y="336"/>
                </a:lnTo>
                <a:lnTo>
                  <a:pt x="183" y="332"/>
                </a:lnTo>
                <a:lnTo>
                  <a:pt x="181" y="321"/>
                </a:lnTo>
                <a:lnTo>
                  <a:pt x="181" y="315"/>
                </a:lnTo>
                <a:lnTo>
                  <a:pt x="183" y="306"/>
                </a:lnTo>
                <a:lnTo>
                  <a:pt x="184" y="298"/>
                </a:lnTo>
                <a:lnTo>
                  <a:pt x="186" y="288"/>
                </a:lnTo>
                <a:lnTo>
                  <a:pt x="189" y="280"/>
                </a:lnTo>
                <a:lnTo>
                  <a:pt x="193" y="271"/>
                </a:lnTo>
                <a:lnTo>
                  <a:pt x="199" y="262"/>
                </a:lnTo>
                <a:lnTo>
                  <a:pt x="205" y="256"/>
                </a:lnTo>
                <a:lnTo>
                  <a:pt x="209" y="253"/>
                </a:lnTo>
                <a:lnTo>
                  <a:pt x="214" y="250"/>
                </a:lnTo>
                <a:lnTo>
                  <a:pt x="219" y="248"/>
                </a:lnTo>
                <a:lnTo>
                  <a:pt x="224" y="245"/>
                </a:lnTo>
                <a:lnTo>
                  <a:pt x="231" y="243"/>
                </a:lnTo>
                <a:lnTo>
                  <a:pt x="237" y="242"/>
                </a:lnTo>
                <a:lnTo>
                  <a:pt x="244" y="241"/>
                </a:lnTo>
                <a:lnTo>
                  <a:pt x="252" y="241"/>
                </a:lnTo>
                <a:lnTo>
                  <a:pt x="257" y="241"/>
                </a:lnTo>
                <a:lnTo>
                  <a:pt x="262" y="242"/>
                </a:lnTo>
                <a:lnTo>
                  <a:pt x="266" y="243"/>
                </a:lnTo>
                <a:lnTo>
                  <a:pt x="270" y="245"/>
                </a:lnTo>
                <a:lnTo>
                  <a:pt x="276" y="250"/>
                </a:lnTo>
                <a:lnTo>
                  <a:pt x="282" y="256"/>
                </a:lnTo>
                <a:lnTo>
                  <a:pt x="286" y="264"/>
                </a:lnTo>
                <a:lnTo>
                  <a:pt x="290" y="272"/>
                </a:lnTo>
                <a:lnTo>
                  <a:pt x="293" y="281"/>
                </a:lnTo>
                <a:lnTo>
                  <a:pt x="295" y="290"/>
                </a:lnTo>
                <a:lnTo>
                  <a:pt x="297" y="308"/>
                </a:lnTo>
                <a:lnTo>
                  <a:pt x="297" y="324"/>
                </a:lnTo>
                <a:lnTo>
                  <a:pt x="297" y="335"/>
                </a:lnTo>
                <a:lnTo>
                  <a:pt x="297" y="339"/>
                </a:lnTo>
                <a:lnTo>
                  <a:pt x="297" y="357"/>
                </a:lnTo>
                <a:lnTo>
                  <a:pt x="297" y="405"/>
                </a:lnTo>
                <a:lnTo>
                  <a:pt x="297" y="473"/>
                </a:lnTo>
                <a:lnTo>
                  <a:pt x="297" y="551"/>
                </a:lnTo>
                <a:lnTo>
                  <a:pt x="297" y="628"/>
                </a:lnTo>
                <a:lnTo>
                  <a:pt x="297" y="696"/>
                </a:lnTo>
                <a:lnTo>
                  <a:pt x="297" y="744"/>
                </a:lnTo>
                <a:lnTo>
                  <a:pt x="297" y="762"/>
                </a:lnTo>
                <a:lnTo>
                  <a:pt x="302" y="775"/>
                </a:lnTo>
                <a:lnTo>
                  <a:pt x="314" y="804"/>
                </a:lnTo>
                <a:lnTo>
                  <a:pt x="327" y="833"/>
                </a:lnTo>
                <a:lnTo>
                  <a:pt x="332" y="847"/>
                </a:lnTo>
                <a:lnTo>
                  <a:pt x="332" y="820"/>
                </a:lnTo>
                <a:lnTo>
                  <a:pt x="332" y="750"/>
                </a:lnTo>
                <a:lnTo>
                  <a:pt x="332" y="651"/>
                </a:lnTo>
                <a:lnTo>
                  <a:pt x="332" y="537"/>
                </a:lnTo>
                <a:lnTo>
                  <a:pt x="332" y="422"/>
                </a:lnTo>
                <a:lnTo>
                  <a:pt x="332" y="323"/>
                </a:lnTo>
                <a:lnTo>
                  <a:pt x="332" y="253"/>
                </a:lnTo>
                <a:lnTo>
                  <a:pt x="332" y="226"/>
                </a:lnTo>
                <a:lnTo>
                  <a:pt x="326" y="217"/>
                </a:lnTo>
                <a:lnTo>
                  <a:pt x="306" y="191"/>
                </a:lnTo>
                <a:lnTo>
                  <a:pt x="281" y="155"/>
                </a:lnTo>
                <a:lnTo>
                  <a:pt x="251" y="113"/>
                </a:lnTo>
                <a:lnTo>
                  <a:pt x="221" y="71"/>
                </a:lnTo>
                <a:lnTo>
                  <a:pt x="194" y="35"/>
                </a:lnTo>
                <a:lnTo>
                  <a:pt x="176" y="10"/>
                </a:lnTo>
                <a:lnTo>
                  <a:pt x="169" y="0"/>
                </a:lnTo>
                <a:lnTo>
                  <a:pt x="153" y="18"/>
                </a:lnTo>
                <a:lnTo>
                  <a:pt x="132" y="44"/>
                </a:lnTo>
                <a:lnTo>
                  <a:pt x="109" y="74"/>
                </a:lnTo>
                <a:lnTo>
                  <a:pt x="83" y="107"/>
                </a:lnTo>
                <a:lnTo>
                  <a:pt x="58" y="140"/>
                </a:lnTo>
                <a:lnTo>
                  <a:pt x="34" y="171"/>
                </a:lnTo>
                <a:lnTo>
                  <a:pt x="15" y="196"/>
                </a:lnTo>
                <a:lnTo>
                  <a:pt x="0" y="217"/>
                </a:lnTo>
                <a:close/>
              </a:path>
            </a:pathLst>
          </a:custGeom>
          <a:solidFill>
            <a:srgbClr val="FFFFFF"/>
          </a:solidFill>
          <a:ln w="9525">
            <a:noFill/>
            <a:round/>
            <a:headEnd/>
            <a:tailEnd/>
          </a:ln>
        </p:spPr>
        <p:txBody>
          <a:bodyPr/>
          <a:lstStyle/>
          <a:p>
            <a:endParaRPr lang="en-US"/>
          </a:p>
        </p:txBody>
      </p:sp>
      <p:sp>
        <p:nvSpPr>
          <p:cNvPr id="431" name="Freeform 435"/>
          <p:cNvSpPr>
            <a:spLocks noEditPoints="1"/>
          </p:cNvSpPr>
          <p:nvPr/>
        </p:nvSpPr>
        <p:spPr bwMode="auto">
          <a:xfrm>
            <a:off x="1304925" y="973138"/>
            <a:ext cx="73025" cy="315912"/>
          </a:xfrm>
          <a:custGeom>
            <a:avLst/>
            <a:gdLst>
              <a:gd name="T0" fmla="*/ 8986885 w 334"/>
              <a:gd name="T1" fmla="*/ 8821252 h 1431"/>
              <a:gd name="T2" fmla="*/ 8939003 w 334"/>
              <a:gd name="T3" fmla="*/ 10332155 h 1431"/>
              <a:gd name="T4" fmla="*/ 7170443 w 334"/>
              <a:gd name="T5" fmla="*/ 10624445 h 1431"/>
              <a:gd name="T6" fmla="*/ 7265988 w 334"/>
              <a:gd name="T7" fmla="*/ 9211120 h 1431"/>
              <a:gd name="T8" fmla="*/ 5640635 w 334"/>
              <a:gd name="T9" fmla="*/ 8918829 h 1431"/>
              <a:gd name="T10" fmla="*/ 5306119 w 334"/>
              <a:gd name="T11" fmla="*/ 7212993 h 1431"/>
              <a:gd name="T12" fmla="*/ 6357766 w 334"/>
              <a:gd name="T13" fmla="*/ 7407927 h 1431"/>
              <a:gd name="T14" fmla="*/ 7122561 w 334"/>
              <a:gd name="T15" fmla="*/ 7115416 h 1431"/>
              <a:gd name="T16" fmla="*/ 7170443 w 334"/>
              <a:gd name="T17" fmla="*/ 5555945 h 1431"/>
              <a:gd name="T18" fmla="*/ 8891340 w 334"/>
              <a:gd name="T19" fmla="*/ 5848456 h 1431"/>
              <a:gd name="T20" fmla="*/ 8652151 w 334"/>
              <a:gd name="T21" fmla="*/ 7261782 h 1431"/>
              <a:gd name="T22" fmla="*/ 10373048 w 334"/>
              <a:gd name="T23" fmla="*/ 7554072 h 1431"/>
              <a:gd name="T24" fmla="*/ 8126327 w 334"/>
              <a:gd name="T25" fmla="*/ 0 h 1431"/>
              <a:gd name="T26" fmla="*/ 4111045 w 334"/>
              <a:gd name="T27" fmla="*/ 5312223 h 1431"/>
              <a:gd name="T28" fmla="*/ 0 w 334"/>
              <a:gd name="T29" fmla="*/ 10575877 h 1431"/>
              <a:gd name="T30" fmla="*/ 47882 w 334"/>
              <a:gd name="T31" fmla="*/ 19835786 h 1431"/>
              <a:gd name="T32" fmla="*/ 238971 w 334"/>
              <a:gd name="T33" fmla="*/ 40158795 h 1431"/>
              <a:gd name="T34" fmla="*/ 334516 w 334"/>
              <a:gd name="T35" fmla="*/ 60481805 h 1431"/>
              <a:gd name="T36" fmla="*/ 382397 w 334"/>
              <a:gd name="T37" fmla="*/ 69741713 h 1431"/>
              <a:gd name="T38" fmla="*/ 1816442 w 334"/>
              <a:gd name="T39" fmla="*/ 67109996 h 1431"/>
              <a:gd name="T40" fmla="*/ 1816442 w 334"/>
              <a:gd name="T41" fmla="*/ 59312202 h 1431"/>
              <a:gd name="T42" fmla="*/ 1816442 w 334"/>
              <a:gd name="T43" fmla="*/ 42156922 h 1431"/>
              <a:gd name="T44" fmla="*/ 1816442 w 334"/>
              <a:gd name="T45" fmla="*/ 25001642 h 1431"/>
              <a:gd name="T46" fmla="*/ 1816442 w 334"/>
              <a:gd name="T47" fmla="*/ 17155280 h 1431"/>
              <a:gd name="T48" fmla="*/ 2198840 w 334"/>
              <a:gd name="T49" fmla="*/ 13597462 h 1431"/>
              <a:gd name="T50" fmla="*/ 3011516 w 334"/>
              <a:gd name="T51" fmla="*/ 12184136 h 1431"/>
              <a:gd name="T52" fmla="*/ 3680766 w 334"/>
              <a:gd name="T53" fmla="*/ 11940414 h 1431"/>
              <a:gd name="T54" fmla="*/ 4780295 w 334"/>
              <a:gd name="T55" fmla="*/ 12135348 h 1431"/>
              <a:gd name="T56" fmla="*/ 5975369 w 334"/>
              <a:gd name="T57" fmla="*/ 13499884 h 1431"/>
              <a:gd name="T58" fmla="*/ 6453311 w 334"/>
              <a:gd name="T59" fmla="*/ 16131822 h 1431"/>
              <a:gd name="T60" fmla="*/ 6405429 w 334"/>
              <a:gd name="T61" fmla="*/ 18860896 h 1431"/>
              <a:gd name="T62" fmla="*/ 6453311 w 334"/>
              <a:gd name="T63" fmla="*/ 31142609 h 1431"/>
              <a:gd name="T64" fmla="*/ 6453311 w 334"/>
              <a:gd name="T65" fmla="*/ 47712867 h 1431"/>
              <a:gd name="T66" fmla="*/ 6501193 w 334"/>
              <a:gd name="T67" fmla="*/ 60091937 h 1431"/>
              <a:gd name="T68" fmla="*/ 7457077 w 334"/>
              <a:gd name="T69" fmla="*/ 61992708 h 1431"/>
              <a:gd name="T70" fmla="*/ 8413180 w 334"/>
              <a:gd name="T71" fmla="*/ 60043149 h 1431"/>
              <a:gd name="T72" fmla="*/ 8556606 w 334"/>
              <a:gd name="T73" fmla="*/ 47615511 h 1431"/>
              <a:gd name="T74" fmla="*/ 8700032 w 334"/>
              <a:gd name="T75" fmla="*/ 30850098 h 1431"/>
              <a:gd name="T76" fmla="*/ 8795577 w 334"/>
              <a:gd name="T77" fmla="*/ 18373672 h 1431"/>
              <a:gd name="T78" fmla="*/ 8795577 w 334"/>
              <a:gd name="T79" fmla="*/ 15693166 h 1431"/>
              <a:gd name="T80" fmla="*/ 8986885 w 334"/>
              <a:gd name="T81" fmla="*/ 13987329 h 1431"/>
              <a:gd name="T82" fmla="*/ 10038532 w 334"/>
              <a:gd name="T83" fmla="*/ 12379070 h 1431"/>
              <a:gd name="T84" fmla="*/ 10946754 w 334"/>
              <a:gd name="T85" fmla="*/ 11891625 h 1431"/>
              <a:gd name="T86" fmla="*/ 12189709 w 334"/>
              <a:gd name="T87" fmla="*/ 11696691 h 1431"/>
              <a:gd name="T88" fmla="*/ 13050049 w 334"/>
              <a:gd name="T89" fmla="*/ 11989203 h 1431"/>
              <a:gd name="T90" fmla="*/ 14006151 w 334"/>
              <a:gd name="T91" fmla="*/ 13256383 h 1431"/>
              <a:gd name="T92" fmla="*/ 14293004 w 334"/>
              <a:gd name="T93" fmla="*/ 15839311 h 1431"/>
              <a:gd name="T94" fmla="*/ 14245122 w 334"/>
              <a:gd name="T95" fmla="*/ 18617394 h 1431"/>
              <a:gd name="T96" fmla="*/ 14245122 w 334"/>
              <a:gd name="T97" fmla="*/ 31776199 h 1431"/>
              <a:gd name="T98" fmla="*/ 14293004 w 334"/>
              <a:gd name="T99" fmla="*/ 49418704 h 1431"/>
              <a:gd name="T100" fmla="*/ 14293004 w 334"/>
              <a:gd name="T101" fmla="*/ 62577509 h 1431"/>
              <a:gd name="T102" fmla="*/ 15153343 w 334"/>
              <a:gd name="T103" fmla="*/ 66378829 h 1431"/>
              <a:gd name="T104" fmla="*/ 15966020 w 334"/>
              <a:gd name="T105" fmla="*/ 65696671 h 1431"/>
              <a:gd name="T106" fmla="*/ 15966020 w 334"/>
              <a:gd name="T107" fmla="*/ 50100862 h 1431"/>
              <a:gd name="T108" fmla="*/ 15918138 w 334"/>
              <a:gd name="T109" fmla="*/ 29144262 h 1431"/>
              <a:gd name="T110" fmla="*/ 15918138 w 334"/>
              <a:gd name="T111" fmla="*/ 13499884 h 1431"/>
              <a:gd name="T112" fmla="*/ 14053814 w 334"/>
              <a:gd name="T113" fmla="*/ 8285239 h 1431"/>
              <a:gd name="T114" fmla="*/ 10086414 w 334"/>
              <a:gd name="T115" fmla="*/ 2777862 h 14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4" h="1431">
                <a:moveTo>
                  <a:pt x="217" y="190"/>
                </a:moveTo>
                <a:lnTo>
                  <a:pt x="208" y="188"/>
                </a:lnTo>
                <a:lnTo>
                  <a:pt x="199" y="185"/>
                </a:lnTo>
                <a:lnTo>
                  <a:pt x="188" y="181"/>
                </a:lnTo>
                <a:lnTo>
                  <a:pt x="179" y="176"/>
                </a:lnTo>
                <a:lnTo>
                  <a:pt x="180" y="183"/>
                </a:lnTo>
                <a:lnTo>
                  <a:pt x="183" y="198"/>
                </a:lnTo>
                <a:lnTo>
                  <a:pt x="187" y="212"/>
                </a:lnTo>
                <a:lnTo>
                  <a:pt x="188" y="218"/>
                </a:lnTo>
                <a:lnTo>
                  <a:pt x="182" y="218"/>
                </a:lnTo>
                <a:lnTo>
                  <a:pt x="166" y="218"/>
                </a:lnTo>
                <a:lnTo>
                  <a:pt x="150" y="218"/>
                </a:lnTo>
                <a:lnTo>
                  <a:pt x="143" y="218"/>
                </a:lnTo>
                <a:lnTo>
                  <a:pt x="144" y="213"/>
                </a:lnTo>
                <a:lnTo>
                  <a:pt x="148" y="201"/>
                </a:lnTo>
                <a:lnTo>
                  <a:pt x="152" y="189"/>
                </a:lnTo>
                <a:lnTo>
                  <a:pt x="153" y="183"/>
                </a:lnTo>
                <a:lnTo>
                  <a:pt x="147" y="183"/>
                </a:lnTo>
                <a:lnTo>
                  <a:pt x="133" y="183"/>
                </a:lnTo>
                <a:lnTo>
                  <a:pt x="118" y="183"/>
                </a:lnTo>
                <a:lnTo>
                  <a:pt x="111" y="183"/>
                </a:lnTo>
                <a:lnTo>
                  <a:pt x="111" y="176"/>
                </a:lnTo>
                <a:lnTo>
                  <a:pt x="111" y="163"/>
                </a:lnTo>
                <a:lnTo>
                  <a:pt x="111" y="148"/>
                </a:lnTo>
                <a:lnTo>
                  <a:pt x="111" y="141"/>
                </a:lnTo>
                <a:lnTo>
                  <a:pt x="120" y="147"/>
                </a:lnTo>
                <a:lnTo>
                  <a:pt x="128" y="151"/>
                </a:lnTo>
                <a:lnTo>
                  <a:pt x="133" y="152"/>
                </a:lnTo>
                <a:lnTo>
                  <a:pt x="138" y="153"/>
                </a:lnTo>
                <a:lnTo>
                  <a:pt x="143" y="153"/>
                </a:lnTo>
                <a:lnTo>
                  <a:pt x="150" y="152"/>
                </a:lnTo>
                <a:lnTo>
                  <a:pt x="149" y="146"/>
                </a:lnTo>
                <a:lnTo>
                  <a:pt x="147" y="133"/>
                </a:lnTo>
                <a:lnTo>
                  <a:pt x="144" y="120"/>
                </a:lnTo>
                <a:lnTo>
                  <a:pt x="143" y="114"/>
                </a:lnTo>
                <a:lnTo>
                  <a:pt x="150" y="114"/>
                </a:lnTo>
                <a:lnTo>
                  <a:pt x="166" y="114"/>
                </a:lnTo>
                <a:lnTo>
                  <a:pt x="182" y="114"/>
                </a:lnTo>
                <a:lnTo>
                  <a:pt x="188" y="114"/>
                </a:lnTo>
                <a:lnTo>
                  <a:pt x="186" y="120"/>
                </a:lnTo>
                <a:lnTo>
                  <a:pt x="182" y="132"/>
                </a:lnTo>
                <a:lnTo>
                  <a:pt x="176" y="143"/>
                </a:lnTo>
                <a:lnTo>
                  <a:pt x="174" y="149"/>
                </a:lnTo>
                <a:lnTo>
                  <a:pt x="181" y="149"/>
                </a:lnTo>
                <a:lnTo>
                  <a:pt x="196" y="149"/>
                </a:lnTo>
                <a:lnTo>
                  <a:pt x="210" y="149"/>
                </a:lnTo>
                <a:lnTo>
                  <a:pt x="217" y="149"/>
                </a:lnTo>
                <a:lnTo>
                  <a:pt x="217" y="155"/>
                </a:lnTo>
                <a:lnTo>
                  <a:pt x="217" y="170"/>
                </a:lnTo>
                <a:lnTo>
                  <a:pt x="217" y="184"/>
                </a:lnTo>
                <a:lnTo>
                  <a:pt x="217" y="190"/>
                </a:lnTo>
                <a:close/>
                <a:moveTo>
                  <a:pt x="170" y="0"/>
                </a:moveTo>
                <a:lnTo>
                  <a:pt x="163" y="10"/>
                </a:lnTo>
                <a:lnTo>
                  <a:pt x="143" y="35"/>
                </a:lnTo>
                <a:lnTo>
                  <a:pt x="117" y="69"/>
                </a:lnTo>
                <a:lnTo>
                  <a:pt x="86" y="109"/>
                </a:lnTo>
                <a:lnTo>
                  <a:pt x="54" y="149"/>
                </a:lnTo>
                <a:lnTo>
                  <a:pt x="27" y="183"/>
                </a:lnTo>
                <a:lnTo>
                  <a:pt x="8" y="207"/>
                </a:lnTo>
                <a:lnTo>
                  <a:pt x="0" y="217"/>
                </a:lnTo>
                <a:lnTo>
                  <a:pt x="0" y="231"/>
                </a:lnTo>
                <a:lnTo>
                  <a:pt x="1" y="269"/>
                </a:lnTo>
                <a:lnTo>
                  <a:pt x="1" y="329"/>
                </a:lnTo>
                <a:lnTo>
                  <a:pt x="1" y="407"/>
                </a:lnTo>
                <a:lnTo>
                  <a:pt x="2" y="499"/>
                </a:lnTo>
                <a:lnTo>
                  <a:pt x="2" y="601"/>
                </a:lnTo>
                <a:lnTo>
                  <a:pt x="4" y="711"/>
                </a:lnTo>
                <a:lnTo>
                  <a:pt x="5" y="824"/>
                </a:lnTo>
                <a:lnTo>
                  <a:pt x="5" y="937"/>
                </a:lnTo>
                <a:lnTo>
                  <a:pt x="6" y="1047"/>
                </a:lnTo>
                <a:lnTo>
                  <a:pt x="6" y="1149"/>
                </a:lnTo>
                <a:lnTo>
                  <a:pt x="7" y="1241"/>
                </a:lnTo>
                <a:lnTo>
                  <a:pt x="7" y="1319"/>
                </a:lnTo>
                <a:lnTo>
                  <a:pt x="8" y="1379"/>
                </a:lnTo>
                <a:lnTo>
                  <a:pt x="8" y="1417"/>
                </a:lnTo>
                <a:lnTo>
                  <a:pt x="8" y="1431"/>
                </a:lnTo>
                <a:lnTo>
                  <a:pt x="12" y="1423"/>
                </a:lnTo>
                <a:lnTo>
                  <a:pt x="23" y="1403"/>
                </a:lnTo>
                <a:lnTo>
                  <a:pt x="33" y="1385"/>
                </a:lnTo>
                <a:lnTo>
                  <a:pt x="38" y="1377"/>
                </a:lnTo>
                <a:lnTo>
                  <a:pt x="38" y="1365"/>
                </a:lnTo>
                <a:lnTo>
                  <a:pt x="38" y="1333"/>
                </a:lnTo>
                <a:lnTo>
                  <a:pt x="38" y="1282"/>
                </a:lnTo>
                <a:lnTo>
                  <a:pt x="38" y="1217"/>
                </a:lnTo>
                <a:lnTo>
                  <a:pt x="38" y="1139"/>
                </a:lnTo>
                <a:lnTo>
                  <a:pt x="38" y="1052"/>
                </a:lnTo>
                <a:lnTo>
                  <a:pt x="38" y="961"/>
                </a:lnTo>
                <a:lnTo>
                  <a:pt x="38" y="865"/>
                </a:lnTo>
                <a:lnTo>
                  <a:pt x="38" y="770"/>
                </a:lnTo>
                <a:lnTo>
                  <a:pt x="38" y="677"/>
                </a:lnTo>
                <a:lnTo>
                  <a:pt x="38" y="590"/>
                </a:lnTo>
                <a:lnTo>
                  <a:pt x="38" y="513"/>
                </a:lnTo>
                <a:lnTo>
                  <a:pt x="38" y="447"/>
                </a:lnTo>
                <a:lnTo>
                  <a:pt x="38" y="397"/>
                </a:lnTo>
                <a:lnTo>
                  <a:pt x="38" y="364"/>
                </a:lnTo>
                <a:lnTo>
                  <a:pt x="38" y="352"/>
                </a:lnTo>
                <a:lnTo>
                  <a:pt x="38" y="336"/>
                </a:lnTo>
                <a:lnTo>
                  <a:pt x="42" y="299"/>
                </a:lnTo>
                <a:lnTo>
                  <a:pt x="43" y="288"/>
                </a:lnTo>
                <a:lnTo>
                  <a:pt x="46" y="279"/>
                </a:lnTo>
                <a:lnTo>
                  <a:pt x="49" y="270"/>
                </a:lnTo>
                <a:lnTo>
                  <a:pt x="53" y="262"/>
                </a:lnTo>
                <a:lnTo>
                  <a:pt x="58" y="255"/>
                </a:lnTo>
                <a:lnTo>
                  <a:pt x="63" y="250"/>
                </a:lnTo>
                <a:lnTo>
                  <a:pt x="67" y="248"/>
                </a:lnTo>
                <a:lnTo>
                  <a:pt x="70" y="246"/>
                </a:lnTo>
                <a:lnTo>
                  <a:pt x="73" y="245"/>
                </a:lnTo>
                <a:lnTo>
                  <a:pt x="77" y="245"/>
                </a:lnTo>
                <a:lnTo>
                  <a:pt x="84" y="245"/>
                </a:lnTo>
                <a:lnTo>
                  <a:pt x="89" y="246"/>
                </a:lnTo>
                <a:lnTo>
                  <a:pt x="94" y="248"/>
                </a:lnTo>
                <a:lnTo>
                  <a:pt x="100" y="249"/>
                </a:lnTo>
                <a:lnTo>
                  <a:pt x="108" y="254"/>
                </a:lnTo>
                <a:lnTo>
                  <a:pt x="115" y="261"/>
                </a:lnTo>
                <a:lnTo>
                  <a:pt x="121" y="268"/>
                </a:lnTo>
                <a:lnTo>
                  <a:pt x="125" y="277"/>
                </a:lnTo>
                <a:lnTo>
                  <a:pt x="128" y="286"/>
                </a:lnTo>
                <a:lnTo>
                  <a:pt x="131" y="296"/>
                </a:lnTo>
                <a:lnTo>
                  <a:pt x="134" y="315"/>
                </a:lnTo>
                <a:lnTo>
                  <a:pt x="135" y="331"/>
                </a:lnTo>
                <a:lnTo>
                  <a:pt x="134" y="343"/>
                </a:lnTo>
                <a:lnTo>
                  <a:pt x="134" y="347"/>
                </a:lnTo>
                <a:lnTo>
                  <a:pt x="134" y="358"/>
                </a:lnTo>
                <a:lnTo>
                  <a:pt x="134" y="387"/>
                </a:lnTo>
                <a:lnTo>
                  <a:pt x="134" y="433"/>
                </a:lnTo>
                <a:lnTo>
                  <a:pt x="134" y="491"/>
                </a:lnTo>
                <a:lnTo>
                  <a:pt x="134" y="562"/>
                </a:lnTo>
                <a:lnTo>
                  <a:pt x="135" y="639"/>
                </a:lnTo>
                <a:lnTo>
                  <a:pt x="135" y="723"/>
                </a:lnTo>
                <a:lnTo>
                  <a:pt x="135" y="809"/>
                </a:lnTo>
                <a:lnTo>
                  <a:pt x="135" y="896"/>
                </a:lnTo>
                <a:lnTo>
                  <a:pt x="135" y="979"/>
                </a:lnTo>
                <a:lnTo>
                  <a:pt x="136" y="1058"/>
                </a:lnTo>
                <a:lnTo>
                  <a:pt x="136" y="1127"/>
                </a:lnTo>
                <a:lnTo>
                  <a:pt x="136" y="1187"/>
                </a:lnTo>
                <a:lnTo>
                  <a:pt x="136" y="1233"/>
                </a:lnTo>
                <a:lnTo>
                  <a:pt x="136" y="1261"/>
                </a:lnTo>
                <a:lnTo>
                  <a:pt x="136" y="1272"/>
                </a:lnTo>
                <a:lnTo>
                  <a:pt x="142" y="1272"/>
                </a:lnTo>
                <a:lnTo>
                  <a:pt x="156" y="1272"/>
                </a:lnTo>
                <a:lnTo>
                  <a:pt x="170" y="1272"/>
                </a:lnTo>
                <a:lnTo>
                  <a:pt x="176" y="1272"/>
                </a:lnTo>
                <a:lnTo>
                  <a:pt x="176" y="1261"/>
                </a:lnTo>
                <a:lnTo>
                  <a:pt x="176" y="1232"/>
                </a:lnTo>
                <a:lnTo>
                  <a:pt x="176" y="1186"/>
                </a:lnTo>
                <a:lnTo>
                  <a:pt x="178" y="1126"/>
                </a:lnTo>
                <a:lnTo>
                  <a:pt x="178" y="1056"/>
                </a:lnTo>
                <a:lnTo>
                  <a:pt x="179" y="977"/>
                </a:lnTo>
                <a:lnTo>
                  <a:pt x="180" y="891"/>
                </a:lnTo>
                <a:lnTo>
                  <a:pt x="180" y="805"/>
                </a:lnTo>
                <a:lnTo>
                  <a:pt x="181" y="717"/>
                </a:lnTo>
                <a:lnTo>
                  <a:pt x="182" y="633"/>
                </a:lnTo>
                <a:lnTo>
                  <a:pt x="182" y="554"/>
                </a:lnTo>
                <a:lnTo>
                  <a:pt x="183" y="483"/>
                </a:lnTo>
                <a:lnTo>
                  <a:pt x="183" y="423"/>
                </a:lnTo>
                <a:lnTo>
                  <a:pt x="184" y="377"/>
                </a:lnTo>
                <a:lnTo>
                  <a:pt x="184" y="347"/>
                </a:lnTo>
                <a:lnTo>
                  <a:pt x="184" y="336"/>
                </a:lnTo>
                <a:lnTo>
                  <a:pt x="184" y="332"/>
                </a:lnTo>
                <a:lnTo>
                  <a:pt x="184" y="322"/>
                </a:lnTo>
                <a:lnTo>
                  <a:pt x="184" y="314"/>
                </a:lnTo>
                <a:lnTo>
                  <a:pt x="185" y="306"/>
                </a:lnTo>
                <a:lnTo>
                  <a:pt x="186" y="297"/>
                </a:lnTo>
                <a:lnTo>
                  <a:pt x="188" y="287"/>
                </a:lnTo>
                <a:lnTo>
                  <a:pt x="191" y="279"/>
                </a:lnTo>
                <a:lnTo>
                  <a:pt x="197" y="270"/>
                </a:lnTo>
                <a:lnTo>
                  <a:pt x="202" y="262"/>
                </a:lnTo>
                <a:lnTo>
                  <a:pt x="210" y="254"/>
                </a:lnTo>
                <a:lnTo>
                  <a:pt x="214" y="251"/>
                </a:lnTo>
                <a:lnTo>
                  <a:pt x="218" y="249"/>
                </a:lnTo>
                <a:lnTo>
                  <a:pt x="223" y="246"/>
                </a:lnTo>
                <a:lnTo>
                  <a:pt x="229" y="244"/>
                </a:lnTo>
                <a:lnTo>
                  <a:pt x="234" y="243"/>
                </a:lnTo>
                <a:lnTo>
                  <a:pt x="241" y="242"/>
                </a:lnTo>
                <a:lnTo>
                  <a:pt x="248" y="240"/>
                </a:lnTo>
                <a:lnTo>
                  <a:pt x="255" y="240"/>
                </a:lnTo>
                <a:lnTo>
                  <a:pt x="260" y="242"/>
                </a:lnTo>
                <a:lnTo>
                  <a:pt x="265" y="243"/>
                </a:lnTo>
                <a:lnTo>
                  <a:pt x="268" y="244"/>
                </a:lnTo>
                <a:lnTo>
                  <a:pt x="273" y="246"/>
                </a:lnTo>
                <a:lnTo>
                  <a:pt x="279" y="251"/>
                </a:lnTo>
                <a:lnTo>
                  <a:pt x="285" y="258"/>
                </a:lnTo>
                <a:lnTo>
                  <a:pt x="290" y="265"/>
                </a:lnTo>
                <a:lnTo>
                  <a:pt x="293" y="272"/>
                </a:lnTo>
                <a:lnTo>
                  <a:pt x="295" y="282"/>
                </a:lnTo>
                <a:lnTo>
                  <a:pt x="297" y="291"/>
                </a:lnTo>
                <a:lnTo>
                  <a:pt x="299" y="309"/>
                </a:lnTo>
                <a:lnTo>
                  <a:pt x="299" y="325"/>
                </a:lnTo>
                <a:lnTo>
                  <a:pt x="298" y="335"/>
                </a:lnTo>
                <a:lnTo>
                  <a:pt x="298" y="340"/>
                </a:lnTo>
                <a:lnTo>
                  <a:pt x="298" y="350"/>
                </a:lnTo>
                <a:lnTo>
                  <a:pt x="298" y="382"/>
                </a:lnTo>
                <a:lnTo>
                  <a:pt x="298" y="430"/>
                </a:lnTo>
                <a:lnTo>
                  <a:pt x="298" y="493"/>
                </a:lnTo>
                <a:lnTo>
                  <a:pt x="298" y="568"/>
                </a:lnTo>
                <a:lnTo>
                  <a:pt x="298" y="652"/>
                </a:lnTo>
                <a:lnTo>
                  <a:pt x="299" y="741"/>
                </a:lnTo>
                <a:lnTo>
                  <a:pt x="299" y="833"/>
                </a:lnTo>
                <a:lnTo>
                  <a:pt x="299" y="925"/>
                </a:lnTo>
                <a:lnTo>
                  <a:pt x="299" y="1014"/>
                </a:lnTo>
                <a:lnTo>
                  <a:pt x="299" y="1097"/>
                </a:lnTo>
                <a:lnTo>
                  <a:pt x="299" y="1172"/>
                </a:lnTo>
                <a:lnTo>
                  <a:pt x="299" y="1235"/>
                </a:lnTo>
                <a:lnTo>
                  <a:pt x="299" y="1284"/>
                </a:lnTo>
                <a:lnTo>
                  <a:pt x="299" y="1315"/>
                </a:lnTo>
                <a:lnTo>
                  <a:pt x="299" y="1327"/>
                </a:lnTo>
                <a:lnTo>
                  <a:pt x="305" y="1337"/>
                </a:lnTo>
                <a:lnTo>
                  <a:pt x="317" y="1362"/>
                </a:lnTo>
                <a:lnTo>
                  <a:pt x="329" y="1387"/>
                </a:lnTo>
                <a:lnTo>
                  <a:pt x="334" y="1398"/>
                </a:lnTo>
                <a:lnTo>
                  <a:pt x="334" y="1385"/>
                </a:lnTo>
                <a:lnTo>
                  <a:pt x="334" y="1348"/>
                </a:lnTo>
                <a:lnTo>
                  <a:pt x="334" y="1290"/>
                </a:lnTo>
                <a:lnTo>
                  <a:pt x="334" y="1216"/>
                </a:lnTo>
                <a:lnTo>
                  <a:pt x="334" y="1127"/>
                </a:lnTo>
                <a:lnTo>
                  <a:pt x="334" y="1028"/>
                </a:lnTo>
                <a:lnTo>
                  <a:pt x="334" y="922"/>
                </a:lnTo>
                <a:lnTo>
                  <a:pt x="333" y="812"/>
                </a:lnTo>
                <a:lnTo>
                  <a:pt x="333" y="704"/>
                </a:lnTo>
                <a:lnTo>
                  <a:pt x="333" y="598"/>
                </a:lnTo>
                <a:lnTo>
                  <a:pt x="333" y="499"/>
                </a:lnTo>
                <a:lnTo>
                  <a:pt x="333" y="410"/>
                </a:lnTo>
                <a:lnTo>
                  <a:pt x="333" y="335"/>
                </a:lnTo>
                <a:lnTo>
                  <a:pt x="333" y="277"/>
                </a:lnTo>
                <a:lnTo>
                  <a:pt x="333" y="240"/>
                </a:lnTo>
                <a:lnTo>
                  <a:pt x="333" y="227"/>
                </a:lnTo>
                <a:lnTo>
                  <a:pt x="314" y="198"/>
                </a:lnTo>
                <a:lnTo>
                  <a:pt x="294" y="170"/>
                </a:lnTo>
                <a:lnTo>
                  <a:pt x="274" y="141"/>
                </a:lnTo>
                <a:lnTo>
                  <a:pt x="252" y="114"/>
                </a:lnTo>
                <a:lnTo>
                  <a:pt x="232" y="85"/>
                </a:lnTo>
                <a:lnTo>
                  <a:pt x="211" y="57"/>
                </a:lnTo>
                <a:lnTo>
                  <a:pt x="190" y="29"/>
                </a:lnTo>
                <a:lnTo>
                  <a:pt x="170" y="0"/>
                </a:lnTo>
                <a:close/>
              </a:path>
            </a:pathLst>
          </a:custGeom>
          <a:solidFill>
            <a:srgbClr val="FFFFFF"/>
          </a:solidFill>
          <a:ln w="9525">
            <a:noFill/>
            <a:round/>
            <a:headEnd/>
            <a:tailEnd/>
          </a:ln>
        </p:spPr>
        <p:txBody>
          <a:bodyPr/>
          <a:lstStyle/>
          <a:p>
            <a:endParaRPr lang="en-US"/>
          </a:p>
        </p:txBody>
      </p:sp>
      <p:sp>
        <p:nvSpPr>
          <p:cNvPr id="432" name="Freeform 436"/>
          <p:cNvSpPr>
            <a:spLocks noEditPoints="1"/>
          </p:cNvSpPr>
          <p:nvPr/>
        </p:nvSpPr>
        <p:spPr bwMode="auto">
          <a:xfrm>
            <a:off x="2114550" y="1300163"/>
            <a:ext cx="53975" cy="122237"/>
          </a:xfrm>
          <a:custGeom>
            <a:avLst/>
            <a:gdLst>
              <a:gd name="T0" fmla="*/ 7597953 w 250"/>
              <a:gd name="T1" fmla="*/ 8042412 h 562"/>
              <a:gd name="T2" fmla="*/ 6712331 w 250"/>
              <a:gd name="T3" fmla="*/ 7711154 h 562"/>
              <a:gd name="T4" fmla="*/ 6292837 w 250"/>
              <a:gd name="T5" fmla="*/ 7805768 h 562"/>
              <a:gd name="T6" fmla="*/ 6572428 w 250"/>
              <a:gd name="T7" fmla="*/ 9177780 h 562"/>
              <a:gd name="T8" fmla="*/ 6339256 w 250"/>
              <a:gd name="T9" fmla="*/ 9461622 h 562"/>
              <a:gd name="T10" fmla="*/ 4894453 w 250"/>
              <a:gd name="T11" fmla="*/ 9461622 h 562"/>
              <a:gd name="T12" fmla="*/ 4661281 w 250"/>
              <a:gd name="T13" fmla="*/ 9224978 h 562"/>
              <a:gd name="T14" fmla="*/ 4940872 w 250"/>
              <a:gd name="T15" fmla="*/ 8089610 h 562"/>
              <a:gd name="T16" fmla="*/ 4754550 w 250"/>
              <a:gd name="T17" fmla="*/ 7805768 h 562"/>
              <a:gd name="T18" fmla="*/ 3402800 w 250"/>
              <a:gd name="T19" fmla="*/ 7805768 h 562"/>
              <a:gd name="T20" fmla="*/ 3122994 w 250"/>
              <a:gd name="T21" fmla="*/ 7521926 h 562"/>
              <a:gd name="T22" fmla="*/ 3122994 w 250"/>
              <a:gd name="T23" fmla="*/ 6149913 h 562"/>
              <a:gd name="T24" fmla="*/ 3449434 w 250"/>
              <a:gd name="T25" fmla="*/ 6102715 h 562"/>
              <a:gd name="T26" fmla="*/ 4101884 w 250"/>
              <a:gd name="T27" fmla="*/ 6339141 h 562"/>
              <a:gd name="T28" fmla="*/ 4614647 w 250"/>
              <a:gd name="T29" fmla="*/ 6386557 h 562"/>
              <a:gd name="T30" fmla="*/ 4847819 w 250"/>
              <a:gd name="T31" fmla="*/ 6055299 h 562"/>
              <a:gd name="T32" fmla="*/ 4614647 w 250"/>
              <a:gd name="T33" fmla="*/ 4825316 h 562"/>
              <a:gd name="T34" fmla="*/ 4894453 w 250"/>
              <a:gd name="T35" fmla="*/ 4541474 h 562"/>
              <a:gd name="T36" fmla="*/ 6339256 w 250"/>
              <a:gd name="T37" fmla="*/ 4541474 h 562"/>
              <a:gd name="T38" fmla="*/ 6572428 w 250"/>
              <a:gd name="T39" fmla="*/ 4778118 h 562"/>
              <a:gd name="T40" fmla="*/ 6152934 w 250"/>
              <a:gd name="T41" fmla="*/ 5960685 h 562"/>
              <a:gd name="T42" fmla="*/ 6339256 w 250"/>
              <a:gd name="T43" fmla="*/ 6197329 h 562"/>
              <a:gd name="T44" fmla="*/ 7691222 w 250"/>
              <a:gd name="T45" fmla="*/ 6197329 h 562"/>
              <a:gd name="T46" fmla="*/ 7970812 w 250"/>
              <a:gd name="T47" fmla="*/ 6481171 h 562"/>
              <a:gd name="T48" fmla="*/ 7970812 w 250"/>
              <a:gd name="T49" fmla="*/ 7853183 h 562"/>
              <a:gd name="T50" fmla="*/ 0 w 250"/>
              <a:gd name="T51" fmla="*/ 7427312 h 562"/>
              <a:gd name="T52" fmla="*/ 0 w 250"/>
              <a:gd name="T53" fmla="*/ 10454961 h 562"/>
              <a:gd name="T54" fmla="*/ 0 w 250"/>
              <a:gd name="T55" fmla="*/ 16983548 h 562"/>
              <a:gd name="T56" fmla="*/ 0 w 250"/>
              <a:gd name="T57" fmla="*/ 23606531 h 562"/>
              <a:gd name="T58" fmla="*/ 0 w 250"/>
              <a:gd name="T59" fmla="*/ 26586983 h 562"/>
              <a:gd name="T60" fmla="*/ 885622 w 250"/>
              <a:gd name="T61" fmla="*/ 26586983 h 562"/>
              <a:gd name="T62" fmla="*/ 1724609 w 250"/>
              <a:gd name="T63" fmla="*/ 26586983 h 562"/>
              <a:gd name="T64" fmla="*/ 1538288 w 250"/>
              <a:gd name="T65" fmla="*/ 24174216 h 562"/>
              <a:gd name="T66" fmla="*/ 1445019 w 250"/>
              <a:gd name="T67" fmla="*/ 21667052 h 562"/>
              <a:gd name="T68" fmla="*/ 1584922 w 250"/>
              <a:gd name="T69" fmla="*/ 18828413 h 562"/>
              <a:gd name="T70" fmla="*/ 1911147 w 250"/>
              <a:gd name="T71" fmla="*/ 15942793 h 562"/>
              <a:gd name="T72" fmla="*/ 2190737 w 250"/>
              <a:gd name="T73" fmla="*/ 14618197 h 562"/>
              <a:gd name="T74" fmla="*/ 2656865 w 250"/>
              <a:gd name="T75" fmla="*/ 13482828 h 562"/>
              <a:gd name="T76" fmla="*/ 3169628 w 250"/>
              <a:gd name="T77" fmla="*/ 12441856 h 562"/>
              <a:gd name="T78" fmla="*/ 3868928 w 250"/>
              <a:gd name="T79" fmla="*/ 11684944 h 562"/>
              <a:gd name="T80" fmla="*/ 4661281 w 250"/>
              <a:gd name="T81" fmla="*/ 11211873 h 562"/>
              <a:gd name="T82" fmla="*/ 5593537 w 250"/>
              <a:gd name="T83" fmla="*/ 11070061 h 562"/>
              <a:gd name="T84" fmla="*/ 6572428 w 250"/>
              <a:gd name="T85" fmla="*/ 11211873 h 562"/>
              <a:gd name="T86" fmla="*/ 7411415 w 250"/>
              <a:gd name="T87" fmla="*/ 11684944 h 562"/>
              <a:gd name="T88" fmla="*/ 8064081 w 250"/>
              <a:gd name="T89" fmla="*/ 12441856 h 562"/>
              <a:gd name="T90" fmla="*/ 8669896 w 250"/>
              <a:gd name="T91" fmla="*/ 13435412 h 562"/>
              <a:gd name="T92" fmla="*/ 9136024 w 250"/>
              <a:gd name="T93" fmla="*/ 14618197 h 562"/>
              <a:gd name="T94" fmla="*/ 9462465 w 250"/>
              <a:gd name="T95" fmla="*/ 15942793 h 562"/>
              <a:gd name="T96" fmla="*/ 9928593 w 250"/>
              <a:gd name="T97" fmla="*/ 18781215 h 562"/>
              <a:gd name="T98" fmla="*/ 10114915 w 250"/>
              <a:gd name="T99" fmla="*/ 21619636 h 562"/>
              <a:gd name="T100" fmla="*/ 10161549 w 250"/>
              <a:gd name="T101" fmla="*/ 24079601 h 562"/>
              <a:gd name="T102" fmla="*/ 10068281 w 250"/>
              <a:gd name="T103" fmla="*/ 26492368 h 562"/>
              <a:gd name="T104" fmla="*/ 10860850 w 250"/>
              <a:gd name="T105" fmla="*/ 26539567 h 562"/>
              <a:gd name="T106" fmla="*/ 11653203 w 250"/>
              <a:gd name="T107" fmla="*/ 26586983 h 562"/>
              <a:gd name="T108" fmla="*/ 11653203 w 250"/>
              <a:gd name="T109" fmla="*/ 23559333 h 562"/>
              <a:gd name="T110" fmla="*/ 11653203 w 250"/>
              <a:gd name="T111" fmla="*/ 16936132 h 562"/>
              <a:gd name="T112" fmla="*/ 11653203 w 250"/>
              <a:gd name="T113" fmla="*/ 10360347 h 562"/>
              <a:gd name="T114" fmla="*/ 11653203 w 250"/>
              <a:gd name="T115" fmla="*/ 7380113 h 562"/>
              <a:gd name="T116" fmla="*/ 8623478 w 250"/>
              <a:gd name="T117" fmla="*/ 3689948 h 562"/>
              <a:gd name="T118" fmla="*/ 5593537 w 250"/>
              <a:gd name="T119" fmla="*/ 0 h 562"/>
              <a:gd name="T120" fmla="*/ 2796769 w 250"/>
              <a:gd name="T121" fmla="*/ 3737364 h 562"/>
              <a:gd name="T122" fmla="*/ 0 w 250"/>
              <a:gd name="T123" fmla="*/ 7427312 h 5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50" h="562">
                <a:moveTo>
                  <a:pt x="171" y="173"/>
                </a:moveTo>
                <a:lnTo>
                  <a:pt x="163" y="170"/>
                </a:lnTo>
                <a:lnTo>
                  <a:pt x="153" y="166"/>
                </a:lnTo>
                <a:lnTo>
                  <a:pt x="144" y="163"/>
                </a:lnTo>
                <a:lnTo>
                  <a:pt x="133" y="159"/>
                </a:lnTo>
                <a:lnTo>
                  <a:pt x="135" y="165"/>
                </a:lnTo>
                <a:lnTo>
                  <a:pt x="138" y="179"/>
                </a:lnTo>
                <a:lnTo>
                  <a:pt x="141" y="194"/>
                </a:lnTo>
                <a:lnTo>
                  <a:pt x="144" y="200"/>
                </a:lnTo>
                <a:lnTo>
                  <a:pt x="136" y="200"/>
                </a:lnTo>
                <a:lnTo>
                  <a:pt x="121" y="200"/>
                </a:lnTo>
                <a:lnTo>
                  <a:pt x="105" y="200"/>
                </a:lnTo>
                <a:lnTo>
                  <a:pt x="98" y="200"/>
                </a:lnTo>
                <a:lnTo>
                  <a:pt x="100" y="195"/>
                </a:lnTo>
                <a:lnTo>
                  <a:pt x="103" y="183"/>
                </a:lnTo>
                <a:lnTo>
                  <a:pt x="106" y="171"/>
                </a:lnTo>
                <a:lnTo>
                  <a:pt x="108" y="165"/>
                </a:lnTo>
                <a:lnTo>
                  <a:pt x="102" y="165"/>
                </a:lnTo>
                <a:lnTo>
                  <a:pt x="87" y="165"/>
                </a:lnTo>
                <a:lnTo>
                  <a:pt x="73" y="165"/>
                </a:lnTo>
                <a:lnTo>
                  <a:pt x="67" y="165"/>
                </a:lnTo>
                <a:lnTo>
                  <a:pt x="67" y="159"/>
                </a:lnTo>
                <a:lnTo>
                  <a:pt x="67" y="145"/>
                </a:lnTo>
                <a:lnTo>
                  <a:pt x="67" y="130"/>
                </a:lnTo>
                <a:lnTo>
                  <a:pt x="67" y="124"/>
                </a:lnTo>
                <a:lnTo>
                  <a:pt x="74" y="129"/>
                </a:lnTo>
                <a:lnTo>
                  <a:pt x="83" y="133"/>
                </a:lnTo>
                <a:lnTo>
                  <a:pt x="88" y="134"/>
                </a:lnTo>
                <a:lnTo>
                  <a:pt x="93" y="135"/>
                </a:lnTo>
                <a:lnTo>
                  <a:pt x="99" y="135"/>
                </a:lnTo>
                <a:lnTo>
                  <a:pt x="105" y="134"/>
                </a:lnTo>
                <a:lnTo>
                  <a:pt x="104" y="128"/>
                </a:lnTo>
                <a:lnTo>
                  <a:pt x="101" y="115"/>
                </a:lnTo>
                <a:lnTo>
                  <a:pt x="99" y="102"/>
                </a:lnTo>
                <a:lnTo>
                  <a:pt x="98" y="96"/>
                </a:lnTo>
                <a:lnTo>
                  <a:pt x="105" y="96"/>
                </a:lnTo>
                <a:lnTo>
                  <a:pt x="121" y="96"/>
                </a:lnTo>
                <a:lnTo>
                  <a:pt x="136" y="96"/>
                </a:lnTo>
                <a:lnTo>
                  <a:pt x="144" y="96"/>
                </a:lnTo>
                <a:lnTo>
                  <a:pt x="141" y="101"/>
                </a:lnTo>
                <a:lnTo>
                  <a:pt x="136" y="114"/>
                </a:lnTo>
                <a:lnTo>
                  <a:pt x="132" y="126"/>
                </a:lnTo>
                <a:lnTo>
                  <a:pt x="130" y="131"/>
                </a:lnTo>
                <a:lnTo>
                  <a:pt x="136" y="131"/>
                </a:lnTo>
                <a:lnTo>
                  <a:pt x="150" y="131"/>
                </a:lnTo>
                <a:lnTo>
                  <a:pt x="165" y="131"/>
                </a:lnTo>
                <a:lnTo>
                  <a:pt x="171" y="131"/>
                </a:lnTo>
                <a:lnTo>
                  <a:pt x="171" y="137"/>
                </a:lnTo>
                <a:lnTo>
                  <a:pt x="171" y="151"/>
                </a:lnTo>
                <a:lnTo>
                  <a:pt x="171" y="166"/>
                </a:lnTo>
                <a:lnTo>
                  <a:pt x="171" y="173"/>
                </a:lnTo>
                <a:close/>
                <a:moveTo>
                  <a:pt x="0" y="157"/>
                </a:moveTo>
                <a:lnTo>
                  <a:pt x="0" y="175"/>
                </a:lnTo>
                <a:lnTo>
                  <a:pt x="0" y="221"/>
                </a:lnTo>
                <a:lnTo>
                  <a:pt x="0" y="286"/>
                </a:lnTo>
                <a:lnTo>
                  <a:pt x="0" y="359"/>
                </a:lnTo>
                <a:lnTo>
                  <a:pt x="0" y="434"/>
                </a:lnTo>
                <a:lnTo>
                  <a:pt x="0" y="499"/>
                </a:lnTo>
                <a:lnTo>
                  <a:pt x="0" y="545"/>
                </a:lnTo>
                <a:lnTo>
                  <a:pt x="0" y="562"/>
                </a:lnTo>
                <a:lnTo>
                  <a:pt x="6" y="562"/>
                </a:lnTo>
                <a:lnTo>
                  <a:pt x="19" y="562"/>
                </a:lnTo>
                <a:lnTo>
                  <a:pt x="31" y="562"/>
                </a:lnTo>
                <a:lnTo>
                  <a:pt x="37" y="562"/>
                </a:lnTo>
                <a:lnTo>
                  <a:pt x="36" y="548"/>
                </a:lnTo>
                <a:lnTo>
                  <a:pt x="33" y="511"/>
                </a:lnTo>
                <a:lnTo>
                  <a:pt x="31" y="485"/>
                </a:lnTo>
                <a:lnTo>
                  <a:pt x="31" y="458"/>
                </a:lnTo>
                <a:lnTo>
                  <a:pt x="31" y="428"/>
                </a:lnTo>
                <a:lnTo>
                  <a:pt x="34" y="398"/>
                </a:lnTo>
                <a:lnTo>
                  <a:pt x="37" y="367"/>
                </a:lnTo>
                <a:lnTo>
                  <a:pt x="41" y="337"/>
                </a:lnTo>
                <a:lnTo>
                  <a:pt x="44" y="323"/>
                </a:lnTo>
                <a:lnTo>
                  <a:pt x="47" y="309"/>
                </a:lnTo>
                <a:lnTo>
                  <a:pt x="52" y="296"/>
                </a:lnTo>
                <a:lnTo>
                  <a:pt x="57" y="285"/>
                </a:lnTo>
                <a:lnTo>
                  <a:pt x="62" y="273"/>
                </a:lnTo>
                <a:lnTo>
                  <a:pt x="68" y="263"/>
                </a:lnTo>
                <a:lnTo>
                  <a:pt x="75" y="255"/>
                </a:lnTo>
                <a:lnTo>
                  <a:pt x="83" y="247"/>
                </a:lnTo>
                <a:lnTo>
                  <a:pt x="90" y="241"/>
                </a:lnTo>
                <a:lnTo>
                  <a:pt x="100" y="237"/>
                </a:lnTo>
                <a:lnTo>
                  <a:pt x="109" y="235"/>
                </a:lnTo>
                <a:lnTo>
                  <a:pt x="120" y="234"/>
                </a:lnTo>
                <a:lnTo>
                  <a:pt x="131" y="235"/>
                </a:lnTo>
                <a:lnTo>
                  <a:pt x="141" y="237"/>
                </a:lnTo>
                <a:lnTo>
                  <a:pt x="150" y="241"/>
                </a:lnTo>
                <a:lnTo>
                  <a:pt x="159" y="247"/>
                </a:lnTo>
                <a:lnTo>
                  <a:pt x="166" y="255"/>
                </a:lnTo>
                <a:lnTo>
                  <a:pt x="173" y="263"/>
                </a:lnTo>
                <a:lnTo>
                  <a:pt x="180" y="273"/>
                </a:lnTo>
                <a:lnTo>
                  <a:pt x="186" y="284"/>
                </a:lnTo>
                <a:lnTo>
                  <a:pt x="191" y="296"/>
                </a:lnTo>
                <a:lnTo>
                  <a:pt x="196" y="309"/>
                </a:lnTo>
                <a:lnTo>
                  <a:pt x="199" y="322"/>
                </a:lnTo>
                <a:lnTo>
                  <a:pt x="203" y="337"/>
                </a:lnTo>
                <a:lnTo>
                  <a:pt x="209" y="366"/>
                </a:lnTo>
                <a:lnTo>
                  <a:pt x="213" y="397"/>
                </a:lnTo>
                <a:lnTo>
                  <a:pt x="216" y="427"/>
                </a:lnTo>
                <a:lnTo>
                  <a:pt x="217" y="457"/>
                </a:lnTo>
                <a:lnTo>
                  <a:pt x="218" y="484"/>
                </a:lnTo>
                <a:lnTo>
                  <a:pt x="218" y="509"/>
                </a:lnTo>
                <a:lnTo>
                  <a:pt x="217" y="546"/>
                </a:lnTo>
                <a:lnTo>
                  <a:pt x="216" y="560"/>
                </a:lnTo>
                <a:lnTo>
                  <a:pt x="221" y="560"/>
                </a:lnTo>
                <a:lnTo>
                  <a:pt x="233" y="561"/>
                </a:lnTo>
                <a:lnTo>
                  <a:pt x="245" y="561"/>
                </a:lnTo>
                <a:lnTo>
                  <a:pt x="250" y="562"/>
                </a:lnTo>
                <a:lnTo>
                  <a:pt x="250" y="544"/>
                </a:lnTo>
                <a:lnTo>
                  <a:pt x="250" y="498"/>
                </a:lnTo>
                <a:lnTo>
                  <a:pt x="250" y="433"/>
                </a:lnTo>
                <a:lnTo>
                  <a:pt x="250" y="358"/>
                </a:lnTo>
                <a:lnTo>
                  <a:pt x="250" y="284"/>
                </a:lnTo>
                <a:lnTo>
                  <a:pt x="250" y="219"/>
                </a:lnTo>
                <a:lnTo>
                  <a:pt x="250" y="173"/>
                </a:lnTo>
                <a:lnTo>
                  <a:pt x="250" y="156"/>
                </a:lnTo>
                <a:lnTo>
                  <a:pt x="230" y="131"/>
                </a:lnTo>
                <a:lnTo>
                  <a:pt x="185" y="78"/>
                </a:lnTo>
                <a:lnTo>
                  <a:pt x="140" y="24"/>
                </a:lnTo>
                <a:lnTo>
                  <a:pt x="120" y="0"/>
                </a:lnTo>
                <a:lnTo>
                  <a:pt x="102" y="24"/>
                </a:lnTo>
                <a:lnTo>
                  <a:pt x="60" y="79"/>
                </a:lnTo>
                <a:lnTo>
                  <a:pt x="19" y="133"/>
                </a:lnTo>
                <a:lnTo>
                  <a:pt x="0" y="157"/>
                </a:lnTo>
                <a:close/>
              </a:path>
            </a:pathLst>
          </a:custGeom>
          <a:solidFill>
            <a:srgbClr val="FFFFFF"/>
          </a:solidFill>
          <a:ln w="9525">
            <a:noFill/>
            <a:round/>
            <a:headEnd/>
            <a:tailEnd/>
          </a:ln>
        </p:spPr>
        <p:txBody>
          <a:bodyPr/>
          <a:lstStyle/>
          <a:p>
            <a:endParaRPr lang="en-US"/>
          </a:p>
        </p:txBody>
      </p:sp>
      <p:sp>
        <p:nvSpPr>
          <p:cNvPr id="433" name="Freeform 437"/>
          <p:cNvSpPr>
            <a:spLocks noEditPoints="1"/>
          </p:cNvSpPr>
          <p:nvPr/>
        </p:nvSpPr>
        <p:spPr bwMode="auto">
          <a:xfrm>
            <a:off x="931863" y="1296988"/>
            <a:ext cx="53975" cy="125412"/>
          </a:xfrm>
          <a:custGeom>
            <a:avLst/>
            <a:gdLst>
              <a:gd name="T0" fmla="*/ 4745681 w 249"/>
              <a:gd name="T1" fmla="*/ 1240532 h 563"/>
              <a:gd name="T2" fmla="*/ 845825 w 249"/>
              <a:gd name="T3" fmla="*/ 6649064 h 563"/>
              <a:gd name="T4" fmla="*/ 0 w 249"/>
              <a:gd name="T5" fmla="*/ 8683500 h 563"/>
              <a:gd name="T6" fmla="*/ 0 w 249"/>
              <a:gd name="T7" fmla="*/ 14191381 h 563"/>
              <a:gd name="T8" fmla="*/ 0 w 249"/>
              <a:gd name="T9" fmla="*/ 21584898 h 563"/>
              <a:gd name="T10" fmla="*/ 0 w 249"/>
              <a:gd name="T11" fmla="*/ 27092779 h 563"/>
              <a:gd name="T12" fmla="*/ 234976 w 249"/>
              <a:gd name="T13" fmla="*/ 27936358 h 563"/>
              <a:gd name="T14" fmla="*/ 1456675 w 249"/>
              <a:gd name="T15" fmla="*/ 27936358 h 563"/>
              <a:gd name="T16" fmla="*/ 1644612 w 249"/>
              <a:gd name="T17" fmla="*/ 27241580 h 563"/>
              <a:gd name="T18" fmla="*/ 1456675 w 249"/>
              <a:gd name="T19" fmla="*/ 24115636 h 563"/>
              <a:gd name="T20" fmla="*/ 1456675 w 249"/>
              <a:gd name="T21" fmla="*/ 21287295 h 563"/>
              <a:gd name="T22" fmla="*/ 1691650 w 249"/>
              <a:gd name="T23" fmla="*/ 18210803 h 563"/>
              <a:gd name="T24" fmla="*/ 2067524 w 249"/>
              <a:gd name="T25" fmla="*/ 16077016 h 563"/>
              <a:gd name="T26" fmla="*/ 2396360 w 249"/>
              <a:gd name="T27" fmla="*/ 14737358 h 563"/>
              <a:gd name="T28" fmla="*/ 2866311 w 249"/>
              <a:gd name="T29" fmla="*/ 13645628 h 563"/>
              <a:gd name="T30" fmla="*/ 3477161 w 249"/>
              <a:gd name="T31" fmla="*/ 12653247 h 563"/>
              <a:gd name="T32" fmla="*/ 4228909 w 249"/>
              <a:gd name="T33" fmla="*/ 11958469 h 563"/>
              <a:gd name="T34" fmla="*/ 5121772 w 249"/>
              <a:gd name="T35" fmla="*/ 11660866 h 563"/>
              <a:gd name="T36" fmla="*/ 6108496 w 249"/>
              <a:gd name="T37" fmla="*/ 11660866 h 563"/>
              <a:gd name="T38" fmla="*/ 7001143 w 249"/>
              <a:gd name="T39" fmla="*/ 11958469 h 563"/>
              <a:gd name="T40" fmla="*/ 7753108 w 249"/>
              <a:gd name="T41" fmla="*/ 12653247 h 563"/>
              <a:gd name="T42" fmla="*/ 8410779 w 249"/>
              <a:gd name="T43" fmla="*/ 13546501 h 563"/>
              <a:gd name="T44" fmla="*/ 8927768 w 249"/>
              <a:gd name="T45" fmla="*/ 14737358 h 563"/>
              <a:gd name="T46" fmla="*/ 9303643 w 249"/>
              <a:gd name="T47" fmla="*/ 16027342 h 563"/>
              <a:gd name="T48" fmla="*/ 9773594 w 249"/>
              <a:gd name="T49" fmla="*/ 18161128 h 563"/>
              <a:gd name="T50" fmla="*/ 10055391 w 249"/>
              <a:gd name="T51" fmla="*/ 21187945 h 563"/>
              <a:gd name="T52" fmla="*/ 10196289 w 249"/>
              <a:gd name="T53" fmla="*/ 24065961 h 563"/>
              <a:gd name="T54" fmla="*/ 10149468 w 249"/>
              <a:gd name="T55" fmla="*/ 27092779 h 563"/>
              <a:gd name="T56" fmla="*/ 10384443 w 249"/>
              <a:gd name="T57" fmla="*/ 27787557 h 563"/>
              <a:gd name="T58" fmla="*/ 11465027 w 249"/>
              <a:gd name="T59" fmla="*/ 27886684 h 563"/>
              <a:gd name="T60" fmla="*/ 11700003 w 249"/>
              <a:gd name="T61" fmla="*/ 26993652 h 563"/>
              <a:gd name="T62" fmla="*/ 11700003 w 249"/>
              <a:gd name="T63" fmla="*/ 21485771 h 563"/>
              <a:gd name="T64" fmla="*/ 11700003 w 249"/>
              <a:gd name="T65" fmla="*/ 14092255 h 563"/>
              <a:gd name="T66" fmla="*/ 11700003 w 249"/>
              <a:gd name="T67" fmla="*/ 8584373 h 563"/>
              <a:gd name="T68" fmla="*/ 10713279 w 249"/>
              <a:gd name="T69" fmla="*/ 6549937 h 563"/>
              <a:gd name="T70" fmla="*/ 6578230 w 249"/>
              <a:gd name="T71" fmla="*/ 1240532 h 563"/>
              <a:gd name="T72" fmla="*/ 8034905 w 249"/>
              <a:gd name="T73" fmla="*/ 8584373 h 563"/>
              <a:gd name="T74" fmla="*/ 7189080 w 249"/>
              <a:gd name="T75" fmla="*/ 8336223 h 563"/>
              <a:gd name="T76" fmla="*/ 6202356 w 249"/>
              <a:gd name="T77" fmla="*/ 7889595 h 563"/>
              <a:gd name="T78" fmla="*/ 6484370 w 249"/>
              <a:gd name="T79" fmla="*/ 8931651 h 563"/>
              <a:gd name="T80" fmla="*/ 6672307 w 249"/>
              <a:gd name="T81" fmla="*/ 9973707 h 563"/>
              <a:gd name="T82" fmla="*/ 5591507 w 249"/>
              <a:gd name="T83" fmla="*/ 9973707 h 563"/>
              <a:gd name="T84" fmla="*/ 4557744 w 249"/>
              <a:gd name="T85" fmla="*/ 9973707 h 563"/>
              <a:gd name="T86" fmla="*/ 4792720 w 249"/>
              <a:gd name="T87" fmla="*/ 9130127 h 563"/>
              <a:gd name="T88" fmla="*/ 5074734 w 249"/>
              <a:gd name="T89" fmla="*/ 8237096 h 563"/>
              <a:gd name="T90" fmla="*/ 4040972 w 249"/>
              <a:gd name="T91" fmla="*/ 8237096 h 563"/>
              <a:gd name="T92" fmla="*/ 3054248 w 249"/>
              <a:gd name="T93" fmla="*/ 8237096 h 563"/>
              <a:gd name="T94" fmla="*/ 3054248 w 249"/>
              <a:gd name="T95" fmla="*/ 7195040 h 563"/>
              <a:gd name="T96" fmla="*/ 3054248 w 249"/>
              <a:gd name="T97" fmla="*/ 6152984 h 563"/>
              <a:gd name="T98" fmla="*/ 3853035 w 249"/>
              <a:gd name="T99" fmla="*/ 6649064 h 563"/>
              <a:gd name="T100" fmla="*/ 4322986 w 249"/>
              <a:gd name="T101" fmla="*/ 6748413 h 563"/>
              <a:gd name="T102" fmla="*/ 4933835 w 249"/>
              <a:gd name="T103" fmla="*/ 6698738 h 563"/>
              <a:gd name="T104" fmla="*/ 4698860 w 249"/>
              <a:gd name="T105" fmla="*/ 5756032 h 563"/>
              <a:gd name="T106" fmla="*/ 4557744 w 249"/>
              <a:gd name="T107" fmla="*/ 4763651 h 563"/>
              <a:gd name="T108" fmla="*/ 5591507 w 249"/>
              <a:gd name="T109" fmla="*/ 4763651 h 563"/>
              <a:gd name="T110" fmla="*/ 6672307 w 249"/>
              <a:gd name="T111" fmla="*/ 4763651 h 563"/>
              <a:gd name="T112" fmla="*/ 6343471 w 249"/>
              <a:gd name="T113" fmla="*/ 5656683 h 563"/>
              <a:gd name="T114" fmla="*/ 6061458 w 249"/>
              <a:gd name="T115" fmla="*/ 6549937 h 563"/>
              <a:gd name="T116" fmla="*/ 7001143 w 249"/>
              <a:gd name="T117" fmla="*/ 6549937 h 563"/>
              <a:gd name="T118" fmla="*/ 8034905 w 249"/>
              <a:gd name="T119" fmla="*/ 6549937 h 563"/>
              <a:gd name="T120" fmla="*/ 8034905 w 249"/>
              <a:gd name="T121" fmla="*/ 7542318 h 563"/>
              <a:gd name="T122" fmla="*/ 8034905 w 249"/>
              <a:gd name="T123" fmla="*/ 8584373 h 5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9" h="563">
                <a:moveTo>
                  <a:pt x="119" y="0"/>
                </a:moveTo>
                <a:lnTo>
                  <a:pt x="101" y="25"/>
                </a:lnTo>
                <a:lnTo>
                  <a:pt x="60" y="79"/>
                </a:lnTo>
                <a:lnTo>
                  <a:pt x="18" y="134"/>
                </a:lnTo>
                <a:lnTo>
                  <a:pt x="0" y="157"/>
                </a:lnTo>
                <a:lnTo>
                  <a:pt x="0" y="175"/>
                </a:lnTo>
                <a:lnTo>
                  <a:pt x="0" y="221"/>
                </a:lnTo>
                <a:lnTo>
                  <a:pt x="0" y="286"/>
                </a:lnTo>
                <a:lnTo>
                  <a:pt x="0" y="360"/>
                </a:lnTo>
                <a:lnTo>
                  <a:pt x="0" y="435"/>
                </a:lnTo>
                <a:lnTo>
                  <a:pt x="0" y="500"/>
                </a:lnTo>
                <a:lnTo>
                  <a:pt x="0" y="546"/>
                </a:lnTo>
                <a:lnTo>
                  <a:pt x="0" y="563"/>
                </a:lnTo>
                <a:lnTo>
                  <a:pt x="5" y="563"/>
                </a:lnTo>
                <a:lnTo>
                  <a:pt x="18" y="563"/>
                </a:lnTo>
                <a:lnTo>
                  <a:pt x="31" y="563"/>
                </a:lnTo>
                <a:lnTo>
                  <a:pt x="36" y="563"/>
                </a:lnTo>
                <a:lnTo>
                  <a:pt x="35" y="549"/>
                </a:lnTo>
                <a:lnTo>
                  <a:pt x="32" y="511"/>
                </a:lnTo>
                <a:lnTo>
                  <a:pt x="31" y="486"/>
                </a:lnTo>
                <a:lnTo>
                  <a:pt x="31" y="458"/>
                </a:lnTo>
                <a:lnTo>
                  <a:pt x="31" y="429"/>
                </a:lnTo>
                <a:lnTo>
                  <a:pt x="33" y="398"/>
                </a:lnTo>
                <a:lnTo>
                  <a:pt x="36" y="367"/>
                </a:lnTo>
                <a:lnTo>
                  <a:pt x="40" y="337"/>
                </a:lnTo>
                <a:lnTo>
                  <a:pt x="44" y="324"/>
                </a:lnTo>
                <a:lnTo>
                  <a:pt x="47" y="310"/>
                </a:lnTo>
                <a:lnTo>
                  <a:pt x="51" y="297"/>
                </a:lnTo>
                <a:lnTo>
                  <a:pt x="55" y="285"/>
                </a:lnTo>
                <a:lnTo>
                  <a:pt x="61" y="275"/>
                </a:lnTo>
                <a:lnTo>
                  <a:pt x="67" y="264"/>
                </a:lnTo>
                <a:lnTo>
                  <a:pt x="74" y="255"/>
                </a:lnTo>
                <a:lnTo>
                  <a:pt x="81" y="248"/>
                </a:lnTo>
                <a:lnTo>
                  <a:pt x="90" y="241"/>
                </a:lnTo>
                <a:lnTo>
                  <a:pt x="99" y="237"/>
                </a:lnTo>
                <a:lnTo>
                  <a:pt x="109" y="235"/>
                </a:lnTo>
                <a:lnTo>
                  <a:pt x="119" y="234"/>
                </a:lnTo>
                <a:lnTo>
                  <a:pt x="130" y="235"/>
                </a:lnTo>
                <a:lnTo>
                  <a:pt x="141" y="237"/>
                </a:lnTo>
                <a:lnTo>
                  <a:pt x="149" y="241"/>
                </a:lnTo>
                <a:lnTo>
                  <a:pt x="158" y="248"/>
                </a:lnTo>
                <a:lnTo>
                  <a:pt x="165" y="255"/>
                </a:lnTo>
                <a:lnTo>
                  <a:pt x="173" y="264"/>
                </a:lnTo>
                <a:lnTo>
                  <a:pt x="179" y="273"/>
                </a:lnTo>
                <a:lnTo>
                  <a:pt x="185" y="285"/>
                </a:lnTo>
                <a:lnTo>
                  <a:pt x="190" y="297"/>
                </a:lnTo>
                <a:lnTo>
                  <a:pt x="195" y="310"/>
                </a:lnTo>
                <a:lnTo>
                  <a:pt x="198" y="323"/>
                </a:lnTo>
                <a:lnTo>
                  <a:pt x="203" y="336"/>
                </a:lnTo>
                <a:lnTo>
                  <a:pt x="208" y="366"/>
                </a:lnTo>
                <a:lnTo>
                  <a:pt x="212" y="397"/>
                </a:lnTo>
                <a:lnTo>
                  <a:pt x="214" y="427"/>
                </a:lnTo>
                <a:lnTo>
                  <a:pt x="217" y="457"/>
                </a:lnTo>
                <a:lnTo>
                  <a:pt x="217" y="485"/>
                </a:lnTo>
                <a:lnTo>
                  <a:pt x="217" y="509"/>
                </a:lnTo>
                <a:lnTo>
                  <a:pt x="216" y="546"/>
                </a:lnTo>
                <a:lnTo>
                  <a:pt x="216" y="559"/>
                </a:lnTo>
                <a:lnTo>
                  <a:pt x="221" y="560"/>
                </a:lnTo>
                <a:lnTo>
                  <a:pt x="233" y="562"/>
                </a:lnTo>
                <a:lnTo>
                  <a:pt x="244" y="562"/>
                </a:lnTo>
                <a:lnTo>
                  <a:pt x="249" y="563"/>
                </a:lnTo>
                <a:lnTo>
                  <a:pt x="249" y="544"/>
                </a:lnTo>
                <a:lnTo>
                  <a:pt x="249" y="499"/>
                </a:lnTo>
                <a:lnTo>
                  <a:pt x="249" y="433"/>
                </a:lnTo>
                <a:lnTo>
                  <a:pt x="249" y="359"/>
                </a:lnTo>
                <a:lnTo>
                  <a:pt x="249" y="284"/>
                </a:lnTo>
                <a:lnTo>
                  <a:pt x="249" y="219"/>
                </a:lnTo>
                <a:lnTo>
                  <a:pt x="249" y="173"/>
                </a:lnTo>
                <a:lnTo>
                  <a:pt x="249" y="156"/>
                </a:lnTo>
                <a:lnTo>
                  <a:pt x="228" y="132"/>
                </a:lnTo>
                <a:lnTo>
                  <a:pt x="185" y="78"/>
                </a:lnTo>
                <a:lnTo>
                  <a:pt x="140" y="25"/>
                </a:lnTo>
                <a:lnTo>
                  <a:pt x="119" y="0"/>
                </a:lnTo>
                <a:close/>
                <a:moveTo>
                  <a:pt x="171" y="173"/>
                </a:moveTo>
                <a:lnTo>
                  <a:pt x="162" y="170"/>
                </a:lnTo>
                <a:lnTo>
                  <a:pt x="153" y="168"/>
                </a:lnTo>
                <a:lnTo>
                  <a:pt x="143" y="164"/>
                </a:lnTo>
                <a:lnTo>
                  <a:pt x="132" y="159"/>
                </a:lnTo>
                <a:lnTo>
                  <a:pt x="133" y="166"/>
                </a:lnTo>
                <a:lnTo>
                  <a:pt x="138" y="180"/>
                </a:lnTo>
                <a:lnTo>
                  <a:pt x="141" y="195"/>
                </a:lnTo>
                <a:lnTo>
                  <a:pt x="142" y="201"/>
                </a:lnTo>
                <a:lnTo>
                  <a:pt x="135" y="201"/>
                </a:lnTo>
                <a:lnTo>
                  <a:pt x="119" y="201"/>
                </a:lnTo>
                <a:lnTo>
                  <a:pt x="105" y="201"/>
                </a:lnTo>
                <a:lnTo>
                  <a:pt x="97" y="201"/>
                </a:lnTo>
                <a:lnTo>
                  <a:pt x="99" y="196"/>
                </a:lnTo>
                <a:lnTo>
                  <a:pt x="102" y="184"/>
                </a:lnTo>
                <a:lnTo>
                  <a:pt x="106" y="172"/>
                </a:lnTo>
                <a:lnTo>
                  <a:pt x="108" y="166"/>
                </a:lnTo>
                <a:lnTo>
                  <a:pt x="101" y="166"/>
                </a:lnTo>
                <a:lnTo>
                  <a:pt x="86" y="166"/>
                </a:lnTo>
                <a:lnTo>
                  <a:pt x="73" y="166"/>
                </a:lnTo>
                <a:lnTo>
                  <a:pt x="65" y="166"/>
                </a:lnTo>
                <a:lnTo>
                  <a:pt x="65" y="159"/>
                </a:lnTo>
                <a:lnTo>
                  <a:pt x="65" y="145"/>
                </a:lnTo>
                <a:lnTo>
                  <a:pt x="65" y="132"/>
                </a:lnTo>
                <a:lnTo>
                  <a:pt x="65" y="124"/>
                </a:lnTo>
                <a:lnTo>
                  <a:pt x="74" y="129"/>
                </a:lnTo>
                <a:lnTo>
                  <a:pt x="82" y="134"/>
                </a:lnTo>
                <a:lnTo>
                  <a:pt x="87" y="135"/>
                </a:lnTo>
                <a:lnTo>
                  <a:pt x="92" y="136"/>
                </a:lnTo>
                <a:lnTo>
                  <a:pt x="98" y="136"/>
                </a:lnTo>
                <a:lnTo>
                  <a:pt x="105" y="135"/>
                </a:lnTo>
                <a:lnTo>
                  <a:pt x="103" y="128"/>
                </a:lnTo>
                <a:lnTo>
                  <a:pt x="100" y="116"/>
                </a:lnTo>
                <a:lnTo>
                  <a:pt x="98" y="103"/>
                </a:lnTo>
                <a:lnTo>
                  <a:pt x="97" y="96"/>
                </a:lnTo>
                <a:lnTo>
                  <a:pt x="105" y="96"/>
                </a:lnTo>
                <a:lnTo>
                  <a:pt x="119" y="96"/>
                </a:lnTo>
                <a:lnTo>
                  <a:pt x="135" y="96"/>
                </a:lnTo>
                <a:lnTo>
                  <a:pt x="142" y="96"/>
                </a:lnTo>
                <a:lnTo>
                  <a:pt x="140" y="103"/>
                </a:lnTo>
                <a:lnTo>
                  <a:pt x="135" y="114"/>
                </a:lnTo>
                <a:lnTo>
                  <a:pt x="131" y="126"/>
                </a:lnTo>
                <a:lnTo>
                  <a:pt x="129" y="132"/>
                </a:lnTo>
                <a:lnTo>
                  <a:pt x="135" y="132"/>
                </a:lnTo>
                <a:lnTo>
                  <a:pt x="149" y="132"/>
                </a:lnTo>
                <a:lnTo>
                  <a:pt x="164" y="132"/>
                </a:lnTo>
                <a:lnTo>
                  <a:pt x="171" y="132"/>
                </a:lnTo>
                <a:lnTo>
                  <a:pt x="171" y="138"/>
                </a:lnTo>
                <a:lnTo>
                  <a:pt x="171" y="152"/>
                </a:lnTo>
                <a:lnTo>
                  <a:pt x="171" y="167"/>
                </a:lnTo>
                <a:lnTo>
                  <a:pt x="171" y="173"/>
                </a:lnTo>
                <a:close/>
              </a:path>
            </a:pathLst>
          </a:custGeom>
          <a:solidFill>
            <a:srgbClr val="FFFFFF"/>
          </a:solidFill>
          <a:ln w="9525">
            <a:noFill/>
            <a:round/>
            <a:headEnd/>
            <a:tailEnd/>
          </a:ln>
        </p:spPr>
        <p:txBody>
          <a:bodyPr/>
          <a:lstStyle/>
          <a:p>
            <a:endParaRPr lang="en-US"/>
          </a:p>
        </p:txBody>
      </p:sp>
      <p:sp>
        <p:nvSpPr>
          <p:cNvPr id="434" name="Freeform 438"/>
          <p:cNvSpPr>
            <a:spLocks noEditPoints="1"/>
          </p:cNvSpPr>
          <p:nvPr/>
        </p:nvSpPr>
        <p:spPr bwMode="auto">
          <a:xfrm>
            <a:off x="922338" y="1433513"/>
            <a:ext cx="63500" cy="49212"/>
          </a:xfrm>
          <a:custGeom>
            <a:avLst/>
            <a:gdLst>
              <a:gd name="T0" fmla="*/ 9583321 w 282"/>
              <a:gd name="T1" fmla="*/ 6522847 h 218"/>
              <a:gd name="T2" fmla="*/ 9177551 w 282"/>
              <a:gd name="T3" fmla="*/ 6421037 h 218"/>
              <a:gd name="T4" fmla="*/ 8822672 w 282"/>
              <a:gd name="T5" fmla="*/ 6319001 h 218"/>
              <a:gd name="T6" fmla="*/ 8366238 w 282"/>
              <a:gd name="T7" fmla="*/ 6166173 h 218"/>
              <a:gd name="T8" fmla="*/ 7960693 w 282"/>
              <a:gd name="T9" fmla="*/ 5911309 h 218"/>
              <a:gd name="T10" fmla="*/ 8011358 w 282"/>
              <a:gd name="T11" fmla="*/ 6217191 h 218"/>
              <a:gd name="T12" fmla="*/ 8163578 w 282"/>
              <a:gd name="T13" fmla="*/ 6828729 h 218"/>
              <a:gd name="T14" fmla="*/ 8315573 w 282"/>
              <a:gd name="T15" fmla="*/ 7389250 h 218"/>
              <a:gd name="T16" fmla="*/ 8366238 w 282"/>
              <a:gd name="T17" fmla="*/ 7694906 h 218"/>
              <a:gd name="T18" fmla="*/ 8062023 w 282"/>
              <a:gd name="T19" fmla="*/ 7694906 h 218"/>
              <a:gd name="T20" fmla="*/ 7402929 w 282"/>
              <a:gd name="T21" fmla="*/ 7694906 h 218"/>
              <a:gd name="T22" fmla="*/ 6743835 w 282"/>
              <a:gd name="T23" fmla="*/ 7694906 h 218"/>
              <a:gd name="T24" fmla="*/ 6490285 w 282"/>
              <a:gd name="T25" fmla="*/ 7694906 h 218"/>
              <a:gd name="T26" fmla="*/ 6692945 w 282"/>
              <a:gd name="T27" fmla="*/ 6981557 h 218"/>
              <a:gd name="T28" fmla="*/ 6895830 w 282"/>
              <a:gd name="T29" fmla="*/ 6267983 h 218"/>
              <a:gd name="T30" fmla="*/ 6642280 w 282"/>
              <a:gd name="T31" fmla="*/ 6267983 h 218"/>
              <a:gd name="T32" fmla="*/ 6033851 w 282"/>
              <a:gd name="T33" fmla="*/ 6267983 h 218"/>
              <a:gd name="T34" fmla="*/ 5374757 w 282"/>
              <a:gd name="T35" fmla="*/ 6267983 h 218"/>
              <a:gd name="T36" fmla="*/ 5121207 w 282"/>
              <a:gd name="T37" fmla="*/ 6267983 h 218"/>
              <a:gd name="T38" fmla="*/ 5121207 w 282"/>
              <a:gd name="T39" fmla="*/ 6013345 h 218"/>
              <a:gd name="T40" fmla="*/ 5121207 w 282"/>
              <a:gd name="T41" fmla="*/ 5350789 h 218"/>
              <a:gd name="T42" fmla="*/ 5121207 w 282"/>
              <a:gd name="T43" fmla="*/ 4739251 h 218"/>
              <a:gd name="T44" fmla="*/ 5121207 w 282"/>
              <a:gd name="T45" fmla="*/ 4484387 h 218"/>
              <a:gd name="T46" fmla="*/ 5476087 w 282"/>
              <a:gd name="T47" fmla="*/ 4688233 h 218"/>
              <a:gd name="T48" fmla="*/ 5830966 w 282"/>
              <a:gd name="T49" fmla="*/ 4841287 h 218"/>
              <a:gd name="T50" fmla="*/ 6033851 w 282"/>
              <a:gd name="T51" fmla="*/ 4892079 h 218"/>
              <a:gd name="T52" fmla="*/ 6287401 w 282"/>
              <a:gd name="T53" fmla="*/ 4943097 h 218"/>
              <a:gd name="T54" fmla="*/ 6490285 w 282"/>
              <a:gd name="T55" fmla="*/ 4943097 h 218"/>
              <a:gd name="T56" fmla="*/ 6743835 w 282"/>
              <a:gd name="T57" fmla="*/ 4892079 h 218"/>
              <a:gd name="T58" fmla="*/ 6692945 w 282"/>
              <a:gd name="T59" fmla="*/ 4637441 h 218"/>
              <a:gd name="T60" fmla="*/ 6591615 w 282"/>
              <a:gd name="T61" fmla="*/ 4076695 h 218"/>
              <a:gd name="T62" fmla="*/ 6540950 w 282"/>
              <a:gd name="T63" fmla="*/ 3567193 h 218"/>
              <a:gd name="T64" fmla="*/ 6490285 w 282"/>
              <a:gd name="T65" fmla="*/ 3261537 h 218"/>
              <a:gd name="T66" fmla="*/ 6743835 w 282"/>
              <a:gd name="T67" fmla="*/ 3261537 h 218"/>
              <a:gd name="T68" fmla="*/ 7402929 w 282"/>
              <a:gd name="T69" fmla="*/ 3261537 h 218"/>
              <a:gd name="T70" fmla="*/ 8062023 w 282"/>
              <a:gd name="T71" fmla="*/ 3261537 h 218"/>
              <a:gd name="T72" fmla="*/ 8366238 w 282"/>
              <a:gd name="T73" fmla="*/ 3261537 h 218"/>
              <a:gd name="T74" fmla="*/ 8112688 w 282"/>
              <a:gd name="T75" fmla="*/ 4025903 h 218"/>
              <a:gd name="T76" fmla="*/ 7757809 w 282"/>
              <a:gd name="T77" fmla="*/ 4739251 h 218"/>
              <a:gd name="T78" fmla="*/ 8062023 w 282"/>
              <a:gd name="T79" fmla="*/ 4739251 h 218"/>
              <a:gd name="T80" fmla="*/ 8721117 w 282"/>
              <a:gd name="T81" fmla="*/ 4739251 h 218"/>
              <a:gd name="T82" fmla="*/ 9278881 w 282"/>
              <a:gd name="T83" fmla="*/ 4739251 h 218"/>
              <a:gd name="T84" fmla="*/ 9583321 w 282"/>
              <a:gd name="T85" fmla="*/ 4739251 h 218"/>
              <a:gd name="T86" fmla="*/ 9583321 w 282"/>
              <a:gd name="T87" fmla="*/ 4994115 h 218"/>
              <a:gd name="T88" fmla="*/ 9583321 w 282"/>
              <a:gd name="T89" fmla="*/ 5605653 h 218"/>
              <a:gd name="T90" fmla="*/ 9583321 w 282"/>
              <a:gd name="T91" fmla="*/ 6267983 h 218"/>
              <a:gd name="T92" fmla="*/ 9583321 w 282"/>
              <a:gd name="T93" fmla="*/ 6522847 h 218"/>
              <a:gd name="T94" fmla="*/ 0 w 282"/>
              <a:gd name="T95" fmla="*/ 0 h 218"/>
              <a:gd name="T96" fmla="*/ 0 w 282"/>
              <a:gd name="T97" fmla="*/ 11109270 h 218"/>
              <a:gd name="T98" fmla="*/ 14298759 w 282"/>
              <a:gd name="T99" fmla="*/ 11109270 h 218"/>
              <a:gd name="T100" fmla="*/ 14298759 w 282"/>
              <a:gd name="T101" fmla="*/ 0 h 218"/>
              <a:gd name="T102" fmla="*/ 0 w 282"/>
              <a:gd name="T103" fmla="*/ 0 h 21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218">
                <a:moveTo>
                  <a:pt x="189" y="128"/>
                </a:moveTo>
                <a:lnTo>
                  <a:pt x="181" y="126"/>
                </a:lnTo>
                <a:lnTo>
                  <a:pt x="174" y="124"/>
                </a:lnTo>
                <a:lnTo>
                  <a:pt x="165" y="121"/>
                </a:lnTo>
                <a:lnTo>
                  <a:pt x="157" y="116"/>
                </a:lnTo>
                <a:lnTo>
                  <a:pt x="158" y="122"/>
                </a:lnTo>
                <a:lnTo>
                  <a:pt x="161" y="134"/>
                </a:lnTo>
                <a:lnTo>
                  <a:pt x="164" y="145"/>
                </a:lnTo>
                <a:lnTo>
                  <a:pt x="165" y="151"/>
                </a:lnTo>
                <a:lnTo>
                  <a:pt x="159" y="151"/>
                </a:lnTo>
                <a:lnTo>
                  <a:pt x="146" y="151"/>
                </a:lnTo>
                <a:lnTo>
                  <a:pt x="133" y="151"/>
                </a:lnTo>
                <a:lnTo>
                  <a:pt x="128" y="151"/>
                </a:lnTo>
                <a:lnTo>
                  <a:pt x="132" y="137"/>
                </a:lnTo>
                <a:lnTo>
                  <a:pt x="136" y="123"/>
                </a:lnTo>
                <a:lnTo>
                  <a:pt x="131" y="123"/>
                </a:lnTo>
                <a:lnTo>
                  <a:pt x="119" y="123"/>
                </a:lnTo>
                <a:lnTo>
                  <a:pt x="106" y="123"/>
                </a:lnTo>
                <a:lnTo>
                  <a:pt x="101" y="123"/>
                </a:lnTo>
                <a:lnTo>
                  <a:pt x="101" y="118"/>
                </a:lnTo>
                <a:lnTo>
                  <a:pt x="101" y="105"/>
                </a:lnTo>
                <a:lnTo>
                  <a:pt x="101" y="93"/>
                </a:lnTo>
                <a:lnTo>
                  <a:pt x="101" y="88"/>
                </a:lnTo>
                <a:lnTo>
                  <a:pt x="108" y="92"/>
                </a:lnTo>
                <a:lnTo>
                  <a:pt x="115" y="95"/>
                </a:lnTo>
                <a:lnTo>
                  <a:pt x="119" y="96"/>
                </a:lnTo>
                <a:lnTo>
                  <a:pt x="124" y="97"/>
                </a:lnTo>
                <a:lnTo>
                  <a:pt x="128" y="97"/>
                </a:lnTo>
                <a:lnTo>
                  <a:pt x="133" y="96"/>
                </a:lnTo>
                <a:lnTo>
                  <a:pt x="132" y="91"/>
                </a:lnTo>
                <a:lnTo>
                  <a:pt x="130" y="80"/>
                </a:lnTo>
                <a:lnTo>
                  <a:pt x="129" y="70"/>
                </a:lnTo>
                <a:lnTo>
                  <a:pt x="128" y="64"/>
                </a:lnTo>
                <a:lnTo>
                  <a:pt x="133" y="64"/>
                </a:lnTo>
                <a:lnTo>
                  <a:pt x="146" y="64"/>
                </a:lnTo>
                <a:lnTo>
                  <a:pt x="159" y="64"/>
                </a:lnTo>
                <a:lnTo>
                  <a:pt x="165" y="64"/>
                </a:lnTo>
                <a:lnTo>
                  <a:pt x="160" y="79"/>
                </a:lnTo>
                <a:lnTo>
                  <a:pt x="153" y="93"/>
                </a:lnTo>
                <a:lnTo>
                  <a:pt x="159" y="93"/>
                </a:lnTo>
                <a:lnTo>
                  <a:pt x="172" y="93"/>
                </a:lnTo>
                <a:lnTo>
                  <a:pt x="183" y="93"/>
                </a:lnTo>
                <a:lnTo>
                  <a:pt x="189" y="93"/>
                </a:lnTo>
                <a:lnTo>
                  <a:pt x="189" y="98"/>
                </a:lnTo>
                <a:lnTo>
                  <a:pt x="189" y="110"/>
                </a:lnTo>
                <a:lnTo>
                  <a:pt x="189" y="123"/>
                </a:lnTo>
                <a:lnTo>
                  <a:pt x="189" y="128"/>
                </a:lnTo>
                <a:close/>
                <a:moveTo>
                  <a:pt x="0" y="0"/>
                </a:moveTo>
                <a:lnTo>
                  <a:pt x="0" y="218"/>
                </a:lnTo>
                <a:lnTo>
                  <a:pt x="282" y="218"/>
                </a:lnTo>
                <a:lnTo>
                  <a:pt x="282" y="0"/>
                </a:lnTo>
                <a:lnTo>
                  <a:pt x="0" y="0"/>
                </a:lnTo>
                <a:close/>
              </a:path>
            </a:pathLst>
          </a:custGeom>
          <a:solidFill>
            <a:srgbClr val="FFFFFF"/>
          </a:solidFill>
          <a:ln w="9525">
            <a:noFill/>
            <a:round/>
            <a:headEnd/>
            <a:tailEnd/>
          </a:ln>
        </p:spPr>
        <p:txBody>
          <a:bodyPr/>
          <a:lstStyle/>
          <a:p>
            <a:endParaRPr lang="en-US"/>
          </a:p>
        </p:txBody>
      </p:sp>
      <p:sp>
        <p:nvSpPr>
          <p:cNvPr id="435" name="Freeform 439"/>
          <p:cNvSpPr>
            <a:spLocks noEditPoints="1"/>
          </p:cNvSpPr>
          <p:nvPr/>
        </p:nvSpPr>
        <p:spPr bwMode="auto">
          <a:xfrm>
            <a:off x="2109788" y="1431925"/>
            <a:ext cx="61912" cy="47625"/>
          </a:xfrm>
          <a:custGeom>
            <a:avLst/>
            <a:gdLst>
              <a:gd name="T0" fmla="*/ 8724323 w 282"/>
              <a:gd name="T1" fmla="*/ 5876310 h 217"/>
              <a:gd name="T2" fmla="*/ 8435181 w 282"/>
              <a:gd name="T3" fmla="*/ 5876310 h 217"/>
              <a:gd name="T4" fmla="*/ 7856677 w 282"/>
              <a:gd name="T5" fmla="*/ 5876310 h 217"/>
              <a:gd name="T6" fmla="*/ 7278173 w 282"/>
              <a:gd name="T7" fmla="*/ 5876310 h 217"/>
              <a:gd name="T8" fmla="*/ 7037331 w 282"/>
              <a:gd name="T9" fmla="*/ 5876310 h 217"/>
              <a:gd name="T10" fmla="*/ 7230092 w 282"/>
              <a:gd name="T11" fmla="*/ 6550742 h 217"/>
              <a:gd name="T12" fmla="*/ 7422854 w 282"/>
              <a:gd name="T13" fmla="*/ 7225173 h 217"/>
              <a:gd name="T14" fmla="*/ 7181792 w 282"/>
              <a:gd name="T15" fmla="*/ 7225173 h 217"/>
              <a:gd name="T16" fmla="*/ 6507127 w 282"/>
              <a:gd name="T17" fmla="*/ 7225173 h 217"/>
              <a:gd name="T18" fmla="*/ 5880542 w 282"/>
              <a:gd name="T19" fmla="*/ 7225173 h 217"/>
              <a:gd name="T20" fmla="*/ 5639481 w 282"/>
              <a:gd name="T21" fmla="*/ 7225173 h 217"/>
              <a:gd name="T22" fmla="*/ 5687561 w 282"/>
              <a:gd name="T23" fmla="*/ 6984195 h 217"/>
              <a:gd name="T24" fmla="*/ 5832242 w 282"/>
              <a:gd name="T25" fmla="*/ 6406331 h 217"/>
              <a:gd name="T26" fmla="*/ 5976923 w 282"/>
              <a:gd name="T27" fmla="*/ 5828247 h 217"/>
              <a:gd name="T28" fmla="*/ 6025004 w 282"/>
              <a:gd name="T29" fmla="*/ 5587488 h 217"/>
              <a:gd name="T30" fmla="*/ 5639481 w 282"/>
              <a:gd name="T31" fmla="*/ 5779963 h 217"/>
              <a:gd name="T32" fmla="*/ 5205658 w 282"/>
              <a:gd name="T33" fmla="*/ 5924594 h 217"/>
              <a:gd name="T34" fmla="*/ 4820135 w 282"/>
              <a:gd name="T35" fmla="*/ 6020941 h 217"/>
              <a:gd name="T36" fmla="*/ 4482692 w 282"/>
              <a:gd name="T37" fmla="*/ 6165353 h 217"/>
              <a:gd name="T38" fmla="*/ 4482692 w 282"/>
              <a:gd name="T39" fmla="*/ 5876310 h 217"/>
              <a:gd name="T40" fmla="*/ 4482692 w 282"/>
              <a:gd name="T41" fmla="*/ 5298446 h 217"/>
              <a:gd name="T42" fmla="*/ 4482692 w 282"/>
              <a:gd name="T43" fmla="*/ 4720362 h 217"/>
              <a:gd name="T44" fmla="*/ 4482692 w 282"/>
              <a:gd name="T45" fmla="*/ 4431320 h 217"/>
              <a:gd name="T46" fmla="*/ 4771834 w 282"/>
              <a:gd name="T47" fmla="*/ 4431320 h 217"/>
              <a:gd name="T48" fmla="*/ 5302038 w 282"/>
              <a:gd name="T49" fmla="*/ 4431320 h 217"/>
              <a:gd name="T50" fmla="*/ 5880542 w 282"/>
              <a:gd name="T51" fmla="*/ 4431320 h 217"/>
              <a:gd name="T52" fmla="*/ 6121384 w 282"/>
              <a:gd name="T53" fmla="*/ 4431320 h 217"/>
              <a:gd name="T54" fmla="*/ 5880542 w 282"/>
              <a:gd name="T55" fmla="*/ 3757108 h 217"/>
              <a:gd name="T56" fmla="*/ 5639481 w 282"/>
              <a:gd name="T57" fmla="*/ 3082676 h 217"/>
              <a:gd name="T58" fmla="*/ 5880542 w 282"/>
              <a:gd name="T59" fmla="*/ 3082676 h 217"/>
              <a:gd name="T60" fmla="*/ 6507127 w 282"/>
              <a:gd name="T61" fmla="*/ 3082676 h 217"/>
              <a:gd name="T62" fmla="*/ 7181792 w 282"/>
              <a:gd name="T63" fmla="*/ 3082676 h 217"/>
              <a:gd name="T64" fmla="*/ 7422854 w 282"/>
              <a:gd name="T65" fmla="*/ 3082676 h 217"/>
              <a:gd name="T66" fmla="*/ 7374773 w 282"/>
              <a:gd name="T67" fmla="*/ 3323435 h 217"/>
              <a:gd name="T68" fmla="*/ 7278173 w 282"/>
              <a:gd name="T69" fmla="*/ 3853455 h 217"/>
              <a:gd name="T70" fmla="*/ 7230092 w 282"/>
              <a:gd name="T71" fmla="*/ 4383256 h 217"/>
              <a:gd name="T72" fmla="*/ 7181792 w 282"/>
              <a:gd name="T73" fmla="*/ 4624014 h 217"/>
              <a:gd name="T74" fmla="*/ 7374773 w 282"/>
              <a:gd name="T75" fmla="*/ 4672298 h 217"/>
              <a:gd name="T76" fmla="*/ 7615615 w 282"/>
              <a:gd name="T77" fmla="*/ 4672298 h 217"/>
              <a:gd name="T78" fmla="*/ 7856677 w 282"/>
              <a:gd name="T79" fmla="*/ 4624014 h 217"/>
              <a:gd name="T80" fmla="*/ 8049438 w 282"/>
              <a:gd name="T81" fmla="*/ 4527667 h 217"/>
              <a:gd name="T82" fmla="*/ 8338580 w 282"/>
              <a:gd name="T83" fmla="*/ 4383256 h 217"/>
              <a:gd name="T84" fmla="*/ 8724323 w 282"/>
              <a:gd name="T85" fmla="*/ 4190561 h 217"/>
              <a:gd name="T86" fmla="*/ 8724323 w 282"/>
              <a:gd name="T87" fmla="*/ 4431320 h 217"/>
              <a:gd name="T88" fmla="*/ 8724323 w 282"/>
              <a:gd name="T89" fmla="*/ 5009404 h 217"/>
              <a:gd name="T90" fmla="*/ 8724323 w 282"/>
              <a:gd name="T91" fmla="*/ 5635552 h 217"/>
              <a:gd name="T92" fmla="*/ 8724323 w 282"/>
              <a:gd name="T93" fmla="*/ 5876310 h 217"/>
              <a:gd name="T94" fmla="*/ 0 w 282"/>
              <a:gd name="T95" fmla="*/ 0 h 217"/>
              <a:gd name="T96" fmla="*/ 0 w 282"/>
              <a:gd name="T97" fmla="*/ 10452261 h 217"/>
              <a:gd name="T98" fmla="*/ 13592538 w 282"/>
              <a:gd name="T99" fmla="*/ 10452261 h 217"/>
              <a:gd name="T100" fmla="*/ 13592538 w 282"/>
              <a:gd name="T101" fmla="*/ 0 h 217"/>
              <a:gd name="T102" fmla="*/ 0 w 282"/>
              <a:gd name="T103" fmla="*/ 0 h 21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217">
                <a:moveTo>
                  <a:pt x="181" y="122"/>
                </a:moveTo>
                <a:lnTo>
                  <a:pt x="175" y="122"/>
                </a:lnTo>
                <a:lnTo>
                  <a:pt x="163" y="122"/>
                </a:lnTo>
                <a:lnTo>
                  <a:pt x="151" y="122"/>
                </a:lnTo>
                <a:lnTo>
                  <a:pt x="146" y="122"/>
                </a:lnTo>
                <a:lnTo>
                  <a:pt x="150" y="136"/>
                </a:lnTo>
                <a:lnTo>
                  <a:pt x="154" y="150"/>
                </a:lnTo>
                <a:lnTo>
                  <a:pt x="149" y="150"/>
                </a:lnTo>
                <a:lnTo>
                  <a:pt x="135" y="150"/>
                </a:lnTo>
                <a:lnTo>
                  <a:pt x="122" y="150"/>
                </a:lnTo>
                <a:lnTo>
                  <a:pt x="117" y="150"/>
                </a:lnTo>
                <a:lnTo>
                  <a:pt x="118" y="145"/>
                </a:lnTo>
                <a:lnTo>
                  <a:pt x="121" y="133"/>
                </a:lnTo>
                <a:lnTo>
                  <a:pt x="124" y="121"/>
                </a:lnTo>
                <a:lnTo>
                  <a:pt x="125" y="116"/>
                </a:lnTo>
                <a:lnTo>
                  <a:pt x="117" y="120"/>
                </a:lnTo>
                <a:lnTo>
                  <a:pt x="108" y="123"/>
                </a:lnTo>
                <a:lnTo>
                  <a:pt x="100" y="125"/>
                </a:lnTo>
                <a:lnTo>
                  <a:pt x="93" y="128"/>
                </a:lnTo>
                <a:lnTo>
                  <a:pt x="93" y="122"/>
                </a:lnTo>
                <a:lnTo>
                  <a:pt x="93" y="110"/>
                </a:lnTo>
                <a:lnTo>
                  <a:pt x="93" y="98"/>
                </a:lnTo>
                <a:lnTo>
                  <a:pt x="93" y="92"/>
                </a:lnTo>
                <a:lnTo>
                  <a:pt x="99" y="92"/>
                </a:lnTo>
                <a:lnTo>
                  <a:pt x="110" y="92"/>
                </a:lnTo>
                <a:lnTo>
                  <a:pt x="122" y="92"/>
                </a:lnTo>
                <a:lnTo>
                  <a:pt x="127" y="92"/>
                </a:lnTo>
                <a:lnTo>
                  <a:pt x="122" y="78"/>
                </a:lnTo>
                <a:lnTo>
                  <a:pt x="117" y="64"/>
                </a:lnTo>
                <a:lnTo>
                  <a:pt x="122" y="64"/>
                </a:lnTo>
                <a:lnTo>
                  <a:pt x="135" y="64"/>
                </a:lnTo>
                <a:lnTo>
                  <a:pt x="149" y="64"/>
                </a:lnTo>
                <a:lnTo>
                  <a:pt x="154" y="64"/>
                </a:lnTo>
                <a:lnTo>
                  <a:pt x="153" y="69"/>
                </a:lnTo>
                <a:lnTo>
                  <a:pt x="151" y="80"/>
                </a:lnTo>
                <a:lnTo>
                  <a:pt x="150" y="91"/>
                </a:lnTo>
                <a:lnTo>
                  <a:pt x="149" y="96"/>
                </a:lnTo>
                <a:lnTo>
                  <a:pt x="153" y="97"/>
                </a:lnTo>
                <a:lnTo>
                  <a:pt x="158" y="97"/>
                </a:lnTo>
                <a:lnTo>
                  <a:pt x="163" y="96"/>
                </a:lnTo>
                <a:lnTo>
                  <a:pt x="167" y="94"/>
                </a:lnTo>
                <a:lnTo>
                  <a:pt x="173" y="91"/>
                </a:lnTo>
                <a:lnTo>
                  <a:pt x="181" y="87"/>
                </a:lnTo>
                <a:lnTo>
                  <a:pt x="181" y="92"/>
                </a:lnTo>
                <a:lnTo>
                  <a:pt x="181" y="104"/>
                </a:lnTo>
                <a:lnTo>
                  <a:pt x="181" y="117"/>
                </a:lnTo>
                <a:lnTo>
                  <a:pt x="181" y="122"/>
                </a:lnTo>
                <a:close/>
                <a:moveTo>
                  <a:pt x="0" y="0"/>
                </a:moveTo>
                <a:lnTo>
                  <a:pt x="0" y="217"/>
                </a:lnTo>
                <a:lnTo>
                  <a:pt x="282" y="217"/>
                </a:lnTo>
                <a:lnTo>
                  <a:pt x="282" y="0"/>
                </a:lnTo>
                <a:lnTo>
                  <a:pt x="0" y="0"/>
                </a:lnTo>
                <a:close/>
              </a:path>
            </a:pathLst>
          </a:custGeom>
          <a:solidFill>
            <a:srgbClr val="FFFFFF"/>
          </a:solidFill>
          <a:ln w="9525">
            <a:noFill/>
            <a:round/>
            <a:headEnd/>
            <a:tailEnd/>
          </a:ln>
        </p:spPr>
        <p:txBody>
          <a:bodyPr/>
          <a:lstStyle/>
          <a:p>
            <a:endParaRPr lang="en-US"/>
          </a:p>
        </p:txBody>
      </p:sp>
      <p:sp>
        <p:nvSpPr>
          <p:cNvPr id="436" name="Freeform 440"/>
          <p:cNvSpPr>
            <a:spLocks noEditPoints="1"/>
          </p:cNvSpPr>
          <p:nvPr/>
        </p:nvSpPr>
        <p:spPr bwMode="auto">
          <a:xfrm>
            <a:off x="1071563" y="1482725"/>
            <a:ext cx="30162" cy="36513"/>
          </a:xfrm>
          <a:custGeom>
            <a:avLst/>
            <a:gdLst>
              <a:gd name="T0" fmla="*/ 4610302 w 148"/>
              <a:gd name="T1" fmla="*/ 2625409 h 176"/>
              <a:gd name="T2" fmla="*/ 4236334 w 148"/>
              <a:gd name="T3" fmla="*/ 2238081 h 176"/>
              <a:gd name="T4" fmla="*/ 3738050 w 148"/>
              <a:gd name="T5" fmla="*/ 2065889 h 176"/>
              <a:gd name="T6" fmla="*/ 3239562 w 148"/>
              <a:gd name="T7" fmla="*/ 2022945 h 176"/>
              <a:gd name="T8" fmla="*/ 2450459 w 148"/>
              <a:gd name="T9" fmla="*/ 2109041 h 176"/>
              <a:gd name="T10" fmla="*/ 1453686 w 148"/>
              <a:gd name="T11" fmla="*/ 2582465 h 176"/>
              <a:gd name="T12" fmla="*/ 913827 w 148"/>
              <a:gd name="T13" fmla="*/ 2668561 h 176"/>
              <a:gd name="T14" fmla="*/ 913827 w 148"/>
              <a:gd name="T15" fmla="*/ 2324177 h 176"/>
              <a:gd name="T16" fmla="*/ 1038347 w 148"/>
              <a:gd name="T17" fmla="*/ 1936849 h 176"/>
              <a:gd name="T18" fmla="*/ 1744301 w 148"/>
              <a:gd name="T19" fmla="*/ 1377328 h 176"/>
              <a:gd name="T20" fmla="*/ 2741277 w 148"/>
              <a:gd name="T21" fmla="*/ 1032944 h 176"/>
              <a:gd name="T22" fmla="*/ 3571955 w 148"/>
              <a:gd name="T23" fmla="*/ 1076096 h 176"/>
              <a:gd name="T24" fmla="*/ 4277909 w 148"/>
              <a:gd name="T25" fmla="*/ 1377328 h 176"/>
              <a:gd name="T26" fmla="*/ 4859343 w 148"/>
              <a:gd name="T27" fmla="*/ 1850753 h 176"/>
              <a:gd name="T28" fmla="*/ 5108587 w 148"/>
              <a:gd name="T29" fmla="*/ 2281025 h 176"/>
              <a:gd name="T30" fmla="*/ 5067012 w 148"/>
              <a:gd name="T31" fmla="*/ 2539313 h 176"/>
              <a:gd name="T32" fmla="*/ 4942492 w 148"/>
              <a:gd name="T33" fmla="*/ 2754449 h 176"/>
              <a:gd name="T34" fmla="*/ 6146934 w 148"/>
              <a:gd name="T35" fmla="*/ 2151985 h 176"/>
              <a:gd name="T36" fmla="*/ 5856115 w 148"/>
              <a:gd name="T37" fmla="*/ 1635409 h 176"/>
              <a:gd name="T38" fmla="*/ 5523926 w 148"/>
              <a:gd name="T39" fmla="*/ 1205136 h 176"/>
              <a:gd name="T40" fmla="*/ 4610302 w 148"/>
              <a:gd name="T41" fmla="*/ 559520 h 176"/>
              <a:gd name="T42" fmla="*/ 3613326 w 148"/>
              <a:gd name="T43" fmla="*/ 172192 h 176"/>
              <a:gd name="T44" fmla="*/ 2408884 w 148"/>
              <a:gd name="T45" fmla="*/ 0 h 176"/>
              <a:gd name="T46" fmla="*/ 1121497 w 148"/>
              <a:gd name="T47" fmla="*/ 516576 h 176"/>
              <a:gd name="T48" fmla="*/ 539859 w 148"/>
              <a:gd name="T49" fmla="*/ 817808 h 176"/>
              <a:gd name="T50" fmla="*/ 41575 w 148"/>
              <a:gd name="T51" fmla="*/ 1248081 h 176"/>
              <a:gd name="T52" fmla="*/ 41575 w 148"/>
              <a:gd name="T53" fmla="*/ 2065889 h 176"/>
              <a:gd name="T54" fmla="*/ 0 w 148"/>
              <a:gd name="T55" fmla="*/ 2883697 h 176"/>
              <a:gd name="T56" fmla="*/ 41575 w 148"/>
              <a:gd name="T57" fmla="*/ 3271025 h 176"/>
              <a:gd name="T58" fmla="*/ 207669 w 148"/>
              <a:gd name="T59" fmla="*/ 3529313 h 176"/>
              <a:gd name="T60" fmla="*/ 498488 w 148"/>
              <a:gd name="T61" fmla="*/ 3658354 h 176"/>
              <a:gd name="T62" fmla="*/ 996773 w 148"/>
              <a:gd name="T63" fmla="*/ 3658354 h 176"/>
              <a:gd name="T64" fmla="*/ 955198 w 148"/>
              <a:gd name="T65" fmla="*/ 4174930 h 176"/>
              <a:gd name="T66" fmla="*/ 706158 w 148"/>
              <a:gd name="T67" fmla="*/ 4476162 h 176"/>
              <a:gd name="T68" fmla="*/ 332190 w 148"/>
              <a:gd name="T69" fmla="*/ 4734450 h 176"/>
              <a:gd name="T70" fmla="*/ 124520 w 148"/>
              <a:gd name="T71" fmla="*/ 4992530 h 176"/>
              <a:gd name="T72" fmla="*/ 0 w 148"/>
              <a:gd name="T73" fmla="*/ 5336914 h 176"/>
              <a:gd name="T74" fmla="*/ 166095 w 148"/>
              <a:gd name="T75" fmla="*/ 5681298 h 176"/>
              <a:gd name="T76" fmla="*/ 830678 w 148"/>
              <a:gd name="T77" fmla="*/ 6542051 h 176"/>
              <a:gd name="T78" fmla="*/ 1246017 w 148"/>
              <a:gd name="T79" fmla="*/ 6972531 h 176"/>
              <a:gd name="T80" fmla="*/ 1744301 w 148"/>
              <a:gd name="T81" fmla="*/ 7230611 h 176"/>
              <a:gd name="T82" fmla="*/ 2284364 w 148"/>
              <a:gd name="T83" fmla="*/ 7488899 h 176"/>
              <a:gd name="T84" fmla="*/ 2865798 w 148"/>
              <a:gd name="T85" fmla="*/ 7574995 h 176"/>
              <a:gd name="T86" fmla="*/ 3447231 w 148"/>
              <a:gd name="T87" fmla="*/ 7532051 h 176"/>
              <a:gd name="T88" fmla="*/ 3987294 w 148"/>
              <a:gd name="T89" fmla="*/ 7359859 h 176"/>
              <a:gd name="T90" fmla="*/ 4776397 w 148"/>
              <a:gd name="T91" fmla="*/ 6886435 h 176"/>
              <a:gd name="T92" fmla="*/ 5357831 w 148"/>
              <a:gd name="T93" fmla="*/ 6240819 h 176"/>
              <a:gd name="T94" fmla="*/ 5773170 w 148"/>
              <a:gd name="T95" fmla="*/ 5509106 h 176"/>
              <a:gd name="T96" fmla="*/ 6146934 w 148"/>
              <a:gd name="T97" fmla="*/ 4648354 h 176"/>
              <a:gd name="T98" fmla="*/ 5357831 w 148"/>
              <a:gd name="T99" fmla="*/ 4217874 h 176"/>
              <a:gd name="T100" fmla="*/ 5025438 w 148"/>
              <a:gd name="T101" fmla="*/ 4002738 h 176"/>
              <a:gd name="T102" fmla="*/ 4942492 w 148"/>
              <a:gd name="T103" fmla="*/ 3787601 h 176"/>
              <a:gd name="T104" fmla="*/ 4942492 w 148"/>
              <a:gd name="T105" fmla="*/ 3529313 h 176"/>
              <a:gd name="T106" fmla="*/ 5523926 w 148"/>
              <a:gd name="T107" fmla="*/ 3098833 h 176"/>
              <a:gd name="T108" fmla="*/ 5773170 w 148"/>
              <a:gd name="T109" fmla="*/ 3098833 h 176"/>
              <a:gd name="T110" fmla="*/ 6146934 w 148"/>
              <a:gd name="T111" fmla="*/ 3271025 h 176"/>
              <a:gd name="T112" fmla="*/ 6146934 w 148"/>
              <a:gd name="T113" fmla="*/ 2151985 h 1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8" h="176">
                <a:moveTo>
                  <a:pt x="116" y="66"/>
                </a:moveTo>
                <a:lnTo>
                  <a:pt x="111" y="61"/>
                </a:lnTo>
                <a:lnTo>
                  <a:pt x="107" y="56"/>
                </a:lnTo>
                <a:lnTo>
                  <a:pt x="102" y="52"/>
                </a:lnTo>
                <a:lnTo>
                  <a:pt x="96" y="50"/>
                </a:lnTo>
                <a:lnTo>
                  <a:pt x="90" y="48"/>
                </a:lnTo>
                <a:lnTo>
                  <a:pt x="85" y="47"/>
                </a:lnTo>
                <a:lnTo>
                  <a:pt x="78" y="47"/>
                </a:lnTo>
                <a:lnTo>
                  <a:pt x="72" y="47"/>
                </a:lnTo>
                <a:lnTo>
                  <a:pt x="59" y="49"/>
                </a:lnTo>
                <a:lnTo>
                  <a:pt x="47" y="53"/>
                </a:lnTo>
                <a:lnTo>
                  <a:pt x="35" y="60"/>
                </a:lnTo>
                <a:lnTo>
                  <a:pt x="24" y="66"/>
                </a:lnTo>
                <a:lnTo>
                  <a:pt x="22" y="62"/>
                </a:lnTo>
                <a:lnTo>
                  <a:pt x="22" y="57"/>
                </a:lnTo>
                <a:lnTo>
                  <a:pt x="22" y="54"/>
                </a:lnTo>
                <a:lnTo>
                  <a:pt x="22" y="50"/>
                </a:lnTo>
                <a:lnTo>
                  <a:pt x="25" y="45"/>
                </a:lnTo>
                <a:lnTo>
                  <a:pt x="30" y="39"/>
                </a:lnTo>
                <a:lnTo>
                  <a:pt x="42" y="32"/>
                </a:lnTo>
                <a:lnTo>
                  <a:pt x="55" y="24"/>
                </a:lnTo>
                <a:lnTo>
                  <a:pt x="66" y="24"/>
                </a:lnTo>
                <a:lnTo>
                  <a:pt x="76" y="24"/>
                </a:lnTo>
                <a:lnTo>
                  <a:pt x="86" y="25"/>
                </a:lnTo>
                <a:lnTo>
                  <a:pt x="94" y="28"/>
                </a:lnTo>
                <a:lnTo>
                  <a:pt x="103" y="32"/>
                </a:lnTo>
                <a:lnTo>
                  <a:pt x="110" y="36"/>
                </a:lnTo>
                <a:lnTo>
                  <a:pt x="117" y="43"/>
                </a:lnTo>
                <a:lnTo>
                  <a:pt x="122" y="50"/>
                </a:lnTo>
                <a:lnTo>
                  <a:pt x="123" y="53"/>
                </a:lnTo>
                <a:lnTo>
                  <a:pt x="123" y="56"/>
                </a:lnTo>
                <a:lnTo>
                  <a:pt x="122" y="59"/>
                </a:lnTo>
                <a:lnTo>
                  <a:pt x="122" y="61"/>
                </a:lnTo>
                <a:lnTo>
                  <a:pt x="119" y="64"/>
                </a:lnTo>
                <a:lnTo>
                  <a:pt x="116" y="66"/>
                </a:lnTo>
                <a:close/>
                <a:moveTo>
                  <a:pt x="148" y="50"/>
                </a:moveTo>
                <a:lnTo>
                  <a:pt x="145" y="44"/>
                </a:lnTo>
                <a:lnTo>
                  <a:pt x="141" y="38"/>
                </a:lnTo>
                <a:lnTo>
                  <a:pt x="137" y="33"/>
                </a:lnTo>
                <a:lnTo>
                  <a:pt x="133" y="28"/>
                </a:lnTo>
                <a:lnTo>
                  <a:pt x="123" y="20"/>
                </a:lnTo>
                <a:lnTo>
                  <a:pt x="111" y="13"/>
                </a:lnTo>
                <a:lnTo>
                  <a:pt x="100" y="7"/>
                </a:lnTo>
                <a:lnTo>
                  <a:pt x="87" y="4"/>
                </a:lnTo>
                <a:lnTo>
                  <a:pt x="73" y="1"/>
                </a:lnTo>
                <a:lnTo>
                  <a:pt x="58" y="0"/>
                </a:lnTo>
                <a:lnTo>
                  <a:pt x="43" y="5"/>
                </a:lnTo>
                <a:lnTo>
                  <a:pt x="27" y="12"/>
                </a:lnTo>
                <a:lnTo>
                  <a:pt x="20" y="15"/>
                </a:lnTo>
                <a:lnTo>
                  <a:pt x="13" y="19"/>
                </a:lnTo>
                <a:lnTo>
                  <a:pt x="7" y="23"/>
                </a:lnTo>
                <a:lnTo>
                  <a:pt x="1" y="29"/>
                </a:lnTo>
                <a:lnTo>
                  <a:pt x="3" y="37"/>
                </a:lnTo>
                <a:lnTo>
                  <a:pt x="1" y="48"/>
                </a:lnTo>
                <a:lnTo>
                  <a:pt x="0" y="57"/>
                </a:lnTo>
                <a:lnTo>
                  <a:pt x="0" y="67"/>
                </a:lnTo>
                <a:lnTo>
                  <a:pt x="0" y="71"/>
                </a:lnTo>
                <a:lnTo>
                  <a:pt x="1" y="76"/>
                </a:lnTo>
                <a:lnTo>
                  <a:pt x="3" y="79"/>
                </a:lnTo>
                <a:lnTo>
                  <a:pt x="5" y="82"/>
                </a:lnTo>
                <a:lnTo>
                  <a:pt x="8" y="84"/>
                </a:lnTo>
                <a:lnTo>
                  <a:pt x="12" y="85"/>
                </a:lnTo>
                <a:lnTo>
                  <a:pt x="17" y="86"/>
                </a:lnTo>
                <a:lnTo>
                  <a:pt x="24" y="85"/>
                </a:lnTo>
                <a:lnTo>
                  <a:pt x="23" y="92"/>
                </a:lnTo>
                <a:lnTo>
                  <a:pt x="23" y="97"/>
                </a:lnTo>
                <a:lnTo>
                  <a:pt x="21" y="101"/>
                </a:lnTo>
                <a:lnTo>
                  <a:pt x="17" y="104"/>
                </a:lnTo>
                <a:lnTo>
                  <a:pt x="12" y="107"/>
                </a:lnTo>
                <a:lnTo>
                  <a:pt x="8" y="110"/>
                </a:lnTo>
                <a:lnTo>
                  <a:pt x="5" y="113"/>
                </a:lnTo>
                <a:lnTo>
                  <a:pt x="3" y="116"/>
                </a:lnTo>
                <a:lnTo>
                  <a:pt x="0" y="119"/>
                </a:lnTo>
                <a:lnTo>
                  <a:pt x="0" y="124"/>
                </a:lnTo>
                <a:lnTo>
                  <a:pt x="1" y="128"/>
                </a:lnTo>
                <a:lnTo>
                  <a:pt x="4" y="132"/>
                </a:lnTo>
                <a:lnTo>
                  <a:pt x="11" y="143"/>
                </a:lnTo>
                <a:lnTo>
                  <a:pt x="20" y="152"/>
                </a:lnTo>
                <a:lnTo>
                  <a:pt x="25" y="158"/>
                </a:lnTo>
                <a:lnTo>
                  <a:pt x="30" y="162"/>
                </a:lnTo>
                <a:lnTo>
                  <a:pt x="36" y="165"/>
                </a:lnTo>
                <a:lnTo>
                  <a:pt x="42" y="168"/>
                </a:lnTo>
                <a:lnTo>
                  <a:pt x="48" y="172"/>
                </a:lnTo>
                <a:lnTo>
                  <a:pt x="55" y="174"/>
                </a:lnTo>
                <a:lnTo>
                  <a:pt x="61" y="175"/>
                </a:lnTo>
                <a:lnTo>
                  <a:pt x="69" y="176"/>
                </a:lnTo>
                <a:lnTo>
                  <a:pt x="75" y="176"/>
                </a:lnTo>
                <a:lnTo>
                  <a:pt x="83" y="175"/>
                </a:lnTo>
                <a:lnTo>
                  <a:pt x="90" y="174"/>
                </a:lnTo>
                <a:lnTo>
                  <a:pt x="96" y="171"/>
                </a:lnTo>
                <a:lnTo>
                  <a:pt x="106" y="166"/>
                </a:lnTo>
                <a:lnTo>
                  <a:pt x="115" y="160"/>
                </a:lnTo>
                <a:lnTo>
                  <a:pt x="122" y="152"/>
                </a:lnTo>
                <a:lnTo>
                  <a:pt x="129" y="145"/>
                </a:lnTo>
                <a:lnTo>
                  <a:pt x="134" y="136"/>
                </a:lnTo>
                <a:lnTo>
                  <a:pt x="139" y="128"/>
                </a:lnTo>
                <a:lnTo>
                  <a:pt x="143" y="117"/>
                </a:lnTo>
                <a:lnTo>
                  <a:pt x="148" y="108"/>
                </a:lnTo>
                <a:lnTo>
                  <a:pt x="139" y="102"/>
                </a:lnTo>
                <a:lnTo>
                  <a:pt x="129" y="98"/>
                </a:lnTo>
                <a:lnTo>
                  <a:pt x="124" y="96"/>
                </a:lnTo>
                <a:lnTo>
                  <a:pt x="121" y="93"/>
                </a:lnTo>
                <a:lnTo>
                  <a:pt x="120" y="91"/>
                </a:lnTo>
                <a:lnTo>
                  <a:pt x="119" y="88"/>
                </a:lnTo>
                <a:lnTo>
                  <a:pt x="119" y="85"/>
                </a:lnTo>
                <a:lnTo>
                  <a:pt x="119" y="82"/>
                </a:lnTo>
                <a:lnTo>
                  <a:pt x="126" y="77"/>
                </a:lnTo>
                <a:lnTo>
                  <a:pt x="133" y="72"/>
                </a:lnTo>
                <a:lnTo>
                  <a:pt x="136" y="72"/>
                </a:lnTo>
                <a:lnTo>
                  <a:pt x="139" y="72"/>
                </a:lnTo>
                <a:lnTo>
                  <a:pt x="143" y="73"/>
                </a:lnTo>
                <a:lnTo>
                  <a:pt x="148" y="76"/>
                </a:lnTo>
                <a:lnTo>
                  <a:pt x="148" y="63"/>
                </a:lnTo>
                <a:lnTo>
                  <a:pt x="148" y="50"/>
                </a:lnTo>
                <a:close/>
              </a:path>
            </a:pathLst>
          </a:custGeom>
          <a:solidFill>
            <a:srgbClr val="FFFFFF"/>
          </a:solidFill>
          <a:ln w="9525">
            <a:noFill/>
            <a:round/>
            <a:headEnd/>
            <a:tailEnd/>
          </a:ln>
        </p:spPr>
        <p:txBody>
          <a:bodyPr/>
          <a:lstStyle/>
          <a:p>
            <a:endParaRPr lang="en-US"/>
          </a:p>
        </p:txBody>
      </p:sp>
      <p:sp>
        <p:nvSpPr>
          <p:cNvPr id="437" name="Freeform 441"/>
          <p:cNvSpPr>
            <a:spLocks noEditPoints="1"/>
          </p:cNvSpPr>
          <p:nvPr/>
        </p:nvSpPr>
        <p:spPr bwMode="auto">
          <a:xfrm>
            <a:off x="1116013" y="1482725"/>
            <a:ext cx="34925" cy="31750"/>
          </a:xfrm>
          <a:custGeom>
            <a:avLst/>
            <a:gdLst>
              <a:gd name="T0" fmla="*/ 1654012 w 156"/>
              <a:gd name="T1" fmla="*/ 3137354 h 140"/>
              <a:gd name="T2" fmla="*/ 1253046 w 156"/>
              <a:gd name="T3" fmla="*/ 2983139 h 140"/>
              <a:gd name="T4" fmla="*/ 1202898 w 156"/>
              <a:gd name="T5" fmla="*/ 2623004 h 140"/>
              <a:gd name="T6" fmla="*/ 1353344 w 156"/>
              <a:gd name="T7" fmla="*/ 2160134 h 140"/>
              <a:gd name="T8" fmla="*/ 1904532 w 156"/>
              <a:gd name="T9" fmla="*/ 1697264 h 140"/>
              <a:gd name="T10" fmla="*/ 2606390 w 156"/>
              <a:gd name="T11" fmla="*/ 1337129 h 140"/>
              <a:gd name="T12" fmla="*/ 3408322 w 156"/>
              <a:gd name="T13" fmla="*/ 1131434 h 140"/>
              <a:gd name="T14" fmla="*/ 4310551 w 156"/>
              <a:gd name="T15" fmla="*/ 1182914 h 140"/>
              <a:gd name="T16" fmla="*/ 5112483 w 156"/>
              <a:gd name="T17" fmla="*/ 1491570 h 140"/>
              <a:gd name="T18" fmla="*/ 5814117 w 156"/>
              <a:gd name="T19" fmla="*/ 1954439 h 140"/>
              <a:gd name="T20" fmla="*/ 5964563 w 156"/>
              <a:gd name="T21" fmla="*/ 2623004 h 140"/>
              <a:gd name="T22" fmla="*/ 5613522 w 156"/>
              <a:gd name="T23" fmla="*/ 3034393 h 140"/>
              <a:gd name="T24" fmla="*/ 4861739 w 156"/>
              <a:gd name="T25" fmla="*/ 2931659 h 140"/>
              <a:gd name="T26" fmla="*/ 3959510 w 156"/>
              <a:gd name="T27" fmla="*/ 2520270 h 140"/>
              <a:gd name="T28" fmla="*/ 3358173 w 156"/>
              <a:gd name="T29" fmla="*/ 2365829 h 140"/>
              <a:gd name="T30" fmla="*/ 2756612 w 156"/>
              <a:gd name="T31" fmla="*/ 2417309 h 140"/>
              <a:gd name="T32" fmla="*/ 2155275 w 156"/>
              <a:gd name="T33" fmla="*/ 2777218 h 140"/>
              <a:gd name="T34" fmla="*/ 5613522 w 156"/>
              <a:gd name="T35" fmla="*/ 308655 h 140"/>
              <a:gd name="T36" fmla="*/ 4310551 w 156"/>
              <a:gd name="T37" fmla="*/ 0 h 140"/>
              <a:gd name="T38" fmla="*/ 2907058 w 156"/>
              <a:gd name="T39" fmla="*/ 0 h 140"/>
              <a:gd name="T40" fmla="*/ 1654012 w 156"/>
              <a:gd name="T41" fmla="*/ 308655 h 140"/>
              <a:gd name="T42" fmla="*/ 1052451 w 156"/>
              <a:gd name="T43" fmla="*/ 617084 h 140"/>
              <a:gd name="T44" fmla="*/ 501263 w 156"/>
              <a:gd name="T45" fmla="*/ 977220 h 140"/>
              <a:gd name="T46" fmla="*/ 200595 w 156"/>
              <a:gd name="T47" fmla="*/ 1388609 h 140"/>
              <a:gd name="T48" fmla="*/ 50149 w 156"/>
              <a:gd name="T49" fmla="*/ 1851479 h 140"/>
              <a:gd name="T50" fmla="*/ 0 w 156"/>
              <a:gd name="T51" fmla="*/ 2365829 h 140"/>
              <a:gd name="T52" fmla="*/ 50149 w 156"/>
              <a:gd name="T53" fmla="*/ 2828698 h 140"/>
              <a:gd name="T54" fmla="*/ 200595 w 156"/>
              <a:gd name="T55" fmla="*/ 3291568 h 140"/>
              <a:gd name="T56" fmla="*/ 501263 w 156"/>
              <a:gd name="T57" fmla="*/ 3651704 h 140"/>
              <a:gd name="T58" fmla="*/ 952378 w 156"/>
              <a:gd name="T59" fmla="*/ 3908879 h 140"/>
              <a:gd name="T60" fmla="*/ 1453417 w 156"/>
              <a:gd name="T61" fmla="*/ 3960359 h 140"/>
              <a:gd name="T62" fmla="*/ 1503566 w 156"/>
              <a:gd name="T63" fmla="*/ 4268788 h 140"/>
              <a:gd name="T64" fmla="*/ 1403492 w 156"/>
              <a:gd name="T65" fmla="*/ 4577443 h 140"/>
              <a:gd name="T66" fmla="*/ 1052451 w 156"/>
              <a:gd name="T67" fmla="*/ 4783138 h 140"/>
              <a:gd name="T68" fmla="*/ 551412 w 156"/>
              <a:gd name="T69" fmla="*/ 4937352 h 140"/>
              <a:gd name="T70" fmla="*/ 200595 w 156"/>
              <a:gd name="T71" fmla="*/ 5246007 h 140"/>
              <a:gd name="T72" fmla="*/ 300668 w 156"/>
              <a:gd name="T73" fmla="*/ 5863318 h 140"/>
              <a:gd name="T74" fmla="*/ 551412 w 156"/>
              <a:gd name="T75" fmla="*/ 6428921 h 140"/>
              <a:gd name="T76" fmla="*/ 1002527 w 156"/>
              <a:gd name="T77" fmla="*/ 6840538 h 140"/>
              <a:gd name="T78" fmla="*/ 1453417 w 156"/>
              <a:gd name="T79" fmla="*/ 7200446 h 140"/>
              <a:gd name="T80" fmla="*/ 2957207 w 156"/>
              <a:gd name="T81" fmla="*/ 6480402 h 140"/>
              <a:gd name="T82" fmla="*/ 4510922 w 156"/>
              <a:gd name="T83" fmla="*/ 5863318 h 140"/>
              <a:gd name="T84" fmla="*/ 6164934 w 156"/>
              <a:gd name="T85" fmla="*/ 5554663 h 140"/>
              <a:gd name="T86" fmla="*/ 7818946 w 156"/>
              <a:gd name="T87" fmla="*/ 5451702 h 140"/>
              <a:gd name="T88" fmla="*/ 6866568 w 156"/>
              <a:gd name="T89" fmla="*/ 4937352 h 140"/>
              <a:gd name="T90" fmla="*/ 6666197 w 156"/>
              <a:gd name="T91" fmla="*/ 4577443 h 140"/>
              <a:gd name="T92" fmla="*/ 6666197 w 156"/>
              <a:gd name="T93" fmla="*/ 4268788 h 140"/>
              <a:gd name="T94" fmla="*/ 7017015 w 156"/>
              <a:gd name="T95" fmla="*/ 3908879 h 140"/>
              <a:gd name="T96" fmla="*/ 7568427 w 156"/>
              <a:gd name="T97" fmla="*/ 3600223 h 140"/>
              <a:gd name="T98" fmla="*/ 7768798 w 156"/>
              <a:gd name="T99" fmla="*/ 3446009 h 140"/>
              <a:gd name="T100" fmla="*/ 7818946 w 156"/>
              <a:gd name="T101" fmla="*/ 3291568 h 140"/>
              <a:gd name="T102" fmla="*/ 6966866 w 156"/>
              <a:gd name="T103" fmla="*/ 1594304 h 140"/>
              <a:gd name="T104" fmla="*/ 6365529 w 156"/>
              <a:gd name="T105" fmla="*/ 874259 h 140"/>
              <a:gd name="T106" fmla="*/ 5613522 w 156"/>
              <a:gd name="T107" fmla="*/ 308655 h 14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56" h="140">
                <a:moveTo>
                  <a:pt x="39" y="61"/>
                </a:moveTo>
                <a:lnTo>
                  <a:pt x="33" y="61"/>
                </a:lnTo>
                <a:lnTo>
                  <a:pt x="26" y="61"/>
                </a:lnTo>
                <a:lnTo>
                  <a:pt x="25" y="58"/>
                </a:lnTo>
                <a:lnTo>
                  <a:pt x="24" y="54"/>
                </a:lnTo>
                <a:lnTo>
                  <a:pt x="24" y="51"/>
                </a:lnTo>
                <a:lnTo>
                  <a:pt x="25" y="48"/>
                </a:lnTo>
                <a:lnTo>
                  <a:pt x="27" y="42"/>
                </a:lnTo>
                <a:lnTo>
                  <a:pt x="33" y="37"/>
                </a:lnTo>
                <a:lnTo>
                  <a:pt x="38" y="33"/>
                </a:lnTo>
                <a:lnTo>
                  <a:pt x="45" y="29"/>
                </a:lnTo>
                <a:lnTo>
                  <a:pt x="52" y="26"/>
                </a:lnTo>
                <a:lnTo>
                  <a:pt x="58" y="22"/>
                </a:lnTo>
                <a:lnTo>
                  <a:pt x="68" y="22"/>
                </a:lnTo>
                <a:lnTo>
                  <a:pt x="76" y="22"/>
                </a:lnTo>
                <a:lnTo>
                  <a:pt x="86" y="23"/>
                </a:lnTo>
                <a:lnTo>
                  <a:pt x="95" y="26"/>
                </a:lnTo>
                <a:lnTo>
                  <a:pt x="102" y="29"/>
                </a:lnTo>
                <a:lnTo>
                  <a:pt x="109" y="33"/>
                </a:lnTo>
                <a:lnTo>
                  <a:pt x="116" y="38"/>
                </a:lnTo>
                <a:lnTo>
                  <a:pt x="121" y="45"/>
                </a:lnTo>
                <a:lnTo>
                  <a:pt x="119" y="51"/>
                </a:lnTo>
                <a:lnTo>
                  <a:pt x="115" y="55"/>
                </a:lnTo>
                <a:lnTo>
                  <a:pt x="112" y="59"/>
                </a:lnTo>
                <a:lnTo>
                  <a:pt x="106" y="59"/>
                </a:lnTo>
                <a:lnTo>
                  <a:pt x="97" y="57"/>
                </a:lnTo>
                <a:lnTo>
                  <a:pt x="85" y="52"/>
                </a:lnTo>
                <a:lnTo>
                  <a:pt x="79" y="49"/>
                </a:lnTo>
                <a:lnTo>
                  <a:pt x="73" y="47"/>
                </a:lnTo>
                <a:lnTo>
                  <a:pt x="67" y="46"/>
                </a:lnTo>
                <a:lnTo>
                  <a:pt x="60" y="46"/>
                </a:lnTo>
                <a:lnTo>
                  <a:pt x="55" y="47"/>
                </a:lnTo>
                <a:lnTo>
                  <a:pt x="49" y="49"/>
                </a:lnTo>
                <a:lnTo>
                  <a:pt x="43" y="54"/>
                </a:lnTo>
                <a:lnTo>
                  <a:pt x="39" y="61"/>
                </a:lnTo>
                <a:close/>
                <a:moveTo>
                  <a:pt x="112" y="6"/>
                </a:moveTo>
                <a:lnTo>
                  <a:pt x="100" y="3"/>
                </a:lnTo>
                <a:lnTo>
                  <a:pt x="86" y="0"/>
                </a:lnTo>
                <a:lnTo>
                  <a:pt x="72" y="0"/>
                </a:lnTo>
                <a:lnTo>
                  <a:pt x="58" y="0"/>
                </a:lnTo>
                <a:lnTo>
                  <a:pt x="45" y="2"/>
                </a:lnTo>
                <a:lnTo>
                  <a:pt x="33" y="6"/>
                </a:lnTo>
                <a:lnTo>
                  <a:pt x="26" y="10"/>
                </a:lnTo>
                <a:lnTo>
                  <a:pt x="21" y="12"/>
                </a:lnTo>
                <a:lnTo>
                  <a:pt x="16" y="16"/>
                </a:lnTo>
                <a:lnTo>
                  <a:pt x="10" y="19"/>
                </a:lnTo>
                <a:lnTo>
                  <a:pt x="7" y="23"/>
                </a:lnTo>
                <a:lnTo>
                  <a:pt x="4" y="27"/>
                </a:lnTo>
                <a:lnTo>
                  <a:pt x="2" y="31"/>
                </a:lnTo>
                <a:lnTo>
                  <a:pt x="1" y="36"/>
                </a:lnTo>
                <a:lnTo>
                  <a:pt x="0" y="41"/>
                </a:lnTo>
                <a:lnTo>
                  <a:pt x="0" y="46"/>
                </a:lnTo>
                <a:lnTo>
                  <a:pt x="0" y="50"/>
                </a:lnTo>
                <a:lnTo>
                  <a:pt x="1" y="55"/>
                </a:lnTo>
                <a:lnTo>
                  <a:pt x="2" y="60"/>
                </a:lnTo>
                <a:lnTo>
                  <a:pt x="4" y="64"/>
                </a:lnTo>
                <a:lnTo>
                  <a:pt x="7" y="68"/>
                </a:lnTo>
                <a:lnTo>
                  <a:pt x="10" y="71"/>
                </a:lnTo>
                <a:lnTo>
                  <a:pt x="14" y="74"/>
                </a:lnTo>
                <a:lnTo>
                  <a:pt x="19" y="76"/>
                </a:lnTo>
                <a:lnTo>
                  <a:pt x="24" y="77"/>
                </a:lnTo>
                <a:lnTo>
                  <a:pt x="29" y="77"/>
                </a:lnTo>
                <a:lnTo>
                  <a:pt x="30" y="81"/>
                </a:lnTo>
                <a:lnTo>
                  <a:pt x="30" y="83"/>
                </a:lnTo>
                <a:lnTo>
                  <a:pt x="29" y="86"/>
                </a:lnTo>
                <a:lnTo>
                  <a:pt x="28" y="89"/>
                </a:lnTo>
                <a:lnTo>
                  <a:pt x="25" y="91"/>
                </a:lnTo>
                <a:lnTo>
                  <a:pt x="21" y="93"/>
                </a:lnTo>
                <a:lnTo>
                  <a:pt x="17" y="94"/>
                </a:lnTo>
                <a:lnTo>
                  <a:pt x="11" y="96"/>
                </a:lnTo>
                <a:lnTo>
                  <a:pt x="7" y="98"/>
                </a:lnTo>
                <a:lnTo>
                  <a:pt x="4" y="102"/>
                </a:lnTo>
                <a:lnTo>
                  <a:pt x="4" y="108"/>
                </a:lnTo>
                <a:lnTo>
                  <a:pt x="6" y="114"/>
                </a:lnTo>
                <a:lnTo>
                  <a:pt x="8" y="119"/>
                </a:lnTo>
                <a:lnTo>
                  <a:pt x="11" y="125"/>
                </a:lnTo>
                <a:lnTo>
                  <a:pt x="16" y="129"/>
                </a:lnTo>
                <a:lnTo>
                  <a:pt x="20" y="133"/>
                </a:lnTo>
                <a:lnTo>
                  <a:pt x="24" y="138"/>
                </a:lnTo>
                <a:lnTo>
                  <a:pt x="29" y="140"/>
                </a:lnTo>
                <a:lnTo>
                  <a:pt x="44" y="132"/>
                </a:lnTo>
                <a:lnTo>
                  <a:pt x="59" y="126"/>
                </a:lnTo>
                <a:lnTo>
                  <a:pt x="74" y="119"/>
                </a:lnTo>
                <a:lnTo>
                  <a:pt x="90" y="114"/>
                </a:lnTo>
                <a:lnTo>
                  <a:pt x="107" y="111"/>
                </a:lnTo>
                <a:lnTo>
                  <a:pt x="123" y="108"/>
                </a:lnTo>
                <a:lnTo>
                  <a:pt x="140" y="106"/>
                </a:lnTo>
                <a:lnTo>
                  <a:pt x="156" y="106"/>
                </a:lnTo>
                <a:lnTo>
                  <a:pt x="147" y="100"/>
                </a:lnTo>
                <a:lnTo>
                  <a:pt x="137" y="96"/>
                </a:lnTo>
                <a:lnTo>
                  <a:pt x="135" y="92"/>
                </a:lnTo>
                <a:lnTo>
                  <a:pt x="133" y="89"/>
                </a:lnTo>
                <a:lnTo>
                  <a:pt x="132" y="85"/>
                </a:lnTo>
                <a:lnTo>
                  <a:pt x="133" y="83"/>
                </a:lnTo>
                <a:lnTo>
                  <a:pt x="135" y="79"/>
                </a:lnTo>
                <a:lnTo>
                  <a:pt x="140" y="76"/>
                </a:lnTo>
                <a:lnTo>
                  <a:pt x="146" y="73"/>
                </a:lnTo>
                <a:lnTo>
                  <a:pt x="151" y="70"/>
                </a:lnTo>
                <a:lnTo>
                  <a:pt x="153" y="68"/>
                </a:lnTo>
                <a:lnTo>
                  <a:pt x="155" y="67"/>
                </a:lnTo>
                <a:lnTo>
                  <a:pt x="156" y="66"/>
                </a:lnTo>
                <a:lnTo>
                  <a:pt x="156" y="64"/>
                </a:lnTo>
                <a:lnTo>
                  <a:pt x="149" y="48"/>
                </a:lnTo>
                <a:lnTo>
                  <a:pt x="139" y="31"/>
                </a:lnTo>
                <a:lnTo>
                  <a:pt x="134" y="23"/>
                </a:lnTo>
                <a:lnTo>
                  <a:pt x="127" y="17"/>
                </a:lnTo>
                <a:lnTo>
                  <a:pt x="120" y="11"/>
                </a:lnTo>
                <a:lnTo>
                  <a:pt x="112" y="6"/>
                </a:lnTo>
                <a:close/>
              </a:path>
            </a:pathLst>
          </a:custGeom>
          <a:solidFill>
            <a:srgbClr val="FFFFFF"/>
          </a:solidFill>
          <a:ln w="9525">
            <a:noFill/>
            <a:round/>
            <a:headEnd/>
            <a:tailEnd/>
          </a:ln>
        </p:spPr>
        <p:txBody>
          <a:bodyPr/>
          <a:lstStyle/>
          <a:p>
            <a:endParaRPr lang="en-US"/>
          </a:p>
        </p:txBody>
      </p:sp>
      <p:sp>
        <p:nvSpPr>
          <p:cNvPr id="438" name="Freeform 442"/>
          <p:cNvSpPr>
            <a:spLocks noEditPoints="1"/>
          </p:cNvSpPr>
          <p:nvPr/>
        </p:nvSpPr>
        <p:spPr bwMode="auto">
          <a:xfrm>
            <a:off x="1165225" y="1482725"/>
            <a:ext cx="33338" cy="33338"/>
          </a:xfrm>
          <a:custGeom>
            <a:avLst/>
            <a:gdLst>
              <a:gd name="T0" fmla="*/ 4700864 w 162"/>
              <a:gd name="T1" fmla="*/ 2468973 h 153"/>
              <a:gd name="T2" fmla="*/ 3176165 w 162"/>
              <a:gd name="T3" fmla="*/ 2278968 h 153"/>
              <a:gd name="T4" fmla="*/ 2286946 w 162"/>
              <a:gd name="T5" fmla="*/ 2611259 h 153"/>
              <a:gd name="T6" fmla="*/ 1694064 w 162"/>
              <a:gd name="T7" fmla="*/ 2848765 h 153"/>
              <a:gd name="T8" fmla="*/ 1439913 w 162"/>
              <a:gd name="T9" fmla="*/ 2658760 h 153"/>
              <a:gd name="T10" fmla="*/ 1566886 w 162"/>
              <a:gd name="T11" fmla="*/ 1804174 h 153"/>
              <a:gd name="T12" fmla="*/ 2371525 w 162"/>
              <a:gd name="T13" fmla="*/ 1329380 h 153"/>
              <a:gd name="T14" fmla="*/ 3218558 w 162"/>
              <a:gd name="T15" fmla="*/ 1092092 h 153"/>
              <a:gd name="T16" fmla="*/ 4107982 w 162"/>
              <a:gd name="T17" fmla="*/ 1139375 h 153"/>
              <a:gd name="T18" fmla="*/ 4870229 w 162"/>
              <a:gd name="T19" fmla="*/ 1471884 h 153"/>
              <a:gd name="T20" fmla="*/ 5547896 w 162"/>
              <a:gd name="T21" fmla="*/ 2136465 h 153"/>
              <a:gd name="T22" fmla="*/ 6437115 w 162"/>
              <a:gd name="T23" fmla="*/ 2421472 h 153"/>
              <a:gd name="T24" fmla="*/ 6055992 w 162"/>
              <a:gd name="T25" fmla="*/ 1519385 h 153"/>
              <a:gd name="T26" fmla="*/ 5378325 w 162"/>
              <a:gd name="T27" fmla="*/ 854586 h 153"/>
              <a:gd name="T28" fmla="*/ 4234955 w 162"/>
              <a:gd name="T29" fmla="*/ 284789 h 153"/>
              <a:gd name="T30" fmla="*/ 2286946 w 162"/>
              <a:gd name="T31" fmla="*/ 0 h 153"/>
              <a:gd name="T32" fmla="*/ 1143370 w 162"/>
              <a:gd name="T33" fmla="*/ 522295 h 153"/>
              <a:gd name="T34" fmla="*/ 296544 w 162"/>
              <a:gd name="T35" fmla="*/ 1376881 h 153"/>
              <a:gd name="T36" fmla="*/ 42393 w 162"/>
              <a:gd name="T37" fmla="*/ 2421472 h 153"/>
              <a:gd name="T38" fmla="*/ 211758 w 162"/>
              <a:gd name="T39" fmla="*/ 2991050 h 153"/>
              <a:gd name="T40" fmla="*/ 847032 w 162"/>
              <a:gd name="T41" fmla="*/ 3465845 h 153"/>
              <a:gd name="T42" fmla="*/ 1270548 w 162"/>
              <a:gd name="T43" fmla="*/ 3845854 h 153"/>
              <a:gd name="T44" fmla="*/ 1397521 w 162"/>
              <a:gd name="T45" fmla="*/ 4415433 h 153"/>
              <a:gd name="T46" fmla="*/ 1058790 w 162"/>
              <a:gd name="T47" fmla="*/ 4557936 h 153"/>
              <a:gd name="T48" fmla="*/ 592881 w 162"/>
              <a:gd name="T49" fmla="*/ 4557936 h 153"/>
              <a:gd name="T50" fmla="*/ 169365 w 162"/>
              <a:gd name="T51" fmla="*/ 4985229 h 153"/>
              <a:gd name="T52" fmla="*/ 84786 w 162"/>
              <a:gd name="T53" fmla="*/ 5460024 h 153"/>
              <a:gd name="T54" fmla="*/ 254151 w 162"/>
              <a:gd name="T55" fmla="*/ 5792314 h 153"/>
              <a:gd name="T56" fmla="*/ 381123 w 162"/>
              <a:gd name="T57" fmla="*/ 5982319 h 153"/>
              <a:gd name="T58" fmla="*/ 592881 w 162"/>
              <a:gd name="T59" fmla="*/ 5934818 h 153"/>
              <a:gd name="T60" fmla="*/ 1397521 w 162"/>
              <a:gd name="T61" fmla="*/ 5650028 h 153"/>
              <a:gd name="T62" fmla="*/ 3472708 w 162"/>
              <a:gd name="T63" fmla="*/ 5792314 h 153"/>
              <a:gd name="T64" fmla="*/ 4361927 w 162"/>
              <a:gd name="T65" fmla="*/ 6172106 h 153"/>
              <a:gd name="T66" fmla="*/ 5124380 w 162"/>
              <a:gd name="T67" fmla="*/ 6741902 h 153"/>
              <a:gd name="T68" fmla="*/ 5717261 w 162"/>
              <a:gd name="T69" fmla="*/ 7121694 h 153"/>
              <a:gd name="T70" fmla="*/ 6310143 w 162"/>
              <a:gd name="T71" fmla="*/ 6219607 h 153"/>
              <a:gd name="T72" fmla="*/ 6394722 w 162"/>
              <a:gd name="T73" fmla="*/ 5080232 h 153"/>
              <a:gd name="T74" fmla="*/ 6140777 w 162"/>
              <a:gd name="T75" fmla="*/ 4415433 h 153"/>
              <a:gd name="T76" fmla="*/ 5929019 w 162"/>
              <a:gd name="T77" fmla="*/ 3988140 h 153"/>
              <a:gd name="T78" fmla="*/ 6310143 w 162"/>
              <a:gd name="T79" fmla="*/ 3750852 h 153"/>
              <a:gd name="T80" fmla="*/ 6775846 w 162"/>
              <a:gd name="T81" fmla="*/ 3560847 h 153"/>
              <a:gd name="T82" fmla="*/ 6564088 w 162"/>
              <a:gd name="T83" fmla="*/ 2943767 h 15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2" h="153">
                <a:moveTo>
                  <a:pt x="131" y="58"/>
                </a:moveTo>
                <a:lnTo>
                  <a:pt x="121" y="56"/>
                </a:lnTo>
                <a:lnTo>
                  <a:pt x="111" y="52"/>
                </a:lnTo>
                <a:lnTo>
                  <a:pt x="99" y="50"/>
                </a:lnTo>
                <a:lnTo>
                  <a:pt x="87" y="49"/>
                </a:lnTo>
                <a:lnTo>
                  <a:pt x="75" y="48"/>
                </a:lnTo>
                <a:lnTo>
                  <a:pt x="64" y="50"/>
                </a:lnTo>
                <a:lnTo>
                  <a:pt x="58" y="52"/>
                </a:lnTo>
                <a:lnTo>
                  <a:pt x="54" y="55"/>
                </a:lnTo>
                <a:lnTo>
                  <a:pt x="49" y="58"/>
                </a:lnTo>
                <a:lnTo>
                  <a:pt x="44" y="61"/>
                </a:lnTo>
                <a:lnTo>
                  <a:pt x="40" y="60"/>
                </a:lnTo>
                <a:lnTo>
                  <a:pt x="37" y="59"/>
                </a:lnTo>
                <a:lnTo>
                  <a:pt x="35" y="57"/>
                </a:lnTo>
                <a:lnTo>
                  <a:pt x="34" y="56"/>
                </a:lnTo>
                <a:lnTo>
                  <a:pt x="32" y="50"/>
                </a:lnTo>
                <a:lnTo>
                  <a:pt x="32" y="42"/>
                </a:lnTo>
                <a:lnTo>
                  <a:pt x="37" y="38"/>
                </a:lnTo>
                <a:lnTo>
                  <a:pt x="43" y="33"/>
                </a:lnTo>
                <a:lnTo>
                  <a:pt x="50" y="30"/>
                </a:lnTo>
                <a:lnTo>
                  <a:pt x="56" y="28"/>
                </a:lnTo>
                <a:lnTo>
                  <a:pt x="63" y="25"/>
                </a:lnTo>
                <a:lnTo>
                  <a:pt x="69" y="24"/>
                </a:lnTo>
                <a:lnTo>
                  <a:pt x="76" y="23"/>
                </a:lnTo>
                <a:lnTo>
                  <a:pt x="83" y="23"/>
                </a:lnTo>
                <a:lnTo>
                  <a:pt x="90" y="23"/>
                </a:lnTo>
                <a:lnTo>
                  <a:pt x="97" y="24"/>
                </a:lnTo>
                <a:lnTo>
                  <a:pt x="103" y="26"/>
                </a:lnTo>
                <a:lnTo>
                  <a:pt x="109" y="28"/>
                </a:lnTo>
                <a:lnTo>
                  <a:pt x="115" y="31"/>
                </a:lnTo>
                <a:lnTo>
                  <a:pt x="121" y="35"/>
                </a:lnTo>
                <a:lnTo>
                  <a:pt x="126" y="40"/>
                </a:lnTo>
                <a:lnTo>
                  <a:pt x="131" y="45"/>
                </a:lnTo>
                <a:lnTo>
                  <a:pt x="131" y="51"/>
                </a:lnTo>
                <a:lnTo>
                  <a:pt x="131" y="58"/>
                </a:lnTo>
                <a:close/>
                <a:moveTo>
                  <a:pt x="152" y="51"/>
                </a:moveTo>
                <a:lnTo>
                  <a:pt x="150" y="45"/>
                </a:lnTo>
                <a:lnTo>
                  <a:pt x="147" y="39"/>
                </a:lnTo>
                <a:lnTo>
                  <a:pt x="143" y="32"/>
                </a:lnTo>
                <a:lnTo>
                  <a:pt x="137" y="27"/>
                </a:lnTo>
                <a:lnTo>
                  <a:pt x="132" y="23"/>
                </a:lnTo>
                <a:lnTo>
                  <a:pt x="127" y="18"/>
                </a:lnTo>
                <a:lnTo>
                  <a:pt x="120" y="14"/>
                </a:lnTo>
                <a:lnTo>
                  <a:pt x="114" y="11"/>
                </a:lnTo>
                <a:lnTo>
                  <a:pt x="100" y="6"/>
                </a:lnTo>
                <a:lnTo>
                  <a:pt x="85" y="2"/>
                </a:lnTo>
                <a:lnTo>
                  <a:pt x="69" y="0"/>
                </a:lnTo>
                <a:lnTo>
                  <a:pt x="54" y="0"/>
                </a:lnTo>
                <a:lnTo>
                  <a:pt x="44" y="3"/>
                </a:lnTo>
                <a:lnTo>
                  <a:pt x="36" y="7"/>
                </a:lnTo>
                <a:lnTo>
                  <a:pt x="27" y="11"/>
                </a:lnTo>
                <a:lnTo>
                  <a:pt x="20" y="16"/>
                </a:lnTo>
                <a:lnTo>
                  <a:pt x="12" y="22"/>
                </a:lnTo>
                <a:lnTo>
                  <a:pt x="7" y="29"/>
                </a:lnTo>
                <a:lnTo>
                  <a:pt x="3" y="36"/>
                </a:lnTo>
                <a:lnTo>
                  <a:pt x="0" y="45"/>
                </a:lnTo>
                <a:lnTo>
                  <a:pt x="1" y="51"/>
                </a:lnTo>
                <a:lnTo>
                  <a:pt x="2" y="56"/>
                </a:lnTo>
                <a:lnTo>
                  <a:pt x="3" y="60"/>
                </a:lnTo>
                <a:lnTo>
                  <a:pt x="5" y="63"/>
                </a:lnTo>
                <a:lnTo>
                  <a:pt x="9" y="67"/>
                </a:lnTo>
                <a:lnTo>
                  <a:pt x="14" y="70"/>
                </a:lnTo>
                <a:lnTo>
                  <a:pt x="20" y="73"/>
                </a:lnTo>
                <a:lnTo>
                  <a:pt x="25" y="76"/>
                </a:lnTo>
                <a:lnTo>
                  <a:pt x="28" y="78"/>
                </a:lnTo>
                <a:lnTo>
                  <a:pt x="30" y="81"/>
                </a:lnTo>
                <a:lnTo>
                  <a:pt x="33" y="86"/>
                </a:lnTo>
                <a:lnTo>
                  <a:pt x="35" y="90"/>
                </a:lnTo>
                <a:lnTo>
                  <a:pt x="33" y="93"/>
                </a:lnTo>
                <a:lnTo>
                  <a:pt x="29" y="95"/>
                </a:lnTo>
                <a:lnTo>
                  <a:pt x="27" y="96"/>
                </a:lnTo>
                <a:lnTo>
                  <a:pt x="25" y="96"/>
                </a:lnTo>
                <a:lnTo>
                  <a:pt x="22" y="96"/>
                </a:lnTo>
                <a:lnTo>
                  <a:pt x="19" y="96"/>
                </a:lnTo>
                <a:lnTo>
                  <a:pt x="14" y="96"/>
                </a:lnTo>
                <a:lnTo>
                  <a:pt x="11" y="98"/>
                </a:lnTo>
                <a:lnTo>
                  <a:pt x="7" y="102"/>
                </a:lnTo>
                <a:lnTo>
                  <a:pt x="4" y="105"/>
                </a:lnTo>
                <a:lnTo>
                  <a:pt x="2" y="109"/>
                </a:lnTo>
                <a:lnTo>
                  <a:pt x="1" y="113"/>
                </a:lnTo>
                <a:lnTo>
                  <a:pt x="2" y="115"/>
                </a:lnTo>
                <a:lnTo>
                  <a:pt x="3" y="118"/>
                </a:lnTo>
                <a:lnTo>
                  <a:pt x="4" y="120"/>
                </a:lnTo>
                <a:lnTo>
                  <a:pt x="6" y="122"/>
                </a:lnTo>
                <a:lnTo>
                  <a:pt x="6" y="123"/>
                </a:lnTo>
                <a:lnTo>
                  <a:pt x="7" y="125"/>
                </a:lnTo>
                <a:lnTo>
                  <a:pt x="9" y="126"/>
                </a:lnTo>
                <a:lnTo>
                  <a:pt x="10" y="126"/>
                </a:lnTo>
                <a:lnTo>
                  <a:pt x="12" y="126"/>
                </a:lnTo>
                <a:lnTo>
                  <a:pt x="14" y="125"/>
                </a:lnTo>
                <a:lnTo>
                  <a:pt x="16" y="123"/>
                </a:lnTo>
                <a:lnTo>
                  <a:pt x="16" y="122"/>
                </a:lnTo>
                <a:lnTo>
                  <a:pt x="33" y="119"/>
                </a:lnTo>
                <a:lnTo>
                  <a:pt x="49" y="118"/>
                </a:lnTo>
                <a:lnTo>
                  <a:pt x="66" y="119"/>
                </a:lnTo>
                <a:lnTo>
                  <a:pt x="82" y="122"/>
                </a:lnTo>
                <a:lnTo>
                  <a:pt x="89" y="124"/>
                </a:lnTo>
                <a:lnTo>
                  <a:pt x="96" y="127"/>
                </a:lnTo>
                <a:lnTo>
                  <a:pt x="103" y="130"/>
                </a:lnTo>
                <a:lnTo>
                  <a:pt x="109" y="134"/>
                </a:lnTo>
                <a:lnTo>
                  <a:pt x="115" y="138"/>
                </a:lnTo>
                <a:lnTo>
                  <a:pt x="121" y="142"/>
                </a:lnTo>
                <a:lnTo>
                  <a:pt x="126" y="147"/>
                </a:lnTo>
                <a:lnTo>
                  <a:pt x="131" y="153"/>
                </a:lnTo>
                <a:lnTo>
                  <a:pt x="135" y="150"/>
                </a:lnTo>
                <a:lnTo>
                  <a:pt x="139" y="146"/>
                </a:lnTo>
                <a:lnTo>
                  <a:pt x="145" y="140"/>
                </a:lnTo>
                <a:lnTo>
                  <a:pt x="149" y="131"/>
                </a:lnTo>
                <a:lnTo>
                  <a:pt x="151" y="123"/>
                </a:lnTo>
                <a:lnTo>
                  <a:pt x="152" y="114"/>
                </a:lnTo>
                <a:lnTo>
                  <a:pt x="151" y="107"/>
                </a:lnTo>
                <a:lnTo>
                  <a:pt x="149" y="99"/>
                </a:lnTo>
                <a:lnTo>
                  <a:pt x="147" y="96"/>
                </a:lnTo>
                <a:lnTo>
                  <a:pt x="145" y="93"/>
                </a:lnTo>
                <a:lnTo>
                  <a:pt x="143" y="91"/>
                </a:lnTo>
                <a:lnTo>
                  <a:pt x="139" y="90"/>
                </a:lnTo>
                <a:lnTo>
                  <a:pt x="140" y="84"/>
                </a:lnTo>
                <a:lnTo>
                  <a:pt x="143" y="82"/>
                </a:lnTo>
                <a:lnTo>
                  <a:pt x="146" y="80"/>
                </a:lnTo>
                <a:lnTo>
                  <a:pt x="149" y="79"/>
                </a:lnTo>
                <a:lnTo>
                  <a:pt x="152" y="78"/>
                </a:lnTo>
                <a:lnTo>
                  <a:pt x="156" y="77"/>
                </a:lnTo>
                <a:lnTo>
                  <a:pt x="160" y="75"/>
                </a:lnTo>
                <a:lnTo>
                  <a:pt x="162" y="71"/>
                </a:lnTo>
                <a:lnTo>
                  <a:pt x="159" y="66"/>
                </a:lnTo>
                <a:lnTo>
                  <a:pt x="155" y="62"/>
                </a:lnTo>
                <a:lnTo>
                  <a:pt x="153" y="57"/>
                </a:lnTo>
                <a:lnTo>
                  <a:pt x="152" y="51"/>
                </a:lnTo>
                <a:close/>
              </a:path>
            </a:pathLst>
          </a:custGeom>
          <a:solidFill>
            <a:srgbClr val="FFFFFF"/>
          </a:solidFill>
          <a:ln w="9525">
            <a:noFill/>
            <a:round/>
            <a:headEnd/>
            <a:tailEnd/>
          </a:ln>
        </p:spPr>
        <p:txBody>
          <a:bodyPr/>
          <a:lstStyle/>
          <a:p>
            <a:endParaRPr lang="en-US"/>
          </a:p>
        </p:txBody>
      </p:sp>
      <p:sp>
        <p:nvSpPr>
          <p:cNvPr id="439" name="Freeform 443"/>
          <p:cNvSpPr>
            <a:spLocks noEditPoints="1"/>
          </p:cNvSpPr>
          <p:nvPr/>
        </p:nvSpPr>
        <p:spPr bwMode="auto">
          <a:xfrm>
            <a:off x="1209675" y="1482725"/>
            <a:ext cx="38100" cy="39688"/>
          </a:xfrm>
          <a:custGeom>
            <a:avLst/>
            <a:gdLst>
              <a:gd name="T0" fmla="*/ 2404040 w 163"/>
              <a:gd name="T1" fmla="*/ 3101978 h 176"/>
              <a:gd name="T2" fmla="*/ 1529844 w 163"/>
              <a:gd name="T3" fmla="*/ 3457817 h 176"/>
              <a:gd name="T4" fmla="*/ 1420452 w 163"/>
              <a:gd name="T5" fmla="*/ 3000278 h 176"/>
              <a:gd name="T6" fmla="*/ 1529844 w 163"/>
              <a:gd name="T7" fmla="*/ 2542513 h 176"/>
              <a:gd name="T8" fmla="*/ 1748393 w 163"/>
              <a:gd name="T9" fmla="*/ 2237411 h 176"/>
              <a:gd name="T10" fmla="*/ 2841138 w 163"/>
              <a:gd name="T11" fmla="*/ 1627208 h 176"/>
              <a:gd name="T12" fmla="*/ 4152199 w 163"/>
              <a:gd name="T13" fmla="*/ 1067968 h 176"/>
              <a:gd name="T14" fmla="*/ 5026395 w 163"/>
              <a:gd name="T15" fmla="*/ 1118706 h 176"/>
              <a:gd name="T16" fmla="*/ 5845896 w 163"/>
              <a:gd name="T17" fmla="*/ 1525508 h 176"/>
              <a:gd name="T18" fmla="*/ 6610934 w 163"/>
              <a:gd name="T19" fmla="*/ 1983273 h 176"/>
              <a:gd name="T20" fmla="*/ 7102728 w 163"/>
              <a:gd name="T21" fmla="*/ 2390075 h 176"/>
              <a:gd name="T22" fmla="*/ 7266582 w 163"/>
              <a:gd name="T23" fmla="*/ 2644213 h 176"/>
              <a:gd name="T24" fmla="*/ 7266582 w 163"/>
              <a:gd name="T25" fmla="*/ 3152716 h 176"/>
              <a:gd name="T26" fmla="*/ 6720092 w 163"/>
              <a:gd name="T27" fmla="*/ 3305379 h 176"/>
              <a:gd name="T28" fmla="*/ 5682042 w 163"/>
              <a:gd name="T29" fmla="*/ 3000278 h 176"/>
              <a:gd name="T30" fmla="*/ 4698688 w 163"/>
              <a:gd name="T31" fmla="*/ 2542513 h 176"/>
              <a:gd name="T32" fmla="*/ 3715101 w 163"/>
              <a:gd name="T33" fmla="*/ 2390075 h 176"/>
              <a:gd name="T34" fmla="*/ 8468485 w 163"/>
              <a:gd name="T35" fmla="*/ 2135711 h 176"/>
              <a:gd name="T36" fmla="*/ 7485131 w 163"/>
              <a:gd name="T37" fmla="*/ 1118706 h 176"/>
              <a:gd name="T38" fmla="*/ 6337690 w 163"/>
              <a:gd name="T39" fmla="*/ 508503 h 176"/>
              <a:gd name="T40" fmla="*/ 5026395 w 163"/>
              <a:gd name="T41" fmla="*/ 101701 h 176"/>
              <a:gd name="T42" fmla="*/ 3660639 w 163"/>
              <a:gd name="T43" fmla="*/ 50963 h 176"/>
              <a:gd name="T44" fmla="*/ 2567893 w 163"/>
              <a:gd name="T45" fmla="*/ 254364 h 176"/>
              <a:gd name="T46" fmla="*/ 1529844 w 163"/>
              <a:gd name="T47" fmla="*/ 711904 h 176"/>
              <a:gd name="T48" fmla="*/ 710343 w 163"/>
              <a:gd name="T49" fmla="*/ 1373070 h 176"/>
              <a:gd name="T50" fmla="*/ 109158 w 163"/>
              <a:gd name="T51" fmla="*/ 2135711 h 176"/>
              <a:gd name="T52" fmla="*/ 0 w 163"/>
              <a:gd name="T53" fmla="*/ 2898577 h 176"/>
              <a:gd name="T54" fmla="*/ 273245 w 163"/>
              <a:gd name="T55" fmla="*/ 3712181 h 176"/>
              <a:gd name="T56" fmla="*/ 764805 w 163"/>
              <a:gd name="T57" fmla="*/ 4322384 h 176"/>
              <a:gd name="T58" fmla="*/ 1529844 w 163"/>
              <a:gd name="T59" fmla="*/ 4729186 h 176"/>
              <a:gd name="T60" fmla="*/ 928892 w 163"/>
              <a:gd name="T61" fmla="*/ 4932587 h 176"/>
              <a:gd name="T62" fmla="*/ 546256 w 163"/>
              <a:gd name="T63" fmla="*/ 5237689 h 176"/>
              <a:gd name="T64" fmla="*/ 382402 w 163"/>
              <a:gd name="T65" fmla="*/ 5695228 h 176"/>
              <a:gd name="T66" fmla="*/ 327707 w 163"/>
              <a:gd name="T67" fmla="*/ 6254694 h 176"/>
              <a:gd name="T68" fmla="*/ 655647 w 163"/>
              <a:gd name="T69" fmla="*/ 7271699 h 176"/>
              <a:gd name="T70" fmla="*/ 1365990 w 163"/>
              <a:gd name="T71" fmla="*/ 8085303 h 176"/>
              <a:gd name="T72" fmla="*/ 2622589 w 163"/>
              <a:gd name="T73" fmla="*/ 8644543 h 176"/>
              <a:gd name="T74" fmla="*/ 3988345 w 163"/>
              <a:gd name="T75" fmla="*/ 8898907 h 176"/>
              <a:gd name="T76" fmla="*/ 5299640 w 163"/>
              <a:gd name="T77" fmla="*/ 8898907 h 176"/>
              <a:gd name="T78" fmla="*/ 6610934 w 163"/>
              <a:gd name="T79" fmla="*/ 8593805 h 176"/>
              <a:gd name="T80" fmla="*/ 8031387 w 163"/>
              <a:gd name="T81" fmla="*/ 7169998 h 176"/>
              <a:gd name="T82" fmla="*/ 8523180 w 163"/>
              <a:gd name="T83" fmla="*/ 6356394 h 176"/>
              <a:gd name="T84" fmla="*/ 8632338 w 163"/>
              <a:gd name="T85" fmla="*/ 5847892 h 176"/>
              <a:gd name="T86" fmla="*/ 8632338 w 163"/>
              <a:gd name="T87" fmla="*/ 5390127 h 176"/>
              <a:gd name="T88" fmla="*/ 7321044 w 163"/>
              <a:gd name="T89" fmla="*/ 5034288 h 176"/>
              <a:gd name="T90" fmla="*/ 7102728 w 163"/>
              <a:gd name="T91" fmla="*/ 4627486 h 176"/>
              <a:gd name="T92" fmla="*/ 7102728 w 163"/>
              <a:gd name="T93" fmla="*/ 4271421 h 176"/>
              <a:gd name="T94" fmla="*/ 7266582 w 163"/>
              <a:gd name="T95" fmla="*/ 4118983 h 176"/>
              <a:gd name="T96" fmla="*/ 7539593 w 163"/>
              <a:gd name="T97" fmla="*/ 4017283 h 176"/>
              <a:gd name="T98" fmla="*/ 8304631 w 163"/>
              <a:gd name="T99" fmla="*/ 3813882 h 176"/>
              <a:gd name="T100" fmla="*/ 8577876 w 163"/>
              <a:gd name="T101" fmla="*/ 3712181 h 176"/>
              <a:gd name="T102" fmla="*/ 8905583 w 163"/>
              <a:gd name="T103" fmla="*/ 3407080 h 176"/>
              <a:gd name="T104" fmla="*/ 8577876 w 163"/>
              <a:gd name="T105" fmla="*/ 2796877 h 176"/>
              <a:gd name="T106" fmla="*/ 8468485 w 163"/>
              <a:gd name="T107" fmla="*/ 2135711 h 17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63" h="176">
                <a:moveTo>
                  <a:pt x="57" y="48"/>
                </a:moveTo>
                <a:lnTo>
                  <a:pt x="44" y="61"/>
                </a:lnTo>
                <a:lnTo>
                  <a:pt x="31" y="74"/>
                </a:lnTo>
                <a:lnTo>
                  <a:pt x="28" y="68"/>
                </a:lnTo>
                <a:lnTo>
                  <a:pt x="27" y="63"/>
                </a:lnTo>
                <a:lnTo>
                  <a:pt x="26" y="59"/>
                </a:lnTo>
                <a:lnTo>
                  <a:pt x="27" y="54"/>
                </a:lnTo>
                <a:lnTo>
                  <a:pt x="28" y="50"/>
                </a:lnTo>
                <a:lnTo>
                  <a:pt x="30" y="47"/>
                </a:lnTo>
                <a:lnTo>
                  <a:pt x="32" y="44"/>
                </a:lnTo>
                <a:lnTo>
                  <a:pt x="36" y="42"/>
                </a:lnTo>
                <a:lnTo>
                  <a:pt x="52" y="32"/>
                </a:lnTo>
                <a:lnTo>
                  <a:pt x="67" y="22"/>
                </a:lnTo>
                <a:lnTo>
                  <a:pt x="76" y="21"/>
                </a:lnTo>
                <a:lnTo>
                  <a:pt x="85" y="21"/>
                </a:lnTo>
                <a:lnTo>
                  <a:pt x="92" y="22"/>
                </a:lnTo>
                <a:lnTo>
                  <a:pt x="101" y="26"/>
                </a:lnTo>
                <a:lnTo>
                  <a:pt x="107" y="30"/>
                </a:lnTo>
                <a:lnTo>
                  <a:pt x="115" y="34"/>
                </a:lnTo>
                <a:lnTo>
                  <a:pt x="121" y="39"/>
                </a:lnTo>
                <a:lnTo>
                  <a:pt x="127" y="45"/>
                </a:lnTo>
                <a:lnTo>
                  <a:pt x="130" y="47"/>
                </a:lnTo>
                <a:lnTo>
                  <a:pt x="132" y="49"/>
                </a:lnTo>
                <a:lnTo>
                  <a:pt x="133" y="52"/>
                </a:lnTo>
                <a:lnTo>
                  <a:pt x="133" y="55"/>
                </a:lnTo>
                <a:lnTo>
                  <a:pt x="133" y="62"/>
                </a:lnTo>
                <a:lnTo>
                  <a:pt x="134" y="67"/>
                </a:lnTo>
                <a:lnTo>
                  <a:pt x="123" y="65"/>
                </a:lnTo>
                <a:lnTo>
                  <a:pt x="113" y="62"/>
                </a:lnTo>
                <a:lnTo>
                  <a:pt x="104" y="59"/>
                </a:lnTo>
                <a:lnTo>
                  <a:pt x="95" y="54"/>
                </a:lnTo>
                <a:lnTo>
                  <a:pt x="86" y="50"/>
                </a:lnTo>
                <a:lnTo>
                  <a:pt x="77" y="48"/>
                </a:lnTo>
                <a:lnTo>
                  <a:pt x="68" y="47"/>
                </a:lnTo>
                <a:lnTo>
                  <a:pt x="57" y="48"/>
                </a:lnTo>
                <a:close/>
                <a:moveTo>
                  <a:pt x="155" y="42"/>
                </a:moveTo>
                <a:lnTo>
                  <a:pt x="147" y="32"/>
                </a:lnTo>
                <a:lnTo>
                  <a:pt x="137" y="22"/>
                </a:lnTo>
                <a:lnTo>
                  <a:pt x="126" y="15"/>
                </a:lnTo>
                <a:lnTo>
                  <a:pt x="116" y="10"/>
                </a:lnTo>
                <a:lnTo>
                  <a:pt x="104" y="5"/>
                </a:lnTo>
                <a:lnTo>
                  <a:pt x="92" y="2"/>
                </a:lnTo>
                <a:lnTo>
                  <a:pt x="79" y="0"/>
                </a:lnTo>
                <a:lnTo>
                  <a:pt x="67" y="1"/>
                </a:lnTo>
                <a:lnTo>
                  <a:pt x="57" y="2"/>
                </a:lnTo>
                <a:lnTo>
                  <a:pt x="47" y="5"/>
                </a:lnTo>
                <a:lnTo>
                  <a:pt x="38" y="9"/>
                </a:lnTo>
                <a:lnTo>
                  <a:pt x="28" y="14"/>
                </a:lnTo>
                <a:lnTo>
                  <a:pt x="21" y="19"/>
                </a:lnTo>
                <a:lnTo>
                  <a:pt x="13" y="27"/>
                </a:lnTo>
                <a:lnTo>
                  <a:pt x="7" y="34"/>
                </a:lnTo>
                <a:lnTo>
                  <a:pt x="2" y="42"/>
                </a:lnTo>
                <a:lnTo>
                  <a:pt x="1" y="49"/>
                </a:lnTo>
                <a:lnTo>
                  <a:pt x="0" y="57"/>
                </a:lnTo>
                <a:lnTo>
                  <a:pt x="1" y="65"/>
                </a:lnTo>
                <a:lnTo>
                  <a:pt x="5" y="73"/>
                </a:lnTo>
                <a:lnTo>
                  <a:pt x="9" y="79"/>
                </a:lnTo>
                <a:lnTo>
                  <a:pt x="14" y="85"/>
                </a:lnTo>
                <a:lnTo>
                  <a:pt x="21" y="90"/>
                </a:lnTo>
                <a:lnTo>
                  <a:pt x="28" y="93"/>
                </a:lnTo>
                <a:lnTo>
                  <a:pt x="22" y="95"/>
                </a:lnTo>
                <a:lnTo>
                  <a:pt x="17" y="97"/>
                </a:lnTo>
                <a:lnTo>
                  <a:pt x="13" y="100"/>
                </a:lnTo>
                <a:lnTo>
                  <a:pt x="10" y="103"/>
                </a:lnTo>
                <a:lnTo>
                  <a:pt x="8" y="108"/>
                </a:lnTo>
                <a:lnTo>
                  <a:pt x="7" y="112"/>
                </a:lnTo>
                <a:lnTo>
                  <a:pt x="6" y="117"/>
                </a:lnTo>
                <a:lnTo>
                  <a:pt x="6" y="123"/>
                </a:lnTo>
                <a:lnTo>
                  <a:pt x="8" y="133"/>
                </a:lnTo>
                <a:lnTo>
                  <a:pt x="12" y="143"/>
                </a:lnTo>
                <a:lnTo>
                  <a:pt x="18" y="153"/>
                </a:lnTo>
                <a:lnTo>
                  <a:pt x="25" y="159"/>
                </a:lnTo>
                <a:lnTo>
                  <a:pt x="36" y="165"/>
                </a:lnTo>
                <a:lnTo>
                  <a:pt x="48" y="170"/>
                </a:lnTo>
                <a:lnTo>
                  <a:pt x="60" y="173"/>
                </a:lnTo>
                <a:lnTo>
                  <a:pt x="73" y="175"/>
                </a:lnTo>
                <a:lnTo>
                  <a:pt x="86" y="176"/>
                </a:lnTo>
                <a:lnTo>
                  <a:pt x="97" y="175"/>
                </a:lnTo>
                <a:lnTo>
                  <a:pt x="109" y="173"/>
                </a:lnTo>
                <a:lnTo>
                  <a:pt x="121" y="169"/>
                </a:lnTo>
                <a:lnTo>
                  <a:pt x="134" y="155"/>
                </a:lnTo>
                <a:lnTo>
                  <a:pt x="147" y="141"/>
                </a:lnTo>
                <a:lnTo>
                  <a:pt x="152" y="133"/>
                </a:lnTo>
                <a:lnTo>
                  <a:pt x="156" y="125"/>
                </a:lnTo>
                <a:lnTo>
                  <a:pt x="158" y="121"/>
                </a:lnTo>
                <a:lnTo>
                  <a:pt x="158" y="115"/>
                </a:lnTo>
                <a:lnTo>
                  <a:pt x="159" y="110"/>
                </a:lnTo>
                <a:lnTo>
                  <a:pt x="158" y="106"/>
                </a:lnTo>
                <a:lnTo>
                  <a:pt x="147" y="102"/>
                </a:lnTo>
                <a:lnTo>
                  <a:pt x="134" y="99"/>
                </a:lnTo>
                <a:lnTo>
                  <a:pt x="131" y="94"/>
                </a:lnTo>
                <a:lnTo>
                  <a:pt x="130" y="91"/>
                </a:lnTo>
                <a:lnTo>
                  <a:pt x="130" y="87"/>
                </a:lnTo>
                <a:lnTo>
                  <a:pt x="130" y="84"/>
                </a:lnTo>
                <a:lnTo>
                  <a:pt x="131" y="82"/>
                </a:lnTo>
                <a:lnTo>
                  <a:pt x="133" y="81"/>
                </a:lnTo>
                <a:lnTo>
                  <a:pt x="135" y="80"/>
                </a:lnTo>
                <a:lnTo>
                  <a:pt x="138" y="79"/>
                </a:lnTo>
                <a:lnTo>
                  <a:pt x="144" y="77"/>
                </a:lnTo>
                <a:lnTo>
                  <a:pt x="152" y="75"/>
                </a:lnTo>
                <a:lnTo>
                  <a:pt x="154" y="74"/>
                </a:lnTo>
                <a:lnTo>
                  <a:pt x="157" y="73"/>
                </a:lnTo>
                <a:lnTo>
                  <a:pt x="160" y="70"/>
                </a:lnTo>
                <a:lnTo>
                  <a:pt x="163" y="67"/>
                </a:lnTo>
                <a:lnTo>
                  <a:pt x="159" y="62"/>
                </a:lnTo>
                <a:lnTo>
                  <a:pt x="157" y="55"/>
                </a:lnTo>
                <a:lnTo>
                  <a:pt x="156" y="48"/>
                </a:lnTo>
                <a:lnTo>
                  <a:pt x="155" y="42"/>
                </a:lnTo>
                <a:close/>
              </a:path>
            </a:pathLst>
          </a:custGeom>
          <a:solidFill>
            <a:srgbClr val="FFFFFF"/>
          </a:solidFill>
          <a:ln w="9525">
            <a:noFill/>
            <a:round/>
            <a:headEnd/>
            <a:tailEnd/>
          </a:ln>
        </p:spPr>
        <p:txBody>
          <a:bodyPr/>
          <a:lstStyle/>
          <a:p>
            <a:endParaRPr lang="en-US"/>
          </a:p>
        </p:txBody>
      </p:sp>
      <p:sp>
        <p:nvSpPr>
          <p:cNvPr id="440" name="Freeform 444"/>
          <p:cNvSpPr>
            <a:spLocks noEditPoints="1"/>
          </p:cNvSpPr>
          <p:nvPr/>
        </p:nvSpPr>
        <p:spPr bwMode="auto">
          <a:xfrm>
            <a:off x="1258888" y="1482725"/>
            <a:ext cx="33337" cy="39688"/>
          </a:xfrm>
          <a:custGeom>
            <a:avLst/>
            <a:gdLst>
              <a:gd name="T0" fmla="*/ 3133460 w 153"/>
              <a:gd name="T1" fmla="*/ 2513798 h 177"/>
              <a:gd name="T2" fmla="*/ 1804120 w 153"/>
              <a:gd name="T3" fmla="*/ 3268094 h 177"/>
              <a:gd name="T4" fmla="*/ 1376840 w 153"/>
              <a:gd name="T5" fmla="*/ 3117190 h 177"/>
              <a:gd name="T6" fmla="*/ 1329340 w 153"/>
              <a:gd name="T7" fmla="*/ 2614475 h 177"/>
              <a:gd name="T8" fmla="*/ 1471839 w 153"/>
              <a:gd name="T9" fmla="*/ 2312667 h 177"/>
              <a:gd name="T10" fmla="*/ 1804120 w 153"/>
              <a:gd name="T11" fmla="*/ 2011083 h 177"/>
              <a:gd name="T12" fmla="*/ 2326400 w 153"/>
              <a:gd name="T13" fmla="*/ 1809952 h 177"/>
              <a:gd name="T14" fmla="*/ 2990961 w 153"/>
              <a:gd name="T15" fmla="*/ 1558595 h 177"/>
              <a:gd name="T16" fmla="*/ 3323241 w 153"/>
              <a:gd name="T17" fmla="*/ 1357464 h 177"/>
              <a:gd name="T18" fmla="*/ 3655522 w 153"/>
              <a:gd name="T19" fmla="*/ 1106107 h 177"/>
              <a:gd name="T20" fmla="*/ 4035520 w 153"/>
              <a:gd name="T21" fmla="*/ 1055880 h 177"/>
              <a:gd name="T22" fmla="*/ 4557582 w 153"/>
              <a:gd name="T23" fmla="*/ 1206560 h 177"/>
              <a:gd name="T24" fmla="*/ 5602141 w 153"/>
              <a:gd name="T25" fmla="*/ 2212214 h 177"/>
              <a:gd name="T26" fmla="*/ 5981922 w 153"/>
              <a:gd name="T27" fmla="*/ 3016736 h 177"/>
              <a:gd name="T28" fmla="*/ 5697141 w 153"/>
              <a:gd name="T29" fmla="*/ 3217643 h 177"/>
              <a:gd name="T30" fmla="*/ 5174861 w 153"/>
              <a:gd name="T31" fmla="*/ 3117190 h 177"/>
              <a:gd name="T32" fmla="*/ 4510082 w 153"/>
              <a:gd name="T33" fmla="*/ 2614475 h 177"/>
              <a:gd name="T34" fmla="*/ 4035520 w 153"/>
              <a:gd name="T35" fmla="*/ 2312667 h 177"/>
              <a:gd name="T36" fmla="*/ 3655522 w 153"/>
              <a:gd name="T37" fmla="*/ 2262440 h 177"/>
              <a:gd name="T38" fmla="*/ 6504201 w 153"/>
              <a:gd name="T39" fmla="*/ 1407691 h 177"/>
              <a:gd name="T40" fmla="*/ 5697141 w 153"/>
              <a:gd name="T41" fmla="*/ 703845 h 177"/>
              <a:gd name="T42" fmla="*/ 4747581 w 153"/>
              <a:gd name="T43" fmla="*/ 251357 h 177"/>
              <a:gd name="T44" fmla="*/ 3608240 w 153"/>
              <a:gd name="T45" fmla="*/ 0 h 177"/>
              <a:gd name="T46" fmla="*/ 2373682 w 153"/>
              <a:gd name="T47" fmla="*/ 100453 h 177"/>
              <a:gd name="T48" fmla="*/ 997060 w 153"/>
              <a:gd name="T49" fmla="*/ 754072 h 177"/>
              <a:gd name="T50" fmla="*/ 379780 w 153"/>
              <a:gd name="T51" fmla="*/ 1206560 h 177"/>
              <a:gd name="T52" fmla="*/ 95000 w 153"/>
              <a:gd name="T53" fmla="*/ 1558595 h 177"/>
              <a:gd name="T54" fmla="*/ 0 w 153"/>
              <a:gd name="T55" fmla="*/ 1960856 h 177"/>
              <a:gd name="T56" fmla="*/ 332281 w 153"/>
              <a:gd name="T57" fmla="*/ 3469224 h 177"/>
              <a:gd name="T58" fmla="*/ 522280 w 153"/>
              <a:gd name="T59" fmla="*/ 3770808 h 177"/>
              <a:gd name="T60" fmla="*/ 712061 w 153"/>
              <a:gd name="T61" fmla="*/ 4022166 h 177"/>
              <a:gd name="T62" fmla="*/ 1091841 w 153"/>
              <a:gd name="T63" fmla="*/ 4122843 h 177"/>
              <a:gd name="T64" fmla="*/ 1471839 w 153"/>
              <a:gd name="T65" fmla="*/ 4072392 h 177"/>
              <a:gd name="T66" fmla="*/ 1661621 w 153"/>
              <a:gd name="T67" fmla="*/ 4374201 h 177"/>
              <a:gd name="T68" fmla="*/ 1756620 w 153"/>
              <a:gd name="T69" fmla="*/ 4675785 h 177"/>
              <a:gd name="T70" fmla="*/ 1614121 w 153"/>
              <a:gd name="T71" fmla="*/ 4876915 h 177"/>
              <a:gd name="T72" fmla="*/ 1424340 w 153"/>
              <a:gd name="T73" fmla="*/ 5027819 h 177"/>
              <a:gd name="T74" fmla="*/ 902060 w 153"/>
              <a:gd name="T75" fmla="*/ 5228950 h 177"/>
              <a:gd name="T76" fmla="*/ 474780 w 153"/>
              <a:gd name="T77" fmla="*/ 5379630 h 177"/>
              <a:gd name="T78" fmla="*/ 427280 w 153"/>
              <a:gd name="T79" fmla="*/ 6535963 h 177"/>
              <a:gd name="T80" fmla="*/ 427280 w 153"/>
              <a:gd name="T81" fmla="*/ 7089129 h 177"/>
              <a:gd name="T82" fmla="*/ 569779 w 153"/>
              <a:gd name="T83" fmla="*/ 7541617 h 177"/>
              <a:gd name="T84" fmla="*/ 1566621 w 153"/>
              <a:gd name="T85" fmla="*/ 8245462 h 177"/>
              <a:gd name="T86" fmla="*/ 2706180 w 153"/>
              <a:gd name="T87" fmla="*/ 8748177 h 177"/>
              <a:gd name="T88" fmla="*/ 3988020 w 153"/>
              <a:gd name="T89" fmla="*/ 8899081 h 177"/>
              <a:gd name="T90" fmla="*/ 4605082 w 153"/>
              <a:gd name="T91" fmla="*/ 8848854 h 177"/>
              <a:gd name="T92" fmla="*/ 5269861 w 153"/>
              <a:gd name="T93" fmla="*/ 8697950 h 177"/>
              <a:gd name="T94" fmla="*/ 6693982 w 153"/>
              <a:gd name="T95" fmla="*/ 7340486 h 177"/>
              <a:gd name="T96" fmla="*/ 7168762 w 153"/>
              <a:gd name="T97" fmla="*/ 6485737 h 177"/>
              <a:gd name="T98" fmla="*/ 7263762 w 153"/>
              <a:gd name="T99" fmla="*/ 5932795 h 177"/>
              <a:gd name="T100" fmla="*/ 7263762 w 153"/>
              <a:gd name="T101" fmla="*/ 5379630 h 177"/>
              <a:gd name="T102" fmla="*/ 6978981 w 153"/>
              <a:gd name="T103" fmla="*/ 5379630 h 177"/>
              <a:gd name="T104" fmla="*/ 6361702 w 153"/>
              <a:gd name="T105" fmla="*/ 5078046 h 177"/>
              <a:gd name="T106" fmla="*/ 6124421 w 153"/>
              <a:gd name="T107" fmla="*/ 4876915 h 177"/>
              <a:gd name="T108" fmla="*/ 6219203 w 153"/>
              <a:gd name="T109" fmla="*/ 4374201 h 177"/>
              <a:gd name="T110" fmla="*/ 6314202 w 153"/>
              <a:gd name="T111" fmla="*/ 4072392 h 177"/>
              <a:gd name="T112" fmla="*/ 6599201 w 153"/>
              <a:gd name="T113" fmla="*/ 4072392 h 177"/>
              <a:gd name="T114" fmla="*/ 7263762 w 153"/>
              <a:gd name="T115" fmla="*/ 4072392 h 177"/>
              <a:gd name="T116" fmla="*/ 7216262 w 153"/>
              <a:gd name="T117" fmla="*/ 2564248 h 177"/>
              <a:gd name="T118" fmla="*/ 7026481 w 153"/>
              <a:gd name="T119" fmla="*/ 1910630 h 177"/>
              <a:gd name="T120" fmla="*/ 6504201 w 153"/>
              <a:gd name="T121" fmla="*/ 1407691 h 17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53" h="177">
                <a:moveTo>
                  <a:pt x="73" y="46"/>
                </a:moveTo>
                <a:lnTo>
                  <a:pt x="66" y="50"/>
                </a:lnTo>
                <a:lnTo>
                  <a:pt x="53" y="58"/>
                </a:lnTo>
                <a:lnTo>
                  <a:pt x="38" y="65"/>
                </a:lnTo>
                <a:lnTo>
                  <a:pt x="31" y="68"/>
                </a:lnTo>
                <a:lnTo>
                  <a:pt x="29" y="62"/>
                </a:lnTo>
                <a:lnTo>
                  <a:pt x="28" y="56"/>
                </a:lnTo>
                <a:lnTo>
                  <a:pt x="28" y="52"/>
                </a:lnTo>
                <a:lnTo>
                  <a:pt x="29" y="49"/>
                </a:lnTo>
                <a:lnTo>
                  <a:pt x="31" y="46"/>
                </a:lnTo>
                <a:lnTo>
                  <a:pt x="34" y="43"/>
                </a:lnTo>
                <a:lnTo>
                  <a:pt x="38" y="40"/>
                </a:lnTo>
                <a:lnTo>
                  <a:pt x="41" y="39"/>
                </a:lnTo>
                <a:lnTo>
                  <a:pt x="49" y="36"/>
                </a:lnTo>
                <a:lnTo>
                  <a:pt x="59" y="33"/>
                </a:lnTo>
                <a:lnTo>
                  <a:pt x="63" y="31"/>
                </a:lnTo>
                <a:lnTo>
                  <a:pt x="66" y="29"/>
                </a:lnTo>
                <a:lnTo>
                  <a:pt x="70" y="27"/>
                </a:lnTo>
                <a:lnTo>
                  <a:pt x="73" y="23"/>
                </a:lnTo>
                <a:lnTo>
                  <a:pt x="77" y="22"/>
                </a:lnTo>
                <a:lnTo>
                  <a:pt x="81" y="21"/>
                </a:lnTo>
                <a:lnTo>
                  <a:pt x="85" y="21"/>
                </a:lnTo>
                <a:lnTo>
                  <a:pt x="89" y="21"/>
                </a:lnTo>
                <a:lnTo>
                  <a:pt x="96" y="24"/>
                </a:lnTo>
                <a:lnTo>
                  <a:pt x="104" y="30"/>
                </a:lnTo>
                <a:lnTo>
                  <a:pt x="118" y="44"/>
                </a:lnTo>
                <a:lnTo>
                  <a:pt x="131" y="55"/>
                </a:lnTo>
                <a:lnTo>
                  <a:pt x="126" y="60"/>
                </a:lnTo>
                <a:lnTo>
                  <a:pt x="123" y="62"/>
                </a:lnTo>
                <a:lnTo>
                  <a:pt x="120" y="64"/>
                </a:lnTo>
                <a:lnTo>
                  <a:pt x="117" y="64"/>
                </a:lnTo>
                <a:lnTo>
                  <a:pt x="109" y="62"/>
                </a:lnTo>
                <a:lnTo>
                  <a:pt x="103" y="56"/>
                </a:lnTo>
                <a:lnTo>
                  <a:pt x="95" y="52"/>
                </a:lnTo>
                <a:lnTo>
                  <a:pt x="89" y="47"/>
                </a:lnTo>
                <a:lnTo>
                  <a:pt x="85" y="46"/>
                </a:lnTo>
                <a:lnTo>
                  <a:pt x="80" y="45"/>
                </a:lnTo>
                <a:lnTo>
                  <a:pt x="77" y="45"/>
                </a:lnTo>
                <a:lnTo>
                  <a:pt x="73" y="46"/>
                </a:lnTo>
                <a:close/>
                <a:moveTo>
                  <a:pt x="137" y="28"/>
                </a:moveTo>
                <a:lnTo>
                  <a:pt x="128" y="20"/>
                </a:lnTo>
                <a:lnTo>
                  <a:pt x="120" y="14"/>
                </a:lnTo>
                <a:lnTo>
                  <a:pt x="110" y="10"/>
                </a:lnTo>
                <a:lnTo>
                  <a:pt x="100" y="5"/>
                </a:lnTo>
                <a:lnTo>
                  <a:pt x="88" y="2"/>
                </a:lnTo>
                <a:lnTo>
                  <a:pt x="76" y="0"/>
                </a:lnTo>
                <a:lnTo>
                  <a:pt x="63" y="0"/>
                </a:lnTo>
                <a:lnTo>
                  <a:pt x="50" y="2"/>
                </a:lnTo>
                <a:lnTo>
                  <a:pt x="35" y="8"/>
                </a:lnTo>
                <a:lnTo>
                  <a:pt x="21" y="15"/>
                </a:lnTo>
                <a:lnTo>
                  <a:pt x="13" y="19"/>
                </a:lnTo>
                <a:lnTo>
                  <a:pt x="8" y="24"/>
                </a:lnTo>
                <a:lnTo>
                  <a:pt x="5" y="28"/>
                </a:lnTo>
                <a:lnTo>
                  <a:pt x="2" y="31"/>
                </a:lnTo>
                <a:lnTo>
                  <a:pt x="1" y="35"/>
                </a:lnTo>
                <a:lnTo>
                  <a:pt x="0" y="39"/>
                </a:lnTo>
                <a:lnTo>
                  <a:pt x="3" y="54"/>
                </a:lnTo>
                <a:lnTo>
                  <a:pt x="7" y="69"/>
                </a:lnTo>
                <a:lnTo>
                  <a:pt x="9" y="72"/>
                </a:lnTo>
                <a:lnTo>
                  <a:pt x="11" y="75"/>
                </a:lnTo>
                <a:lnTo>
                  <a:pt x="13" y="78"/>
                </a:lnTo>
                <a:lnTo>
                  <a:pt x="15" y="80"/>
                </a:lnTo>
                <a:lnTo>
                  <a:pt x="18" y="81"/>
                </a:lnTo>
                <a:lnTo>
                  <a:pt x="23" y="82"/>
                </a:lnTo>
                <a:lnTo>
                  <a:pt x="27" y="82"/>
                </a:lnTo>
                <a:lnTo>
                  <a:pt x="31" y="81"/>
                </a:lnTo>
                <a:lnTo>
                  <a:pt x="34" y="84"/>
                </a:lnTo>
                <a:lnTo>
                  <a:pt x="35" y="87"/>
                </a:lnTo>
                <a:lnTo>
                  <a:pt x="37" y="91"/>
                </a:lnTo>
                <a:lnTo>
                  <a:pt x="37" y="93"/>
                </a:lnTo>
                <a:lnTo>
                  <a:pt x="35" y="95"/>
                </a:lnTo>
                <a:lnTo>
                  <a:pt x="34" y="97"/>
                </a:lnTo>
                <a:lnTo>
                  <a:pt x="32" y="99"/>
                </a:lnTo>
                <a:lnTo>
                  <a:pt x="30" y="100"/>
                </a:lnTo>
                <a:lnTo>
                  <a:pt x="25" y="103"/>
                </a:lnTo>
                <a:lnTo>
                  <a:pt x="19" y="104"/>
                </a:lnTo>
                <a:lnTo>
                  <a:pt x="14" y="106"/>
                </a:lnTo>
                <a:lnTo>
                  <a:pt x="10" y="107"/>
                </a:lnTo>
                <a:lnTo>
                  <a:pt x="9" y="118"/>
                </a:lnTo>
                <a:lnTo>
                  <a:pt x="9" y="130"/>
                </a:lnTo>
                <a:lnTo>
                  <a:pt x="9" y="135"/>
                </a:lnTo>
                <a:lnTo>
                  <a:pt x="9" y="141"/>
                </a:lnTo>
                <a:lnTo>
                  <a:pt x="10" y="146"/>
                </a:lnTo>
                <a:lnTo>
                  <a:pt x="12" y="150"/>
                </a:lnTo>
                <a:lnTo>
                  <a:pt x="22" y="158"/>
                </a:lnTo>
                <a:lnTo>
                  <a:pt x="33" y="164"/>
                </a:lnTo>
                <a:lnTo>
                  <a:pt x="44" y="170"/>
                </a:lnTo>
                <a:lnTo>
                  <a:pt x="57" y="174"/>
                </a:lnTo>
                <a:lnTo>
                  <a:pt x="70" y="176"/>
                </a:lnTo>
                <a:lnTo>
                  <a:pt x="84" y="177"/>
                </a:lnTo>
                <a:lnTo>
                  <a:pt x="90" y="177"/>
                </a:lnTo>
                <a:lnTo>
                  <a:pt x="97" y="176"/>
                </a:lnTo>
                <a:lnTo>
                  <a:pt x="104" y="175"/>
                </a:lnTo>
                <a:lnTo>
                  <a:pt x="111" y="173"/>
                </a:lnTo>
                <a:lnTo>
                  <a:pt x="127" y="160"/>
                </a:lnTo>
                <a:lnTo>
                  <a:pt x="141" y="146"/>
                </a:lnTo>
                <a:lnTo>
                  <a:pt x="147" y="138"/>
                </a:lnTo>
                <a:lnTo>
                  <a:pt x="151" y="129"/>
                </a:lnTo>
                <a:lnTo>
                  <a:pt x="152" y="124"/>
                </a:lnTo>
                <a:lnTo>
                  <a:pt x="153" y="118"/>
                </a:lnTo>
                <a:lnTo>
                  <a:pt x="153" y="113"/>
                </a:lnTo>
                <a:lnTo>
                  <a:pt x="153" y="107"/>
                </a:lnTo>
                <a:lnTo>
                  <a:pt x="150" y="107"/>
                </a:lnTo>
                <a:lnTo>
                  <a:pt x="147" y="107"/>
                </a:lnTo>
                <a:lnTo>
                  <a:pt x="140" y="104"/>
                </a:lnTo>
                <a:lnTo>
                  <a:pt x="134" y="101"/>
                </a:lnTo>
                <a:lnTo>
                  <a:pt x="131" y="99"/>
                </a:lnTo>
                <a:lnTo>
                  <a:pt x="129" y="97"/>
                </a:lnTo>
                <a:lnTo>
                  <a:pt x="128" y="93"/>
                </a:lnTo>
                <a:lnTo>
                  <a:pt x="131" y="87"/>
                </a:lnTo>
                <a:lnTo>
                  <a:pt x="131" y="83"/>
                </a:lnTo>
                <a:lnTo>
                  <a:pt x="133" y="81"/>
                </a:lnTo>
                <a:lnTo>
                  <a:pt x="136" y="81"/>
                </a:lnTo>
                <a:lnTo>
                  <a:pt x="139" y="81"/>
                </a:lnTo>
                <a:lnTo>
                  <a:pt x="147" y="82"/>
                </a:lnTo>
                <a:lnTo>
                  <a:pt x="153" y="81"/>
                </a:lnTo>
                <a:lnTo>
                  <a:pt x="153" y="66"/>
                </a:lnTo>
                <a:lnTo>
                  <a:pt x="152" y="51"/>
                </a:lnTo>
                <a:lnTo>
                  <a:pt x="150" y="45"/>
                </a:lnTo>
                <a:lnTo>
                  <a:pt x="148" y="38"/>
                </a:lnTo>
                <a:lnTo>
                  <a:pt x="142" y="32"/>
                </a:lnTo>
                <a:lnTo>
                  <a:pt x="137" y="28"/>
                </a:lnTo>
                <a:close/>
              </a:path>
            </a:pathLst>
          </a:custGeom>
          <a:solidFill>
            <a:srgbClr val="FFFFFF"/>
          </a:solidFill>
          <a:ln w="9525">
            <a:noFill/>
            <a:round/>
            <a:headEnd/>
            <a:tailEnd/>
          </a:ln>
        </p:spPr>
        <p:txBody>
          <a:bodyPr/>
          <a:lstStyle/>
          <a:p>
            <a:endParaRPr lang="en-US"/>
          </a:p>
        </p:txBody>
      </p:sp>
      <p:sp>
        <p:nvSpPr>
          <p:cNvPr id="441" name="Freeform 445"/>
          <p:cNvSpPr>
            <a:spLocks noEditPoints="1"/>
          </p:cNvSpPr>
          <p:nvPr/>
        </p:nvSpPr>
        <p:spPr bwMode="auto">
          <a:xfrm>
            <a:off x="2046288" y="1482725"/>
            <a:ext cx="34925" cy="36513"/>
          </a:xfrm>
          <a:custGeom>
            <a:avLst/>
            <a:gdLst>
              <a:gd name="T0" fmla="*/ 6098460 w 151"/>
              <a:gd name="T1" fmla="*/ 2383041 h 177"/>
              <a:gd name="T2" fmla="*/ 5670571 w 151"/>
              <a:gd name="T3" fmla="*/ 2042665 h 177"/>
              <a:gd name="T4" fmla="*/ 5082166 w 151"/>
              <a:gd name="T5" fmla="*/ 1787280 h 177"/>
              <a:gd name="T6" fmla="*/ 4440101 w 151"/>
              <a:gd name="T7" fmla="*/ 1744785 h 177"/>
              <a:gd name="T8" fmla="*/ 3477235 w 151"/>
              <a:gd name="T9" fmla="*/ 1872477 h 177"/>
              <a:gd name="T10" fmla="*/ 2300424 w 151"/>
              <a:gd name="T11" fmla="*/ 2340545 h 177"/>
              <a:gd name="T12" fmla="*/ 1551271 w 151"/>
              <a:gd name="T13" fmla="*/ 2510733 h 177"/>
              <a:gd name="T14" fmla="*/ 1444415 w 151"/>
              <a:gd name="T15" fmla="*/ 2298050 h 177"/>
              <a:gd name="T16" fmla="*/ 1497843 w 151"/>
              <a:gd name="T17" fmla="*/ 2042665 h 177"/>
              <a:gd name="T18" fmla="*/ 1818875 w 151"/>
              <a:gd name="T19" fmla="*/ 1617093 h 177"/>
              <a:gd name="T20" fmla="*/ 2460709 w 151"/>
              <a:gd name="T21" fmla="*/ 1234016 h 177"/>
              <a:gd name="T22" fmla="*/ 3156202 w 151"/>
              <a:gd name="T23" fmla="*/ 1021333 h 177"/>
              <a:gd name="T24" fmla="*/ 3905124 w 151"/>
              <a:gd name="T25" fmla="*/ 893640 h 177"/>
              <a:gd name="T26" fmla="*/ 4654045 w 151"/>
              <a:gd name="T27" fmla="*/ 893640 h 177"/>
              <a:gd name="T28" fmla="*/ 5349539 w 151"/>
              <a:gd name="T29" fmla="*/ 1021333 h 177"/>
              <a:gd name="T30" fmla="*/ 5991603 w 151"/>
              <a:gd name="T31" fmla="*/ 1234016 h 177"/>
              <a:gd name="T32" fmla="*/ 6580009 w 151"/>
              <a:gd name="T33" fmla="*/ 1702290 h 177"/>
              <a:gd name="T34" fmla="*/ 6793953 w 151"/>
              <a:gd name="T35" fmla="*/ 2127656 h 177"/>
              <a:gd name="T36" fmla="*/ 6580009 w 151"/>
              <a:gd name="T37" fmla="*/ 2425536 h 177"/>
              <a:gd name="T38" fmla="*/ 8077852 w 151"/>
              <a:gd name="T39" fmla="*/ 2340545 h 177"/>
              <a:gd name="T40" fmla="*/ 7061326 w 151"/>
              <a:gd name="T41" fmla="*/ 1234016 h 177"/>
              <a:gd name="T42" fmla="*/ 6419493 w 151"/>
              <a:gd name="T43" fmla="*/ 808443 h 177"/>
              <a:gd name="T44" fmla="*/ 5723999 w 151"/>
              <a:gd name="T45" fmla="*/ 425572 h 177"/>
              <a:gd name="T46" fmla="*/ 4921650 w 151"/>
              <a:gd name="T47" fmla="*/ 127692 h 177"/>
              <a:gd name="T48" fmla="*/ 4065640 w 151"/>
              <a:gd name="T49" fmla="*/ 0 h 177"/>
              <a:gd name="T50" fmla="*/ 3156202 w 151"/>
              <a:gd name="T51" fmla="*/ 0 h 177"/>
              <a:gd name="T52" fmla="*/ 2246765 w 151"/>
              <a:gd name="T53" fmla="*/ 212683 h 177"/>
              <a:gd name="T54" fmla="*/ 1337327 w 151"/>
              <a:gd name="T55" fmla="*/ 765948 h 177"/>
              <a:gd name="T56" fmla="*/ 588405 w 151"/>
              <a:gd name="T57" fmla="*/ 1489400 h 177"/>
              <a:gd name="T58" fmla="*/ 107088 w 151"/>
              <a:gd name="T59" fmla="*/ 2425536 h 177"/>
              <a:gd name="T60" fmla="*/ 53428 w 151"/>
              <a:gd name="T61" fmla="*/ 2936305 h 177"/>
              <a:gd name="T62" fmla="*/ 160516 w 151"/>
              <a:gd name="T63" fmla="*/ 3446868 h 177"/>
              <a:gd name="T64" fmla="*/ 588405 w 151"/>
              <a:gd name="T65" fmla="*/ 3404373 h 177"/>
              <a:gd name="T66" fmla="*/ 856009 w 151"/>
              <a:gd name="T67" fmla="*/ 3148988 h 177"/>
              <a:gd name="T68" fmla="*/ 1390986 w 151"/>
              <a:gd name="T69" fmla="*/ 3489570 h 177"/>
              <a:gd name="T70" fmla="*/ 1551271 w 151"/>
              <a:gd name="T71" fmla="*/ 3744749 h 177"/>
              <a:gd name="T72" fmla="*/ 1444415 w 151"/>
              <a:gd name="T73" fmla="*/ 3957638 h 177"/>
              <a:gd name="T74" fmla="*/ 1123382 w 151"/>
              <a:gd name="T75" fmla="*/ 4213023 h 177"/>
              <a:gd name="T76" fmla="*/ 0 w 151"/>
              <a:gd name="T77" fmla="*/ 4808783 h 177"/>
              <a:gd name="T78" fmla="*/ 107088 w 151"/>
              <a:gd name="T79" fmla="*/ 5234149 h 177"/>
              <a:gd name="T80" fmla="*/ 267373 w 151"/>
              <a:gd name="T81" fmla="*/ 5702423 h 177"/>
              <a:gd name="T82" fmla="*/ 909438 w 151"/>
              <a:gd name="T83" fmla="*/ 6425875 h 177"/>
              <a:gd name="T84" fmla="*/ 1818875 w 151"/>
              <a:gd name="T85" fmla="*/ 7021636 h 177"/>
              <a:gd name="T86" fmla="*/ 2728313 w 151"/>
              <a:gd name="T87" fmla="*/ 7489703 h 177"/>
              <a:gd name="T88" fmla="*/ 4119068 w 151"/>
              <a:gd name="T89" fmla="*/ 7532199 h 177"/>
              <a:gd name="T90" fmla="*/ 5510055 w 151"/>
              <a:gd name="T91" fmla="*/ 7276814 h 177"/>
              <a:gd name="T92" fmla="*/ 6152120 w 151"/>
              <a:gd name="T93" fmla="*/ 7064131 h 177"/>
              <a:gd name="T94" fmla="*/ 6793953 w 151"/>
              <a:gd name="T95" fmla="*/ 6723755 h 177"/>
              <a:gd name="T96" fmla="*/ 7382359 w 151"/>
              <a:gd name="T97" fmla="*/ 6383174 h 177"/>
              <a:gd name="T98" fmla="*/ 7863907 w 151"/>
              <a:gd name="T99" fmla="*/ 5829909 h 177"/>
              <a:gd name="T100" fmla="*/ 8077852 w 151"/>
              <a:gd name="T101" fmla="*/ 5361841 h 177"/>
              <a:gd name="T102" fmla="*/ 8077852 w 151"/>
              <a:gd name="T103" fmla="*/ 4936269 h 177"/>
              <a:gd name="T104" fmla="*/ 7756819 w 151"/>
              <a:gd name="T105" fmla="*/ 4553398 h 177"/>
              <a:gd name="T106" fmla="*/ 7221842 w 151"/>
              <a:gd name="T107" fmla="*/ 4383210 h 177"/>
              <a:gd name="T108" fmla="*/ 6954470 w 151"/>
              <a:gd name="T109" fmla="*/ 4127826 h 177"/>
              <a:gd name="T110" fmla="*/ 6954470 w 151"/>
              <a:gd name="T111" fmla="*/ 3872441 h 177"/>
              <a:gd name="T112" fmla="*/ 7328930 w 151"/>
              <a:gd name="T113" fmla="*/ 3404373 h 177"/>
              <a:gd name="T114" fmla="*/ 7756819 w 151"/>
              <a:gd name="T115" fmla="*/ 2851108 h 177"/>
              <a:gd name="T116" fmla="*/ 8077852 w 151"/>
              <a:gd name="T117" fmla="*/ 2340545 h 17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51" h="177">
                <a:moveTo>
                  <a:pt x="119" y="61"/>
                </a:moveTo>
                <a:lnTo>
                  <a:pt x="114" y="56"/>
                </a:lnTo>
                <a:lnTo>
                  <a:pt x="110" y="51"/>
                </a:lnTo>
                <a:lnTo>
                  <a:pt x="106" y="48"/>
                </a:lnTo>
                <a:lnTo>
                  <a:pt x="100" y="44"/>
                </a:lnTo>
                <a:lnTo>
                  <a:pt x="95" y="42"/>
                </a:lnTo>
                <a:lnTo>
                  <a:pt x="90" y="41"/>
                </a:lnTo>
                <a:lnTo>
                  <a:pt x="83" y="41"/>
                </a:lnTo>
                <a:lnTo>
                  <a:pt x="78" y="41"/>
                </a:lnTo>
                <a:lnTo>
                  <a:pt x="65" y="44"/>
                </a:lnTo>
                <a:lnTo>
                  <a:pt x="53" y="49"/>
                </a:lnTo>
                <a:lnTo>
                  <a:pt x="43" y="55"/>
                </a:lnTo>
                <a:lnTo>
                  <a:pt x="32" y="61"/>
                </a:lnTo>
                <a:lnTo>
                  <a:pt x="29" y="59"/>
                </a:lnTo>
                <a:lnTo>
                  <a:pt x="28" y="57"/>
                </a:lnTo>
                <a:lnTo>
                  <a:pt x="27" y="54"/>
                </a:lnTo>
                <a:lnTo>
                  <a:pt x="27" y="52"/>
                </a:lnTo>
                <a:lnTo>
                  <a:pt x="28" y="48"/>
                </a:lnTo>
                <a:lnTo>
                  <a:pt x="29" y="42"/>
                </a:lnTo>
                <a:lnTo>
                  <a:pt x="34" y="38"/>
                </a:lnTo>
                <a:lnTo>
                  <a:pt x="40" y="33"/>
                </a:lnTo>
                <a:lnTo>
                  <a:pt x="46" y="29"/>
                </a:lnTo>
                <a:lnTo>
                  <a:pt x="52" y="26"/>
                </a:lnTo>
                <a:lnTo>
                  <a:pt x="59" y="24"/>
                </a:lnTo>
                <a:lnTo>
                  <a:pt x="65" y="22"/>
                </a:lnTo>
                <a:lnTo>
                  <a:pt x="73" y="21"/>
                </a:lnTo>
                <a:lnTo>
                  <a:pt x="79" y="20"/>
                </a:lnTo>
                <a:lnTo>
                  <a:pt x="87" y="21"/>
                </a:lnTo>
                <a:lnTo>
                  <a:pt x="93" y="22"/>
                </a:lnTo>
                <a:lnTo>
                  <a:pt x="100" y="24"/>
                </a:lnTo>
                <a:lnTo>
                  <a:pt x="107" y="26"/>
                </a:lnTo>
                <a:lnTo>
                  <a:pt x="112" y="29"/>
                </a:lnTo>
                <a:lnTo>
                  <a:pt x="119" y="35"/>
                </a:lnTo>
                <a:lnTo>
                  <a:pt x="123" y="40"/>
                </a:lnTo>
                <a:lnTo>
                  <a:pt x="128" y="45"/>
                </a:lnTo>
                <a:lnTo>
                  <a:pt x="127" y="50"/>
                </a:lnTo>
                <a:lnTo>
                  <a:pt x="125" y="54"/>
                </a:lnTo>
                <a:lnTo>
                  <a:pt x="123" y="57"/>
                </a:lnTo>
                <a:lnTo>
                  <a:pt x="119" y="61"/>
                </a:lnTo>
                <a:close/>
                <a:moveTo>
                  <a:pt x="151" y="55"/>
                </a:moveTo>
                <a:lnTo>
                  <a:pt x="142" y="42"/>
                </a:lnTo>
                <a:lnTo>
                  <a:pt x="132" y="29"/>
                </a:lnTo>
                <a:lnTo>
                  <a:pt x="126" y="24"/>
                </a:lnTo>
                <a:lnTo>
                  <a:pt x="120" y="19"/>
                </a:lnTo>
                <a:lnTo>
                  <a:pt x="113" y="14"/>
                </a:lnTo>
                <a:lnTo>
                  <a:pt x="107" y="10"/>
                </a:lnTo>
                <a:lnTo>
                  <a:pt x="99" y="6"/>
                </a:lnTo>
                <a:lnTo>
                  <a:pt x="92" y="3"/>
                </a:lnTo>
                <a:lnTo>
                  <a:pt x="84" y="1"/>
                </a:lnTo>
                <a:lnTo>
                  <a:pt x="76" y="0"/>
                </a:lnTo>
                <a:lnTo>
                  <a:pt x="67" y="0"/>
                </a:lnTo>
                <a:lnTo>
                  <a:pt x="59" y="0"/>
                </a:lnTo>
                <a:lnTo>
                  <a:pt x="50" y="2"/>
                </a:lnTo>
                <a:lnTo>
                  <a:pt x="42" y="5"/>
                </a:lnTo>
                <a:lnTo>
                  <a:pt x="33" y="10"/>
                </a:lnTo>
                <a:lnTo>
                  <a:pt x="25" y="18"/>
                </a:lnTo>
                <a:lnTo>
                  <a:pt x="17" y="25"/>
                </a:lnTo>
                <a:lnTo>
                  <a:pt x="11" y="35"/>
                </a:lnTo>
                <a:lnTo>
                  <a:pt x="5" y="45"/>
                </a:lnTo>
                <a:lnTo>
                  <a:pt x="2" y="57"/>
                </a:lnTo>
                <a:lnTo>
                  <a:pt x="1" y="62"/>
                </a:lnTo>
                <a:lnTo>
                  <a:pt x="1" y="69"/>
                </a:lnTo>
                <a:lnTo>
                  <a:pt x="2" y="74"/>
                </a:lnTo>
                <a:lnTo>
                  <a:pt x="3" y="81"/>
                </a:lnTo>
                <a:lnTo>
                  <a:pt x="8" y="81"/>
                </a:lnTo>
                <a:lnTo>
                  <a:pt x="11" y="80"/>
                </a:lnTo>
                <a:lnTo>
                  <a:pt x="14" y="78"/>
                </a:lnTo>
                <a:lnTo>
                  <a:pt x="16" y="74"/>
                </a:lnTo>
                <a:lnTo>
                  <a:pt x="21" y="77"/>
                </a:lnTo>
                <a:lnTo>
                  <a:pt x="26" y="82"/>
                </a:lnTo>
                <a:lnTo>
                  <a:pt x="28" y="85"/>
                </a:lnTo>
                <a:lnTo>
                  <a:pt x="29" y="88"/>
                </a:lnTo>
                <a:lnTo>
                  <a:pt x="28" y="91"/>
                </a:lnTo>
                <a:lnTo>
                  <a:pt x="27" y="93"/>
                </a:lnTo>
                <a:lnTo>
                  <a:pt x="25" y="97"/>
                </a:lnTo>
                <a:lnTo>
                  <a:pt x="21" y="99"/>
                </a:lnTo>
                <a:lnTo>
                  <a:pt x="8" y="107"/>
                </a:lnTo>
                <a:lnTo>
                  <a:pt x="0" y="113"/>
                </a:lnTo>
                <a:lnTo>
                  <a:pt x="1" y="118"/>
                </a:lnTo>
                <a:lnTo>
                  <a:pt x="2" y="123"/>
                </a:lnTo>
                <a:lnTo>
                  <a:pt x="3" y="129"/>
                </a:lnTo>
                <a:lnTo>
                  <a:pt x="5" y="134"/>
                </a:lnTo>
                <a:lnTo>
                  <a:pt x="11" y="142"/>
                </a:lnTo>
                <a:lnTo>
                  <a:pt x="17" y="151"/>
                </a:lnTo>
                <a:lnTo>
                  <a:pt x="26" y="158"/>
                </a:lnTo>
                <a:lnTo>
                  <a:pt x="34" y="165"/>
                </a:lnTo>
                <a:lnTo>
                  <a:pt x="43" y="171"/>
                </a:lnTo>
                <a:lnTo>
                  <a:pt x="51" y="176"/>
                </a:lnTo>
                <a:lnTo>
                  <a:pt x="64" y="177"/>
                </a:lnTo>
                <a:lnTo>
                  <a:pt x="77" y="177"/>
                </a:lnTo>
                <a:lnTo>
                  <a:pt x="90" y="174"/>
                </a:lnTo>
                <a:lnTo>
                  <a:pt x="103" y="171"/>
                </a:lnTo>
                <a:lnTo>
                  <a:pt x="109" y="169"/>
                </a:lnTo>
                <a:lnTo>
                  <a:pt x="115" y="166"/>
                </a:lnTo>
                <a:lnTo>
                  <a:pt x="122" y="163"/>
                </a:lnTo>
                <a:lnTo>
                  <a:pt x="127" y="158"/>
                </a:lnTo>
                <a:lnTo>
                  <a:pt x="132" y="154"/>
                </a:lnTo>
                <a:lnTo>
                  <a:pt x="138" y="150"/>
                </a:lnTo>
                <a:lnTo>
                  <a:pt x="142" y="144"/>
                </a:lnTo>
                <a:lnTo>
                  <a:pt x="147" y="137"/>
                </a:lnTo>
                <a:lnTo>
                  <a:pt x="148" y="132"/>
                </a:lnTo>
                <a:lnTo>
                  <a:pt x="151" y="126"/>
                </a:lnTo>
                <a:lnTo>
                  <a:pt x="151" y="120"/>
                </a:lnTo>
                <a:lnTo>
                  <a:pt x="151" y="116"/>
                </a:lnTo>
                <a:lnTo>
                  <a:pt x="148" y="112"/>
                </a:lnTo>
                <a:lnTo>
                  <a:pt x="145" y="107"/>
                </a:lnTo>
                <a:lnTo>
                  <a:pt x="141" y="104"/>
                </a:lnTo>
                <a:lnTo>
                  <a:pt x="135" y="103"/>
                </a:lnTo>
                <a:lnTo>
                  <a:pt x="132" y="100"/>
                </a:lnTo>
                <a:lnTo>
                  <a:pt x="130" y="97"/>
                </a:lnTo>
                <a:lnTo>
                  <a:pt x="130" y="94"/>
                </a:lnTo>
                <a:lnTo>
                  <a:pt x="130" y="91"/>
                </a:lnTo>
                <a:lnTo>
                  <a:pt x="132" y="85"/>
                </a:lnTo>
                <a:lnTo>
                  <a:pt x="137" y="80"/>
                </a:lnTo>
                <a:lnTo>
                  <a:pt x="141" y="73"/>
                </a:lnTo>
                <a:lnTo>
                  <a:pt x="145" y="67"/>
                </a:lnTo>
                <a:lnTo>
                  <a:pt x="148" y="61"/>
                </a:lnTo>
                <a:lnTo>
                  <a:pt x="151" y="55"/>
                </a:lnTo>
                <a:close/>
              </a:path>
            </a:pathLst>
          </a:custGeom>
          <a:solidFill>
            <a:srgbClr val="FFFFFF"/>
          </a:solidFill>
          <a:ln w="9525">
            <a:noFill/>
            <a:round/>
            <a:headEnd/>
            <a:tailEnd/>
          </a:ln>
        </p:spPr>
        <p:txBody>
          <a:bodyPr/>
          <a:lstStyle/>
          <a:p>
            <a:endParaRPr lang="en-US"/>
          </a:p>
        </p:txBody>
      </p:sp>
      <p:sp>
        <p:nvSpPr>
          <p:cNvPr id="442" name="Freeform 446"/>
          <p:cNvSpPr>
            <a:spLocks noEditPoints="1"/>
          </p:cNvSpPr>
          <p:nvPr/>
        </p:nvSpPr>
        <p:spPr bwMode="auto">
          <a:xfrm>
            <a:off x="1855788" y="1482725"/>
            <a:ext cx="38100" cy="36513"/>
          </a:xfrm>
          <a:custGeom>
            <a:avLst/>
            <a:gdLst>
              <a:gd name="T0" fmla="*/ 2317903 w 166"/>
              <a:gd name="T1" fmla="*/ 2583559 h 173"/>
              <a:gd name="T2" fmla="*/ 1843719 w 166"/>
              <a:gd name="T3" fmla="*/ 2761902 h 173"/>
              <a:gd name="T4" fmla="*/ 1738370 w 166"/>
              <a:gd name="T5" fmla="*/ 2360893 h 173"/>
              <a:gd name="T6" fmla="*/ 1843719 w 166"/>
              <a:gd name="T7" fmla="*/ 1960094 h 173"/>
              <a:gd name="T8" fmla="*/ 2212554 w 166"/>
              <a:gd name="T9" fmla="*/ 1514551 h 173"/>
              <a:gd name="T10" fmla="*/ 2949996 w 166"/>
              <a:gd name="T11" fmla="*/ 1158285 h 173"/>
              <a:gd name="T12" fmla="*/ 4056273 w 166"/>
              <a:gd name="T13" fmla="*/ 935408 h 173"/>
              <a:gd name="T14" fmla="*/ 5215110 w 166"/>
              <a:gd name="T15" fmla="*/ 1024475 h 173"/>
              <a:gd name="T16" fmla="*/ 6426736 w 166"/>
              <a:gd name="T17" fmla="*/ 1425484 h 173"/>
              <a:gd name="T18" fmla="*/ 7058828 w 166"/>
              <a:gd name="T19" fmla="*/ 1781750 h 173"/>
              <a:gd name="T20" fmla="*/ 7111617 w 166"/>
              <a:gd name="T21" fmla="*/ 1960094 h 173"/>
              <a:gd name="T22" fmla="*/ 7058828 w 166"/>
              <a:gd name="T23" fmla="*/ 2360893 h 173"/>
              <a:gd name="T24" fmla="*/ 6110689 w 166"/>
              <a:gd name="T25" fmla="*/ 2316359 h 173"/>
              <a:gd name="T26" fmla="*/ 4688366 w 166"/>
              <a:gd name="T27" fmla="*/ 1870816 h 173"/>
              <a:gd name="T28" fmla="*/ 4003484 w 166"/>
              <a:gd name="T29" fmla="*/ 1737217 h 173"/>
              <a:gd name="T30" fmla="*/ 3371391 w 166"/>
              <a:gd name="T31" fmla="*/ 1781750 h 173"/>
              <a:gd name="T32" fmla="*/ 2791858 w 166"/>
              <a:gd name="T33" fmla="*/ 2004627 h 173"/>
              <a:gd name="T34" fmla="*/ 2949996 w 166"/>
              <a:gd name="T35" fmla="*/ 89066 h 173"/>
              <a:gd name="T36" fmla="*/ 2265114 w 166"/>
              <a:gd name="T37" fmla="*/ 222666 h 173"/>
              <a:gd name="T38" fmla="*/ 1738370 w 166"/>
              <a:gd name="T39" fmla="*/ 534609 h 173"/>
              <a:gd name="T40" fmla="*/ 895580 w 166"/>
              <a:gd name="T41" fmla="*/ 1336418 h 173"/>
              <a:gd name="T42" fmla="*/ 474184 w 166"/>
              <a:gd name="T43" fmla="*/ 2271826 h 173"/>
              <a:gd name="T44" fmla="*/ 210698 w 166"/>
              <a:gd name="T45" fmla="*/ 3029102 h 173"/>
              <a:gd name="T46" fmla="*/ 1211626 w 166"/>
              <a:gd name="T47" fmla="*/ 3340834 h 173"/>
              <a:gd name="T48" fmla="*/ 1685810 w 166"/>
              <a:gd name="T49" fmla="*/ 3519178 h 173"/>
              <a:gd name="T50" fmla="*/ 1791159 w 166"/>
              <a:gd name="T51" fmla="*/ 3652777 h 173"/>
              <a:gd name="T52" fmla="*/ 1843719 w 166"/>
              <a:gd name="T53" fmla="*/ 3875443 h 173"/>
              <a:gd name="T54" fmla="*/ 948139 w 166"/>
              <a:gd name="T55" fmla="*/ 4320986 h 173"/>
              <a:gd name="T56" fmla="*/ 526744 w 166"/>
              <a:gd name="T57" fmla="*/ 4454586 h 173"/>
              <a:gd name="T58" fmla="*/ 52789 w 166"/>
              <a:gd name="T59" fmla="*/ 4454586 h 173"/>
              <a:gd name="T60" fmla="*/ 0 w 166"/>
              <a:gd name="T61" fmla="*/ 4988984 h 173"/>
              <a:gd name="T62" fmla="*/ 158138 w 166"/>
              <a:gd name="T63" fmla="*/ 5479061 h 173"/>
              <a:gd name="T64" fmla="*/ 421395 w 166"/>
              <a:gd name="T65" fmla="*/ 5835537 h 173"/>
              <a:gd name="T66" fmla="*/ 790231 w 166"/>
              <a:gd name="T67" fmla="*/ 6236336 h 173"/>
              <a:gd name="T68" fmla="*/ 2528601 w 166"/>
              <a:gd name="T69" fmla="*/ 7572754 h 173"/>
              <a:gd name="T70" fmla="*/ 3950924 w 166"/>
              <a:gd name="T71" fmla="*/ 7706354 h 173"/>
              <a:gd name="T72" fmla="*/ 5373248 w 166"/>
              <a:gd name="T73" fmla="*/ 7572754 h 173"/>
              <a:gd name="T74" fmla="*/ 5952781 w 166"/>
              <a:gd name="T75" fmla="*/ 7394621 h 173"/>
              <a:gd name="T76" fmla="*/ 6584873 w 166"/>
              <a:gd name="T77" fmla="*/ 7127211 h 173"/>
              <a:gd name="T78" fmla="*/ 7111617 w 166"/>
              <a:gd name="T79" fmla="*/ 6726412 h 173"/>
              <a:gd name="T80" fmla="*/ 7585802 w 166"/>
              <a:gd name="T81" fmla="*/ 6280869 h 173"/>
              <a:gd name="T82" fmla="*/ 8112546 w 166"/>
              <a:gd name="T83" fmla="*/ 5746260 h 173"/>
              <a:gd name="T84" fmla="*/ 8323243 w 166"/>
              <a:gd name="T85" fmla="*/ 5078262 h 173"/>
              <a:gd name="T86" fmla="*/ 8270454 w 166"/>
              <a:gd name="T87" fmla="*/ 4766318 h 173"/>
              <a:gd name="T88" fmla="*/ 8059757 w 166"/>
              <a:gd name="T89" fmla="*/ 4454586 h 173"/>
              <a:gd name="T90" fmla="*/ 7691151 w 166"/>
              <a:gd name="T91" fmla="*/ 4276453 h 173"/>
              <a:gd name="T92" fmla="*/ 7269526 w 166"/>
              <a:gd name="T93" fmla="*/ 4187176 h 173"/>
              <a:gd name="T94" fmla="*/ 7427664 w 166"/>
              <a:gd name="T95" fmla="*/ 3741844 h 173"/>
              <a:gd name="T96" fmla="*/ 7691151 w 166"/>
              <a:gd name="T97" fmla="*/ 3429900 h 173"/>
              <a:gd name="T98" fmla="*/ 8375803 w 166"/>
              <a:gd name="T99" fmla="*/ 3029102 h 173"/>
              <a:gd name="T100" fmla="*/ 8586501 w 166"/>
              <a:gd name="T101" fmla="*/ 2850969 h 173"/>
              <a:gd name="T102" fmla="*/ 8744639 w 166"/>
              <a:gd name="T103" fmla="*/ 2628092 h 173"/>
              <a:gd name="T104" fmla="*/ 8586501 w 166"/>
              <a:gd name="T105" fmla="*/ 2271826 h 173"/>
              <a:gd name="T106" fmla="*/ 8270454 w 166"/>
              <a:gd name="T107" fmla="*/ 1737217 h 173"/>
              <a:gd name="T108" fmla="*/ 7743710 w 166"/>
              <a:gd name="T109" fmla="*/ 1291885 h 173"/>
              <a:gd name="T110" fmla="*/ 7216966 w 166"/>
              <a:gd name="T111" fmla="*/ 846342 h 173"/>
              <a:gd name="T112" fmla="*/ 5899992 w 166"/>
              <a:gd name="T113" fmla="*/ 222666 h 173"/>
              <a:gd name="T114" fmla="*/ 4425108 w 166"/>
              <a:gd name="T115" fmla="*/ 0 h 173"/>
              <a:gd name="T116" fmla="*/ 2949996 w 166"/>
              <a:gd name="T117" fmla="*/ 89066 h 17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6" h="173">
                <a:moveTo>
                  <a:pt x="48" y="49"/>
                </a:moveTo>
                <a:lnTo>
                  <a:pt x="44" y="58"/>
                </a:lnTo>
                <a:lnTo>
                  <a:pt x="39" y="65"/>
                </a:lnTo>
                <a:lnTo>
                  <a:pt x="35" y="62"/>
                </a:lnTo>
                <a:lnTo>
                  <a:pt x="33" y="59"/>
                </a:lnTo>
                <a:lnTo>
                  <a:pt x="33" y="53"/>
                </a:lnTo>
                <a:lnTo>
                  <a:pt x="34" y="49"/>
                </a:lnTo>
                <a:lnTo>
                  <a:pt x="35" y="44"/>
                </a:lnTo>
                <a:lnTo>
                  <a:pt x="39" y="38"/>
                </a:lnTo>
                <a:lnTo>
                  <a:pt x="42" y="34"/>
                </a:lnTo>
                <a:lnTo>
                  <a:pt x="45" y="30"/>
                </a:lnTo>
                <a:lnTo>
                  <a:pt x="56" y="26"/>
                </a:lnTo>
                <a:lnTo>
                  <a:pt x="66" y="23"/>
                </a:lnTo>
                <a:lnTo>
                  <a:pt x="77" y="21"/>
                </a:lnTo>
                <a:lnTo>
                  <a:pt x="89" y="22"/>
                </a:lnTo>
                <a:lnTo>
                  <a:pt x="99" y="23"/>
                </a:lnTo>
                <a:lnTo>
                  <a:pt x="111" y="27"/>
                </a:lnTo>
                <a:lnTo>
                  <a:pt x="122" y="32"/>
                </a:lnTo>
                <a:lnTo>
                  <a:pt x="131" y="39"/>
                </a:lnTo>
                <a:lnTo>
                  <a:pt x="134" y="40"/>
                </a:lnTo>
                <a:lnTo>
                  <a:pt x="135" y="42"/>
                </a:lnTo>
                <a:lnTo>
                  <a:pt x="135" y="44"/>
                </a:lnTo>
                <a:lnTo>
                  <a:pt x="135" y="47"/>
                </a:lnTo>
                <a:lnTo>
                  <a:pt x="134" y="53"/>
                </a:lnTo>
                <a:lnTo>
                  <a:pt x="135" y="59"/>
                </a:lnTo>
                <a:lnTo>
                  <a:pt x="116" y="52"/>
                </a:lnTo>
                <a:lnTo>
                  <a:pt x="94" y="44"/>
                </a:lnTo>
                <a:lnTo>
                  <a:pt x="89" y="42"/>
                </a:lnTo>
                <a:lnTo>
                  <a:pt x="82" y="40"/>
                </a:lnTo>
                <a:lnTo>
                  <a:pt x="76" y="39"/>
                </a:lnTo>
                <a:lnTo>
                  <a:pt x="71" y="39"/>
                </a:lnTo>
                <a:lnTo>
                  <a:pt x="64" y="40"/>
                </a:lnTo>
                <a:lnTo>
                  <a:pt x="59" y="43"/>
                </a:lnTo>
                <a:lnTo>
                  <a:pt x="53" y="45"/>
                </a:lnTo>
                <a:lnTo>
                  <a:pt x="48" y="49"/>
                </a:lnTo>
                <a:close/>
                <a:moveTo>
                  <a:pt x="56" y="2"/>
                </a:moveTo>
                <a:lnTo>
                  <a:pt x="49" y="3"/>
                </a:lnTo>
                <a:lnTo>
                  <a:pt x="43" y="5"/>
                </a:lnTo>
                <a:lnTo>
                  <a:pt x="37" y="8"/>
                </a:lnTo>
                <a:lnTo>
                  <a:pt x="33" y="12"/>
                </a:lnTo>
                <a:lnTo>
                  <a:pt x="25" y="20"/>
                </a:lnTo>
                <a:lnTo>
                  <a:pt x="17" y="30"/>
                </a:lnTo>
                <a:lnTo>
                  <a:pt x="12" y="40"/>
                </a:lnTo>
                <a:lnTo>
                  <a:pt x="9" y="51"/>
                </a:lnTo>
                <a:lnTo>
                  <a:pt x="5" y="61"/>
                </a:lnTo>
                <a:lnTo>
                  <a:pt x="4" y="68"/>
                </a:lnTo>
                <a:lnTo>
                  <a:pt x="12" y="71"/>
                </a:lnTo>
                <a:lnTo>
                  <a:pt x="23" y="75"/>
                </a:lnTo>
                <a:lnTo>
                  <a:pt x="28" y="76"/>
                </a:lnTo>
                <a:lnTo>
                  <a:pt x="32" y="79"/>
                </a:lnTo>
                <a:lnTo>
                  <a:pt x="33" y="80"/>
                </a:lnTo>
                <a:lnTo>
                  <a:pt x="34" y="82"/>
                </a:lnTo>
                <a:lnTo>
                  <a:pt x="35" y="84"/>
                </a:lnTo>
                <a:lnTo>
                  <a:pt x="35" y="87"/>
                </a:lnTo>
                <a:lnTo>
                  <a:pt x="27" y="93"/>
                </a:lnTo>
                <a:lnTo>
                  <a:pt x="18" y="97"/>
                </a:lnTo>
                <a:lnTo>
                  <a:pt x="14" y="99"/>
                </a:lnTo>
                <a:lnTo>
                  <a:pt x="10" y="100"/>
                </a:lnTo>
                <a:lnTo>
                  <a:pt x="5" y="100"/>
                </a:lnTo>
                <a:lnTo>
                  <a:pt x="1" y="100"/>
                </a:lnTo>
                <a:lnTo>
                  <a:pt x="0" y="107"/>
                </a:lnTo>
                <a:lnTo>
                  <a:pt x="0" y="112"/>
                </a:lnTo>
                <a:lnTo>
                  <a:pt x="1" y="117"/>
                </a:lnTo>
                <a:lnTo>
                  <a:pt x="3" y="123"/>
                </a:lnTo>
                <a:lnTo>
                  <a:pt x="5" y="127"/>
                </a:lnTo>
                <a:lnTo>
                  <a:pt x="8" y="131"/>
                </a:lnTo>
                <a:lnTo>
                  <a:pt x="12" y="135"/>
                </a:lnTo>
                <a:lnTo>
                  <a:pt x="15" y="140"/>
                </a:lnTo>
                <a:lnTo>
                  <a:pt x="32" y="155"/>
                </a:lnTo>
                <a:lnTo>
                  <a:pt x="48" y="170"/>
                </a:lnTo>
                <a:lnTo>
                  <a:pt x="62" y="172"/>
                </a:lnTo>
                <a:lnTo>
                  <a:pt x="75" y="173"/>
                </a:lnTo>
                <a:lnTo>
                  <a:pt x="89" y="172"/>
                </a:lnTo>
                <a:lnTo>
                  <a:pt x="102" y="170"/>
                </a:lnTo>
                <a:lnTo>
                  <a:pt x="107" y="168"/>
                </a:lnTo>
                <a:lnTo>
                  <a:pt x="113" y="166"/>
                </a:lnTo>
                <a:lnTo>
                  <a:pt x="119" y="163"/>
                </a:lnTo>
                <a:lnTo>
                  <a:pt x="125" y="160"/>
                </a:lnTo>
                <a:lnTo>
                  <a:pt x="130" y="156"/>
                </a:lnTo>
                <a:lnTo>
                  <a:pt x="135" y="151"/>
                </a:lnTo>
                <a:lnTo>
                  <a:pt x="140" y="147"/>
                </a:lnTo>
                <a:lnTo>
                  <a:pt x="144" y="141"/>
                </a:lnTo>
                <a:lnTo>
                  <a:pt x="150" y="135"/>
                </a:lnTo>
                <a:lnTo>
                  <a:pt x="154" y="129"/>
                </a:lnTo>
                <a:lnTo>
                  <a:pt x="157" y="122"/>
                </a:lnTo>
                <a:lnTo>
                  <a:pt x="158" y="114"/>
                </a:lnTo>
                <a:lnTo>
                  <a:pt x="157" y="110"/>
                </a:lnTo>
                <a:lnTo>
                  <a:pt x="157" y="107"/>
                </a:lnTo>
                <a:lnTo>
                  <a:pt x="155" y="103"/>
                </a:lnTo>
                <a:lnTo>
                  <a:pt x="153" y="100"/>
                </a:lnTo>
                <a:lnTo>
                  <a:pt x="151" y="98"/>
                </a:lnTo>
                <a:lnTo>
                  <a:pt x="146" y="96"/>
                </a:lnTo>
                <a:lnTo>
                  <a:pt x="143" y="95"/>
                </a:lnTo>
                <a:lnTo>
                  <a:pt x="138" y="94"/>
                </a:lnTo>
                <a:lnTo>
                  <a:pt x="139" y="88"/>
                </a:lnTo>
                <a:lnTo>
                  <a:pt x="141" y="84"/>
                </a:lnTo>
                <a:lnTo>
                  <a:pt x="144" y="80"/>
                </a:lnTo>
                <a:lnTo>
                  <a:pt x="146" y="77"/>
                </a:lnTo>
                <a:lnTo>
                  <a:pt x="153" y="72"/>
                </a:lnTo>
                <a:lnTo>
                  <a:pt x="159" y="68"/>
                </a:lnTo>
                <a:lnTo>
                  <a:pt x="161" y="66"/>
                </a:lnTo>
                <a:lnTo>
                  <a:pt x="163" y="64"/>
                </a:lnTo>
                <a:lnTo>
                  <a:pt x="166" y="62"/>
                </a:lnTo>
                <a:lnTo>
                  <a:pt x="166" y="59"/>
                </a:lnTo>
                <a:lnTo>
                  <a:pt x="166" y="55"/>
                </a:lnTo>
                <a:lnTo>
                  <a:pt x="163" y="51"/>
                </a:lnTo>
                <a:lnTo>
                  <a:pt x="161" y="46"/>
                </a:lnTo>
                <a:lnTo>
                  <a:pt x="157" y="39"/>
                </a:lnTo>
                <a:lnTo>
                  <a:pt x="153" y="34"/>
                </a:lnTo>
                <a:lnTo>
                  <a:pt x="147" y="29"/>
                </a:lnTo>
                <a:lnTo>
                  <a:pt x="142" y="23"/>
                </a:lnTo>
                <a:lnTo>
                  <a:pt x="137" y="19"/>
                </a:lnTo>
                <a:lnTo>
                  <a:pt x="125" y="12"/>
                </a:lnTo>
                <a:lnTo>
                  <a:pt x="112" y="5"/>
                </a:lnTo>
                <a:lnTo>
                  <a:pt x="98" y="2"/>
                </a:lnTo>
                <a:lnTo>
                  <a:pt x="84" y="0"/>
                </a:lnTo>
                <a:lnTo>
                  <a:pt x="70" y="0"/>
                </a:lnTo>
                <a:lnTo>
                  <a:pt x="56" y="2"/>
                </a:lnTo>
                <a:close/>
              </a:path>
            </a:pathLst>
          </a:custGeom>
          <a:solidFill>
            <a:srgbClr val="FFFFFF"/>
          </a:solidFill>
          <a:ln w="9525">
            <a:noFill/>
            <a:round/>
            <a:headEnd/>
            <a:tailEnd/>
          </a:ln>
        </p:spPr>
        <p:txBody>
          <a:bodyPr/>
          <a:lstStyle/>
          <a:p>
            <a:endParaRPr lang="en-US"/>
          </a:p>
        </p:txBody>
      </p:sp>
      <p:sp>
        <p:nvSpPr>
          <p:cNvPr id="443" name="Freeform 447"/>
          <p:cNvSpPr>
            <a:spLocks noEditPoints="1"/>
          </p:cNvSpPr>
          <p:nvPr/>
        </p:nvSpPr>
        <p:spPr bwMode="auto">
          <a:xfrm>
            <a:off x="1905000" y="1482725"/>
            <a:ext cx="33338" cy="36513"/>
          </a:xfrm>
          <a:custGeom>
            <a:avLst/>
            <a:gdLst>
              <a:gd name="T0" fmla="*/ 5907315 w 149"/>
              <a:gd name="T1" fmla="*/ 2559046 h 163"/>
              <a:gd name="T2" fmla="*/ 5106308 w 149"/>
              <a:gd name="T3" fmla="*/ 2207804 h 163"/>
              <a:gd name="T4" fmla="*/ 4255182 w 149"/>
              <a:gd name="T5" fmla="*/ 2057272 h 163"/>
              <a:gd name="T6" fmla="*/ 3354161 w 149"/>
              <a:gd name="T7" fmla="*/ 2157627 h 163"/>
              <a:gd name="T8" fmla="*/ 2703287 w 149"/>
              <a:gd name="T9" fmla="*/ 2559046 h 163"/>
              <a:gd name="T10" fmla="*/ 2302783 w 149"/>
              <a:gd name="T11" fmla="*/ 3010642 h 163"/>
              <a:gd name="T12" fmla="*/ 1902280 w 149"/>
              <a:gd name="T13" fmla="*/ 3161175 h 163"/>
              <a:gd name="T14" fmla="*/ 1602014 w 149"/>
              <a:gd name="T15" fmla="*/ 2860110 h 163"/>
              <a:gd name="T16" fmla="*/ 1702028 w 149"/>
              <a:gd name="T17" fmla="*/ 2358337 h 163"/>
              <a:gd name="T18" fmla="*/ 1952399 w 149"/>
              <a:gd name="T19" fmla="*/ 1906740 h 163"/>
              <a:gd name="T20" fmla="*/ 2403021 w 149"/>
              <a:gd name="T21" fmla="*/ 1655853 h 163"/>
              <a:gd name="T22" fmla="*/ 3754664 w 149"/>
              <a:gd name="T23" fmla="*/ 1204257 h 163"/>
              <a:gd name="T24" fmla="*/ 4855937 w 149"/>
              <a:gd name="T25" fmla="*/ 903193 h 163"/>
              <a:gd name="T26" fmla="*/ 5356678 w 149"/>
              <a:gd name="T27" fmla="*/ 1204257 h 163"/>
              <a:gd name="T28" fmla="*/ 5757182 w 149"/>
              <a:gd name="T29" fmla="*/ 1605676 h 163"/>
              <a:gd name="T30" fmla="*/ 6257699 w 149"/>
              <a:gd name="T31" fmla="*/ 1906740 h 163"/>
              <a:gd name="T32" fmla="*/ 6407832 w 149"/>
              <a:gd name="T33" fmla="*/ 2458691 h 163"/>
              <a:gd name="T34" fmla="*/ 3404280 w 149"/>
              <a:gd name="T35" fmla="*/ 0 h 163"/>
              <a:gd name="T36" fmla="*/ 2753406 w 149"/>
              <a:gd name="T37" fmla="*/ 50177 h 163"/>
              <a:gd name="T38" fmla="*/ 2152650 w 149"/>
              <a:gd name="T39" fmla="*/ 301064 h 163"/>
              <a:gd name="T40" fmla="*/ 1602014 w 149"/>
              <a:gd name="T41" fmla="*/ 702483 h 163"/>
              <a:gd name="T42" fmla="*/ 1101273 w 149"/>
              <a:gd name="T43" fmla="*/ 1204257 h 163"/>
              <a:gd name="T44" fmla="*/ 801007 w 149"/>
              <a:gd name="T45" fmla="*/ 1706031 h 163"/>
              <a:gd name="T46" fmla="*/ 550636 w 149"/>
              <a:gd name="T47" fmla="*/ 2358337 h 163"/>
              <a:gd name="T48" fmla="*/ 450622 w 149"/>
              <a:gd name="T49" fmla="*/ 3010642 h 163"/>
              <a:gd name="T50" fmla="*/ 450622 w 149"/>
              <a:gd name="T51" fmla="*/ 3662948 h 163"/>
              <a:gd name="T52" fmla="*/ 1702028 w 149"/>
              <a:gd name="T53" fmla="*/ 4114769 h 163"/>
              <a:gd name="T54" fmla="*/ 1702028 w 149"/>
              <a:gd name="T55" fmla="*/ 4566365 h 163"/>
              <a:gd name="T56" fmla="*/ 1602014 w 149"/>
              <a:gd name="T57" fmla="*/ 4767075 h 163"/>
              <a:gd name="T58" fmla="*/ 1101273 w 149"/>
              <a:gd name="T59" fmla="*/ 4917607 h 163"/>
              <a:gd name="T60" fmla="*/ 550636 w 149"/>
              <a:gd name="T61" fmla="*/ 4917607 h 163"/>
              <a:gd name="T62" fmla="*/ 250371 w 149"/>
              <a:gd name="T63" fmla="*/ 5017961 h 163"/>
              <a:gd name="T64" fmla="*/ 100014 w 149"/>
              <a:gd name="T65" fmla="*/ 5268848 h 163"/>
              <a:gd name="T66" fmla="*/ 0 w 149"/>
              <a:gd name="T67" fmla="*/ 5770622 h 163"/>
              <a:gd name="T68" fmla="*/ 50119 w 149"/>
              <a:gd name="T69" fmla="*/ 6222218 h 163"/>
              <a:gd name="T70" fmla="*/ 450622 w 149"/>
              <a:gd name="T71" fmla="*/ 6924702 h 163"/>
              <a:gd name="T72" fmla="*/ 1702028 w 149"/>
              <a:gd name="T73" fmla="*/ 8078781 h 163"/>
              <a:gd name="T74" fmla="*/ 2202769 w 149"/>
              <a:gd name="T75" fmla="*/ 8179136 h 163"/>
              <a:gd name="T76" fmla="*/ 2703287 w 149"/>
              <a:gd name="T77" fmla="*/ 8128959 h 163"/>
              <a:gd name="T78" fmla="*/ 3804783 w 149"/>
              <a:gd name="T79" fmla="*/ 7777717 h 163"/>
              <a:gd name="T80" fmla="*/ 5506811 w 149"/>
              <a:gd name="T81" fmla="*/ 6473105 h 163"/>
              <a:gd name="T82" fmla="*/ 5556930 w 149"/>
              <a:gd name="T83" fmla="*/ 5770622 h 163"/>
              <a:gd name="T84" fmla="*/ 5857196 w 149"/>
              <a:gd name="T85" fmla="*/ 5268848 h 163"/>
              <a:gd name="T86" fmla="*/ 6658203 w 149"/>
              <a:gd name="T87" fmla="*/ 4265301 h 163"/>
              <a:gd name="T88" fmla="*/ 7108825 w 149"/>
              <a:gd name="T89" fmla="*/ 3813480 h 163"/>
              <a:gd name="T90" fmla="*/ 7359196 w 149"/>
              <a:gd name="T91" fmla="*/ 3261529 h 163"/>
              <a:gd name="T92" fmla="*/ 7459210 w 149"/>
              <a:gd name="T93" fmla="*/ 2559046 h 163"/>
              <a:gd name="T94" fmla="*/ 7258958 w 149"/>
              <a:gd name="T95" fmla="*/ 1706031 h 163"/>
              <a:gd name="T96" fmla="*/ 6457951 w 149"/>
              <a:gd name="T97" fmla="*/ 953370 h 163"/>
              <a:gd name="T98" fmla="*/ 5556930 w 149"/>
              <a:gd name="T99" fmla="*/ 451596 h 163"/>
              <a:gd name="T100" fmla="*/ 4555671 w 149"/>
              <a:gd name="T101" fmla="*/ 100355 h 163"/>
              <a:gd name="T102" fmla="*/ 3404280 w 149"/>
              <a:gd name="T103" fmla="*/ 0 h 16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49" h="163">
                <a:moveTo>
                  <a:pt x="126" y="57"/>
                </a:moveTo>
                <a:lnTo>
                  <a:pt x="118" y="51"/>
                </a:lnTo>
                <a:lnTo>
                  <a:pt x="111" y="47"/>
                </a:lnTo>
                <a:lnTo>
                  <a:pt x="102" y="44"/>
                </a:lnTo>
                <a:lnTo>
                  <a:pt x="94" y="42"/>
                </a:lnTo>
                <a:lnTo>
                  <a:pt x="85" y="41"/>
                </a:lnTo>
                <a:lnTo>
                  <a:pt x="77" y="42"/>
                </a:lnTo>
                <a:lnTo>
                  <a:pt x="67" y="43"/>
                </a:lnTo>
                <a:lnTo>
                  <a:pt x="59" y="44"/>
                </a:lnTo>
                <a:lnTo>
                  <a:pt x="54" y="51"/>
                </a:lnTo>
                <a:lnTo>
                  <a:pt x="49" y="58"/>
                </a:lnTo>
                <a:lnTo>
                  <a:pt x="46" y="60"/>
                </a:lnTo>
                <a:lnTo>
                  <a:pt x="43" y="62"/>
                </a:lnTo>
                <a:lnTo>
                  <a:pt x="38" y="63"/>
                </a:lnTo>
                <a:lnTo>
                  <a:pt x="34" y="63"/>
                </a:lnTo>
                <a:lnTo>
                  <a:pt x="32" y="57"/>
                </a:lnTo>
                <a:lnTo>
                  <a:pt x="33" y="51"/>
                </a:lnTo>
                <a:lnTo>
                  <a:pt x="34" y="47"/>
                </a:lnTo>
                <a:lnTo>
                  <a:pt x="36" y="43"/>
                </a:lnTo>
                <a:lnTo>
                  <a:pt x="39" y="38"/>
                </a:lnTo>
                <a:lnTo>
                  <a:pt x="44" y="35"/>
                </a:lnTo>
                <a:lnTo>
                  <a:pt x="48" y="33"/>
                </a:lnTo>
                <a:lnTo>
                  <a:pt x="53" y="30"/>
                </a:lnTo>
                <a:lnTo>
                  <a:pt x="75" y="24"/>
                </a:lnTo>
                <a:lnTo>
                  <a:pt x="92" y="18"/>
                </a:lnTo>
                <a:lnTo>
                  <a:pt x="97" y="18"/>
                </a:lnTo>
                <a:lnTo>
                  <a:pt x="102" y="20"/>
                </a:lnTo>
                <a:lnTo>
                  <a:pt x="107" y="24"/>
                </a:lnTo>
                <a:lnTo>
                  <a:pt x="111" y="28"/>
                </a:lnTo>
                <a:lnTo>
                  <a:pt x="115" y="32"/>
                </a:lnTo>
                <a:lnTo>
                  <a:pt x="121" y="35"/>
                </a:lnTo>
                <a:lnTo>
                  <a:pt x="125" y="38"/>
                </a:lnTo>
                <a:lnTo>
                  <a:pt x="129" y="41"/>
                </a:lnTo>
                <a:lnTo>
                  <a:pt x="128" y="49"/>
                </a:lnTo>
                <a:lnTo>
                  <a:pt x="126" y="57"/>
                </a:lnTo>
                <a:close/>
                <a:moveTo>
                  <a:pt x="68" y="0"/>
                </a:moveTo>
                <a:lnTo>
                  <a:pt x="62" y="0"/>
                </a:lnTo>
                <a:lnTo>
                  <a:pt x="55" y="1"/>
                </a:lnTo>
                <a:lnTo>
                  <a:pt x="49" y="3"/>
                </a:lnTo>
                <a:lnTo>
                  <a:pt x="43" y="6"/>
                </a:lnTo>
                <a:lnTo>
                  <a:pt x="37" y="10"/>
                </a:lnTo>
                <a:lnTo>
                  <a:pt x="32" y="14"/>
                </a:lnTo>
                <a:lnTo>
                  <a:pt x="27" y="18"/>
                </a:lnTo>
                <a:lnTo>
                  <a:pt x="22" y="24"/>
                </a:lnTo>
                <a:lnTo>
                  <a:pt x="19" y="29"/>
                </a:lnTo>
                <a:lnTo>
                  <a:pt x="16" y="34"/>
                </a:lnTo>
                <a:lnTo>
                  <a:pt x="13" y="41"/>
                </a:lnTo>
                <a:lnTo>
                  <a:pt x="11" y="47"/>
                </a:lnTo>
                <a:lnTo>
                  <a:pt x="10" y="53"/>
                </a:lnTo>
                <a:lnTo>
                  <a:pt x="9" y="60"/>
                </a:lnTo>
                <a:lnTo>
                  <a:pt x="9" y="66"/>
                </a:lnTo>
                <a:lnTo>
                  <a:pt x="9" y="73"/>
                </a:lnTo>
                <a:lnTo>
                  <a:pt x="21" y="78"/>
                </a:lnTo>
                <a:lnTo>
                  <a:pt x="34" y="82"/>
                </a:lnTo>
                <a:lnTo>
                  <a:pt x="34" y="86"/>
                </a:lnTo>
                <a:lnTo>
                  <a:pt x="34" y="91"/>
                </a:lnTo>
                <a:lnTo>
                  <a:pt x="34" y="93"/>
                </a:lnTo>
                <a:lnTo>
                  <a:pt x="32" y="95"/>
                </a:lnTo>
                <a:lnTo>
                  <a:pt x="28" y="97"/>
                </a:lnTo>
                <a:lnTo>
                  <a:pt x="22" y="98"/>
                </a:lnTo>
                <a:lnTo>
                  <a:pt x="17" y="98"/>
                </a:lnTo>
                <a:lnTo>
                  <a:pt x="11" y="98"/>
                </a:lnTo>
                <a:lnTo>
                  <a:pt x="7" y="98"/>
                </a:lnTo>
                <a:lnTo>
                  <a:pt x="5" y="100"/>
                </a:lnTo>
                <a:lnTo>
                  <a:pt x="3" y="101"/>
                </a:lnTo>
                <a:lnTo>
                  <a:pt x="2" y="105"/>
                </a:lnTo>
                <a:lnTo>
                  <a:pt x="1" y="110"/>
                </a:lnTo>
                <a:lnTo>
                  <a:pt x="0" y="115"/>
                </a:lnTo>
                <a:lnTo>
                  <a:pt x="0" y="120"/>
                </a:lnTo>
                <a:lnTo>
                  <a:pt x="1" y="124"/>
                </a:lnTo>
                <a:lnTo>
                  <a:pt x="3" y="131"/>
                </a:lnTo>
                <a:lnTo>
                  <a:pt x="9" y="138"/>
                </a:lnTo>
                <a:lnTo>
                  <a:pt x="20" y="149"/>
                </a:lnTo>
                <a:lnTo>
                  <a:pt x="34" y="161"/>
                </a:lnTo>
                <a:lnTo>
                  <a:pt x="38" y="163"/>
                </a:lnTo>
                <a:lnTo>
                  <a:pt x="44" y="163"/>
                </a:lnTo>
                <a:lnTo>
                  <a:pt x="49" y="163"/>
                </a:lnTo>
                <a:lnTo>
                  <a:pt x="54" y="162"/>
                </a:lnTo>
                <a:lnTo>
                  <a:pt x="65" y="160"/>
                </a:lnTo>
                <a:lnTo>
                  <a:pt x="76" y="155"/>
                </a:lnTo>
                <a:lnTo>
                  <a:pt x="94" y="142"/>
                </a:lnTo>
                <a:lnTo>
                  <a:pt x="110" y="129"/>
                </a:lnTo>
                <a:lnTo>
                  <a:pt x="110" y="123"/>
                </a:lnTo>
                <a:lnTo>
                  <a:pt x="111" y="115"/>
                </a:lnTo>
                <a:lnTo>
                  <a:pt x="114" y="110"/>
                </a:lnTo>
                <a:lnTo>
                  <a:pt x="117" y="105"/>
                </a:lnTo>
                <a:lnTo>
                  <a:pt x="125" y="95"/>
                </a:lnTo>
                <a:lnTo>
                  <a:pt x="133" y="85"/>
                </a:lnTo>
                <a:lnTo>
                  <a:pt x="138" y="81"/>
                </a:lnTo>
                <a:lnTo>
                  <a:pt x="142" y="76"/>
                </a:lnTo>
                <a:lnTo>
                  <a:pt x="145" y="70"/>
                </a:lnTo>
                <a:lnTo>
                  <a:pt x="147" y="65"/>
                </a:lnTo>
                <a:lnTo>
                  <a:pt x="148" y="59"/>
                </a:lnTo>
                <a:lnTo>
                  <a:pt x="149" y="51"/>
                </a:lnTo>
                <a:lnTo>
                  <a:pt x="147" y="44"/>
                </a:lnTo>
                <a:lnTo>
                  <a:pt x="145" y="34"/>
                </a:lnTo>
                <a:lnTo>
                  <a:pt x="138" y="27"/>
                </a:lnTo>
                <a:lnTo>
                  <a:pt x="129" y="19"/>
                </a:lnTo>
                <a:lnTo>
                  <a:pt x="121" y="14"/>
                </a:lnTo>
                <a:lnTo>
                  <a:pt x="111" y="9"/>
                </a:lnTo>
                <a:lnTo>
                  <a:pt x="100" y="4"/>
                </a:lnTo>
                <a:lnTo>
                  <a:pt x="91" y="2"/>
                </a:lnTo>
                <a:lnTo>
                  <a:pt x="80" y="0"/>
                </a:lnTo>
                <a:lnTo>
                  <a:pt x="68" y="0"/>
                </a:lnTo>
                <a:close/>
              </a:path>
            </a:pathLst>
          </a:custGeom>
          <a:solidFill>
            <a:srgbClr val="FFFFFF"/>
          </a:solidFill>
          <a:ln w="9525">
            <a:noFill/>
            <a:round/>
            <a:headEnd/>
            <a:tailEnd/>
          </a:ln>
        </p:spPr>
        <p:txBody>
          <a:bodyPr/>
          <a:lstStyle/>
          <a:p>
            <a:endParaRPr lang="en-US"/>
          </a:p>
        </p:txBody>
      </p:sp>
      <p:sp>
        <p:nvSpPr>
          <p:cNvPr id="444" name="Freeform 448"/>
          <p:cNvSpPr>
            <a:spLocks noEditPoints="1"/>
          </p:cNvSpPr>
          <p:nvPr/>
        </p:nvSpPr>
        <p:spPr bwMode="auto">
          <a:xfrm>
            <a:off x="2003425" y="1482725"/>
            <a:ext cx="28575" cy="36513"/>
          </a:xfrm>
          <a:custGeom>
            <a:avLst/>
            <a:gdLst>
              <a:gd name="T0" fmla="*/ 5600277 w 135"/>
              <a:gd name="T1" fmla="*/ 3282754 h 171"/>
              <a:gd name="T2" fmla="*/ 5824432 w 135"/>
              <a:gd name="T3" fmla="*/ 3100402 h 171"/>
              <a:gd name="T4" fmla="*/ 6003502 w 135"/>
              <a:gd name="T5" fmla="*/ 2735699 h 171"/>
              <a:gd name="T6" fmla="*/ 5913967 w 135"/>
              <a:gd name="T7" fmla="*/ 2097255 h 171"/>
              <a:gd name="T8" fmla="*/ 5555615 w 135"/>
              <a:gd name="T9" fmla="*/ 1459025 h 171"/>
              <a:gd name="T10" fmla="*/ 5107517 w 135"/>
              <a:gd name="T11" fmla="*/ 957452 h 171"/>
              <a:gd name="T12" fmla="*/ 4525010 w 135"/>
              <a:gd name="T13" fmla="*/ 592749 h 171"/>
              <a:gd name="T14" fmla="*/ 3539490 w 135"/>
              <a:gd name="T15" fmla="*/ 228046 h 171"/>
              <a:gd name="T16" fmla="*/ 2150533 w 135"/>
              <a:gd name="T17" fmla="*/ 0 h 171"/>
              <a:gd name="T18" fmla="*/ 1164802 w 135"/>
              <a:gd name="T19" fmla="*/ 91176 h 171"/>
              <a:gd name="T20" fmla="*/ 672042 w 135"/>
              <a:gd name="T21" fmla="*/ 410398 h 171"/>
              <a:gd name="T22" fmla="*/ 313690 w 135"/>
              <a:gd name="T23" fmla="*/ 775101 h 171"/>
              <a:gd name="T24" fmla="*/ 44873 w 135"/>
              <a:gd name="T25" fmla="*/ 1276674 h 171"/>
              <a:gd name="T26" fmla="*/ 0 w 135"/>
              <a:gd name="T27" fmla="*/ 2097255 h 171"/>
              <a:gd name="T28" fmla="*/ 223943 w 135"/>
              <a:gd name="T29" fmla="*/ 3100402 h 171"/>
              <a:gd name="T30" fmla="*/ 895985 w 135"/>
              <a:gd name="T31" fmla="*/ 4513733 h 171"/>
              <a:gd name="T32" fmla="*/ 1747308 w 135"/>
              <a:gd name="T33" fmla="*/ 5699231 h 171"/>
              <a:gd name="T34" fmla="*/ 2150533 w 135"/>
              <a:gd name="T35" fmla="*/ 6428637 h 171"/>
              <a:gd name="T36" fmla="*/ 2553758 w 135"/>
              <a:gd name="T37" fmla="*/ 7112562 h 171"/>
              <a:gd name="T38" fmla="*/ 3001857 w 135"/>
              <a:gd name="T39" fmla="*/ 7522959 h 171"/>
              <a:gd name="T40" fmla="*/ 3360208 w 135"/>
              <a:gd name="T41" fmla="*/ 7750792 h 171"/>
              <a:gd name="T42" fmla="*/ 4032250 w 135"/>
              <a:gd name="T43" fmla="*/ 7522959 h 171"/>
              <a:gd name="T44" fmla="*/ 4793827 w 135"/>
              <a:gd name="T45" fmla="*/ 6930210 h 171"/>
              <a:gd name="T46" fmla="*/ 5465868 w 135"/>
              <a:gd name="T47" fmla="*/ 6063934 h 171"/>
              <a:gd name="T48" fmla="*/ 5913967 w 135"/>
              <a:gd name="T49" fmla="*/ 5151963 h 171"/>
              <a:gd name="T50" fmla="*/ 5645150 w 135"/>
              <a:gd name="T51" fmla="*/ 4513733 h 171"/>
              <a:gd name="T52" fmla="*/ 5017982 w 135"/>
              <a:gd name="T53" fmla="*/ 4285687 h 171"/>
              <a:gd name="T54" fmla="*/ 4838700 w 135"/>
              <a:gd name="T55" fmla="*/ 4012159 h 171"/>
              <a:gd name="T56" fmla="*/ 4838700 w 135"/>
              <a:gd name="T57" fmla="*/ 3738632 h 171"/>
              <a:gd name="T58" fmla="*/ 4883573 w 135"/>
              <a:gd name="T59" fmla="*/ 3510800 h 171"/>
              <a:gd name="T60" fmla="*/ 4973108 w 135"/>
              <a:gd name="T61" fmla="*/ 3373929 h 171"/>
              <a:gd name="T62" fmla="*/ 5286798 w 135"/>
              <a:gd name="T63" fmla="*/ 3282754 h 171"/>
              <a:gd name="T64" fmla="*/ 448098 w 135"/>
              <a:gd name="T65" fmla="*/ 2598829 h 171"/>
              <a:gd name="T66" fmla="*/ 851323 w 135"/>
              <a:gd name="T67" fmla="*/ 1960599 h 171"/>
              <a:gd name="T68" fmla="*/ 1299210 w 135"/>
              <a:gd name="T69" fmla="*/ 1459025 h 171"/>
              <a:gd name="T70" fmla="*/ 1881717 w 135"/>
              <a:gd name="T71" fmla="*/ 1139803 h 171"/>
              <a:gd name="T72" fmla="*/ 2598632 w 135"/>
              <a:gd name="T73" fmla="*/ 820582 h 171"/>
              <a:gd name="T74" fmla="*/ 3270673 w 135"/>
              <a:gd name="T75" fmla="*/ 911971 h 171"/>
              <a:gd name="T76" fmla="*/ 3808307 w 135"/>
              <a:gd name="T77" fmla="*/ 1230979 h 171"/>
              <a:gd name="T78" fmla="*/ 4211532 w 135"/>
              <a:gd name="T79" fmla="*/ 1641377 h 171"/>
              <a:gd name="T80" fmla="*/ 4614757 w 135"/>
              <a:gd name="T81" fmla="*/ 2142950 h 171"/>
              <a:gd name="T82" fmla="*/ 3718560 w 135"/>
              <a:gd name="T83" fmla="*/ 1960599 h 171"/>
              <a:gd name="T84" fmla="*/ 2508885 w 135"/>
              <a:gd name="T85" fmla="*/ 1960599 h 171"/>
              <a:gd name="T86" fmla="*/ 1344083 w 135"/>
              <a:gd name="T87" fmla="*/ 2097255 h 171"/>
              <a:gd name="T88" fmla="*/ 851323 w 135"/>
              <a:gd name="T89" fmla="*/ 2279607 h 171"/>
              <a:gd name="T90" fmla="*/ 448098 w 135"/>
              <a:gd name="T91" fmla="*/ 2598829 h 1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5" h="171">
                <a:moveTo>
                  <a:pt x="122" y="73"/>
                </a:moveTo>
                <a:lnTo>
                  <a:pt x="125" y="72"/>
                </a:lnTo>
                <a:lnTo>
                  <a:pt x="127" y="69"/>
                </a:lnTo>
                <a:lnTo>
                  <a:pt x="130" y="68"/>
                </a:lnTo>
                <a:lnTo>
                  <a:pt x="132" y="65"/>
                </a:lnTo>
                <a:lnTo>
                  <a:pt x="134" y="60"/>
                </a:lnTo>
                <a:lnTo>
                  <a:pt x="135" y="53"/>
                </a:lnTo>
                <a:lnTo>
                  <a:pt x="132" y="46"/>
                </a:lnTo>
                <a:lnTo>
                  <a:pt x="128" y="38"/>
                </a:lnTo>
                <a:lnTo>
                  <a:pt x="124" y="32"/>
                </a:lnTo>
                <a:lnTo>
                  <a:pt x="119" y="27"/>
                </a:lnTo>
                <a:lnTo>
                  <a:pt x="114" y="21"/>
                </a:lnTo>
                <a:lnTo>
                  <a:pt x="107" y="17"/>
                </a:lnTo>
                <a:lnTo>
                  <a:pt x="101" y="13"/>
                </a:lnTo>
                <a:lnTo>
                  <a:pt x="94" y="10"/>
                </a:lnTo>
                <a:lnTo>
                  <a:pt x="79" y="5"/>
                </a:lnTo>
                <a:lnTo>
                  <a:pt x="63" y="2"/>
                </a:lnTo>
                <a:lnTo>
                  <a:pt x="48" y="0"/>
                </a:lnTo>
                <a:lnTo>
                  <a:pt x="32" y="0"/>
                </a:lnTo>
                <a:lnTo>
                  <a:pt x="26" y="2"/>
                </a:lnTo>
                <a:lnTo>
                  <a:pt x="21" y="5"/>
                </a:lnTo>
                <a:lnTo>
                  <a:pt x="15" y="9"/>
                </a:lnTo>
                <a:lnTo>
                  <a:pt x="10" y="12"/>
                </a:lnTo>
                <a:lnTo>
                  <a:pt x="7" y="17"/>
                </a:lnTo>
                <a:lnTo>
                  <a:pt x="4" y="22"/>
                </a:lnTo>
                <a:lnTo>
                  <a:pt x="1" y="28"/>
                </a:lnTo>
                <a:lnTo>
                  <a:pt x="0" y="34"/>
                </a:lnTo>
                <a:lnTo>
                  <a:pt x="0" y="46"/>
                </a:lnTo>
                <a:lnTo>
                  <a:pt x="1" y="58"/>
                </a:lnTo>
                <a:lnTo>
                  <a:pt x="5" y="68"/>
                </a:lnTo>
                <a:lnTo>
                  <a:pt x="9" y="79"/>
                </a:lnTo>
                <a:lnTo>
                  <a:pt x="20" y="99"/>
                </a:lnTo>
                <a:lnTo>
                  <a:pt x="32" y="117"/>
                </a:lnTo>
                <a:lnTo>
                  <a:pt x="39" y="125"/>
                </a:lnTo>
                <a:lnTo>
                  <a:pt x="44" y="132"/>
                </a:lnTo>
                <a:lnTo>
                  <a:pt x="48" y="141"/>
                </a:lnTo>
                <a:lnTo>
                  <a:pt x="53" y="148"/>
                </a:lnTo>
                <a:lnTo>
                  <a:pt x="57" y="156"/>
                </a:lnTo>
                <a:lnTo>
                  <a:pt x="63" y="162"/>
                </a:lnTo>
                <a:lnTo>
                  <a:pt x="67" y="165"/>
                </a:lnTo>
                <a:lnTo>
                  <a:pt x="71" y="168"/>
                </a:lnTo>
                <a:lnTo>
                  <a:pt x="75" y="170"/>
                </a:lnTo>
                <a:lnTo>
                  <a:pt x="80" y="171"/>
                </a:lnTo>
                <a:lnTo>
                  <a:pt x="90" y="165"/>
                </a:lnTo>
                <a:lnTo>
                  <a:pt x="99" y="159"/>
                </a:lnTo>
                <a:lnTo>
                  <a:pt x="107" y="152"/>
                </a:lnTo>
                <a:lnTo>
                  <a:pt x="116" y="143"/>
                </a:lnTo>
                <a:lnTo>
                  <a:pt x="122" y="133"/>
                </a:lnTo>
                <a:lnTo>
                  <a:pt x="128" y="124"/>
                </a:lnTo>
                <a:lnTo>
                  <a:pt x="132" y="113"/>
                </a:lnTo>
                <a:lnTo>
                  <a:pt x="135" y="101"/>
                </a:lnTo>
                <a:lnTo>
                  <a:pt x="126" y="99"/>
                </a:lnTo>
                <a:lnTo>
                  <a:pt x="117" y="96"/>
                </a:lnTo>
                <a:lnTo>
                  <a:pt x="112" y="94"/>
                </a:lnTo>
                <a:lnTo>
                  <a:pt x="109" y="90"/>
                </a:lnTo>
                <a:lnTo>
                  <a:pt x="108" y="88"/>
                </a:lnTo>
                <a:lnTo>
                  <a:pt x="108" y="85"/>
                </a:lnTo>
                <a:lnTo>
                  <a:pt x="108" y="82"/>
                </a:lnTo>
                <a:lnTo>
                  <a:pt x="109" y="79"/>
                </a:lnTo>
                <a:lnTo>
                  <a:pt x="109" y="77"/>
                </a:lnTo>
                <a:lnTo>
                  <a:pt x="110" y="75"/>
                </a:lnTo>
                <a:lnTo>
                  <a:pt x="111" y="74"/>
                </a:lnTo>
                <a:lnTo>
                  <a:pt x="114" y="73"/>
                </a:lnTo>
                <a:lnTo>
                  <a:pt x="118" y="72"/>
                </a:lnTo>
                <a:lnTo>
                  <a:pt x="122" y="73"/>
                </a:lnTo>
                <a:close/>
                <a:moveTo>
                  <a:pt x="10" y="57"/>
                </a:moveTo>
                <a:lnTo>
                  <a:pt x="14" y="49"/>
                </a:lnTo>
                <a:lnTo>
                  <a:pt x="19" y="43"/>
                </a:lnTo>
                <a:lnTo>
                  <a:pt x="24" y="36"/>
                </a:lnTo>
                <a:lnTo>
                  <a:pt x="29" y="32"/>
                </a:lnTo>
                <a:lnTo>
                  <a:pt x="36" y="28"/>
                </a:lnTo>
                <a:lnTo>
                  <a:pt x="42" y="25"/>
                </a:lnTo>
                <a:lnTo>
                  <a:pt x="49" y="21"/>
                </a:lnTo>
                <a:lnTo>
                  <a:pt x="58" y="18"/>
                </a:lnTo>
                <a:lnTo>
                  <a:pt x="65" y="19"/>
                </a:lnTo>
                <a:lnTo>
                  <a:pt x="73" y="20"/>
                </a:lnTo>
                <a:lnTo>
                  <a:pt x="79" y="24"/>
                </a:lnTo>
                <a:lnTo>
                  <a:pt x="85" y="27"/>
                </a:lnTo>
                <a:lnTo>
                  <a:pt x="90" y="31"/>
                </a:lnTo>
                <a:lnTo>
                  <a:pt x="94" y="36"/>
                </a:lnTo>
                <a:lnTo>
                  <a:pt x="99" y="42"/>
                </a:lnTo>
                <a:lnTo>
                  <a:pt x="103" y="47"/>
                </a:lnTo>
                <a:lnTo>
                  <a:pt x="94" y="45"/>
                </a:lnTo>
                <a:lnTo>
                  <a:pt x="83" y="43"/>
                </a:lnTo>
                <a:lnTo>
                  <a:pt x="70" y="43"/>
                </a:lnTo>
                <a:lnTo>
                  <a:pt x="56" y="43"/>
                </a:lnTo>
                <a:lnTo>
                  <a:pt x="43" y="44"/>
                </a:lnTo>
                <a:lnTo>
                  <a:pt x="30" y="46"/>
                </a:lnTo>
                <a:lnTo>
                  <a:pt x="24" y="48"/>
                </a:lnTo>
                <a:lnTo>
                  <a:pt x="19" y="50"/>
                </a:lnTo>
                <a:lnTo>
                  <a:pt x="14" y="53"/>
                </a:lnTo>
                <a:lnTo>
                  <a:pt x="10" y="57"/>
                </a:lnTo>
                <a:close/>
              </a:path>
            </a:pathLst>
          </a:custGeom>
          <a:solidFill>
            <a:srgbClr val="FFFFFF"/>
          </a:solidFill>
          <a:ln w="9525">
            <a:noFill/>
            <a:round/>
            <a:headEnd/>
            <a:tailEnd/>
          </a:ln>
        </p:spPr>
        <p:txBody>
          <a:bodyPr/>
          <a:lstStyle/>
          <a:p>
            <a:endParaRPr lang="en-US"/>
          </a:p>
        </p:txBody>
      </p:sp>
      <p:sp>
        <p:nvSpPr>
          <p:cNvPr id="445" name="Freeform 449"/>
          <p:cNvSpPr>
            <a:spLocks noEditPoints="1"/>
          </p:cNvSpPr>
          <p:nvPr/>
        </p:nvSpPr>
        <p:spPr bwMode="auto">
          <a:xfrm>
            <a:off x="1808163" y="1482725"/>
            <a:ext cx="36512" cy="39688"/>
          </a:xfrm>
          <a:custGeom>
            <a:avLst/>
            <a:gdLst>
              <a:gd name="T0" fmla="*/ 4014799 w 168"/>
              <a:gd name="T1" fmla="*/ 2261329 h 179"/>
              <a:gd name="T2" fmla="*/ 2220060 w 168"/>
              <a:gd name="T3" fmla="*/ 2998772 h 179"/>
              <a:gd name="T4" fmla="*/ 1842117 w 168"/>
              <a:gd name="T5" fmla="*/ 2851328 h 179"/>
              <a:gd name="T6" fmla="*/ 2030980 w 168"/>
              <a:gd name="T7" fmla="*/ 2359773 h 179"/>
              <a:gd name="T8" fmla="*/ 2456084 w 168"/>
              <a:gd name="T9" fmla="*/ 1917219 h 179"/>
              <a:gd name="T10" fmla="*/ 3070268 w 168"/>
              <a:gd name="T11" fmla="*/ 1573108 h 179"/>
              <a:gd name="T12" fmla="*/ 4156500 w 168"/>
              <a:gd name="T13" fmla="*/ 1474886 h 179"/>
              <a:gd name="T14" fmla="*/ 5242949 w 168"/>
              <a:gd name="T15" fmla="*/ 1671552 h 179"/>
              <a:gd name="T16" fmla="*/ 5904295 w 168"/>
              <a:gd name="T17" fmla="*/ 2064663 h 179"/>
              <a:gd name="T18" fmla="*/ 6140319 w 168"/>
              <a:gd name="T19" fmla="*/ 2605440 h 179"/>
              <a:gd name="T20" fmla="*/ 5998617 w 168"/>
              <a:gd name="T21" fmla="*/ 2949550 h 179"/>
              <a:gd name="T22" fmla="*/ 5809755 w 168"/>
              <a:gd name="T23" fmla="*/ 2998772 h 179"/>
              <a:gd name="T24" fmla="*/ 5620892 w 168"/>
              <a:gd name="T25" fmla="*/ 2802106 h 179"/>
              <a:gd name="T26" fmla="*/ 5195788 w 168"/>
              <a:gd name="T27" fmla="*/ 2507217 h 179"/>
              <a:gd name="T28" fmla="*/ 4817845 w 168"/>
              <a:gd name="T29" fmla="*/ 2163107 h 179"/>
              <a:gd name="T30" fmla="*/ 4534443 w 168"/>
              <a:gd name="T31" fmla="*/ 2015663 h 179"/>
              <a:gd name="T32" fmla="*/ 6990527 w 168"/>
              <a:gd name="T33" fmla="*/ 3932881 h 179"/>
              <a:gd name="T34" fmla="*/ 7415631 w 168"/>
              <a:gd name="T35" fmla="*/ 3785215 h 179"/>
              <a:gd name="T36" fmla="*/ 7793573 w 168"/>
              <a:gd name="T37" fmla="*/ 3441105 h 179"/>
              <a:gd name="T38" fmla="*/ 7888113 w 168"/>
              <a:gd name="T39" fmla="*/ 2998772 h 179"/>
              <a:gd name="T40" fmla="*/ 7888113 w 168"/>
              <a:gd name="T41" fmla="*/ 2359773 h 179"/>
              <a:gd name="T42" fmla="*/ 7368469 w 168"/>
              <a:gd name="T43" fmla="*/ 1622330 h 179"/>
              <a:gd name="T44" fmla="*/ 6612801 w 168"/>
              <a:gd name="T45" fmla="*/ 934109 h 179"/>
              <a:gd name="T46" fmla="*/ 5762593 w 168"/>
              <a:gd name="T47" fmla="*/ 393332 h 179"/>
              <a:gd name="T48" fmla="*/ 4865007 w 168"/>
              <a:gd name="T49" fmla="*/ 98222 h 179"/>
              <a:gd name="T50" fmla="*/ 3825936 w 168"/>
              <a:gd name="T51" fmla="*/ 0 h 179"/>
              <a:gd name="T52" fmla="*/ 2881188 w 168"/>
              <a:gd name="T53" fmla="*/ 98222 h 179"/>
              <a:gd name="T54" fmla="*/ 1983819 w 168"/>
              <a:gd name="T55" fmla="*/ 442333 h 179"/>
              <a:gd name="T56" fmla="*/ 1228151 w 168"/>
              <a:gd name="T57" fmla="*/ 1081553 h 179"/>
              <a:gd name="T58" fmla="*/ 803047 w 168"/>
              <a:gd name="T59" fmla="*/ 1769774 h 179"/>
              <a:gd name="T60" fmla="*/ 519644 w 168"/>
              <a:gd name="T61" fmla="*/ 2507217 h 179"/>
              <a:gd name="T62" fmla="*/ 472265 w 168"/>
              <a:gd name="T63" fmla="*/ 3293661 h 179"/>
              <a:gd name="T64" fmla="*/ 566805 w 168"/>
              <a:gd name="T65" fmla="*/ 3588771 h 179"/>
              <a:gd name="T66" fmla="*/ 803047 w 168"/>
              <a:gd name="T67" fmla="*/ 3932881 h 179"/>
              <a:gd name="T68" fmla="*/ 1133611 w 168"/>
              <a:gd name="T69" fmla="*/ 4227770 h 179"/>
              <a:gd name="T70" fmla="*/ 1228151 w 168"/>
              <a:gd name="T71" fmla="*/ 4522658 h 179"/>
              <a:gd name="T72" fmla="*/ 1086449 w 168"/>
              <a:gd name="T73" fmla="*/ 4719324 h 179"/>
              <a:gd name="T74" fmla="*/ 803047 w 168"/>
              <a:gd name="T75" fmla="*/ 4915991 h 179"/>
              <a:gd name="T76" fmla="*/ 188863 w 168"/>
              <a:gd name="T77" fmla="*/ 5407545 h 179"/>
              <a:gd name="T78" fmla="*/ 0 w 168"/>
              <a:gd name="T79" fmla="*/ 5653434 h 179"/>
              <a:gd name="T80" fmla="*/ 47161 w 168"/>
              <a:gd name="T81" fmla="*/ 5948322 h 179"/>
              <a:gd name="T82" fmla="*/ 944748 w 168"/>
              <a:gd name="T83" fmla="*/ 7029876 h 179"/>
              <a:gd name="T84" fmla="*/ 1983819 w 168"/>
              <a:gd name="T85" fmla="*/ 8012985 h 179"/>
              <a:gd name="T86" fmla="*/ 2550624 w 168"/>
              <a:gd name="T87" fmla="*/ 8357317 h 179"/>
              <a:gd name="T88" fmla="*/ 3117429 w 168"/>
              <a:gd name="T89" fmla="*/ 8652206 h 179"/>
              <a:gd name="T90" fmla="*/ 3778775 w 168"/>
              <a:gd name="T91" fmla="*/ 8799650 h 179"/>
              <a:gd name="T92" fmla="*/ 4534443 w 168"/>
              <a:gd name="T93" fmla="*/ 8750428 h 179"/>
              <a:gd name="T94" fmla="*/ 5762593 w 168"/>
              <a:gd name="T95" fmla="*/ 8209651 h 179"/>
              <a:gd name="T96" fmla="*/ 6801664 w 168"/>
              <a:gd name="T97" fmla="*/ 7521430 h 179"/>
              <a:gd name="T98" fmla="*/ 7273929 w 168"/>
              <a:gd name="T99" fmla="*/ 7177320 h 179"/>
              <a:gd name="T100" fmla="*/ 7557332 w 168"/>
              <a:gd name="T101" fmla="*/ 6636543 h 179"/>
              <a:gd name="T102" fmla="*/ 7793573 w 168"/>
              <a:gd name="T103" fmla="*/ 6095766 h 179"/>
              <a:gd name="T104" fmla="*/ 7888113 w 168"/>
              <a:gd name="T105" fmla="*/ 5358545 h 179"/>
              <a:gd name="T106" fmla="*/ 7132228 w 168"/>
              <a:gd name="T107" fmla="*/ 5014435 h 179"/>
              <a:gd name="T108" fmla="*/ 6376560 w 168"/>
              <a:gd name="T109" fmla="*/ 4719324 h 179"/>
              <a:gd name="T110" fmla="*/ 6754503 w 168"/>
              <a:gd name="T111" fmla="*/ 4325992 h 179"/>
              <a:gd name="T112" fmla="*/ 6990527 w 168"/>
              <a:gd name="T113" fmla="*/ 3932881 h 1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68" h="179">
                <a:moveTo>
                  <a:pt x="93" y="41"/>
                </a:moveTo>
                <a:lnTo>
                  <a:pt x="85" y="46"/>
                </a:lnTo>
                <a:lnTo>
                  <a:pt x="66" y="53"/>
                </a:lnTo>
                <a:lnTo>
                  <a:pt x="47" y="61"/>
                </a:lnTo>
                <a:lnTo>
                  <a:pt x="39" y="64"/>
                </a:lnTo>
                <a:lnTo>
                  <a:pt x="39" y="58"/>
                </a:lnTo>
                <a:lnTo>
                  <a:pt x="41" y="53"/>
                </a:lnTo>
                <a:lnTo>
                  <a:pt x="43" y="48"/>
                </a:lnTo>
                <a:lnTo>
                  <a:pt x="47" y="42"/>
                </a:lnTo>
                <a:lnTo>
                  <a:pt x="52" y="39"/>
                </a:lnTo>
                <a:lnTo>
                  <a:pt x="59" y="35"/>
                </a:lnTo>
                <a:lnTo>
                  <a:pt x="65" y="32"/>
                </a:lnTo>
                <a:lnTo>
                  <a:pt x="71" y="30"/>
                </a:lnTo>
                <a:lnTo>
                  <a:pt x="88" y="30"/>
                </a:lnTo>
                <a:lnTo>
                  <a:pt x="104" y="32"/>
                </a:lnTo>
                <a:lnTo>
                  <a:pt x="111" y="34"/>
                </a:lnTo>
                <a:lnTo>
                  <a:pt x="119" y="37"/>
                </a:lnTo>
                <a:lnTo>
                  <a:pt x="125" y="42"/>
                </a:lnTo>
                <a:lnTo>
                  <a:pt x="131" y="48"/>
                </a:lnTo>
                <a:lnTo>
                  <a:pt x="130" y="53"/>
                </a:lnTo>
                <a:lnTo>
                  <a:pt x="128" y="57"/>
                </a:lnTo>
                <a:lnTo>
                  <a:pt x="127" y="60"/>
                </a:lnTo>
                <a:lnTo>
                  <a:pt x="125" y="61"/>
                </a:lnTo>
                <a:lnTo>
                  <a:pt x="123" y="61"/>
                </a:lnTo>
                <a:lnTo>
                  <a:pt x="121" y="60"/>
                </a:lnTo>
                <a:lnTo>
                  <a:pt x="119" y="57"/>
                </a:lnTo>
                <a:lnTo>
                  <a:pt x="115" y="55"/>
                </a:lnTo>
                <a:lnTo>
                  <a:pt x="110" y="51"/>
                </a:lnTo>
                <a:lnTo>
                  <a:pt x="105" y="46"/>
                </a:lnTo>
                <a:lnTo>
                  <a:pt x="102" y="44"/>
                </a:lnTo>
                <a:lnTo>
                  <a:pt x="99" y="42"/>
                </a:lnTo>
                <a:lnTo>
                  <a:pt x="96" y="41"/>
                </a:lnTo>
                <a:lnTo>
                  <a:pt x="93" y="41"/>
                </a:lnTo>
                <a:close/>
                <a:moveTo>
                  <a:pt x="148" y="80"/>
                </a:moveTo>
                <a:lnTo>
                  <a:pt x="153" y="79"/>
                </a:lnTo>
                <a:lnTo>
                  <a:pt x="157" y="77"/>
                </a:lnTo>
                <a:lnTo>
                  <a:pt x="161" y="73"/>
                </a:lnTo>
                <a:lnTo>
                  <a:pt x="165" y="70"/>
                </a:lnTo>
                <a:lnTo>
                  <a:pt x="166" y="66"/>
                </a:lnTo>
                <a:lnTo>
                  <a:pt x="167" y="61"/>
                </a:lnTo>
                <a:lnTo>
                  <a:pt x="168" y="55"/>
                </a:lnTo>
                <a:lnTo>
                  <a:pt x="167" y="48"/>
                </a:lnTo>
                <a:lnTo>
                  <a:pt x="161" y="40"/>
                </a:lnTo>
                <a:lnTo>
                  <a:pt x="156" y="33"/>
                </a:lnTo>
                <a:lnTo>
                  <a:pt x="149" y="25"/>
                </a:lnTo>
                <a:lnTo>
                  <a:pt x="140" y="19"/>
                </a:lnTo>
                <a:lnTo>
                  <a:pt x="131" y="14"/>
                </a:lnTo>
                <a:lnTo>
                  <a:pt x="122" y="8"/>
                </a:lnTo>
                <a:lnTo>
                  <a:pt x="112" y="5"/>
                </a:lnTo>
                <a:lnTo>
                  <a:pt x="103" y="2"/>
                </a:lnTo>
                <a:lnTo>
                  <a:pt x="92" y="0"/>
                </a:lnTo>
                <a:lnTo>
                  <a:pt x="81" y="0"/>
                </a:lnTo>
                <a:lnTo>
                  <a:pt x="71" y="0"/>
                </a:lnTo>
                <a:lnTo>
                  <a:pt x="61" y="2"/>
                </a:lnTo>
                <a:lnTo>
                  <a:pt x="51" y="5"/>
                </a:lnTo>
                <a:lnTo>
                  <a:pt x="42" y="9"/>
                </a:lnTo>
                <a:lnTo>
                  <a:pt x="33" y="15"/>
                </a:lnTo>
                <a:lnTo>
                  <a:pt x="26" y="22"/>
                </a:lnTo>
                <a:lnTo>
                  <a:pt x="22" y="29"/>
                </a:lnTo>
                <a:lnTo>
                  <a:pt x="17" y="36"/>
                </a:lnTo>
                <a:lnTo>
                  <a:pt x="13" y="44"/>
                </a:lnTo>
                <a:lnTo>
                  <a:pt x="11" y="51"/>
                </a:lnTo>
                <a:lnTo>
                  <a:pt x="10" y="60"/>
                </a:lnTo>
                <a:lnTo>
                  <a:pt x="10" y="67"/>
                </a:lnTo>
                <a:lnTo>
                  <a:pt x="11" y="70"/>
                </a:lnTo>
                <a:lnTo>
                  <a:pt x="12" y="73"/>
                </a:lnTo>
                <a:lnTo>
                  <a:pt x="14" y="77"/>
                </a:lnTo>
                <a:lnTo>
                  <a:pt x="17" y="80"/>
                </a:lnTo>
                <a:lnTo>
                  <a:pt x="22" y="83"/>
                </a:lnTo>
                <a:lnTo>
                  <a:pt x="24" y="86"/>
                </a:lnTo>
                <a:lnTo>
                  <a:pt x="26" y="89"/>
                </a:lnTo>
                <a:lnTo>
                  <a:pt x="26" y="92"/>
                </a:lnTo>
                <a:lnTo>
                  <a:pt x="25" y="94"/>
                </a:lnTo>
                <a:lnTo>
                  <a:pt x="23" y="96"/>
                </a:lnTo>
                <a:lnTo>
                  <a:pt x="20" y="98"/>
                </a:lnTo>
                <a:lnTo>
                  <a:pt x="17" y="100"/>
                </a:lnTo>
                <a:lnTo>
                  <a:pt x="11" y="104"/>
                </a:lnTo>
                <a:lnTo>
                  <a:pt x="4" y="110"/>
                </a:lnTo>
                <a:lnTo>
                  <a:pt x="2" y="112"/>
                </a:lnTo>
                <a:lnTo>
                  <a:pt x="0" y="115"/>
                </a:lnTo>
                <a:lnTo>
                  <a:pt x="0" y="118"/>
                </a:lnTo>
                <a:lnTo>
                  <a:pt x="1" y="121"/>
                </a:lnTo>
                <a:lnTo>
                  <a:pt x="10" y="132"/>
                </a:lnTo>
                <a:lnTo>
                  <a:pt x="20" y="143"/>
                </a:lnTo>
                <a:lnTo>
                  <a:pt x="30" y="153"/>
                </a:lnTo>
                <a:lnTo>
                  <a:pt x="42" y="163"/>
                </a:lnTo>
                <a:lnTo>
                  <a:pt x="47" y="166"/>
                </a:lnTo>
                <a:lnTo>
                  <a:pt x="54" y="170"/>
                </a:lnTo>
                <a:lnTo>
                  <a:pt x="60" y="174"/>
                </a:lnTo>
                <a:lnTo>
                  <a:pt x="66" y="176"/>
                </a:lnTo>
                <a:lnTo>
                  <a:pt x="73" y="178"/>
                </a:lnTo>
                <a:lnTo>
                  <a:pt x="80" y="179"/>
                </a:lnTo>
                <a:lnTo>
                  <a:pt x="88" y="179"/>
                </a:lnTo>
                <a:lnTo>
                  <a:pt x="96" y="178"/>
                </a:lnTo>
                <a:lnTo>
                  <a:pt x="109" y="173"/>
                </a:lnTo>
                <a:lnTo>
                  <a:pt x="122" y="167"/>
                </a:lnTo>
                <a:lnTo>
                  <a:pt x="134" y="161"/>
                </a:lnTo>
                <a:lnTo>
                  <a:pt x="144" y="153"/>
                </a:lnTo>
                <a:lnTo>
                  <a:pt x="150" y="150"/>
                </a:lnTo>
                <a:lnTo>
                  <a:pt x="154" y="146"/>
                </a:lnTo>
                <a:lnTo>
                  <a:pt x="157" y="141"/>
                </a:lnTo>
                <a:lnTo>
                  <a:pt x="160" y="135"/>
                </a:lnTo>
                <a:lnTo>
                  <a:pt x="164" y="130"/>
                </a:lnTo>
                <a:lnTo>
                  <a:pt x="165" y="124"/>
                </a:lnTo>
                <a:lnTo>
                  <a:pt x="166" y="116"/>
                </a:lnTo>
                <a:lnTo>
                  <a:pt x="167" y="109"/>
                </a:lnTo>
                <a:lnTo>
                  <a:pt x="161" y="106"/>
                </a:lnTo>
                <a:lnTo>
                  <a:pt x="151" y="102"/>
                </a:lnTo>
                <a:lnTo>
                  <a:pt x="140" y="98"/>
                </a:lnTo>
                <a:lnTo>
                  <a:pt x="135" y="96"/>
                </a:lnTo>
                <a:lnTo>
                  <a:pt x="139" y="92"/>
                </a:lnTo>
                <a:lnTo>
                  <a:pt x="143" y="88"/>
                </a:lnTo>
                <a:lnTo>
                  <a:pt x="146" y="84"/>
                </a:lnTo>
                <a:lnTo>
                  <a:pt x="148" y="80"/>
                </a:lnTo>
                <a:close/>
              </a:path>
            </a:pathLst>
          </a:custGeom>
          <a:solidFill>
            <a:srgbClr val="FFFFFF"/>
          </a:solidFill>
          <a:ln w="9525">
            <a:noFill/>
            <a:round/>
            <a:headEnd/>
            <a:tailEnd/>
          </a:ln>
        </p:spPr>
        <p:txBody>
          <a:bodyPr/>
          <a:lstStyle/>
          <a:p>
            <a:endParaRPr lang="en-US"/>
          </a:p>
        </p:txBody>
      </p:sp>
      <p:sp>
        <p:nvSpPr>
          <p:cNvPr id="446" name="Freeform 450"/>
          <p:cNvSpPr>
            <a:spLocks/>
          </p:cNvSpPr>
          <p:nvPr/>
        </p:nvSpPr>
        <p:spPr bwMode="auto">
          <a:xfrm>
            <a:off x="1947863" y="1487488"/>
            <a:ext cx="7937" cy="9525"/>
          </a:xfrm>
          <a:custGeom>
            <a:avLst/>
            <a:gdLst>
              <a:gd name="T0" fmla="*/ 1235215 w 51"/>
              <a:gd name="T1" fmla="*/ 0 h 45"/>
              <a:gd name="T2" fmla="*/ 1210937 w 51"/>
              <a:gd name="T3" fmla="*/ 179282 h 45"/>
              <a:gd name="T4" fmla="*/ 1186815 w 51"/>
              <a:gd name="T5" fmla="*/ 313690 h 45"/>
              <a:gd name="T6" fmla="*/ 1138259 w 51"/>
              <a:gd name="T7" fmla="*/ 448098 h 45"/>
              <a:gd name="T8" fmla="*/ 1089859 w 51"/>
              <a:gd name="T9" fmla="*/ 537633 h 45"/>
              <a:gd name="T10" fmla="*/ 920381 w 51"/>
              <a:gd name="T11" fmla="*/ 716915 h 45"/>
              <a:gd name="T12" fmla="*/ 775025 w 51"/>
              <a:gd name="T13" fmla="*/ 895985 h 45"/>
              <a:gd name="T14" fmla="*/ 605546 w 51"/>
              <a:gd name="T15" fmla="*/ 1120140 h 45"/>
              <a:gd name="T16" fmla="*/ 484468 w 51"/>
              <a:gd name="T17" fmla="*/ 1344083 h 45"/>
              <a:gd name="T18" fmla="*/ 435912 w 51"/>
              <a:gd name="T19" fmla="*/ 1478492 h 45"/>
              <a:gd name="T20" fmla="*/ 411790 w 51"/>
              <a:gd name="T21" fmla="*/ 1612900 h 45"/>
              <a:gd name="T22" fmla="*/ 387512 w 51"/>
              <a:gd name="T23" fmla="*/ 1836843 h 45"/>
              <a:gd name="T24" fmla="*/ 387512 w 51"/>
              <a:gd name="T25" fmla="*/ 2016125 h 45"/>
              <a:gd name="T26" fmla="*/ 169478 w 51"/>
              <a:gd name="T27" fmla="*/ 2016125 h 45"/>
              <a:gd name="T28" fmla="*/ 0 w 51"/>
              <a:gd name="T29" fmla="*/ 2016125 h 45"/>
              <a:gd name="T30" fmla="*/ 24278 w 51"/>
              <a:gd name="T31" fmla="*/ 1568027 h 45"/>
              <a:gd name="T32" fmla="*/ 96956 w 51"/>
              <a:gd name="T33" fmla="*/ 1209675 h 45"/>
              <a:gd name="T34" fmla="*/ 193756 w 51"/>
              <a:gd name="T35" fmla="*/ 851323 h 45"/>
              <a:gd name="T36" fmla="*/ 363234 w 51"/>
              <a:gd name="T37" fmla="*/ 537633 h 45"/>
              <a:gd name="T38" fmla="*/ 532868 w 51"/>
              <a:gd name="T39" fmla="*/ 313690 h 45"/>
              <a:gd name="T40" fmla="*/ 750747 w 51"/>
              <a:gd name="T41" fmla="*/ 89535 h 45"/>
              <a:gd name="T42" fmla="*/ 847703 w 51"/>
              <a:gd name="T43" fmla="*/ 44873 h 45"/>
              <a:gd name="T44" fmla="*/ 968781 w 51"/>
              <a:gd name="T45" fmla="*/ 0 h 45"/>
              <a:gd name="T46" fmla="*/ 1114137 w 51"/>
              <a:gd name="T47" fmla="*/ 0 h 45"/>
              <a:gd name="T48" fmla="*/ 1235215 w 51"/>
              <a:gd name="T49" fmla="*/ 0 h 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1" h="45">
                <a:moveTo>
                  <a:pt x="51" y="0"/>
                </a:moveTo>
                <a:lnTo>
                  <a:pt x="50" y="4"/>
                </a:lnTo>
                <a:lnTo>
                  <a:pt x="49" y="7"/>
                </a:lnTo>
                <a:lnTo>
                  <a:pt x="47" y="10"/>
                </a:lnTo>
                <a:lnTo>
                  <a:pt x="45" y="12"/>
                </a:lnTo>
                <a:lnTo>
                  <a:pt x="38" y="16"/>
                </a:lnTo>
                <a:lnTo>
                  <a:pt x="32" y="20"/>
                </a:lnTo>
                <a:lnTo>
                  <a:pt x="25" y="25"/>
                </a:lnTo>
                <a:lnTo>
                  <a:pt x="20" y="30"/>
                </a:lnTo>
                <a:lnTo>
                  <a:pt x="18" y="33"/>
                </a:lnTo>
                <a:lnTo>
                  <a:pt x="17" y="36"/>
                </a:lnTo>
                <a:lnTo>
                  <a:pt x="16" y="41"/>
                </a:lnTo>
                <a:lnTo>
                  <a:pt x="16" y="45"/>
                </a:lnTo>
                <a:lnTo>
                  <a:pt x="7" y="45"/>
                </a:lnTo>
                <a:lnTo>
                  <a:pt x="0" y="45"/>
                </a:lnTo>
                <a:lnTo>
                  <a:pt x="1" y="35"/>
                </a:lnTo>
                <a:lnTo>
                  <a:pt x="4" y="27"/>
                </a:lnTo>
                <a:lnTo>
                  <a:pt x="8" y="19"/>
                </a:lnTo>
                <a:lnTo>
                  <a:pt x="15" y="12"/>
                </a:lnTo>
                <a:lnTo>
                  <a:pt x="22" y="7"/>
                </a:lnTo>
                <a:lnTo>
                  <a:pt x="31" y="2"/>
                </a:lnTo>
                <a:lnTo>
                  <a:pt x="35" y="1"/>
                </a:lnTo>
                <a:lnTo>
                  <a:pt x="40" y="0"/>
                </a:lnTo>
                <a:lnTo>
                  <a:pt x="46" y="0"/>
                </a:lnTo>
                <a:lnTo>
                  <a:pt x="51" y="0"/>
                </a:lnTo>
                <a:close/>
              </a:path>
            </a:pathLst>
          </a:custGeom>
          <a:noFill/>
          <a:ln w="0">
            <a:solidFill>
              <a:srgbClr val="000000"/>
            </a:solidFill>
            <a:prstDash val="solid"/>
            <a:round/>
            <a:headEnd/>
            <a:tailEnd/>
          </a:ln>
        </p:spPr>
        <p:txBody>
          <a:bodyPr/>
          <a:lstStyle/>
          <a:p>
            <a:endParaRPr lang="en-US"/>
          </a:p>
        </p:txBody>
      </p:sp>
      <p:sp>
        <p:nvSpPr>
          <p:cNvPr id="447" name="Freeform 451"/>
          <p:cNvSpPr>
            <a:spLocks noEditPoints="1"/>
          </p:cNvSpPr>
          <p:nvPr/>
        </p:nvSpPr>
        <p:spPr bwMode="auto">
          <a:xfrm>
            <a:off x="1909763" y="1482725"/>
            <a:ext cx="96837" cy="87313"/>
          </a:xfrm>
          <a:custGeom>
            <a:avLst/>
            <a:gdLst>
              <a:gd name="T0" fmla="*/ 18047832 w 442"/>
              <a:gd name="T1" fmla="*/ 2668285 h 400"/>
              <a:gd name="T2" fmla="*/ 17087787 w 442"/>
              <a:gd name="T3" fmla="*/ 5146010 h 400"/>
              <a:gd name="T4" fmla="*/ 15503998 w 442"/>
              <a:gd name="T5" fmla="*/ 2906431 h 400"/>
              <a:gd name="T6" fmla="*/ 17135986 w 442"/>
              <a:gd name="T7" fmla="*/ 4145403 h 400"/>
              <a:gd name="T8" fmla="*/ 9647989 w 442"/>
              <a:gd name="T9" fmla="*/ 2382335 h 400"/>
              <a:gd name="T10" fmla="*/ 11567859 w 442"/>
              <a:gd name="T11" fmla="*/ 1715264 h 400"/>
              <a:gd name="T12" fmla="*/ 10608033 w 442"/>
              <a:gd name="T13" fmla="*/ 3096992 h 400"/>
              <a:gd name="T14" fmla="*/ 10991876 w 442"/>
              <a:gd name="T15" fmla="*/ 11959480 h 400"/>
              <a:gd name="T16" fmla="*/ 9839910 w 442"/>
              <a:gd name="T17" fmla="*/ 14103669 h 400"/>
              <a:gd name="T18" fmla="*/ 6384012 w 442"/>
              <a:gd name="T19" fmla="*/ 14865911 h 400"/>
              <a:gd name="T20" fmla="*/ 10991876 w 442"/>
              <a:gd name="T21" fmla="*/ 11959480 h 400"/>
              <a:gd name="T22" fmla="*/ 7007975 w 442"/>
              <a:gd name="T23" fmla="*/ 6622909 h 400"/>
              <a:gd name="T24" fmla="*/ 6959995 w 442"/>
              <a:gd name="T25" fmla="*/ 8385977 h 400"/>
              <a:gd name="T26" fmla="*/ 18767975 w 442"/>
              <a:gd name="T27" fmla="*/ 6051227 h 400"/>
              <a:gd name="T28" fmla="*/ 19247778 w 442"/>
              <a:gd name="T29" fmla="*/ 8385977 h 400"/>
              <a:gd name="T30" fmla="*/ 20207822 w 442"/>
              <a:gd name="T31" fmla="*/ 7957052 h 400"/>
              <a:gd name="T32" fmla="*/ 17951871 w 442"/>
              <a:gd name="T33" fmla="*/ 1286557 h 400"/>
              <a:gd name="T34" fmla="*/ 11135817 w 442"/>
              <a:gd name="T35" fmla="*/ 0 h 400"/>
              <a:gd name="T36" fmla="*/ 7871840 w 442"/>
              <a:gd name="T37" fmla="*/ 2048800 h 400"/>
              <a:gd name="T38" fmla="*/ 5663869 w 442"/>
              <a:gd name="T39" fmla="*/ 6098813 h 400"/>
              <a:gd name="T40" fmla="*/ 4272002 w 442"/>
              <a:gd name="T41" fmla="*/ 7718906 h 400"/>
              <a:gd name="T42" fmla="*/ 4991925 w 442"/>
              <a:gd name="T43" fmla="*/ 9053048 h 400"/>
              <a:gd name="T44" fmla="*/ 6191872 w 442"/>
              <a:gd name="T45" fmla="*/ 11482969 h 400"/>
              <a:gd name="T46" fmla="*/ 5519928 w 442"/>
              <a:gd name="T47" fmla="*/ 14103669 h 400"/>
              <a:gd name="T48" fmla="*/ 4991925 w 442"/>
              <a:gd name="T49" fmla="*/ 13007672 h 400"/>
              <a:gd name="T50" fmla="*/ 2399893 w 442"/>
              <a:gd name="T51" fmla="*/ 13627158 h 400"/>
              <a:gd name="T52" fmla="*/ 47980 w 442"/>
              <a:gd name="T53" fmla="*/ 14484790 h 400"/>
              <a:gd name="T54" fmla="*/ 1295907 w 442"/>
              <a:gd name="T55" fmla="*/ 14770740 h 400"/>
              <a:gd name="T56" fmla="*/ 528003 w 442"/>
              <a:gd name="T57" fmla="*/ 16867125 h 400"/>
              <a:gd name="T58" fmla="*/ 2159991 w 442"/>
              <a:gd name="T59" fmla="*/ 15342422 h 400"/>
              <a:gd name="T60" fmla="*/ 2399893 w 442"/>
              <a:gd name="T61" fmla="*/ 17963122 h 400"/>
              <a:gd name="T62" fmla="*/ 3120036 w 442"/>
              <a:gd name="T63" fmla="*/ 16247640 h 400"/>
              <a:gd name="T64" fmla="*/ 5087886 w 442"/>
              <a:gd name="T65" fmla="*/ 16009493 h 400"/>
              <a:gd name="T66" fmla="*/ 6239852 w 442"/>
              <a:gd name="T67" fmla="*/ 19011314 h 400"/>
              <a:gd name="T68" fmla="*/ 6816054 w 442"/>
              <a:gd name="T69" fmla="*/ 17772343 h 400"/>
              <a:gd name="T70" fmla="*/ 7487998 w 442"/>
              <a:gd name="T71" fmla="*/ 16486004 h 400"/>
              <a:gd name="T72" fmla="*/ 8207922 w 442"/>
              <a:gd name="T73" fmla="*/ 18201268 h 400"/>
              <a:gd name="T74" fmla="*/ 8303882 w 442"/>
              <a:gd name="T75" fmla="*/ 16247640 h 400"/>
              <a:gd name="T76" fmla="*/ 9743949 w 442"/>
              <a:gd name="T77" fmla="*/ 16628979 h 400"/>
              <a:gd name="T78" fmla="*/ 10031831 w 442"/>
              <a:gd name="T79" fmla="*/ 14722936 h 400"/>
              <a:gd name="T80" fmla="*/ 10991876 w 442"/>
              <a:gd name="T81" fmla="*/ 14151254 h 400"/>
              <a:gd name="T82" fmla="*/ 12575884 w 442"/>
              <a:gd name="T83" fmla="*/ 14722936 h 400"/>
              <a:gd name="T84" fmla="*/ 11807980 w 442"/>
              <a:gd name="T85" fmla="*/ 12531162 h 400"/>
              <a:gd name="T86" fmla="*/ 11567859 w 442"/>
              <a:gd name="T87" fmla="*/ 9434170 h 400"/>
              <a:gd name="T88" fmla="*/ 11807980 w 442"/>
              <a:gd name="T89" fmla="*/ 6432349 h 400"/>
              <a:gd name="T90" fmla="*/ 9887890 w 442"/>
              <a:gd name="T91" fmla="*/ 3954624 h 400"/>
              <a:gd name="T92" fmla="*/ 12816005 w 442"/>
              <a:gd name="T93" fmla="*/ 5336571 h 400"/>
              <a:gd name="T94" fmla="*/ 12335982 w 442"/>
              <a:gd name="T95" fmla="*/ 10863483 h 400"/>
              <a:gd name="T96" fmla="*/ 14495973 w 442"/>
              <a:gd name="T97" fmla="*/ 12435991 h 400"/>
              <a:gd name="T98" fmla="*/ 17087787 w 442"/>
              <a:gd name="T99" fmla="*/ 13007672 h 400"/>
              <a:gd name="T100" fmla="*/ 15167917 w 442"/>
              <a:gd name="T101" fmla="*/ 12293016 h 400"/>
              <a:gd name="T102" fmla="*/ 13199847 w 442"/>
              <a:gd name="T103" fmla="*/ 10005852 h 400"/>
              <a:gd name="T104" fmla="*/ 13919990 w 442"/>
              <a:gd name="T105" fmla="*/ 5670106 h 400"/>
              <a:gd name="T106" fmla="*/ 14783855 w 442"/>
              <a:gd name="T107" fmla="*/ 7909466 h 400"/>
              <a:gd name="T108" fmla="*/ 15263877 w 442"/>
              <a:gd name="T109" fmla="*/ 10672923 h 400"/>
              <a:gd name="T110" fmla="*/ 15503998 w 442"/>
              <a:gd name="T111" fmla="*/ 6670713 h 400"/>
              <a:gd name="T112" fmla="*/ 16415843 w 442"/>
              <a:gd name="T113" fmla="*/ 8719513 h 400"/>
              <a:gd name="T114" fmla="*/ 18479874 w 442"/>
              <a:gd name="T115" fmla="*/ 10005852 h 400"/>
              <a:gd name="T116" fmla="*/ 20159842 w 442"/>
              <a:gd name="T117" fmla="*/ 13484183 h 400"/>
              <a:gd name="T118" fmla="*/ 20447943 w 442"/>
              <a:gd name="T119" fmla="*/ 11482969 h 400"/>
              <a:gd name="T120" fmla="*/ 18671795 w 442"/>
              <a:gd name="T121" fmla="*/ 9767705 h 400"/>
              <a:gd name="T122" fmla="*/ 17759950 w 442"/>
              <a:gd name="T123" fmla="*/ 7194809 h 4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42" h="400">
                <a:moveTo>
                  <a:pt x="325" y="24"/>
                </a:moveTo>
                <a:lnTo>
                  <a:pt x="333" y="24"/>
                </a:lnTo>
                <a:lnTo>
                  <a:pt x="342" y="25"/>
                </a:lnTo>
                <a:lnTo>
                  <a:pt x="350" y="29"/>
                </a:lnTo>
                <a:lnTo>
                  <a:pt x="358" y="34"/>
                </a:lnTo>
                <a:lnTo>
                  <a:pt x="364" y="41"/>
                </a:lnTo>
                <a:lnTo>
                  <a:pt x="371" y="48"/>
                </a:lnTo>
                <a:lnTo>
                  <a:pt x="376" y="56"/>
                </a:lnTo>
                <a:lnTo>
                  <a:pt x="381" y="64"/>
                </a:lnTo>
                <a:lnTo>
                  <a:pt x="380" y="73"/>
                </a:lnTo>
                <a:lnTo>
                  <a:pt x="378" y="80"/>
                </a:lnTo>
                <a:lnTo>
                  <a:pt x="370" y="72"/>
                </a:lnTo>
                <a:lnTo>
                  <a:pt x="351" y="51"/>
                </a:lnTo>
                <a:lnTo>
                  <a:pt x="332" y="32"/>
                </a:lnTo>
                <a:lnTo>
                  <a:pt x="325" y="24"/>
                </a:lnTo>
                <a:close/>
                <a:moveTo>
                  <a:pt x="356" y="108"/>
                </a:moveTo>
                <a:lnTo>
                  <a:pt x="350" y="103"/>
                </a:lnTo>
                <a:lnTo>
                  <a:pt x="346" y="96"/>
                </a:lnTo>
                <a:lnTo>
                  <a:pt x="343" y="88"/>
                </a:lnTo>
                <a:lnTo>
                  <a:pt x="339" y="80"/>
                </a:lnTo>
                <a:lnTo>
                  <a:pt x="334" y="72"/>
                </a:lnTo>
                <a:lnTo>
                  <a:pt x="329" y="65"/>
                </a:lnTo>
                <a:lnTo>
                  <a:pt x="327" y="63"/>
                </a:lnTo>
                <a:lnTo>
                  <a:pt x="323" y="61"/>
                </a:lnTo>
                <a:lnTo>
                  <a:pt x="319" y="59"/>
                </a:lnTo>
                <a:lnTo>
                  <a:pt x="314" y="58"/>
                </a:lnTo>
                <a:lnTo>
                  <a:pt x="317" y="51"/>
                </a:lnTo>
                <a:lnTo>
                  <a:pt x="320" y="45"/>
                </a:lnTo>
                <a:lnTo>
                  <a:pt x="334" y="57"/>
                </a:lnTo>
                <a:lnTo>
                  <a:pt x="348" y="70"/>
                </a:lnTo>
                <a:lnTo>
                  <a:pt x="354" y="77"/>
                </a:lnTo>
                <a:lnTo>
                  <a:pt x="357" y="87"/>
                </a:lnTo>
                <a:lnTo>
                  <a:pt x="358" y="91"/>
                </a:lnTo>
                <a:lnTo>
                  <a:pt x="358" y="96"/>
                </a:lnTo>
                <a:lnTo>
                  <a:pt x="357" y="103"/>
                </a:lnTo>
                <a:lnTo>
                  <a:pt x="356" y="108"/>
                </a:lnTo>
                <a:close/>
                <a:moveTo>
                  <a:pt x="200" y="64"/>
                </a:moveTo>
                <a:lnTo>
                  <a:pt x="199" y="59"/>
                </a:lnTo>
                <a:lnTo>
                  <a:pt x="199" y="55"/>
                </a:lnTo>
                <a:lnTo>
                  <a:pt x="201" y="50"/>
                </a:lnTo>
                <a:lnTo>
                  <a:pt x="205" y="46"/>
                </a:lnTo>
                <a:lnTo>
                  <a:pt x="214" y="41"/>
                </a:lnTo>
                <a:lnTo>
                  <a:pt x="222" y="35"/>
                </a:lnTo>
                <a:lnTo>
                  <a:pt x="228" y="35"/>
                </a:lnTo>
                <a:lnTo>
                  <a:pt x="233" y="35"/>
                </a:lnTo>
                <a:lnTo>
                  <a:pt x="236" y="35"/>
                </a:lnTo>
                <a:lnTo>
                  <a:pt x="239" y="35"/>
                </a:lnTo>
                <a:lnTo>
                  <a:pt x="241" y="36"/>
                </a:lnTo>
                <a:lnTo>
                  <a:pt x="245" y="39"/>
                </a:lnTo>
                <a:lnTo>
                  <a:pt x="241" y="41"/>
                </a:lnTo>
                <a:lnTo>
                  <a:pt x="238" y="43"/>
                </a:lnTo>
                <a:lnTo>
                  <a:pt x="235" y="45"/>
                </a:lnTo>
                <a:lnTo>
                  <a:pt x="233" y="48"/>
                </a:lnTo>
                <a:lnTo>
                  <a:pt x="228" y="56"/>
                </a:lnTo>
                <a:lnTo>
                  <a:pt x="223" y="62"/>
                </a:lnTo>
                <a:lnTo>
                  <a:pt x="221" y="65"/>
                </a:lnTo>
                <a:lnTo>
                  <a:pt x="219" y="67"/>
                </a:lnTo>
                <a:lnTo>
                  <a:pt x="216" y="70"/>
                </a:lnTo>
                <a:lnTo>
                  <a:pt x="214" y="71"/>
                </a:lnTo>
                <a:lnTo>
                  <a:pt x="211" y="71"/>
                </a:lnTo>
                <a:lnTo>
                  <a:pt x="207" y="70"/>
                </a:lnTo>
                <a:lnTo>
                  <a:pt x="203" y="67"/>
                </a:lnTo>
                <a:lnTo>
                  <a:pt x="200" y="64"/>
                </a:lnTo>
                <a:close/>
                <a:moveTo>
                  <a:pt x="229" y="251"/>
                </a:moveTo>
                <a:lnTo>
                  <a:pt x="228" y="258"/>
                </a:lnTo>
                <a:lnTo>
                  <a:pt x="227" y="266"/>
                </a:lnTo>
                <a:lnTo>
                  <a:pt x="224" y="272"/>
                </a:lnTo>
                <a:lnTo>
                  <a:pt x="222" y="278"/>
                </a:lnTo>
                <a:lnTo>
                  <a:pt x="219" y="283"/>
                </a:lnTo>
                <a:lnTo>
                  <a:pt x="215" y="287"/>
                </a:lnTo>
                <a:lnTo>
                  <a:pt x="211" y="291"/>
                </a:lnTo>
                <a:lnTo>
                  <a:pt x="205" y="296"/>
                </a:lnTo>
                <a:lnTo>
                  <a:pt x="184" y="310"/>
                </a:lnTo>
                <a:lnTo>
                  <a:pt x="161" y="321"/>
                </a:lnTo>
                <a:lnTo>
                  <a:pt x="154" y="320"/>
                </a:lnTo>
                <a:lnTo>
                  <a:pt x="146" y="320"/>
                </a:lnTo>
                <a:lnTo>
                  <a:pt x="142" y="319"/>
                </a:lnTo>
                <a:lnTo>
                  <a:pt x="139" y="318"/>
                </a:lnTo>
                <a:lnTo>
                  <a:pt x="136" y="316"/>
                </a:lnTo>
                <a:lnTo>
                  <a:pt x="133" y="312"/>
                </a:lnTo>
                <a:lnTo>
                  <a:pt x="145" y="307"/>
                </a:lnTo>
                <a:lnTo>
                  <a:pt x="158" y="302"/>
                </a:lnTo>
                <a:lnTo>
                  <a:pt x="170" y="296"/>
                </a:lnTo>
                <a:lnTo>
                  <a:pt x="183" y="288"/>
                </a:lnTo>
                <a:lnTo>
                  <a:pt x="196" y="281"/>
                </a:lnTo>
                <a:lnTo>
                  <a:pt x="207" y="271"/>
                </a:lnTo>
                <a:lnTo>
                  <a:pt x="218" y="262"/>
                </a:lnTo>
                <a:lnTo>
                  <a:pt x="229" y="251"/>
                </a:lnTo>
                <a:close/>
                <a:moveTo>
                  <a:pt x="129" y="169"/>
                </a:moveTo>
                <a:lnTo>
                  <a:pt x="129" y="162"/>
                </a:lnTo>
                <a:lnTo>
                  <a:pt x="127" y="150"/>
                </a:lnTo>
                <a:lnTo>
                  <a:pt x="126" y="137"/>
                </a:lnTo>
                <a:lnTo>
                  <a:pt x="126" y="130"/>
                </a:lnTo>
                <a:lnTo>
                  <a:pt x="133" y="131"/>
                </a:lnTo>
                <a:lnTo>
                  <a:pt x="140" y="135"/>
                </a:lnTo>
                <a:lnTo>
                  <a:pt x="146" y="139"/>
                </a:lnTo>
                <a:lnTo>
                  <a:pt x="152" y="144"/>
                </a:lnTo>
                <a:lnTo>
                  <a:pt x="162" y="156"/>
                </a:lnTo>
                <a:lnTo>
                  <a:pt x="171" y="169"/>
                </a:lnTo>
                <a:lnTo>
                  <a:pt x="168" y="172"/>
                </a:lnTo>
                <a:lnTo>
                  <a:pt x="164" y="174"/>
                </a:lnTo>
                <a:lnTo>
                  <a:pt x="158" y="176"/>
                </a:lnTo>
                <a:lnTo>
                  <a:pt x="152" y="176"/>
                </a:lnTo>
                <a:lnTo>
                  <a:pt x="145" y="176"/>
                </a:lnTo>
                <a:lnTo>
                  <a:pt x="139" y="174"/>
                </a:lnTo>
                <a:lnTo>
                  <a:pt x="134" y="172"/>
                </a:lnTo>
                <a:lnTo>
                  <a:pt x="129" y="169"/>
                </a:lnTo>
                <a:close/>
                <a:moveTo>
                  <a:pt x="385" y="115"/>
                </a:moveTo>
                <a:lnTo>
                  <a:pt x="388" y="118"/>
                </a:lnTo>
                <a:lnTo>
                  <a:pt x="390" y="121"/>
                </a:lnTo>
                <a:lnTo>
                  <a:pt x="391" y="124"/>
                </a:lnTo>
                <a:lnTo>
                  <a:pt x="391" y="127"/>
                </a:lnTo>
                <a:lnTo>
                  <a:pt x="390" y="135"/>
                </a:lnTo>
                <a:lnTo>
                  <a:pt x="389" y="142"/>
                </a:lnTo>
                <a:lnTo>
                  <a:pt x="389" y="148"/>
                </a:lnTo>
                <a:lnTo>
                  <a:pt x="390" y="155"/>
                </a:lnTo>
                <a:lnTo>
                  <a:pt x="392" y="161"/>
                </a:lnTo>
                <a:lnTo>
                  <a:pt x="394" y="167"/>
                </a:lnTo>
                <a:lnTo>
                  <a:pt x="397" y="172"/>
                </a:lnTo>
                <a:lnTo>
                  <a:pt x="401" y="176"/>
                </a:lnTo>
                <a:lnTo>
                  <a:pt x="409" y="185"/>
                </a:lnTo>
                <a:lnTo>
                  <a:pt x="420" y="192"/>
                </a:lnTo>
                <a:lnTo>
                  <a:pt x="430" y="199"/>
                </a:lnTo>
                <a:lnTo>
                  <a:pt x="442" y="204"/>
                </a:lnTo>
                <a:lnTo>
                  <a:pt x="436" y="195"/>
                </a:lnTo>
                <a:lnTo>
                  <a:pt x="430" y="186"/>
                </a:lnTo>
                <a:lnTo>
                  <a:pt x="425" y="176"/>
                </a:lnTo>
                <a:lnTo>
                  <a:pt x="421" y="167"/>
                </a:lnTo>
                <a:lnTo>
                  <a:pt x="413" y="147"/>
                </a:lnTo>
                <a:lnTo>
                  <a:pt x="407" y="126"/>
                </a:lnTo>
                <a:lnTo>
                  <a:pt x="402" y="106"/>
                </a:lnTo>
                <a:lnTo>
                  <a:pt x="398" y="84"/>
                </a:lnTo>
                <a:lnTo>
                  <a:pt x="394" y="63"/>
                </a:lnTo>
                <a:lnTo>
                  <a:pt x="391" y="42"/>
                </a:lnTo>
                <a:lnTo>
                  <a:pt x="382" y="34"/>
                </a:lnTo>
                <a:lnTo>
                  <a:pt x="374" y="27"/>
                </a:lnTo>
                <a:lnTo>
                  <a:pt x="365" y="22"/>
                </a:lnTo>
                <a:lnTo>
                  <a:pt x="356" y="17"/>
                </a:lnTo>
                <a:lnTo>
                  <a:pt x="346" y="13"/>
                </a:lnTo>
                <a:lnTo>
                  <a:pt x="336" y="11"/>
                </a:lnTo>
                <a:lnTo>
                  <a:pt x="327" y="9"/>
                </a:lnTo>
                <a:lnTo>
                  <a:pt x="317" y="8"/>
                </a:lnTo>
                <a:lnTo>
                  <a:pt x="276" y="4"/>
                </a:lnTo>
                <a:lnTo>
                  <a:pt x="232" y="0"/>
                </a:lnTo>
                <a:lnTo>
                  <a:pt x="217" y="0"/>
                </a:lnTo>
                <a:lnTo>
                  <a:pt x="205" y="2"/>
                </a:lnTo>
                <a:lnTo>
                  <a:pt x="194" y="6"/>
                </a:lnTo>
                <a:lnTo>
                  <a:pt x="186" y="11"/>
                </a:lnTo>
                <a:lnTo>
                  <a:pt x="180" y="17"/>
                </a:lnTo>
                <a:lnTo>
                  <a:pt x="173" y="25"/>
                </a:lnTo>
                <a:lnTo>
                  <a:pt x="168" y="33"/>
                </a:lnTo>
                <a:lnTo>
                  <a:pt x="164" y="43"/>
                </a:lnTo>
                <a:lnTo>
                  <a:pt x="155" y="62"/>
                </a:lnTo>
                <a:lnTo>
                  <a:pt x="146" y="81"/>
                </a:lnTo>
                <a:lnTo>
                  <a:pt x="140" y="91"/>
                </a:lnTo>
                <a:lnTo>
                  <a:pt x="134" y="100"/>
                </a:lnTo>
                <a:lnTo>
                  <a:pt x="126" y="108"/>
                </a:lnTo>
                <a:lnTo>
                  <a:pt x="117" y="115"/>
                </a:lnTo>
                <a:lnTo>
                  <a:pt x="118" y="122"/>
                </a:lnTo>
                <a:lnTo>
                  <a:pt x="118" y="128"/>
                </a:lnTo>
                <a:lnTo>
                  <a:pt x="118" y="132"/>
                </a:lnTo>
                <a:lnTo>
                  <a:pt x="115" y="138"/>
                </a:lnTo>
                <a:lnTo>
                  <a:pt x="113" y="141"/>
                </a:lnTo>
                <a:lnTo>
                  <a:pt x="111" y="145"/>
                </a:lnTo>
                <a:lnTo>
                  <a:pt x="108" y="148"/>
                </a:lnTo>
                <a:lnTo>
                  <a:pt x="104" y="152"/>
                </a:lnTo>
                <a:lnTo>
                  <a:pt x="96" y="157"/>
                </a:lnTo>
                <a:lnTo>
                  <a:pt x="89" y="162"/>
                </a:lnTo>
                <a:lnTo>
                  <a:pt x="81" y="168"/>
                </a:lnTo>
                <a:lnTo>
                  <a:pt x="76" y="175"/>
                </a:lnTo>
                <a:lnTo>
                  <a:pt x="83" y="175"/>
                </a:lnTo>
                <a:lnTo>
                  <a:pt x="89" y="176"/>
                </a:lnTo>
                <a:lnTo>
                  <a:pt x="94" y="178"/>
                </a:lnTo>
                <a:lnTo>
                  <a:pt x="98" y="182"/>
                </a:lnTo>
                <a:lnTo>
                  <a:pt x="102" y="186"/>
                </a:lnTo>
                <a:lnTo>
                  <a:pt x="104" y="190"/>
                </a:lnTo>
                <a:lnTo>
                  <a:pt x="106" y="195"/>
                </a:lnTo>
                <a:lnTo>
                  <a:pt x="107" y="201"/>
                </a:lnTo>
                <a:lnTo>
                  <a:pt x="110" y="211"/>
                </a:lnTo>
                <a:lnTo>
                  <a:pt x="113" y="223"/>
                </a:lnTo>
                <a:lnTo>
                  <a:pt x="117" y="228"/>
                </a:lnTo>
                <a:lnTo>
                  <a:pt x="120" y="234"/>
                </a:lnTo>
                <a:lnTo>
                  <a:pt x="124" y="238"/>
                </a:lnTo>
                <a:lnTo>
                  <a:pt x="129" y="241"/>
                </a:lnTo>
                <a:lnTo>
                  <a:pt x="133" y="250"/>
                </a:lnTo>
                <a:lnTo>
                  <a:pt x="134" y="258"/>
                </a:lnTo>
                <a:lnTo>
                  <a:pt x="134" y="267"/>
                </a:lnTo>
                <a:lnTo>
                  <a:pt x="132" y="275"/>
                </a:lnTo>
                <a:lnTo>
                  <a:pt x="128" y="283"/>
                </a:lnTo>
                <a:lnTo>
                  <a:pt x="123" y="290"/>
                </a:lnTo>
                <a:lnTo>
                  <a:pt x="120" y="294"/>
                </a:lnTo>
                <a:lnTo>
                  <a:pt x="115" y="296"/>
                </a:lnTo>
                <a:lnTo>
                  <a:pt x="111" y="298"/>
                </a:lnTo>
                <a:lnTo>
                  <a:pt x="107" y="299"/>
                </a:lnTo>
                <a:lnTo>
                  <a:pt x="104" y="296"/>
                </a:lnTo>
                <a:lnTo>
                  <a:pt x="103" y="293"/>
                </a:lnTo>
                <a:lnTo>
                  <a:pt x="102" y="287"/>
                </a:lnTo>
                <a:lnTo>
                  <a:pt x="102" y="283"/>
                </a:lnTo>
                <a:lnTo>
                  <a:pt x="103" y="275"/>
                </a:lnTo>
                <a:lnTo>
                  <a:pt x="104" y="273"/>
                </a:lnTo>
                <a:lnTo>
                  <a:pt x="97" y="272"/>
                </a:lnTo>
                <a:lnTo>
                  <a:pt x="91" y="272"/>
                </a:lnTo>
                <a:lnTo>
                  <a:pt x="86" y="272"/>
                </a:lnTo>
                <a:lnTo>
                  <a:pt x="80" y="272"/>
                </a:lnTo>
                <a:lnTo>
                  <a:pt x="73" y="274"/>
                </a:lnTo>
                <a:lnTo>
                  <a:pt x="65" y="278"/>
                </a:lnTo>
                <a:lnTo>
                  <a:pt x="58" y="282"/>
                </a:lnTo>
                <a:lnTo>
                  <a:pt x="50" y="286"/>
                </a:lnTo>
                <a:lnTo>
                  <a:pt x="41" y="288"/>
                </a:lnTo>
                <a:lnTo>
                  <a:pt x="30" y="289"/>
                </a:lnTo>
                <a:lnTo>
                  <a:pt x="26" y="293"/>
                </a:lnTo>
                <a:lnTo>
                  <a:pt x="20" y="295"/>
                </a:lnTo>
                <a:lnTo>
                  <a:pt x="15" y="296"/>
                </a:lnTo>
                <a:lnTo>
                  <a:pt x="9" y="298"/>
                </a:lnTo>
                <a:lnTo>
                  <a:pt x="4" y="300"/>
                </a:lnTo>
                <a:lnTo>
                  <a:pt x="1" y="304"/>
                </a:lnTo>
                <a:lnTo>
                  <a:pt x="0" y="306"/>
                </a:lnTo>
                <a:lnTo>
                  <a:pt x="0" y="310"/>
                </a:lnTo>
                <a:lnTo>
                  <a:pt x="0" y="314"/>
                </a:lnTo>
                <a:lnTo>
                  <a:pt x="2" y="318"/>
                </a:lnTo>
                <a:lnTo>
                  <a:pt x="12" y="310"/>
                </a:lnTo>
                <a:lnTo>
                  <a:pt x="22" y="302"/>
                </a:lnTo>
                <a:lnTo>
                  <a:pt x="25" y="305"/>
                </a:lnTo>
                <a:lnTo>
                  <a:pt x="27" y="310"/>
                </a:lnTo>
                <a:lnTo>
                  <a:pt x="27" y="313"/>
                </a:lnTo>
                <a:lnTo>
                  <a:pt x="27" y="316"/>
                </a:lnTo>
                <a:lnTo>
                  <a:pt x="25" y="323"/>
                </a:lnTo>
                <a:lnTo>
                  <a:pt x="20" y="331"/>
                </a:lnTo>
                <a:lnTo>
                  <a:pt x="15" y="338"/>
                </a:lnTo>
                <a:lnTo>
                  <a:pt x="12" y="346"/>
                </a:lnTo>
                <a:lnTo>
                  <a:pt x="11" y="350"/>
                </a:lnTo>
                <a:lnTo>
                  <a:pt x="11" y="354"/>
                </a:lnTo>
                <a:lnTo>
                  <a:pt x="12" y="359"/>
                </a:lnTo>
                <a:lnTo>
                  <a:pt x="15" y="362"/>
                </a:lnTo>
                <a:lnTo>
                  <a:pt x="20" y="350"/>
                </a:lnTo>
                <a:lnTo>
                  <a:pt x="28" y="335"/>
                </a:lnTo>
                <a:lnTo>
                  <a:pt x="32" y="329"/>
                </a:lnTo>
                <a:lnTo>
                  <a:pt x="39" y="325"/>
                </a:lnTo>
                <a:lnTo>
                  <a:pt x="42" y="323"/>
                </a:lnTo>
                <a:lnTo>
                  <a:pt x="45" y="322"/>
                </a:lnTo>
                <a:lnTo>
                  <a:pt x="49" y="323"/>
                </a:lnTo>
                <a:lnTo>
                  <a:pt x="54" y="325"/>
                </a:lnTo>
                <a:lnTo>
                  <a:pt x="50" y="332"/>
                </a:lnTo>
                <a:lnTo>
                  <a:pt x="48" y="341"/>
                </a:lnTo>
                <a:lnTo>
                  <a:pt x="47" y="349"/>
                </a:lnTo>
                <a:lnTo>
                  <a:pt x="47" y="359"/>
                </a:lnTo>
                <a:lnTo>
                  <a:pt x="48" y="367"/>
                </a:lnTo>
                <a:lnTo>
                  <a:pt x="50" y="377"/>
                </a:lnTo>
                <a:lnTo>
                  <a:pt x="53" y="385"/>
                </a:lnTo>
                <a:lnTo>
                  <a:pt x="57" y="394"/>
                </a:lnTo>
                <a:lnTo>
                  <a:pt x="57" y="380"/>
                </a:lnTo>
                <a:lnTo>
                  <a:pt x="56" y="365"/>
                </a:lnTo>
                <a:lnTo>
                  <a:pt x="57" y="358"/>
                </a:lnTo>
                <a:lnTo>
                  <a:pt x="58" y="351"/>
                </a:lnTo>
                <a:lnTo>
                  <a:pt x="61" y="346"/>
                </a:lnTo>
                <a:lnTo>
                  <a:pt x="65" y="341"/>
                </a:lnTo>
                <a:lnTo>
                  <a:pt x="76" y="333"/>
                </a:lnTo>
                <a:lnTo>
                  <a:pt x="83" y="328"/>
                </a:lnTo>
                <a:lnTo>
                  <a:pt x="88" y="327"/>
                </a:lnTo>
                <a:lnTo>
                  <a:pt x="91" y="327"/>
                </a:lnTo>
                <a:lnTo>
                  <a:pt x="94" y="327"/>
                </a:lnTo>
                <a:lnTo>
                  <a:pt x="96" y="328"/>
                </a:lnTo>
                <a:lnTo>
                  <a:pt x="102" y="331"/>
                </a:lnTo>
                <a:lnTo>
                  <a:pt x="106" y="336"/>
                </a:lnTo>
                <a:lnTo>
                  <a:pt x="109" y="343"/>
                </a:lnTo>
                <a:lnTo>
                  <a:pt x="111" y="350"/>
                </a:lnTo>
                <a:lnTo>
                  <a:pt x="117" y="367"/>
                </a:lnTo>
                <a:lnTo>
                  <a:pt x="121" y="382"/>
                </a:lnTo>
                <a:lnTo>
                  <a:pt x="124" y="390"/>
                </a:lnTo>
                <a:lnTo>
                  <a:pt x="127" y="395"/>
                </a:lnTo>
                <a:lnTo>
                  <a:pt x="128" y="397"/>
                </a:lnTo>
                <a:lnTo>
                  <a:pt x="130" y="399"/>
                </a:lnTo>
                <a:lnTo>
                  <a:pt x="134" y="400"/>
                </a:lnTo>
                <a:lnTo>
                  <a:pt x="136" y="400"/>
                </a:lnTo>
                <a:lnTo>
                  <a:pt x="139" y="397"/>
                </a:lnTo>
                <a:lnTo>
                  <a:pt x="141" y="393"/>
                </a:lnTo>
                <a:lnTo>
                  <a:pt x="142" y="389"/>
                </a:lnTo>
                <a:lnTo>
                  <a:pt x="143" y="385"/>
                </a:lnTo>
                <a:lnTo>
                  <a:pt x="143" y="379"/>
                </a:lnTo>
                <a:lnTo>
                  <a:pt x="142" y="373"/>
                </a:lnTo>
                <a:lnTo>
                  <a:pt x="141" y="365"/>
                </a:lnTo>
                <a:lnTo>
                  <a:pt x="140" y="359"/>
                </a:lnTo>
                <a:lnTo>
                  <a:pt x="140" y="351"/>
                </a:lnTo>
                <a:lnTo>
                  <a:pt x="142" y="344"/>
                </a:lnTo>
                <a:lnTo>
                  <a:pt x="146" y="343"/>
                </a:lnTo>
                <a:lnTo>
                  <a:pt x="151" y="343"/>
                </a:lnTo>
                <a:lnTo>
                  <a:pt x="153" y="344"/>
                </a:lnTo>
                <a:lnTo>
                  <a:pt x="156" y="346"/>
                </a:lnTo>
                <a:lnTo>
                  <a:pt x="159" y="351"/>
                </a:lnTo>
                <a:lnTo>
                  <a:pt x="161" y="359"/>
                </a:lnTo>
                <a:lnTo>
                  <a:pt x="162" y="367"/>
                </a:lnTo>
                <a:lnTo>
                  <a:pt x="165" y="375"/>
                </a:lnTo>
                <a:lnTo>
                  <a:pt x="166" y="377"/>
                </a:lnTo>
                <a:lnTo>
                  <a:pt x="167" y="380"/>
                </a:lnTo>
                <a:lnTo>
                  <a:pt x="169" y="381"/>
                </a:lnTo>
                <a:lnTo>
                  <a:pt x="171" y="382"/>
                </a:lnTo>
                <a:lnTo>
                  <a:pt x="174" y="379"/>
                </a:lnTo>
                <a:lnTo>
                  <a:pt x="177" y="376"/>
                </a:lnTo>
                <a:lnTo>
                  <a:pt x="178" y="373"/>
                </a:lnTo>
                <a:lnTo>
                  <a:pt x="178" y="368"/>
                </a:lnTo>
                <a:lnTo>
                  <a:pt x="177" y="362"/>
                </a:lnTo>
                <a:lnTo>
                  <a:pt x="175" y="354"/>
                </a:lnTo>
                <a:lnTo>
                  <a:pt x="173" y="348"/>
                </a:lnTo>
                <a:lnTo>
                  <a:pt x="173" y="341"/>
                </a:lnTo>
                <a:lnTo>
                  <a:pt x="173" y="337"/>
                </a:lnTo>
                <a:lnTo>
                  <a:pt x="174" y="334"/>
                </a:lnTo>
                <a:lnTo>
                  <a:pt x="177" y="331"/>
                </a:lnTo>
                <a:lnTo>
                  <a:pt x="181" y="328"/>
                </a:lnTo>
                <a:lnTo>
                  <a:pt x="189" y="333"/>
                </a:lnTo>
                <a:lnTo>
                  <a:pt x="197" y="339"/>
                </a:lnTo>
                <a:lnTo>
                  <a:pt x="200" y="344"/>
                </a:lnTo>
                <a:lnTo>
                  <a:pt x="203" y="349"/>
                </a:lnTo>
                <a:lnTo>
                  <a:pt x="205" y="354"/>
                </a:lnTo>
                <a:lnTo>
                  <a:pt x="206" y="360"/>
                </a:lnTo>
                <a:lnTo>
                  <a:pt x="206" y="345"/>
                </a:lnTo>
                <a:lnTo>
                  <a:pt x="205" y="332"/>
                </a:lnTo>
                <a:lnTo>
                  <a:pt x="205" y="326"/>
                </a:lnTo>
                <a:lnTo>
                  <a:pt x="205" y="319"/>
                </a:lnTo>
                <a:lnTo>
                  <a:pt x="206" y="314"/>
                </a:lnTo>
                <a:lnTo>
                  <a:pt x="209" y="309"/>
                </a:lnTo>
                <a:lnTo>
                  <a:pt x="216" y="312"/>
                </a:lnTo>
                <a:lnTo>
                  <a:pt x="221" y="317"/>
                </a:lnTo>
                <a:lnTo>
                  <a:pt x="225" y="322"/>
                </a:lnTo>
                <a:lnTo>
                  <a:pt x="229" y="328"/>
                </a:lnTo>
                <a:lnTo>
                  <a:pt x="230" y="317"/>
                </a:lnTo>
                <a:lnTo>
                  <a:pt x="229" y="306"/>
                </a:lnTo>
                <a:lnTo>
                  <a:pt x="229" y="302"/>
                </a:lnTo>
                <a:lnTo>
                  <a:pt x="229" y="297"/>
                </a:lnTo>
                <a:lnTo>
                  <a:pt x="230" y="291"/>
                </a:lnTo>
                <a:lnTo>
                  <a:pt x="232" y="286"/>
                </a:lnTo>
                <a:lnTo>
                  <a:pt x="238" y="289"/>
                </a:lnTo>
                <a:lnTo>
                  <a:pt x="245" y="291"/>
                </a:lnTo>
                <a:lnTo>
                  <a:pt x="250" y="295"/>
                </a:lnTo>
                <a:lnTo>
                  <a:pt x="254" y="299"/>
                </a:lnTo>
                <a:lnTo>
                  <a:pt x="257" y="303"/>
                </a:lnTo>
                <a:lnTo>
                  <a:pt x="262" y="309"/>
                </a:lnTo>
                <a:lnTo>
                  <a:pt x="264" y="315"/>
                </a:lnTo>
                <a:lnTo>
                  <a:pt x="267" y="321"/>
                </a:lnTo>
                <a:lnTo>
                  <a:pt x="269" y="314"/>
                </a:lnTo>
                <a:lnTo>
                  <a:pt x="269" y="305"/>
                </a:lnTo>
                <a:lnTo>
                  <a:pt x="268" y="299"/>
                </a:lnTo>
                <a:lnTo>
                  <a:pt x="265" y="291"/>
                </a:lnTo>
                <a:lnTo>
                  <a:pt x="256" y="278"/>
                </a:lnTo>
                <a:lnTo>
                  <a:pt x="246" y="263"/>
                </a:lnTo>
                <a:lnTo>
                  <a:pt x="240" y="255"/>
                </a:lnTo>
                <a:lnTo>
                  <a:pt x="236" y="248"/>
                </a:lnTo>
                <a:lnTo>
                  <a:pt x="233" y="240"/>
                </a:lnTo>
                <a:lnTo>
                  <a:pt x="231" y="233"/>
                </a:lnTo>
                <a:lnTo>
                  <a:pt x="230" y="224"/>
                </a:lnTo>
                <a:lnTo>
                  <a:pt x="231" y="216"/>
                </a:lnTo>
                <a:lnTo>
                  <a:pt x="235" y="207"/>
                </a:lnTo>
                <a:lnTo>
                  <a:pt x="241" y="198"/>
                </a:lnTo>
                <a:lnTo>
                  <a:pt x="245" y="190"/>
                </a:lnTo>
                <a:lnTo>
                  <a:pt x="247" y="183"/>
                </a:lnTo>
                <a:lnTo>
                  <a:pt x="249" y="175"/>
                </a:lnTo>
                <a:lnTo>
                  <a:pt x="249" y="167"/>
                </a:lnTo>
                <a:lnTo>
                  <a:pt x="249" y="159"/>
                </a:lnTo>
                <a:lnTo>
                  <a:pt x="249" y="151"/>
                </a:lnTo>
                <a:lnTo>
                  <a:pt x="247" y="142"/>
                </a:lnTo>
                <a:lnTo>
                  <a:pt x="246" y="135"/>
                </a:lnTo>
                <a:lnTo>
                  <a:pt x="243" y="127"/>
                </a:lnTo>
                <a:lnTo>
                  <a:pt x="239" y="120"/>
                </a:lnTo>
                <a:lnTo>
                  <a:pt x="235" y="112"/>
                </a:lnTo>
                <a:lnTo>
                  <a:pt x="231" y="105"/>
                </a:lnTo>
                <a:lnTo>
                  <a:pt x="225" y="99"/>
                </a:lnTo>
                <a:lnTo>
                  <a:pt x="219" y="93"/>
                </a:lnTo>
                <a:lnTo>
                  <a:pt x="213" y="88"/>
                </a:lnTo>
                <a:lnTo>
                  <a:pt x="206" y="83"/>
                </a:lnTo>
                <a:lnTo>
                  <a:pt x="211" y="80"/>
                </a:lnTo>
                <a:lnTo>
                  <a:pt x="215" y="79"/>
                </a:lnTo>
                <a:lnTo>
                  <a:pt x="218" y="78"/>
                </a:lnTo>
                <a:lnTo>
                  <a:pt x="222" y="78"/>
                </a:lnTo>
                <a:lnTo>
                  <a:pt x="230" y="81"/>
                </a:lnTo>
                <a:lnTo>
                  <a:pt x="238" y="87"/>
                </a:lnTo>
                <a:lnTo>
                  <a:pt x="252" y="100"/>
                </a:lnTo>
                <a:lnTo>
                  <a:pt x="267" y="112"/>
                </a:lnTo>
                <a:lnTo>
                  <a:pt x="270" y="119"/>
                </a:lnTo>
                <a:lnTo>
                  <a:pt x="272" y="126"/>
                </a:lnTo>
                <a:lnTo>
                  <a:pt x="273" y="134"/>
                </a:lnTo>
                <a:lnTo>
                  <a:pt x="275" y="141"/>
                </a:lnTo>
                <a:lnTo>
                  <a:pt x="275" y="155"/>
                </a:lnTo>
                <a:lnTo>
                  <a:pt x="272" y="170"/>
                </a:lnTo>
                <a:lnTo>
                  <a:pt x="265" y="199"/>
                </a:lnTo>
                <a:lnTo>
                  <a:pt x="257" y="228"/>
                </a:lnTo>
                <a:lnTo>
                  <a:pt x="260" y="237"/>
                </a:lnTo>
                <a:lnTo>
                  <a:pt x="263" y="243"/>
                </a:lnTo>
                <a:lnTo>
                  <a:pt x="268" y="249"/>
                </a:lnTo>
                <a:lnTo>
                  <a:pt x="273" y="252"/>
                </a:lnTo>
                <a:lnTo>
                  <a:pt x="280" y="255"/>
                </a:lnTo>
                <a:lnTo>
                  <a:pt x="286" y="257"/>
                </a:lnTo>
                <a:lnTo>
                  <a:pt x="294" y="258"/>
                </a:lnTo>
                <a:lnTo>
                  <a:pt x="302" y="261"/>
                </a:lnTo>
                <a:lnTo>
                  <a:pt x="317" y="263"/>
                </a:lnTo>
                <a:lnTo>
                  <a:pt x="332" y="267"/>
                </a:lnTo>
                <a:lnTo>
                  <a:pt x="340" y="270"/>
                </a:lnTo>
                <a:lnTo>
                  <a:pt x="346" y="274"/>
                </a:lnTo>
                <a:lnTo>
                  <a:pt x="351" y="280"/>
                </a:lnTo>
                <a:lnTo>
                  <a:pt x="356" y="286"/>
                </a:lnTo>
                <a:lnTo>
                  <a:pt x="356" y="280"/>
                </a:lnTo>
                <a:lnTo>
                  <a:pt x="356" y="273"/>
                </a:lnTo>
                <a:lnTo>
                  <a:pt x="355" y="269"/>
                </a:lnTo>
                <a:lnTo>
                  <a:pt x="354" y="266"/>
                </a:lnTo>
                <a:lnTo>
                  <a:pt x="351" y="264"/>
                </a:lnTo>
                <a:lnTo>
                  <a:pt x="348" y="262"/>
                </a:lnTo>
                <a:lnTo>
                  <a:pt x="342" y="259"/>
                </a:lnTo>
                <a:lnTo>
                  <a:pt x="333" y="258"/>
                </a:lnTo>
                <a:lnTo>
                  <a:pt x="325" y="258"/>
                </a:lnTo>
                <a:lnTo>
                  <a:pt x="316" y="258"/>
                </a:lnTo>
                <a:lnTo>
                  <a:pt x="309" y="257"/>
                </a:lnTo>
                <a:lnTo>
                  <a:pt x="301" y="254"/>
                </a:lnTo>
                <a:lnTo>
                  <a:pt x="292" y="249"/>
                </a:lnTo>
                <a:lnTo>
                  <a:pt x="284" y="241"/>
                </a:lnTo>
                <a:lnTo>
                  <a:pt x="279" y="235"/>
                </a:lnTo>
                <a:lnTo>
                  <a:pt x="276" y="227"/>
                </a:lnTo>
                <a:lnTo>
                  <a:pt x="275" y="219"/>
                </a:lnTo>
                <a:lnTo>
                  <a:pt x="275" y="210"/>
                </a:lnTo>
                <a:lnTo>
                  <a:pt x="276" y="202"/>
                </a:lnTo>
                <a:lnTo>
                  <a:pt x="278" y="193"/>
                </a:lnTo>
                <a:lnTo>
                  <a:pt x="283" y="175"/>
                </a:lnTo>
                <a:lnTo>
                  <a:pt x="287" y="157"/>
                </a:lnTo>
                <a:lnTo>
                  <a:pt x="290" y="147"/>
                </a:lnTo>
                <a:lnTo>
                  <a:pt x="291" y="138"/>
                </a:lnTo>
                <a:lnTo>
                  <a:pt x="291" y="128"/>
                </a:lnTo>
                <a:lnTo>
                  <a:pt x="290" y="119"/>
                </a:lnTo>
                <a:lnTo>
                  <a:pt x="296" y="123"/>
                </a:lnTo>
                <a:lnTo>
                  <a:pt x="301" y="127"/>
                </a:lnTo>
                <a:lnTo>
                  <a:pt x="304" y="132"/>
                </a:lnTo>
                <a:lnTo>
                  <a:pt x="308" y="138"/>
                </a:lnTo>
                <a:lnTo>
                  <a:pt x="309" y="144"/>
                </a:lnTo>
                <a:lnTo>
                  <a:pt x="309" y="152"/>
                </a:lnTo>
                <a:lnTo>
                  <a:pt x="309" y="158"/>
                </a:lnTo>
                <a:lnTo>
                  <a:pt x="308" y="166"/>
                </a:lnTo>
                <a:lnTo>
                  <a:pt x="304" y="180"/>
                </a:lnTo>
                <a:lnTo>
                  <a:pt x="301" y="195"/>
                </a:lnTo>
                <a:lnTo>
                  <a:pt x="300" y="203"/>
                </a:lnTo>
                <a:lnTo>
                  <a:pt x="300" y="210"/>
                </a:lnTo>
                <a:lnTo>
                  <a:pt x="300" y="217"/>
                </a:lnTo>
                <a:lnTo>
                  <a:pt x="301" y="223"/>
                </a:lnTo>
                <a:lnTo>
                  <a:pt x="307" y="223"/>
                </a:lnTo>
                <a:lnTo>
                  <a:pt x="318" y="224"/>
                </a:lnTo>
                <a:lnTo>
                  <a:pt x="329" y="225"/>
                </a:lnTo>
                <a:lnTo>
                  <a:pt x="334" y="226"/>
                </a:lnTo>
                <a:lnTo>
                  <a:pt x="326" y="215"/>
                </a:lnTo>
                <a:lnTo>
                  <a:pt x="317" y="204"/>
                </a:lnTo>
                <a:lnTo>
                  <a:pt x="317" y="184"/>
                </a:lnTo>
                <a:lnTo>
                  <a:pt x="318" y="161"/>
                </a:lnTo>
                <a:lnTo>
                  <a:pt x="320" y="151"/>
                </a:lnTo>
                <a:lnTo>
                  <a:pt x="323" y="140"/>
                </a:lnTo>
                <a:lnTo>
                  <a:pt x="328" y="130"/>
                </a:lnTo>
                <a:lnTo>
                  <a:pt x="334" y="122"/>
                </a:lnTo>
                <a:lnTo>
                  <a:pt x="336" y="128"/>
                </a:lnTo>
                <a:lnTo>
                  <a:pt x="338" y="136"/>
                </a:lnTo>
                <a:lnTo>
                  <a:pt x="339" y="143"/>
                </a:lnTo>
                <a:lnTo>
                  <a:pt x="340" y="152"/>
                </a:lnTo>
                <a:lnTo>
                  <a:pt x="340" y="168"/>
                </a:lnTo>
                <a:lnTo>
                  <a:pt x="342" y="183"/>
                </a:lnTo>
                <a:lnTo>
                  <a:pt x="343" y="189"/>
                </a:lnTo>
                <a:lnTo>
                  <a:pt x="345" y="195"/>
                </a:lnTo>
                <a:lnTo>
                  <a:pt x="348" y="201"/>
                </a:lnTo>
                <a:lnTo>
                  <a:pt x="353" y="205"/>
                </a:lnTo>
                <a:lnTo>
                  <a:pt x="358" y="208"/>
                </a:lnTo>
                <a:lnTo>
                  <a:pt x="364" y="210"/>
                </a:lnTo>
                <a:lnTo>
                  <a:pt x="374" y="211"/>
                </a:lnTo>
                <a:lnTo>
                  <a:pt x="385" y="210"/>
                </a:lnTo>
                <a:lnTo>
                  <a:pt x="395" y="216"/>
                </a:lnTo>
                <a:lnTo>
                  <a:pt x="404" y="223"/>
                </a:lnTo>
                <a:lnTo>
                  <a:pt x="410" y="232"/>
                </a:lnTo>
                <a:lnTo>
                  <a:pt x="415" y="240"/>
                </a:lnTo>
                <a:lnTo>
                  <a:pt x="419" y="251"/>
                </a:lnTo>
                <a:lnTo>
                  <a:pt x="421" y="262"/>
                </a:lnTo>
                <a:lnTo>
                  <a:pt x="421" y="272"/>
                </a:lnTo>
                <a:lnTo>
                  <a:pt x="420" y="283"/>
                </a:lnTo>
                <a:lnTo>
                  <a:pt x="422" y="281"/>
                </a:lnTo>
                <a:lnTo>
                  <a:pt x="423" y="278"/>
                </a:lnTo>
                <a:lnTo>
                  <a:pt x="424" y="273"/>
                </a:lnTo>
                <a:lnTo>
                  <a:pt x="424" y="270"/>
                </a:lnTo>
                <a:lnTo>
                  <a:pt x="423" y="263"/>
                </a:lnTo>
                <a:lnTo>
                  <a:pt x="423" y="254"/>
                </a:lnTo>
                <a:lnTo>
                  <a:pt x="425" y="248"/>
                </a:lnTo>
                <a:lnTo>
                  <a:pt x="426" y="241"/>
                </a:lnTo>
                <a:lnTo>
                  <a:pt x="425" y="236"/>
                </a:lnTo>
                <a:lnTo>
                  <a:pt x="424" y="231"/>
                </a:lnTo>
                <a:lnTo>
                  <a:pt x="421" y="226"/>
                </a:lnTo>
                <a:lnTo>
                  <a:pt x="418" y="223"/>
                </a:lnTo>
                <a:lnTo>
                  <a:pt x="414" y="220"/>
                </a:lnTo>
                <a:lnTo>
                  <a:pt x="409" y="217"/>
                </a:lnTo>
                <a:lnTo>
                  <a:pt x="399" y="210"/>
                </a:lnTo>
                <a:lnTo>
                  <a:pt x="389" y="205"/>
                </a:lnTo>
                <a:lnTo>
                  <a:pt x="383" y="202"/>
                </a:lnTo>
                <a:lnTo>
                  <a:pt x="379" y="198"/>
                </a:lnTo>
                <a:lnTo>
                  <a:pt x="375" y="193"/>
                </a:lnTo>
                <a:lnTo>
                  <a:pt x="372" y="188"/>
                </a:lnTo>
                <a:lnTo>
                  <a:pt x="369" y="178"/>
                </a:lnTo>
                <a:lnTo>
                  <a:pt x="367" y="169"/>
                </a:lnTo>
                <a:lnTo>
                  <a:pt x="367" y="159"/>
                </a:lnTo>
                <a:lnTo>
                  <a:pt x="370" y="151"/>
                </a:lnTo>
                <a:lnTo>
                  <a:pt x="372" y="141"/>
                </a:lnTo>
                <a:lnTo>
                  <a:pt x="376" y="132"/>
                </a:lnTo>
                <a:lnTo>
                  <a:pt x="380" y="124"/>
                </a:lnTo>
                <a:lnTo>
                  <a:pt x="385" y="115"/>
                </a:lnTo>
                <a:close/>
              </a:path>
            </a:pathLst>
          </a:custGeom>
          <a:solidFill>
            <a:srgbClr val="FFFFFF"/>
          </a:solidFill>
          <a:ln w="9525">
            <a:noFill/>
            <a:round/>
            <a:headEnd/>
            <a:tailEnd/>
          </a:ln>
        </p:spPr>
        <p:txBody>
          <a:bodyPr/>
          <a:lstStyle/>
          <a:p>
            <a:endParaRPr lang="en-US"/>
          </a:p>
        </p:txBody>
      </p:sp>
      <p:sp>
        <p:nvSpPr>
          <p:cNvPr id="448" name="Freeform 452"/>
          <p:cNvSpPr>
            <a:spLocks noEditPoints="1"/>
          </p:cNvSpPr>
          <p:nvPr/>
        </p:nvSpPr>
        <p:spPr bwMode="auto">
          <a:xfrm>
            <a:off x="1528763" y="1568450"/>
            <a:ext cx="50800" cy="44450"/>
          </a:xfrm>
          <a:custGeom>
            <a:avLst/>
            <a:gdLst>
              <a:gd name="T0" fmla="*/ 6673932 w 231"/>
              <a:gd name="T1" fmla="*/ 7922494 h 201"/>
              <a:gd name="T2" fmla="*/ 5900057 w 231"/>
              <a:gd name="T3" fmla="*/ 7580162 h 201"/>
              <a:gd name="T4" fmla="*/ 5319706 w 231"/>
              <a:gd name="T5" fmla="*/ 6895500 h 201"/>
              <a:gd name="T6" fmla="*/ 4497669 w 231"/>
              <a:gd name="T7" fmla="*/ 6113091 h 201"/>
              <a:gd name="T8" fmla="*/ 3820556 w 231"/>
              <a:gd name="T9" fmla="*/ 6308804 h 201"/>
              <a:gd name="T10" fmla="*/ 2369787 w 231"/>
              <a:gd name="T11" fmla="*/ 5330683 h 201"/>
              <a:gd name="T12" fmla="*/ 1934578 w 231"/>
              <a:gd name="T13" fmla="*/ 4401435 h 201"/>
              <a:gd name="T14" fmla="*/ 2176263 w 231"/>
              <a:gd name="T15" fmla="*/ 3619026 h 201"/>
              <a:gd name="T16" fmla="*/ 3240204 w 231"/>
              <a:gd name="T17" fmla="*/ 2885491 h 201"/>
              <a:gd name="T18" fmla="*/ 4884497 w 231"/>
              <a:gd name="T19" fmla="*/ 3129855 h 201"/>
              <a:gd name="T20" fmla="*/ 5706753 w 231"/>
              <a:gd name="T21" fmla="*/ 3178728 h 201"/>
              <a:gd name="T22" fmla="*/ 6190343 w 231"/>
              <a:gd name="T23" fmla="*/ 2885491 h 201"/>
              <a:gd name="T24" fmla="*/ 6625552 w 231"/>
              <a:gd name="T25" fmla="*/ 2053988 h 201"/>
              <a:gd name="T26" fmla="*/ 7447808 w 231"/>
              <a:gd name="T27" fmla="*/ 1858275 h 201"/>
              <a:gd name="T28" fmla="*/ 8173082 w 231"/>
              <a:gd name="T29" fmla="*/ 1956242 h 201"/>
              <a:gd name="T30" fmla="*/ 8753434 w 231"/>
              <a:gd name="T31" fmla="*/ 2347447 h 201"/>
              <a:gd name="T32" fmla="*/ 9140481 w 231"/>
              <a:gd name="T33" fmla="*/ 2836397 h 201"/>
              <a:gd name="T34" fmla="*/ 9092100 w 231"/>
              <a:gd name="T35" fmla="*/ 4010230 h 201"/>
              <a:gd name="T36" fmla="*/ 8463368 w 231"/>
              <a:gd name="T37" fmla="*/ 4597147 h 201"/>
              <a:gd name="T38" fmla="*/ 8269844 w 231"/>
              <a:gd name="T39" fmla="*/ 5379556 h 201"/>
              <a:gd name="T40" fmla="*/ 8076540 w 231"/>
              <a:gd name="T41" fmla="*/ 6797754 h 201"/>
              <a:gd name="T42" fmla="*/ 7592731 w 231"/>
              <a:gd name="T43" fmla="*/ 7580162 h 201"/>
              <a:gd name="T44" fmla="*/ 7254284 w 231"/>
              <a:gd name="T45" fmla="*/ 293458 h 201"/>
              <a:gd name="T46" fmla="*/ 6722313 w 231"/>
              <a:gd name="T47" fmla="*/ 880375 h 201"/>
              <a:gd name="T48" fmla="*/ 5368087 w 231"/>
              <a:gd name="T49" fmla="*/ 1369325 h 201"/>
              <a:gd name="T50" fmla="*/ 3820556 w 231"/>
              <a:gd name="T51" fmla="*/ 1418198 h 201"/>
              <a:gd name="T52" fmla="*/ 2321406 w 231"/>
              <a:gd name="T53" fmla="*/ 1418198 h 201"/>
              <a:gd name="T54" fmla="*/ 1015560 w 231"/>
              <a:gd name="T55" fmla="*/ 1809402 h 201"/>
              <a:gd name="T56" fmla="*/ 435209 w 231"/>
              <a:gd name="T57" fmla="*/ 2249701 h 201"/>
              <a:gd name="T58" fmla="*/ 48381 w 231"/>
              <a:gd name="T59" fmla="*/ 3129855 h 201"/>
              <a:gd name="T60" fmla="*/ 0 w 231"/>
              <a:gd name="T61" fmla="*/ 4059103 h 201"/>
              <a:gd name="T62" fmla="*/ 145143 w 231"/>
              <a:gd name="T63" fmla="*/ 4988351 h 201"/>
              <a:gd name="T64" fmla="*/ 1015560 w 231"/>
              <a:gd name="T65" fmla="*/ 6602041 h 201"/>
              <a:gd name="T66" fmla="*/ 2176263 w 231"/>
              <a:gd name="T67" fmla="*/ 7140085 h 201"/>
              <a:gd name="T68" fmla="*/ 3433728 w 231"/>
              <a:gd name="T69" fmla="*/ 7531290 h 201"/>
              <a:gd name="T70" fmla="*/ 5851896 w 231"/>
              <a:gd name="T71" fmla="*/ 9634150 h 201"/>
              <a:gd name="T72" fmla="*/ 6673932 w 231"/>
              <a:gd name="T73" fmla="*/ 9829863 h 201"/>
              <a:gd name="T74" fmla="*/ 8028159 w 231"/>
              <a:gd name="T75" fmla="*/ 9683245 h 201"/>
              <a:gd name="T76" fmla="*/ 9092100 w 231"/>
              <a:gd name="T77" fmla="*/ 8998582 h 201"/>
              <a:gd name="T78" fmla="*/ 9527309 w 231"/>
              <a:gd name="T79" fmla="*/ 8313919 h 201"/>
              <a:gd name="T80" fmla="*/ 9478928 w 231"/>
              <a:gd name="T81" fmla="*/ 6895500 h 201"/>
              <a:gd name="T82" fmla="*/ 10252803 w 231"/>
              <a:gd name="T83" fmla="*/ 4988351 h 201"/>
              <a:gd name="T84" fmla="*/ 11123221 w 231"/>
              <a:gd name="T85" fmla="*/ 3129855 h 201"/>
              <a:gd name="T86" fmla="*/ 11123221 w 231"/>
              <a:gd name="T87" fmla="*/ 1760530 h 201"/>
              <a:gd name="T88" fmla="*/ 10688012 w 231"/>
              <a:gd name="T89" fmla="*/ 929248 h 201"/>
              <a:gd name="T90" fmla="*/ 10107661 w 231"/>
              <a:gd name="T91" fmla="*/ 391204 h 201"/>
              <a:gd name="T92" fmla="*/ 9092100 w 231"/>
              <a:gd name="T93" fmla="*/ 48873 h 201"/>
              <a:gd name="T94" fmla="*/ 7399427 w 231"/>
              <a:gd name="T95" fmla="*/ 48873 h 20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1" h="201">
                <a:moveTo>
                  <a:pt x="152" y="161"/>
                </a:moveTo>
                <a:lnTo>
                  <a:pt x="144" y="162"/>
                </a:lnTo>
                <a:lnTo>
                  <a:pt x="138" y="162"/>
                </a:lnTo>
                <a:lnTo>
                  <a:pt x="132" y="161"/>
                </a:lnTo>
                <a:lnTo>
                  <a:pt x="127" y="159"/>
                </a:lnTo>
                <a:lnTo>
                  <a:pt x="122" y="155"/>
                </a:lnTo>
                <a:lnTo>
                  <a:pt x="118" y="151"/>
                </a:lnTo>
                <a:lnTo>
                  <a:pt x="114" y="147"/>
                </a:lnTo>
                <a:lnTo>
                  <a:pt x="110" y="141"/>
                </a:lnTo>
                <a:lnTo>
                  <a:pt x="104" y="133"/>
                </a:lnTo>
                <a:lnTo>
                  <a:pt x="96" y="126"/>
                </a:lnTo>
                <a:lnTo>
                  <a:pt x="93" y="125"/>
                </a:lnTo>
                <a:lnTo>
                  <a:pt x="89" y="124"/>
                </a:lnTo>
                <a:lnTo>
                  <a:pt x="84" y="125"/>
                </a:lnTo>
                <a:lnTo>
                  <a:pt x="79" y="129"/>
                </a:lnTo>
                <a:lnTo>
                  <a:pt x="66" y="122"/>
                </a:lnTo>
                <a:lnTo>
                  <a:pt x="54" y="114"/>
                </a:lnTo>
                <a:lnTo>
                  <a:pt x="49" y="109"/>
                </a:lnTo>
                <a:lnTo>
                  <a:pt x="45" y="104"/>
                </a:lnTo>
                <a:lnTo>
                  <a:pt x="42" y="98"/>
                </a:lnTo>
                <a:lnTo>
                  <a:pt x="40" y="90"/>
                </a:lnTo>
                <a:lnTo>
                  <a:pt x="41" y="84"/>
                </a:lnTo>
                <a:lnTo>
                  <a:pt x="43" y="78"/>
                </a:lnTo>
                <a:lnTo>
                  <a:pt x="45" y="74"/>
                </a:lnTo>
                <a:lnTo>
                  <a:pt x="49" y="70"/>
                </a:lnTo>
                <a:lnTo>
                  <a:pt x="58" y="64"/>
                </a:lnTo>
                <a:lnTo>
                  <a:pt x="67" y="59"/>
                </a:lnTo>
                <a:lnTo>
                  <a:pt x="79" y="59"/>
                </a:lnTo>
                <a:lnTo>
                  <a:pt x="90" y="61"/>
                </a:lnTo>
                <a:lnTo>
                  <a:pt x="101" y="64"/>
                </a:lnTo>
                <a:lnTo>
                  <a:pt x="109" y="66"/>
                </a:lnTo>
                <a:lnTo>
                  <a:pt x="113" y="66"/>
                </a:lnTo>
                <a:lnTo>
                  <a:pt x="118" y="65"/>
                </a:lnTo>
                <a:lnTo>
                  <a:pt x="121" y="64"/>
                </a:lnTo>
                <a:lnTo>
                  <a:pt x="125" y="61"/>
                </a:lnTo>
                <a:lnTo>
                  <a:pt x="128" y="59"/>
                </a:lnTo>
                <a:lnTo>
                  <a:pt x="132" y="55"/>
                </a:lnTo>
                <a:lnTo>
                  <a:pt x="135" y="50"/>
                </a:lnTo>
                <a:lnTo>
                  <a:pt x="137" y="42"/>
                </a:lnTo>
                <a:lnTo>
                  <a:pt x="143" y="40"/>
                </a:lnTo>
                <a:lnTo>
                  <a:pt x="149" y="38"/>
                </a:lnTo>
                <a:lnTo>
                  <a:pt x="154" y="38"/>
                </a:lnTo>
                <a:lnTo>
                  <a:pt x="159" y="38"/>
                </a:lnTo>
                <a:lnTo>
                  <a:pt x="164" y="38"/>
                </a:lnTo>
                <a:lnTo>
                  <a:pt x="169" y="40"/>
                </a:lnTo>
                <a:lnTo>
                  <a:pt x="173" y="41"/>
                </a:lnTo>
                <a:lnTo>
                  <a:pt x="177" y="44"/>
                </a:lnTo>
                <a:lnTo>
                  <a:pt x="181" y="48"/>
                </a:lnTo>
                <a:lnTo>
                  <a:pt x="184" y="51"/>
                </a:lnTo>
                <a:lnTo>
                  <a:pt x="187" y="54"/>
                </a:lnTo>
                <a:lnTo>
                  <a:pt x="189" y="58"/>
                </a:lnTo>
                <a:lnTo>
                  <a:pt x="193" y="68"/>
                </a:lnTo>
                <a:lnTo>
                  <a:pt x="196" y="78"/>
                </a:lnTo>
                <a:lnTo>
                  <a:pt x="188" y="82"/>
                </a:lnTo>
                <a:lnTo>
                  <a:pt x="183" y="86"/>
                </a:lnTo>
                <a:lnTo>
                  <a:pt x="179" y="90"/>
                </a:lnTo>
                <a:lnTo>
                  <a:pt x="175" y="94"/>
                </a:lnTo>
                <a:lnTo>
                  <a:pt x="173" y="100"/>
                </a:lnTo>
                <a:lnTo>
                  <a:pt x="172" y="105"/>
                </a:lnTo>
                <a:lnTo>
                  <a:pt x="171" y="110"/>
                </a:lnTo>
                <a:lnTo>
                  <a:pt x="171" y="117"/>
                </a:lnTo>
                <a:lnTo>
                  <a:pt x="169" y="129"/>
                </a:lnTo>
                <a:lnTo>
                  <a:pt x="167" y="139"/>
                </a:lnTo>
                <a:lnTo>
                  <a:pt x="165" y="146"/>
                </a:lnTo>
                <a:lnTo>
                  <a:pt x="161" y="151"/>
                </a:lnTo>
                <a:lnTo>
                  <a:pt x="157" y="155"/>
                </a:lnTo>
                <a:lnTo>
                  <a:pt x="152" y="161"/>
                </a:lnTo>
                <a:close/>
                <a:moveTo>
                  <a:pt x="153" y="1"/>
                </a:moveTo>
                <a:lnTo>
                  <a:pt x="150" y="6"/>
                </a:lnTo>
                <a:lnTo>
                  <a:pt x="146" y="10"/>
                </a:lnTo>
                <a:lnTo>
                  <a:pt x="142" y="14"/>
                </a:lnTo>
                <a:lnTo>
                  <a:pt x="139" y="18"/>
                </a:lnTo>
                <a:lnTo>
                  <a:pt x="130" y="23"/>
                </a:lnTo>
                <a:lnTo>
                  <a:pt x="121" y="26"/>
                </a:lnTo>
                <a:lnTo>
                  <a:pt x="111" y="28"/>
                </a:lnTo>
                <a:lnTo>
                  <a:pt x="101" y="29"/>
                </a:lnTo>
                <a:lnTo>
                  <a:pt x="90" y="29"/>
                </a:lnTo>
                <a:lnTo>
                  <a:pt x="79" y="29"/>
                </a:lnTo>
                <a:lnTo>
                  <a:pt x="69" y="28"/>
                </a:lnTo>
                <a:lnTo>
                  <a:pt x="58" y="28"/>
                </a:lnTo>
                <a:lnTo>
                  <a:pt x="48" y="29"/>
                </a:lnTo>
                <a:lnTo>
                  <a:pt x="38" y="30"/>
                </a:lnTo>
                <a:lnTo>
                  <a:pt x="29" y="33"/>
                </a:lnTo>
                <a:lnTo>
                  <a:pt x="21" y="37"/>
                </a:lnTo>
                <a:lnTo>
                  <a:pt x="16" y="39"/>
                </a:lnTo>
                <a:lnTo>
                  <a:pt x="12" y="42"/>
                </a:lnTo>
                <a:lnTo>
                  <a:pt x="9" y="46"/>
                </a:lnTo>
                <a:lnTo>
                  <a:pt x="6" y="51"/>
                </a:lnTo>
                <a:lnTo>
                  <a:pt x="3" y="57"/>
                </a:lnTo>
                <a:lnTo>
                  <a:pt x="1" y="64"/>
                </a:lnTo>
                <a:lnTo>
                  <a:pt x="0" y="70"/>
                </a:lnTo>
                <a:lnTo>
                  <a:pt x="0" y="76"/>
                </a:lnTo>
                <a:lnTo>
                  <a:pt x="0" y="83"/>
                </a:lnTo>
                <a:lnTo>
                  <a:pt x="0" y="89"/>
                </a:lnTo>
                <a:lnTo>
                  <a:pt x="1" y="96"/>
                </a:lnTo>
                <a:lnTo>
                  <a:pt x="3" y="102"/>
                </a:lnTo>
                <a:lnTo>
                  <a:pt x="8" y="114"/>
                </a:lnTo>
                <a:lnTo>
                  <a:pt x="14" y="124"/>
                </a:lnTo>
                <a:lnTo>
                  <a:pt x="21" y="135"/>
                </a:lnTo>
                <a:lnTo>
                  <a:pt x="29" y="145"/>
                </a:lnTo>
                <a:lnTo>
                  <a:pt x="38" y="145"/>
                </a:lnTo>
                <a:lnTo>
                  <a:pt x="45" y="146"/>
                </a:lnTo>
                <a:lnTo>
                  <a:pt x="53" y="147"/>
                </a:lnTo>
                <a:lnTo>
                  <a:pt x="59" y="149"/>
                </a:lnTo>
                <a:lnTo>
                  <a:pt x="71" y="154"/>
                </a:lnTo>
                <a:lnTo>
                  <a:pt x="81" y="161"/>
                </a:lnTo>
                <a:lnTo>
                  <a:pt x="101" y="178"/>
                </a:lnTo>
                <a:lnTo>
                  <a:pt x="121" y="197"/>
                </a:lnTo>
                <a:lnTo>
                  <a:pt x="126" y="199"/>
                </a:lnTo>
                <a:lnTo>
                  <a:pt x="132" y="200"/>
                </a:lnTo>
                <a:lnTo>
                  <a:pt x="138" y="201"/>
                </a:lnTo>
                <a:lnTo>
                  <a:pt x="143" y="201"/>
                </a:lnTo>
                <a:lnTo>
                  <a:pt x="155" y="200"/>
                </a:lnTo>
                <a:lnTo>
                  <a:pt x="166" y="198"/>
                </a:lnTo>
                <a:lnTo>
                  <a:pt x="175" y="194"/>
                </a:lnTo>
                <a:lnTo>
                  <a:pt x="184" y="187"/>
                </a:lnTo>
                <a:lnTo>
                  <a:pt x="188" y="184"/>
                </a:lnTo>
                <a:lnTo>
                  <a:pt x="191" y="180"/>
                </a:lnTo>
                <a:lnTo>
                  <a:pt x="195" y="176"/>
                </a:lnTo>
                <a:lnTo>
                  <a:pt x="197" y="170"/>
                </a:lnTo>
                <a:lnTo>
                  <a:pt x="195" y="160"/>
                </a:lnTo>
                <a:lnTo>
                  <a:pt x="195" y="150"/>
                </a:lnTo>
                <a:lnTo>
                  <a:pt x="196" y="141"/>
                </a:lnTo>
                <a:lnTo>
                  <a:pt x="198" y="133"/>
                </a:lnTo>
                <a:lnTo>
                  <a:pt x="204" y="117"/>
                </a:lnTo>
                <a:lnTo>
                  <a:pt x="212" y="102"/>
                </a:lnTo>
                <a:lnTo>
                  <a:pt x="220" y="87"/>
                </a:lnTo>
                <a:lnTo>
                  <a:pt x="228" y="72"/>
                </a:lnTo>
                <a:lnTo>
                  <a:pt x="230" y="64"/>
                </a:lnTo>
                <a:lnTo>
                  <a:pt x="231" y="55"/>
                </a:lnTo>
                <a:lnTo>
                  <a:pt x="231" y="46"/>
                </a:lnTo>
                <a:lnTo>
                  <a:pt x="230" y="36"/>
                </a:lnTo>
                <a:lnTo>
                  <a:pt x="228" y="29"/>
                </a:lnTo>
                <a:lnTo>
                  <a:pt x="224" y="24"/>
                </a:lnTo>
                <a:lnTo>
                  <a:pt x="221" y="19"/>
                </a:lnTo>
                <a:lnTo>
                  <a:pt x="218" y="14"/>
                </a:lnTo>
                <a:lnTo>
                  <a:pt x="214" y="11"/>
                </a:lnTo>
                <a:lnTo>
                  <a:pt x="209" y="8"/>
                </a:lnTo>
                <a:lnTo>
                  <a:pt x="204" y="5"/>
                </a:lnTo>
                <a:lnTo>
                  <a:pt x="199" y="4"/>
                </a:lnTo>
                <a:lnTo>
                  <a:pt x="188" y="1"/>
                </a:lnTo>
                <a:lnTo>
                  <a:pt x="176" y="0"/>
                </a:lnTo>
                <a:lnTo>
                  <a:pt x="165" y="0"/>
                </a:lnTo>
                <a:lnTo>
                  <a:pt x="153" y="1"/>
                </a:lnTo>
                <a:close/>
              </a:path>
            </a:pathLst>
          </a:custGeom>
          <a:solidFill>
            <a:srgbClr val="FFFFFF"/>
          </a:solidFill>
          <a:ln w="9525">
            <a:noFill/>
            <a:round/>
            <a:headEnd/>
            <a:tailEnd/>
          </a:ln>
        </p:spPr>
        <p:txBody>
          <a:bodyPr/>
          <a:lstStyle/>
          <a:p>
            <a:endParaRPr lang="en-US"/>
          </a:p>
        </p:txBody>
      </p:sp>
      <p:sp>
        <p:nvSpPr>
          <p:cNvPr id="449" name="Freeform 453"/>
          <p:cNvSpPr>
            <a:spLocks noEditPoints="1"/>
          </p:cNvSpPr>
          <p:nvPr/>
        </p:nvSpPr>
        <p:spPr bwMode="auto">
          <a:xfrm>
            <a:off x="1403350" y="1379538"/>
            <a:ext cx="39688" cy="52387"/>
          </a:xfrm>
          <a:custGeom>
            <a:avLst/>
            <a:gdLst>
              <a:gd name="T0" fmla="*/ 5973369 w 183"/>
              <a:gd name="T1" fmla="*/ 7064925 h 229"/>
              <a:gd name="T2" fmla="*/ 5079630 w 183"/>
              <a:gd name="T3" fmla="*/ 6751060 h 229"/>
              <a:gd name="T4" fmla="*/ 4656508 w 183"/>
              <a:gd name="T5" fmla="*/ 6855605 h 229"/>
              <a:gd name="T6" fmla="*/ 5032785 w 183"/>
              <a:gd name="T7" fmla="*/ 8373227 h 229"/>
              <a:gd name="T8" fmla="*/ 4703353 w 183"/>
              <a:gd name="T9" fmla="*/ 8687320 h 229"/>
              <a:gd name="T10" fmla="*/ 3245307 w 183"/>
              <a:gd name="T11" fmla="*/ 8687320 h 229"/>
              <a:gd name="T12" fmla="*/ 3010216 w 183"/>
              <a:gd name="T13" fmla="*/ 8425614 h 229"/>
              <a:gd name="T14" fmla="*/ 3339431 w 183"/>
              <a:gd name="T15" fmla="*/ 7117312 h 229"/>
              <a:gd name="T16" fmla="*/ 3104339 w 183"/>
              <a:gd name="T17" fmla="*/ 6855605 h 229"/>
              <a:gd name="T18" fmla="*/ 1740200 w 183"/>
              <a:gd name="T19" fmla="*/ 6855605 h 229"/>
              <a:gd name="T20" fmla="*/ 1458046 w 183"/>
              <a:gd name="T21" fmla="*/ 6489354 h 229"/>
              <a:gd name="T22" fmla="*/ 1458046 w 183"/>
              <a:gd name="T23" fmla="*/ 5023890 h 229"/>
              <a:gd name="T24" fmla="*/ 1787261 w 183"/>
              <a:gd name="T25" fmla="*/ 4866958 h 229"/>
              <a:gd name="T26" fmla="*/ 2445692 w 183"/>
              <a:gd name="T27" fmla="*/ 5233210 h 229"/>
              <a:gd name="T28" fmla="*/ 2963154 w 183"/>
              <a:gd name="T29" fmla="*/ 5233210 h 229"/>
              <a:gd name="T30" fmla="*/ 3198246 w 183"/>
              <a:gd name="T31" fmla="*/ 4866958 h 229"/>
              <a:gd name="T32" fmla="*/ 2963154 w 183"/>
              <a:gd name="T33" fmla="*/ 3558656 h 229"/>
              <a:gd name="T34" fmla="*/ 3245307 w 183"/>
              <a:gd name="T35" fmla="*/ 3192404 h 229"/>
              <a:gd name="T36" fmla="*/ 4703353 w 183"/>
              <a:gd name="T37" fmla="*/ 3192404 h 229"/>
              <a:gd name="T38" fmla="*/ 4985724 w 183"/>
              <a:gd name="T39" fmla="*/ 3506269 h 229"/>
              <a:gd name="T40" fmla="*/ 4515323 w 183"/>
              <a:gd name="T41" fmla="*/ 4710026 h 229"/>
              <a:gd name="T42" fmla="*/ 4703353 w 183"/>
              <a:gd name="T43" fmla="*/ 5023890 h 229"/>
              <a:gd name="T44" fmla="*/ 6067493 w 183"/>
              <a:gd name="T45" fmla="*/ 5023890 h 229"/>
              <a:gd name="T46" fmla="*/ 6349646 w 183"/>
              <a:gd name="T47" fmla="*/ 5337984 h 229"/>
              <a:gd name="T48" fmla="*/ 6349646 w 183"/>
              <a:gd name="T49" fmla="*/ 6855605 h 229"/>
              <a:gd name="T50" fmla="*/ 4891600 w 183"/>
              <a:gd name="T51" fmla="*/ 0 h 229"/>
              <a:gd name="T52" fmla="*/ 2398847 w 183"/>
              <a:gd name="T53" fmla="*/ 575571 h 229"/>
              <a:gd name="T54" fmla="*/ 1175893 w 183"/>
              <a:gd name="T55" fmla="*/ 1151370 h 229"/>
              <a:gd name="T56" fmla="*/ 705492 w 183"/>
              <a:gd name="T57" fmla="*/ 1570009 h 229"/>
              <a:gd name="T58" fmla="*/ 282153 w 183"/>
              <a:gd name="T59" fmla="*/ 2145579 h 229"/>
              <a:gd name="T60" fmla="*/ 329215 w 183"/>
              <a:gd name="T61" fmla="*/ 3611043 h 229"/>
              <a:gd name="T62" fmla="*/ 235092 w 183"/>
              <a:gd name="T63" fmla="*/ 5233210 h 229"/>
              <a:gd name="T64" fmla="*/ 0 w 183"/>
              <a:gd name="T65" fmla="*/ 8373227 h 229"/>
              <a:gd name="T66" fmla="*/ 188030 w 183"/>
              <a:gd name="T67" fmla="*/ 9733916 h 229"/>
              <a:gd name="T68" fmla="*/ 329215 w 183"/>
              <a:gd name="T69" fmla="*/ 10361874 h 229"/>
              <a:gd name="T70" fmla="*/ 658430 w 183"/>
              <a:gd name="T71" fmla="*/ 10885287 h 229"/>
              <a:gd name="T72" fmla="*/ 1034707 w 183"/>
              <a:gd name="T73" fmla="*/ 11303925 h 229"/>
              <a:gd name="T74" fmla="*/ 1599231 w 183"/>
              <a:gd name="T75" fmla="*/ 11670176 h 229"/>
              <a:gd name="T76" fmla="*/ 2304723 w 183"/>
              <a:gd name="T77" fmla="*/ 11879496 h 229"/>
              <a:gd name="T78" fmla="*/ 3104339 w 183"/>
              <a:gd name="T79" fmla="*/ 11984270 h 229"/>
              <a:gd name="T80" fmla="*/ 4233170 w 183"/>
              <a:gd name="T81" fmla="*/ 11879496 h 229"/>
              <a:gd name="T82" fmla="*/ 5220815 w 183"/>
              <a:gd name="T83" fmla="*/ 11513244 h 229"/>
              <a:gd name="T84" fmla="*/ 7008077 w 183"/>
              <a:gd name="T85" fmla="*/ 10623580 h 229"/>
              <a:gd name="T86" fmla="*/ 7807692 w 183"/>
              <a:gd name="T87" fmla="*/ 9890849 h 229"/>
              <a:gd name="T88" fmla="*/ 8325154 w 183"/>
              <a:gd name="T89" fmla="*/ 9053572 h 229"/>
              <a:gd name="T90" fmla="*/ 8560246 w 183"/>
              <a:gd name="T91" fmla="*/ 8111521 h 229"/>
              <a:gd name="T92" fmla="*/ 8607308 w 183"/>
              <a:gd name="T93" fmla="*/ 7117312 h 229"/>
              <a:gd name="T94" fmla="*/ 8466123 w 183"/>
              <a:gd name="T95" fmla="*/ 5023890 h 229"/>
              <a:gd name="T96" fmla="*/ 8466123 w 183"/>
              <a:gd name="T97" fmla="*/ 3977294 h 229"/>
              <a:gd name="T98" fmla="*/ 8513184 w 183"/>
              <a:gd name="T99" fmla="*/ 2983085 h 229"/>
              <a:gd name="T100" fmla="*/ 7854754 w 183"/>
              <a:gd name="T101" fmla="*/ 1936260 h 229"/>
              <a:gd name="T102" fmla="*/ 7055138 w 183"/>
              <a:gd name="T103" fmla="*/ 1046596 h 229"/>
              <a:gd name="T104" fmla="*/ 6067493 w 183"/>
              <a:gd name="T105" fmla="*/ 314093 h 229"/>
              <a:gd name="T106" fmla="*/ 4891600 w 183"/>
              <a:gd name="T107" fmla="*/ 0 h 22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3" h="229">
                <a:moveTo>
                  <a:pt x="135" y="137"/>
                </a:moveTo>
                <a:lnTo>
                  <a:pt x="127" y="135"/>
                </a:lnTo>
                <a:lnTo>
                  <a:pt x="117" y="132"/>
                </a:lnTo>
                <a:lnTo>
                  <a:pt x="108" y="129"/>
                </a:lnTo>
                <a:lnTo>
                  <a:pt x="97" y="123"/>
                </a:lnTo>
                <a:lnTo>
                  <a:pt x="99" y="131"/>
                </a:lnTo>
                <a:lnTo>
                  <a:pt x="102" y="145"/>
                </a:lnTo>
                <a:lnTo>
                  <a:pt x="107" y="160"/>
                </a:lnTo>
                <a:lnTo>
                  <a:pt x="108" y="166"/>
                </a:lnTo>
                <a:lnTo>
                  <a:pt x="100" y="166"/>
                </a:lnTo>
                <a:lnTo>
                  <a:pt x="85" y="166"/>
                </a:lnTo>
                <a:lnTo>
                  <a:pt x="69" y="166"/>
                </a:lnTo>
                <a:lnTo>
                  <a:pt x="62" y="166"/>
                </a:lnTo>
                <a:lnTo>
                  <a:pt x="64" y="161"/>
                </a:lnTo>
                <a:lnTo>
                  <a:pt x="67" y="148"/>
                </a:lnTo>
                <a:lnTo>
                  <a:pt x="71" y="136"/>
                </a:lnTo>
                <a:lnTo>
                  <a:pt x="72" y="131"/>
                </a:lnTo>
                <a:lnTo>
                  <a:pt x="66" y="131"/>
                </a:lnTo>
                <a:lnTo>
                  <a:pt x="52" y="131"/>
                </a:lnTo>
                <a:lnTo>
                  <a:pt x="37" y="131"/>
                </a:lnTo>
                <a:lnTo>
                  <a:pt x="31" y="131"/>
                </a:lnTo>
                <a:lnTo>
                  <a:pt x="31" y="124"/>
                </a:lnTo>
                <a:lnTo>
                  <a:pt x="31" y="109"/>
                </a:lnTo>
                <a:lnTo>
                  <a:pt x="31" y="96"/>
                </a:lnTo>
                <a:lnTo>
                  <a:pt x="31" y="89"/>
                </a:lnTo>
                <a:lnTo>
                  <a:pt x="38" y="93"/>
                </a:lnTo>
                <a:lnTo>
                  <a:pt x="47" y="98"/>
                </a:lnTo>
                <a:lnTo>
                  <a:pt x="52" y="100"/>
                </a:lnTo>
                <a:lnTo>
                  <a:pt x="57" y="100"/>
                </a:lnTo>
                <a:lnTo>
                  <a:pt x="63" y="100"/>
                </a:lnTo>
                <a:lnTo>
                  <a:pt x="69" y="100"/>
                </a:lnTo>
                <a:lnTo>
                  <a:pt x="68" y="93"/>
                </a:lnTo>
                <a:lnTo>
                  <a:pt x="66" y="81"/>
                </a:lnTo>
                <a:lnTo>
                  <a:pt x="63" y="68"/>
                </a:lnTo>
                <a:lnTo>
                  <a:pt x="62" y="61"/>
                </a:lnTo>
                <a:lnTo>
                  <a:pt x="69" y="61"/>
                </a:lnTo>
                <a:lnTo>
                  <a:pt x="85" y="61"/>
                </a:lnTo>
                <a:lnTo>
                  <a:pt x="100" y="61"/>
                </a:lnTo>
                <a:lnTo>
                  <a:pt x="108" y="61"/>
                </a:lnTo>
                <a:lnTo>
                  <a:pt x="106" y="67"/>
                </a:lnTo>
                <a:lnTo>
                  <a:pt x="100" y="78"/>
                </a:lnTo>
                <a:lnTo>
                  <a:pt x="96" y="90"/>
                </a:lnTo>
                <a:lnTo>
                  <a:pt x="94" y="96"/>
                </a:lnTo>
                <a:lnTo>
                  <a:pt x="100" y="96"/>
                </a:lnTo>
                <a:lnTo>
                  <a:pt x="114" y="96"/>
                </a:lnTo>
                <a:lnTo>
                  <a:pt x="129" y="96"/>
                </a:lnTo>
                <a:lnTo>
                  <a:pt x="135" y="96"/>
                </a:lnTo>
                <a:lnTo>
                  <a:pt x="135" y="102"/>
                </a:lnTo>
                <a:lnTo>
                  <a:pt x="135" y="117"/>
                </a:lnTo>
                <a:lnTo>
                  <a:pt x="135" y="131"/>
                </a:lnTo>
                <a:lnTo>
                  <a:pt x="135" y="137"/>
                </a:lnTo>
                <a:close/>
                <a:moveTo>
                  <a:pt x="104" y="0"/>
                </a:moveTo>
                <a:lnTo>
                  <a:pt x="78" y="5"/>
                </a:lnTo>
                <a:lnTo>
                  <a:pt x="51" y="11"/>
                </a:lnTo>
                <a:lnTo>
                  <a:pt x="38" y="16"/>
                </a:lnTo>
                <a:lnTo>
                  <a:pt x="25" y="22"/>
                </a:lnTo>
                <a:lnTo>
                  <a:pt x="20" y="26"/>
                </a:lnTo>
                <a:lnTo>
                  <a:pt x="15" y="30"/>
                </a:lnTo>
                <a:lnTo>
                  <a:pt x="11" y="36"/>
                </a:lnTo>
                <a:lnTo>
                  <a:pt x="6" y="41"/>
                </a:lnTo>
                <a:lnTo>
                  <a:pt x="7" y="55"/>
                </a:lnTo>
                <a:lnTo>
                  <a:pt x="7" y="69"/>
                </a:lnTo>
                <a:lnTo>
                  <a:pt x="6" y="84"/>
                </a:lnTo>
                <a:lnTo>
                  <a:pt x="5" y="100"/>
                </a:lnTo>
                <a:lnTo>
                  <a:pt x="2" y="131"/>
                </a:lnTo>
                <a:lnTo>
                  <a:pt x="0" y="160"/>
                </a:lnTo>
                <a:lnTo>
                  <a:pt x="1" y="173"/>
                </a:lnTo>
                <a:lnTo>
                  <a:pt x="4" y="186"/>
                </a:lnTo>
                <a:lnTo>
                  <a:pt x="5" y="193"/>
                </a:lnTo>
                <a:lnTo>
                  <a:pt x="7" y="198"/>
                </a:lnTo>
                <a:lnTo>
                  <a:pt x="11" y="203"/>
                </a:lnTo>
                <a:lnTo>
                  <a:pt x="14" y="208"/>
                </a:lnTo>
                <a:lnTo>
                  <a:pt x="18" y="212"/>
                </a:lnTo>
                <a:lnTo>
                  <a:pt x="22" y="216"/>
                </a:lnTo>
                <a:lnTo>
                  <a:pt x="28" y="219"/>
                </a:lnTo>
                <a:lnTo>
                  <a:pt x="34" y="223"/>
                </a:lnTo>
                <a:lnTo>
                  <a:pt x="40" y="225"/>
                </a:lnTo>
                <a:lnTo>
                  <a:pt x="49" y="227"/>
                </a:lnTo>
                <a:lnTo>
                  <a:pt x="57" y="228"/>
                </a:lnTo>
                <a:lnTo>
                  <a:pt x="66" y="229"/>
                </a:lnTo>
                <a:lnTo>
                  <a:pt x="78" y="229"/>
                </a:lnTo>
                <a:lnTo>
                  <a:pt x="90" y="227"/>
                </a:lnTo>
                <a:lnTo>
                  <a:pt x="100" y="225"/>
                </a:lnTo>
                <a:lnTo>
                  <a:pt x="111" y="220"/>
                </a:lnTo>
                <a:lnTo>
                  <a:pt x="130" y="212"/>
                </a:lnTo>
                <a:lnTo>
                  <a:pt x="149" y="203"/>
                </a:lnTo>
                <a:lnTo>
                  <a:pt x="159" y="197"/>
                </a:lnTo>
                <a:lnTo>
                  <a:pt x="166" y="189"/>
                </a:lnTo>
                <a:lnTo>
                  <a:pt x="173" y="182"/>
                </a:lnTo>
                <a:lnTo>
                  <a:pt x="177" y="173"/>
                </a:lnTo>
                <a:lnTo>
                  <a:pt x="180" y="165"/>
                </a:lnTo>
                <a:lnTo>
                  <a:pt x="182" y="155"/>
                </a:lnTo>
                <a:lnTo>
                  <a:pt x="183" y="146"/>
                </a:lnTo>
                <a:lnTo>
                  <a:pt x="183" y="136"/>
                </a:lnTo>
                <a:lnTo>
                  <a:pt x="182" y="116"/>
                </a:lnTo>
                <a:lnTo>
                  <a:pt x="180" y="96"/>
                </a:lnTo>
                <a:lnTo>
                  <a:pt x="180" y="86"/>
                </a:lnTo>
                <a:lnTo>
                  <a:pt x="180" y="76"/>
                </a:lnTo>
                <a:lnTo>
                  <a:pt x="180" y="67"/>
                </a:lnTo>
                <a:lnTo>
                  <a:pt x="181" y="57"/>
                </a:lnTo>
                <a:lnTo>
                  <a:pt x="175" y="46"/>
                </a:lnTo>
                <a:lnTo>
                  <a:pt x="167" y="37"/>
                </a:lnTo>
                <a:lnTo>
                  <a:pt x="159" y="27"/>
                </a:lnTo>
                <a:lnTo>
                  <a:pt x="150" y="20"/>
                </a:lnTo>
                <a:lnTo>
                  <a:pt x="140" y="12"/>
                </a:lnTo>
                <a:lnTo>
                  <a:pt x="129" y="6"/>
                </a:lnTo>
                <a:lnTo>
                  <a:pt x="117" y="3"/>
                </a:lnTo>
                <a:lnTo>
                  <a:pt x="104" y="0"/>
                </a:lnTo>
                <a:close/>
              </a:path>
            </a:pathLst>
          </a:custGeom>
          <a:solidFill>
            <a:srgbClr val="FFFFFF"/>
          </a:solidFill>
          <a:ln w="9525">
            <a:noFill/>
            <a:round/>
            <a:headEnd/>
            <a:tailEnd/>
          </a:ln>
        </p:spPr>
        <p:txBody>
          <a:bodyPr/>
          <a:lstStyle/>
          <a:p>
            <a:endParaRPr lang="en-US"/>
          </a:p>
        </p:txBody>
      </p:sp>
      <p:sp>
        <p:nvSpPr>
          <p:cNvPr id="450" name="Freeform 454"/>
          <p:cNvSpPr>
            <a:spLocks noEditPoints="1"/>
          </p:cNvSpPr>
          <p:nvPr/>
        </p:nvSpPr>
        <p:spPr bwMode="auto">
          <a:xfrm>
            <a:off x="1660525" y="1379538"/>
            <a:ext cx="39688" cy="49212"/>
          </a:xfrm>
          <a:custGeom>
            <a:avLst/>
            <a:gdLst>
              <a:gd name="T0" fmla="*/ 6538872 w 181"/>
              <a:gd name="T1" fmla="*/ 6769409 h 223"/>
              <a:gd name="T2" fmla="*/ 5577151 w 181"/>
              <a:gd name="T3" fmla="*/ 6428455 h 223"/>
              <a:gd name="T4" fmla="*/ 5192550 w 181"/>
              <a:gd name="T5" fmla="*/ 6525776 h 223"/>
              <a:gd name="T6" fmla="*/ 5481110 w 181"/>
              <a:gd name="T7" fmla="*/ 7938138 h 223"/>
              <a:gd name="T8" fmla="*/ 5240789 w 181"/>
              <a:gd name="T9" fmla="*/ 8230321 h 223"/>
              <a:gd name="T10" fmla="*/ 3750187 w 181"/>
              <a:gd name="T11" fmla="*/ 8230321 h 223"/>
              <a:gd name="T12" fmla="*/ 3509866 w 181"/>
              <a:gd name="T13" fmla="*/ 7986909 h 223"/>
              <a:gd name="T14" fmla="*/ 3846447 w 181"/>
              <a:gd name="T15" fmla="*/ 6769409 h 223"/>
              <a:gd name="T16" fmla="*/ 3605907 w 181"/>
              <a:gd name="T17" fmla="*/ 6525776 h 223"/>
              <a:gd name="T18" fmla="*/ 2211564 w 181"/>
              <a:gd name="T19" fmla="*/ 6525776 h 223"/>
              <a:gd name="T20" fmla="*/ 1923223 w 181"/>
              <a:gd name="T21" fmla="*/ 6233594 h 223"/>
              <a:gd name="T22" fmla="*/ 1923223 w 181"/>
              <a:gd name="T23" fmla="*/ 4821231 h 223"/>
              <a:gd name="T24" fmla="*/ 2259804 w 181"/>
              <a:gd name="T25" fmla="*/ 4772681 h 223"/>
              <a:gd name="T26" fmla="*/ 2932965 w 181"/>
              <a:gd name="T27" fmla="*/ 5016093 h 223"/>
              <a:gd name="T28" fmla="*/ 3461627 w 181"/>
              <a:gd name="T29" fmla="*/ 5064864 h 223"/>
              <a:gd name="T30" fmla="*/ 3702167 w 181"/>
              <a:gd name="T31" fmla="*/ 4723911 h 223"/>
              <a:gd name="T32" fmla="*/ 3461627 w 181"/>
              <a:gd name="T33" fmla="*/ 3457640 h 223"/>
              <a:gd name="T34" fmla="*/ 3750187 w 181"/>
              <a:gd name="T35" fmla="*/ 3165457 h 223"/>
              <a:gd name="T36" fmla="*/ 5240789 w 181"/>
              <a:gd name="T37" fmla="*/ 3165457 h 223"/>
              <a:gd name="T38" fmla="*/ 5481110 w 181"/>
              <a:gd name="T39" fmla="*/ 3409090 h 223"/>
              <a:gd name="T40" fmla="*/ 5048270 w 181"/>
              <a:gd name="T41" fmla="*/ 4626590 h 223"/>
              <a:gd name="T42" fmla="*/ 5240789 w 181"/>
              <a:gd name="T43" fmla="*/ 4870002 h 223"/>
              <a:gd name="T44" fmla="*/ 6634913 w 181"/>
              <a:gd name="T45" fmla="*/ 4870002 h 223"/>
              <a:gd name="T46" fmla="*/ 6923473 w 181"/>
              <a:gd name="T47" fmla="*/ 5162184 h 223"/>
              <a:gd name="T48" fmla="*/ 6923473 w 181"/>
              <a:gd name="T49" fmla="*/ 6574547 h 223"/>
              <a:gd name="T50" fmla="*/ 1442363 w 181"/>
              <a:gd name="T51" fmla="*/ 925318 h 223"/>
              <a:gd name="T52" fmla="*/ 817441 w 181"/>
              <a:gd name="T53" fmla="*/ 1704545 h 223"/>
              <a:gd name="T54" fmla="*/ 384601 w 181"/>
              <a:gd name="T55" fmla="*/ 2532322 h 223"/>
              <a:gd name="T56" fmla="*/ 144280 w 181"/>
              <a:gd name="T57" fmla="*/ 3506410 h 223"/>
              <a:gd name="T58" fmla="*/ 0 w 181"/>
              <a:gd name="T59" fmla="*/ 4480499 h 223"/>
              <a:gd name="T60" fmla="*/ 48020 w 181"/>
              <a:gd name="T61" fmla="*/ 6525776 h 223"/>
              <a:gd name="T62" fmla="*/ 192300 w 181"/>
              <a:gd name="T63" fmla="*/ 8522503 h 223"/>
              <a:gd name="T64" fmla="*/ 721181 w 181"/>
              <a:gd name="T65" fmla="*/ 9301730 h 223"/>
              <a:gd name="T66" fmla="*/ 1346322 w 181"/>
              <a:gd name="T67" fmla="*/ 9837545 h 223"/>
              <a:gd name="T68" fmla="*/ 2019264 w 181"/>
              <a:gd name="T69" fmla="*/ 10324589 h 223"/>
              <a:gd name="T70" fmla="*/ 2740445 w 181"/>
              <a:gd name="T71" fmla="*/ 10568001 h 223"/>
              <a:gd name="T72" fmla="*/ 4279068 w 181"/>
              <a:gd name="T73" fmla="*/ 10860184 h 223"/>
              <a:gd name="T74" fmla="*/ 6058011 w 181"/>
              <a:gd name="T75" fmla="*/ 10860184 h 223"/>
              <a:gd name="T76" fmla="*/ 6731173 w 181"/>
              <a:gd name="T77" fmla="*/ 10616772 h 223"/>
              <a:gd name="T78" fmla="*/ 7308074 w 181"/>
              <a:gd name="T79" fmla="*/ 10324589 h 223"/>
              <a:gd name="T80" fmla="*/ 7740914 w 181"/>
              <a:gd name="T81" fmla="*/ 9934866 h 223"/>
              <a:gd name="T82" fmla="*/ 8125515 w 181"/>
              <a:gd name="T83" fmla="*/ 9496592 h 223"/>
              <a:gd name="T84" fmla="*/ 8510116 w 181"/>
              <a:gd name="T85" fmla="*/ 8425183 h 223"/>
              <a:gd name="T86" fmla="*/ 8702416 w 181"/>
              <a:gd name="T87" fmla="*/ 7256453 h 223"/>
              <a:gd name="T88" fmla="*/ 8558136 w 181"/>
              <a:gd name="T89" fmla="*/ 4529049 h 223"/>
              <a:gd name="T90" fmla="*/ 8510116 w 181"/>
              <a:gd name="T91" fmla="*/ 3262998 h 223"/>
              <a:gd name="T92" fmla="*/ 8606156 w 181"/>
              <a:gd name="T93" fmla="*/ 1996727 h 223"/>
              <a:gd name="T94" fmla="*/ 7981235 w 181"/>
              <a:gd name="T95" fmla="*/ 1217500 h 223"/>
              <a:gd name="T96" fmla="*/ 7115773 w 181"/>
              <a:gd name="T97" fmla="*/ 633136 h 223"/>
              <a:gd name="T98" fmla="*/ 6202292 w 181"/>
              <a:gd name="T99" fmla="*/ 243412 h 223"/>
              <a:gd name="T100" fmla="*/ 5240789 w 181"/>
              <a:gd name="T101" fmla="*/ 48771 h 223"/>
              <a:gd name="T102" fmla="*/ 4279068 w 181"/>
              <a:gd name="T103" fmla="*/ 0 h 223"/>
              <a:gd name="T104" fmla="*/ 3269326 w 181"/>
              <a:gd name="T105" fmla="*/ 97321 h 223"/>
              <a:gd name="T106" fmla="*/ 2307824 w 181"/>
              <a:gd name="T107" fmla="*/ 389503 h 223"/>
              <a:gd name="T108" fmla="*/ 1442363 w 181"/>
              <a:gd name="T109" fmla="*/ 925318 h 22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23">
                <a:moveTo>
                  <a:pt x="144" y="141"/>
                </a:moveTo>
                <a:lnTo>
                  <a:pt x="136" y="139"/>
                </a:lnTo>
                <a:lnTo>
                  <a:pt x="126" y="136"/>
                </a:lnTo>
                <a:lnTo>
                  <a:pt x="116" y="132"/>
                </a:lnTo>
                <a:lnTo>
                  <a:pt x="106" y="128"/>
                </a:lnTo>
                <a:lnTo>
                  <a:pt x="108" y="134"/>
                </a:lnTo>
                <a:lnTo>
                  <a:pt x="111" y="148"/>
                </a:lnTo>
                <a:lnTo>
                  <a:pt x="114" y="163"/>
                </a:lnTo>
                <a:lnTo>
                  <a:pt x="116" y="169"/>
                </a:lnTo>
                <a:lnTo>
                  <a:pt x="109" y="169"/>
                </a:lnTo>
                <a:lnTo>
                  <a:pt x="93" y="169"/>
                </a:lnTo>
                <a:lnTo>
                  <a:pt x="78" y="169"/>
                </a:lnTo>
                <a:lnTo>
                  <a:pt x="71" y="169"/>
                </a:lnTo>
                <a:lnTo>
                  <a:pt x="73" y="164"/>
                </a:lnTo>
                <a:lnTo>
                  <a:pt x="76" y="152"/>
                </a:lnTo>
                <a:lnTo>
                  <a:pt x="80" y="139"/>
                </a:lnTo>
                <a:lnTo>
                  <a:pt x="81" y="134"/>
                </a:lnTo>
                <a:lnTo>
                  <a:pt x="75" y="134"/>
                </a:lnTo>
                <a:lnTo>
                  <a:pt x="60" y="134"/>
                </a:lnTo>
                <a:lnTo>
                  <a:pt x="46" y="134"/>
                </a:lnTo>
                <a:lnTo>
                  <a:pt x="40" y="134"/>
                </a:lnTo>
                <a:lnTo>
                  <a:pt x="40" y="128"/>
                </a:lnTo>
                <a:lnTo>
                  <a:pt x="40" y="114"/>
                </a:lnTo>
                <a:lnTo>
                  <a:pt x="40" y="99"/>
                </a:lnTo>
                <a:lnTo>
                  <a:pt x="40" y="92"/>
                </a:lnTo>
                <a:lnTo>
                  <a:pt x="47" y="98"/>
                </a:lnTo>
                <a:lnTo>
                  <a:pt x="56" y="102"/>
                </a:lnTo>
                <a:lnTo>
                  <a:pt x="61" y="103"/>
                </a:lnTo>
                <a:lnTo>
                  <a:pt x="66" y="104"/>
                </a:lnTo>
                <a:lnTo>
                  <a:pt x="72" y="104"/>
                </a:lnTo>
                <a:lnTo>
                  <a:pt x="78" y="103"/>
                </a:lnTo>
                <a:lnTo>
                  <a:pt x="77" y="97"/>
                </a:lnTo>
                <a:lnTo>
                  <a:pt x="75" y="84"/>
                </a:lnTo>
                <a:lnTo>
                  <a:pt x="72" y="71"/>
                </a:lnTo>
                <a:lnTo>
                  <a:pt x="71" y="65"/>
                </a:lnTo>
                <a:lnTo>
                  <a:pt x="78" y="65"/>
                </a:lnTo>
                <a:lnTo>
                  <a:pt x="93" y="65"/>
                </a:lnTo>
                <a:lnTo>
                  <a:pt x="109" y="65"/>
                </a:lnTo>
                <a:lnTo>
                  <a:pt x="116" y="65"/>
                </a:lnTo>
                <a:lnTo>
                  <a:pt x="114" y="70"/>
                </a:lnTo>
                <a:lnTo>
                  <a:pt x="109" y="82"/>
                </a:lnTo>
                <a:lnTo>
                  <a:pt x="105" y="95"/>
                </a:lnTo>
                <a:lnTo>
                  <a:pt x="103" y="100"/>
                </a:lnTo>
                <a:lnTo>
                  <a:pt x="109" y="100"/>
                </a:lnTo>
                <a:lnTo>
                  <a:pt x="123" y="100"/>
                </a:lnTo>
                <a:lnTo>
                  <a:pt x="138" y="100"/>
                </a:lnTo>
                <a:lnTo>
                  <a:pt x="144" y="100"/>
                </a:lnTo>
                <a:lnTo>
                  <a:pt x="144" y="106"/>
                </a:lnTo>
                <a:lnTo>
                  <a:pt x="144" y="120"/>
                </a:lnTo>
                <a:lnTo>
                  <a:pt x="144" y="135"/>
                </a:lnTo>
                <a:lnTo>
                  <a:pt x="144" y="141"/>
                </a:lnTo>
                <a:close/>
                <a:moveTo>
                  <a:pt x="30" y="19"/>
                </a:moveTo>
                <a:lnTo>
                  <a:pt x="23" y="26"/>
                </a:lnTo>
                <a:lnTo>
                  <a:pt x="17" y="35"/>
                </a:lnTo>
                <a:lnTo>
                  <a:pt x="12" y="43"/>
                </a:lnTo>
                <a:lnTo>
                  <a:pt x="8" y="52"/>
                </a:lnTo>
                <a:lnTo>
                  <a:pt x="5" y="61"/>
                </a:lnTo>
                <a:lnTo>
                  <a:pt x="3" y="72"/>
                </a:lnTo>
                <a:lnTo>
                  <a:pt x="1" y="82"/>
                </a:lnTo>
                <a:lnTo>
                  <a:pt x="0" y="92"/>
                </a:lnTo>
                <a:lnTo>
                  <a:pt x="0" y="114"/>
                </a:lnTo>
                <a:lnTo>
                  <a:pt x="1" y="134"/>
                </a:lnTo>
                <a:lnTo>
                  <a:pt x="2" y="155"/>
                </a:lnTo>
                <a:lnTo>
                  <a:pt x="4" y="175"/>
                </a:lnTo>
                <a:lnTo>
                  <a:pt x="10" y="183"/>
                </a:lnTo>
                <a:lnTo>
                  <a:pt x="15" y="191"/>
                </a:lnTo>
                <a:lnTo>
                  <a:pt x="21" y="197"/>
                </a:lnTo>
                <a:lnTo>
                  <a:pt x="28" y="202"/>
                </a:lnTo>
                <a:lnTo>
                  <a:pt x="34" y="208"/>
                </a:lnTo>
                <a:lnTo>
                  <a:pt x="42" y="212"/>
                </a:lnTo>
                <a:lnTo>
                  <a:pt x="49" y="215"/>
                </a:lnTo>
                <a:lnTo>
                  <a:pt x="57" y="217"/>
                </a:lnTo>
                <a:lnTo>
                  <a:pt x="73" y="221"/>
                </a:lnTo>
                <a:lnTo>
                  <a:pt x="89" y="223"/>
                </a:lnTo>
                <a:lnTo>
                  <a:pt x="107" y="223"/>
                </a:lnTo>
                <a:lnTo>
                  <a:pt x="126" y="223"/>
                </a:lnTo>
                <a:lnTo>
                  <a:pt x="134" y="220"/>
                </a:lnTo>
                <a:lnTo>
                  <a:pt x="140" y="218"/>
                </a:lnTo>
                <a:lnTo>
                  <a:pt x="146" y="215"/>
                </a:lnTo>
                <a:lnTo>
                  <a:pt x="152" y="212"/>
                </a:lnTo>
                <a:lnTo>
                  <a:pt x="157" y="208"/>
                </a:lnTo>
                <a:lnTo>
                  <a:pt x="161" y="204"/>
                </a:lnTo>
                <a:lnTo>
                  <a:pt x="166" y="200"/>
                </a:lnTo>
                <a:lnTo>
                  <a:pt x="169" y="195"/>
                </a:lnTo>
                <a:lnTo>
                  <a:pt x="174" y="185"/>
                </a:lnTo>
                <a:lnTo>
                  <a:pt x="177" y="173"/>
                </a:lnTo>
                <a:lnTo>
                  <a:pt x="179" y="162"/>
                </a:lnTo>
                <a:lnTo>
                  <a:pt x="181" y="149"/>
                </a:lnTo>
                <a:lnTo>
                  <a:pt x="179" y="121"/>
                </a:lnTo>
                <a:lnTo>
                  <a:pt x="178" y="93"/>
                </a:lnTo>
                <a:lnTo>
                  <a:pt x="177" y="80"/>
                </a:lnTo>
                <a:lnTo>
                  <a:pt x="177" y="67"/>
                </a:lnTo>
                <a:lnTo>
                  <a:pt x="178" y="54"/>
                </a:lnTo>
                <a:lnTo>
                  <a:pt x="179" y="41"/>
                </a:lnTo>
                <a:lnTo>
                  <a:pt x="173" y="33"/>
                </a:lnTo>
                <a:lnTo>
                  <a:pt x="166" y="25"/>
                </a:lnTo>
                <a:lnTo>
                  <a:pt x="157" y="19"/>
                </a:lnTo>
                <a:lnTo>
                  <a:pt x="148" y="13"/>
                </a:lnTo>
                <a:lnTo>
                  <a:pt x="139" y="9"/>
                </a:lnTo>
                <a:lnTo>
                  <a:pt x="129" y="5"/>
                </a:lnTo>
                <a:lnTo>
                  <a:pt x="120" y="3"/>
                </a:lnTo>
                <a:lnTo>
                  <a:pt x="109" y="1"/>
                </a:lnTo>
                <a:lnTo>
                  <a:pt x="99" y="0"/>
                </a:lnTo>
                <a:lnTo>
                  <a:pt x="89" y="0"/>
                </a:lnTo>
                <a:lnTo>
                  <a:pt x="78" y="1"/>
                </a:lnTo>
                <a:lnTo>
                  <a:pt x="68" y="2"/>
                </a:lnTo>
                <a:lnTo>
                  <a:pt x="58" y="5"/>
                </a:lnTo>
                <a:lnTo>
                  <a:pt x="48" y="8"/>
                </a:lnTo>
                <a:lnTo>
                  <a:pt x="39" y="13"/>
                </a:lnTo>
                <a:lnTo>
                  <a:pt x="30" y="19"/>
                </a:lnTo>
                <a:close/>
              </a:path>
            </a:pathLst>
          </a:custGeom>
          <a:solidFill>
            <a:srgbClr val="FFFFFF"/>
          </a:solidFill>
          <a:ln w="9525">
            <a:noFill/>
            <a:round/>
            <a:headEnd/>
            <a:tailEnd/>
          </a:ln>
        </p:spPr>
        <p:txBody>
          <a:bodyPr/>
          <a:lstStyle/>
          <a:p>
            <a:endParaRPr lang="en-US"/>
          </a:p>
        </p:txBody>
      </p:sp>
      <p:sp>
        <p:nvSpPr>
          <p:cNvPr id="451" name="Freeform 455"/>
          <p:cNvSpPr>
            <a:spLocks noEditPoints="1"/>
          </p:cNvSpPr>
          <p:nvPr/>
        </p:nvSpPr>
        <p:spPr bwMode="auto">
          <a:xfrm>
            <a:off x="1608138" y="1382713"/>
            <a:ext cx="39687" cy="42862"/>
          </a:xfrm>
          <a:custGeom>
            <a:avLst/>
            <a:gdLst>
              <a:gd name="T0" fmla="*/ 6783816 w 179"/>
              <a:gd name="T1" fmla="*/ 6395639 h 191"/>
              <a:gd name="T2" fmla="*/ 5849731 w 179"/>
              <a:gd name="T3" fmla="*/ 6043093 h 191"/>
              <a:gd name="T4" fmla="*/ 5407409 w 179"/>
              <a:gd name="T5" fmla="*/ 6093361 h 191"/>
              <a:gd name="T6" fmla="*/ 5751511 w 179"/>
              <a:gd name="T7" fmla="*/ 7553810 h 191"/>
              <a:gd name="T8" fmla="*/ 5456408 w 179"/>
              <a:gd name="T9" fmla="*/ 7906356 h 191"/>
              <a:gd name="T10" fmla="*/ 3932560 w 179"/>
              <a:gd name="T11" fmla="*/ 7906356 h 191"/>
              <a:gd name="T12" fmla="*/ 3686900 w 179"/>
              <a:gd name="T13" fmla="*/ 7604302 h 191"/>
              <a:gd name="T14" fmla="*/ 4080001 w 179"/>
              <a:gd name="T15" fmla="*/ 6445906 h 191"/>
              <a:gd name="T16" fmla="*/ 3785120 w 179"/>
              <a:gd name="T17" fmla="*/ 6143853 h 191"/>
              <a:gd name="T18" fmla="*/ 2359492 w 179"/>
              <a:gd name="T19" fmla="*/ 6143853 h 191"/>
              <a:gd name="T20" fmla="*/ 2064611 w 179"/>
              <a:gd name="T21" fmla="*/ 5841574 h 191"/>
              <a:gd name="T22" fmla="*/ 2064611 w 179"/>
              <a:gd name="T23" fmla="*/ 4381349 h 191"/>
              <a:gd name="T24" fmla="*/ 2457933 w 179"/>
              <a:gd name="T25" fmla="*/ 4330857 h 191"/>
              <a:gd name="T26" fmla="*/ 3096916 w 179"/>
              <a:gd name="T27" fmla="*/ 4582643 h 191"/>
              <a:gd name="T28" fmla="*/ 3637679 w 179"/>
              <a:gd name="T29" fmla="*/ 4582643 h 191"/>
              <a:gd name="T30" fmla="*/ 3883340 w 179"/>
              <a:gd name="T31" fmla="*/ 4280590 h 191"/>
              <a:gd name="T32" fmla="*/ 3686900 w 179"/>
              <a:gd name="T33" fmla="*/ 2920899 h 191"/>
              <a:gd name="T34" fmla="*/ 3932560 w 179"/>
              <a:gd name="T35" fmla="*/ 2618621 h 191"/>
              <a:gd name="T36" fmla="*/ 5456408 w 179"/>
              <a:gd name="T37" fmla="*/ 2618621 h 191"/>
              <a:gd name="T38" fmla="*/ 5751511 w 179"/>
              <a:gd name="T39" fmla="*/ 2920899 h 191"/>
              <a:gd name="T40" fmla="*/ 5259969 w 179"/>
              <a:gd name="T41" fmla="*/ 4129339 h 191"/>
              <a:gd name="T42" fmla="*/ 5456408 w 179"/>
              <a:gd name="T43" fmla="*/ 4381349 h 191"/>
              <a:gd name="T44" fmla="*/ 6882036 w 179"/>
              <a:gd name="T45" fmla="*/ 4381349 h 191"/>
              <a:gd name="T46" fmla="*/ 7226138 w 179"/>
              <a:gd name="T47" fmla="*/ 4784162 h 191"/>
              <a:gd name="T48" fmla="*/ 7226138 w 179"/>
              <a:gd name="T49" fmla="*/ 6143853 h 191"/>
              <a:gd name="T50" fmla="*/ 2900255 w 179"/>
              <a:gd name="T51" fmla="*/ 2568354 h 191"/>
              <a:gd name="T52" fmla="*/ 1179746 w 179"/>
              <a:gd name="T53" fmla="*/ 4028804 h 191"/>
              <a:gd name="T54" fmla="*/ 393323 w 179"/>
              <a:gd name="T55" fmla="*/ 4884922 h 191"/>
              <a:gd name="T56" fmla="*/ 147441 w 179"/>
              <a:gd name="T57" fmla="*/ 5287735 h 191"/>
              <a:gd name="T58" fmla="*/ 0 w 179"/>
              <a:gd name="T59" fmla="*/ 5690548 h 191"/>
              <a:gd name="T60" fmla="*/ 49221 w 179"/>
              <a:gd name="T61" fmla="*/ 6194120 h 191"/>
              <a:gd name="T62" fmla="*/ 344102 w 179"/>
              <a:gd name="T63" fmla="*/ 6798452 h 191"/>
              <a:gd name="T64" fmla="*/ 688204 w 179"/>
              <a:gd name="T65" fmla="*/ 7453051 h 191"/>
              <a:gd name="T66" fmla="*/ 1278187 w 179"/>
              <a:gd name="T67" fmla="*/ 8158142 h 191"/>
              <a:gd name="T68" fmla="*/ 1966391 w 179"/>
              <a:gd name="T69" fmla="*/ 8712206 h 191"/>
              <a:gd name="T70" fmla="*/ 2851034 w 179"/>
              <a:gd name="T71" fmla="*/ 9215779 h 191"/>
              <a:gd name="T72" fmla="*/ 3883340 w 179"/>
              <a:gd name="T73" fmla="*/ 9517832 h 191"/>
              <a:gd name="T74" fmla="*/ 5112306 w 179"/>
              <a:gd name="T75" fmla="*/ 9618592 h 191"/>
              <a:gd name="T76" fmla="*/ 6243053 w 179"/>
              <a:gd name="T77" fmla="*/ 9366806 h 191"/>
              <a:gd name="T78" fmla="*/ 7176917 w 179"/>
              <a:gd name="T79" fmla="*/ 8963993 h 191"/>
              <a:gd name="T80" fmla="*/ 7766901 w 179"/>
              <a:gd name="T81" fmla="*/ 8359661 h 191"/>
              <a:gd name="T82" fmla="*/ 8258443 w 179"/>
              <a:gd name="T83" fmla="*/ 7604302 h 191"/>
              <a:gd name="T84" fmla="*/ 8504325 w 179"/>
              <a:gd name="T85" fmla="*/ 6798452 h 191"/>
              <a:gd name="T86" fmla="*/ 8700987 w 179"/>
              <a:gd name="T87" fmla="*/ 5992826 h 191"/>
              <a:gd name="T88" fmla="*/ 8799207 w 179"/>
              <a:gd name="T89" fmla="*/ 4381349 h 191"/>
              <a:gd name="T90" fmla="*/ 8553325 w 179"/>
              <a:gd name="T91" fmla="*/ 2920899 h 191"/>
              <a:gd name="T92" fmla="*/ 8061782 w 179"/>
              <a:gd name="T93" fmla="*/ 1460450 h 191"/>
              <a:gd name="T94" fmla="*/ 7668681 w 179"/>
              <a:gd name="T95" fmla="*/ 906385 h 191"/>
              <a:gd name="T96" fmla="*/ 7226138 w 179"/>
              <a:gd name="T97" fmla="*/ 402813 h 191"/>
              <a:gd name="T98" fmla="*/ 6636376 w 179"/>
              <a:gd name="T99" fmla="*/ 100759 h 191"/>
              <a:gd name="T100" fmla="*/ 5997171 w 179"/>
              <a:gd name="T101" fmla="*/ 0 h 191"/>
              <a:gd name="T102" fmla="*/ 5456408 w 179"/>
              <a:gd name="T103" fmla="*/ 50267 h 191"/>
              <a:gd name="T104" fmla="*/ 5063307 w 179"/>
              <a:gd name="T105" fmla="*/ 251786 h 191"/>
              <a:gd name="T106" fmla="*/ 4227442 w 179"/>
              <a:gd name="T107" fmla="*/ 906385 h 191"/>
              <a:gd name="T108" fmla="*/ 2900255 w 179"/>
              <a:gd name="T109" fmla="*/ 2568354 h 1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9" h="191">
                <a:moveTo>
                  <a:pt x="147" y="129"/>
                </a:moveTo>
                <a:lnTo>
                  <a:pt x="138" y="127"/>
                </a:lnTo>
                <a:lnTo>
                  <a:pt x="129" y="123"/>
                </a:lnTo>
                <a:lnTo>
                  <a:pt x="119" y="120"/>
                </a:lnTo>
                <a:lnTo>
                  <a:pt x="108" y="115"/>
                </a:lnTo>
                <a:lnTo>
                  <a:pt x="110" y="121"/>
                </a:lnTo>
                <a:lnTo>
                  <a:pt x="114" y="136"/>
                </a:lnTo>
                <a:lnTo>
                  <a:pt x="117" y="150"/>
                </a:lnTo>
                <a:lnTo>
                  <a:pt x="119" y="157"/>
                </a:lnTo>
                <a:lnTo>
                  <a:pt x="111" y="157"/>
                </a:lnTo>
                <a:lnTo>
                  <a:pt x="97" y="157"/>
                </a:lnTo>
                <a:lnTo>
                  <a:pt x="80" y="157"/>
                </a:lnTo>
                <a:lnTo>
                  <a:pt x="74" y="157"/>
                </a:lnTo>
                <a:lnTo>
                  <a:pt x="75" y="151"/>
                </a:lnTo>
                <a:lnTo>
                  <a:pt x="78" y="139"/>
                </a:lnTo>
                <a:lnTo>
                  <a:pt x="83" y="128"/>
                </a:lnTo>
                <a:lnTo>
                  <a:pt x="84" y="122"/>
                </a:lnTo>
                <a:lnTo>
                  <a:pt x="77" y="122"/>
                </a:lnTo>
                <a:lnTo>
                  <a:pt x="63" y="122"/>
                </a:lnTo>
                <a:lnTo>
                  <a:pt x="48" y="122"/>
                </a:lnTo>
                <a:lnTo>
                  <a:pt x="42" y="122"/>
                </a:lnTo>
                <a:lnTo>
                  <a:pt x="42" y="116"/>
                </a:lnTo>
                <a:lnTo>
                  <a:pt x="42" y="101"/>
                </a:lnTo>
                <a:lnTo>
                  <a:pt x="42" y="87"/>
                </a:lnTo>
                <a:lnTo>
                  <a:pt x="42" y="81"/>
                </a:lnTo>
                <a:lnTo>
                  <a:pt x="50" y="86"/>
                </a:lnTo>
                <a:lnTo>
                  <a:pt x="58" y="89"/>
                </a:lnTo>
                <a:lnTo>
                  <a:pt x="63" y="91"/>
                </a:lnTo>
                <a:lnTo>
                  <a:pt x="69" y="91"/>
                </a:lnTo>
                <a:lnTo>
                  <a:pt x="74" y="91"/>
                </a:lnTo>
                <a:lnTo>
                  <a:pt x="80" y="91"/>
                </a:lnTo>
                <a:lnTo>
                  <a:pt x="79" y="85"/>
                </a:lnTo>
                <a:lnTo>
                  <a:pt x="77" y="72"/>
                </a:lnTo>
                <a:lnTo>
                  <a:pt x="75" y="58"/>
                </a:lnTo>
                <a:lnTo>
                  <a:pt x="74" y="52"/>
                </a:lnTo>
                <a:lnTo>
                  <a:pt x="80" y="52"/>
                </a:lnTo>
                <a:lnTo>
                  <a:pt x="97" y="52"/>
                </a:lnTo>
                <a:lnTo>
                  <a:pt x="111" y="52"/>
                </a:lnTo>
                <a:lnTo>
                  <a:pt x="119" y="52"/>
                </a:lnTo>
                <a:lnTo>
                  <a:pt x="117" y="58"/>
                </a:lnTo>
                <a:lnTo>
                  <a:pt x="111" y="70"/>
                </a:lnTo>
                <a:lnTo>
                  <a:pt x="107" y="82"/>
                </a:lnTo>
                <a:lnTo>
                  <a:pt x="105" y="87"/>
                </a:lnTo>
                <a:lnTo>
                  <a:pt x="111" y="87"/>
                </a:lnTo>
                <a:lnTo>
                  <a:pt x="125" y="87"/>
                </a:lnTo>
                <a:lnTo>
                  <a:pt x="140" y="87"/>
                </a:lnTo>
                <a:lnTo>
                  <a:pt x="147" y="87"/>
                </a:lnTo>
                <a:lnTo>
                  <a:pt x="147" y="95"/>
                </a:lnTo>
                <a:lnTo>
                  <a:pt x="147" y="108"/>
                </a:lnTo>
                <a:lnTo>
                  <a:pt x="147" y="122"/>
                </a:lnTo>
                <a:lnTo>
                  <a:pt x="147" y="129"/>
                </a:lnTo>
                <a:close/>
                <a:moveTo>
                  <a:pt x="59" y="51"/>
                </a:moveTo>
                <a:lnTo>
                  <a:pt x="44" y="64"/>
                </a:lnTo>
                <a:lnTo>
                  <a:pt x="24" y="80"/>
                </a:lnTo>
                <a:lnTo>
                  <a:pt x="15" y="88"/>
                </a:lnTo>
                <a:lnTo>
                  <a:pt x="8" y="97"/>
                </a:lnTo>
                <a:lnTo>
                  <a:pt x="5" y="101"/>
                </a:lnTo>
                <a:lnTo>
                  <a:pt x="3" y="105"/>
                </a:lnTo>
                <a:lnTo>
                  <a:pt x="0" y="109"/>
                </a:lnTo>
                <a:lnTo>
                  <a:pt x="0" y="113"/>
                </a:lnTo>
                <a:lnTo>
                  <a:pt x="0" y="118"/>
                </a:lnTo>
                <a:lnTo>
                  <a:pt x="1" y="123"/>
                </a:lnTo>
                <a:lnTo>
                  <a:pt x="4" y="129"/>
                </a:lnTo>
                <a:lnTo>
                  <a:pt x="7" y="135"/>
                </a:lnTo>
                <a:lnTo>
                  <a:pt x="10" y="141"/>
                </a:lnTo>
                <a:lnTo>
                  <a:pt x="14" y="148"/>
                </a:lnTo>
                <a:lnTo>
                  <a:pt x="20" y="155"/>
                </a:lnTo>
                <a:lnTo>
                  <a:pt x="26" y="162"/>
                </a:lnTo>
                <a:lnTo>
                  <a:pt x="32" y="168"/>
                </a:lnTo>
                <a:lnTo>
                  <a:pt x="40" y="173"/>
                </a:lnTo>
                <a:lnTo>
                  <a:pt x="48" y="179"/>
                </a:lnTo>
                <a:lnTo>
                  <a:pt x="58" y="183"/>
                </a:lnTo>
                <a:lnTo>
                  <a:pt x="68" y="186"/>
                </a:lnTo>
                <a:lnTo>
                  <a:pt x="79" y="189"/>
                </a:lnTo>
                <a:lnTo>
                  <a:pt x="91" y="191"/>
                </a:lnTo>
                <a:lnTo>
                  <a:pt x="104" y="191"/>
                </a:lnTo>
                <a:lnTo>
                  <a:pt x="117" y="189"/>
                </a:lnTo>
                <a:lnTo>
                  <a:pt x="127" y="186"/>
                </a:lnTo>
                <a:lnTo>
                  <a:pt x="137" y="183"/>
                </a:lnTo>
                <a:lnTo>
                  <a:pt x="146" y="178"/>
                </a:lnTo>
                <a:lnTo>
                  <a:pt x="152" y="172"/>
                </a:lnTo>
                <a:lnTo>
                  <a:pt x="158" y="166"/>
                </a:lnTo>
                <a:lnTo>
                  <a:pt x="164" y="159"/>
                </a:lnTo>
                <a:lnTo>
                  <a:pt x="168" y="151"/>
                </a:lnTo>
                <a:lnTo>
                  <a:pt x="171" y="144"/>
                </a:lnTo>
                <a:lnTo>
                  <a:pt x="173" y="135"/>
                </a:lnTo>
                <a:lnTo>
                  <a:pt x="176" y="127"/>
                </a:lnTo>
                <a:lnTo>
                  <a:pt x="177" y="119"/>
                </a:lnTo>
                <a:lnTo>
                  <a:pt x="178" y="102"/>
                </a:lnTo>
                <a:lnTo>
                  <a:pt x="179" y="87"/>
                </a:lnTo>
                <a:lnTo>
                  <a:pt x="178" y="73"/>
                </a:lnTo>
                <a:lnTo>
                  <a:pt x="174" y="58"/>
                </a:lnTo>
                <a:lnTo>
                  <a:pt x="170" y="43"/>
                </a:lnTo>
                <a:lnTo>
                  <a:pt x="164" y="29"/>
                </a:lnTo>
                <a:lnTo>
                  <a:pt x="161" y="23"/>
                </a:lnTo>
                <a:lnTo>
                  <a:pt x="156" y="18"/>
                </a:lnTo>
                <a:lnTo>
                  <a:pt x="152" y="12"/>
                </a:lnTo>
                <a:lnTo>
                  <a:pt x="147" y="8"/>
                </a:lnTo>
                <a:lnTo>
                  <a:pt x="141" y="4"/>
                </a:lnTo>
                <a:lnTo>
                  <a:pt x="135" y="2"/>
                </a:lnTo>
                <a:lnTo>
                  <a:pt x="130" y="0"/>
                </a:lnTo>
                <a:lnTo>
                  <a:pt x="122" y="0"/>
                </a:lnTo>
                <a:lnTo>
                  <a:pt x="117" y="0"/>
                </a:lnTo>
                <a:lnTo>
                  <a:pt x="111" y="1"/>
                </a:lnTo>
                <a:lnTo>
                  <a:pt x="107" y="3"/>
                </a:lnTo>
                <a:lnTo>
                  <a:pt x="103" y="5"/>
                </a:lnTo>
                <a:lnTo>
                  <a:pt x="94" y="10"/>
                </a:lnTo>
                <a:lnTo>
                  <a:pt x="86" y="18"/>
                </a:lnTo>
                <a:lnTo>
                  <a:pt x="73" y="35"/>
                </a:lnTo>
                <a:lnTo>
                  <a:pt x="59" y="51"/>
                </a:lnTo>
                <a:close/>
              </a:path>
            </a:pathLst>
          </a:custGeom>
          <a:solidFill>
            <a:srgbClr val="FFFFFF"/>
          </a:solidFill>
          <a:ln w="9525">
            <a:noFill/>
            <a:round/>
            <a:headEnd/>
            <a:tailEnd/>
          </a:ln>
        </p:spPr>
        <p:txBody>
          <a:bodyPr/>
          <a:lstStyle/>
          <a:p>
            <a:endParaRPr lang="en-US"/>
          </a:p>
        </p:txBody>
      </p:sp>
      <p:sp>
        <p:nvSpPr>
          <p:cNvPr id="452" name="Freeform 456"/>
          <p:cNvSpPr>
            <a:spLocks noEditPoints="1"/>
          </p:cNvSpPr>
          <p:nvPr/>
        </p:nvSpPr>
        <p:spPr bwMode="auto">
          <a:xfrm>
            <a:off x="1452563" y="1379538"/>
            <a:ext cx="39687" cy="42862"/>
          </a:xfrm>
          <a:custGeom>
            <a:avLst/>
            <a:gdLst>
              <a:gd name="T0" fmla="*/ 6412795 w 178"/>
              <a:gd name="T1" fmla="*/ 6179718 h 192"/>
              <a:gd name="T2" fmla="*/ 4971131 w 178"/>
              <a:gd name="T3" fmla="*/ 6179718 h 192"/>
              <a:gd name="T4" fmla="*/ 4772250 w 178"/>
              <a:gd name="T5" fmla="*/ 6428854 h 192"/>
              <a:gd name="T6" fmla="*/ 5120292 w 178"/>
              <a:gd name="T7" fmla="*/ 7574966 h 192"/>
              <a:gd name="T8" fmla="*/ 4821971 w 178"/>
              <a:gd name="T9" fmla="*/ 7874107 h 192"/>
              <a:gd name="T10" fmla="*/ 3280866 w 178"/>
              <a:gd name="T11" fmla="*/ 7874107 h 192"/>
              <a:gd name="T12" fmla="*/ 3032488 w 178"/>
              <a:gd name="T13" fmla="*/ 7525183 h 192"/>
              <a:gd name="T14" fmla="*/ 3380307 w 178"/>
              <a:gd name="T15" fmla="*/ 6129712 h 192"/>
              <a:gd name="T16" fmla="*/ 2982768 w 178"/>
              <a:gd name="T17" fmla="*/ 5980365 h 192"/>
              <a:gd name="T18" fmla="*/ 1938643 w 178"/>
              <a:gd name="T19" fmla="*/ 6379071 h 192"/>
              <a:gd name="T20" fmla="*/ 1541104 w 178"/>
              <a:gd name="T21" fmla="*/ 6179718 h 192"/>
              <a:gd name="T22" fmla="*/ 1541104 w 178"/>
              <a:gd name="T23" fmla="*/ 4734465 h 192"/>
              <a:gd name="T24" fmla="*/ 1839426 w 178"/>
              <a:gd name="T25" fmla="*/ 4385542 h 192"/>
              <a:gd name="T26" fmla="*/ 3280866 w 178"/>
              <a:gd name="T27" fmla="*/ 4385542 h 192"/>
              <a:gd name="T28" fmla="*/ 3479747 w 178"/>
              <a:gd name="T29" fmla="*/ 4136406 h 192"/>
              <a:gd name="T30" fmla="*/ 3032488 w 178"/>
              <a:gd name="T31" fmla="*/ 2990071 h 192"/>
              <a:gd name="T32" fmla="*/ 3280866 w 178"/>
              <a:gd name="T33" fmla="*/ 2641371 h 192"/>
              <a:gd name="T34" fmla="*/ 4821971 w 178"/>
              <a:gd name="T35" fmla="*/ 2641371 h 192"/>
              <a:gd name="T36" fmla="*/ 5120292 w 178"/>
              <a:gd name="T37" fmla="*/ 2990071 h 192"/>
              <a:gd name="T38" fmla="*/ 4921411 w 178"/>
              <a:gd name="T39" fmla="*/ 4285977 h 192"/>
              <a:gd name="T40" fmla="*/ 5120292 w 178"/>
              <a:gd name="T41" fmla="*/ 4634677 h 192"/>
              <a:gd name="T42" fmla="*/ 5716712 w 178"/>
              <a:gd name="T43" fmla="*/ 4584895 h 192"/>
              <a:gd name="T44" fmla="*/ 6363075 w 178"/>
              <a:gd name="T45" fmla="*/ 4285977 h 192"/>
              <a:gd name="T46" fmla="*/ 6810557 w 178"/>
              <a:gd name="T47" fmla="*/ 4335759 h 192"/>
              <a:gd name="T48" fmla="*/ 6810557 w 178"/>
              <a:gd name="T49" fmla="*/ 5781012 h 192"/>
              <a:gd name="T50" fmla="*/ 2734167 w 178"/>
              <a:gd name="T51" fmla="*/ 0 h 192"/>
              <a:gd name="T52" fmla="*/ 2137524 w 178"/>
              <a:gd name="T53" fmla="*/ 99565 h 192"/>
              <a:gd name="T54" fmla="*/ 1590824 w 178"/>
              <a:gd name="T55" fmla="*/ 398706 h 192"/>
              <a:gd name="T56" fmla="*/ 1093622 w 178"/>
              <a:gd name="T57" fmla="*/ 896977 h 192"/>
              <a:gd name="T58" fmla="*/ 695860 w 178"/>
              <a:gd name="T59" fmla="*/ 1544818 h 192"/>
              <a:gd name="T60" fmla="*/ 149161 w 178"/>
              <a:gd name="T61" fmla="*/ 2990071 h 192"/>
              <a:gd name="T62" fmla="*/ 0 w 178"/>
              <a:gd name="T63" fmla="*/ 4385542 h 192"/>
              <a:gd name="T64" fmla="*/ 99440 w 178"/>
              <a:gd name="T65" fmla="*/ 5930583 h 192"/>
              <a:gd name="T66" fmla="*/ 248601 w 178"/>
              <a:gd name="T67" fmla="*/ 6777777 h 192"/>
              <a:gd name="T68" fmla="*/ 546923 w 178"/>
              <a:gd name="T69" fmla="*/ 7574966 h 192"/>
              <a:gd name="T70" fmla="*/ 994182 w 178"/>
              <a:gd name="T71" fmla="*/ 8322595 h 192"/>
              <a:gd name="T72" fmla="*/ 1640545 w 178"/>
              <a:gd name="T73" fmla="*/ 8920654 h 192"/>
              <a:gd name="T74" fmla="*/ 2535286 w 178"/>
              <a:gd name="T75" fmla="*/ 9369142 h 192"/>
              <a:gd name="T76" fmla="*/ 3728348 w 178"/>
              <a:gd name="T77" fmla="*/ 9568495 h 192"/>
              <a:gd name="T78" fmla="*/ 4921411 w 178"/>
              <a:gd name="T79" fmla="*/ 9468930 h 192"/>
              <a:gd name="T80" fmla="*/ 6015033 w 178"/>
              <a:gd name="T81" fmla="*/ 9169789 h 192"/>
              <a:gd name="T82" fmla="*/ 6860277 w 178"/>
              <a:gd name="T83" fmla="*/ 8721301 h 192"/>
              <a:gd name="T84" fmla="*/ 7605857 w 178"/>
              <a:gd name="T85" fmla="*/ 8123242 h 192"/>
              <a:gd name="T86" fmla="*/ 8103060 w 178"/>
              <a:gd name="T87" fmla="*/ 7425618 h 192"/>
              <a:gd name="T88" fmla="*/ 8550319 w 178"/>
              <a:gd name="T89" fmla="*/ 6777777 h 192"/>
              <a:gd name="T90" fmla="*/ 8749200 w 178"/>
              <a:gd name="T91" fmla="*/ 6179718 h 192"/>
              <a:gd name="T92" fmla="*/ 8848640 w 178"/>
              <a:gd name="T93" fmla="*/ 5681224 h 192"/>
              <a:gd name="T94" fmla="*/ 8749200 w 178"/>
              <a:gd name="T95" fmla="*/ 5232736 h 192"/>
              <a:gd name="T96" fmla="*/ 8500599 w 178"/>
              <a:gd name="T97" fmla="*/ 4834030 h 192"/>
              <a:gd name="T98" fmla="*/ 7655578 w 178"/>
              <a:gd name="T99" fmla="*/ 3986836 h 192"/>
              <a:gd name="T100" fmla="*/ 5865872 w 178"/>
              <a:gd name="T101" fmla="*/ 2541583 h 192"/>
              <a:gd name="T102" fmla="*/ 4573369 w 178"/>
              <a:gd name="T103" fmla="*/ 946982 h 192"/>
              <a:gd name="T104" fmla="*/ 3778069 w 178"/>
              <a:gd name="T105" fmla="*/ 249135 h 192"/>
              <a:gd name="T106" fmla="*/ 3280866 w 178"/>
              <a:gd name="T107" fmla="*/ 99565 h 192"/>
              <a:gd name="T108" fmla="*/ 2734167 w 178"/>
              <a:gd name="T109" fmla="*/ 0 h 1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8" h="192">
                <a:moveTo>
                  <a:pt x="137" y="124"/>
                </a:moveTo>
                <a:lnTo>
                  <a:pt x="129" y="124"/>
                </a:lnTo>
                <a:lnTo>
                  <a:pt x="115" y="124"/>
                </a:lnTo>
                <a:lnTo>
                  <a:pt x="100" y="124"/>
                </a:lnTo>
                <a:lnTo>
                  <a:pt x="94" y="124"/>
                </a:lnTo>
                <a:lnTo>
                  <a:pt x="96" y="129"/>
                </a:lnTo>
                <a:lnTo>
                  <a:pt x="99" y="141"/>
                </a:lnTo>
                <a:lnTo>
                  <a:pt x="103" y="152"/>
                </a:lnTo>
                <a:lnTo>
                  <a:pt x="105" y="158"/>
                </a:lnTo>
                <a:lnTo>
                  <a:pt x="97" y="158"/>
                </a:lnTo>
                <a:lnTo>
                  <a:pt x="82" y="158"/>
                </a:lnTo>
                <a:lnTo>
                  <a:pt x="66" y="158"/>
                </a:lnTo>
                <a:lnTo>
                  <a:pt x="59" y="158"/>
                </a:lnTo>
                <a:lnTo>
                  <a:pt x="61" y="151"/>
                </a:lnTo>
                <a:lnTo>
                  <a:pt x="65" y="137"/>
                </a:lnTo>
                <a:lnTo>
                  <a:pt x="68" y="123"/>
                </a:lnTo>
                <a:lnTo>
                  <a:pt x="70" y="116"/>
                </a:lnTo>
                <a:lnTo>
                  <a:pt x="60" y="120"/>
                </a:lnTo>
                <a:lnTo>
                  <a:pt x="49" y="125"/>
                </a:lnTo>
                <a:lnTo>
                  <a:pt x="39" y="128"/>
                </a:lnTo>
                <a:lnTo>
                  <a:pt x="31" y="130"/>
                </a:lnTo>
                <a:lnTo>
                  <a:pt x="31" y="124"/>
                </a:lnTo>
                <a:lnTo>
                  <a:pt x="31" y="109"/>
                </a:lnTo>
                <a:lnTo>
                  <a:pt x="31" y="95"/>
                </a:lnTo>
                <a:lnTo>
                  <a:pt x="31" y="88"/>
                </a:lnTo>
                <a:lnTo>
                  <a:pt x="37" y="88"/>
                </a:lnTo>
                <a:lnTo>
                  <a:pt x="52" y="88"/>
                </a:lnTo>
                <a:lnTo>
                  <a:pt x="66" y="88"/>
                </a:lnTo>
                <a:lnTo>
                  <a:pt x="73" y="88"/>
                </a:lnTo>
                <a:lnTo>
                  <a:pt x="70" y="83"/>
                </a:lnTo>
                <a:lnTo>
                  <a:pt x="66" y="71"/>
                </a:lnTo>
                <a:lnTo>
                  <a:pt x="61" y="60"/>
                </a:lnTo>
                <a:lnTo>
                  <a:pt x="59" y="53"/>
                </a:lnTo>
                <a:lnTo>
                  <a:pt x="66" y="53"/>
                </a:lnTo>
                <a:lnTo>
                  <a:pt x="82" y="53"/>
                </a:lnTo>
                <a:lnTo>
                  <a:pt x="97" y="53"/>
                </a:lnTo>
                <a:lnTo>
                  <a:pt x="105" y="53"/>
                </a:lnTo>
                <a:lnTo>
                  <a:pt x="103" y="60"/>
                </a:lnTo>
                <a:lnTo>
                  <a:pt x="101" y="72"/>
                </a:lnTo>
                <a:lnTo>
                  <a:pt x="99" y="86"/>
                </a:lnTo>
                <a:lnTo>
                  <a:pt x="98" y="92"/>
                </a:lnTo>
                <a:lnTo>
                  <a:pt x="103" y="93"/>
                </a:lnTo>
                <a:lnTo>
                  <a:pt x="110" y="93"/>
                </a:lnTo>
                <a:lnTo>
                  <a:pt x="115" y="92"/>
                </a:lnTo>
                <a:lnTo>
                  <a:pt x="119" y="91"/>
                </a:lnTo>
                <a:lnTo>
                  <a:pt x="128" y="86"/>
                </a:lnTo>
                <a:lnTo>
                  <a:pt x="137" y="81"/>
                </a:lnTo>
                <a:lnTo>
                  <a:pt x="137" y="87"/>
                </a:lnTo>
                <a:lnTo>
                  <a:pt x="137" y="102"/>
                </a:lnTo>
                <a:lnTo>
                  <a:pt x="137" y="116"/>
                </a:lnTo>
                <a:lnTo>
                  <a:pt x="137" y="124"/>
                </a:lnTo>
                <a:close/>
                <a:moveTo>
                  <a:pt x="55" y="0"/>
                </a:moveTo>
                <a:lnTo>
                  <a:pt x="49" y="1"/>
                </a:lnTo>
                <a:lnTo>
                  <a:pt x="43" y="2"/>
                </a:lnTo>
                <a:lnTo>
                  <a:pt x="37" y="5"/>
                </a:lnTo>
                <a:lnTo>
                  <a:pt x="32" y="8"/>
                </a:lnTo>
                <a:lnTo>
                  <a:pt x="27" y="14"/>
                </a:lnTo>
                <a:lnTo>
                  <a:pt x="22" y="18"/>
                </a:lnTo>
                <a:lnTo>
                  <a:pt x="18" y="24"/>
                </a:lnTo>
                <a:lnTo>
                  <a:pt x="14" y="31"/>
                </a:lnTo>
                <a:lnTo>
                  <a:pt x="7" y="45"/>
                </a:lnTo>
                <a:lnTo>
                  <a:pt x="3" y="60"/>
                </a:lnTo>
                <a:lnTo>
                  <a:pt x="1" y="74"/>
                </a:lnTo>
                <a:lnTo>
                  <a:pt x="0" y="88"/>
                </a:lnTo>
                <a:lnTo>
                  <a:pt x="0" y="103"/>
                </a:lnTo>
                <a:lnTo>
                  <a:pt x="2" y="119"/>
                </a:lnTo>
                <a:lnTo>
                  <a:pt x="3" y="128"/>
                </a:lnTo>
                <a:lnTo>
                  <a:pt x="5" y="136"/>
                </a:lnTo>
                <a:lnTo>
                  <a:pt x="7" y="145"/>
                </a:lnTo>
                <a:lnTo>
                  <a:pt x="11" y="152"/>
                </a:lnTo>
                <a:lnTo>
                  <a:pt x="15" y="160"/>
                </a:lnTo>
                <a:lnTo>
                  <a:pt x="20" y="167"/>
                </a:lnTo>
                <a:lnTo>
                  <a:pt x="26" y="174"/>
                </a:lnTo>
                <a:lnTo>
                  <a:pt x="33" y="179"/>
                </a:lnTo>
                <a:lnTo>
                  <a:pt x="42" y="184"/>
                </a:lnTo>
                <a:lnTo>
                  <a:pt x="51" y="188"/>
                </a:lnTo>
                <a:lnTo>
                  <a:pt x="62" y="190"/>
                </a:lnTo>
                <a:lnTo>
                  <a:pt x="75" y="192"/>
                </a:lnTo>
                <a:lnTo>
                  <a:pt x="87" y="192"/>
                </a:lnTo>
                <a:lnTo>
                  <a:pt x="99" y="190"/>
                </a:lnTo>
                <a:lnTo>
                  <a:pt x="110" y="188"/>
                </a:lnTo>
                <a:lnTo>
                  <a:pt x="121" y="184"/>
                </a:lnTo>
                <a:lnTo>
                  <a:pt x="129" y="180"/>
                </a:lnTo>
                <a:lnTo>
                  <a:pt x="138" y="175"/>
                </a:lnTo>
                <a:lnTo>
                  <a:pt x="145" y="168"/>
                </a:lnTo>
                <a:lnTo>
                  <a:pt x="153" y="163"/>
                </a:lnTo>
                <a:lnTo>
                  <a:pt x="158" y="156"/>
                </a:lnTo>
                <a:lnTo>
                  <a:pt x="163" y="149"/>
                </a:lnTo>
                <a:lnTo>
                  <a:pt x="168" y="143"/>
                </a:lnTo>
                <a:lnTo>
                  <a:pt x="172" y="136"/>
                </a:lnTo>
                <a:lnTo>
                  <a:pt x="174" y="130"/>
                </a:lnTo>
                <a:lnTo>
                  <a:pt x="176" y="124"/>
                </a:lnTo>
                <a:lnTo>
                  <a:pt x="177" y="118"/>
                </a:lnTo>
                <a:lnTo>
                  <a:pt x="178" y="114"/>
                </a:lnTo>
                <a:lnTo>
                  <a:pt x="177" y="110"/>
                </a:lnTo>
                <a:lnTo>
                  <a:pt x="176" y="105"/>
                </a:lnTo>
                <a:lnTo>
                  <a:pt x="174" y="101"/>
                </a:lnTo>
                <a:lnTo>
                  <a:pt x="171" y="97"/>
                </a:lnTo>
                <a:lnTo>
                  <a:pt x="163" y="88"/>
                </a:lnTo>
                <a:lnTo>
                  <a:pt x="154" y="80"/>
                </a:lnTo>
                <a:lnTo>
                  <a:pt x="134" y="65"/>
                </a:lnTo>
                <a:lnTo>
                  <a:pt x="118" y="51"/>
                </a:lnTo>
                <a:lnTo>
                  <a:pt x="106" y="36"/>
                </a:lnTo>
                <a:lnTo>
                  <a:pt x="92" y="19"/>
                </a:lnTo>
                <a:lnTo>
                  <a:pt x="84" y="12"/>
                </a:lnTo>
                <a:lnTo>
                  <a:pt x="76" y="5"/>
                </a:lnTo>
                <a:lnTo>
                  <a:pt x="71" y="3"/>
                </a:lnTo>
                <a:lnTo>
                  <a:pt x="66" y="2"/>
                </a:lnTo>
                <a:lnTo>
                  <a:pt x="62" y="1"/>
                </a:lnTo>
                <a:lnTo>
                  <a:pt x="55" y="0"/>
                </a:lnTo>
                <a:close/>
              </a:path>
            </a:pathLst>
          </a:custGeom>
          <a:solidFill>
            <a:srgbClr val="FFFFFF"/>
          </a:solidFill>
          <a:ln w="9525">
            <a:noFill/>
            <a:round/>
            <a:headEnd/>
            <a:tailEnd/>
          </a:ln>
        </p:spPr>
        <p:txBody>
          <a:bodyPr/>
          <a:lstStyle/>
          <a:p>
            <a:endParaRPr lang="en-US"/>
          </a:p>
        </p:txBody>
      </p:sp>
      <p:sp>
        <p:nvSpPr>
          <p:cNvPr id="453" name="Freeform 457"/>
          <p:cNvSpPr>
            <a:spLocks noEditPoints="1"/>
          </p:cNvSpPr>
          <p:nvPr/>
        </p:nvSpPr>
        <p:spPr bwMode="auto">
          <a:xfrm>
            <a:off x="1509713" y="1320800"/>
            <a:ext cx="84137" cy="57150"/>
          </a:xfrm>
          <a:custGeom>
            <a:avLst/>
            <a:gdLst>
              <a:gd name="T0" fmla="*/ 10690194 w 386"/>
              <a:gd name="T1" fmla="*/ 6941226 h 263"/>
              <a:gd name="T2" fmla="*/ 10785230 w 386"/>
              <a:gd name="T3" fmla="*/ 5808005 h 263"/>
              <a:gd name="T4" fmla="*/ 11355225 w 386"/>
              <a:gd name="T5" fmla="*/ 5382965 h 263"/>
              <a:gd name="T6" fmla="*/ 14205857 w 386"/>
              <a:gd name="T7" fmla="*/ 5241285 h 263"/>
              <a:gd name="T8" fmla="*/ 13540826 w 386"/>
              <a:gd name="T9" fmla="*/ 7177432 h 263"/>
              <a:gd name="T10" fmla="*/ 5083749 w 386"/>
              <a:gd name="T11" fmla="*/ 4769091 h 263"/>
              <a:gd name="T12" fmla="*/ 6318994 w 386"/>
              <a:gd name="T13" fmla="*/ 5760850 h 263"/>
              <a:gd name="T14" fmla="*/ 5368856 w 386"/>
              <a:gd name="T15" fmla="*/ 7319111 h 263"/>
              <a:gd name="T16" fmla="*/ 3325809 w 386"/>
              <a:gd name="T17" fmla="*/ 6894072 h 263"/>
              <a:gd name="T18" fmla="*/ 3278291 w 386"/>
              <a:gd name="T19" fmla="*/ 5005297 h 263"/>
              <a:gd name="T20" fmla="*/ 12495652 w 386"/>
              <a:gd name="T21" fmla="*/ 283360 h 263"/>
              <a:gd name="T22" fmla="*/ 10262534 w 386"/>
              <a:gd name="T23" fmla="*/ 849862 h 263"/>
              <a:gd name="T24" fmla="*/ 7649274 w 386"/>
              <a:gd name="T25" fmla="*/ 944387 h 263"/>
              <a:gd name="T26" fmla="*/ 5558927 w 386"/>
              <a:gd name="T27" fmla="*/ 472194 h 263"/>
              <a:gd name="T28" fmla="*/ 3848505 w 386"/>
              <a:gd name="T29" fmla="*/ 613874 h 263"/>
              <a:gd name="T30" fmla="*/ 1520351 w 386"/>
              <a:gd name="T31" fmla="*/ 1322056 h 263"/>
              <a:gd name="T32" fmla="*/ 475178 w 386"/>
              <a:gd name="T33" fmla="*/ 1605415 h 263"/>
              <a:gd name="T34" fmla="*/ 47518 w 386"/>
              <a:gd name="T35" fmla="*/ 4155218 h 263"/>
              <a:gd name="T36" fmla="*/ 380142 w 386"/>
              <a:gd name="T37" fmla="*/ 8027293 h 263"/>
              <a:gd name="T38" fmla="*/ 760285 w 386"/>
              <a:gd name="T39" fmla="*/ 7791305 h 263"/>
              <a:gd name="T40" fmla="*/ 1377798 w 386"/>
              <a:gd name="T41" fmla="*/ 7035752 h 263"/>
              <a:gd name="T42" fmla="*/ 1567869 w 386"/>
              <a:gd name="T43" fmla="*/ 8830001 h 263"/>
              <a:gd name="T44" fmla="*/ 4038576 w 386"/>
              <a:gd name="T45" fmla="*/ 11899369 h 263"/>
              <a:gd name="T46" fmla="*/ 5606445 w 386"/>
              <a:gd name="T47" fmla="*/ 11663163 h 263"/>
              <a:gd name="T48" fmla="*/ 5748998 w 386"/>
              <a:gd name="T49" fmla="*/ 10152274 h 263"/>
              <a:gd name="T50" fmla="*/ 6128923 w 386"/>
              <a:gd name="T51" fmla="*/ 9160515 h 263"/>
              <a:gd name="T52" fmla="*/ 7174314 w 386"/>
              <a:gd name="T53" fmla="*/ 10529942 h 263"/>
              <a:gd name="T54" fmla="*/ 7459421 w 386"/>
              <a:gd name="T55" fmla="*/ 8499487 h 263"/>
              <a:gd name="T56" fmla="*/ 7411903 w 386"/>
              <a:gd name="T57" fmla="*/ 4721937 h 263"/>
              <a:gd name="T58" fmla="*/ 5321338 w 386"/>
              <a:gd name="T59" fmla="*/ 3258202 h 263"/>
              <a:gd name="T60" fmla="*/ 3373327 w 386"/>
              <a:gd name="T61" fmla="*/ 3305356 h 263"/>
              <a:gd name="T62" fmla="*/ 2328154 w 386"/>
              <a:gd name="T63" fmla="*/ 4391423 h 263"/>
              <a:gd name="T64" fmla="*/ 2185600 w 386"/>
              <a:gd name="T65" fmla="*/ 3352510 h 263"/>
              <a:gd name="T66" fmla="*/ 4513536 w 386"/>
              <a:gd name="T67" fmla="*/ 2124980 h 263"/>
              <a:gd name="T68" fmla="*/ 7174314 w 386"/>
              <a:gd name="T69" fmla="*/ 2597174 h 263"/>
              <a:gd name="T70" fmla="*/ 8599630 w 386"/>
              <a:gd name="T71" fmla="*/ 5241285 h 263"/>
              <a:gd name="T72" fmla="*/ 8932254 w 386"/>
              <a:gd name="T73" fmla="*/ 10152274 h 263"/>
              <a:gd name="T74" fmla="*/ 9027290 w 386"/>
              <a:gd name="T75" fmla="*/ 7224586 h 263"/>
              <a:gd name="T76" fmla="*/ 9502250 w 386"/>
              <a:gd name="T77" fmla="*/ 3683024 h 263"/>
              <a:gd name="T78" fmla="*/ 11402743 w 386"/>
              <a:gd name="T79" fmla="*/ 2549803 h 263"/>
              <a:gd name="T80" fmla="*/ 14681035 w 386"/>
              <a:gd name="T81" fmla="*/ 2833162 h 263"/>
              <a:gd name="T82" fmla="*/ 15631390 w 386"/>
              <a:gd name="T83" fmla="*/ 4296898 h 263"/>
              <a:gd name="T84" fmla="*/ 15061177 w 386"/>
              <a:gd name="T85" fmla="*/ 4627412 h 263"/>
              <a:gd name="T86" fmla="*/ 12353099 w 386"/>
              <a:gd name="T87" fmla="*/ 3824704 h 263"/>
              <a:gd name="T88" fmla="*/ 10357570 w 386"/>
              <a:gd name="T89" fmla="*/ 4816463 h 263"/>
              <a:gd name="T90" fmla="*/ 10642677 w 386"/>
              <a:gd name="T91" fmla="*/ 8924527 h 263"/>
              <a:gd name="T92" fmla="*/ 13065648 w 386"/>
              <a:gd name="T93" fmla="*/ 11285495 h 263"/>
              <a:gd name="T94" fmla="*/ 14871106 w 386"/>
              <a:gd name="T95" fmla="*/ 11899369 h 263"/>
              <a:gd name="T96" fmla="*/ 16153868 w 386"/>
              <a:gd name="T97" fmla="*/ 8924527 h 263"/>
              <a:gd name="T98" fmla="*/ 16011315 w 386"/>
              <a:gd name="T99" fmla="*/ 7082906 h 263"/>
              <a:gd name="T100" fmla="*/ 17151742 w 386"/>
              <a:gd name="T101" fmla="*/ 7649625 h 263"/>
              <a:gd name="T102" fmla="*/ 18196915 w 386"/>
              <a:gd name="T103" fmla="*/ 7413420 h 263"/>
              <a:gd name="T104" fmla="*/ 18196915 w 386"/>
              <a:gd name="T105" fmla="*/ 3305356 h 263"/>
              <a:gd name="T106" fmla="*/ 16866635 w 386"/>
              <a:gd name="T107" fmla="*/ 1274901 h 263"/>
              <a:gd name="T108" fmla="*/ 13778415 w 386"/>
              <a:gd name="T109" fmla="*/ 849862 h 26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86" h="263">
                <a:moveTo>
                  <a:pt x="262" y="162"/>
                </a:moveTo>
                <a:lnTo>
                  <a:pt x="254" y="162"/>
                </a:lnTo>
                <a:lnTo>
                  <a:pt x="244" y="159"/>
                </a:lnTo>
                <a:lnTo>
                  <a:pt x="236" y="155"/>
                </a:lnTo>
                <a:lnTo>
                  <a:pt x="228" y="150"/>
                </a:lnTo>
                <a:lnTo>
                  <a:pt x="225" y="147"/>
                </a:lnTo>
                <a:lnTo>
                  <a:pt x="223" y="142"/>
                </a:lnTo>
                <a:lnTo>
                  <a:pt x="222" y="139"/>
                </a:lnTo>
                <a:lnTo>
                  <a:pt x="222" y="135"/>
                </a:lnTo>
                <a:lnTo>
                  <a:pt x="222" y="132"/>
                </a:lnTo>
                <a:lnTo>
                  <a:pt x="224" y="127"/>
                </a:lnTo>
                <a:lnTo>
                  <a:pt x="227" y="123"/>
                </a:lnTo>
                <a:lnTo>
                  <a:pt x="231" y="119"/>
                </a:lnTo>
                <a:lnTo>
                  <a:pt x="230" y="122"/>
                </a:lnTo>
                <a:lnTo>
                  <a:pt x="229" y="124"/>
                </a:lnTo>
                <a:lnTo>
                  <a:pt x="231" y="120"/>
                </a:lnTo>
                <a:lnTo>
                  <a:pt x="235" y="117"/>
                </a:lnTo>
                <a:lnTo>
                  <a:pt x="239" y="114"/>
                </a:lnTo>
                <a:lnTo>
                  <a:pt x="243" y="110"/>
                </a:lnTo>
                <a:lnTo>
                  <a:pt x="254" y="107"/>
                </a:lnTo>
                <a:lnTo>
                  <a:pt x="265" y="106"/>
                </a:lnTo>
                <a:lnTo>
                  <a:pt x="277" y="107"/>
                </a:lnTo>
                <a:lnTo>
                  <a:pt x="289" y="108"/>
                </a:lnTo>
                <a:lnTo>
                  <a:pt x="299" y="111"/>
                </a:lnTo>
                <a:lnTo>
                  <a:pt x="307" y="115"/>
                </a:lnTo>
                <a:lnTo>
                  <a:pt x="305" y="123"/>
                </a:lnTo>
                <a:lnTo>
                  <a:pt x="302" y="132"/>
                </a:lnTo>
                <a:lnTo>
                  <a:pt x="298" y="139"/>
                </a:lnTo>
                <a:lnTo>
                  <a:pt x="291" y="146"/>
                </a:lnTo>
                <a:lnTo>
                  <a:pt x="285" y="152"/>
                </a:lnTo>
                <a:lnTo>
                  <a:pt x="278" y="157"/>
                </a:lnTo>
                <a:lnTo>
                  <a:pt x="271" y="161"/>
                </a:lnTo>
                <a:lnTo>
                  <a:pt x="262" y="162"/>
                </a:lnTo>
                <a:close/>
                <a:moveTo>
                  <a:pt x="95" y="98"/>
                </a:moveTo>
                <a:lnTo>
                  <a:pt x="101" y="99"/>
                </a:lnTo>
                <a:lnTo>
                  <a:pt x="107" y="101"/>
                </a:lnTo>
                <a:lnTo>
                  <a:pt x="112" y="104"/>
                </a:lnTo>
                <a:lnTo>
                  <a:pt x="117" y="108"/>
                </a:lnTo>
                <a:lnTo>
                  <a:pt x="128" y="116"/>
                </a:lnTo>
                <a:lnTo>
                  <a:pt x="139" y="122"/>
                </a:lnTo>
                <a:lnTo>
                  <a:pt x="135" y="122"/>
                </a:lnTo>
                <a:lnTo>
                  <a:pt x="133" y="122"/>
                </a:lnTo>
                <a:lnTo>
                  <a:pt x="137" y="125"/>
                </a:lnTo>
                <a:lnTo>
                  <a:pt x="143" y="130"/>
                </a:lnTo>
                <a:lnTo>
                  <a:pt x="133" y="140"/>
                </a:lnTo>
                <a:lnTo>
                  <a:pt x="124" y="149"/>
                </a:lnTo>
                <a:lnTo>
                  <a:pt x="118" y="153"/>
                </a:lnTo>
                <a:lnTo>
                  <a:pt x="113" y="155"/>
                </a:lnTo>
                <a:lnTo>
                  <a:pt x="107" y="157"/>
                </a:lnTo>
                <a:lnTo>
                  <a:pt x="100" y="157"/>
                </a:lnTo>
                <a:lnTo>
                  <a:pt x="93" y="156"/>
                </a:lnTo>
                <a:lnTo>
                  <a:pt x="85" y="154"/>
                </a:lnTo>
                <a:lnTo>
                  <a:pt x="78" y="150"/>
                </a:lnTo>
                <a:lnTo>
                  <a:pt x="70" y="146"/>
                </a:lnTo>
                <a:lnTo>
                  <a:pt x="64" y="140"/>
                </a:lnTo>
                <a:lnTo>
                  <a:pt x="56" y="135"/>
                </a:lnTo>
                <a:lnTo>
                  <a:pt x="51" y="130"/>
                </a:lnTo>
                <a:lnTo>
                  <a:pt x="47" y="124"/>
                </a:lnTo>
                <a:lnTo>
                  <a:pt x="57" y="115"/>
                </a:lnTo>
                <a:lnTo>
                  <a:pt x="69" y="106"/>
                </a:lnTo>
                <a:lnTo>
                  <a:pt x="74" y="103"/>
                </a:lnTo>
                <a:lnTo>
                  <a:pt x="82" y="100"/>
                </a:lnTo>
                <a:lnTo>
                  <a:pt x="88" y="98"/>
                </a:lnTo>
                <a:lnTo>
                  <a:pt x="95" y="98"/>
                </a:lnTo>
                <a:close/>
                <a:moveTo>
                  <a:pt x="268" y="0"/>
                </a:moveTo>
                <a:lnTo>
                  <a:pt x="263" y="6"/>
                </a:lnTo>
                <a:lnTo>
                  <a:pt x="258" y="9"/>
                </a:lnTo>
                <a:lnTo>
                  <a:pt x="253" y="12"/>
                </a:lnTo>
                <a:lnTo>
                  <a:pt x="246" y="13"/>
                </a:lnTo>
                <a:lnTo>
                  <a:pt x="234" y="16"/>
                </a:lnTo>
                <a:lnTo>
                  <a:pt x="223" y="20"/>
                </a:lnTo>
                <a:lnTo>
                  <a:pt x="216" y="18"/>
                </a:lnTo>
                <a:lnTo>
                  <a:pt x="204" y="13"/>
                </a:lnTo>
                <a:lnTo>
                  <a:pt x="191" y="9"/>
                </a:lnTo>
                <a:lnTo>
                  <a:pt x="184" y="7"/>
                </a:lnTo>
                <a:lnTo>
                  <a:pt x="177" y="13"/>
                </a:lnTo>
                <a:lnTo>
                  <a:pt x="170" y="18"/>
                </a:lnTo>
                <a:lnTo>
                  <a:pt x="161" y="20"/>
                </a:lnTo>
                <a:lnTo>
                  <a:pt x="153" y="21"/>
                </a:lnTo>
                <a:lnTo>
                  <a:pt x="146" y="20"/>
                </a:lnTo>
                <a:lnTo>
                  <a:pt x="139" y="18"/>
                </a:lnTo>
                <a:lnTo>
                  <a:pt x="131" y="15"/>
                </a:lnTo>
                <a:lnTo>
                  <a:pt x="125" y="13"/>
                </a:lnTo>
                <a:lnTo>
                  <a:pt x="117" y="10"/>
                </a:lnTo>
                <a:lnTo>
                  <a:pt x="111" y="8"/>
                </a:lnTo>
                <a:lnTo>
                  <a:pt x="104" y="7"/>
                </a:lnTo>
                <a:lnTo>
                  <a:pt x="98" y="6"/>
                </a:lnTo>
                <a:lnTo>
                  <a:pt x="93" y="7"/>
                </a:lnTo>
                <a:lnTo>
                  <a:pt x="86" y="9"/>
                </a:lnTo>
                <a:lnTo>
                  <a:pt x="81" y="13"/>
                </a:lnTo>
                <a:lnTo>
                  <a:pt x="77" y="20"/>
                </a:lnTo>
                <a:lnTo>
                  <a:pt x="63" y="25"/>
                </a:lnTo>
                <a:lnTo>
                  <a:pt x="49" y="29"/>
                </a:lnTo>
                <a:lnTo>
                  <a:pt x="41" y="30"/>
                </a:lnTo>
                <a:lnTo>
                  <a:pt x="35" y="29"/>
                </a:lnTo>
                <a:lnTo>
                  <a:pt x="32" y="28"/>
                </a:lnTo>
                <a:lnTo>
                  <a:pt x="29" y="27"/>
                </a:lnTo>
                <a:lnTo>
                  <a:pt x="25" y="25"/>
                </a:lnTo>
                <a:lnTo>
                  <a:pt x="22" y="23"/>
                </a:lnTo>
                <a:lnTo>
                  <a:pt x="18" y="26"/>
                </a:lnTo>
                <a:lnTo>
                  <a:pt x="14" y="29"/>
                </a:lnTo>
                <a:lnTo>
                  <a:pt x="10" y="34"/>
                </a:lnTo>
                <a:lnTo>
                  <a:pt x="7" y="38"/>
                </a:lnTo>
                <a:lnTo>
                  <a:pt x="3" y="46"/>
                </a:lnTo>
                <a:lnTo>
                  <a:pt x="1" y="56"/>
                </a:lnTo>
                <a:lnTo>
                  <a:pt x="0" y="67"/>
                </a:lnTo>
                <a:lnTo>
                  <a:pt x="0" y="77"/>
                </a:lnTo>
                <a:lnTo>
                  <a:pt x="1" y="88"/>
                </a:lnTo>
                <a:lnTo>
                  <a:pt x="2" y="99"/>
                </a:lnTo>
                <a:lnTo>
                  <a:pt x="6" y="121"/>
                </a:lnTo>
                <a:lnTo>
                  <a:pt x="9" y="142"/>
                </a:lnTo>
                <a:lnTo>
                  <a:pt x="10" y="152"/>
                </a:lnTo>
                <a:lnTo>
                  <a:pt x="10" y="162"/>
                </a:lnTo>
                <a:lnTo>
                  <a:pt x="8" y="170"/>
                </a:lnTo>
                <a:lnTo>
                  <a:pt x="6" y="178"/>
                </a:lnTo>
                <a:lnTo>
                  <a:pt x="8" y="177"/>
                </a:lnTo>
                <a:lnTo>
                  <a:pt x="10" y="174"/>
                </a:lnTo>
                <a:lnTo>
                  <a:pt x="13" y="172"/>
                </a:lnTo>
                <a:lnTo>
                  <a:pt x="14" y="170"/>
                </a:lnTo>
                <a:lnTo>
                  <a:pt x="16" y="165"/>
                </a:lnTo>
                <a:lnTo>
                  <a:pt x="18" y="159"/>
                </a:lnTo>
                <a:lnTo>
                  <a:pt x="19" y="155"/>
                </a:lnTo>
                <a:lnTo>
                  <a:pt x="21" y="152"/>
                </a:lnTo>
                <a:lnTo>
                  <a:pt x="23" y="150"/>
                </a:lnTo>
                <a:lnTo>
                  <a:pt x="25" y="150"/>
                </a:lnTo>
                <a:lnTo>
                  <a:pt x="29" y="149"/>
                </a:lnTo>
                <a:lnTo>
                  <a:pt x="32" y="150"/>
                </a:lnTo>
                <a:lnTo>
                  <a:pt x="31" y="157"/>
                </a:lnTo>
                <a:lnTo>
                  <a:pt x="30" y="165"/>
                </a:lnTo>
                <a:lnTo>
                  <a:pt x="30" y="173"/>
                </a:lnTo>
                <a:lnTo>
                  <a:pt x="32" y="180"/>
                </a:lnTo>
                <a:lnTo>
                  <a:pt x="33" y="187"/>
                </a:lnTo>
                <a:lnTo>
                  <a:pt x="36" y="194"/>
                </a:lnTo>
                <a:lnTo>
                  <a:pt x="38" y="200"/>
                </a:lnTo>
                <a:lnTo>
                  <a:pt x="42" y="206"/>
                </a:lnTo>
                <a:lnTo>
                  <a:pt x="60" y="232"/>
                </a:lnTo>
                <a:lnTo>
                  <a:pt x="79" y="258"/>
                </a:lnTo>
                <a:lnTo>
                  <a:pt x="85" y="252"/>
                </a:lnTo>
                <a:lnTo>
                  <a:pt x="92" y="248"/>
                </a:lnTo>
                <a:lnTo>
                  <a:pt x="102" y="250"/>
                </a:lnTo>
                <a:lnTo>
                  <a:pt x="111" y="250"/>
                </a:lnTo>
                <a:lnTo>
                  <a:pt x="113" y="249"/>
                </a:lnTo>
                <a:lnTo>
                  <a:pt x="116" y="248"/>
                </a:lnTo>
                <a:lnTo>
                  <a:pt x="118" y="247"/>
                </a:lnTo>
                <a:lnTo>
                  <a:pt x="119" y="245"/>
                </a:lnTo>
                <a:lnTo>
                  <a:pt x="121" y="241"/>
                </a:lnTo>
                <a:lnTo>
                  <a:pt x="123" y="235"/>
                </a:lnTo>
                <a:lnTo>
                  <a:pt x="123" y="229"/>
                </a:lnTo>
                <a:lnTo>
                  <a:pt x="121" y="222"/>
                </a:lnTo>
                <a:lnTo>
                  <a:pt x="121" y="215"/>
                </a:lnTo>
                <a:lnTo>
                  <a:pt x="121" y="209"/>
                </a:lnTo>
                <a:lnTo>
                  <a:pt x="123" y="203"/>
                </a:lnTo>
                <a:lnTo>
                  <a:pt x="124" y="198"/>
                </a:lnTo>
                <a:lnTo>
                  <a:pt x="125" y="196"/>
                </a:lnTo>
                <a:lnTo>
                  <a:pt x="127" y="195"/>
                </a:lnTo>
                <a:lnTo>
                  <a:pt x="129" y="194"/>
                </a:lnTo>
                <a:lnTo>
                  <a:pt x="132" y="193"/>
                </a:lnTo>
                <a:lnTo>
                  <a:pt x="140" y="191"/>
                </a:lnTo>
                <a:lnTo>
                  <a:pt x="149" y="194"/>
                </a:lnTo>
                <a:lnTo>
                  <a:pt x="149" y="199"/>
                </a:lnTo>
                <a:lnTo>
                  <a:pt x="150" y="212"/>
                </a:lnTo>
                <a:lnTo>
                  <a:pt x="151" y="223"/>
                </a:lnTo>
                <a:lnTo>
                  <a:pt x="152" y="229"/>
                </a:lnTo>
                <a:lnTo>
                  <a:pt x="155" y="229"/>
                </a:lnTo>
                <a:lnTo>
                  <a:pt x="156" y="229"/>
                </a:lnTo>
                <a:lnTo>
                  <a:pt x="155" y="214"/>
                </a:lnTo>
                <a:lnTo>
                  <a:pt x="156" y="197"/>
                </a:lnTo>
                <a:lnTo>
                  <a:pt x="157" y="180"/>
                </a:lnTo>
                <a:lnTo>
                  <a:pt x="159" y="162"/>
                </a:lnTo>
                <a:lnTo>
                  <a:pt x="160" y="143"/>
                </a:lnTo>
                <a:lnTo>
                  <a:pt x="160" y="125"/>
                </a:lnTo>
                <a:lnTo>
                  <a:pt x="159" y="117"/>
                </a:lnTo>
                <a:lnTo>
                  <a:pt x="158" y="108"/>
                </a:lnTo>
                <a:lnTo>
                  <a:pt x="156" y="100"/>
                </a:lnTo>
                <a:lnTo>
                  <a:pt x="152" y="92"/>
                </a:lnTo>
                <a:lnTo>
                  <a:pt x="145" y="86"/>
                </a:lnTo>
                <a:lnTo>
                  <a:pt x="137" y="79"/>
                </a:lnTo>
                <a:lnTo>
                  <a:pt x="130" y="75"/>
                </a:lnTo>
                <a:lnTo>
                  <a:pt x="121" y="71"/>
                </a:lnTo>
                <a:lnTo>
                  <a:pt x="112" y="69"/>
                </a:lnTo>
                <a:lnTo>
                  <a:pt x="103" y="67"/>
                </a:lnTo>
                <a:lnTo>
                  <a:pt x="93" y="67"/>
                </a:lnTo>
                <a:lnTo>
                  <a:pt x="83" y="67"/>
                </a:lnTo>
                <a:lnTo>
                  <a:pt x="79" y="67"/>
                </a:lnTo>
                <a:lnTo>
                  <a:pt x="74" y="68"/>
                </a:lnTo>
                <a:lnTo>
                  <a:pt x="71" y="70"/>
                </a:lnTo>
                <a:lnTo>
                  <a:pt x="67" y="72"/>
                </a:lnTo>
                <a:lnTo>
                  <a:pt x="62" y="79"/>
                </a:lnTo>
                <a:lnTo>
                  <a:pt x="55" y="86"/>
                </a:lnTo>
                <a:lnTo>
                  <a:pt x="53" y="89"/>
                </a:lnTo>
                <a:lnTo>
                  <a:pt x="51" y="91"/>
                </a:lnTo>
                <a:lnTo>
                  <a:pt x="49" y="93"/>
                </a:lnTo>
                <a:lnTo>
                  <a:pt x="47" y="93"/>
                </a:lnTo>
                <a:lnTo>
                  <a:pt x="46" y="92"/>
                </a:lnTo>
                <a:lnTo>
                  <a:pt x="44" y="89"/>
                </a:lnTo>
                <a:lnTo>
                  <a:pt x="42" y="84"/>
                </a:lnTo>
                <a:lnTo>
                  <a:pt x="41" y="76"/>
                </a:lnTo>
                <a:lnTo>
                  <a:pt x="46" y="71"/>
                </a:lnTo>
                <a:lnTo>
                  <a:pt x="50" y="66"/>
                </a:lnTo>
                <a:lnTo>
                  <a:pt x="55" y="61"/>
                </a:lnTo>
                <a:lnTo>
                  <a:pt x="60" y="58"/>
                </a:lnTo>
                <a:lnTo>
                  <a:pt x="71" y="52"/>
                </a:lnTo>
                <a:lnTo>
                  <a:pt x="83" y="47"/>
                </a:lnTo>
                <a:lnTo>
                  <a:pt x="95" y="45"/>
                </a:lnTo>
                <a:lnTo>
                  <a:pt x="108" y="44"/>
                </a:lnTo>
                <a:lnTo>
                  <a:pt x="120" y="44"/>
                </a:lnTo>
                <a:lnTo>
                  <a:pt x="133" y="44"/>
                </a:lnTo>
                <a:lnTo>
                  <a:pt x="141" y="47"/>
                </a:lnTo>
                <a:lnTo>
                  <a:pt x="146" y="51"/>
                </a:lnTo>
                <a:lnTo>
                  <a:pt x="151" y="55"/>
                </a:lnTo>
                <a:lnTo>
                  <a:pt x="157" y="58"/>
                </a:lnTo>
                <a:lnTo>
                  <a:pt x="164" y="67"/>
                </a:lnTo>
                <a:lnTo>
                  <a:pt x="171" y="77"/>
                </a:lnTo>
                <a:lnTo>
                  <a:pt x="176" y="88"/>
                </a:lnTo>
                <a:lnTo>
                  <a:pt x="179" y="100"/>
                </a:lnTo>
                <a:lnTo>
                  <a:pt x="181" y="111"/>
                </a:lnTo>
                <a:lnTo>
                  <a:pt x="182" y="124"/>
                </a:lnTo>
                <a:lnTo>
                  <a:pt x="183" y="151"/>
                </a:lnTo>
                <a:lnTo>
                  <a:pt x="184" y="178"/>
                </a:lnTo>
                <a:lnTo>
                  <a:pt x="184" y="190"/>
                </a:lnTo>
                <a:lnTo>
                  <a:pt x="187" y="203"/>
                </a:lnTo>
                <a:lnTo>
                  <a:pt x="188" y="215"/>
                </a:lnTo>
                <a:lnTo>
                  <a:pt x="191" y="226"/>
                </a:lnTo>
                <a:lnTo>
                  <a:pt x="193" y="214"/>
                </a:lnTo>
                <a:lnTo>
                  <a:pt x="193" y="202"/>
                </a:lnTo>
                <a:lnTo>
                  <a:pt x="193" y="190"/>
                </a:lnTo>
                <a:lnTo>
                  <a:pt x="193" y="178"/>
                </a:lnTo>
                <a:lnTo>
                  <a:pt x="190" y="153"/>
                </a:lnTo>
                <a:lnTo>
                  <a:pt x="189" y="130"/>
                </a:lnTo>
                <a:lnTo>
                  <a:pt x="189" y="118"/>
                </a:lnTo>
                <a:lnTo>
                  <a:pt x="190" y="107"/>
                </a:lnTo>
                <a:lnTo>
                  <a:pt x="192" y="97"/>
                </a:lnTo>
                <a:lnTo>
                  <a:pt x="195" y="87"/>
                </a:lnTo>
                <a:lnTo>
                  <a:pt x="200" y="78"/>
                </a:lnTo>
                <a:lnTo>
                  <a:pt x="208" y="70"/>
                </a:lnTo>
                <a:lnTo>
                  <a:pt x="212" y="67"/>
                </a:lnTo>
                <a:lnTo>
                  <a:pt x="218" y="63"/>
                </a:lnTo>
                <a:lnTo>
                  <a:pt x="223" y="60"/>
                </a:lnTo>
                <a:lnTo>
                  <a:pt x="229" y="57"/>
                </a:lnTo>
                <a:lnTo>
                  <a:pt x="240" y="54"/>
                </a:lnTo>
                <a:lnTo>
                  <a:pt x="251" y="51"/>
                </a:lnTo>
                <a:lnTo>
                  <a:pt x="262" y="50"/>
                </a:lnTo>
                <a:lnTo>
                  <a:pt x="275" y="51"/>
                </a:lnTo>
                <a:lnTo>
                  <a:pt x="287" y="53"/>
                </a:lnTo>
                <a:lnTo>
                  <a:pt x="299" y="56"/>
                </a:lnTo>
                <a:lnTo>
                  <a:pt x="309" y="60"/>
                </a:lnTo>
                <a:lnTo>
                  <a:pt x="319" y="67"/>
                </a:lnTo>
                <a:lnTo>
                  <a:pt x="319" y="73"/>
                </a:lnTo>
                <a:lnTo>
                  <a:pt x="320" y="77"/>
                </a:lnTo>
                <a:lnTo>
                  <a:pt x="323" y="83"/>
                </a:lnTo>
                <a:lnTo>
                  <a:pt x="326" y="87"/>
                </a:lnTo>
                <a:lnTo>
                  <a:pt x="329" y="91"/>
                </a:lnTo>
                <a:lnTo>
                  <a:pt x="329" y="94"/>
                </a:lnTo>
                <a:lnTo>
                  <a:pt x="329" y="97"/>
                </a:lnTo>
                <a:lnTo>
                  <a:pt x="328" y="99"/>
                </a:lnTo>
                <a:lnTo>
                  <a:pt x="325" y="100"/>
                </a:lnTo>
                <a:lnTo>
                  <a:pt x="322" y="102"/>
                </a:lnTo>
                <a:lnTo>
                  <a:pt x="317" y="98"/>
                </a:lnTo>
                <a:lnTo>
                  <a:pt x="311" y="93"/>
                </a:lnTo>
                <a:lnTo>
                  <a:pt x="306" y="90"/>
                </a:lnTo>
                <a:lnTo>
                  <a:pt x="300" y="87"/>
                </a:lnTo>
                <a:lnTo>
                  <a:pt x="287" y="83"/>
                </a:lnTo>
                <a:lnTo>
                  <a:pt x="273" y="81"/>
                </a:lnTo>
                <a:lnTo>
                  <a:pt x="260" y="81"/>
                </a:lnTo>
                <a:lnTo>
                  <a:pt x="246" y="83"/>
                </a:lnTo>
                <a:lnTo>
                  <a:pt x="240" y="84"/>
                </a:lnTo>
                <a:lnTo>
                  <a:pt x="235" y="86"/>
                </a:lnTo>
                <a:lnTo>
                  <a:pt x="228" y="89"/>
                </a:lnTo>
                <a:lnTo>
                  <a:pt x="223" y="92"/>
                </a:lnTo>
                <a:lnTo>
                  <a:pt x="218" y="102"/>
                </a:lnTo>
                <a:lnTo>
                  <a:pt x="214" y="113"/>
                </a:lnTo>
                <a:lnTo>
                  <a:pt x="213" y="124"/>
                </a:lnTo>
                <a:lnTo>
                  <a:pt x="212" y="136"/>
                </a:lnTo>
                <a:lnTo>
                  <a:pt x="213" y="162"/>
                </a:lnTo>
                <a:lnTo>
                  <a:pt x="216" y="187"/>
                </a:lnTo>
                <a:lnTo>
                  <a:pt x="224" y="189"/>
                </a:lnTo>
                <a:lnTo>
                  <a:pt x="231" y="193"/>
                </a:lnTo>
                <a:lnTo>
                  <a:pt x="238" y="197"/>
                </a:lnTo>
                <a:lnTo>
                  <a:pt x="244" y="201"/>
                </a:lnTo>
                <a:lnTo>
                  <a:pt x="255" y="214"/>
                </a:lnTo>
                <a:lnTo>
                  <a:pt x="266" y="227"/>
                </a:lnTo>
                <a:lnTo>
                  <a:pt x="275" y="239"/>
                </a:lnTo>
                <a:lnTo>
                  <a:pt x="286" y="251"/>
                </a:lnTo>
                <a:lnTo>
                  <a:pt x="292" y="255"/>
                </a:lnTo>
                <a:lnTo>
                  <a:pt x="298" y="260"/>
                </a:lnTo>
                <a:lnTo>
                  <a:pt x="305" y="262"/>
                </a:lnTo>
                <a:lnTo>
                  <a:pt x="313" y="263"/>
                </a:lnTo>
                <a:lnTo>
                  <a:pt x="313" y="252"/>
                </a:lnTo>
                <a:lnTo>
                  <a:pt x="315" y="241"/>
                </a:lnTo>
                <a:lnTo>
                  <a:pt x="318" y="230"/>
                </a:lnTo>
                <a:lnTo>
                  <a:pt x="322" y="219"/>
                </a:lnTo>
                <a:lnTo>
                  <a:pt x="328" y="209"/>
                </a:lnTo>
                <a:lnTo>
                  <a:pt x="334" y="199"/>
                </a:lnTo>
                <a:lnTo>
                  <a:pt x="340" y="189"/>
                </a:lnTo>
                <a:lnTo>
                  <a:pt x="347" y="181"/>
                </a:lnTo>
                <a:lnTo>
                  <a:pt x="344" y="171"/>
                </a:lnTo>
                <a:lnTo>
                  <a:pt x="338" y="162"/>
                </a:lnTo>
                <a:lnTo>
                  <a:pt x="337" y="157"/>
                </a:lnTo>
                <a:lnTo>
                  <a:pt x="336" y="152"/>
                </a:lnTo>
                <a:lnTo>
                  <a:pt x="337" y="150"/>
                </a:lnTo>
                <a:lnTo>
                  <a:pt x="338" y="148"/>
                </a:lnTo>
                <a:lnTo>
                  <a:pt x="340" y="146"/>
                </a:lnTo>
                <a:lnTo>
                  <a:pt x="344" y="142"/>
                </a:lnTo>
                <a:lnTo>
                  <a:pt x="351" y="149"/>
                </a:lnTo>
                <a:lnTo>
                  <a:pt x="356" y="154"/>
                </a:lnTo>
                <a:lnTo>
                  <a:pt x="361" y="162"/>
                </a:lnTo>
                <a:lnTo>
                  <a:pt x="365" y="168"/>
                </a:lnTo>
                <a:lnTo>
                  <a:pt x="369" y="175"/>
                </a:lnTo>
                <a:lnTo>
                  <a:pt x="373" y="182"/>
                </a:lnTo>
                <a:lnTo>
                  <a:pt x="379" y="188"/>
                </a:lnTo>
                <a:lnTo>
                  <a:pt x="386" y="194"/>
                </a:lnTo>
                <a:lnTo>
                  <a:pt x="383" y="157"/>
                </a:lnTo>
                <a:lnTo>
                  <a:pt x="380" y="126"/>
                </a:lnTo>
                <a:lnTo>
                  <a:pt x="379" y="110"/>
                </a:lnTo>
                <a:lnTo>
                  <a:pt x="379" y="95"/>
                </a:lnTo>
                <a:lnTo>
                  <a:pt x="380" y="87"/>
                </a:lnTo>
                <a:lnTo>
                  <a:pt x="381" y="78"/>
                </a:lnTo>
                <a:lnTo>
                  <a:pt x="383" y="70"/>
                </a:lnTo>
                <a:lnTo>
                  <a:pt x="386" y="61"/>
                </a:lnTo>
                <a:lnTo>
                  <a:pt x="381" y="50"/>
                </a:lnTo>
                <a:lnTo>
                  <a:pt x="374" y="41"/>
                </a:lnTo>
                <a:lnTo>
                  <a:pt x="369" y="35"/>
                </a:lnTo>
                <a:lnTo>
                  <a:pt x="362" y="30"/>
                </a:lnTo>
                <a:lnTo>
                  <a:pt x="355" y="27"/>
                </a:lnTo>
                <a:lnTo>
                  <a:pt x="347" y="25"/>
                </a:lnTo>
                <a:lnTo>
                  <a:pt x="339" y="24"/>
                </a:lnTo>
                <a:lnTo>
                  <a:pt x="332" y="24"/>
                </a:lnTo>
                <a:lnTo>
                  <a:pt x="315" y="23"/>
                </a:lnTo>
                <a:lnTo>
                  <a:pt x="299" y="20"/>
                </a:lnTo>
                <a:lnTo>
                  <a:pt x="290" y="18"/>
                </a:lnTo>
                <a:lnTo>
                  <a:pt x="283" y="13"/>
                </a:lnTo>
                <a:lnTo>
                  <a:pt x="275" y="8"/>
                </a:lnTo>
                <a:lnTo>
                  <a:pt x="268" y="0"/>
                </a:lnTo>
                <a:close/>
              </a:path>
            </a:pathLst>
          </a:custGeom>
          <a:solidFill>
            <a:srgbClr val="FFFFFF"/>
          </a:solidFill>
          <a:ln w="9525">
            <a:noFill/>
            <a:round/>
            <a:headEnd/>
            <a:tailEnd/>
          </a:ln>
        </p:spPr>
        <p:txBody>
          <a:bodyPr/>
          <a:lstStyle/>
          <a:p>
            <a:endParaRPr lang="en-US"/>
          </a:p>
        </p:txBody>
      </p:sp>
      <p:sp>
        <p:nvSpPr>
          <p:cNvPr id="454" name="Freeform 458"/>
          <p:cNvSpPr>
            <a:spLocks/>
          </p:cNvSpPr>
          <p:nvPr/>
        </p:nvSpPr>
        <p:spPr bwMode="auto">
          <a:xfrm>
            <a:off x="1022350" y="1482725"/>
            <a:ext cx="34925" cy="39688"/>
          </a:xfrm>
          <a:custGeom>
            <a:avLst/>
            <a:gdLst>
              <a:gd name="T0" fmla="*/ 7622271 w 158"/>
              <a:gd name="T1" fmla="*/ 3418774 h 177"/>
              <a:gd name="T2" fmla="*/ 7231464 w 158"/>
              <a:gd name="T3" fmla="*/ 2363118 h 177"/>
              <a:gd name="T4" fmla="*/ 6645034 w 158"/>
              <a:gd name="T5" fmla="*/ 1608821 h 177"/>
              <a:gd name="T6" fmla="*/ 5570095 w 158"/>
              <a:gd name="T7" fmla="*/ 854749 h 177"/>
              <a:gd name="T8" fmla="*/ 4299754 w 158"/>
              <a:gd name="T9" fmla="*/ 251357 h 177"/>
              <a:gd name="T10" fmla="*/ 2980561 w 158"/>
              <a:gd name="T11" fmla="*/ 0 h 177"/>
              <a:gd name="T12" fmla="*/ 2003325 w 158"/>
              <a:gd name="T13" fmla="*/ 150904 h 177"/>
              <a:gd name="T14" fmla="*/ 1514596 w 158"/>
              <a:gd name="T15" fmla="*/ 502715 h 177"/>
              <a:gd name="T16" fmla="*/ 1074938 w 158"/>
              <a:gd name="T17" fmla="*/ 1106107 h 177"/>
              <a:gd name="T18" fmla="*/ 635281 w 158"/>
              <a:gd name="T19" fmla="*/ 2111536 h 177"/>
              <a:gd name="T20" fmla="*/ 488508 w 158"/>
              <a:gd name="T21" fmla="*/ 3016736 h 177"/>
              <a:gd name="T22" fmla="*/ 488508 w 158"/>
              <a:gd name="T23" fmla="*/ 3368547 h 177"/>
              <a:gd name="T24" fmla="*/ 537359 w 158"/>
              <a:gd name="T25" fmla="*/ 3066963 h 177"/>
              <a:gd name="T26" fmla="*/ 781834 w 158"/>
              <a:gd name="T27" fmla="*/ 2413344 h 177"/>
              <a:gd name="T28" fmla="*/ 1368043 w 158"/>
              <a:gd name="T29" fmla="*/ 1860179 h 177"/>
              <a:gd name="T30" fmla="*/ 2052175 w 158"/>
              <a:gd name="T31" fmla="*/ 1508368 h 177"/>
              <a:gd name="T32" fmla="*/ 2834009 w 158"/>
              <a:gd name="T33" fmla="*/ 1257011 h 177"/>
              <a:gd name="T34" fmla="*/ 3664472 w 158"/>
              <a:gd name="T35" fmla="*/ 1156333 h 177"/>
              <a:gd name="T36" fmla="*/ 4641709 w 158"/>
              <a:gd name="T37" fmla="*/ 1407691 h 177"/>
              <a:gd name="T38" fmla="*/ 5570095 w 158"/>
              <a:gd name="T39" fmla="*/ 1860179 h 177"/>
              <a:gd name="T40" fmla="*/ 6009753 w 158"/>
              <a:gd name="T41" fmla="*/ 2413344 h 177"/>
              <a:gd name="T42" fmla="*/ 6303078 w 158"/>
              <a:gd name="T43" fmla="*/ 2966286 h 177"/>
              <a:gd name="T44" fmla="*/ 6058603 w 158"/>
              <a:gd name="T45" fmla="*/ 3318320 h 177"/>
              <a:gd name="T46" fmla="*/ 5814349 w 158"/>
              <a:gd name="T47" fmla="*/ 3368547 h 177"/>
              <a:gd name="T48" fmla="*/ 5667797 w 158"/>
              <a:gd name="T49" fmla="*/ 3368547 h 177"/>
              <a:gd name="T50" fmla="*/ 5032737 w 158"/>
              <a:gd name="T51" fmla="*/ 3117190 h 177"/>
              <a:gd name="T52" fmla="*/ 4104351 w 158"/>
              <a:gd name="T53" fmla="*/ 2614475 h 177"/>
              <a:gd name="T54" fmla="*/ 3566771 w 158"/>
              <a:gd name="T55" fmla="*/ 2564248 h 177"/>
              <a:gd name="T56" fmla="*/ 3273666 w 158"/>
              <a:gd name="T57" fmla="*/ 2664702 h 177"/>
              <a:gd name="T58" fmla="*/ 2736086 w 158"/>
              <a:gd name="T59" fmla="*/ 2714928 h 177"/>
              <a:gd name="T60" fmla="*/ 2247578 w 158"/>
              <a:gd name="T61" fmla="*/ 2916059 h 177"/>
              <a:gd name="T62" fmla="*/ 1807921 w 158"/>
              <a:gd name="T63" fmla="*/ 3368547 h 177"/>
              <a:gd name="T64" fmla="*/ 1416894 w 158"/>
              <a:gd name="T65" fmla="*/ 4273523 h 177"/>
              <a:gd name="T66" fmla="*/ 1026088 w 158"/>
              <a:gd name="T67" fmla="*/ 4826689 h 177"/>
              <a:gd name="T68" fmla="*/ 537359 w 158"/>
              <a:gd name="T69" fmla="*/ 5078046 h 177"/>
              <a:gd name="T70" fmla="*/ 146552 w 158"/>
              <a:gd name="T71" fmla="*/ 5530534 h 177"/>
              <a:gd name="T72" fmla="*/ 0 w 158"/>
              <a:gd name="T73" fmla="*/ 6284606 h 177"/>
              <a:gd name="T74" fmla="*/ 146552 w 158"/>
              <a:gd name="T75" fmla="*/ 7038902 h 177"/>
              <a:gd name="T76" fmla="*/ 390806 w 158"/>
              <a:gd name="T77" fmla="*/ 7742748 h 177"/>
              <a:gd name="T78" fmla="*/ 1123789 w 158"/>
              <a:gd name="T79" fmla="*/ 8245462 h 177"/>
              <a:gd name="T80" fmla="*/ 2149877 w 158"/>
              <a:gd name="T81" fmla="*/ 8647724 h 177"/>
              <a:gd name="T82" fmla="*/ 3273666 w 158"/>
              <a:gd name="T83" fmla="*/ 8899081 h 177"/>
              <a:gd name="T84" fmla="*/ 4446306 w 158"/>
              <a:gd name="T85" fmla="*/ 8798628 h 177"/>
              <a:gd name="T86" fmla="*/ 5521245 w 158"/>
              <a:gd name="T87" fmla="*/ 8295689 h 177"/>
              <a:gd name="T88" fmla="*/ 6205377 w 158"/>
              <a:gd name="T89" fmla="*/ 7591844 h 177"/>
              <a:gd name="T90" fmla="*/ 6840437 w 158"/>
              <a:gd name="T91" fmla="*/ 6887998 h 177"/>
              <a:gd name="T92" fmla="*/ 7280315 w 158"/>
              <a:gd name="T93" fmla="*/ 5983022 h 177"/>
              <a:gd name="T94" fmla="*/ 6986989 w 158"/>
              <a:gd name="T95" fmla="*/ 5379630 h 177"/>
              <a:gd name="T96" fmla="*/ 6351929 w 158"/>
              <a:gd name="T97" fmla="*/ 4977368 h 177"/>
              <a:gd name="T98" fmla="*/ 6107675 w 158"/>
              <a:gd name="T99" fmla="*/ 4675785 h 177"/>
              <a:gd name="T100" fmla="*/ 6107675 w 158"/>
              <a:gd name="T101" fmla="*/ 4323750 h 177"/>
              <a:gd name="T102" fmla="*/ 6351929 w 158"/>
              <a:gd name="T103" fmla="*/ 4022166 h 177"/>
              <a:gd name="T104" fmla="*/ 6742735 w 158"/>
              <a:gd name="T105" fmla="*/ 3921713 h 177"/>
              <a:gd name="T106" fmla="*/ 7182614 w 158"/>
              <a:gd name="T107" fmla="*/ 3871262 h 177"/>
              <a:gd name="T108" fmla="*/ 7524569 w 158"/>
              <a:gd name="T109" fmla="*/ 3821035 h 1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58" h="177">
                <a:moveTo>
                  <a:pt x="158" y="74"/>
                </a:moveTo>
                <a:lnTo>
                  <a:pt x="156" y="68"/>
                </a:lnTo>
                <a:lnTo>
                  <a:pt x="152" y="58"/>
                </a:lnTo>
                <a:lnTo>
                  <a:pt x="148" y="47"/>
                </a:lnTo>
                <a:lnTo>
                  <a:pt x="146" y="42"/>
                </a:lnTo>
                <a:lnTo>
                  <a:pt x="136" y="32"/>
                </a:lnTo>
                <a:lnTo>
                  <a:pt x="124" y="25"/>
                </a:lnTo>
                <a:lnTo>
                  <a:pt x="114" y="17"/>
                </a:lnTo>
                <a:lnTo>
                  <a:pt x="101" y="11"/>
                </a:lnTo>
                <a:lnTo>
                  <a:pt x="88" y="5"/>
                </a:lnTo>
                <a:lnTo>
                  <a:pt x="75" y="2"/>
                </a:lnTo>
                <a:lnTo>
                  <a:pt x="61" y="0"/>
                </a:lnTo>
                <a:lnTo>
                  <a:pt x="46" y="1"/>
                </a:lnTo>
                <a:lnTo>
                  <a:pt x="41" y="3"/>
                </a:lnTo>
                <a:lnTo>
                  <a:pt x="36" y="6"/>
                </a:lnTo>
                <a:lnTo>
                  <a:pt x="31" y="10"/>
                </a:lnTo>
                <a:lnTo>
                  <a:pt x="28" y="14"/>
                </a:lnTo>
                <a:lnTo>
                  <a:pt x="22" y="22"/>
                </a:lnTo>
                <a:lnTo>
                  <a:pt x="16" y="32"/>
                </a:lnTo>
                <a:lnTo>
                  <a:pt x="13" y="42"/>
                </a:lnTo>
                <a:lnTo>
                  <a:pt x="11" y="50"/>
                </a:lnTo>
                <a:lnTo>
                  <a:pt x="10" y="60"/>
                </a:lnTo>
                <a:lnTo>
                  <a:pt x="9" y="67"/>
                </a:lnTo>
                <a:lnTo>
                  <a:pt x="10" y="67"/>
                </a:lnTo>
                <a:lnTo>
                  <a:pt x="11" y="67"/>
                </a:lnTo>
                <a:lnTo>
                  <a:pt x="11" y="61"/>
                </a:lnTo>
                <a:lnTo>
                  <a:pt x="11" y="54"/>
                </a:lnTo>
                <a:lnTo>
                  <a:pt x="16" y="48"/>
                </a:lnTo>
                <a:lnTo>
                  <a:pt x="22" y="43"/>
                </a:lnTo>
                <a:lnTo>
                  <a:pt x="28" y="37"/>
                </a:lnTo>
                <a:lnTo>
                  <a:pt x="35" y="33"/>
                </a:lnTo>
                <a:lnTo>
                  <a:pt x="42" y="30"/>
                </a:lnTo>
                <a:lnTo>
                  <a:pt x="50" y="27"/>
                </a:lnTo>
                <a:lnTo>
                  <a:pt x="58" y="25"/>
                </a:lnTo>
                <a:lnTo>
                  <a:pt x="66" y="22"/>
                </a:lnTo>
                <a:lnTo>
                  <a:pt x="75" y="23"/>
                </a:lnTo>
                <a:lnTo>
                  <a:pt x="86" y="25"/>
                </a:lnTo>
                <a:lnTo>
                  <a:pt x="95" y="28"/>
                </a:lnTo>
                <a:lnTo>
                  <a:pt x="105" y="32"/>
                </a:lnTo>
                <a:lnTo>
                  <a:pt x="114" y="37"/>
                </a:lnTo>
                <a:lnTo>
                  <a:pt x="121" y="44"/>
                </a:lnTo>
                <a:lnTo>
                  <a:pt x="123" y="48"/>
                </a:lnTo>
                <a:lnTo>
                  <a:pt x="126" y="53"/>
                </a:lnTo>
                <a:lnTo>
                  <a:pt x="129" y="59"/>
                </a:lnTo>
                <a:lnTo>
                  <a:pt x="130" y="64"/>
                </a:lnTo>
                <a:lnTo>
                  <a:pt x="124" y="66"/>
                </a:lnTo>
                <a:lnTo>
                  <a:pt x="120" y="66"/>
                </a:lnTo>
                <a:lnTo>
                  <a:pt x="119" y="67"/>
                </a:lnTo>
                <a:lnTo>
                  <a:pt x="117" y="68"/>
                </a:lnTo>
                <a:lnTo>
                  <a:pt x="116" y="67"/>
                </a:lnTo>
                <a:lnTo>
                  <a:pt x="115" y="67"/>
                </a:lnTo>
                <a:lnTo>
                  <a:pt x="103" y="62"/>
                </a:lnTo>
                <a:lnTo>
                  <a:pt x="90" y="55"/>
                </a:lnTo>
                <a:lnTo>
                  <a:pt x="84" y="52"/>
                </a:lnTo>
                <a:lnTo>
                  <a:pt x="77" y="51"/>
                </a:lnTo>
                <a:lnTo>
                  <a:pt x="73" y="51"/>
                </a:lnTo>
                <a:lnTo>
                  <a:pt x="70" y="51"/>
                </a:lnTo>
                <a:lnTo>
                  <a:pt x="67" y="53"/>
                </a:lnTo>
                <a:lnTo>
                  <a:pt x="62" y="54"/>
                </a:lnTo>
                <a:lnTo>
                  <a:pt x="56" y="54"/>
                </a:lnTo>
                <a:lnTo>
                  <a:pt x="51" y="55"/>
                </a:lnTo>
                <a:lnTo>
                  <a:pt x="46" y="58"/>
                </a:lnTo>
                <a:lnTo>
                  <a:pt x="42" y="61"/>
                </a:lnTo>
                <a:lnTo>
                  <a:pt x="37" y="67"/>
                </a:lnTo>
                <a:lnTo>
                  <a:pt x="32" y="76"/>
                </a:lnTo>
                <a:lnTo>
                  <a:pt x="29" y="85"/>
                </a:lnTo>
                <a:lnTo>
                  <a:pt x="24" y="93"/>
                </a:lnTo>
                <a:lnTo>
                  <a:pt x="21" y="96"/>
                </a:lnTo>
                <a:lnTo>
                  <a:pt x="16" y="99"/>
                </a:lnTo>
                <a:lnTo>
                  <a:pt x="11" y="101"/>
                </a:lnTo>
                <a:lnTo>
                  <a:pt x="6" y="102"/>
                </a:lnTo>
                <a:lnTo>
                  <a:pt x="3" y="110"/>
                </a:lnTo>
                <a:lnTo>
                  <a:pt x="0" y="117"/>
                </a:lnTo>
                <a:lnTo>
                  <a:pt x="0" y="125"/>
                </a:lnTo>
                <a:lnTo>
                  <a:pt x="1" y="132"/>
                </a:lnTo>
                <a:lnTo>
                  <a:pt x="3" y="140"/>
                </a:lnTo>
                <a:lnTo>
                  <a:pt x="5" y="146"/>
                </a:lnTo>
                <a:lnTo>
                  <a:pt x="8" y="154"/>
                </a:lnTo>
                <a:lnTo>
                  <a:pt x="11" y="159"/>
                </a:lnTo>
                <a:lnTo>
                  <a:pt x="23" y="164"/>
                </a:lnTo>
                <a:lnTo>
                  <a:pt x="34" y="169"/>
                </a:lnTo>
                <a:lnTo>
                  <a:pt x="44" y="172"/>
                </a:lnTo>
                <a:lnTo>
                  <a:pt x="56" y="175"/>
                </a:lnTo>
                <a:lnTo>
                  <a:pt x="67" y="177"/>
                </a:lnTo>
                <a:lnTo>
                  <a:pt x="78" y="177"/>
                </a:lnTo>
                <a:lnTo>
                  <a:pt x="91" y="175"/>
                </a:lnTo>
                <a:lnTo>
                  <a:pt x="104" y="172"/>
                </a:lnTo>
                <a:lnTo>
                  <a:pt x="113" y="165"/>
                </a:lnTo>
                <a:lnTo>
                  <a:pt x="120" y="159"/>
                </a:lnTo>
                <a:lnTo>
                  <a:pt x="127" y="151"/>
                </a:lnTo>
                <a:lnTo>
                  <a:pt x="134" y="144"/>
                </a:lnTo>
                <a:lnTo>
                  <a:pt x="140" y="137"/>
                </a:lnTo>
                <a:lnTo>
                  <a:pt x="145" y="128"/>
                </a:lnTo>
                <a:lnTo>
                  <a:pt x="149" y="119"/>
                </a:lnTo>
                <a:lnTo>
                  <a:pt x="152" y="111"/>
                </a:lnTo>
                <a:lnTo>
                  <a:pt x="143" y="107"/>
                </a:lnTo>
                <a:lnTo>
                  <a:pt x="133" y="102"/>
                </a:lnTo>
                <a:lnTo>
                  <a:pt x="130" y="99"/>
                </a:lnTo>
                <a:lnTo>
                  <a:pt x="126" y="95"/>
                </a:lnTo>
                <a:lnTo>
                  <a:pt x="125" y="93"/>
                </a:lnTo>
                <a:lnTo>
                  <a:pt x="125" y="90"/>
                </a:lnTo>
                <a:lnTo>
                  <a:pt x="125" y="86"/>
                </a:lnTo>
                <a:lnTo>
                  <a:pt x="126" y="83"/>
                </a:lnTo>
                <a:lnTo>
                  <a:pt x="130" y="80"/>
                </a:lnTo>
                <a:lnTo>
                  <a:pt x="134" y="79"/>
                </a:lnTo>
                <a:lnTo>
                  <a:pt x="138" y="78"/>
                </a:lnTo>
                <a:lnTo>
                  <a:pt x="142" y="78"/>
                </a:lnTo>
                <a:lnTo>
                  <a:pt x="147" y="77"/>
                </a:lnTo>
                <a:lnTo>
                  <a:pt x="150" y="77"/>
                </a:lnTo>
                <a:lnTo>
                  <a:pt x="154" y="76"/>
                </a:lnTo>
                <a:lnTo>
                  <a:pt x="158" y="74"/>
                </a:lnTo>
                <a:close/>
              </a:path>
            </a:pathLst>
          </a:custGeom>
          <a:solidFill>
            <a:srgbClr val="FFFFFF"/>
          </a:solidFill>
          <a:ln w="9525">
            <a:noFill/>
            <a:round/>
            <a:headEnd/>
            <a:tailEnd/>
          </a:ln>
        </p:spPr>
        <p:txBody>
          <a:bodyPr/>
          <a:lstStyle/>
          <a:p>
            <a:endParaRPr lang="en-US"/>
          </a:p>
        </p:txBody>
      </p:sp>
      <p:sp>
        <p:nvSpPr>
          <p:cNvPr id="455" name="Freeform 459"/>
          <p:cNvSpPr>
            <a:spLocks/>
          </p:cNvSpPr>
          <p:nvPr/>
        </p:nvSpPr>
        <p:spPr bwMode="auto">
          <a:xfrm>
            <a:off x="1452563" y="774700"/>
            <a:ext cx="7937" cy="30163"/>
          </a:xfrm>
          <a:custGeom>
            <a:avLst/>
            <a:gdLst>
              <a:gd name="T0" fmla="*/ 0 w 36"/>
              <a:gd name="T1" fmla="*/ 6231552 h 146"/>
              <a:gd name="T2" fmla="*/ 242960 w 36"/>
              <a:gd name="T3" fmla="*/ 6231552 h 146"/>
              <a:gd name="T4" fmla="*/ 875054 w 36"/>
              <a:gd name="T5" fmla="*/ 6231552 h 146"/>
              <a:gd name="T6" fmla="*/ 1458203 w 36"/>
              <a:gd name="T7" fmla="*/ 6231552 h 146"/>
              <a:gd name="T8" fmla="*/ 1749888 w 36"/>
              <a:gd name="T9" fmla="*/ 6231552 h 146"/>
              <a:gd name="T10" fmla="*/ 1749888 w 36"/>
              <a:gd name="T11" fmla="*/ 5335132 h 146"/>
              <a:gd name="T12" fmla="*/ 1749888 w 36"/>
              <a:gd name="T13" fmla="*/ 3286527 h 146"/>
              <a:gd name="T14" fmla="*/ 1749888 w 36"/>
              <a:gd name="T15" fmla="*/ 1237716 h 146"/>
              <a:gd name="T16" fmla="*/ 1749888 w 36"/>
              <a:gd name="T17" fmla="*/ 341503 h 146"/>
              <a:gd name="T18" fmla="*/ 1701384 w 36"/>
              <a:gd name="T19" fmla="*/ 298738 h 146"/>
              <a:gd name="T20" fmla="*/ 1652660 w 36"/>
              <a:gd name="T21" fmla="*/ 128089 h 146"/>
              <a:gd name="T22" fmla="*/ 1506928 w 36"/>
              <a:gd name="T23" fmla="*/ 85324 h 146"/>
              <a:gd name="T24" fmla="*/ 1312471 w 36"/>
              <a:gd name="T25" fmla="*/ 42765 h 146"/>
              <a:gd name="T26" fmla="*/ 1118015 w 36"/>
              <a:gd name="T27" fmla="*/ 42765 h 146"/>
              <a:gd name="T28" fmla="*/ 875054 w 36"/>
              <a:gd name="T29" fmla="*/ 0 h 146"/>
              <a:gd name="T30" fmla="*/ 534645 w 36"/>
              <a:gd name="T31" fmla="*/ 42765 h 146"/>
              <a:gd name="T32" fmla="*/ 340189 w 36"/>
              <a:gd name="T33" fmla="*/ 42765 h 146"/>
              <a:gd name="T34" fmla="*/ 194457 w 36"/>
              <a:gd name="T35" fmla="*/ 85324 h 146"/>
              <a:gd name="T36" fmla="*/ 97228 w 36"/>
              <a:gd name="T37" fmla="*/ 128089 h 146"/>
              <a:gd name="T38" fmla="*/ 0 w 36"/>
              <a:gd name="T39" fmla="*/ 298738 h 146"/>
              <a:gd name="T40" fmla="*/ 0 w 36"/>
              <a:gd name="T41" fmla="*/ 341503 h 146"/>
              <a:gd name="T42" fmla="*/ 0 w 36"/>
              <a:gd name="T43" fmla="*/ 1237716 h 146"/>
              <a:gd name="T44" fmla="*/ 0 w 36"/>
              <a:gd name="T45" fmla="*/ 3286527 h 146"/>
              <a:gd name="T46" fmla="*/ 0 w 36"/>
              <a:gd name="T47" fmla="*/ 5335132 h 146"/>
              <a:gd name="T48" fmla="*/ 0 w 36"/>
              <a:gd name="T49" fmla="*/ 6231552 h 14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 h="146">
                <a:moveTo>
                  <a:pt x="0" y="146"/>
                </a:moveTo>
                <a:lnTo>
                  <a:pt x="5" y="146"/>
                </a:lnTo>
                <a:lnTo>
                  <a:pt x="18" y="146"/>
                </a:lnTo>
                <a:lnTo>
                  <a:pt x="30" y="146"/>
                </a:lnTo>
                <a:lnTo>
                  <a:pt x="36" y="146"/>
                </a:lnTo>
                <a:lnTo>
                  <a:pt x="36" y="125"/>
                </a:lnTo>
                <a:lnTo>
                  <a:pt x="36" y="77"/>
                </a:lnTo>
                <a:lnTo>
                  <a:pt x="36" y="29"/>
                </a:lnTo>
                <a:lnTo>
                  <a:pt x="36" y="8"/>
                </a:lnTo>
                <a:lnTo>
                  <a:pt x="35" y="7"/>
                </a:lnTo>
                <a:lnTo>
                  <a:pt x="34" y="3"/>
                </a:lnTo>
                <a:lnTo>
                  <a:pt x="31" y="2"/>
                </a:lnTo>
                <a:lnTo>
                  <a:pt x="27" y="1"/>
                </a:lnTo>
                <a:lnTo>
                  <a:pt x="23" y="1"/>
                </a:lnTo>
                <a:lnTo>
                  <a:pt x="18" y="0"/>
                </a:lnTo>
                <a:lnTo>
                  <a:pt x="11" y="1"/>
                </a:lnTo>
                <a:lnTo>
                  <a:pt x="7" y="1"/>
                </a:lnTo>
                <a:lnTo>
                  <a:pt x="4" y="2"/>
                </a:lnTo>
                <a:lnTo>
                  <a:pt x="2" y="3"/>
                </a:lnTo>
                <a:lnTo>
                  <a:pt x="0" y="7"/>
                </a:lnTo>
                <a:lnTo>
                  <a:pt x="0" y="8"/>
                </a:lnTo>
                <a:lnTo>
                  <a:pt x="0" y="29"/>
                </a:lnTo>
                <a:lnTo>
                  <a:pt x="0" y="77"/>
                </a:lnTo>
                <a:lnTo>
                  <a:pt x="0" y="125"/>
                </a:lnTo>
                <a:lnTo>
                  <a:pt x="0" y="146"/>
                </a:lnTo>
                <a:close/>
              </a:path>
            </a:pathLst>
          </a:custGeom>
          <a:solidFill>
            <a:srgbClr val="FFFFFF"/>
          </a:solidFill>
          <a:ln w="9525">
            <a:noFill/>
            <a:round/>
            <a:headEnd/>
            <a:tailEnd/>
          </a:ln>
        </p:spPr>
        <p:txBody>
          <a:bodyPr/>
          <a:lstStyle/>
          <a:p>
            <a:endParaRPr lang="en-US"/>
          </a:p>
        </p:txBody>
      </p:sp>
      <p:sp>
        <p:nvSpPr>
          <p:cNvPr id="456" name="Freeform 460"/>
          <p:cNvSpPr>
            <a:spLocks/>
          </p:cNvSpPr>
          <p:nvPr/>
        </p:nvSpPr>
        <p:spPr bwMode="auto">
          <a:xfrm>
            <a:off x="1517650" y="774700"/>
            <a:ext cx="7938" cy="30163"/>
          </a:xfrm>
          <a:custGeom>
            <a:avLst/>
            <a:gdLst>
              <a:gd name="T0" fmla="*/ 0 w 36"/>
              <a:gd name="T1" fmla="*/ 6231552 h 146"/>
              <a:gd name="T2" fmla="*/ 243212 w 36"/>
              <a:gd name="T3" fmla="*/ 6231552 h 146"/>
              <a:gd name="T4" fmla="*/ 875165 w 36"/>
              <a:gd name="T5" fmla="*/ 6231552 h 146"/>
              <a:gd name="T6" fmla="*/ 1458608 w 36"/>
              <a:gd name="T7" fmla="*/ 6231552 h 146"/>
              <a:gd name="T8" fmla="*/ 1750329 w 36"/>
              <a:gd name="T9" fmla="*/ 6231552 h 146"/>
              <a:gd name="T10" fmla="*/ 1750329 w 36"/>
              <a:gd name="T11" fmla="*/ 5335132 h 146"/>
              <a:gd name="T12" fmla="*/ 1750329 w 36"/>
              <a:gd name="T13" fmla="*/ 3286527 h 146"/>
              <a:gd name="T14" fmla="*/ 1750329 w 36"/>
              <a:gd name="T15" fmla="*/ 1237716 h 146"/>
              <a:gd name="T16" fmla="*/ 1750329 w 36"/>
              <a:gd name="T17" fmla="*/ 341503 h 146"/>
              <a:gd name="T18" fmla="*/ 1701819 w 36"/>
              <a:gd name="T19" fmla="*/ 298738 h 146"/>
              <a:gd name="T20" fmla="*/ 1653089 w 36"/>
              <a:gd name="T21" fmla="*/ 170648 h 146"/>
              <a:gd name="T22" fmla="*/ 1555848 w 36"/>
              <a:gd name="T23" fmla="*/ 128089 h 146"/>
              <a:gd name="T24" fmla="*/ 1361367 w 36"/>
              <a:gd name="T25" fmla="*/ 42765 h 146"/>
              <a:gd name="T26" fmla="*/ 1118376 w 36"/>
              <a:gd name="T27" fmla="*/ 42765 h 146"/>
              <a:gd name="T28" fmla="*/ 875165 w 36"/>
              <a:gd name="T29" fmla="*/ 0 h 146"/>
              <a:gd name="T30" fmla="*/ 534933 w 36"/>
              <a:gd name="T31" fmla="*/ 42765 h 146"/>
              <a:gd name="T32" fmla="*/ 340452 w 36"/>
              <a:gd name="T33" fmla="*/ 42765 h 146"/>
              <a:gd name="T34" fmla="*/ 194481 w 36"/>
              <a:gd name="T35" fmla="*/ 128089 h 146"/>
              <a:gd name="T36" fmla="*/ 97241 w 36"/>
              <a:gd name="T37" fmla="*/ 170648 h 146"/>
              <a:gd name="T38" fmla="*/ 0 w 36"/>
              <a:gd name="T39" fmla="*/ 298738 h 146"/>
              <a:gd name="T40" fmla="*/ 0 w 36"/>
              <a:gd name="T41" fmla="*/ 341503 h 146"/>
              <a:gd name="T42" fmla="*/ 0 w 36"/>
              <a:gd name="T43" fmla="*/ 1237716 h 146"/>
              <a:gd name="T44" fmla="*/ 0 w 36"/>
              <a:gd name="T45" fmla="*/ 3286527 h 146"/>
              <a:gd name="T46" fmla="*/ 0 w 36"/>
              <a:gd name="T47" fmla="*/ 5335132 h 146"/>
              <a:gd name="T48" fmla="*/ 0 w 36"/>
              <a:gd name="T49" fmla="*/ 6231552 h 14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 h="146">
                <a:moveTo>
                  <a:pt x="0" y="146"/>
                </a:moveTo>
                <a:lnTo>
                  <a:pt x="5" y="146"/>
                </a:lnTo>
                <a:lnTo>
                  <a:pt x="18" y="146"/>
                </a:lnTo>
                <a:lnTo>
                  <a:pt x="30" y="146"/>
                </a:lnTo>
                <a:lnTo>
                  <a:pt x="36" y="146"/>
                </a:lnTo>
                <a:lnTo>
                  <a:pt x="36" y="125"/>
                </a:lnTo>
                <a:lnTo>
                  <a:pt x="36" y="77"/>
                </a:lnTo>
                <a:lnTo>
                  <a:pt x="36" y="29"/>
                </a:lnTo>
                <a:lnTo>
                  <a:pt x="36" y="8"/>
                </a:lnTo>
                <a:lnTo>
                  <a:pt x="35" y="7"/>
                </a:lnTo>
                <a:lnTo>
                  <a:pt x="34" y="4"/>
                </a:lnTo>
                <a:lnTo>
                  <a:pt x="32" y="3"/>
                </a:lnTo>
                <a:lnTo>
                  <a:pt x="28" y="1"/>
                </a:lnTo>
                <a:lnTo>
                  <a:pt x="23" y="1"/>
                </a:lnTo>
                <a:lnTo>
                  <a:pt x="18" y="0"/>
                </a:lnTo>
                <a:lnTo>
                  <a:pt x="11" y="1"/>
                </a:lnTo>
                <a:lnTo>
                  <a:pt x="7" y="1"/>
                </a:lnTo>
                <a:lnTo>
                  <a:pt x="4" y="3"/>
                </a:lnTo>
                <a:lnTo>
                  <a:pt x="2" y="4"/>
                </a:lnTo>
                <a:lnTo>
                  <a:pt x="0" y="7"/>
                </a:lnTo>
                <a:lnTo>
                  <a:pt x="0" y="8"/>
                </a:lnTo>
                <a:lnTo>
                  <a:pt x="0" y="29"/>
                </a:lnTo>
                <a:lnTo>
                  <a:pt x="0" y="77"/>
                </a:lnTo>
                <a:lnTo>
                  <a:pt x="0" y="125"/>
                </a:lnTo>
                <a:lnTo>
                  <a:pt x="0" y="146"/>
                </a:lnTo>
                <a:close/>
              </a:path>
            </a:pathLst>
          </a:custGeom>
          <a:solidFill>
            <a:srgbClr val="FFFFFF"/>
          </a:solidFill>
          <a:ln w="9525">
            <a:noFill/>
            <a:round/>
            <a:headEnd/>
            <a:tailEnd/>
          </a:ln>
        </p:spPr>
        <p:txBody>
          <a:bodyPr/>
          <a:lstStyle/>
          <a:p>
            <a:endParaRPr lang="en-US"/>
          </a:p>
        </p:txBody>
      </p:sp>
      <p:sp>
        <p:nvSpPr>
          <p:cNvPr id="457" name="Freeform 461"/>
          <p:cNvSpPr>
            <a:spLocks/>
          </p:cNvSpPr>
          <p:nvPr/>
        </p:nvSpPr>
        <p:spPr bwMode="auto">
          <a:xfrm>
            <a:off x="1582738" y="774700"/>
            <a:ext cx="9525" cy="33338"/>
          </a:xfrm>
          <a:custGeom>
            <a:avLst/>
            <a:gdLst>
              <a:gd name="T0" fmla="*/ 0 w 36"/>
              <a:gd name="T1" fmla="*/ 7664981 h 145"/>
              <a:gd name="T2" fmla="*/ 350044 w 36"/>
              <a:gd name="T3" fmla="*/ 7664981 h 145"/>
              <a:gd name="T4" fmla="*/ 1260210 w 36"/>
              <a:gd name="T5" fmla="*/ 7664981 h 145"/>
              <a:gd name="T6" fmla="*/ 2170113 w 36"/>
              <a:gd name="T7" fmla="*/ 7664981 h 145"/>
              <a:gd name="T8" fmla="*/ 2520156 w 36"/>
              <a:gd name="T9" fmla="*/ 7664981 h 145"/>
              <a:gd name="T10" fmla="*/ 2520156 w 36"/>
              <a:gd name="T11" fmla="*/ 6554941 h 145"/>
              <a:gd name="T12" fmla="*/ 2520156 w 36"/>
              <a:gd name="T13" fmla="*/ 4017574 h 145"/>
              <a:gd name="T14" fmla="*/ 2520156 w 36"/>
              <a:gd name="T15" fmla="*/ 1533088 h 145"/>
              <a:gd name="T16" fmla="*/ 2520156 w 36"/>
              <a:gd name="T17" fmla="*/ 369937 h 145"/>
              <a:gd name="T18" fmla="*/ 2520156 w 36"/>
              <a:gd name="T19" fmla="*/ 317286 h 145"/>
              <a:gd name="T20" fmla="*/ 2380192 w 36"/>
              <a:gd name="T21" fmla="*/ 211524 h 145"/>
              <a:gd name="T22" fmla="*/ 2240227 w 36"/>
              <a:gd name="T23" fmla="*/ 105762 h 145"/>
              <a:gd name="T24" fmla="*/ 2030148 w 36"/>
              <a:gd name="T25" fmla="*/ 52881 h 145"/>
              <a:gd name="T26" fmla="*/ 1680104 w 36"/>
              <a:gd name="T27" fmla="*/ 0 h 145"/>
              <a:gd name="T28" fmla="*/ 1260210 w 36"/>
              <a:gd name="T29" fmla="*/ 0 h 145"/>
              <a:gd name="T30" fmla="*/ 840052 w 36"/>
              <a:gd name="T31" fmla="*/ 0 h 145"/>
              <a:gd name="T32" fmla="*/ 490008 w 36"/>
              <a:gd name="T33" fmla="*/ 52881 h 145"/>
              <a:gd name="T34" fmla="*/ 279929 w 36"/>
              <a:gd name="T35" fmla="*/ 105762 h 145"/>
              <a:gd name="T36" fmla="*/ 139965 w 36"/>
              <a:gd name="T37" fmla="*/ 211524 h 145"/>
              <a:gd name="T38" fmla="*/ 0 w 36"/>
              <a:gd name="T39" fmla="*/ 317286 h 145"/>
              <a:gd name="T40" fmla="*/ 0 w 36"/>
              <a:gd name="T41" fmla="*/ 369937 h 145"/>
              <a:gd name="T42" fmla="*/ 0 w 36"/>
              <a:gd name="T43" fmla="*/ 1533088 h 145"/>
              <a:gd name="T44" fmla="*/ 0 w 36"/>
              <a:gd name="T45" fmla="*/ 4017574 h 145"/>
              <a:gd name="T46" fmla="*/ 0 w 36"/>
              <a:gd name="T47" fmla="*/ 6554941 h 145"/>
              <a:gd name="T48" fmla="*/ 0 w 36"/>
              <a:gd name="T49" fmla="*/ 7664981 h 1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 h="145">
                <a:moveTo>
                  <a:pt x="0" y="145"/>
                </a:moveTo>
                <a:lnTo>
                  <a:pt x="5" y="145"/>
                </a:lnTo>
                <a:lnTo>
                  <a:pt x="18" y="145"/>
                </a:lnTo>
                <a:lnTo>
                  <a:pt x="31" y="145"/>
                </a:lnTo>
                <a:lnTo>
                  <a:pt x="36" y="145"/>
                </a:lnTo>
                <a:lnTo>
                  <a:pt x="36" y="124"/>
                </a:lnTo>
                <a:lnTo>
                  <a:pt x="36" y="76"/>
                </a:lnTo>
                <a:lnTo>
                  <a:pt x="36" y="29"/>
                </a:lnTo>
                <a:lnTo>
                  <a:pt x="36" y="7"/>
                </a:lnTo>
                <a:lnTo>
                  <a:pt x="36" y="6"/>
                </a:lnTo>
                <a:lnTo>
                  <a:pt x="34" y="4"/>
                </a:lnTo>
                <a:lnTo>
                  <a:pt x="32" y="2"/>
                </a:lnTo>
                <a:lnTo>
                  <a:pt x="29" y="1"/>
                </a:lnTo>
                <a:lnTo>
                  <a:pt x="24" y="0"/>
                </a:lnTo>
                <a:lnTo>
                  <a:pt x="18" y="0"/>
                </a:lnTo>
                <a:lnTo>
                  <a:pt x="12" y="0"/>
                </a:lnTo>
                <a:lnTo>
                  <a:pt x="7" y="1"/>
                </a:lnTo>
                <a:lnTo>
                  <a:pt x="4" y="2"/>
                </a:lnTo>
                <a:lnTo>
                  <a:pt x="2" y="4"/>
                </a:lnTo>
                <a:lnTo>
                  <a:pt x="0" y="6"/>
                </a:lnTo>
                <a:lnTo>
                  <a:pt x="0" y="7"/>
                </a:lnTo>
                <a:lnTo>
                  <a:pt x="0" y="29"/>
                </a:lnTo>
                <a:lnTo>
                  <a:pt x="0" y="76"/>
                </a:lnTo>
                <a:lnTo>
                  <a:pt x="0" y="124"/>
                </a:lnTo>
                <a:lnTo>
                  <a:pt x="0" y="145"/>
                </a:lnTo>
                <a:close/>
              </a:path>
            </a:pathLst>
          </a:custGeom>
          <a:solidFill>
            <a:srgbClr val="FFFFFF"/>
          </a:solidFill>
          <a:ln w="9525">
            <a:noFill/>
            <a:round/>
            <a:headEnd/>
            <a:tailEnd/>
          </a:ln>
        </p:spPr>
        <p:txBody>
          <a:bodyPr/>
          <a:lstStyle/>
          <a:p>
            <a:endParaRPr lang="en-US"/>
          </a:p>
        </p:txBody>
      </p:sp>
      <p:sp>
        <p:nvSpPr>
          <p:cNvPr id="458" name="Freeform 462"/>
          <p:cNvSpPr>
            <a:spLocks/>
          </p:cNvSpPr>
          <p:nvPr/>
        </p:nvSpPr>
        <p:spPr bwMode="auto">
          <a:xfrm>
            <a:off x="1647825" y="774700"/>
            <a:ext cx="9525" cy="30163"/>
          </a:xfrm>
          <a:custGeom>
            <a:avLst/>
            <a:gdLst>
              <a:gd name="T0" fmla="*/ 0 w 36"/>
              <a:gd name="T1" fmla="*/ 6231552 h 146"/>
              <a:gd name="T2" fmla="*/ 350044 w 36"/>
              <a:gd name="T3" fmla="*/ 6231552 h 146"/>
              <a:gd name="T4" fmla="*/ 1260210 w 36"/>
              <a:gd name="T5" fmla="*/ 6231552 h 146"/>
              <a:gd name="T6" fmla="*/ 2099998 w 36"/>
              <a:gd name="T7" fmla="*/ 6231552 h 146"/>
              <a:gd name="T8" fmla="*/ 2520156 w 36"/>
              <a:gd name="T9" fmla="*/ 6231552 h 146"/>
              <a:gd name="T10" fmla="*/ 2520156 w 36"/>
              <a:gd name="T11" fmla="*/ 5292574 h 146"/>
              <a:gd name="T12" fmla="*/ 2520156 w 36"/>
              <a:gd name="T13" fmla="*/ 3243762 h 146"/>
              <a:gd name="T14" fmla="*/ 2520156 w 36"/>
              <a:gd name="T15" fmla="*/ 1237716 h 146"/>
              <a:gd name="T16" fmla="*/ 2520156 w 36"/>
              <a:gd name="T17" fmla="*/ 256179 h 146"/>
              <a:gd name="T18" fmla="*/ 2450042 w 36"/>
              <a:gd name="T19" fmla="*/ 213414 h 146"/>
              <a:gd name="T20" fmla="*/ 2380192 w 36"/>
              <a:gd name="T21" fmla="*/ 128089 h 146"/>
              <a:gd name="T22" fmla="*/ 2170113 w 36"/>
              <a:gd name="T23" fmla="*/ 85324 h 146"/>
              <a:gd name="T24" fmla="*/ 1890183 w 36"/>
              <a:gd name="T25" fmla="*/ 42765 h 146"/>
              <a:gd name="T26" fmla="*/ 1609990 w 36"/>
              <a:gd name="T27" fmla="*/ 0 h 146"/>
              <a:gd name="T28" fmla="*/ 1260210 w 36"/>
              <a:gd name="T29" fmla="*/ 0 h 146"/>
              <a:gd name="T30" fmla="*/ 769938 w 36"/>
              <a:gd name="T31" fmla="*/ 0 h 146"/>
              <a:gd name="T32" fmla="*/ 490008 w 36"/>
              <a:gd name="T33" fmla="*/ 42765 h 146"/>
              <a:gd name="T34" fmla="*/ 279929 w 36"/>
              <a:gd name="T35" fmla="*/ 85324 h 146"/>
              <a:gd name="T36" fmla="*/ 139965 w 36"/>
              <a:gd name="T37" fmla="*/ 128089 h 146"/>
              <a:gd name="T38" fmla="*/ 0 w 36"/>
              <a:gd name="T39" fmla="*/ 213414 h 146"/>
              <a:gd name="T40" fmla="*/ 0 w 36"/>
              <a:gd name="T41" fmla="*/ 256179 h 146"/>
              <a:gd name="T42" fmla="*/ 0 w 36"/>
              <a:gd name="T43" fmla="*/ 1237716 h 146"/>
              <a:gd name="T44" fmla="*/ 0 w 36"/>
              <a:gd name="T45" fmla="*/ 3243762 h 146"/>
              <a:gd name="T46" fmla="*/ 0 w 36"/>
              <a:gd name="T47" fmla="*/ 5292574 h 146"/>
              <a:gd name="T48" fmla="*/ 0 w 36"/>
              <a:gd name="T49" fmla="*/ 6231552 h 14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 h="146">
                <a:moveTo>
                  <a:pt x="0" y="146"/>
                </a:moveTo>
                <a:lnTo>
                  <a:pt x="5" y="146"/>
                </a:lnTo>
                <a:lnTo>
                  <a:pt x="18" y="146"/>
                </a:lnTo>
                <a:lnTo>
                  <a:pt x="30" y="146"/>
                </a:lnTo>
                <a:lnTo>
                  <a:pt x="36" y="146"/>
                </a:lnTo>
                <a:lnTo>
                  <a:pt x="36" y="124"/>
                </a:lnTo>
                <a:lnTo>
                  <a:pt x="36" y="76"/>
                </a:lnTo>
                <a:lnTo>
                  <a:pt x="36" y="29"/>
                </a:lnTo>
                <a:lnTo>
                  <a:pt x="36" y="6"/>
                </a:lnTo>
                <a:lnTo>
                  <a:pt x="35" y="5"/>
                </a:lnTo>
                <a:lnTo>
                  <a:pt x="34" y="3"/>
                </a:lnTo>
                <a:lnTo>
                  <a:pt x="31" y="2"/>
                </a:lnTo>
                <a:lnTo>
                  <a:pt x="27" y="1"/>
                </a:lnTo>
                <a:lnTo>
                  <a:pt x="23" y="0"/>
                </a:lnTo>
                <a:lnTo>
                  <a:pt x="18" y="0"/>
                </a:lnTo>
                <a:lnTo>
                  <a:pt x="11" y="0"/>
                </a:lnTo>
                <a:lnTo>
                  <a:pt x="7" y="1"/>
                </a:lnTo>
                <a:lnTo>
                  <a:pt x="4" y="2"/>
                </a:lnTo>
                <a:lnTo>
                  <a:pt x="2" y="3"/>
                </a:lnTo>
                <a:lnTo>
                  <a:pt x="0" y="5"/>
                </a:lnTo>
                <a:lnTo>
                  <a:pt x="0" y="6"/>
                </a:lnTo>
                <a:lnTo>
                  <a:pt x="0" y="29"/>
                </a:lnTo>
                <a:lnTo>
                  <a:pt x="0" y="76"/>
                </a:lnTo>
                <a:lnTo>
                  <a:pt x="0" y="124"/>
                </a:lnTo>
                <a:lnTo>
                  <a:pt x="0" y="146"/>
                </a:lnTo>
                <a:close/>
              </a:path>
            </a:pathLst>
          </a:custGeom>
          <a:solidFill>
            <a:srgbClr val="FFFFFF"/>
          </a:solidFill>
          <a:ln w="9525">
            <a:noFill/>
            <a:round/>
            <a:headEnd/>
            <a:tailEnd/>
          </a:ln>
        </p:spPr>
        <p:txBody>
          <a:bodyPr/>
          <a:lstStyle/>
          <a:p>
            <a:endParaRPr lang="en-US"/>
          </a:p>
        </p:txBody>
      </p:sp>
      <p:sp>
        <p:nvSpPr>
          <p:cNvPr id="459" name="Freeform 463"/>
          <p:cNvSpPr>
            <a:spLocks noEditPoints="1"/>
          </p:cNvSpPr>
          <p:nvPr/>
        </p:nvSpPr>
        <p:spPr bwMode="auto">
          <a:xfrm>
            <a:off x="1320800" y="1314450"/>
            <a:ext cx="39688" cy="39688"/>
          </a:xfrm>
          <a:custGeom>
            <a:avLst/>
            <a:gdLst>
              <a:gd name="T0" fmla="*/ 6351153 w 185"/>
              <a:gd name="T1" fmla="*/ 5125030 h 188"/>
              <a:gd name="T2" fmla="*/ 5476729 w 185"/>
              <a:gd name="T3" fmla="*/ 4857769 h 188"/>
              <a:gd name="T4" fmla="*/ 5062473 w 185"/>
              <a:gd name="T5" fmla="*/ 4902312 h 188"/>
              <a:gd name="T6" fmla="*/ 5430820 w 185"/>
              <a:gd name="T7" fmla="*/ 6150162 h 188"/>
              <a:gd name="T8" fmla="*/ 5154506 w 185"/>
              <a:gd name="T9" fmla="*/ 6461966 h 188"/>
              <a:gd name="T10" fmla="*/ 3681759 w 185"/>
              <a:gd name="T11" fmla="*/ 6461966 h 188"/>
              <a:gd name="T12" fmla="*/ 3451783 w 185"/>
              <a:gd name="T13" fmla="*/ 6239249 h 188"/>
              <a:gd name="T14" fmla="*/ 3773792 w 185"/>
              <a:gd name="T15" fmla="*/ 5169573 h 188"/>
              <a:gd name="T16" fmla="*/ 3543817 w 185"/>
              <a:gd name="T17" fmla="*/ 4946856 h 188"/>
              <a:gd name="T18" fmla="*/ 2209013 w 185"/>
              <a:gd name="T19" fmla="*/ 4946856 h 188"/>
              <a:gd name="T20" fmla="*/ 1932913 w 185"/>
              <a:gd name="T21" fmla="*/ 4634841 h 188"/>
              <a:gd name="T22" fmla="*/ 1932913 w 185"/>
              <a:gd name="T23" fmla="*/ 3342447 h 188"/>
              <a:gd name="T24" fmla="*/ 2301046 w 185"/>
              <a:gd name="T25" fmla="*/ 3253360 h 188"/>
              <a:gd name="T26" fmla="*/ 2899369 w 185"/>
              <a:gd name="T27" fmla="*/ 3520621 h 188"/>
              <a:gd name="T28" fmla="*/ 3405659 w 185"/>
              <a:gd name="T29" fmla="*/ 3565376 h 188"/>
              <a:gd name="T30" fmla="*/ 3635850 w 185"/>
              <a:gd name="T31" fmla="*/ 3253360 h 188"/>
              <a:gd name="T32" fmla="*/ 3405659 w 185"/>
              <a:gd name="T33" fmla="*/ 2094598 h 188"/>
              <a:gd name="T34" fmla="*/ 3681759 w 185"/>
              <a:gd name="T35" fmla="*/ 1827126 h 188"/>
              <a:gd name="T36" fmla="*/ 5154506 w 185"/>
              <a:gd name="T37" fmla="*/ 1827126 h 188"/>
              <a:gd name="T38" fmla="*/ 5384696 w 185"/>
              <a:gd name="T39" fmla="*/ 2094598 h 188"/>
              <a:gd name="T40" fmla="*/ 4924530 w 185"/>
              <a:gd name="T41" fmla="*/ 3119519 h 188"/>
              <a:gd name="T42" fmla="*/ 5108596 w 185"/>
              <a:gd name="T43" fmla="*/ 3342447 h 188"/>
              <a:gd name="T44" fmla="*/ 6443186 w 185"/>
              <a:gd name="T45" fmla="*/ 3342447 h 188"/>
              <a:gd name="T46" fmla="*/ 6719286 w 185"/>
              <a:gd name="T47" fmla="*/ 3654463 h 188"/>
              <a:gd name="T48" fmla="*/ 6719286 w 185"/>
              <a:gd name="T49" fmla="*/ 4946856 h 188"/>
              <a:gd name="T50" fmla="*/ 368133 w 185"/>
              <a:gd name="T51" fmla="*/ 5659973 h 188"/>
              <a:gd name="T52" fmla="*/ 690357 w 185"/>
              <a:gd name="T53" fmla="*/ 6328336 h 188"/>
              <a:gd name="T54" fmla="*/ 1104614 w 185"/>
              <a:gd name="T55" fmla="*/ 6863069 h 188"/>
              <a:gd name="T56" fmla="*/ 1610904 w 185"/>
              <a:gd name="T57" fmla="*/ 7308714 h 188"/>
              <a:gd name="T58" fmla="*/ 2209013 w 185"/>
              <a:gd name="T59" fmla="*/ 7709816 h 188"/>
              <a:gd name="T60" fmla="*/ 2853460 w 185"/>
              <a:gd name="T61" fmla="*/ 7977288 h 188"/>
              <a:gd name="T62" fmla="*/ 3543817 w 185"/>
              <a:gd name="T63" fmla="*/ 8155462 h 188"/>
              <a:gd name="T64" fmla="*/ 5016563 w 185"/>
              <a:gd name="T65" fmla="*/ 8378390 h 188"/>
              <a:gd name="T66" fmla="*/ 6995600 w 185"/>
              <a:gd name="T67" fmla="*/ 7487099 h 188"/>
              <a:gd name="T68" fmla="*/ 7777990 w 185"/>
              <a:gd name="T69" fmla="*/ 6952367 h 188"/>
              <a:gd name="T70" fmla="*/ 8054090 w 185"/>
              <a:gd name="T71" fmla="*/ 6551264 h 188"/>
              <a:gd name="T72" fmla="*/ 8330189 w 185"/>
              <a:gd name="T73" fmla="*/ 6016321 h 188"/>
              <a:gd name="T74" fmla="*/ 8514256 w 185"/>
              <a:gd name="T75" fmla="*/ 3431534 h 188"/>
              <a:gd name="T76" fmla="*/ 8468132 w 185"/>
              <a:gd name="T77" fmla="*/ 2807715 h 188"/>
              <a:gd name="T78" fmla="*/ 8330189 w 185"/>
              <a:gd name="T79" fmla="*/ 2228228 h 188"/>
              <a:gd name="T80" fmla="*/ 8007966 w 185"/>
              <a:gd name="T81" fmla="*/ 1648952 h 188"/>
              <a:gd name="T82" fmla="*/ 7593709 w 185"/>
              <a:gd name="T83" fmla="*/ 1114219 h 188"/>
              <a:gd name="T84" fmla="*/ 6811319 w 185"/>
              <a:gd name="T85" fmla="*/ 579276 h 188"/>
              <a:gd name="T86" fmla="*/ 5890986 w 185"/>
              <a:gd name="T87" fmla="*/ 178174 h 188"/>
              <a:gd name="T88" fmla="*/ 4970439 w 185"/>
              <a:gd name="T89" fmla="*/ 0 h 188"/>
              <a:gd name="T90" fmla="*/ 4003983 w 185"/>
              <a:gd name="T91" fmla="*/ 0 h 188"/>
              <a:gd name="T92" fmla="*/ 3037526 w 185"/>
              <a:gd name="T93" fmla="*/ 178174 h 188"/>
              <a:gd name="T94" fmla="*/ 2163103 w 185"/>
              <a:gd name="T95" fmla="*/ 579276 h 188"/>
              <a:gd name="T96" fmla="*/ 1380713 w 185"/>
              <a:gd name="T97" fmla="*/ 1024921 h 188"/>
              <a:gd name="T98" fmla="*/ 690357 w 185"/>
              <a:gd name="T99" fmla="*/ 1693495 h 188"/>
              <a:gd name="T100" fmla="*/ 368133 w 185"/>
              <a:gd name="T101" fmla="*/ 2629330 h 188"/>
              <a:gd name="T102" fmla="*/ 46124 w 185"/>
              <a:gd name="T103" fmla="*/ 3654463 h 188"/>
              <a:gd name="T104" fmla="*/ 46124 w 185"/>
              <a:gd name="T105" fmla="*/ 4679384 h 188"/>
              <a:gd name="T106" fmla="*/ 138157 w 185"/>
              <a:gd name="T107" fmla="*/ 5169573 h 188"/>
              <a:gd name="T108" fmla="*/ 368133 w 185"/>
              <a:gd name="T109" fmla="*/ 5659973 h 1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5" h="188">
                <a:moveTo>
                  <a:pt x="146" y="117"/>
                </a:moveTo>
                <a:lnTo>
                  <a:pt x="138" y="115"/>
                </a:lnTo>
                <a:lnTo>
                  <a:pt x="128" y="112"/>
                </a:lnTo>
                <a:lnTo>
                  <a:pt x="119" y="109"/>
                </a:lnTo>
                <a:lnTo>
                  <a:pt x="108" y="103"/>
                </a:lnTo>
                <a:lnTo>
                  <a:pt x="110" y="110"/>
                </a:lnTo>
                <a:lnTo>
                  <a:pt x="113" y="125"/>
                </a:lnTo>
                <a:lnTo>
                  <a:pt x="118" y="138"/>
                </a:lnTo>
                <a:lnTo>
                  <a:pt x="119" y="145"/>
                </a:lnTo>
                <a:lnTo>
                  <a:pt x="112" y="145"/>
                </a:lnTo>
                <a:lnTo>
                  <a:pt x="96" y="145"/>
                </a:lnTo>
                <a:lnTo>
                  <a:pt x="80" y="145"/>
                </a:lnTo>
                <a:lnTo>
                  <a:pt x="73" y="145"/>
                </a:lnTo>
                <a:lnTo>
                  <a:pt x="75" y="140"/>
                </a:lnTo>
                <a:lnTo>
                  <a:pt x="78" y="128"/>
                </a:lnTo>
                <a:lnTo>
                  <a:pt x="82" y="116"/>
                </a:lnTo>
                <a:lnTo>
                  <a:pt x="83" y="111"/>
                </a:lnTo>
                <a:lnTo>
                  <a:pt x="77" y="111"/>
                </a:lnTo>
                <a:lnTo>
                  <a:pt x="63" y="111"/>
                </a:lnTo>
                <a:lnTo>
                  <a:pt x="48" y="111"/>
                </a:lnTo>
                <a:lnTo>
                  <a:pt x="42" y="111"/>
                </a:lnTo>
                <a:lnTo>
                  <a:pt x="42" y="104"/>
                </a:lnTo>
                <a:lnTo>
                  <a:pt x="42" y="89"/>
                </a:lnTo>
                <a:lnTo>
                  <a:pt x="42" y="75"/>
                </a:lnTo>
                <a:lnTo>
                  <a:pt x="42" y="69"/>
                </a:lnTo>
                <a:lnTo>
                  <a:pt x="50" y="73"/>
                </a:lnTo>
                <a:lnTo>
                  <a:pt x="59" y="78"/>
                </a:lnTo>
                <a:lnTo>
                  <a:pt x="63" y="79"/>
                </a:lnTo>
                <a:lnTo>
                  <a:pt x="69" y="80"/>
                </a:lnTo>
                <a:lnTo>
                  <a:pt x="74" y="80"/>
                </a:lnTo>
                <a:lnTo>
                  <a:pt x="80" y="80"/>
                </a:lnTo>
                <a:lnTo>
                  <a:pt x="79" y="73"/>
                </a:lnTo>
                <a:lnTo>
                  <a:pt x="77" y="61"/>
                </a:lnTo>
                <a:lnTo>
                  <a:pt x="74" y="47"/>
                </a:lnTo>
                <a:lnTo>
                  <a:pt x="73" y="41"/>
                </a:lnTo>
                <a:lnTo>
                  <a:pt x="80" y="41"/>
                </a:lnTo>
                <a:lnTo>
                  <a:pt x="96" y="41"/>
                </a:lnTo>
                <a:lnTo>
                  <a:pt x="112" y="41"/>
                </a:lnTo>
                <a:lnTo>
                  <a:pt x="119" y="41"/>
                </a:lnTo>
                <a:lnTo>
                  <a:pt x="117" y="47"/>
                </a:lnTo>
                <a:lnTo>
                  <a:pt x="112" y="58"/>
                </a:lnTo>
                <a:lnTo>
                  <a:pt x="107" y="70"/>
                </a:lnTo>
                <a:lnTo>
                  <a:pt x="105" y="75"/>
                </a:lnTo>
                <a:lnTo>
                  <a:pt x="111" y="75"/>
                </a:lnTo>
                <a:lnTo>
                  <a:pt x="126" y="75"/>
                </a:lnTo>
                <a:lnTo>
                  <a:pt x="140" y="75"/>
                </a:lnTo>
                <a:lnTo>
                  <a:pt x="146" y="75"/>
                </a:lnTo>
                <a:lnTo>
                  <a:pt x="146" y="82"/>
                </a:lnTo>
                <a:lnTo>
                  <a:pt x="146" y="97"/>
                </a:lnTo>
                <a:lnTo>
                  <a:pt x="146" y="111"/>
                </a:lnTo>
                <a:lnTo>
                  <a:pt x="146" y="117"/>
                </a:lnTo>
                <a:close/>
                <a:moveTo>
                  <a:pt x="8" y="127"/>
                </a:moveTo>
                <a:lnTo>
                  <a:pt x="11" y="134"/>
                </a:lnTo>
                <a:lnTo>
                  <a:pt x="15" y="142"/>
                </a:lnTo>
                <a:lnTo>
                  <a:pt x="19" y="148"/>
                </a:lnTo>
                <a:lnTo>
                  <a:pt x="24" y="154"/>
                </a:lnTo>
                <a:lnTo>
                  <a:pt x="29" y="160"/>
                </a:lnTo>
                <a:lnTo>
                  <a:pt x="35" y="164"/>
                </a:lnTo>
                <a:lnTo>
                  <a:pt x="41" y="169"/>
                </a:lnTo>
                <a:lnTo>
                  <a:pt x="48" y="173"/>
                </a:lnTo>
                <a:lnTo>
                  <a:pt x="55" y="176"/>
                </a:lnTo>
                <a:lnTo>
                  <a:pt x="62" y="179"/>
                </a:lnTo>
                <a:lnTo>
                  <a:pt x="70" y="181"/>
                </a:lnTo>
                <a:lnTo>
                  <a:pt x="77" y="183"/>
                </a:lnTo>
                <a:lnTo>
                  <a:pt x="93" y="186"/>
                </a:lnTo>
                <a:lnTo>
                  <a:pt x="109" y="188"/>
                </a:lnTo>
                <a:lnTo>
                  <a:pt x="131" y="178"/>
                </a:lnTo>
                <a:lnTo>
                  <a:pt x="152" y="168"/>
                </a:lnTo>
                <a:lnTo>
                  <a:pt x="161" y="163"/>
                </a:lnTo>
                <a:lnTo>
                  <a:pt x="169" y="156"/>
                </a:lnTo>
                <a:lnTo>
                  <a:pt x="172" y="151"/>
                </a:lnTo>
                <a:lnTo>
                  <a:pt x="175" y="147"/>
                </a:lnTo>
                <a:lnTo>
                  <a:pt x="178" y="142"/>
                </a:lnTo>
                <a:lnTo>
                  <a:pt x="181" y="135"/>
                </a:lnTo>
                <a:lnTo>
                  <a:pt x="183" y="105"/>
                </a:lnTo>
                <a:lnTo>
                  <a:pt x="185" y="77"/>
                </a:lnTo>
                <a:lnTo>
                  <a:pt x="184" y="70"/>
                </a:lnTo>
                <a:lnTo>
                  <a:pt x="184" y="63"/>
                </a:lnTo>
                <a:lnTo>
                  <a:pt x="183" y="56"/>
                </a:lnTo>
                <a:lnTo>
                  <a:pt x="181" y="50"/>
                </a:lnTo>
                <a:lnTo>
                  <a:pt x="177" y="43"/>
                </a:lnTo>
                <a:lnTo>
                  <a:pt x="174" y="37"/>
                </a:lnTo>
                <a:lnTo>
                  <a:pt x="170" y="32"/>
                </a:lnTo>
                <a:lnTo>
                  <a:pt x="165" y="25"/>
                </a:lnTo>
                <a:lnTo>
                  <a:pt x="156" y="19"/>
                </a:lnTo>
                <a:lnTo>
                  <a:pt x="148" y="13"/>
                </a:lnTo>
                <a:lnTo>
                  <a:pt x="138" y="7"/>
                </a:lnTo>
                <a:lnTo>
                  <a:pt x="128" y="4"/>
                </a:lnTo>
                <a:lnTo>
                  <a:pt x="119" y="1"/>
                </a:lnTo>
                <a:lnTo>
                  <a:pt x="108" y="0"/>
                </a:lnTo>
                <a:lnTo>
                  <a:pt x="97" y="0"/>
                </a:lnTo>
                <a:lnTo>
                  <a:pt x="87" y="0"/>
                </a:lnTo>
                <a:lnTo>
                  <a:pt x="77" y="2"/>
                </a:lnTo>
                <a:lnTo>
                  <a:pt x="66" y="4"/>
                </a:lnTo>
                <a:lnTo>
                  <a:pt x="57" y="7"/>
                </a:lnTo>
                <a:lnTo>
                  <a:pt x="47" y="13"/>
                </a:lnTo>
                <a:lnTo>
                  <a:pt x="39" y="18"/>
                </a:lnTo>
                <a:lnTo>
                  <a:pt x="30" y="23"/>
                </a:lnTo>
                <a:lnTo>
                  <a:pt x="23" y="31"/>
                </a:lnTo>
                <a:lnTo>
                  <a:pt x="15" y="38"/>
                </a:lnTo>
                <a:lnTo>
                  <a:pt x="11" y="49"/>
                </a:lnTo>
                <a:lnTo>
                  <a:pt x="8" y="59"/>
                </a:lnTo>
                <a:lnTo>
                  <a:pt x="4" y="71"/>
                </a:lnTo>
                <a:lnTo>
                  <a:pt x="1" y="82"/>
                </a:lnTo>
                <a:lnTo>
                  <a:pt x="0" y="94"/>
                </a:lnTo>
                <a:lnTo>
                  <a:pt x="1" y="105"/>
                </a:lnTo>
                <a:lnTo>
                  <a:pt x="1" y="111"/>
                </a:lnTo>
                <a:lnTo>
                  <a:pt x="3" y="116"/>
                </a:lnTo>
                <a:lnTo>
                  <a:pt x="6" y="121"/>
                </a:lnTo>
                <a:lnTo>
                  <a:pt x="8" y="127"/>
                </a:lnTo>
                <a:close/>
              </a:path>
            </a:pathLst>
          </a:custGeom>
          <a:solidFill>
            <a:srgbClr val="FFFFFF"/>
          </a:solidFill>
          <a:ln w="9525">
            <a:noFill/>
            <a:round/>
            <a:headEnd/>
            <a:tailEnd/>
          </a:ln>
        </p:spPr>
        <p:txBody>
          <a:bodyPr/>
          <a:lstStyle/>
          <a:p>
            <a:endParaRPr lang="en-US"/>
          </a:p>
        </p:txBody>
      </p:sp>
      <p:sp>
        <p:nvSpPr>
          <p:cNvPr id="460" name="Freeform 464"/>
          <p:cNvSpPr>
            <a:spLocks noEditPoints="1"/>
          </p:cNvSpPr>
          <p:nvPr/>
        </p:nvSpPr>
        <p:spPr bwMode="auto">
          <a:xfrm>
            <a:off x="1306513" y="1260475"/>
            <a:ext cx="71437" cy="341313"/>
          </a:xfrm>
          <a:custGeom>
            <a:avLst/>
            <a:gdLst>
              <a:gd name="T0" fmla="*/ 13281837 w 328"/>
              <a:gd name="T1" fmla="*/ 14507002 h 1565"/>
              <a:gd name="T2" fmla="*/ 12190898 w 328"/>
              <a:gd name="T3" fmla="*/ 12556829 h 1565"/>
              <a:gd name="T4" fmla="*/ 10530641 w 328"/>
              <a:gd name="T5" fmla="*/ 11177401 h 1565"/>
              <a:gd name="T6" fmla="*/ 8396025 w 328"/>
              <a:gd name="T7" fmla="*/ 10511568 h 1565"/>
              <a:gd name="T8" fmla="*/ 6119189 w 328"/>
              <a:gd name="T9" fmla="*/ 10701962 h 1565"/>
              <a:gd name="T10" fmla="*/ 4126794 w 328"/>
              <a:gd name="T11" fmla="*/ 11795908 h 1565"/>
              <a:gd name="T12" fmla="*/ 2798675 w 328"/>
              <a:gd name="T13" fmla="*/ 13460600 h 1565"/>
              <a:gd name="T14" fmla="*/ 2134616 w 328"/>
              <a:gd name="T15" fmla="*/ 15648492 h 1565"/>
              <a:gd name="T16" fmla="*/ 2324316 w 328"/>
              <a:gd name="T17" fmla="*/ 17931473 h 1565"/>
              <a:gd name="T18" fmla="*/ 3367775 w 328"/>
              <a:gd name="T19" fmla="*/ 19834102 h 1565"/>
              <a:gd name="T20" fmla="*/ 5075512 w 328"/>
              <a:gd name="T21" fmla="*/ 21213530 h 1565"/>
              <a:gd name="T22" fmla="*/ 7257607 w 328"/>
              <a:gd name="T23" fmla="*/ 21879363 h 1565"/>
              <a:gd name="T24" fmla="*/ 9534444 w 328"/>
              <a:gd name="T25" fmla="*/ 21689187 h 1565"/>
              <a:gd name="T26" fmla="*/ 11431880 w 328"/>
              <a:gd name="T27" fmla="*/ 20595241 h 1565"/>
              <a:gd name="T28" fmla="*/ 12807478 w 328"/>
              <a:gd name="T29" fmla="*/ 18930331 h 1565"/>
              <a:gd name="T30" fmla="*/ 13471537 w 328"/>
              <a:gd name="T31" fmla="*/ 16789983 h 1565"/>
              <a:gd name="T32" fmla="*/ 14562476 w 328"/>
              <a:gd name="T33" fmla="*/ 73914220 h 1565"/>
              <a:gd name="T34" fmla="*/ 15558674 w 328"/>
              <a:gd name="T35" fmla="*/ 71108038 h 1565"/>
              <a:gd name="T36" fmla="*/ 15416453 w 328"/>
              <a:gd name="T37" fmla="*/ 53652005 h 1565"/>
              <a:gd name="T38" fmla="*/ 15321494 w 328"/>
              <a:gd name="T39" fmla="*/ 30203038 h 1565"/>
              <a:gd name="T40" fmla="*/ 15226535 w 328"/>
              <a:gd name="T41" fmla="*/ 12747005 h 1565"/>
              <a:gd name="T42" fmla="*/ 13993376 w 328"/>
              <a:gd name="T43" fmla="*/ 8466307 h 1565"/>
              <a:gd name="T44" fmla="*/ 8490767 w 328"/>
              <a:gd name="T45" fmla="*/ 1522060 h 1565"/>
              <a:gd name="T46" fmla="*/ 6119189 w 328"/>
              <a:gd name="T47" fmla="*/ 1474516 h 1565"/>
              <a:gd name="T48" fmla="*/ 1090939 w 328"/>
              <a:gd name="T49" fmla="*/ 8085956 h 1565"/>
              <a:gd name="T50" fmla="*/ 0 w 328"/>
              <a:gd name="T51" fmla="*/ 12366653 h 1565"/>
              <a:gd name="T52" fmla="*/ 0 w 328"/>
              <a:gd name="T53" fmla="*/ 30107950 h 1565"/>
              <a:gd name="T54" fmla="*/ 0 w 328"/>
              <a:gd name="T55" fmla="*/ 53889942 h 1565"/>
              <a:gd name="T56" fmla="*/ 0 w 328"/>
              <a:gd name="T57" fmla="*/ 71678783 h 1565"/>
              <a:gd name="T58" fmla="*/ 1185898 w 328"/>
              <a:gd name="T59" fmla="*/ 74151939 h 1565"/>
              <a:gd name="T60" fmla="*/ 1185898 w 328"/>
              <a:gd name="T61" fmla="*/ 67160148 h 1565"/>
              <a:gd name="T62" fmla="*/ 1185898 w 328"/>
              <a:gd name="T63" fmla="*/ 51701832 h 1565"/>
              <a:gd name="T64" fmla="*/ 1185898 w 328"/>
              <a:gd name="T65" fmla="*/ 36338821 h 1565"/>
              <a:gd name="T66" fmla="*/ 1185898 w 328"/>
              <a:gd name="T67" fmla="*/ 29346811 h 1565"/>
              <a:gd name="T68" fmla="*/ 1612777 w 328"/>
              <a:gd name="T69" fmla="*/ 27111375 h 1565"/>
              <a:gd name="T70" fmla="*/ 2514016 w 328"/>
              <a:gd name="T71" fmla="*/ 25636859 h 1565"/>
              <a:gd name="T72" fmla="*/ 3652434 w 328"/>
              <a:gd name="T73" fmla="*/ 25018570 h 1565"/>
              <a:gd name="T74" fmla="*/ 5028032 w 328"/>
              <a:gd name="T75" fmla="*/ 25256508 h 1565"/>
              <a:gd name="T76" fmla="*/ 6119189 w 328"/>
              <a:gd name="T77" fmla="*/ 26493086 h 1565"/>
              <a:gd name="T78" fmla="*/ 6593548 w 328"/>
              <a:gd name="T79" fmla="*/ 28823610 h 1565"/>
              <a:gd name="T80" fmla="*/ 6546069 w 328"/>
              <a:gd name="T81" fmla="*/ 31439616 h 1565"/>
              <a:gd name="T82" fmla="*/ 6498589 w 328"/>
              <a:gd name="T83" fmla="*/ 43616094 h 1565"/>
              <a:gd name="T84" fmla="*/ 6403630 w 328"/>
              <a:gd name="T85" fmla="*/ 59977963 h 1565"/>
              <a:gd name="T86" fmla="*/ 6356368 w 328"/>
              <a:gd name="T87" fmla="*/ 72201984 h 1565"/>
              <a:gd name="T88" fmla="*/ 7731966 w 328"/>
              <a:gd name="T89" fmla="*/ 74104396 h 1565"/>
              <a:gd name="T90" fmla="*/ 7731966 w 328"/>
              <a:gd name="T91" fmla="*/ 67112604 h 1565"/>
              <a:gd name="T92" fmla="*/ 7731966 w 328"/>
              <a:gd name="T93" fmla="*/ 51654288 h 1565"/>
              <a:gd name="T94" fmla="*/ 7731966 w 328"/>
              <a:gd name="T95" fmla="*/ 36196189 h 1565"/>
              <a:gd name="T96" fmla="*/ 7779446 w 328"/>
              <a:gd name="T97" fmla="*/ 29204180 h 1565"/>
              <a:gd name="T98" fmla="*/ 8348546 w 328"/>
              <a:gd name="T99" fmla="*/ 27016287 h 1565"/>
              <a:gd name="T100" fmla="*/ 9534444 w 328"/>
              <a:gd name="T101" fmla="*/ 25541771 h 1565"/>
              <a:gd name="T102" fmla="*/ 11574101 w 328"/>
              <a:gd name="T103" fmla="*/ 24875938 h 1565"/>
              <a:gd name="T104" fmla="*/ 12665040 w 328"/>
              <a:gd name="T105" fmla="*/ 25018570 h 1565"/>
              <a:gd name="T106" fmla="*/ 13850937 w 328"/>
              <a:gd name="T107" fmla="*/ 26255148 h 1565"/>
              <a:gd name="T108" fmla="*/ 14135596 w 328"/>
              <a:gd name="T109" fmla="*/ 28538347 h 1565"/>
              <a:gd name="T110" fmla="*/ 13993376 w 328"/>
              <a:gd name="T111" fmla="*/ 31106809 h 1565"/>
              <a:gd name="T112" fmla="*/ 13850937 w 328"/>
              <a:gd name="T113" fmla="*/ 43330612 h 1565"/>
              <a:gd name="T114" fmla="*/ 13756196 w 328"/>
              <a:gd name="T115" fmla="*/ 59835331 h 1565"/>
              <a:gd name="T116" fmla="*/ 13661237 w 328"/>
              <a:gd name="T117" fmla="*/ 72059135 h 15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28" h="1565">
                <a:moveTo>
                  <a:pt x="285" y="341"/>
                </a:moveTo>
                <a:lnTo>
                  <a:pt x="284" y="329"/>
                </a:lnTo>
                <a:lnTo>
                  <a:pt x="283" y="316"/>
                </a:lnTo>
                <a:lnTo>
                  <a:pt x="280" y="305"/>
                </a:lnTo>
                <a:lnTo>
                  <a:pt x="275" y="294"/>
                </a:lnTo>
                <a:lnTo>
                  <a:pt x="270" y="283"/>
                </a:lnTo>
                <a:lnTo>
                  <a:pt x="265" y="273"/>
                </a:lnTo>
                <a:lnTo>
                  <a:pt x="257" y="264"/>
                </a:lnTo>
                <a:lnTo>
                  <a:pt x="250" y="255"/>
                </a:lnTo>
                <a:lnTo>
                  <a:pt x="241" y="248"/>
                </a:lnTo>
                <a:lnTo>
                  <a:pt x="232" y="241"/>
                </a:lnTo>
                <a:lnTo>
                  <a:pt x="222" y="235"/>
                </a:lnTo>
                <a:lnTo>
                  <a:pt x="211" y="230"/>
                </a:lnTo>
                <a:lnTo>
                  <a:pt x="201" y="225"/>
                </a:lnTo>
                <a:lnTo>
                  <a:pt x="189" y="223"/>
                </a:lnTo>
                <a:lnTo>
                  <a:pt x="177" y="221"/>
                </a:lnTo>
                <a:lnTo>
                  <a:pt x="164" y="220"/>
                </a:lnTo>
                <a:lnTo>
                  <a:pt x="153" y="221"/>
                </a:lnTo>
                <a:lnTo>
                  <a:pt x="140" y="223"/>
                </a:lnTo>
                <a:lnTo>
                  <a:pt x="129" y="225"/>
                </a:lnTo>
                <a:lnTo>
                  <a:pt x="117" y="230"/>
                </a:lnTo>
                <a:lnTo>
                  <a:pt x="107" y="235"/>
                </a:lnTo>
                <a:lnTo>
                  <a:pt x="97" y="241"/>
                </a:lnTo>
                <a:lnTo>
                  <a:pt x="87" y="248"/>
                </a:lnTo>
                <a:lnTo>
                  <a:pt x="79" y="255"/>
                </a:lnTo>
                <a:lnTo>
                  <a:pt x="71" y="264"/>
                </a:lnTo>
                <a:lnTo>
                  <a:pt x="65" y="273"/>
                </a:lnTo>
                <a:lnTo>
                  <a:pt x="59" y="283"/>
                </a:lnTo>
                <a:lnTo>
                  <a:pt x="53" y="294"/>
                </a:lnTo>
                <a:lnTo>
                  <a:pt x="49" y="305"/>
                </a:lnTo>
                <a:lnTo>
                  <a:pt x="47" y="316"/>
                </a:lnTo>
                <a:lnTo>
                  <a:pt x="45" y="329"/>
                </a:lnTo>
                <a:lnTo>
                  <a:pt x="44" y="341"/>
                </a:lnTo>
                <a:lnTo>
                  <a:pt x="45" y="353"/>
                </a:lnTo>
                <a:lnTo>
                  <a:pt x="47" y="365"/>
                </a:lnTo>
                <a:lnTo>
                  <a:pt x="49" y="377"/>
                </a:lnTo>
                <a:lnTo>
                  <a:pt x="53" y="388"/>
                </a:lnTo>
                <a:lnTo>
                  <a:pt x="59" y="398"/>
                </a:lnTo>
                <a:lnTo>
                  <a:pt x="65" y="408"/>
                </a:lnTo>
                <a:lnTo>
                  <a:pt x="71" y="417"/>
                </a:lnTo>
                <a:lnTo>
                  <a:pt x="79" y="426"/>
                </a:lnTo>
                <a:lnTo>
                  <a:pt x="87" y="433"/>
                </a:lnTo>
                <a:lnTo>
                  <a:pt x="97" y="441"/>
                </a:lnTo>
                <a:lnTo>
                  <a:pt x="107" y="446"/>
                </a:lnTo>
                <a:lnTo>
                  <a:pt x="117" y="452"/>
                </a:lnTo>
                <a:lnTo>
                  <a:pt x="129" y="456"/>
                </a:lnTo>
                <a:lnTo>
                  <a:pt x="140" y="459"/>
                </a:lnTo>
                <a:lnTo>
                  <a:pt x="153" y="460"/>
                </a:lnTo>
                <a:lnTo>
                  <a:pt x="164" y="461"/>
                </a:lnTo>
                <a:lnTo>
                  <a:pt x="177" y="460"/>
                </a:lnTo>
                <a:lnTo>
                  <a:pt x="189" y="459"/>
                </a:lnTo>
                <a:lnTo>
                  <a:pt x="201" y="456"/>
                </a:lnTo>
                <a:lnTo>
                  <a:pt x="211" y="452"/>
                </a:lnTo>
                <a:lnTo>
                  <a:pt x="222" y="446"/>
                </a:lnTo>
                <a:lnTo>
                  <a:pt x="232" y="441"/>
                </a:lnTo>
                <a:lnTo>
                  <a:pt x="241" y="433"/>
                </a:lnTo>
                <a:lnTo>
                  <a:pt x="250" y="426"/>
                </a:lnTo>
                <a:lnTo>
                  <a:pt x="257" y="417"/>
                </a:lnTo>
                <a:lnTo>
                  <a:pt x="265" y="408"/>
                </a:lnTo>
                <a:lnTo>
                  <a:pt x="270" y="398"/>
                </a:lnTo>
                <a:lnTo>
                  <a:pt x="275" y="388"/>
                </a:lnTo>
                <a:lnTo>
                  <a:pt x="280" y="377"/>
                </a:lnTo>
                <a:lnTo>
                  <a:pt x="283" y="365"/>
                </a:lnTo>
                <a:lnTo>
                  <a:pt x="284" y="353"/>
                </a:lnTo>
                <a:lnTo>
                  <a:pt x="285" y="341"/>
                </a:lnTo>
                <a:close/>
                <a:moveTo>
                  <a:pt x="288" y="1556"/>
                </a:moveTo>
                <a:lnTo>
                  <a:pt x="295" y="1555"/>
                </a:lnTo>
                <a:lnTo>
                  <a:pt x="307" y="1554"/>
                </a:lnTo>
                <a:lnTo>
                  <a:pt x="321" y="1553"/>
                </a:lnTo>
                <a:lnTo>
                  <a:pt x="328" y="1553"/>
                </a:lnTo>
                <a:lnTo>
                  <a:pt x="328" y="1538"/>
                </a:lnTo>
                <a:lnTo>
                  <a:pt x="328" y="1495"/>
                </a:lnTo>
                <a:lnTo>
                  <a:pt x="328" y="1429"/>
                </a:lnTo>
                <a:lnTo>
                  <a:pt x="327" y="1342"/>
                </a:lnTo>
                <a:lnTo>
                  <a:pt x="327" y="1241"/>
                </a:lnTo>
                <a:lnTo>
                  <a:pt x="325" y="1128"/>
                </a:lnTo>
                <a:lnTo>
                  <a:pt x="325" y="1006"/>
                </a:lnTo>
                <a:lnTo>
                  <a:pt x="324" y="882"/>
                </a:lnTo>
                <a:lnTo>
                  <a:pt x="323" y="757"/>
                </a:lnTo>
                <a:lnTo>
                  <a:pt x="323" y="635"/>
                </a:lnTo>
                <a:lnTo>
                  <a:pt x="322" y="522"/>
                </a:lnTo>
                <a:lnTo>
                  <a:pt x="322" y="421"/>
                </a:lnTo>
                <a:lnTo>
                  <a:pt x="321" y="335"/>
                </a:lnTo>
                <a:lnTo>
                  <a:pt x="321" y="268"/>
                </a:lnTo>
                <a:lnTo>
                  <a:pt x="321" y="226"/>
                </a:lnTo>
                <a:lnTo>
                  <a:pt x="321" y="210"/>
                </a:lnTo>
                <a:lnTo>
                  <a:pt x="314" y="202"/>
                </a:lnTo>
                <a:lnTo>
                  <a:pt x="295" y="178"/>
                </a:lnTo>
                <a:lnTo>
                  <a:pt x="268" y="144"/>
                </a:lnTo>
                <a:lnTo>
                  <a:pt x="237" y="105"/>
                </a:lnTo>
                <a:lnTo>
                  <a:pt x="206" y="66"/>
                </a:lnTo>
                <a:lnTo>
                  <a:pt x="179" y="32"/>
                </a:lnTo>
                <a:lnTo>
                  <a:pt x="160" y="9"/>
                </a:lnTo>
                <a:lnTo>
                  <a:pt x="153" y="0"/>
                </a:lnTo>
                <a:lnTo>
                  <a:pt x="146" y="9"/>
                </a:lnTo>
                <a:lnTo>
                  <a:pt x="129" y="31"/>
                </a:lnTo>
                <a:lnTo>
                  <a:pt x="104" y="63"/>
                </a:lnTo>
                <a:lnTo>
                  <a:pt x="76" y="101"/>
                </a:lnTo>
                <a:lnTo>
                  <a:pt x="48" y="138"/>
                </a:lnTo>
                <a:lnTo>
                  <a:pt x="23" y="170"/>
                </a:lnTo>
                <a:lnTo>
                  <a:pt x="6" y="192"/>
                </a:lnTo>
                <a:lnTo>
                  <a:pt x="0" y="201"/>
                </a:lnTo>
                <a:lnTo>
                  <a:pt x="0" y="217"/>
                </a:lnTo>
                <a:lnTo>
                  <a:pt x="0" y="260"/>
                </a:lnTo>
                <a:lnTo>
                  <a:pt x="0" y="327"/>
                </a:lnTo>
                <a:lnTo>
                  <a:pt x="0" y="414"/>
                </a:lnTo>
                <a:lnTo>
                  <a:pt x="0" y="518"/>
                </a:lnTo>
                <a:lnTo>
                  <a:pt x="0" y="633"/>
                </a:lnTo>
                <a:lnTo>
                  <a:pt x="0" y="756"/>
                </a:lnTo>
                <a:lnTo>
                  <a:pt x="0" y="884"/>
                </a:lnTo>
                <a:lnTo>
                  <a:pt x="0" y="1011"/>
                </a:lnTo>
                <a:lnTo>
                  <a:pt x="0" y="1133"/>
                </a:lnTo>
                <a:lnTo>
                  <a:pt x="0" y="1249"/>
                </a:lnTo>
                <a:lnTo>
                  <a:pt x="0" y="1352"/>
                </a:lnTo>
                <a:lnTo>
                  <a:pt x="0" y="1440"/>
                </a:lnTo>
                <a:lnTo>
                  <a:pt x="0" y="1507"/>
                </a:lnTo>
                <a:lnTo>
                  <a:pt x="0" y="1550"/>
                </a:lnTo>
                <a:lnTo>
                  <a:pt x="0" y="1565"/>
                </a:lnTo>
                <a:lnTo>
                  <a:pt x="13" y="1562"/>
                </a:lnTo>
                <a:lnTo>
                  <a:pt x="25" y="1559"/>
                </a:lnTo>
                <a:lnTo>
                  <a:pt x="25" y="1548"/>
                </a:lnTo>
                <a:lnTo>
                  <a:pt x="25" y="1518"/>
                </a:lnTo>
                <a:lnTo>
                  <a:pt x="25" y="1472"/>
                </a:lnTo>
                <a:lnTo>
                  <a:pt x="25" y="1412"/>
                </a:lnTo>
                <a:lnTo>
                  <a:pt x="25" y="1340"/>
                </a:lnTo>
                <a:lnTo>
                  <a:pt x="25" y="1261"/>
                </a:lnTo>
                <a:lnTo>
                  <a:pt x="25" y="1176"/>
                </a:lnTo>
                <a:lnTo>
                  <a:pt x="25" y="1087"/>
                </a:lnTo>
                <a:lnTo>
                  <a:pt x="25" y="1000"/>
                </a:lnTo>
                <a:lnTo>
                  <a:pt x="25" y="915"/>
                </a:lnTo>
                <a:lnTo>
                  <a:pt x="25" y="836"/>
                </a:lnTo>
                <a:lnTo>
                  <a:pt x="25" y="764"/>
                </a:lnTo>
                <a:lnTo>
                  <a:pt x="25" y="704"/>
                </a:lnTo>
                <a:lnTo>
                  <a:pt x="25" y="658"/>
                </a:lnTo>
                <a:lnTo>
                  <a:pt x="25" y="628"/>
                </a:lnTo>
                <a:lnTo>
                  <a:pt x="25" y="617"/>
                </a:lnTo>
                <a:lnTo>
                  <a:pt x="25" y="613"/>
                </a:lnTo>
                <a:lnTo>
                  <a:pt x="27" y="602"/>
                </a:lnTo>
                <a:lnTo>
                  <a:pt x="30" y="587"/>
                </a:lnTo>
                <a:lnTo>
                  <a:pt x="34" y="570"/>
                </a:lnTo>
                <a:lnTo>
                  <a:pt x="37" y="561"/>
                </a:lnTo>
                <a:lnTo>
                  <a:pt x="41" y="553"/>
                </a:lnTo>
                <a:lnTo>
                  <a:pt x="47" y="545"/>
                </a:lnTo>
                <a:lnTo>
                  <a:pt x="53" y="539"/>
                </a:lnTo>
                <a:lnTo>
                  <a:pt x="60" y="533"/>
                </a:lnTo>
                <a:lnTo>
                  <a:pt x="68" y="529"/>
                </a:lnTo>
                <a:lnTo>
                  <a:pt x="72" y="527"/>
                </a:lnTo>
                <a:lnTo>
                  <a:pt x="77" y="526"/>
                </a:lnTo>
                <a:lnTo>
                  <a:pt x="82" y="526"/>
                </a:lnTo>
                <a:lnTo>
                  <a:pt x="87" y="526"/>
                </a:lnTo>
                <a:lnTo>
                  <a:pt x="97" y="527"/>
                </a:lnTo>
                <a:lnTo>
                  <a:pt x="106" y="531"/>
                </a:lnTo>
                <a:lnTo>
                  <a:pt x="113" y="536"/>
                </a:lnTo>
                <a:lnTo>
                  <a:pt x="119" y="542"/>
                </a:lnTo>
                <a:lnTo>
                  <a:pt x="125" y="550"/>
                </a:lnTo>
                <a:lnTo>
                  <a:pt x="129" y="557"/>
                </a:lnTo>
                <a:lnTo>
                  <a:pt x="132" y="566"/>
                </a:lnTo>
                <a:lnTo>
                  <a:pt x="134" y="574"/>
                </a:lnTo>
                <a:lnTo>
                  <a:pt x="138" y="591"/>
                </a:lnTo>
                <a:lnTo>
                  <a:pt x="139" y="606"/>
                </a:lnTo>
                <a:lnTo>
                  <a:pt x="139" y="617"/>
                </a:lnTo>
                <a:lnTo>
                  <a:pt x="139" y="620"/>
                </a:lnTo>
                <a:lnTo>
                  <a:pt x="138" y="631"/>
                </a:lnTo>
                <a:lnTo>
                  <a:pt x="138" y="661"/>
                </a:lnTo>
                <a:lnTo>
                  <a:pt x="138" y="707"/>
                </a:lnTo>
                <a:lnTo>
                  <a:pt x="138" y="767"/>
                </a:lnTo>
                <a:lnTo>
                  <a:pt x="138" y="838"/>
                </a:lnTo>
                <a:lnTo>
                  <a:pt x="137" y="917"/>
                </a:lnTo>
                <a:lnTo>
                  <a:pt x="137" y="1002"/>
                </a:lnTo>
                <a:lnTo>
                  <a:pt x="137" y="1090"/>
                </a:lnTo>
                <a:lnTo>
                  <a:pt x="135" y="1177"/>
                </a:lnTo>
                <a:lnTo>
                  <a:pt x="135" y="1261"/>
                </a:lnTo>
                <a:lnTo>
                  <a:pt x="134" y="1340"/>
                </a:lnTo>
                <a:lnTo>
                  <a:pt x="134" y="1412"/>
                </a:lnTo>
                <a:lnTo>
                  <a:pt x="134" y="1472"/>
                </a:lnTo>
                <a:lnTo>
                  <a:pt x="134" y="1518"/>
                </a:lnTo>
                <a:lnTo>
                  <a:pt x="133" y="1547"/>
                </a:lnTo>
                <a:lnTo>
                  <a:pt x="133" y="1558"/>
                </a:lnTo>
                <a:lnTo>
                  <a:pt x="148" y="1558"/>
                </a:lnTo>
                <a:lnTo>
                  <a:pt x="163" y="1558"/>
                </a:lnTo>
                <a:lnTo>
                  <a:pt x="163" y="1547"/>
                </a:lnTo>
                <a:lnTo>
                  <a:pt x="163" y="1517"/>
                </a:lnTo>
                <a:lnTo>
                  <a:pt x="163" y="1472"/>
                </a:lnTo>
                <a:lnTo>
                  <a:pt x="163" y="1411"/>
                </a:lnTo>
                <a:lnTo>
                  <a:pt x="163" y="1339"/>
                </a:lnTo>
                <a:lnTo>
                  <a:pt x="163" y="1259"/>
                </a:lnTo>
                <a:lnTo>
                  <a:pt x="163" y="1174"/>
                </a:lnTo>
                <a:lnTo>
                  <a:pt x="163" y="1086"/>
                </a:lnTo>
                <a:lnTo>
                  <a:pt x="163" y="998"/>
                </a:lnTo>
                <a:lnTo>
                  <a:pt x="163" y="912"/>
                </a:lnTo>
                <a:lnTo>
                  <a:pt x="163" y="832"/>
                </a:lnTo>
                <a:lnTo>
                  <a:pt x="163" y="761"/>
                </a:lnTo>
                <a:lnTo>
                  <a:pt x="163" y="701"/>
                </a:lnTo>
                <a:lnTo>
                  <a:pt x="163" y="654"/>
                </a:lnTo>
                <a:lnTo>
                  <a:pt x="163" y="624"/>
                </a:lnTo>
                <a:lnTo>
                  <a:pt x="164" y="614"/>
                </a:lnTo>
                <a:lnTo>
                  <a:pt x="164" y="609"/>
                </a:lnTo>
                <a:lnTo>
                  <a:pt x="166" y="600"/>
                </a:lnTo>
                <a:lnTo>
                  <a:pt x="170" y="585"/>
                </a:lnTo>
                <a:lnTo>
                  <a:pt x="176" y="568"/>
                </a:lnTo>
                <a:lnTo>
                  <a:pt x="181" y="559"/>
                </a:lnTo>
                <a:lnTo>
                  <a:pt x="187" y="552"/>
                </a:lnTo>
                <a:lnTo>
                  <a:pt x="193" y="543"/>
                </a:lnTo>
                <a:lnTo>
                  <a:pt x="201" y="537"/>
                </a:lnTo>
                <a:lnTo>
                  <a:pt x="209" y="531"/>
                </a:lnTo>
                <a:lnTo>
                  <a:pt x="220" y="526"/>
                </a:lnTo>
                <a:lnTo>
                  <a:pt x="230" y="524"/>
                </a:lnTo>
                <a:lnTo>
                  <a:pt x="244" y="523"/>
                </a:lnTo>
                <a:lnTo>
                  <a:pt x="251" y="523"/>
                </a:lnTo>
                <a:lnTo>
                  <a:pt x="256" y="524"/>
                </a:lnTo>
                <a:lnTo>
                  <a:pt x="262" y="525"/>
                </a:lnTo>
                <a:lnTo>
                  <a:pt x="267" y="526"/>
                </a:lnTo>
                <a:lnTo>
                  <a:pt x="275" y="531"/>
                </a:lnTo>
                <a:lnTo>
                  <a:pt x="283" y="537"/>
                </a:lnTo>
                <a:lnTo>
                  <a:pt x="288" y="543"/>
                </a:lnTo>
                <a:lnTo>
                  <a:pt x="292" y="552"/>
                </a:lnTo>
                <a:lnTo>
                  <a:pt x="296" y="559"/>
                </a:lnTo>
                <a:lnTo>
                  <a:pt x="297" y="568"/>
                </a:lnTo>
                <a:lnTo>
                  <a:pt x="298" y="585"/>
                </a:lnTo>
                <a:lnTo>
                  <a:pt x="298" y="600"/>
                </a:lnTo>
                <a:lnTo>
                  <a:pt x="296" y="609"/>
                </a:lnTo>
                <a:lnTo>
                  <a:pt x="296" y="614"/>
                </a:lnTo>
                <a:lnTo>
                  <a:pt x="295" y="624"/>
                </a:lnTo>
                <a:lnTo>
                  <a:pt x="295" y="654"/>
                </a:lnTo>
                <a:lnTo>
                  <a:pt x="295" y="700"/>
                </a:lnTo>
                <a:lnTo>
                  <a:pt x="293" y="761"/>
                </a:lnTo>
                <a:lnTo>
                  <a:pt x="293" y="832"/>
                </a:lnTo>
                <a:lnTo>
                  <a:pt x="292" y="911"/>
                </a:lnTo>
                <a:lnTo>
                  <a:pt x="292" y="997"/>
                </a:lnTo>
                <a:lnTo>
                  <a:pt x="291" y="1084"/>
                </a:lnTo>
                <a:lnTo>
                  <a:pt x="290" y="1173"/>
                </a:lnTo>
                <a:lnTo>
                  <a:pt x="290" y="1258"/>
                </a:lnTo>
                <a:lnTo>
                  <a:pt x="289" y="1337"/>
                </a:lnTo>
                <a:lnTo>
                  <a:pt x="289" y="1409"/>
                </a:lnTo>
                <a:lnTo>
                  <a:pt x="288" y="1468"/>
                </a:lnTo>
                <a:lnTo>
                  <a:pt x="288" y="1515"/>
                </a:lnTo>
                <a:lnTo>
                  <a:pt x="288" y="1545"/>
                </a:lnTo>
                <a:lnTo>
                  <a:pt x="288" y="1556"/>
                </a:lnTo>
                <a:close/>
              </a:path>
            </a:pathLst>
          </a:custGeom>
          <a:solidFill>
            <a:srgbClr val="FFFFFF"/>
          </a:solidFill>
          <a:ln w="9525">
            <a:noFill/>
            <a:round/>
            <a:headEnd/>
            <a:tailEnd/>
          </a:ln>
        </p:spPr>
        <p:txBody>
          <a:bodyPr/>
          <a:lstStyle/>
          <a:p>
            <a:endParaRPr lang="en-US"/>
          </a:p>
        </p:txBody>
      </p:sp>
      <p:sp>
        <p:nvSpPr>
          <p:cNvPr id="461" name="Freeform 465"/>
          <p:cNvSpPr>
            <a:spLocks noEditPoints="1"/>
          </p:cNvSpPr>
          <p:nvPr/>
        </p:nvSpPr>
        <p:spPr bwMode="auto">
          <a:xfrm>
            <a:off x="1743075" y="1314450"/>
            <a:ext cx="39688" cy="39688"/>
          </a:xfrm>
          <a:custGeom>
            <a:avLst/>
            <a:gdLst>
              <a:gd name="T0" fmla="*/ 6443770 w 183"/>
              <a:gd name="T1" fmla="*/ 5125030 h 188"/>
              <a:gd name="T2" fmla="*/ 5550031 w 183"/>
              <a:gd name="T3" fmla="*/ 4857769 h 188"/>
              <a:gd name="T4" fmla="*/ 5173754 w 183"/>
              <a:gd name="T5" fmla="*/ 4902312 h 188"/>
              <a:gd name="T6" fmla="*/ 5455907 w 183"/>
              <a:gd name="T7" fmla="*/ 6150162 h 188"/>
              <a:gd name="T8" fmla="*/ 5220815 w 183"/>
              <a:gd name="T9" fmla="*/ 6461966 h 188"/>
              <a:gd name="T10" fmla="*/ 3762769 w 183"/>
              <a:gd name="T11" fmla="*/ 6461966 h 188"/>
              <a:gd name="T12" fmla="*/ 3480616 w 183"/>
              <a:gd name="T13" fmla="*/ 6239249 h 188"/>
              <a:gd name="T14" fmla="*/ 3856893 w 183"/>
              <a:gd name="T15" fmla="*/ 5169573 h 188"/>
              <a:gd name="T16" fmla="*/ 3621584 w 183"/>
              <a:gd name="T17" fmla="*/ 4946856 h 188"/>
              <a:gd name="T18" fmla="*/ 2257662 w 183"/>
              <a:gd name="T19" fmla="*/ 4946856 h 188"/>
              <a:gd name="T20" fmla="*/ 1928446 w 183"/>
              <a:gd name="T21" fmla="*/ 4634841 h 188"/>
              <a:gd name="T22" fmla="*/ 1928446 w 183"/>
              <a:gd name="T23" fmla="*/ 3342447 h 188"/>
              <a:gd name="T24" fmla="*/ 2304723 w 183"/>
              <a:gd name="T25" fmla="*/ 3253360 h 188"/>
              <a:gd name="T26" fmla="*/ 2963154 w 183"/>
              <a:gd name="T27" fmla="*/ 3520621 h 188"/>
              <a:gd name="T28" fmla="*/ 3433554 w 183"/>
              <a:gd name="T29" fmla="*/ 3565376 h 188"/>
              <a:gd name="T30" fmla="*/ 3715708 w 183"/>
              <a:gd name="T31" fmla="*/ 3253360 h 188"/>
              <a:gd name="T32" fmla="*/ 3433554 w 183"/>
              <a:gd name="T33" fmla="*/ 2094598 h 188"/>
              <a:gd name="T34" fmla="*/ 3762769 w 183"/>
              <a:gd name="T35" fmla="*/ 1827126 h 188"/>
              <a:gd name="T36" fmla="*/ 5220815 w 183"/>
              <a:gd name="T37" fmla="*/ 1827126 h 188"/>
              <a:gd name="T38" fmla="*/ 5455907 w 183"/>
              <a:gd name="T39" fmla="*/ 2094598 h 188"/>
              <a:gd name="T40" fmla="*/ 4985724 w 183"/>
              <a:gd name="T41" fmla="*/ 3119519 h 188"/>
              <a:gd name="T42" fmla="*/ 5220815 w 183"/>
              <a:gd name="T43" fmla="*/ 3342447 h 188"/>
              <a:gd name="T44" fmla="*/ 6537893 w 183"/>
              <a:gd name="T45" fmla="*/ 3342447 h 188"/>
              <a:gd name="T46" fmla="*/ 6867108 w 183"/>
              <a:gd name="T47" fmla="*/ 3654463 h 188"/>
              <a:gd name="T48" fmla="*/ 6867108 w 183"/>
              <a:gd name="T49" fmla="*/ 4946856 h 188"/>
              <a:gd name="T50" fmla="*/ 329215 w 183"/>
              <a:gd name="T51" fmla="*/ 5659973 h 188"/>
              <a:gd name="T52" fmla="*/ 658430 w 183"/>
              <a:gd name="T53" fmla="*/ 6328336 h 188"/>
              <a:gd name="T54" fmla="*/ 1081769 w 183"/>
              <a:gd name="T55" fmla="*/ 6863069 h 188"/>
              <a:gd name="T56" fmla="*/ 1599231 w 183"/>
              <a:gd name="T57" fmla="*/ 7308714 h 188"/>
              <a:gd name="T58" fmla="*/ 2210600 w 183"/>
              <a:gd name="T59" fmla="*/ 7709816 h 188"/>
              <a:gd name="T60" fmla="*/ 2916092 w 183"/>
              <a:gd name="T61" fmla="*/ 7977288 h 188"/>
              <a:gd name="T62" fmla="*/ 3621584 w 183"/>
              <a:gd name="T63" fmla="*/ 8155462 h 188"/>
              <a:gd name="T64" fmla="*/ 5126692 w 183"/>
              <a:gd name="T65" fmla="*/ 8378390 h 188"/>
              <a:gd name="T66" fmla="*/ 7102200 w 183"/>
              <a:gd name="T67" fmla="*/ 7487099 h 188"/>
              <a:gd name="T68" fmla="*/ 7901816 w 183"/>
              <a:gd name="T69" fmla="*/ 6952367 h 188"/>
              <a:gd name="T70" fmla="*/ 8231031 w 183"/>
              <a:gd name="T71" fmla="*/ 6551264 h 188"/>
              <a:gd name="T72" fmla="*/ 8466123 w 183"/>
              <a:gd name="T73" fmla="*/ 6016321 h 188"/>
              <a:gd name="T74" fmla="*/ 8607308 w 183"/>
              <a:gd name="T75" fmla="*/ 3431534 h 188"/>
              <a:gd name="T76" fmla="*/ 8560246 w 183"/>
              <a:gd name="T77" fmla="*/ 2807715 h 188"/>
              <a:gd name="T78" fmla="*/ 8466123 w 183"/>
              <a:gd name="T79" fmla="*/ 2228228 h 188"/>
              <a:gd name="T80" fmla="*/ 8183969 w 183"/>
              <a:gd name="T81" fmla="*/ 1648952 h 188"/>
              <a:gd name="T82" fmla="*/ 7713569 w 183"/>
              <a:gd name="T83" fmla="*/ 1114219 h 188"/>
              <a:gd name="T84" fmla="*/ 6914170 w 183"/>
              <a:gd name="T85" fmla="*/ 579276 h 188"/>
              <a:gd name="T86" fmla="*/ 6020431 w 183"/>
              <a:gd name="T87" fmla="*/ 178174 h 188"/>
              <a:gd name="T88" fmla="*/ 5032785 w 183"/>
              <a:gd name="T89" fmla="*/ 0 h 188"/>
              <a:gd name="T90" fmla="*/ 4044923 w 183"/>
              <a:gd name="T91" fmla="*/ 0 h 188"/>
              <a:gd name="T92" fmla="*/ 3104339 w 183"/>
              <a:gd name="T93" fmla="*/ 178174 h 188"/>
              <a:gd name="T94" fmla="*/ 2210600 w 183"/>
              <a:gd name="T95" fmla="*/ 579276 h 188"/>
              <a:gd name="T96" fmla="*/ 1410984 w 183"/>
              <a:gd name="T97" fmla="*/ 1024921 h 188"/>
              <a:gd name="T98" fmla="*/ 705492 w 183"/>
              <a:gd name="T99" fmla="*/ 1693495 h 188"/>
              <a:gd name="T100" fmla="*/ 329215 w 183"/>
              <a:gd name="T101" fmla="*/ 2629330 h 188"/>
              <a:gd name="T102" fmla="*/ 47062 w 183"/>
              <a:gd name="T103" fmla="*/ 3654463 h 188"/>
              <a:gd name="T104" fmla="*/ 0 w 183"/>
              <a:gd name="T105" fmla="*/ 4679384 h 188"/>
              <a:gd name="T106" fmla="*/ 94123 w 183"/>
              <a:gd name="T107" fmla="*/ 5169573 h 188"/>
              <a:gd name="T108" fmla="*/ 329215 w 183"/>
              <a:gd name="T109" fmla="*/ 5659973 h 1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188">
                <a:moveTo>
                  <a:pt x="146" y="117"/>
                </a:moveTo>
                <a:lnTo>
                  <a:pt x="137" y="115"/>
                </a:lnTo>
                <a:lnTo>
                  <a:pt x="128" y="112"/>
                </a:lnTo>
                <a:lnTo>
                  <a:pt x="118" y="109"/>
                </a:lnTo>
                <a:lnTo>
                  <a:pt x="107" y="103"/>
                </a:lnTo>
                <a:lnTo>
                  <a:pt x="110" y="110"/>
                </a:lnTo>
                <a:lnTo>
                  <a:pt x="113" y="125"/>
                </a:lnTo>
                <a:lnTo>
                  <a:pt x="116" y="138"/>
                </a:lnTo>
                <a:lnTo>
                  <a:pt x="118" y="145"/>
                </a:lnTo>
                <a:lnTo>
                  <a:pt x="111" y="145"/>
                </a:lnTo>
                <a:lnTo>
                  <a:pt x="96" y="145"/>
                </a:lnTo>
                <a:lnTo>
                  <a:pt x="80" y="145"/>
                </a:lnTo>
                <a:lnTo>
                  <a:pt x="72" y="145"/>
                </a:lnTo>
                <a:lnTo>
                  <a:pt x="74" y="140"/>
                </a:lnTo>
                <a:lnTo>
                  <a:pt x="78" y="128"/>
                </a:lnTo>
                <a:lnTo>
                  <a:pt x="82" y="116"/>
                </a:lnTo>
                <a:lnTo>
                  <a:pt x="83" y="111"/>
                </a:lnTo>
                <a:lnTo>
                  <a:pt x="77" y="111"/>
                </a:lnTo>
                <a:lnTo>
                  <a:pt x="63" y="111"/>
                </a:lnTo>
                <a:lnTo>
                  <a:pt x="48" y="111"/>
                </a:lnTo>
                <a:lnTo>
                  <a:pt x="41" y="111"/>
                </a:lnTo>
                <a:lnTo>
                  <a:pt x="41" y="104"/>
                </a:lnTo>
                <a:lnTo>
                  <a:pt x="41" y="89"/>
                </a:lnTo>
                <a:lnTo>
                  <a:pt x="41" y="75"/>
                </a:lnTo>
                <a:lnTo>
                  <a:pt x="41" y="69"/>
                </a:lnTo>
                <a:lnTo>
                  <a:pt x="49" y="73"/>
                </a:lnTo>
                <a:lnTo>
                  <a:pt x="58" y="78"/>
                </a:lnTo>
                <a:lnTo>
                  <a:pt x="63" y="79"/>
                </a:lnTo>
                <a:lnTo>
                  <a:pt x="68" y="80"/>
                </a:lnTo>
                <a:lnTo>
                  <a:pt x="73" y="80"/>
                </a:lnTo>
                <a:lnTo>
                  <a:pt x="80" y="80"/>
                </a:lnTo>
                <a:lnTo>
                  <a:pt x="79" y="73"/>
                </a:lnTo>
                <a:lnTo>
                  <a:pt x="77" y="61"/>
                </a:lnTo>
                <a:lnTo>
                  <a:pt x="73" y="47"/>
                </a:lnTo>
                <a:lnTo>
                  <a:pt x="72" y="41"/>
                </a:lnTo>
                <a:lnTo>
                  <a:pt x="80" y="41"/>
                </a:lnTo>
                <a:lnTo>
                  <a:pt x="96" y="41"/>
                </a:lnTo>
                <a:lnTo>
                  <a:pt x="111" y="41"/>
                </a:lnTo>
                <a:lnTo>
                  <a:pt x="118" y="41"/>
                </a:lnTo>
                <a:lnTo>
                  <a:pt x="116" y="47"/>
                </a:lnTo>
                <a:lnTo>
                  <a:pt x="111" y="58"/>
                </a:lnTo>
                <a:lnTo>
                  <a:pt x="106" y="70"/>
                </a:lnTo>
                <a:lnTo>
                  <a:pt x="104" y="75"/>
                </a:lnTo>
                <a:lnTo>
                  <a:pt x="111" y="75"/>
                </a:lnTo>
                <a:lnTo>
                  <a:pt x="125" y="75"/>
                </a:lnTo>
                <a:lnTo>
                  <a:pt x="139" y="75"/>
                </a:lnTo>
                <a:lnTo>
                  <a:pt x="146" y="75"/>
                </a:lnTo>
                <a:lnTo>
                  <a:pt x="146" y="82"/>
                </a:lnTo>
                <a:lnTo>
                  <a:pt x="146" y="97"/>
                </a:lnTo>
                <a:lnTo>
                  <a:pt x="146" y="111"/>
                </a:lnTo>
                <a:lnTo>
                  <a:pt x="146" y="117"/>
                </a:lnTo>
                <a:close/>
                <a:moveTo>
                  <a:pt x="7" y="127"/>
                </a:moveTo>
                <a:lnTo>
                  <a:pt x="10" y="134"/>
                </a:lnTo>
                <a:lnTo>
                  <a:pt x="14" y="142"/>
                </a:lnTo>
                <a:lnTo>
                  <a:pt x="18" y="148"/>
                </a:lnTo>
                <a:lnTo>
                  <a:pt x="23" y="154"/>
                </a:lnTo>
                <a:lnTo>
                  <a:pt x="28" y="160"/>
                </a:lnTo>
                <a:lnTo>
                  <a:pt x="34" y="164"/>
                </a:lnTo>
                <a:lnTo>
                  <a:pt x="40" y="169"/>
                </a:lnTo>
                <a:lnTo>
                  <a:pt x="47" y="173"/>
                </a:lnTo>
                <a:lnTo>
                  <a:pt x="54" y="176"/>
                </a:lnTo>
                <a:lnTo>
                  <a:pt x="62" y="179"/>
                </a:lnTo>
                <a:lnTo>
                  <a:pt x="69" y="181"/>
                </a:lnTo>
                <a:lnTo>
                  <a:pt x="77" y="183"/>
                </a:lnTo>
                <a:lnTo>
                  <a:pt x="93" y="186"/>
                </a:lnTo>
                <a:lnTo>
                  <a:pt x="109" y="188"/>
                </a:lnTo>
                <a:lnTo>
                  <a:pt x="131" y="178"/>
                </a:lnTo>
                <a:lnTo>
                  <a:pt x="151" y="168"/>
                </a:lnTo>
                <a:lnTo>
                  <a:pt x="161" y="163"/>
                </a:lnTo>
                <a:lnTo>
                  <a:pt x="168" y="156"/>
                </a:lnTo>
                <a:lnTo>
                  <a:pt x="172" y="151"/>
                </a:lnTo>
                <a:lnTo>
                  <a:pt x="175" y="147"/>
                </a:lnTo>
                <a:lnTo>
                  <a:pt x="178" y="142"/>
                </a:lnTo>
                <a:lnTo>
                  <a:pt x="180" y="135"/>
                </a:lnTo>
                <a:lnTo>
                  <a:pt x="182" y="105"/>
                </a:lnTo>
                <a:lnTo>
                  <a:pt x="183" y="77"/>
                </a:lnTo>
                <a:lnTo>
                  <a:pt x="183" y="70"/>
                </a:lnTo>
                <a:lnTo>
                  <a:pt x="182" y="63"/>
                </a:lnTo>
                <a:lnTo>
                  <a:pt x="181" y="56"/>
                </a:lnTo>
                <a:lnTo>
                  <a:pt x="180" y="50"/>
                </a:lnTo>
                <a:lnTo>
                  <a:pt x="177" y="43"/>
                </a:lnTo>
                <a:lnTo>
                  <a:pt x="174" y="37"/>
                </a:lnTo>
                <a:lnTo>
                  <a:pt x="169" y="32"/>
                </a:lnTo>
                <a:lnTo>
                  <a:pt x="164" y="25"/>
                </a:lnTo>
                <a:lnTo>
                  <a:pt x="156" y="19"/>
                </a:lnTo>
                <a:lnTo>
                  <a:pt x="147" y="13"/>
                </a:lnTo>
                <a:lnTo>
                  <a:pt x="137" y="7"/>
                </a:lnTo>
                <a:lnTo>
                  <a:pt x="128" y="4"/>
                </a:lnTo>
                <a:lnTo>
                  <a:pt x="118" y="1"/>
                </a:lnTo>
                <a:lnTo>
                  <a:pt x="107" y="0"/>
                </a:lnTo>
                <a:lnTo>
                  <a:pt x="97" y="0"/>
                </a:lnTo>
                <a:lnTo>
                  <a:pt x="86" y="0"/>
                </a:lnTo>
                <a:lnTo>
                  <a:pt x="75" y="2"/>
                </a:lnTo>
                <a:lnTo>
                  <a:pt x="66" y="4"/>
                </a:lnTo>
                <a:lnTo>
                  <a:pt x="56" y="7"/>
                </a:lnTo>
                <a:lnTo>
                  <a:pt x="47" y="13"/>
                </a:lnTo>
                <a:lnTo>
                  <a:pt x="37" y="18"/>
                </a:lnTo>
                <a:lnTo>
                  <a:pt x="30" y="23"/>
                </a:lnTo>
                <a:lnTo>
                  <a:pt x="21" y="31"/>
                </a:lnTo>
                <a:lnTo>
                  <a:pt x="15" y="38"/>
                </a:lnTo>
                <a:lnTo>
                  <a:pt x="10" y="49"/>
                </a:lnTo>
                <a:lnTo>
                  <a:pt x="7" y="59"/>
                </a:lnTo>
                <a:lnTo>
                  <a:pt x="3" y="71"/>
                </a:lnTo>
                <a:lnTo>
                  <a:pt x="1" y="82"/>
                </a:lnTo>
                <a:lnTo>
                  <a:pt x="0" y="94"/>
                </a:lnTo>
                <a:lnTo>
                  <a:pt x="0" y="105"/>
                </a:lnTo>
                <a:lnTo>
                  <a:pt x="1" y="111"/>
                </a:lnTo>
                <a:lnTo>
                  <a:pt x="2" y="116"/>
                </a:lnTo>
                <a:lnTo>
                  <a:pt x="4" y="121"/>
                </a:lnTo>
                <a:lnTo>
                  <a:pt x="7" y="127"/>
                </a:lnTo>
                <a:close/>
              </a:path>
            </a:pathLst>
          </a:custGeom>
          <a:solidFill>
            <a:srgbClr val="FFFFFF"/>
          </a:solidFill>
          <a:ln w="9525">
            <a:noFill/>
            <a:round/>
            <a:headEnd/>
            <a:tailEnd/>
          </a:ln>
        </p:spPr>
        <p:txBody>
          <a:bodyPr/>
          <a:lstStyle/>
          <a:p>
            <a:endParaRPr lang="en-US"/>
          </a:p>
        </p:txBody>
      </p:sp>
      <p:sp>
        <p:nvSpPr>
          <p:cNvPr id="462" name="Freeform 466"/>
          <p:cNvSpPr>
            <a:spLocks noEditPoints="1"/>
          </p:cNvSpPr>
          <p:nvPr/>
        </p:nvSpPr>
        <p:spPr bwMode="auto">
          <a:xfrm>
            <a:off x="1725613" y="1260475"/>
            <a:ext cx="73025" cy="341313"/>
          </a:xfrm>
          <a:custGeom>
            <a:avLst/>
            <a:gdLst>
              <a:gd name="T0" fmla="*/ 13878757 w 328"/>
              <a:gd name="T1" fmla="*/ 14507002 h 1565"/>
              <a:gd name="T2" fmla="*/ 12788280 w 328"/>
              <a:gd name="T3" fmla="*/ 12556829 h 1565"/>
              <a:gd name="T4" fmla="*/ 11003843 w 328"/>
              <a:gd name="T5" fmla="*/ 11177401 h 1565"/>
              <a:gd name="T6" fmla="*/ 8822889 w 328"/>
              <a:gd name="T7" fmla="*/ 10511568 h 1565"/>
              <a:gd name="T8" fmla="*/ 6344715 w 328"/>
              <a:gd name="T9" fmla="*/ 10701962 h 1565"/>
              <a:gd name="T10" fmla="*/ 4361908 w 328"/>
              <a:gd name="T11" fmla="*/ 11795908 h 1565"/>
              <a:gd name="T12" fmla="*/ 2924562 w 328"/>
              <a:gd name="T13" fmla="*/ 13460600 h 1565"/>
              <a:gd name="T14" fmla="*/ 2230602 w 328"/>
              <a:gd name="T15" fmla="*/ 15648492 h 1565"/>
              <a:gd name="T16" fmla="*/ 2428749 w 328"/>
              <a:gd name="T17" fmla="*/ 17931473 h 1565"/>
              <a:gd name="T18" fmla="*/ 3568874 w 328"/>
              <a:gd name="T19" fmla="*/ 19834102 h 1565"/>
              <a:gd name="T20" fmla="*/ 5303663 w 328"/>
              <a:gd name="T21" fmla="*/ 21213530 h 1565"/>
              <a:gd name="T22" fmla="*/ 7534265 w 328"/>
              <a:gd name="T23" fmla="*/ 21879363 h 1565"/>
              <a:gd name="T24" fmla="*/ 9913366 w 328"/>
              <a:gd name="T25" fmla="*/ 21689187 h 1565"/>
              <a:gd name="T26" fmla="*/ 11995247 w 328"/>
              <a:gd name="T27" fmla="*/ 20595241 h 1565"/>
              <a:gd name="T28" fmla="*/ 13383167 w 328"/>
              <a:gd name="T29" fmla="*/ 18930331 h 1565"/>
              <a:gd name="T30" fmla="*/ 14077127 w 328"/>
              <a:gd name="T31" fmla="*/ 16789983 h 1565"/>
              <a:gd name="T32" fmla="*/ 16258081 w 328"/>
              <a:gd name="T33" fmla="*/ 71108038 h 1565"/>
              <a:gd name="T34" fmla="*/ 16159008 w 328"/>
              <a:gd name="T35" fmla="*/ 53652005 h 1565"/>
              <a:gd name="T36" fmla="*/ 16059711 w 328"/>
              <a:gd name="T37" fmla="*/ 30203038 h 1565"/>
              <a:gd name="T38" fmla="*/ 15960638 w 328"/>
              <a:gd name="T39" fmla="*/ 12747005 h 1565"/>
              <a:gd name="T40" fmla="*/ 14622366 w 328"/>
              <a:gd name="T41" fmla="*/ 8466307 h 1565"/>
              <a:gd name="T42" fmla="*/ 8922186 w 328"/>
              <a:gd name="T43" fmla="*/ 1522060 h 1565"/>
              <a:gd name="T44" fmla="*/ 6394140 w 328"/>
              <a:gd name="T45" fmla="*/ 1474516 h 1565"/>
              <a:gd name="T46" fmla="*/ 1189551 w 328"/>
              <a:gd name="T47" fmla="*/ 8085956 h 1565"/>
              <a:gd name="T48" fmla="*/ 0 w 328"/>
              <a:gd name="T49" fmla="*/ 12366653 h 1565"/>
              <a:gd name="T50" fmla="*/ 0 w 328"/>
              <a:gd name="T51" fmla="*/ 30107950 h 1565"/>
              <a:gd name="T52" fmla="*/ 0 w 328"/>
              <a:gd name="T53" fmla="*/ 53889942 h 1565"/>
              <a:gd name="T54" fmla="*/ 0 w 328"/>
              <a:gd name="T55" fmla="*/ 71678783 h 1565"/>
              <a:gd name="T56" fmla="*/ 1239199 w 328"/>
              <a:gd name="T57" fmla="*/ 74151939 h 1565"/>
              <a:gd name="T58" fmla="*/ 1239199 w 328"/>
              <a:gd name="T59" fmla="*/ 67160148 h 1565"/>
              <a:gd name="T60" fmla="*/ 1239199 w 328"/>
              <a:gd name="T61" fmla="*/ 51701832 h 1565"/>
              <a:gd name="T62" fmla="*/ 1239199 w 328"/>
              <a:gd name="T63" fmla="*/ 36338821 h 1565"/>
              <a:gd name="T64" fmla="*/ 1239199 w 328"/>
              <a:gd name="T65" fmla="*/ 29346811 h 1565"/>
              <a:gd name="T66" fmla="*/ 1685364 w 328"/>
              <a:gd name="T67" fmla="*/ 27111375 h 1565"/>
              <a:gd name="T68" fmla="*/ 2627119 w 328"/>
              <a:gd name="T69" fmla="*/ 25636859 h 1565"/>
              <a:gd name="T70" fmla="*/ 3816669 w 328"/>
              <a:gd name="T71" fmla="*/ 25018570 h 1565"/>
              <a:gd name="T72" fmla="*/ 5254238 w 328"/>
              <a:gd name="T73" fmla="*/ 25256508 h 1565"/>
              <a:gd name="T74" fmla="*/ 6394140 w 328"/>
              <a:gd name="T75" fmla="*/ 26493086 h 1565"/>
              <a:gd name="T76" fmla="*/ 6889953 w 328"/>
              <a:gd name="T77" fmla="*/ 28823610 h 1565"/>
              <a:gd name="T78" fmla="*/ 6840305 w 328"/>
              <a:gd name="T79" fmla="*/ 31439616 h 1565"/>
              <a:gd name="T80" fmla="*/ 6790657 w 328"/>
              <a:gd name="T81" fmla="*/ 43616094 h 1565"/>
              <a:gd name="T82" fmla="*/ 6741232 w 328"/>
              <a:gd name="T83" fmla="*/ 59977963 h 1565"/>
              <a:gd name="T84" fmla="*/ 6641935 w 328"/>
              <a:gd name="T85" fmla="*/ 72201984 h 1565"/>
              <a:gd name="T86" fmla="*/ 8079504 w 328"/>
              <a:gd name="T87" fmla="*/ 74104396 h 1565"/>
              <a:gd name="T88" fmla="*/ 8129152 w 328"/>
              <a:gd name="T89" fmla="*/ 67112604 h 1565"/>
              <a:gd name="T90" fmla="*/ 8129152 w 328"/>
              <a:gd name="T91" fmla="*/ 51654288 h 1565"/>
              <a:gd name="T92" fmla="*/ 8129152 w 328"/>
              <a:gd name="T93" fmla="*/ 36196189 h 1565"/>
              <a:gd name="T94" fmla="*/ 8129152 w 328"/>
              <a:gd name="T95" fmla="*/ 29204180 h 1565"/>
              <a:gd name="T96" fmla="*/ 8723816 w 328"/>
              <a:gd name="T97" fmla="*/ 27016287 h 1565"/>
              <a:gd name="T98" fmla="*/ 9963014 w 328"/>
              <a:gd name="T99" fmla="*/ 25541771 h 1565"/>
              <a:gd name="T100" fmla="*/ 12094320 w 328"/>
              <a:gd name="T101" fmla="*/ 24875938 h 1565"/>
              <a:gd name="T102" fmla="*/ 13234445 w 328"/>
              <a:gd name="T103" fmla="*/ 25018570 h 1565"/>
              <a:gd name="T104" fmla="*/ 14523292 w 328"/>
              <a:gd name="T105" fmla="*/ 26255148 h 1565"/>
              <a:gd name="T106" fmla="*/ 14771087 w 328"/>
              <a:gd name="T107" fmla="*/ 28538347 h 1565"/>
              <a:gd name="T108" fmla="*/ 14622366 w 328"/>
              <a:gd name="T109" fmla="*/ 31106809 h 1565"/>
              <a:gd name="T110" fmla="*/ 14523292 w 328"/>
              <a:gd name="T111" fmla="*/ 43330612 h 1565"/>
              <a:gd name="T112" fmla="*/ 14423996 w 328"/>
              <a:gd name="T113" fmla="*/ 59835331 h 1565"/>
              <a:gd name="T114" fmla="*/ 14324922 w 328"/>
              <a:gd name="T115" fmla="*/ 72059135 h 1565"/>
              <a:gd name="T116" fmla="*/ 15266678 w 328"/>
              <a:gd name="T117" fmla="*/ 73961764 h 15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28" h="1565">
                <a:moveTo>
                  <a:pt x="285" y="341"/>
                </a:moveTo>
                <a:lnTo>
                  <a:pt x="284" y="329"/>
                </a:lnTo>
                <a:lnTo>
                  <a:pt x="282" y="316"/>
                </a:lnTo>
                <a:lnTo>
                  <a:pt x="280" y="305"/>
                </a:lnTo>
                <a:lnTo>
                  <a:pt x="276" y="294"/>
                </a:lnTo>
                <a:lnTo>
                  <a:pt x="270" y="283"/>
                </a:lnTo>
                <a:lnTo>
                  <a:pt x="264" y="273"/>
                </a:lnTo>
                <a:lnTo>
                  <a:pt x="258" y="264"/>
                </a:lnTo>
                <a:lnTo>
                  <a:pt x="250" y="255"/>
                </a:lnTo>
                <a:lnTo>
                  <a:pt x="242" y="248"/>
                </a:lnTo>
                <a:lnTo>
                  <a:pt x="232" y="241"/>
                </a:lnTo>
                <a:lnTo>
                  <a:pt x="222" y="235"/>
                </a:lnTo>
                <a:lnTo>
                  <a:pt x="212" y="230"/>
                </a:lnTo>
                <a:lnTo>
                  <a:pt x="200" y="225"/>
                </a:lnTo>
                <a:lnTo>
                  <a:pt x="189" y="223"/>
                </a:lnTo>
                <a:lnTo>
                  <a:pt x="178" y="221"/>
                </a:lnTo>
                <a:lnTo>
                  <a:pt x="165" y="220"/>
                </a:lnTo>
                <a:lnTo>
                  <a:pt x="152" y="221"/>
                </a:lnTo>
                <a:lnTo>
                  <a:pt x="140" y="223"/>
                </a:lnTo>
                <a:lnTo>
                  <a:pt x="128" y="225"/>
                </a:lnTo>
                <a:lnTo>
                  <a:pt x="118" y="230"/>
                </a:lnTo>
                <a:lnTo>
                  <a:pt x="107" y="235"/>
                </a:lnTo>
                <a:lnTo>
                  <a:pt x="97" y="241"/>
                </a:lnTo>
                <a:lnTo>
                  <a:pt x="88" y="248"/>
                </a:lnTo>
                <a:lnTo>
                  <a:pt x="79" y="255"/>
                </a:lnTo>
                <a:lnTo>
                  <a:pt x="72" y="264"/>
                </a:lnTo>
                <a:lnTo>
                  <a:pt x="64" y="273"/>
                </a:lnTo>
                <a:lnTo>
                  <a:pt x="59" y="283"/>
                </a:lnTo>
                <a:lnTo>
                  <a:pt x="54" y="294"/>
                </a:lnTo>
                <a:lnTo>
                  <a:pt x="49" y="305"/>
                </a:lnTo>
                <a:lnTo>
                  <a:pt x="46" y="316"/>
                </a:lnTo>
                <a:lnTo>
                  <a:pt x="45" y="329"/>
                </a:lnTo>
                <a:lnTo>
                  <a:pt x="44" y="341"/>
                </a:lnTo>
                <a:lnTo>
                  <a:pt x="45" y="353"/>
                </a:lnTo>
                <a:lnTo>
                  <a:pt x="46" y="365"/>
                </a:lnTo>
                <a:lnTo>
                  <a:pt x="49" y="377"/>
                </a:lnTo>
                <a:lnTo>
                  <a:pt x="54" y="388"/>
                </a:lnTo>
                <a:lnTo>
                  <a:pt x="59" y="398"/>
                </a:lnTo>
                <a:lnTo>
                  <a:pt x="64" y="408"/>
                </a:lnTo>
                <a:lnTo>
                  <a:pt x="72" y="417"/>
                </a:lnTo>
                <a:lnTo>
                  <a:pt x="79" y="426"/>
                </a:lnTo>
                <a:lnTo>
                  <a:pt x="88" y="433"/>
                </a:lnTo>
                <a:lnTo>
                  <a:pt x="97" y="441"/>
                </a:lnTo>
                <a:lnTo>
                  <a:pt x="107" y="446"/>
                </a:lnTo>
                <a:lnTo>
                  <a:pt x="118" y="452"/>
                </a:lnTo>
                <a:lnTo>
                  <a:pt x="128" y="456"/>
                </a:lnTo>
                <a:lnTo>
                  <a:pt x="140" y="459"/>
                </a:lnTo>
                <a:lnTo>
                  <a:pt x="152" y="460"/>
                </a:lnTo>
                <a:lnTo>
                  <a:pt x="165" y="461"/>
                </a:lnTo>
                <a:lnTo>
                  <a:pt x="178" y="460"/>
                </a:lnTo>
                <a:lnTo>
                  <a:pt x="189" y="459"/>
                </a:lnTo>
                <a:lnTo>
                  <a:pt x="200" y="456"/>
                </a:lnTo>
                <a:lnTo>
                  <a:pt x="212" y="452"/>
                </a:lnTo>
                <a:lnTo>
                  <a:pt x="222" y="446"/>
                </a:lnTo>
                <a:lnTo>
                  <a:pt x="232" y="441"/>
                </a:lnTo>
                <a:lnTo>
                  <a:pt x="242" y="433"/>
                </a:lnTo>
                <a:lnTo>
                  <a:pt x="250" y="426"/>
                </a:lnTo>
                <a:lnTo>
                  <a:pt x="258" y="417"/>
                </a:lnTo>
                <a:lnTo>
                  <a:pt x="264" y="408"/>
                </a:lnTo>
                <a:lnTo>
                  <a:pt x="270" y="398"/>
                </a:lnTo>
                <a:lnTo>
                  <a:pt x="276" y="388"/>
                </a:lnTo>
                <a:lnTo>
                  <a:pt x="280" y="377"/>
                </a:lnTo>
                <a:lnTo>
                  <a:pt x="282" y="365"/>
                </a:lnTo>
                <a:lnTo>
                  <a:pt x="284" y="353"/>
                </a:lnTo>
                <a:lnTo>
                  <a:pt x="285" y="341"/>
                </a:lnTo>
                <a:close/>
                <a:moveTo>
                  <a:pt x="328" y="1553"/>
                </a:moveTo>
                <a:lnTo>
                  <a:pt x="328" y="1538"/>
                </a:lnTo>
                <a:lnTo>
                  <a:pt x="328" y="1495"/>
                </a:lnTo>
                <a:lnTo>
                  <a:pt x="327" y="1429"/>
                </a:lnTo>
                <a:lnTo>
                  <a:pt x="327" y="1342"/>
                </a:lnTo>
                <a:lnTo>
                  <a:pt x="326" y="1241"/>
                </a:lnTo>
                <a:lnTo>
                  <a:pt x="326" y="1128"/>
                </a:lnTo>
                <a:lnTo>
                  <a:pt x="325" y="1006"/>
                </a:lnTo>
                <a:lnTo>
                  <a:pt x="325" y="882"/>
                </a:lnTo>
                <a:lnTo>
                  <a:pt x="324" y="757"/>
                </a:lnTo>
                <a:lnTo>
                  <a:pt x="324" y="635"/>
                </a:lnTo>
                <a:lnTo>
                  <a:pt x="323" y="522"/>
                </a:lnTo>
                <a:lnTo>
                  <a:pt x="323" y="421"/>
                </a:lnTo>
                <a:lnTo>
                  <a:pt x="322" y="335"/>
                </a:lnTo>
                <a:lnTo>
                  <a:pt x="322" y="268"/>
                </a:lnTo>
                <a:lnTo>
                  <a:pt x="322" y="226"/>
                </a:lnTo>
                <a:lnTo>
                  <a:pt x="322" y="210"/>
                </a:lnTo>
                <a:lnTo>
                  <a:pt x="314" y="202"/>
                </a:lnTo>
                <a:lnTo>
                  <a:pt x="295" y="178"/>
                </a:lnTo>
                <a:lnTo>
                  <a:pt x="268" y="144"/>
                </a:lnTo>
                <a:lnTo>
                  <a:pt x="237" y="105"/>
                </a:lnTo>
                <a:lnTo>
                  <a:pt x="206" y="66"/>
                </a:lnTo>
                <a:lnTo>
                  <a:pt x="180" y="32"/>
                </a:lnTo>
                <a:lnTo>
                  <a:pt x="160" y="9"/>
                </a:lnTo>
                <a:lnTo>
                  <a:pt x="153" y="0"/>
                </a:lnTo>
                <a:lnTo>
                  <a:pt x="147" y="9"/>
                </a:lnTo>
                <a:lnTo>
                  <a:pt x="129" y="31"/>
                </a:lnTo>
                <a:lnTo>
                  <a:pt x="105" y="63"/>
                </a:lnTo>
                <a:lnTo>
                  <a:pt x="76" y="101"/>
                </a:lnTo>
                <a:lnTo>
                  <a:pt x="48" y="138"/>
                </a:lnTo>
                <a:lnTo>
                  <a:pt x="24" y="170"/>
                </a:lnTo>
                <a:lnTo>
                  <a:pt x="7" y="192"/>
                </a:lnTo>
                <a:lnTo>
                  <a:pt x="0" y="201"/>
                </a:lnTo>
                <a:lnTo>
                  <a:pt x="0" y="217"/>
                </a:lnTo>
                <a:lnTo>
                  <a:pt x="0" y="260"/>
                </a:lnTo>
                <a:lnTo>
                  <a:pt x="0" y="327"/>
                </a:lnTo>
                <a:lnTo>
                  <a:pt x="0" y="414"/>
                </a:lnTo>
                <a:lnTo>
                  <a:pt x="0" y="518"/>
                </a:lnTo>
                <a:lnTo>
                  <a:pt x="0" y="633"/>
                </a:lnTo>
                <a:lnTo>
                  <a:pt x="0" y="756"/>
                </a:lnTo>
                <a:lnTo>
                  <a:pt x="0" y="884"/>
                </a:lnTo>
                <a:lnTo>
                  <a:pt x="0" y="1011"/>
                </a:lnTo>
                <a:lnTo>
                  <a:pt x="0" y="1133"/>
                </a:lnTo>
                <a:lnTo>
                  <a:pt x="0" y="1249"/>
                </a:lnTo>
                <a:lnTo>
                  <a:pt x="0" y="1352"/>
                </a:lnTo>
                <a:lnTo>
                  <a:pt x="0" y="1440"/>
                </a:lnTo>
                <a:lnTo>
                  <a:pt x="0" y="1507"/>
                </a:lnTo>
                <a:lnTo>
                  <a:pt x="0" y="1550"/>
                </a:lnTo>
                <a:lnTo>
                  <a:pt x="0" y="1565"/>
                </a:lnTo>
                <a:lnTo>
                  <a:pt x="13" y="1562"/>
                </a:lnTo>
                <a:lnTo>
                  <a:pt x="25" y="1559"/>
                </a:lnTo>
                <a:lnTo>
                  <a:pt x="25" y="1548"/>
                </a:lnTo>
                <a:lnTo>
                  <a:pt x="25" y="1518"/>
                </a:lnTo>
                <a:lnTo>
                  <a:pt x="25" y="1472"/>
                </a:lnTo>
                <a:lnTo>
                  <a:pt x="25" y="1412"/>
                </a:lnTo>
                <a:lnTo>
                  <a:pt x="25" y="1340"/>
                </a:lnTo>
                <a:lnTo>
                  <a:pt x="25" y="1261"/>
                </a:lnTo>
                <a:lnTo>
                  <a:pt x="25" y="1176"/>
                </a:lnTo>
                <a:lnTo>
                  <a:pt x="25" y="1087"/>
                </a:lnTo>
                <a:lnTo>
                  <a:pt x="25" y="1000"/>
                </a:lnTo>
                <a:lnTo>
                  <a:pt x="25" y="915"/>
                </a:lnTo>
                <a:lnTo>
                  <a:pt x="25" y="836"/>
                </a:lnTo>
                <a:lnTo>
                  <a:pt x="25" y="764"/>
                </a:lnTo>
                <a:lnTo>
                  <a:pt x="25" y="704"/>
                </a:lnTo>
                <a:lnTo>
                  <a:pt x="25" y="658"/>
                </a:lnTo>
                <a:lnTo>
                  <a:pt x="25" y="628"/>
                </a:lnTo>
                <a:lnTo>
                  <a:pt x="25" y="617"/>
                </a:lnTo>
                <a:lnTo>
                  <a:pt x="26" y="613"/>
                </a:lnTo>
                <a:lnTo>
                  <a:pt x="27" y="602"/>
                </a:lnTo>
                <a:lnTo>
                  <a:pt x="29" y="587"/>
                </a:lnTo>
                <a:lnTo>
                  <a:pt x="34" y="570"/>
                </a:lnTo>
                <a:lnTo>
                  <a:pt x="38" y="561"/>
                </a:lnTo>
                <a:lnTo>
                  <a:pt x="42" y="553"/>
                </a:lnTo>
                <a:lnTo>
                  <a:pt x="47" y="545"/>
                </a:lnTo>
                <a:lnTo>
                  <a:pt x="53" y="539"/>
                </a:lnTo>
                <a:lnTo>
                  <a:pt x="60" y="533"/>
                </a:lnTo>
                <a:lnTo>
                  <a:pt x="68" y="529"/>
                </a:lnTo>
                <a:lnTo>
                  <a:pt x="72" y="527"/>
                </a:lnTo>
                <a:lnTo>
                  <a:pt x="77" y="526"/>
                </a:lnTo>
                <a:lnTo>
                  <a:pt x="83" y="526"/>
                </a:lnTo>
                <a:lnTo>
                  <a:pt x="88" y="526"/>
                </a:lnTo>
                <a:lnTo>
                  <a:pt x="97" y="527"/>
                </a:lnTo>
                <a:lnTo>
                  <a:pt x="106" y="531"/>
                </a:lnTo>
                <a:lnTo>
                  <a:pt x="113" y="536"/>
                </a:lnTo>
                <a:lnTo>
                  <a:pt x="120" y="542"/>
                </a:lnTo>
                <a:lnTo>
                  <a:pt x="125" y="550"/>
                </a:lnTo>
                <a:lnTo>
                  <a:pt x="129" y="557"/>
                </a:lnTo>
                <a:lnTo>
                  <a:pt x="133" y="566"/>
                </a:lnTo>
                <a:lnTo>
                  <a:pt x="135" y="574"/>
                </a:lnTo>
                <a:lnTo>
                  <a:pt x="138" y="591"/>
                </a:lnTo>
                <a:lnTo>
                  <a:pt x="139" y="606"/>
                </a:lnTo>
                <a:lnTo>
                  <a:pt x="139" y="617"/>
                </a:lnTo>
                <a:lnTo>
                  <a:pt x="138" y="620"/>
                </a:lnTo>
                <a:lnTo>
                  <a:pt x="138" y="631"/>
                </a:lnTo>
                <a:lnTo>
                  <a:pt x="138" y="661"/>
                </a:lnTo>
                <a:lnTo>
                  <a:pt x="138" y="707"/>
                </a:lnTo>
                <a:lnTo>
                  <a:pt x="138" y="767"/>
                </a:lnTo>
                <a:lnTo>
                  <a:pt x="137" y="838"/>
                </a:lnTo>
                <a:lnTo>
                  <a:pt x="137" y="917"/>
                </a:lnTo>
                <a:lnTo>
                  <a:pt x="137" y="1002"/>
                </a:lnTo>
                <a:lnTo>
                  <a:pt x="136" y="1090"/>
                </a:lnTo>
                <a:lnTo>
                  <a:pt x="136" y="1177"/>
                </a:lnTo>
                <a:lnTo>
                  <a:pt x="136" y="1261"/>
                </a:lnTo>
                <a:lnTo>
                  <a:pt x="135" y="1340"/>
                </a:lnTo>
                <a:lnTo>
                  <a:pt x="135" y="1412"/>
                </a:lnTo>
                <a:lnTo>
                  <a:pt x="135" y="1472"/>
                </a:lnTo>
                <a:lnTo>
                  <a:pt x="134" y="1518"/>
                </a:lnTo>
                <a:lnTo>
                  <a:pt x="134" y="1547"/>
                </a:lnTo>
                <a:lnTo>
                  <a:pt x="134" y="1558"/>
                </a:lnTo>
                <a:lnTo>
                  <a:pt x="149" y="1558"/>
                </a:lnTo>
                <a:lnTo>
                  <a:pt x="163" y="1558"/>
                </a:lnTo>
                <a:lnTo>
                  <a:pt x="163" y="1547"/>
                </a:lnTo>
                <a:lnTo>
                  <a:pt x="163" y="1517"/>
                </a:lnTo>
                <a:lnTo>
                  <a:pt x="164" y="1472"/>
                </a:lnTo>
                <a:lnTo>
                  <a:pt x="164" y="1411"/>
                </a:lnTo>
                <a:lnTo>
                  <a:pt x="164" y="1339"/>
                </a:lnTo>
                <a:lnTo>
                  <a:pt x="164" y="1259"/>
                </a:lnTo>
                <a:lnTo>
                  <a:pt x="164" y="1174"/>
                </a:lnTo>
                <a:lnTo>
                  <a:pt x="164" y="1086"/>
                </a:lnTo>
                <a:lnTo>
                  <a:pt x="164" y="998"/>
                </a:lnTo>
                <a:lnTo>
                  <a:pt x="164" y="912"/>
                </a:lnTo>
                <a:lnTo>
                  <a:pt x="164" y="832"/>
                </a:lnTo>
                <a:lnTo>
                  <a:pt x="164" y="761"/>
                </a:lnTo>
                <a:lnTo>
                  <a:pt x="164" y="701"/>
                </a:lnTo>
                <a:lnTo>
                  <a:pt x="164" y="654"/>
                </a:lnTo>
                <a:lnTo>
                  <a:pt x="164" y="624"/>
                </a:lnTo>
                <a:lnTo>
                  <a:pt x="164" y="614"/>
                </a:lnTo>
                <a:lnTo>
                  <a:pt x="165" y="609"/>
                </a:lnTo>
                <a:lnTo>
                  <a:pt x="166" y="600"/>
                </a:lnTo>
                <a:lnTo>
                  <a:pt x="170" y="585"/>
                </a:lnTo>
                <a:lnTo>
                  <a:pt x="176" y="568"/>
                </a:lnTo>
                <a:lnTo>
                  <a:pt x="182" y="559"/>
                </a:lnTo>
                <a:lnTo>
                  <a:pt x="187" y="552"/>
                </a:lnTo>
                <a:lnTo>
                  <a:pt x="194" y="543"/>
                </a:lnTo>
                <a:lnTo>
                  <a:pt x="201" y="537"/>
                </a:lnTo>
                <a:lnTo>
                  <a:pt x="210" y="531"/>
                </a:lnTo>
                <a:lnTo>
                  <a:pt x="220" y="526"/>
                </a:lnTo>
                <a:lnTo>
                  <a:pt x="231" y="524"/>
                </a:lnTo>
                <a:lnTo>
                  <a:pt x="244" y="523"/>
                </a:lnTo>
                <a:lnTo>
                  <a:pt x="251" y="523"/>
                </a:lnTo>
                <a:lnTo>
                  <a:pt x="257" y="524"/>
                </a:lnTo>
                <a:lnTo>
                  <a:pt x="262" y="525"/>
                </a:lnTo>
                <a:lnTo>
                  <a:pt x="267" y="526"/>
                </a:lnTo>
                <a:lnTo>
                  <a:pt x="276" y="531"/>
                </a:lnTo>
                <a:lnTo>
                  <a:pt x="283" y="537"/>
                </a:lnTo>
                <a:lnTo>
                  <a:pt x="289" y="543"/>
                </a:lnTo>
                <a:lnTo>
                  <a:pt x="293" y="552"/>
                </a:lnTo>
                <a:lnTo>
                  <a:pt x="295" y="559"/>
                </a:lnTo>
                <a:lnTo>
                  <a:pt x="297" y="568"/>
                </a:lnTo>
                <a:lnTo>
                  <a:pt x="298" y="585"/>
                </a:lnTo>
                <a:lnTo>
                  <a:pt x="298" y="600"/>
                </a:lnTo>
                <a:lnTo>
                  <a:pt x="296" y="609"/>
                </a:lnTo>
                <a:lnTo>
                  <a:pt x="295" y="614"/>
                </a:lnTo>
                <a:lnTo>
                  <a:pt x="295" y="624"/>
                </a:lnTo>
                <a:lnTo>
                  <a:pt x="295" y="654"/>
                </a:lnTo>
                <a:lnTo>
                  <a:pt x="295" y="700"/>
                </a:lnTo>
                <a:lnTo>
                  <a:pt x="294" y="761"/>
                </a:lnTo>
                <a:lnTo>
                  <a:pt x="294" y="832"/>
                </a:lnTo>
                <a:lnTo>
                  <a:pt x="293" y="911"/>
                </a:lnTo>
                <a:lnTo>
                  <a:pt x="293" y="997"/>
                </a:lnTo>
                <a:lnTo>
                  <a:pt x="292" y="1084"/>
                </a:lnTo>
                <a:lnTo>
                  <a:pt x="291" y="1173"/>
                </a:lnTo>
                <a:lnTo>
                  <a:pt x="291" y="1258"/>
                </a:lnTo>
                <a:lnTo>
                  <a:pt x="290" y="1337"/>
                </a:lnTo>
                <a:lnTo>
                  <a:pt x="290" y="1409"/>
                </a:lnTo>
                <a:lnTo>
                  <a:pt x="289" y="1468"/>
                </a:lnTo>
                <a:lnTo>
                  <a:pt x="289" y="1515"/>
                </a:lnTo>
                <a:lnTo>
                  <a:pt x="289" y="1545"/>
                </a:lnTo>
                <a:lnTo>
                  <a:pt x="289" y="1556"/>
                </a:lnTo>
                <a:lnTo>
                  <a:pt x="298" y="1556"/>
                </a:lnTo>
                <a:lnTo>
                  <a:pt x="308" y="1555"/>
                </a:lnTo>
                <a:lnTo>
                  <a:pt x="318" y="1554"/>
                </a:lnTo>
                <a:lnTo>
                  <a:pt x="328" y="1553"/>
                </a:lnTo>
                <a:close/>
              </a:path>
            </a:pathLst>
          </a:custGeom>
          <a:solidFill>
            <a:srgbClr val="FFFFFF"/>
          </a:solidFill>
          <a:ln w="9525">
            <a:noFill/>
            <a:round/>
            <a:headEnd/>
            <a:tailEnd/>
          </a:ln>
        </p:spPr>
        <p:txBody>
          <a:bodyPr/>
          <a:lstStyle/>
          <a:p>
            <a:endParaRPr lang="en-US"/>
          </a:p>
        </p:txBody>
      </p:sp>
      <p:sp>
        <p:nvSpPr>
          <p:cNvPr id="463" name="Freeform 467"/>
          <p:cNvSpPr>
            <a:spLocks/>
          </p:cNvSpPr>
          <p:nvPr/>
        </p:nvSpPr>
        <p:spPr bwMode="auto">
          <a:xfrm>
            <a:off x="1452563" y="1223963"/>
            <a:ext cx="193675" cy="184150"/>
          </a:xfrm>
          <a:custGeom>
            <a:avLst/>
            <a:gdLst>
              <a:gd name="T0" fmla="*/ 39456023 w 884"/>
              <a:gd name="T1" fmla="*/ 31339417 h 847"/>
              <a:gd name="T2" fmla="*/ 36768016 w 884"/>
              <a:gd name="T3" fmla="*/ 34979151 h 847"/>
              <a:gd name="T4" fmla="*/ 33216139 w 884"/>
              <a:gd name="T5" fmla="*/ 37957076 h 847"/>
              <a:gd name="T6" fmla="*/ 31536162 w 884"/>
              <a:gd name="T7" fmla="*/ 37295267 h 847"/>
              <a:gd name="T8" fmla="*/ 32400031 w 884"/>
              <a:gd name="T9" fmla="*/ 34648246 h 847"/>
              <a:gd name="T10" fmla="*/ 34896116 w 884"/>
              <a:gd name="T11" fmla="*/ 30252127 h 847"/>
              <a:gd name="T12" fmla="*/ 36816215 w 884"/>
              <a:gd name="T13" fmla="*/ 29117659 h 847"/>
              <a:gd name="T14" fmla="*/ 36816215 w 884"/>
              <a:gd name="T15" fmla="*/ 27888615 h 847"/>
              <a:gd name="T16" fmla="*/ 37488162 w 884"/>
              <a:gd name="T17" fmla="*/ 26234309 h 847"/>
              <a:gd name="T18" fmla="*/ 38928018 w 884"/>
              <a:gd name="T19" fmla="*/ 24816332 h 847"/>
              <a:gd name="T20" fmla="*/ 39072179 w 884"/>
              <a:gd name="T21" fmla="*/ 23729043 h 847"/>
              <a:gd name="T22" fmla="*/ 38208090 w 884"/>
              <a:gd name="T23" fmla="*/ 22452820 h 847"/>
              <a:gd name="T24" fmla="*/ 36816215 w 884"/>
              <a:gd name="T25" fmla="*/ 19332924 h 847"/>
              <a:gd name="T26" fmla="*/ 35520083 w 884"/>
              <a:gd name="T27" fmla="*/ 17347713 h 847"/>
              <a:gd name="T28" fmla="*/ 32784095 w 884"/>
              <a:gd name="T29" fmla="*/ 15551435 h 847"/>
              <a:gd name="T30" fmla="*/ 29472121 w 884"/>
              <a:gd name="T31" fmla="*/ 13755374 h 847"/>
              <a:gd name="T32" fmla="*/ 24192067 w 884"/>
              <a:gd name="T33" fmla="*/ 12100851 h 847"/>
              <a:gd name="T34" fmla="*/ 18768071 w 884"/>
              <a:gd name="T35" fmla="*/ 12195426 h 847"/>
              <a:gd name="T36" fmla="*/ 15360136 w 884"/>
              <a:gd name="T37" fmla="*/ 13046169 h 847"/>
              <a:gd name="T38" fmla="*/ 12864051 w 884"/>
              <a:gd name="T39" fmla="*/ 14606117 h 847"/>
              <a:gd name="T40" fmla="*/ 9935922 w 884"/>
              <a:gd name="T41" fmla="*/ 15551435 h 847"/>
              <a:gd name="T42" fmla="*/ 6912050 w 884"/>
              <a:gd name="T43" fmla="*/ 18340427 h 847"/>
              <a:gd name="T44" fmla="*/ 5376015 w 884"/>
              <a:gd name="T45" fmla="*/ 20845693 h 847"/>
              <a:gd name="T46" fmla="*/ 5136112 w 884"/>
              <a:gd name="T47" fmla="*/ 22594574 h 847"/>
              <a:gd name="T48" fmla="*/ 6047962 w 884"/>
              <a:gd name="T49" fmla="*/ 23681864 h 847"/>
              <a:gd name="T50" fmla="*/ 6768109 w 884"/>
              <a:gd name="T51" fmla="*/ 26092555 h 847"/>
              <a:gd name="T52" fmla="*/ 7199934 w 884"/>
              <a:gd name="T53" fmla="*/ 28692396 h 847"/>
              <a:gd name="T54" fmla="*/ 8303925 w 884"/>
              <a:gd name="T55" fmla="*/ 29968619 h 847"/>
              <a:gd name="T56" fmla="*/ 10319986 w 884"/>
              <a:gd name="T57" fmla="*/ 31008512 h 847"/>
              <a:gd name="T58" fmla="*/ 10943952 w 884"/>
              <a:gd name="T59" fmla="*/ 31859254 h 847"/>
              <a:gd name="T60" fmla="*/ 11664099 w 884"/>
              <a:gd name="T61" fmla="*/ 33750108 h 847"/>
              <a:gd name="T62" fmla="*/ 12768090 w 884"/>
              <a:gd name="T63" fmla="*/ 38098830 h 847"/>
              <a:gd name="T64" fmla="*/ 10704049 w 884"/>
              <a:gd name="T65" fmla="*/ 38807819 h 847"/>
              <a:gd name="T66" fmla="*/ 5808059 w 884"/>
              <a:gd name="T67" fmla="*/ 34790001 h 847"/>
              <a:gd name="T68" fmla="*/ 2112021 w 884"/>
              <a:gd name="T69" fmla="*/ 29684893 h 847"/>
              <a:gd name="T70" fmla="*/ 336083 w 884"/>
              <a:gd name="T71" fmla="*/ 24249098 h 847"/>
              <a:gd name="T72" fmla="*/ 0 w 884"/>
              <a:gd name="T73" fmla="*/ 20183884 h 847"/>
              <a:gd name="T74" fmla="*/ 480025 w 884"/>
              <a:gd name="T75" fmla="*/ 16354999 h 847"/>
              <a:gd name="T76" fmla="*/ 1584016 w 884"/>
              <a:gd name="T77" fmla="*/ 12809839 h 847"/>
              <a:gd name="T78" fmla="*/ 3407935 w 884"/>
              <a:gd name="T79" fmla="*/ 9501009 h 847"/>
              <a:gd name="T80" fmla="*/ 6816089 w 884"/>
              <a:gd name="T81" fmla="*/ 5436012 h 847"/>
              <a:gd name="T82" fmla="*/ 11712079 w 884"/>
              <a:gd name="T83" fmla="*/ 2079786 h 847"/>
              <a:gd name="T84" fmla="*/ 16128045 w 884"/>
              <a:gd name="T85" fmla="*/ 520055 h 847"/>
              <a:gd name="T86" fmla="*/ 20880093 w 884"/>
              <a:gd name="T87" fmla="*/ 0 h 847"/>
              <a:gd name="T88" fmla="*/ 25584161 w 884"/>
              <a:gd name="T89" fmla="*/ 378084 h 847"/>
              <a:gd name="T90" fmla="*/ 30096087 w 884"/>
              <a:gd name="T91" fmla="*/ 1796278 h 847"/>
              <a:gd name="T92" fmla="*/ 34176188 w 884"/>
              <a:gd name="T93" fmla="*/ 4159572 h 847"/>
              <a:gd name="T94" fmla="*/ 37536143 w 884"/>
              <a:gd name="T95" fmla="*/ 7279469 h 847"/>
              <a:gd name="T96" fmla="*/ 40224150 w 884"/>
              <a:gd name="T97" fmla="*/ 11439041 h 847"/>
              <a:gd name="T98" fmla="*/ 42288191 w 884"/>
              <a:gd name="T99" fmla="*/ 18340427 h 847"/>
              <a:gd name="T100" fmla="*/ 41856147 w 884"/>
              <a:gd name="T101" fmla="*/ 25477924 h 84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884" h="847">
                <a:moveTo>
                  <a:pt x="854" y="596"/>
                </a:moveTo>
                <a:lnTo>
                  <a:pt x="848" y="613"/>
                </a:lnTo>
                <a:lnTo>
                  <a:pt x="840" y="630"/>
                </a:lnTo>
                <a:lnTo>
                  <a:pt x="832" y="647"/>
                </a:lnTo>
                <a:lnTo>
                  <a:pt x="822" y="663"/>
                </a:lnTo>
                <a:lnTo>
                  <a:pt x="813" y="679"/>
                </a:lnTo>
                <a:lnTo>
                  <a:pt x="802" y="695"/>
                </a:lnTo>
                <a:lnTo>
                  <a:pt x="790" y="710"/>
                </a:lnTo>
                <a:lnTo>
                  <a:pt x="778" y="725"/>
                </a:lnTo>
                <a:lnTo>
                  <a:pt x="766" y="740"/>
                </a:lnTo>
                <a:lnTo>
                  <a:pt x="753" y="754"/>
                </a:lnTo>
                <a:lnTo>
                  <a:pt x="738" y="767"/>
                </a:lnTo>
                <a:lnTo>
                  <a:pt x="723" y="779"/>
                </a:lnTo>
                <a:lnTo>
                  <a:pt x="708" y="792"/>
                </a:lnTo>
                <a:lnTo>
                  <a:pt x="692" y="803"/>
                </a:lnTo>
                <a:lnTo>
                  <a:pt x="675" y="815"/>
                </a:lnTo>
                <a:lnTo>
                  <a:pt x="657" y="825"/>
                </a:lnTo>
                <a:lnTo>
                  <a:pt x="656" y="813"/>
                </a:lnTo>
                <a:lnTo>
                  <a:pt x="656" y="801"/>
                </a:lnTo>
                <a:lnTo>
                  <a:pt x="657" y="789"/>
                </a:lnTo>
                <a:lnTo>
                  <a:pt x="659" y="777"/>
                </a:lnTo>
                <a:lnTo>
                  <a:pt x="662" y="766"/>
                </a:lnTo>
                <a:lnTo>
                  <a:pt x="666" y="755"/>
                </a:lnTo>
                <a:lnTo>
                  <a:pt x="671" y="743"/>
                </a:lnTo>
                <a:lnTo>
                  <a:pt x="675" y="733"/>
                </a:lnTo>
                <a:lnTo>
                  <a:pt x="686" y="710"/>
                </a:lnTo>
                <a:lnTo>
                  <a:pt x="696" y="689"/>
                </a:lnTo>
                <a:lnTo>
                  <a:pt x="706" y="666"/>
                </a:lnTo>
                <a:lnTo>
                  <a:pt x="714" y="644"/>
                </a:lnTo>
                <a:lnTo>
                  <a:pt x="727" y="640"/>
                </a:lnTo>
                <a:lnTo>
                  <a:pt x="744" y="633"/>
                </a:lnTo>
                <a:lnTo>
                  <a:pt x="753" y="629"/>
                </a:lnTo>
                <a:lnTo>
                  <a:pt x="760" y="624"/>
                </a:lnTo>
                <a:lnTo>
                  <a:pt x="764" y="619"/>
                </a:lnTo>
                <a:lnTo>
                  <a:pt x="767" y="616"/>
                </a:lnTo>
                <a:lnTo>
                  <a:pt x="770" y="611"/>
                </a:lnTo>
                <a:lnTo>
                  <a:pt x="772" y="606"/>
                </a:lnTo>
                <a:lnTo>
                  <a:pt x="769" y="600"/>
                </a:lnTo>
                <a:lnTo>
                  <a:pt x="768" y="595"/>
                </a:lnTo>
                <a:lnTo>
                  <a:pt x="767" y="590"/>
                </a:lnTo>
                <a:lnTo>
                  <a:pt x="767" y="585"/>
                </a:lnTo>
                <a:lnTo>
                  <a:pt x="768" y="577"/>
                </a:lnTo>
                <a:lnTo>
                  <a:pt x="771" y="568"/>
                </a:lnTo>
                <a:lnTo>
                  <a:pt x="775" y="562"/>
                </a:lnTo>
                <a:lnTo>
                  <a:pt x="781" y="555"/>
                </a:lnTo>
                <a:lnTo>
                  <a:pt x="787" y="549"/>
                </a:lnTo>
                <a:lnTo>
                  <a:pt x="793" y="543"/>
                </a:lnTo>
                <a:lnTo>
                  <a:pt x="800" y="537"/>
                </a:lnTo>
                <a:lnTo>
                  <a:pt x="806" y="531"/>
                </a:lnTo>
                <a:lnTo>
                  <a:pt x="811" y="525"/>
                </a:lnTo>
                <a:lnTo>
                  <a:pt x="814" y="518"/>
                </a:lnTo>
                <a:lnTo>
                  <a:pt x="815" y="515"/>
                </a:lnTo>
                <a:lnTo>
                  <a:pt x="815" y="511"/>
                </a:lnTo>
                <a:lnTo>
                  <a:pt x="815" y="506"/>
                </a:lnTo>
                <a:lnTo>
                  <a:pt x="814" y="502"/>
                </a:lnTo>
                <a:lnTo>
                  <a:pt x="813" y="498"/>
                </a:lnTo>
                <a:lnTo>
                  <a:pt x="811" y="492"/>
                </a:lnTo>
                <a:lnTo>
                  <a:pt x="807" y="488"/>
                </a:lnTo>
                <a:lnTo>
                  <a:pt x="804" y="482"/>
                </a:lnTo>
                <a:lnTo>
                  <a:pt x="796" y="475"/>
                </a:lnTo>
                <a:lnTo>
                  <a:pt x="788" y="467"/>
                </a:lnTo>
                <a:lnTo>
                  <a:pt x="783" y="458"/>
                </a:lnTo>
                <a:lnTo>
                  <a:pt x="778" y="449"/>
                </a:lnTo>
                <a:lnTo>
                  <a:pt x="772" y="430"/>
                </a:lnTo>
                <a:lnTo>
                  <a:pt x="767" y="409"/>
                </a:lnTo>
                <a:lnTo>
                  <a:pt x="764" y="400"/>
                </a:lnTo>
                <a:lnTo>
                  <a:pt x="759" y="390"/>
                </a:lnTo>
                <a:lnTo>
                  <a:pt x="754" y="382"/>
                </a:lnTo>
                <a:lnTo>
                  <a:pt x="749" y="373"/>
                </a:lnTo>
                <a:lnTo>
                  <a:pt x="740" y="367"/>
                </a:lnTo>
                <a:lnTo>
                  <a:pt x="732" y="360"/>
                </a:lnTo>
                <a:lnTo>
                  <a:pt x="720" y="356"/>
                </a:lnTo>
                <a:lnTo>
                  <a:pt x="705" y="353"/>
                </a:lnTo>
                <a:lnTo>
                  <a:pt x="695" y="340"/>
                </a:lnTo>
                <a:lnTo>
                  <a:pt x="683" y="329"/>
                </a:lnTo>
                <a:lnTo>
                  <a:pt x="672" y="320"/>
                </a:lnTo>
                <a:lnTo>
                  <a:pt x="658" y="311"/>
                </a:lnTo>
                <a:lnTo>
                  <a:pt x="644" y="304"/>
                </a:lnTo>
                <a:lnTo>
                  <a:pt x="629" y="297"/>
                </a:lnTo>
                <a:lnTo>
                  <a:pt x="614" y="291"/>
                </a:lnTo>
                <a:lnTo>
                  <a:pt x="598" y="286"/>
                </a:lnTo>
                <a:lnTo>
                  <a:pt x="567" y="276"/>
                </a:lnTo>
                <a:lnTo>
                  <a:pt x="535" y="266"/>
                </a:lnTo>
                <a:lnTo>
                  <a:pt x="519" y="261"/>
                </a:lnTo>
                <a:lnTo>
                  <a:pt x="504" y="256"/>
                </a:lnTo>
                <a:lnTo>
                  <a:pt x="489" y="250"/>
                </a:lnTo>
                <a:lnTo>
                  <a:pt x="475" y="244"/>
                </a:lnTo>
                <a:lnTo>
                  <a:pt x="445" y="251"/>
                </a:lnTo>
                <a:lnTo>
                  <a:pt x="418" y="256"/>
                </a:lnTo>
                <a:lnTo>
                  <a:pt x="391" y="258"/>
                </a:lnTo>
                <a:lnTo>
                  <a:pt x="366" y="262"/>
                </a:lnTo>
                <a:lnTo>
                  <a:pt x="355" y="264"/>
                </a:lnTo>
                <a:lnTo>
                  <a:pt x="343" y="267"/>
                </a:lnTo>
                <a:lnTo>
                  <a:pt x="332" y="271"/>
                </a:lnTo>
                <a:lnTo>
                  <a:pt x="320" y="276"/>
                </a:lnTo>
                <a:lnTo>
                  <a:pt x="310" y="281"/>
                </a:lnTo>
                <a:lnTo>
                  <a:pt x="299" y="289"/>
                </a:lnTo>
                <a:lnTo>
                  <a:pt x="288" y="297"/>
                </a:lnTo>
                <a:lnTo>
                  <a:pt x="278" y="308"/>
                </a:lnTo>
                <a:lnTo>
                  <a:pt x="268" y="309"/>
                </a:lnTo>
                <a:lnTo>
                  <a:pt x="259" y="310"/>
                </a:lnTo>
                <a:lnTo>
                  <a:pt x="250" y="312"/>
                </a:lnTo>
                <a:lnTo>
                  <a:pt x="241" y="314"/>
                </a:lnTo>
                <a:lnTo>
                  <a:pt x="224" y="321"/>
                </a:lnTo>
                <a:lnTo>
                  <a:pt x="207" y="329"/>
                </a:lnTo>
                <a:lnTo>
                  <a:pt x="192" y="339"/>
                </a:lnTo>
                <a:lnTo>
                  <a:pt x="177" y="350"/>
                </a:lnTo>
                <a:lnTo>
                  <a:pt x="164" y="361"/>
                </a:lnTo>
                <a:lnTo>
                  <a:pt x="150" y="374"/>
                </a:lnTo>
                <a:lnTo>
                  <a:pt x="144" y="388"/>
                </a:lnTo>
                <a:lnTo>
                  <a:pt x="137" y="402"/>
                </a:lnTo>
                <a:lnTo>
                  <a:pt x="128" y="415"/>
                </a:lnTo>
                <a:lnTo>
                  <a:pt x="120" y="427"/>
                </a:lnTo>
                <a:lnTo>
                  <a:pt x="115" y="434"/>
                </a:lnTo>
                <a:lnTo>
                  <a:pt x="112" y="441"/>
                </a:lnTo>
                <a:lnTo>
                  <a:pt x="110" y="448"/>
                </a:lnTo>
                <a:lnTo>
                  <a:pt x="108" y="455"/>
                </a:lnTo>
                <a:lnTo>
                  <a:pt x="107" y="462"/>
                </a:lnTo>
                <a:lnTo>
                  <a:pt x="106" y="469"/>
                </a:lnTo>
                <a:lnTo>
                  <a:pt x="107" y="478"/>
                </a:lnTo>
                <a:lnTo>
                  <a:pt x="109" y="485"/>
                </a:lnTo>
                <a:lnTo>
                  <a:pt x="114" y="489"/>
                </a:lnTo>
                <a:lnTo>
                  <a:pt x="119" y="492"/>
                </a:lnTo>
                <a:lnTo>
                  <a:pt x="123" y="497"/>
                </a:lnTo>
                <a:lnTo>
                  <a:pt x="126" y="501"/>
                </a:lnTo>
                <a:lnTo>
                  <a:pt x="132" y="511"/>
                </a:lnTo>
                <a:lnTo>
                  <a:pt x="136" y="520"/>
                </a:lnTo>
                <a:lnTo>
                  <a:pt x="139" y="531"/>
                </a:lnTo>
                <a:lnTo>
                  <a:pt x="140" y="542"/>
                </a:lnTo>
                <a:lnTo>
                  <a:pt x="141" y="552"/>
                </a:lnTo>
                <a:lnTo>
                  <a:pt x="142" y="564"/>
                </a:lnTo>
                <a:lnTo>
                  <a:pt x="143" y="576"/>
                </a:lnTo>
                <a:lnTo>
                  <a:pt x="144" y="586"/>
                </a:lnTo>
                <a:lnTo>
                  <a:pt x="146" y="597"/>
                </a:lnTo>
                <a:lnTo>
                  <a:pt x="150" y="607"/>
                </a:lnTo>
                <a:lnTo>
                  <a:pt x="154" y="616"/>
                </a:lnTo>
                <a:lnTo>
                  <a:pt x="160" y="625"/>
                </a:lnTo>
                <a:lnTo>
                  <a:pt x="164" y="628"/>
                </a:lnTo>
                <a:lnTo>
                  <a:pt x="168" y="631"/>
                </a:lnTo>
                <a:lnTo>
                  <a:pt x="173" y="634"/>
                </a:lnTo>
                <a:lnTo>
                  <a:pt x="178" y="638"/>
                </a:lnTo>
                <a:lnTo>
                  <a:pt x="189" y="642"/>
                </a:lnTo>
                <a:lnTo>
                  <a:pt x="199" y="646"/>
                </a:lnTo>
                <a:lnTo>
                  <a:pt x="207" y="650"/>
                </a:lnTo>
                <a:lnTo>
                  <a:pt x="215" y="656"/>
                </a:lnTo>
                <a:lnTo>
                  <a:pt x="218" y="658"/>
                </a:lnTo>
                <a:lnTo>
                  <a:pt x="221" y="661"/>
                </a:lnTo>
                <a:lnTo>
                  <a:pt x="223" y="665"/>
                </a:lnTo>
                <a:lnTo>
                  <a:pt x="225" y="669"/>
                </a:lnTo>
                <a:lnTo>
                  <a:pt x="228" y="674"/>
                </a:lnTo>
                <a:lnTo>
                  <a:pt x="229" y="679"/>
                </a:lnTo>
                <a:lnTo>
                  <a:pt x="230" y="685"/>
                </a:lnTo>
                <a:lnTo>
                  <a:pt x="230" y="692"/>
                </a:lnTo>
                <a:lnTo>
                  <a:pt x="237" y="703"/>
                </a:lnTo>
                <a:lnTo>
                  <a:pt x="243" y="714"/>
                </a:lnTo>
                <a:lnTo>
                  <a:pt x="247" y="727"/>
                </a:lnTo>
                <a:lnTo>
                  <a:pt x="250" y="740"/>
                </a:lnTo>
                <a:lnTo>
                  <a:pt x="255" y="767"/>
                </a:lnTo>
                <a:lnTo>
                  <a:pt x="262" y="793"/>
                </a:lnTo>
                <a:lnTo>
                  <a:pt x="266" y="806"/>
                </a:lnTo>
                <a:lnTo>
                  <a:pt x="268" y="819"/>
                </a:lnTo>
                <a:lnTo>
                  <a:pt x="269" y="833"/>
                </a:lnTo>
                <a:lnTo>
                  <a:pt x="268" y="847"/>
                </a:lnTo>
                <a:lnTo>
                  <a:pt x="246" y="835"/>
                </a:lnTo>
                <a:lnTo>
                  <a:pt x="223" y="821"/>
                </a:lnTo>
                <a:lnTo>
                  <a:pt x="201" y="806"/>
                </a:lnTo>
                <a:lnTo>
                  <a:pt x="180" y="790"/>
                </a:lnTo>
                <a:lnTo>
                  <a:pt x="159" y="773"/>
                </a:lnTo>
                <a:lnTo>
                  <a:pt x="140" y="755"/>
                </a:lnTo>
                <a:lnTo>
                  <a:pt x="121" y="736"/>
                </a:lnTo>
                <a:lnTo>
                  <a:pt x="103" y="715"/>
                </a:lnTo>
                <a:lnTo>
                  <a:pt x="87" y="695"/>
                </a:lnTo>
                <a:lnTo>
                  <a:pt x="71" y="674"/>
                </a:lnTo>
                <a:lnTo>
                  <a:pt x="57" y="651"/>
                </a:lnTo>
                <a:lnTo>
                  <a:pt x="44" y="628"/>
                </a:lnTo>
                <a:lnTo>
                  <a:pt x="32" y="605"/>
                </a:lnTo>
                <a:lnTo>
                  <a:pt x="23" y="580"/>
                </a:lnTo>
                <a:lnTo>
                  <a:pt x="15" y="555"/>
                </a:lnTo>
                <a:lnTo>
                  <a:pt x="10" y="530"/>
                </a:lnTo>
                <a:lnTo>
                  <a:pt x="7" y="513"/>
                </a:lnTo>
                <a:lnTo>
                  <a:pt x="3" y="496"/>
                </a:lnTo>
                <a:lnTo>
                  <a:pt x="2" y="479"/>
                </a:lnTo>
                <a:lnTo>
                  <a:pt x="0" y="462"/>
                </a:lnTo>
                <a:lnTo>
                  <a:pt x="0" y="444"/>
                </a:lnTo>
                <a:lnTo>
                  <a:pt x="0" y="427"/>
                </a:lnTo>
                <a:lnTo>
                  <a:pt x="1" y="411"/>
                </a:lnTo>
                <a:lnTo>
                  <a:pt x="2" y="394"/>
                </a:lnTo>
                <a:lnTo>
                  <a:pt x="4" y="378"/>
                </a:lnTo>
                <a:lnTo>
                  <a:pt x="7" y="362"/>
                </a:lnTo>
                <a:lnTo>
                  <a:pt x="10" y="346"/>
                </a:lnTo>
                <a:lnTo>
                  <a:pt x="13" y="331"/>
                </a:lnTo>
                <a:lnTo>
                  <a:pt x="17" y="315"/>
                </a:lnTo>
                <a:lnTo>
                  <a:pt x="23" y="300"/>
                </a:lnTo>
                <a:lnTo>
                  <a:pt x="28" y="286"/>
                </a:lnTo>
                <a:lnTo>
                  <a:pt x="33" y="271"/>
                </a:lnTo>
                <a:lnTo>
                  <a:pt x="40" y="257"/>
                </a:lnTo>
                <a:lnTo>
                  <a:pt x="47" y="242"/>
                </a:lnTo>
                <a:lnTo>
                  <a:pt x="55" y="228"/>
                </a:lnTo>
                <a:lnTo>
                  <a:pt x="62" y="214"/>
                </a:lnTo>
                <a:lnTo>
                  <a:pt x="71" y="201"/>
                </a:lnTo>
                <a:lnTo>
                  <a:pt x="79" y="188"/>
                </a:lnTo>
                <a:lnTo>
                  <a:pt x="89" y="175"/>
                </a:lnTo>
                <a:lnTo>
                  <a:pt x="98" y="163"/>
                </a:lnTo>
                <a:lnTo>
                  <a:pt x="119" y="138"/>
                </a:lnTo>
                <a:lnTo>
                  <a:pt x="142" y="115"/>
                </a:lnTo>
                <a:lnTo>
                  <a:pt x="166" y="93"/>
                </a:lnTo>
                <a:lnTo>
                  <a:pt x="191" y="73"/>
                </a:lnTo>
                <a:lnTo>
                  <a:pt x="208" y="63"/>
                </a:lnTo>
                <a:lnTo>
                  <a:pt x="225" y="53"/>
                </a:lnTo>
                <a:lnTo>
                  <a:pt x="244" y="44"/>
                </a:lnTo>
                <a:lnTo>
                  <a:pt x="262" y="36"/>
                </a:lnTo>
                <a:lnTo>
                  <a:pt x="280" y="28"/>
                </a:lnTo>
                <a:lnTo>
                  <a:pt x="299" y="22"/>
                </a:lnTo>
                <a:lnTo>
                  <a:pt x="317" y="17"/>
                </a:lnTo>
                <a:lnTo>
                  <a:pt x="336" y="11"/>
                </a:lnTo>
                <a:lnTo>
                  <a:pt x="356" y="7"/>
                </a:lnTo>
                <a:lnTo>
                  <a:pt x="376" y="4"/>
                </a:lnTo>
                <a:lnTo>
                  <a:pt x="395" y="2"/>
                </a:lnTo>
                <a:lnTo>
                  <a:pt x="414" y="1"/>
                </a:lnTo>
                <a:lnTo>
                  <a:pt x="435" y="0"/>
                </a:lnTo>
                <a:lnTo>
                  <a:pt x="454" y="0"/>
                </a:lnTo>
                <a:lnTo>
                  <a:pt x="474" y="1"/>
                </a:lnTo>
                <a:lnTo>
                  <a:pt x="493" y="2"/>
                </a:lnTo>
                <a:lnTo>
                  <a:pt x="513" y="5"/>
                </a:lnTo>
                <a:lnTo>
                  <a:pt x="533" y="8"/>
                </a:lnTo>
                <a:lnTo>
                  <a:pt x="552" y="12"/>
                </a:lnTo>
                <a:lnTo>
                  <a:pt x="570" y="18"/>
                </a:lnTo>
                <a:lnTo>
                  <a:pt x="590" y="23"/>
                </a:lnTo>
                <a:lnTo>
                  <a:pt x="608" y="29"/>
                </a:lnTo>
                <a:lnTo>
                  <a:pt x="627" y="38"/>
                </a:lnTo>
                <a:lnTo>
                  <a:pt x="644" y="45"/>
                </a:lnTo>
                <a:lnTo>
                  <a:pt x="662" y="55"/>
                </a:lnTo>
                <a:lnTo>
                  <a:pt x="679" y="65"/>
                </a:lnTo>
                <a:lnTo>
                  <a:pt x="696" y="76"/>
                </a:lnTo>
                <a:lnTo>
                  <a:pt x="712" y="88"/>
                </a:lnTo>
                <a:lnTo>
                  <a:pt x="727" y="100"/>
                </a:lnTo>
                <a:lnTo>
                  <a:pt x="743" y="114"/>
                </a:lnTo>
                <a:lnTo>
                  <a:pt x="757" y="128"/>
                </a:lnTo>
                <a:lnTo>
                  <a:pt x="772" y="143"/>
                </a:lnTo>
                <a:lnTo>
                  <a:pt x="782" y="154"/>
                </a:lnTo>
                <a:lnTo>
                  <a:pt x="791" y="166"/>
                </a:lnTo>
                <a:lnTo>
                  <a:pt x="800" y="178"/>
                </a:lnTo>
                <a:lnTo>
                  <a:pt x="808" y="190"/>
                </a:lnTo>
                <a:lnTo>
                  <a:pt x="824" y="215"/>
                </a:lnTo>
                <a:lnTo>
                  <a:pt x="838" y="242"/>
                </a:lnTo>
                <a:lnTo>
                  <a:pt x="851" y="271"/>
                </a:lnTo>
                <a:lnTo>
                  <a:pt x="861" y="298"/>
                </a:lnTo>
                <a:lnTo>
                  <a:pt x="869" y="328"/>
                </a:lnTo>
                <a:lnTo>
                  <a:pt x="877" y="358"/>
                </a:lnTo>
                <a:lnTo>
                  <a:pt x="881" y="388"/>
                </a:lnTo>
                <a:lnTo>
                  <a:pt x="883" y="419"/>
                </a:lnTo>
                <a:lnTo>
                  <a:pt x="884" y="450"/>
                </a:lnTo>
                <a:lnTo>
                  <a:pt x="882" y="480"/>
                </a:lnTo>
                <a:lnTo>
                  <a:pt x="879" y="510"/>
                </a:lnTo>
                <a:lnTo>
                  <a:pt x="872" y="539"/>
                </a:lnTo>
                <a:lnTo>
                  <a:pt x="869" y="554"/>
                </a:lnTo>
                <a:lnTo>
                  <a:pt x="865" y="568"/>
                </a:lnTo>
                <a:lnTo>
                  <a:pt x="860" y="582"/>
                </a:lnTo>
                <a:lnTo>
                  <a:pt x="854" y="596"/>
                </a:lnTo>
                <a:close/>
              </a:path>
            </a:pathLst>
          </a:custGeom>
          <a:solidFill>
            <a:srgbClr val="FFFFFF"/>
          </a:solidFill>
          <a:ln w="9525">
            <a:noFill/>
            <a:round/>
            <a:headEnd/>
            <a:tailEnd/>
          </a:ln>
        </p:spPr>
        <p:txBody>
          <a:bodyPr/>
          <a:lstStyle/>
          <a:p>
            <a:endParaRPr lang="en-US"/>
          </a:p>
        </p:txBody>
      </p:sp>
      <p:sp>
        <p:nvSpPr>
          <p:cNvPr id="464" name="Freeform 468"/>
          <p:cNvSpPr>
            <a:spLocks/>
          </p:cNvSpPr>
          <p:nvPr/>
        </p:nvSpPr>
        <p:spPr bwMode="auto">
          <a:xfrm>
            <a:off x="2484438" y="815975"/>
            <a:ext cx="1341437" cy="1341438"/>
          </a:xfrm>
          <a:custGeom>
            <a:avLst/>
            <a:gdLst>
              <a:gd name="T0" fmla="*/ 161820689 w 6128"/>
              <a:gd name="T1" fmla="*/ 293021308 h 6125"/>
              <a:gd name="T2" fmla="*/ 183431878 w 6128"/>
              <a:gd name="T3" fmla="*/ 289184028 h 6125"/>
              <a:gd name="T4" fmla="*/ 203845231 w 6128"/>
              <a:gd name="T5" fmla="*/ 282229138 h 6125"/>
              <a:gd name="T6" fmla="*/ 222821048 w 6128"/>
              <a:gd name="T7" fmla="*/ 272491940 h 6125"/>
              <a:gd name="T8" fmla="*/ 240119412 w 6128"/>
              <a:gd name="T9" fmla="*/ 260164947 h 6125"/>
              <a:gd name="T10" fmla="*/ 255405402 w 6128"/>
              <a:gd name="T11" fmla="*/ 245583461 h 6125"/>
              <a:gd name="T12" fmla="*/ 268535198 w 6128"/>
              <a:gd name="T13" fmla="*/ 228939336 h 6125"/>
              <a:gd name="T14" fmla="*/ 279173004 w 6128"/>
              <a:gd name="T15" fmla="*/ 210472608 h 6125"/>
              <a:gd name="T16" fmla="*/ 287031618 w 6128"/>
              <a:gd name="T17" fmla="*/ 190519019 h 6125"/>
              <a:gd name="T18" fmla="*/ 291967222 w 6128"/>
              <a:gd name="T19" fmla="*/ 169222239 h 6125"/>
              <a:gd name="T20" fmla="*/ 293644456 w 6128"/>
              <a:gd name="T21" fmla="*/ 146918451 h 6125"/>
              <a:gd name="T22" fmla="*/ 291967222 w 6128"/>
              <a:gd name="T23" fmla="*/ 124614443 h 6125"/>
              <a:gd name="T24" fmla="*/ 287031618 w 6128"/>
              <a:gd name="T25" fmla="*/ 103317664 h 6125"/>
              <a:gd name="T26" fmla="*/ 279173004 w 6128"/>
              <a:gd name="T27" fmla="*/ 83316112 h 6125"/>
              <a:gd name="T28" fmla="*/ 268535198 w 6128"/>
              <a:gd name="T29" fmla="*/ 64897347 h 6125"/>
              <a:gd name="T30" fmla="*/ 255405402 w 6128"/>
              <a:gd name="T31" fmla="*/ 48205259 h 6125"/>
              <a:gd name="T32" fmla="*/ 240119412 w 6128"/>
              <a:gd name="T33" fmla="*/ 33623773 h 6125"/>
              <a:gd name="T34" fmla="*/ 222821048 w 6128"/>
              <a:gd name="T35" fmla="*/ 21344742 h 6125"/>
              <a:gd name="T36" fmla="*/ 203845231 w 6128"/>
              <a:gd name="T37" fmla="*/ 11559582 h 6125"/>
              <a:gd name="T38" fmla="*/ 183431878 w 6128"/>
              <a:gd name="T39" fmla="*/ 4652655 h 6125"/>
              <a:gd name="T40" fmla="*/ 161820689 w 6128"/>
              <a:gd name="T41" fmla="*/ 767412 h 6125"/>
              <a:gd name="T42" fmla="*/ 139299082 w 6128"/>
              <a:gd name="T43" fmla="*/ 191853 h 6125"/>
              <a:gd name="T44" fmla="*/ 117304375 w 6128"/>
              <a:gd name="T45" fmla="*/ 3021904 h 6125"/>
              <a:gd name="T46" fmla="*/ 96412063 w 6128"/>
              <a:gd name="T47" fmla="*/ 8969566 h 6125"/>
              <a:gd name="T48" fmla="*/ 76909128 w 6128"/>
              <a:gd name="T49" fmla="*/ 17795243 h 6125"/>
              <a:gd name="T50" fmla="*/ 59035487 w 6128"/>
              <a:gd name="T51" fmla="*/ 29258898 h 6125"/>
              <a:gd name="T52" fmla="*/ 43078778 w 6128"/>
              <a:gd name="T53" fmla="*/ 43120935 h 6125"/>
              <a:gd name="T54" fmla="*/ 29182384 w 6128"/>
              <a:gd name="T55" fmla="*/ 59093574 h 6125"/>
              <a:gd name="T56" fmla="*/ 17729822 w 6128"/>
              <a:gd name="T57" fmla="*/ 76984744 h 6125"/>
              <a:gd name="T58" fmla="*/ 8912851 w 6128"/>
              <a:gd name="T59" fmla="*/ 96506663 h 6125"/>
              <a:gd name="T60" fmla="*/ 2970950 w 6128"/>
              <a:gd name="T61" fmla="*/ 117323591 h 6125"/>
              <a:gd name="T62" fmla="*/ 143819 w 6128"/>
              <a:gd name="T63" fmla="*/ 139339819 h 6125"/>
              <a:gd name="T64" fmla="*/ 766598 w 6128"/>
              <a:gd name="T65" fmla="*/ 161883643 h 6125"/>
              <a:gd name="T66" fmla="*/ 4600245 w 6128"/>
              <a:gd name="T67" fmla="*/ 183563909 h 6125"/>
              <a:gd name="T68" fmla="*/ 11548442 w 6128"/>
              <a:gd name="T69" fmla="*/ 203997350 h 6125"/>
              <a:gd name="T70" fmla="*/ 21275830 w 6128"/>
              <a:gd name="T71" fmla="*/ 222943710 h 6125"/>
              <a:gd name="T72" fmla="*/ 33542930 w 6128"/>
              <a:gd name="T73" fmla="*/ 240259321 h 6125"/>
              <a:gd name="T74" fmla="*/ 48157982 w 6128"/>
              <a:gd name="T75" fmla="*/ 255560255 h 6125"/>
              <a:gd name="T76" fmla="*/ 64785847 w 6128"/>
              <a:gd name="T77" fmla="*/ 268654880 h 6125"/>
              <a:gd name="T78" fmla="*/ 83234327 w 6128"/>
              <a:gd name="T79" fmla="*/ 279255197 h 6125"/>
              <a:gd name="T80" fmla="*/ 103216441 w 6128"/>
              <a:gd name="T81" fmla="*/ 287169572 h 6125"/>
              <a:gd name="T82" fmla="*/ 124492271 w 6128"/>
              <a:gd name="T83" fmla="*/ 292110006 h 6125"/>
              <a:gd name="T84" fmla="*/ 146822337 w 6128"/>
              <a:gd name="T85" fmla="*/ 293788720 h 612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128" h="6125">
                <a:moveTo>
                  <a:pt x="3064" y="6125"/>
                </a:moveTo>
                <a:lnTo>
                  <a:pt x="3221" y="6121"/>
                </a:lnTo>
                <a:lnTo>
                  <a:pt x="3377" y="6109"/>
                </a:lnTo>
                <a:lnTo>
                  <a:pt x="3529" y="6090"/>
                </a:lnTo>
                <a:lnTo>
                  <a:pt x="3680" y="6063"/>
                </a:lnTo>
                <a:lnTo>
                  <a:pt x="3828" y="6029"/>
                </a:lnTo>
                <a:lnTo>
                  <a:pt x="3973" y="5987"/>
                </a:lnTo>
                <a:lnTo>
                  <a:pt x="4115" y="5938"/>
                </a:lnTo>
                <a:lnTo>
                  <a:pt x="4254" y="5884"/>
                </a:lnTo>
                <a:lnTo>
                  <a:pt x="4391" y="5822"/>
                </a:lnTo>
                <a:lnTo>
                  <a:pt x="4522" y="5755"/>
                </a:lnTo>
                <a:lnTo>
                  <a:pt x="4650" y="5681"/>
                </a:lnTo>
                <a:lnTo>
                  <a:pt x="4775" y="5601"/>
                </a:lnTo>
                <a:lnTo>
                  <a:pt x="4895" y="5516"/>
                </a:lnTo>
                <a:lnTo>
                  <a:pt x="5011" y="5424"/>
                </a:lnTo>
                <a:lnTo>
                  <a:pt x="5122" y="5328"/>
                </a:lnTo>
                <a:lnTo>
                  <a:pt x="5229" y="5227"/>
                </a:lnTo>
                <a:lnTo>
                  <a:pt x="5330" y="5120"/>
                </a:lnTo>
                <a:lnTo>
                  <a:pt x="5428" y="5009"/>
                </a:lnTo>
                <a:lnTo>
                  <a:pt x="5518" y="4893"/>
                </a:lnTo>
                <a:lnTo>
                  <a:pt x="5604" y="4773"/>
                </a:lnTo>
                <a:lnTo>
                  <a:pt x="5684" y="4648"/>
                </a:lnTo>
                <a:lnTo>
                  <a:pt x="5757" y="4520"/>
                </a:lnTo>
                <a:lnTo>
                  <a:pt x="5826" y="4388"/>
                </a:lnTo>
                <a:lnTo>
                  <a:pt x="5887" y="4253"/>
                </a:lnTo>
                <a:lnTo>
                  <a:pt x="5942" y="4114"/>
                </a:lnTo>
                <a:lnTo>
                  <a:pt x="5990" y="3972"/>
                </a:lnTo>
                <a:lnTo>
                  <a:pt x="6032" y="3827"/>
                </a:lnTo>
                <a:lnTo>
                  <a:pt x="6066" y="3679"/>
                </a:lnTo>
                <a:lnTo>
                  <a:pt x="6093" y="3528"/>
                </a:lnTo>
                <a:lnTo>
                  <a:pt x="6113" y="3375"/>
                </a:lnTo>
                <a:lnTo>
                  <a:pt x="6125" y="3220"/>
                </a:lnTo>
                <a:lnTo>
                  <a:pt x="6128" y="3063"/>
                </a:lnTo>
                <a:lnTo>
                  <a:pt x="6125" y="2905"/>
                </a:lnTo>
                <a:lnTo>
                  <a:pt x="6113" y="2750"/>
                </a:lnTo>
                <a:lnTo>
                  <a:pt x="6093" y="2598"/>
                </a:lnTo>
                <a:lnTo>
                  <a:pt x="6066" y="2446"/>
                </a:lnTo>
                <a:lnTo>
                  <a:pt x="6032" y="2299"/>
                </a:lnTo>
                <a:lnTo>
                  <a:pt x="5990" y="2154"/>
                </a:lnTo>
                <a:lnTo>
                  <a:pt x="5942" y="2012"/>
                </a:lnTo>
                <a:lnTo>
                  <a:pt x="5887" y="1872"/>
                </a:lnTo>
                <a:lnTo>
                  <a:pt x="5826" y="1737"/>
                </a:lnTo>
                <a:lnTo>
                  <a:pt x="5757" y="1605"/>
                </a:lnTo>
                <a:lnTo>
                  <a:pt x="5684" y="1477"/>
                </a:lnTo>
                <a:lnTo>
                  <a:pt x="5604" y="1353"/>
                </a:lnTo>
                <a:lnTo>
                  <a:pt x="5518" y="1232"/>
                </a:lnTo>
                <a:lnTo>
                  <a:pt x="5428" y="1117"/>
                </a:lnTo>
                <a:lnTo>
                  <a:pt x="5330" y="1005"/>
                </a:lnTo>
                <a:lnTo>
                  <a:pt x="5229" y="899"/>
                </a:lnTo>
                <a:lnTo>
                  <a:pt x="5122" y="797"/>
                </a:lnTo>
                <a:lnTo>
                  <a:pt x="5011" y="701"/>
                </a:lnTo>
                <a:lnTo>
                  <a:pt x="4895" y="610"/>
                </a:lnTo>
                <a:lnTo>
                  <a:pt x="4775" y="525"/>
                </a:lnTo>
                <a:lnTo>
                  <a:pt x="4650" y="445"/>
                </a:lnTo>
                <a:lnTo>
                  <a:pt x="4522" y="371"/>
                </a:lnTo>
                <a:lnTo>
                  <a:pt x="4391" y="303"/>
                </a:lnTo>
                <a:lnTo>
                  <a:pt x="4254" y="241"/>
                </a:lnTo>
                <a:lnTo>
                  <a:pt x="4115" y="187"/>
                </a:lnTo>
                <a:lnTo>
                  <a:pt x="3973" y="139"/>
                </a:lnTo>
                <a:lnTo>
                  <a:pt x="3828" y="97"/>
                </a:lnTo>
                <a:lnTo>
                  <a:pt x="3680" y="63"/>
                </a:lnTo>
                <a:lnTo>
                  <a:pt x="3529" y="35"/>
                </a:lnTo>
                <a:lnTo>
                  <a:pt x="3377" y="16"/>
                </a:lnTo>
                <a:lnTo>
                  <a:pt x="3221" y="4"/>
                </a:lnTo>
                <a:lnTo>
                  <a:pt x="3064" y="0"/>
                </a:lnTo>
                <a:lnTo>
                  <a:pt x="2907" y="4"/>
                </a:lnTo>
                <a:lnTo>
                  <a:pt x="2751" y="16"/>
                </a:lnTo>
                <a:lnTo>
                  <a:pt x="2598" y="35"/>
                </a:lnTo>
                <a:lnTo>
                  <a:pt x="2448" y="63"/>
                </a:lnTo>
                <a:lnTo>
                  <a:pt x="2299" y="97"/>
                </a:lnTo>
                <a:lnTo>
                  <a:pt x="2154" y="139"/>
                </a:lnTo>
                <a:lnTo>
                  <a:pt x="2012" y="187"/>
                </a:lnTo>
                <a:lnTo>
                  <a:pt x="1873" y="241"/>
                </a:lnTo>
                <a:lnTo>
                  <a:pt x="1737" y="303"/>
                </a:lnTo>
                <a:lnTo>
                  <a:pt x="1605" y="371"/>
                </a:lnTo>
                <a:lnTo>
                  <a:pt x="1477" y="445"/>
                </a:lnTo>
                <a:lnTo>
                  <a:pt x="1352" y="525"/>
                </a:lnTo>
                <a:lnTo>
                  <a:pt x="1232" y="610"/>
                </a:lnTo>
                <a:lnTo>
                  <a:pt x="1116" y="701"/>
                </a:lnTo>
                <a:lnTo>
                  <a:pt x="1005" y="797"/>
                </a:lnTo>
                <a:lnTo>
                  <a:pt x="899" y="899"/>
                </a:lnTo>
                <a:lnTo>
                  <a:pt x="797" y="1005"/>
                </a:lnTo>
                <a:lnTo>
                  <a:pt x="700" y="1117"/>
                </a:lnTo>
                <a:lnTo>
                  <a:pt x="609" y="1232"/>
                </a:lnTo>
                <a:lnTo>
                  <a:pt x="524" y="1353"/>
                </a:lnTo>
                <a:lnTo>
                  <a:pt x="444" y="1477"/>
                </a:lnTo>
                <a:lnTo>
                  <a:pt x="370" y="1605"/>
                </a:lnTo>
                <a:lnTo>
                  <a:pt x="302" y="1737"/>
                </a:lnTo>
                <a:lnTo>
                  <a:pt x="241" y="1872"/>
                </a:lnTo>
                <a:lnTo>
                  <a:pt x="186" y="2012"/>
                </a:lnTo>
                <a:lnTo>
                  <a:pt x="137" y="2154"/>
                </a:lnTo>
                <a:lnTo>
                  <a:pt x="96" y="2299"/>
                </a:lnTo>
                <a:lnTo>
                  <a:pt x="62" y="2446"/>
                </a:lnTo>
                <a:lnTo>
                  <a:pt x="35" y="2598"/>
                </a:lnTo>
                <a:lnTo>
                  <a:pt x="16" y="2750"/>
                </a:lnTo>
                <a:lnTo>
                  <a:pt x="3" y="2905"/>
                </a:lnTo>
                <a:lnTo>
                  <a:pt x="0" y="3063"/>
                </a:lnTo>
                <a:lnTo>
                  <a:pt x="3" y="3220"/>
                </a:lnTo>
                <a:lnTo>
                  <a:pt x="16" y="3375"/>
                </a:lnTo>
                <a:lnTo>
                  <a:pt x="35" y="3528"/>
                </a:lnTo>
                <a:lnTo>
                  <a:pt x="62" y="3679"/>
                </a:lnTo>
                <a:lnTo>
                  <a:pt x="96" y="3827"/>
                </a:lnTo>
                <a:lnTo>
                  <a:pt x="137" y="3972"/>
                </a:lnTo>
                <a:lnTo>
                  <a:pt x="186" y="4114"/>
                </a:lnTo>
                <a:lnTo>
                  <a:pt x="241" y="4253"/>
                </a:lnTo>
                <a:lnTo>
                  <a:pt x="302" y="4388"/>
                </a:lnTo>
                <a:lnTo>
                  <a:pt x="370" y="4520"/>
                </a:lnTo>
                <a:lnTo>
                  <a:pt x="444" y="4648"/>
                </a:lnTo>
                <a:lnTo>
                  <a:pt x="524" y="4773"/>
                </a:lnTo>
                <a:lnTo>
                  <a:pt x="609" y="4893"/>
                </a:lnTo>
                <a:lnTo>
                  <a:pt x="700" y="5009"/>
                </a:lnTo>
                <a:lnTo>
                  <a:pt x="797" y="5120"/>
                </a:lnTo>
                <a:lnTo>
                  <a:pt x="899" y="5227"/>
                </a:lnTo>
                <a:lnTo>
                  <a:pt x="1005" y="5328"/>
                </a:lnTo>
                <a:lnTo>
                  <a:pt x="1116" y="5424"/>
                </a:lnTo>
                <a:lnTo>
                  <a:pt x="1232" y="5516"/>
                </a:lnTo>
                <a:lnTo>
                  <a:pt x="1352" y="5601"/>
                </a:lnTo>
                <a:lnTo>
                  <a:pt x="1477" y="5681"/>
                </a:lnTo>
                <a:lnTo>
                  <a:pt x="1605" y="5755"/>
                </a:lnTo>
                <a:lnTo>
                  <a:pt x="1737" y="5822"/>
                </a:lnTo>
                <a:lnTo>
                  <a:pt x="1873" y="5884"/>
                </a:lnTo>
                <a:lnTo>
                  <a:pt x="2012" y="5938"/>
                </a:lnTo>
                <a:lnTo>
                  <a:pt x="2154" y="5987"/>
                </a:lnTo>
                <a:lnTo>
                  <a:pt x="2299" y="6029"/>
                </a:lnTo>
                <a:lnTo>
                  <a:pt x="2448" y="6063"/>
                </a:lnTo>
                <a:lnTo>
                  <a:pt x="2598" y="6090"/>
                </a:lnTo>
                <a:lnTo>
                  <a:pt x="2751" y="6109"/>
                </a:lnTo>
                <a:lnTo>
                  <a:pt x="2907" y="6121"/>
                </a:lnTo>
                <a:lnTo>
                  <a:pt x="3064" y="6125"/>
                </a:lnTo>
                <a:close/>
              </a:path>
            </a:pathLst>
          </a:custGeom>
          <a:solidFill>
            <a:srgbClr val="990000"/>
          </a:solidFill>
          <a:ln w="9525">
            <a:noFill/>
            <a:round/>
            <a:headEnd/>
            <a:tailEnd/>
          </a:ln>
        </p:spPr>
        <p:txBody>
          <a:bodyPr/>
          <a:lstStyle/>
          <a:p>
            <a:endParaRPr lang="en-US"/>
          </a:p>
        </p:txBody>
      </p:sp>
      <p:sp>
        <p:nvSpPr>
          <p:cNvPr id="465" name="Freeform 469"/>
          <p:cNvSpPr>
            <a:spLocks/>
          </p:cNvSpPr>
          <p:nvPr/>
        </p:nvSpPr>
        <p:spPr bwMode="auto">
          <a:xfrm>
            <a:off x="2774950" y="1077913"/>
            <a:ext cx="739775" cy="808037"/>
          </a:xfrm>
          <a:custGeom>
            <a:avLst/>
            <a:gdLst>
              <a:gd name="T0" fmla="*/ 9640070 w 3378"/>
              <a:gd name="T1" fmla="*/ 46055265 h 3693"/>
              <a:gd name="T2" fmla="*/ 23788212 w 3378"/>
              <a:gd name="T3" fmla="*/ 28916259 h 3693"/>
              <a:gd name="T4" fmla="*/ 28728148 w 3378"/>
              <a:gd name="T5" fmla="*/ 27671493 h 3693"/>
              <a:gd name="T6" fmla="*/ 30119004 w 3378"/>
              <a:gd name="T7" fmla="*/ 36576091 h 3693"/>
              <a:gd name="T8" fmla="*/ 36161814 w 3378"/>
              <a:gd name="T9" fmla="*/ 43230745 h 3693"/>
              <a:gd name="T10" fmla="*/ 44027343 w 3378"/>
              <a:gd name="T11" fmla="*/ 42751787 h 3693"/>
              <a:gd name="T12" fmla="*/ 47912148 w 3378"/>
              <a:gd name="T13" fmla="*/ 37629406 h 3693"/>
              <a:gd name="T14" fmla="*/ 46185568 w 3378"/>
              <a:gd name="T15" fmla="*/ 30496012 h 3693"/>
              <a:gd name="T16" fmla="*/ 40238460 w 3378"/>
              <a:gd name="T17" fmla="*/ 25612782 h 3693"/>
              <a:gd name="T18" fmla="*/ 32708873 w 3378"/>
              <a:gd name="T19" fmla="*/ 22788263 h 3693"/>
              <a:gd name="T20" fmla="*/ 39998658 w 3378"/>
              <a:gd name="T21" fmla="*/ 14936760 h 3693"/>
              <a:gd name="T22" fmla="*/ 59518381 w 3378"/>
              <a:gd name="T23" fmla="*/ 2776820 h 3693"/>
              <a:gd name="T24" fmla="*/ 66136936 w 3378"/>
              <a:gd name="T25" fmla="*/ 3973669 h 3693"/>
              <a:gd name="T26" fmla="*/ 72899373 w 3378"/>
              <a:gd name="T27" fmla="*/ 12638898 h 3693"/>
              <a:gd name="T28" fmla="*/ 76928059 w 3378"/>
              <a:gd name="T29" fmla="*/ 19101881 h 3693"/>
              <a:gd name="T30" fmla="*/ 80908784 w 3378"/>
              <a:gd name="T31" fmla="*/ 17186923 h 3693"/>
              <a:gd name="T32" fmla="*/ 86951594 w 3378"/>
              <a:gd name="T33" fmla="*/ 7276928 h 3693"/>
              <a:gd name="T34" fmla="*/ 93618110 w 3378"/>
              <a:gd name="T35" fmla="*/ 95835 h 3693"/>
              <a:gd name="T36" fmla="*/ 105991712 w 3378"/>
              <a:gd name="T37" fmla="*/ 6032161 h 3693"/>
              <a:gd name="T38" fmla="*/ 115775663 w 3378"/>
              <a:gd name="T39" fmla="*/ 12686815 h 3693"/>
              <a:gd name="T40" fmla="*/ 116159348 w 3378"/>
              <a:gd name="T41" fmla="*/ 15798622 h 3693"/>
              <a:gd name="T42" fmla="*/ 110452043 w 3378"/>
              <a:gd name="T43" fmla="*/ 20394565 h 3693"/>
              <a:gd name="T44" fmla="*/ 107286647 w 3378"/>
              <a:gd name="T45" fmla="*/ 27336288 h 3693"/>
              <a:gd name="T46" fmla="*/ 109061187 w 3378"/>
              <a:gd name="T47" fmla="*/ 33847189 h 3693"/>
              <a:gd name="T48" fmla="*/ 116399151 w 3378"/>
              <a:gd name="T49" fmla="*/ 34661133 h 3693"/>
              <a:gd name="T50" fmla="*/ 121435008 w 3378"/>
              <a:gd name="T51" fmla="*/ 29442698 h 3693"/>
              <a:gd name="T52" fmla="*/ 122346258 w 3378"/>
              <a:gd name="T53" fmla="*/ 18766895 h 3693"/>
              <a:gd name="T54" fmla="*/ 125127970 w 3378"/>
              <a:gd name="T55" fmla="*/ 16804019 h 3693"/>
              <a:gd name="T56" fmla="*/ 142249666 w 3378"/>
              <a:gd name="T57" fmla="*/ 29538533 h 3693"/>
              <a:gd name="T58" fmla="*/ 154479386 w 3378"/>
              <a:gd name="T59" fmla="*/ 42368883 h 3693"/>
              <a:gd name="T60" fmla="*/ 154958992 w 3378"/>
              <a:gd name="T61" fmla="*/ 47060661 h 3693"/>
              <a:gd name="T62" fmla="*/ 148148813 w 3378"/>
              <a:gd name="T63" fmla="*/ 47826688 h 3693"/>
              <a:gd name="T64" fmla="*/ 144839535 w 3378"/>
              <a:gd name="T65" fmla="*/ 57353560 h 3693"/>
              <a:gd name="T66" fmla="*/ 145223220 w 3378"/>
              <a:gd name="T67" fmla="*/ 80955768 h 3693"/>
              <a:gd name="T68" fmla="*/ 146853878 w 3378"/>
              <a:gd name="T69" fmla="*/ 86844176 h 3693"/>
              <a:gd name="T70" fmla="*/ 154431426 w 3378"/>
              <a:gd name="T71" fmla="*/ 86796477 h 3693"/>
              <a:gd name="T72" fmla="*/ 159803007 w 3378"/>
              <a:gd name="T73" fmla="*/ 93450912 h 3693"/>
              <a:gd name="T74" fmla="*/ 160330573 w 3378"/>
              <a:gd name="T75" fmla="*/ 102547181 h 3693"/>
              <a:gd name="T76" fmla="*/ 161769389 w 3378"/>
              <a:gd name="T77" fmla="*/ 107765398 h 3693"/>
              <a:gd name="T78" fmla="*/ 160570376 w 3378"/>
              <a:gd name="T79" fmla="*/ 111643232 h 3693"/>
              <a:gd name="T80" fmla="*/ 153232412 w 3378"/>
              <a:gd name="T81" fmla="*/ 127633306 h 3693"/>
              <a:gd name="T82" fmla="*/ 141770061 w 3378"/>
              <a:gd name="T83" fmla="*/ 136873110 h 3693"/>
              <a:gd name="T84" fmla="*/ 134959663 w 3378"/>
              <a:gd name="T85" fmla="*/ 143240476 h 3693"/>
              <a:gd name="T86" fmla="*/ 127813542 w 3378"/>
              <a:gd name="T87" fmla="*/ 157554743 h 3693"/>
              <a:gd name="T88" fmla="*/ 114768492 w 3378"/>
              <a:gd name="T89" fmla="*/ 166267890 h 3693"/>
              <a:gd name="T90" fmla="*/ 92323175 w 3378"/>
              <a:gd name="T91" fmla="*/ 175555611 h 3693"/>
              <a:gd name="T92" fmla="*/ 86471989 w 3378"/>
              <a:gd name="T93" fmla="*/ 176178103 h 3693"/>
              <a:gd name="T94" fmla="*/ 75729045 w 3378"/>
              <a:gd name="T95" fmla="*/ 172779009 h 3693"/>
              <a:gd name="T96" fmla="*/ 54674585 w 3378"/>
              <a:gd name="T97" fmla="*/ 167752026 h 3693"/>
              <a:gd name="T98" fmla="*/ 44698791 w 3378"/>
              <a:gd name="T99" fmla="*/ 161241125 h 3693"/>
              <a:gd name="T100" fmla="*/ 38320038 w 3378"/>
              <a:gd name="T101" fmla="*/ 152097157 h 3693"/>
              <a:gd name="T102" fmla="*/ 34243611 w 3378"/>
              <a:gd name="T103" fmla="*/ 145921242 h 3693"/>
              <a:gd name="T104" fmla="*/ 25610713 w 3378"/>
              <a:gd name="T105" fmla="*/ 143001106 h 3693"/>
              <a:gd name="T106" fmla="*/ 16498209 w 3378"/>
              <a:gd name="T107" fmla="*/ 134240042 h 3693"/>
              <a:gd name="T108" fmla="*/ 10359478 w 3378"/>
              <a:gd name="T109" fmla="*/ 122845911 h 3693"/>
              <a:gd name="T110" fmla="*/ 6666516 w 3378"/>
              <a:gd name="T111" fmla="*/ 109058082 h 3693"/>
              <a:gd name="T112" fmla="*/ 7290003 w 3378"/>
              <a:gd name="T113" fmla="*/ 101063045 h 3693"/>
              <a:gd name="T114" fmla="*/ 15011432 w 3378"/>
              <a:gd name="T115" fmla="*/ 97185212 h 3693"/>
              <a:gd name="T116" fmla="*/ 17361499 w 3378"/>
              <a:gd name="T117" fmla="*/ 87993326 h 3693"/>
              <a:gd name="T118" fmla="*/ 15491037 w 3378"/>
              <a:gd name="T119" fmla="*/ 75737332 h 3693"/>
              <a:gd name="T120" fmla="*/ 9016583 w 3378"/>
              <a:gd name="T121" fmla="*/ 64534872 h 3693"/>
              <a:gd name="T122" fmla="*/ 719408 w 3378"/>
              <a:gd name="T123" fmla="*/ 62571996 h 36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378" h="3693">
                <a:moveTo>
                  <a:pt x="0" y="1294"/>
                </a:moveTo>
                <a:lnTo>
                  <a:pt x="13" y="1263"/>
                </a:lnTo>
                <a:lnTo>
                  <a:pt x="27" y="1234"/>
                </a:lnTo>
                <a:lnTo>
                  <a:pt x="41" y="1205"/>
                </a:lnTo>
                <a:lnTo>
                  <a:pt x="57" y="1176"/>
                </a:lnTo>
                <a:lnTo>
                  <a:pt x="73" y="1148"/>
                </a:lnTo>
                <a:lnTo>
                  <a:pt x="90" y="1121"/>
                </a:lnTo>
                <a:lnTo>
                  <a:pt x="108" y="1094"/>
                </a:lnTo>
                <a:lnTo>
                  <a:pt x="126" y="1067"/>
                </a:lnTo>
                <a:lnTo>
                  <a:pt x="163" y="1014"/>
                </a:lnTo>
                <a:lnTo>
                  <a:pt x="201" y="962"/>
                </a:lnTo>
                <a:lnTo>
                  <a:pt x="238" y="908"/>
                </a:lnTo>
                <a:lnTo>
                  <a:pt x="275" y="855"/>
                </a:lnTo>
                <a:lnTo>
                  <a:pt x="294" y="828"/>
                </a:lnTo>
                <a:lnTo>
                  <a:pt x="330" y="784"/>
                </a:lnTo>
                <a:lnTo>
                  <a:pt x="352" y="756"/>
                </a:lnTo>
                <a:lnTo>
                  <a:pt x="377" y="727"/>
                </a:lnTo>
                <a:lnTo>
                  <a:pt x="403" y="697"/>
                </a:lnTo>
                <a:lnTo>
                  <a:pt x="429" y="668"/>
                </a:lnTo>
                <a:lnTo>
                  <a:pt x="456" y="641"/>
                </a:lnTo>
                <a:lnTo>
                  <a:pt x="483" y="616"/>
                </a:lnTo>
                <a:lnTo>
                  <a:pt x="496" y="604"/>
                </a:lnTo>
                <a:lnTo>
                  <a:pt x="509" y="595"/>
                </a:lnTo>
                <a:lnTo>
                  <a:pt x="521" y="585"/>
                </a:lnTo>
                <a:lnTo>
                  <a:pt x="533" y="578"/>
                </a:lnTo>
                <a:lnTo>
                  <a:pt x="543" y="571"/>
                </a:lnTo>
                <a:lnTo>
                  <a:pt x="554" y="567"/>
                </a:lnTo>
                <a:lnTo>
                  <a:pt x="564" y="564"/>
                </a:lnTo>
                <a:lnTo>
                  <a:pt x="573" y="562"/>
                </a:lnTo>
                <a:lnTo>
                  <a:pt x="581" y="563"/>
                </a:lnTo>
                <a:lnTo>
                  <a:pt x="588" y="566"/>
                </a:lnTo>
                <a:lnTo>
                  <a:pt x="595" y="570"/>
                </a:lnTo>
                <a:lnTo>
                  <a:pt x="599" y="578"/>
                </a:lnTo>
                <a:lnTo>
                  <a:pt x="604" y="588"/>
                </a:lnTo>
                <a:lnTo>
                  <a:pt x="607" y="600"/>
                </a:lnTo>
                <a:lnTo>
                  <a:pt x="610" y="612"/>
                </a:lnTo>
                <a:lnTo>
                  <a:pt x="612" y="625"/>
                </a:lnTo>
                <a:lnTo>
                  <a:pt x="613" y="650"/>
                </a:lnTo>
                <a:lnTo>
                  <a:pt x="613" y="676"/>
                </a:lnTo>
                <a:lnTo>
                  <a:pt x="614" y="702"/>
                </a:lnTo>
                <a:lnTo>
                  <a:pt x="617" y="728"/>
                </a:lnTo>
                <a:lnTo>
                  <a:pt x="619" y="740"/>
                </a:lnTo>
                <a:lnTo>
                  <a:pt x="622" y="753"/>
                </a:lnTo>
                <a:lnTo>
                  <a:pt x="628" y="764"/>
                </a:lnTo>
                <a:lnTo>
                  <a:pt x="634" y="776"/>
                </a:lnTo>
                <a:lnTo>
                  <a:pt x="649" y="800"/>
                </a:lnTo>
                <a:lnTo>
                  <a:pt x="666" y="824"/>
                </a:lnTo>
                <a:lnTo>
                  <a:pt x="676" y="836"/>
                </a:lnTo>
                <a:lnTo>
                  <a:pt x="685" y="848"/>
                </a:lnTo>
                <a:lnTo>
                  <a:pt x="695" y="859"/>
                </a:lnTo>
                <a:lnTo>
                  <a:pt x="706" y="870"/>
                </a:lnTo>
                <a:lnTo>
                  <a:pt x="717" y="880"/>
                </a:lnTo>
                <a:lnTo>
                  <a:pt x="729" y="888"/>
                </a:lnTo>
                <a:lnTo>
                  <a:pt x="741" y="897"/>
                </a:lnTo>
                <a:lnTo>
                  <a:pt x="754" y="903"/>
                </a:lnTo>
                <a:lnTo>
                  <a:pt x="767" y="909"/>
                </a:lnTo>
                <a:lnTo>
                  <a:pt x="782" y="914"/>
                </a:lnTo>
                <a:lnTo>
                  <a:pt x="795" y="916"/>
                </a:lnTo>
                <a:lnTo>
                  <a:pt x="810" y="917"/>
                </a:lnTo>
                <a:lnTo>
                  <a:pt x="828" y="916"/>
                </a:lnTo>
                <a:lnTo>
                  <a:pt x="846" y="915"/>
                </a:lnTo>
                <a:lnTo>
                  <a:pt x="862" y="913"/>
                </a:lnTo>
                <a:lnTo>
                  <a:pt x="878" y="908"/>
                </a:lnTo>
                <a:lnTo>
                  <a:pt x="891" y="904"/>
                </a:lnTo>
                <a:lnTo>
                  <a:pt x="905" y="900"/>
                </a:lnTo>
                <a:lnTo>
                  <a:pt x="918" y="893"/>
                </a:lnTo>
                <a:lnTo>
                  <a:pt x="930" y="887"/>
                </a:lnTo>
                <a:lnTo>
                  <a:pt x="942" y="880"/>
                </a:lnTo>
                <a:lnTo>
                  <a:pt x="951" y="871"/>
                </a:lnTo>
                <a:lnTo>
                  <a:pt x="961" y="863"/>
                </a:lnTo>
                <a:lnTo>
                  <a:pt x="969" y="853"/>
                </a:lnTo>
                <a:lnTo>
                  <a:pt x="977" y="843"/>
                </a:lnTo>
                <a:lnTo>
                  <a:pt x="983" y="833"/>
                </a:lnTo>
                <a:lnTo>
                  <a:pt x="989" y="822"/>
                </a:lnTo>
                <a:lnTo>
                  <a:pt x="993" y="810"/>
                </a:lnTo>
                <a:lnTo>
                  <a:pt x="997" y="798"/>
                </a:lnTo>
                <a:lnTo>
                  <a:pt x="999" y="786"/>
                </a:lnTo>
                <a:lnTo>
                  <a:pt x="1001" y="773"/>
                </a:lnTo>
                <a:lnTo>
                  <a:pt x="1003" y="760"/>
                </a:lnTo>
                <a:lnTo>
                  <a:pt x="1003" y="747"/>
                </a:lnTo>
                <a:lnTo>
                  <a:pt x="1000" y="734"/>
                </a:lnTo>
                <a:lnTo>
                  <a:pt x="998" y="721"/>
                </a:lnTo>
                <a:lnTo>
                  <a:pt x="995" y="707"/>
                </a:lnTo>
                <a:lnTo>
                  <a:pt x="991" y="693"/>
                </a:lnTo>
                <a:lnTo>
                  <a:pt x="985" y="679"/>
                </a:lnTo>
                <a:lnTo>
                  <a:pt x="979" y="665"/>
                </a:lnTo>
                <a:lnTo>
                  <a:pt x="972" y="651"/>
                </a:lnTo>
                <a:lnTo>
                  <a:pt x="963" y="637"/>
                </a:lnTo>
                <a:lnTo>
                  <a:pt x="953" y="624"/>
                </a:lnTo>
                <a:lnTo>
                  <a:pt x="943" y="611"/>
                </a:lnTo>
                <a:lnTo>
                  <a:pt x="931" y="597"/>
                </a:lnTo>
                <a:lnTo>
                  <a:pt x="919" y="586"/>
                </a:lnTo>
                <a:lnTo>
                  <a:pt x="909" y="576"/>
                </a:lnTo>
                <a:lnTo>
                  <a:pt x="897" y="567"/>
                </a:lnTo>
                <a:lnTo>
                  <a:pt x="885" y="560"/>
                </a:lnTo>
                <a:lnTo>
                  <a:pt x="874" y="552"/>
                </a:lnTo>
                <a:lnTo>
                  <a:pt x="863" y="546"/>
                </a:lnTo>
                <a:lnTo>
                  <a:pt x="851" y="540"/>
                </a:lnTo>
                <a:lnTo>
                  <a:pt x="839" y="535"/>
                </a:lnTo>
                <a:lnTo>
                  <a:pt x="816" y="525"/>
                </a:lnTo>
                <a:lnTo>
                  <a:pt x="791" y="516"/>
                </a:lnTo>
                <a:lnTo>
                  <a:pt x="765" y="505"/>
                </a:lnTo>
                <a:lnTo>
                  <a:pt x="740" y="493"/>
                </a:lnTo>
                <a:lnTo>
                  <a:pt x="723" y="489"/>
                </a:lnTo>
                <a:lnTo>
                  <a:pt x="700" y="486"/>
                </a:lnTo>
                <a:lnTo>
                  <a:pt x="695" y="485"/>
                </a:lnTo>
                <a:lnTo>
                  <a:pt x="691" y="484"/>
                </a:lnTo>
                <a:lnTo>
                  <a:pt x="686" y="482"/>
                </a:lnTo>
                <a:lnTo>
                  <a:pt x="683" y="479"/>
                </a:lnTo>
                <a:lnTo>
                  <a:pt x="682" y="476"/>
                </a:lnTo>
                <a:lnTo>
                  <a:pt x="681" y="473"/>
                </a:lnTo>
                <a:lnTo>
                  <a:pt x="682" y="469"/>
                </a:lnTo>
                <a:lnTo>
                  <a:pt x="684" y="463"/>
                </a:lnTo>
                <a:lnTo>
                  <a:pt x="695" y="447"/>
                </a:lnTo>
                <a:lnTo>
                  <a:pt x="707" y="431"/>
                </a:lnTo>
                <a:lnTo>
                  <a:pt x="717" y="418"/>
                </a:lnTo>
                <a:lnTo>
                  <a:pt x="730" y="405"/>
                </a:lnTo>
                <a:lnTo>
                  <a:pt x="756" y="379"/>
                </a:lnTo>
                <a:lnTo>
                  <a:pt x="786" y="353"/>
                </a:lnTo>
                <a:lnTo>
                  <a:pt x="809" y="332"/>
                </a:lnTo>
                <a:lnTo>
                  <a:pt x="834" y="312"/>
                </a:lnTo>
                <a:lnTo>
                  <a:pt x="858" y="293"/>
                </a:lnTo>
                <a:lnTo>
                  <a:pt x="884" y="275"/>
                </a:lnTo>
                <a:lnTo>
                  <a:pt x="934" y="239"/>
                </a:lnTo>
                <a:lnTo>
                  <a:pt x="986" y="206"/>
                </a:lnTo>
                <a:lnTo>
                  <a:pt x="1039" y="174"/>
                </a:lnTo>
                <a:lnTo>
                  <a:pt x="1092" y="142"/>
                </a:lnTo>
                <a:lnTo>
                  <a:pt x="1146" y="110"/>
                </a:lnTo>
                <a:lnTo>
                  <a:pt x="1199" y="77"/>
                </a:lnTo>
                <a:lnTo>
                  <a:pt x="1214" y="70"/>
                </a:lnTo>
                <a:lnTo>
                  <a:pt x="1228" y="62"/>
                </a:lnTo>
                <a:lnTo>
                  <a:pt x="1241" y="58"/>
                </a:lnTo>
                <a:lnTo>
                  <a:pt x="1254" y="54"/>
                </a:lnTo>
                <a:lnTo>
                  <a:pt x="1268" y="52"/>
                </a:lnTo>
                <a:lnTo>
                  <a:pt x="1281" y="51"/>
                </a:lnTo>
                <a:lnTo>
                  <a:pt x="1294" y="51"/>
                </a:lnTo>
                <a:lnTo>
                  <a:pt x="1307" y="53"/>
                </a:lnTo>
                <a:lnTo>
                  <a:pt x="1320" y="55"/>
                </a:lnTo>
                <a:lnTo>
                  <a:pt x="1332" y="58"/>
                </a:lnTo>
                <a:lnTo>
                  <a:pt x="1344" y="63"/>
                </a:lnTo>
                <a:lnTo>
                  <a:pt x="1356" y="69"/>
                </a:lnTo>
                <a:lnTo>
                  <a:pt x="1368" y="75"/>
                </a:lnTo>
                <a:lnTo>
                  <a:pt x="1379" y="83"/>
                </a:lnTo>
                <a:lnTo>
                  <a:pt x="1390" y="90"/>
                </a:lnTo>
                <a:lnTo>
                  <a:pt x="1401" y="99"/>
                </a:lnTo>
                <a:lnTo>
                  <a:pt x="1411" y="108"/>
                </a:lnTo>
                <a:lnTo>
                  <a:pt x="1422" y="119"/>
                </a:lnTo>
                <a:lnTo>
                  <a:pt x="1432" y="128"/>
                </a:lnTo>
                <a:lnTo>
                  <a:pt x="1441" y="140"/>
                </a:lnTo>
                <a:lnTo>
                  <a:pt x="1461" y="164"/>
                </a:lnTo>
                <a:lnTo>
                  <a:pt x="1478" y="188"/>
                </a:lnTo>
                <a:lnTo>
                  <a:pt x="1493" y="213"/>
                </a:lnTo>
                <a:lnTo>
                  <a:pt x="1507" y="238"/>
                </a:lnTo>
                <a:lnTo>
                  <a:pt x="1520" y="264"/>
                </a:lnTo>
                <a:lnTo>
                  <a:pt x="1532" y="289"/>
                </a:lnTo>
                <a:lnTo>
                  <a:pt x="1544" y="317"/>
                </a:lnTo>
                <a:lnTo>
                  <a:pt x="1557" y="345"/>
                </a:lnTo>
                <a:lnTo>
                  <a:pt x="1563" y="358"/>
                </a:lnTo>
                <a:lnTo>
                  <a:pt x="1570" y="370"/>
                </a:lnTo>
                <a:lnTo>
                  <a:pt x="1578" y="379"/>
                </a:lnTo>
                <a:lnTo>
                  <a:pt x="1585" y="388"/>
                </a:lnTo>
                <a:lnTo>
                  <a:pt x="1590" y="392"/>
                </a:lnTo>
                <a:lnTo>
                  <a:pt x="1594" y="394"/>
                </a:lnTo>
                <a:lnTo>
                  <a:pt x="1598" y="397"/>
                </a:lnTo>
                <a:lnTo>
                  <a:pt x="1604" y="399"/>
                </a:lnTo>
                <a:lnTo>
                  <a:pt x="1608" y="401"/>
                </a:lnTo>
                <a:lnTo>
                  <a:pt x="1613" y="402"/>
                </a:lnTo>
                <a:lnTo>
                  <a:pt x="1619" y="402"/>
                </a:lnTo>
                <a:lnTo>
                  <a:pt x="1624" y="402"/>
                </a:lnTo>
                <a:lnTo>
                  <a:pt x="1629" y="401"/>
                </a:lnTo>
                <a:lnTo>
                  <a:pt x="1636" y="398"/>
                </a:lnTo>
                <a:lnTo>
                  <a:pt x="1641" y="396"/>
                </a:lnTo>
                <a:lnTo>
                  <a:pt x="1647" y="392"/>
                </a:lnTo>
                <a:lnTo>
                  <a:pt x="1661" y="382"/>
                </a:lnTo>
                <a:lnTo>
                  <a:pt x="1676" y="370"/>
                </a:lnTo>
                <a:lnTo>
                  <a:pt x="1687" y="359"/>
                </a:lnTo>
                <a:lnTo>
                  <a:pt x="1696" y="347"/>
                </a:lnTo>
                <a:lnTo>
                  <a:pt x="1706" y="335"/>
                </a:lnTo>
                <a:lnTo>
                  <a:pt x="1715" y="322"/>
                </a:lnTo>
                <a:lnTo>
                  <a:pt x="1732" y="294"/>
                </a:lnTo>
                <a:lnTo>
                  <a:pt x="1748" y="264"/>
                </a:lnTo>
                <a:lnTo>
                  <a:pt x="1764" y="234"/>
                </a:lnTo>
                <a:lnTo>
                  <a:pt x="1780" y="205"/>
                </a:lnTo>
                <a:lnTo>
                  <a:pt x="1787" y="191"/>
                </a:lnTo>
                <a:lnTo>
                  <a:pt x="1796" y="178"/>
                </a:lnTo>
                <a:lnTo>
                  <a:pt x="1804" y="165"/>
                </a:lnTo>
                <a:lnTo>
                  <a:pt x="1813" y="152"/>
                </a:lnTo>
                <a:lnTo>
                  <a:pt x="1824" y="138"/>
                </a:lnTo>
                <a:lnTo>
                  <a:pt x="1840" y="117"/>
                </a:lnTo>
                <a:lnTo>
                  <a:pt x="1860" y="90"/>
                </a:lnTo>
                <a:lnTo>
                  <a:pt x="1882" y="62"/>
                </a:lnTo>
                <a:lnTo>
                  <a:pt x="1894" y="48"/>
                </a:lnTo>
                <a:lnTo>
                  <a:pt x="1906" y="36"/>
                </a:lnTo>
                <a:lnTo>
                  <a:pt x="1916" y="25"/>
                </a:lnTo>
                <a:lnTo>
                  <a:pt x="1927" y="15"/>
                </a:lnTo>
                <a:lnTo>
                  <a:pt x="1938" y="8"/>
                </a:lnTo>
                <a:lnTo>
                  <a:pt x="1947" y="3"/>
                </a:lnTo>
                <a:lnTo>
                  <a:pt x="1952" y="2"/>
                </a:lnTo>
                <a:lnTo>
                  <a:pt x="1955" y="0"/>
                </a:lnTo>
                <a:lnTo>
                  <a:pt x="1959" y="0"/>
                </a:lnTo>
                <a:lnTo>
                  <a:pt x="1962" y="2"/>
                </a:lnTo>
                <a:lnTo>
                  <a:pt x="1993" y="18"/>
                </a:lnTo>
                <a:lnTo>
                  <a:pt x="2024" y="32"/>
                </a:lnTo>
                <a:lnTo>
                  <a:pt x="2055" y="47"/>
                </a:lnTo>
                <a:lnTo>
                  <a:pt x="2087" y="62"/>
                </a:lnTo>
                <a:lnTo>
                  <a:pt x="2118" y="77"/>
                </a:lnTo>
                <a:lnTo>
                  <a:pt x="2149" y="93"/>
                </a:lnTo>
                <a:lnTo>
                  <a:pt x="2180" y="109"/>
                </a:lnTo>
                <a:lnTo>
                  <a:pt x="2210" y="126"/>
                </a:lnTo>
                <a:lnTo>
                  <a:pt x="2236" y="140"/>
                </a:lnTo>
                <a:lnTo>
                  <a:pt x="2261" y="155"/>
                </a:lnTo>
                <a:lnTo>
                  <a:pt x="2288" y="170"/>
                </a:lnTo>
                <a:lnTo>
                  <a:pt x="2314" y="185"/>
                </a:lnTo>
                <a:lnTo>
                  <a:pt x="2339" y="201"/>
                </a:lnTo>
                <a:lnTo>
                  <a:pt x="2364" y="218"/>
                </a:lnTo>
                <a:lnTo>
                  <a:pt x="2375" y="228"/>
                </a:lnTo>
                <a:lnTo>
                  <a:pt x="2386" y="237"/>
                </a:lnTo>
                <a:lnTo>
                  <a:pt x="2397" y="247"/>
                </a:lnTo>
                <a:lnTo>
                  <a:pt x="2408" y="258"/>
                </a:lnTo>
                <a:lnTo>
                  <a:pt x="2414" y="265"/>
                </a:lnTo>
                <a:lnTo>
                  <a:pt x="2419" y="271"/>
                </a:lnTo>
                <a:lnTo>
                  <a:pt x="2422" y="279"/>
                </a:lnTo>
                <a:lnTo>
                  <a:pt x="2427" y="285"/>
                </a:lnTo>
                <a:lnTo>
                  <a:pt x="2429" y="292"/>
                </a:lnTo>
                <a:lnTo>
                  <a:pt x="2430" y="298"/>
                </a:lnTo>
                <a:lnTo>
                  <a:pt x="2431" y="303"/>
                </a:lnTo>
                <a:lnTo>
                  <a:pt x="2430" y="310"/>
                </a:lnTo>
                <a:lnTo>
                  <a:pt x="2430" y="315"/>
                </a:lnTo>
                <a:lnTo>
                  <a:pt x="2428" y="321"/>
                </a:lnTo>
                <a:lnTo>
                  <a:pt x="2426" y="326"/>
                </a:lnTo>
                <a:lnTo>
                  <a:pt x="2422" y="330"/>
                </a:lnTo>
                <a:lnTo>
                  <a:pt x="2416" y="340"/>
                </a:lnTo>
                <a:lnTo>
                  <a:pt x="2406" y="349"/>
                </a:lnTo>
                <a:lnTo>
                  <a:pt x="2396" y="358"/>
                </a:lnTo>
                <a:lnTo>
                  <a:pt x="2384" y="366"/>
                </a:lnTo>
                <a:lnTo>
                  <a:pt x="2372" y="375"/>
                </a:lnTo>
                <a:lnTo>
                  <a:pt x="2359" y="382"/>
                </a:lnTo>
                <a:lnTo>
                  <a:pt x="2347" y="391"/>
                </a:lnTo>
                <a:lnTo>
                  <a:pt x="2335" y="398"/>
                </a:lnTo>
                <a:lnTo>
                  <a:pt x="2323" y="407"/>
                </a:lnTo>
                <a:lnTo>
                  <a:pt x="2312" y="415"/>
                </a:lnTo>
                <a:lnTo>
                  <a:pt x="2303" y="426"/>
                </a:lnTo>
                <a:lnTo>
                  <a:pt x="2293" y="437"/>
                </a:lnTo>
                <a:lnTo>
                  <a:pt x="2284" y="449"/>
                </a:lnTo>
                <a:lnTo>
                  <a:pt x="2276" y="460"/>
                </a:lnTo>
                <a:lnTo>
                  <a:pt x="2269" y="473"/>
                </a:lnTo>
                <a:lnTo>
                  <a:pt x="2261" y="486"/>
                </a:lnTo>
                <a:lnTo>
                  <a:pt x="2256" y="500"/>
                </a:lnTo>
                <a:lnTo>
                  <a:pt x="2251" y="514"/>
                </a:lnTo>
                <a:lnTo>
                  <a:pt x="2245" y="529"/>
                </a:lnTo>
                <a:lnTo>
                  <a:pt x="2242" y="542"/>
                </a:lnTo>
                <a:lnTo>
                  <a:pt x="2239" y="557"/>
                </a:lnTo>
                <a:lnTo>
                  <a:pt x="2237" y="571"/>
                </a:lnTo>
                <a:lnTo>
                  <a:pt x="2236" y="586"/>
                </a:lnTo>
                <a:lnTo>
                  <a:pt x="2235" y="600"/>
                </a:lnTo>
                <a:lnTo>
                  <a:pt x="2236" y="614"/>
                </a:lnTo>
                <a:lnTo>
                  <a:pt x="2237" y="628"/>
                </a:lnTo>
                <a:lnTo>
                  <a:pt x="2239" y="641"/>
                </a:lnTo>
                <a:lnTo>
                  <a:pt x="2242" y="653"/>
                </a:lnTo>
                <a:lnTo>
                  <a:pt x="2246" y="666"/>
                </a:lnTo>
                <a:lnTo>
                  <a:pt x="2252" y="678"/>
                </a:lnTo>
                <a:lnTo>
                  <a:pt x="2258" y="689"/>
                </a:lnTo>
                <a:lnTo>
                  <a:pt x="2266" y="698"/>
                </a:lnTo>
                <a:lnTo>
                  <a:pt x="2274" y="707"/>
                </a:lnTo>
                <a:lnTo>
                  <a:pt x="2284" y="715"/>
                </a:lnTo>
                <a:lnTo>
                  <a:pt x="2293" y="722"/>
                </a:lnTo>
                <a:lnTo>
                  <a:pt x="2305" y="727"/>
                </a:lnTo>
                <a:lnTo>
                  <a:pt x="2319" y="731"/>
                </a:lnTo>
                <a:lnTo>
                  <a:pt x="2333" y="734"/>
                </a:lnTo>
                <a:lnTo>
                  <a:pt x="2348" y="737"/>
                </a:lnTo>
                <a:lnTo>
                  <a:pt x="2365" y="737"/>
                </a:lnTo>
                <a:lnTo>
                  <a:pt x="2382" y="734"/>
                </a:lnTo>
                <a:lnTo>
                  <a:pt x="2401" y="731"/>
                </a:lnTo>
                <a:lnTo>
                  <a:pt x="2414" y="728"/>
                </a:lnTo>
                <a:lnTo>
                  <a:pt x="2427" y="724"/>
                </a:lnTo>
                <a:lnTo>
                  <a:pt x="2438" y="717"/>
                </a:lnTo>
                <a:lnTo>
                  <a:pt x="2450" y="711"/>
                </a:lnTo>
                <a:lnTo>
                  <a:pt x="2462" y="702"/>
                </a:lnTo>
                <a:lnTo>
                  <a:pt x="2473" y="694"/>
                </a:lnTo>
                <a:lnTo>
                  <a:pt x="2483" y="684"/>
                </a:lnTo>
                <a:lnTo>
                  <a:pt x="2493" y="674"/>
                </a:lnTo>
                <a:lnTo>
                  <a:pt x="2503" y="663"/>
                </a:lnTo>
                <a:lnTo>
                  <a:pt x="2511" y="651"/>
                </a:lnTo>
                <a:lnTo>
                  <a:pt x="2519" y="640"/>
                </a:lnTo>
                <a:lnTo>
                  <a:pt x="2526" y="627"/>
                </a:lnTo>
                <a:lnTo>
                  <a:pt x="2532" y="615"/>
                </a:lnTo>
                <a:lnTo>
                  <a:pt x="2538" y="602"/>
                </a:lnTo>
                <a:lnTo>
                  <a:pt x="2543" y="590"/>
                </a:lnTo>
                <a:lnTo>
                  <a:pt x="2547" y="578"/>
                </a:lnTo>
                <a:lnTo>
                  <a:pt x="2549" y="568"/>
                </a:lnTo>
                <a:lnTo>
                  <a:pt x="2552" y="556"/>
                </a:lnTo>
                <a:lnTo>
                  <a:pt x="2552" y="542"/>
                </a:lnTo>
                <a:lnTo>
                  <a:pt x="2552" y="526"/>
                </a:lnTo>
                <a:lnTo>
                  <a:pt x="2552" y="493"/>
                </a:lnTo>
                <a:lnTo>
                  <a:pt x="2549" y="457"/>
                </a:lnTo>
                <a:lnTo>
                  <a:pt x="2549" y="423"/>
                </a:lnTo>
                <a:lnTo>
                  <a:pt x="2551" y="392"/>
                </a:lnTo>
                <a:lnTo>
                  <a:pt x="2552" y="379"/>
                </a:lnTo>
                <a:lnTo>
                  <a:pt x="2555" y="369"/>
                </a:lnTo>
                <a:lnTo>
                  <a:pt x="2556" y="364"/>
                </a:lnTo>
                <a:lnTo>
                  <a:pt x="2558" y="360"/>
                </a:lnTo>
                <a:lnTo>
                  <a:pt x="2560" y="357"/>
                </a:lnTo>
                <a:lnTo>
                  <a:pt x="2563" y="355"/>
                </a:lnTo>
                <a:lnTo>
                  <a:pt x="2570" y="350"/>
                </a:lnTo>
                <a:lnTo>
                  <a:pt x="2578" y="348"/>
                </a:lnTo>
                <a:lnTo>
                  <a:pt x="2588" y="347"/>
                </a:lnTo>
                <a:lnTo>
                  <a:pt x="2598" y="348"/>
                </a:lnTo>
                <a:lnTo>
                  <a:pt x="2609" y="351"/>
                </a:lnTo>
                <a:lnTo>
                  <a:pt x="2621" y="356"/>
                </a:lnTo>
                <a:lnTo>
                  <a:pt x="2634" y="361"/>
                </a:lnTo>
                <a:lnTo>
                  <a:pt x="2647" y="367"/>
                </a:lnTo>
                <a:lnTo>
                  <a:pt x="2674" y="383"/>
                </a:lnTo>
                <a:lnTo>
                  <a:pt x="2705" y="403"/>
                </a:lnTo>
                <a:lnTo>
                  <a:pt x="2736" y="425"/>
                </a:lnTo>
                <a:lnTo>
                  <a:pt x="2767" y="450"/>
                </a:lnTo>
                <a:lnTo>
                  <a:pt x="2830" y="500"/>
                </a:lnTo>
                <a:lnTo>
                  <a:pt x="2887" y="550"/>
                </a:lnTo>
                <a:lnTo>
                  <a:pt x="2934" y="590"/>
                </a:lnTo>
                <a:lnTo>
                  <a:pt x="2966" y="617"/>
                </a:lnTo>
                <a:lnTo>
                  <a:pt x="3012" y="651"/>
                </a:lnTo>
                <a:lnTo>
                  <a:pt x="3057" y="686"/>
                </a:lnTo>
                <a:lnTo>
                  <a:pt x="3078" y="706"/>
                </a:lnTo>
                <a:lnTo>
                  <a:pt x="3099" y="726"/>
                </a:lnTo>
                <a:lnTo>
                  <a:pt x="3121" y="746"/>
                </a:lnTo>
                <a:lnTo>
                  <a:pt x="3140" y="768"/>
                </a:lnTo>
                <a:lnTo>
                  <a:pt x="3159" y="789"/>
                </a:lnTo>
                <a:lnTo>
                  <a:pt x="3176" y="811"/>
                </a:lnTo>
                <a:lnTo>
                  <a:pt x="3193" y="835"/>
                </a:lnTo>
                <a:lnTo>
                  <a:pt x="3208" y="859"/>
                </a:lnTo>
                <a:lnTo>
                  <a:pt x="3221" y="885"/>
                </a:lnTo>
                <a:lnTo>
                  <a:pt x="3233" y="911"/>
                </a:lnTo>
                <a:lnTo>
                  <a:pt x="3238" y="923"/>
                </a:lnTo>
                <a:lnTo>
                  <a:pt x="3242" y="937"/>
                </a:lnTo>
                <a:lnTo>
                  <a:pt x="3247" y="951"/>
                </a:lnTo>
                <a:lnTo>
                  <a:pt x="3250" y="965"/>
                </a:lnTo>
                <a:lnTo>
                  <a:pt x="3250" y="969"/>
                </a:lnTo>
                <a:lnTo>
                  <a:pt x="3250" y="972"/>
                </a:lnTo>
                <a:lnTo>
                  <a:pt x="3249" y="975"/>
                </a:lnTo>
                <a:lnTo>
                  <a:pt x="3247" y="978"/>
                </a:lnTo>
                <a:lnTo>
                  <a:pt x="3239" y="981"/>
                </a:lnTo>
                <a:lnTo>
                  <a:pt x="3231" y="983"/>
                </a:lnTo>
                <a:lnTo>
                  <a:pt x="3219" y="985"/>
                </a:lnTo>
                <a:lnTo>
                  <a:pt x="3205" y="985"/>
                </a:lnTo>
                <a:lnTo>
                  <a:pt x="3191" y="986"/>
                </a:lnTo>
                <a:lnTo>
                  <a:pt x="3176" y="986"/>
                </a:lnTo>
                <a:lnTo>
                  <a:pt x="3160" y="986"/>
                </a:lnTo>
                <a:lnTo>
                  <a:pt x="3145" y="986"/>
                </a:lnTo>
                <a:lnTo>
                  <a:pt x="3130" y="987"/>
                </a:lnTo>
                <a:lnTo>
                  <a:pt x="3116" y="989"/>
                </a:lnTo>
                <a:lnTo>
                  <a:pt x="3104" y="993"/>
                </a:lnTo>
                <a:lnTo>
                  <a:pt x="3093" y="996"/>
                </a:lnTo>
                <a:lnTo>
                  <a:pt x="3089" y="999"/>
                </a:lnTo>
                <a:lnTo>
                  <a:pt x="3085" y="1002"/>
                </a:lnTo>
                <a:lnTo>
                  <a:pt x="3082" y="1005"/>
                </a:lnTo>
                <a:lnTo>
                  <a:pt x="3080" y="1009"/>
                </a:lnTo>
                <a:lnTo>
                  <a:pt x="3065" y="1042"/>
                </a:lnTo>
                <a:lnTo>
                  <a:pt x="3052" y="1074"/>
                </a:lnTo>
                <a:lnTo>
                  <a:pt x="3042" y="1104"/>
                </a:lnTo>
                <a:lnTo>
                  <a:pt x="3032" y="1135"/>
                </a:lnTo>
                <a:lnTo>
                  <a:pt x="3029" y="1149"/>
                </a:lnTo>
                <a:lnTo>
                  <a:pt x="3026" y="1166"/>
                </a:lnTo>
                <a:lnTo>
                  <a:pt x="3022" y="1182"/>
                </a:lnTo>
                <a:lnTo>
                  <a:pt x="3020" y="1198"/>
                </a:lnTo>
                <a:lnTo>
                  <a:pt x="3018" y="1214"/>
                </a:lnTo>
                <a:lnTo>
                  <a:pt x="3018" y="1231"/>
                </a:lnTo>
                <a:lnTo>
                  <a:pt x="3017" y="1249"/>
                </a:lnTo>
                <a:lnTo>
                  <a:pt x="3018" y="1267"/>
                </a:lnTo>
                <a:lnTo>
                  <a:pt x="3019" y="1330"/>
                </a:lnTo>
                <a:lnTo>
                  <a:pt x="3020" y="1394"/>
                </a:lnTo>
                <a:lnTo>
                  <a:pt x="3020" y="1460"/>
                </a:lnTo>
                <a:lnTo>
                  <a:pt x="3021" y="1527"/>
                </a:lnTo>
                <a:lnTo>
                  <a:pt x="3022" y="1593"/>
                </a:lnTo>
                <a:lnTo>
                  <a:pt x="3026" y="1659"/>
                </a:lnTo>
                <a:lnTo>
                  <a:pt x="3028" y="1691"/>
                </a:lnTo>
                <a:lnTo>
                  <a:pt x="3031" y="1722"/>
                </a:lnTo>
                <a:lnTo>
                  <a:pt x="3034" y="1753"/>
                </a:lnTo>
                <a:lnTo>
                  <a:pt x="3040" y="1783"/>
                </a:lnTo>
                <a:lnTo>
                  <a:pt x="3041" y="1790"/>
                </a:lnTo>
                <a:lnTo>
                  <a:pt x="3043" y="1796"/>
                </a:lnTo>
                <a:lnTo>
                  <a:pt x="3045" y="1800"/>
                </a:lnTo>
                <a:lnTo>
                  <a:pt x="3047" y="1805"/>
                </a:lnTo>
                <a:lnTo>
                  <a:pt x="3050" y="1808"/>
                </a:lnTo>
                <a:lnTo>
                  <a:pt x="3053" y="1811"/>
                </a:lnTo>
                <a:lnTo>
                  <a:pt x="3058" y="1813"/>
                </a:lnTo>
                <a:lnTo>
                  <a:pt x="3062" y="1814"/>
                </a:lnTo>
                <a:lnTo>
                  <a:pt x="3072" y="1816"/>
                </a:lnTo>
                <a:lnTo>
                  <a:pt x="3081" y="1816"/>
                </a:lnTo>
                <a:lnTo>
                  <a:pt x="3093" y="1815"/>
                </a:lnTo>
                <a:lnTo>
                  <a:pt x="3105" y="1814"/>
                </a:lnTo>
                <a:lnTo>
                  <a:pt x="3130" y="1809"/>
                </a:lnTo>
                <a:lnTo>
                  <a:pt x="3157" y="1804"/>
                </a:lnTo>
                <a:lnTo>
                  <a:pt x="3170" y="1802"/>
                </a:lnTo>
                <a:lnTo>
                  <a:pt x="3183" y="1801"/>
                </a:lnTo>
                <a:lnTo>
                  <a:pt x="3195" y="1804"/>
                </a:lnTo>
                <a:lnTo>
                  <a:pt x="3207" y="1807"/>
                </a:lnTo>
                <a:lnTo>
                  <a:pt x="3220" y="1813"/>
                </a:lnTo>
                <a:lnTo>
                  <a:pt x="3234" y="1821"/>
                </a:lnTo>
                <a:lnTo>
                  <a:pt x="3246" y="1829"/>
                </a:lnTo>
                <a:lnTo>
                  <a:pt x="3258" y="1840"/>
                </a:lnTo>
                <a:lnTo>
                  <a:pt x="3270" y="1852"/>
                </a:lnTo>
                <a:lnTo>
                  <a:pt x="3281" y="1864"/>
                </a:lnTo>
                <a:lnTo>
                  <a:pt x="3291" y="1877"/>
                </a:lnTo>
                <a:lnTo>
                  <a:pt x="3301" y="1891"/>
                </a:lnTo>
                <a:lnTo>
                  <a:pt x="3310" y="1906"/>
                </a:lnTo>
                <a:lnTo>
                  <a:pt x="3318" y="1921"/>
                </a:lnTo>
                <a:lnTo>
                  <a:pt x="3326" y="1936"/>
                </a:lnTo>
                <a:lnTo>
                  <a:pt x="3332" y="1952"/>
                </a:lnTo>
                <a:lnTo>
                  <a:pt x="3337" y="1967"/>
                </a:lnTo>
                <a:lnTo>
                  <a:pt x="3343" y="1982"/>
                </a:lnTo>
                <a:lnTo>
                  <a:pt x="3346" y="1997"/>
                </a:lnTo>
                <a:lnTo>
                  <a:pt x="3349" y="2010"/>
                </a:lnTo>
                <a:lnTo>
                  <a:pt x="3351" y="2024"/>
                </a:lnTo>
                <a:lnTo>
                  <a:pt x="3351" y="2037"/>
                </a:lnTo>
                <a:lnTo>
                  <a:pt x="3351" y="2051"/>
                </a:lnTo>
                <a:lnTo>
                  <a:pt x="3351" y="2064"/>
                </a:lnTo>
                <a:lnTo>
                  <a:pt x="3348" y="2089"/>
                </a:lnTo>
                <a:lnTo>
                  <a:pt x="3345" y="2116"/>
                </a:lnTo>
                <a:lnTo>
                  <a:pt x="3343" y="2142"/>
                </a:lnTo>
                <a:lnTo>
                  <a:pt x="3342" y="2167"/>
                </a:lnTo>
                <a:lnTo>
                  <a:pt x="3342" y="2180"/>
                </a:lnTo>
                <a:lnTo>
                  <a:pt x="3343" y="2193"/>
                </a:lnTo>
                <a:lnTo>
                  <a:pt x="3346" y="2206"/>
                </a:lnTo>
                <a:lnTo>
                  <a:pt x="3349" y="2219"/>
                </a:lnTo>
                <a:lnTo>
                  <a:pt x="3351" y="2224"/>
                </a:lnTo>
                <a:lnTo>
                  <a:pt x="3354" y="2229"/>
                </a:lnTo>
                <a:lnTo>
                  <a:pt x="3357" y="2233"/>
                </a:lnTo>
                <a:lnTo>
                  <a:pt x="3360" y="2237"/>
                </a:lnTo>
                <a:lnTo>
                  <a:pt x="3366" y="2244"/>
                </a:lnTo>
                <a:lnTo>
                  <a:pt x="3373" y="2251"/>
                </a:lnTo>
                <a:lnTo>
                  <a:pt x="3375" y="2255"/>
                </a:lnTo>
                <a:lnTo>
                  <a:pt x="3377" y="2258"/>
                </a:lnTo>
                <a:lnTo>
                  <a:pt x="3378" y="2261"/>
                </a:lnTo>
                <a:lnTo>
                  <a:pt x="3378" y="2265"/>
                </a:lnTo>
                <a:lnTo>
                  <a:pt x="3378" y="2271"/>
                </a:lnTo>
                <a:lnTo>
                  <a:pt x="3377" y="2276"/>
                </a:lnTo>
                <a:lnTo>
                  <a:pt x="3374" y="2281"/>
                </a:lnTo>
                <a:lnTo>
                  <a:pt x="3371" y="2288"/>
                </a:lnTo>
                <a:lnTo>
                  <a:pt x="3362" y="2303"/>
                </a:lnTo>
                <a:lnTo>
                  <a:pt x="3354" y="2317"/>
                </a:lnTo>
                <a:lnTo>
                  <a:pt x="3348" y="2332"/>
                </a:lnTo>
                <a:lnTo>
                  <a:pt x="3343" y="2347"/>
                </a:lnTo>
                <a:lnTo>
                  <a:pt x="3333" y="2376"/>
                </a:lnTo>
                <a:lnTo>
                  <a:pt x="3322" y="2407"/>
                </a:lnTo>
                <a:lnTo>
                  <a:pt x="3303" y="2456"/>
                </a:lnTo>
                <a:lnTo>
                  <a:pt x="3282" y="2509"/>
                </a:lnTo>
                <a:lnTo>
                  <a:pt x="3269" y="2535"/>
                </a:lnTo>
                <a:lnTo>
                  <a:pt x="3256" y="2562"/>
                </a:lnTo>
                <a:lnTo>
                  <a:pt x="3241" y="2589"/>
                </a:lnTo>
                <a:lnTo>
                  <a:pt x="3227" y="2615"/>
                </a:lnTo>
                <a:lnTo>
                  <a:pt x="3211" y="2641"/>
                </a:lnTo>
                <a:lnTo>
                  <a:pt x="3195" y="2666"/>
                </a:lnTo>
                <a:lnTo>
                  <a:pt x="3177" y="2690"/>
                </a:lnTo>
                <a:lnTo>
                  <a:pt x="3160" y="2713"/>
                </a:lnTo>
                <a:lnTo>
                  <a:pt x="3141" y="2735"/>
                </a:lnTo>
                <a:lnTo>
                  <a:pt x="3122" y="2754"/>
                </a:lnTo>
                <a:lnTo>
                  <a:pt x="3101" y="2772"/>
                </a:lnTo>
                <a:lnTo>
                  <a:pt x="3081" y="2788"/>
                </a:lnTo>
                <a:lnTo>
                  <a:pt x="3057" y="2804"/>
                </a:lnTo>
                <a:lnTo>
                  <a:pt x="3032" y="2819"/>
                </a:lnTo>
                <a:lnTo>
                  <a:pt x="3006" y="2833"/>
                </a:lnTo>
                <a:lnTo>
                  <a:pt x="2982" y="2846"/>
                </a:lnTo>
                <a:lnTo>
                  <a:pt x="2956" y="2859"/>
                </a:lnTo>
                <a:lnTo>
                  <a:pt x="2932" y="2873"/>
                </a:lnTo>
                <a:lnTo>
                  <a:pt x="2907" y="2885"/>
                </a:lnTo>
                <a:lnTo>
                  <a:pt x="2883" y="2900"/>
                </a:lnTo>
                <a:lnTo>
                  <a:pt x="2871" y="2909"/>
                </a:lnTo>
                <a:lnTo>
                  <a:pt x="2861" y="2918"/>
                </a:lnTo>
                <a:lnTo>
                  <a:pt x="2852" y="2929"/>
                </a:lnTo>
                <a:lnTo>
                  <a:pt x="2843" y="2940"/>
                </a:lnTo>
                <a:lnTo>
                  <a:pt x="2835" y="2951"/>
                </a:lnTo>
                <a:lnTo>
                  <a:pt x="2827" y="2964"/>
                </a:lnTo>
                <a:lnTo>
                  <a:pt x="2821" y="2978"/>
                </a:lnTo>
                <a:lnTo>
                  <a:pt x="2814" y="2992"/>
                </a:lnTo>
                <a:lnTo>
                  <a:pt x="2804" y="3021"/>
                </a:lnTo>
                <a:lnTo>
                  <a:pt x="2794" y="3052"/>
                </a:lnTo>
                <a:lnTo>
                  <a:pt x="2784" y="3082"/>
                </a:lnTo>
                <a:lnTo>
                  <a:pt x="2774" y="3112"/>
                </a:lnTo>
                <a:lnTo>
                  <a:pt x="2763" y="3141"/>
                </a:lnTo>
                <a:lnTo>
                  <a:pt x="2750" y="3169"/>
                </a:lnTo>
                <a:lnTo>
                  <a:pt x="2735" y="3197"/>
                </a:lnTo>
                <a:lnTo>
                  <a:pt x="2720" y="3221"/>
                </a:lnTo>
                <a:lnTo>
                  <a:pt x="2703" y="3246"/>
                </a:lnTo>
                <a:lnTo>
                  <a:pt x="2685" y="3269"/>
                </a:lnTo>
                <a:lnTo>
                  <a:pt x="2665" y="3291"/>
                </a:lnTo>
                <a:lnTo>
                  <a:pt x="2645" y="3312"/>
                </a:lnTo>
                <a:lnTo>
                  <a:pt x="2623" y="3331"/>
                </a:lnTo>
                <a:lnTo>
                  <a:pt x="2600" y="3351"/>
                </a:lnTo>
                <a:lnTo>
                  <a:pt x="2576" y="3369"/>
                </a:lnTo>
                <a:lnTo>
                  <a:pt x="2553" y="3386"/>
                </a:lnTo>
                <a:lnTo>
                  <a:pt x="2527" y="3402"/>
                </a:lnTo>
                <a:lnTo>
                  <a:pt x="2501" y="3418"/>
                </a:lnTo>
                <a:lnTo>
                  <a:pt x="2475" y="3433"/>
                </a:lnTo>
                <a:lnTo>
                  <a:pt x="2448" y="3447"/>
                </a:lnTo>
                <a:lnTo>
                  <a:pt x="2420" y="3460"/>
                </a:lnTo>
                <a:lnTo>
                  <a:pt x="2393" y="3473"/>
                </a:lnTo>
                <a:lnTo>
                  <a:pt x="2365" y="3486"/>
                </a:lnTo>
                <a:lnTo>
                  <a:pt x="2336" y="3498"/>
                </a:lnTo>
                <a:lnTo>
                  <a:pt x="2278" y="3521"/>
                </a:lnTo>
                <a:lnTo>
                  <a:pt x="2221" y="3543"/>
                </a:lnTo>
                <a:lnTo>
                  <a:pt x="2164" y="3564"/>
                </a:lnTo>
                <a:lnTo>
                  <a:pt x="2107" y="3585"/>
                </a:lnTo>
                <a:lnTo>
                  <a:pt x="2053" y="3607"/>
                </a:lnTo>
                <a:lnTo>
                  <a:pt x="2001" y="3629"/>
                </a:lnTo>
                <a:lnTo>
                  <a:pt x="1977" y="3640"/>
                </a:lnTo>
                <a:lnTo>
                  <a:pt x="1952" y="3654"/>
                </a:lnTo>
                <a:lnTo>
                  <a:pt x="1925" y="3667"/>
                </a:lnTo>
                <a:lnTo>
                  <a:pt x="1898" y="3679"/>
                </a:lnTo>
                <a:lnTo>
                  <a:pt x="1884" y="3684"/>
                </a:lnTo>
                <a:lnTo>
                  <a:pt x="1872" y="3689"/>
                </a:lnTo>
                <a:lnTo>
                  <a:pt x="1859" y="3692"/>
                </a:lnTo>
                <a:lnTo>
                  <a:pt x="1847" y="3693"/>
                </a:lnTo>
                <a:lnTo>
                  <a:pt x="1835" y="3693"/>
                </a:lnTo>
                <a:lnTo>
                  <a:pt x="1824" y="3691"/>
                </a:lnTo>
                <a:lnTo>
                  <a:pt x="1818" y="3689"/>
                </a:lnTo>
                <a:lnTo>
                  <a:pt x="1813" y="3687"/>
                </a:lnTo>
                <a:lnTo>
                  <a:pt x="1807" y="3683"/>
                </a:lnTo>
                <a:lnTo>
                  <a:pt x="1803" y="3680"/>
                </a:lnTo>
                <a:lnTo>
                  <a:pt x="1790" y="3671"/>
                </a:lnTo>
                <a:lnTo>
                  <a:pt x="1777" y="3662"/>
                </a:lnTo>
                <a:lnTo>
                  <a:pt x="1762" y="3654"/>
                </a:lnTo>
                <a:lnTo>
                  <a:pt x="1747" y="3647"/>
                </a:lnTo>
                <a:lnTo>
                  <a:pt x="1731" y="3641"/>
                </a:lnTo>
                <a:lnTo>
                  <a:pt x="1715" y="3635"/>
                </a:lnTo>
                <a:lnTo>
                  <a:pt x="1698" y="3631"/>
                </a:lnTo>
                <a:lnTo>
                  <a:pt x="1680" y="3627"/>
                </a:lnTo>
                <a:lnTo>
                  <a:pt x="1646" y="3619"/>
                </a:lnTo>
                <a:lnTo>
                  <a:pt x="1612" y="3614"/>
                </a:lnTo>
                <a:lnTo>
                  <a:pt x="1579" y="3609"/>
                </a:lnTo>
                <a:lnTo>
                  <a:pt x="1547" y="3603"/>
                </a:lnTo>
                <a:lnTo>
                  <a:pt x="1491" y="3593"/>
                </a:lnTo>
                <a:lnTo>
                  <a:pt x="1433" y="3582"/>
                </a:lnTo>
                <a:lnTo>
                  <a:pt x="1373" y="3571"/>
                </a:lnTo>
                <a:lnTo>
                  <a:pt x="1313" y="3557"/>
                </a:lnTo>
                <a:lnTo>
                  <a:pt x="1283" y="3551"/>
                </a:lnTo>
                <a:lnTo>
                  <a:pt x="1253" y="3543"/>
                </a:lnTo>
                <a:lnTo>
                  <a:pt x="1225" y="3534"/>
                </a:lnTo>
                <a:lnTo>
                  <a:pt x="1196" y="3525"/>
                </a:lnTo>
                <a:lnTo>
                  <a:pt x="1168" y="3516"/>
                </a:lnTo>
                <a:lnTo>
                  <a:pt x="1140" y="3504"/>
                </a:lnTo>
                <a:lnTo>
                  <a:pt x="1114" y="3492"/>
                </a:lnTo>
                <a:lnTo>
                  <a:pt x="1089" y="3481"/>
                </a:lnTo>
                <a:lnTo>
                  <a:pt x="1068" y="3469"/>
                </a:lnTo>
                <a:lnTo>
                  <a:pt x="1047" y="3457"/>
                </a:lnTo>
                <a:lnTo>
                  <a:pt x="1028" y="3444"/>
                </a:lnTo>
                <a:lnTo>
                  <a:pt x="1010" y="3433"/>
                </a:lnTo>
                <a:lnTo>
                  <a:pt x="993" y="3421"/>
                </a:lnTo>
                <a:lnTo>
                  <a:pt x="977" y="3408"/>
                </a:lnTo>
                <a:lnTo>
                  <a:pt x="962" y="3395"/>
                </a:lnTo>
                <a:lnTo>
                  <a:pt x="947" y="3381"/>
                </a:lnTo>
                <a:lnTo>
                  <a:pt x="932" y="3368"/>
                </a:lnTo>
                <a:lnTo>
                  <a:pt x="918" y="3353"/>
                </a:lnTo>
                <a:lnTo>
                  <a:pt x="904" y="3338"/>
                </a:lnTo>
                <a:lnTo>
                  <a:pt x="890" y="3322"/>
                </a:lnTo>
                <a:lnTo>
                  <a:pt x="862" y="3288"/>
                </a:lnTo>
                <a:lnTo>
                  <a:pt x="833" y="3249"/>
                </a:lnTo>
                <a:lnTo>
                  <a:pt x="826" y="3242"/>
                </a:lnTo>
                <a:lnTo>
                  <a:pt x="821" y="3233"/>
                </a:lnTo>
                <a:lnTo>
                  <a:pt x="817" y="3225"/>
                </a:lnTo>
                <a:lnTo>
                  <a:pt x="812" y="3215"/>
                </a:lnTo>
                <a:lnTo>
                  <a:pt x="805" y="3196"/>
                </a:lnTo>
                <a:lnTo>
                  <a:pt x="799" y="3177"/>
                </a:lnTo>
                <a:lnTo>
                  <a:pt x="793" y="3157"/>
                </a:lnTo>
                <a:lnTo>
                  <a:pt x="787" y="3137"/>
                </a:lnTo>
                <a:lnTo>
                  <a:pt x="779" y="3119"/>
                </a:lnTo>
                <a:lnTo>
                  <a:pt x="771" y="3101"/>
                </a:lnTo>
                <a:lnTo>
                  <a:pt x="762" y="3087"/>
                </a:lnTo>
                <a:lnTo>
                  <a:pt x="755" y="3076"/>
                </a:lnTo>
                <a:lnTo>
                  <a:pt x="746" y="3067"/>
                </a:lnTo>
                <a:lnTo>
                  <a:pt x="739" y="3060"/>
                </a:lnTo>
                <a:lnTo>
                  <a:pt x="730" y="3055"/>
                </a:lnTo>
                <a:lnTo>
                  <a:pt x="723" y="3051"/>
                </a:lnTo>
                <a:lnTo>
                  <a:pt x="714" y="3048"/>
                </a:lnTo>
                <a:lnTo>
                  <a:pt x="706" y="3045"/>
                </a:lnTo>
                <a:lnTo>
                  <a:pt x="688" y="3042"/>
                </a:lnTo>
                <a:lnTo>
                  <a:pt x="667" y="3040"/>
                </a:lnTo>
                <a:lnTo>
                  <a:pt x="656" y="3038"/>
                </a:lnTo>
                <a:lnTo>
                  <a:pt x="644" y="3036"/>
                </a:lnTo>
                <a:lnTo>
                  <a:pt x="630" y="3033"/>
                </a:lnTo>
                <a:lnTo>
                  <a:pt x="616" y="3027"/>
                </a:lnTo>
                <a:lnTo>
                  <a:pt x="595" y="3019"/>
                </a:lnTo>
                <a:lnTo>
                  <a:pt x="574" y="3009"/>
                </a:lnTo>
                <a:lnTo>
                  <a:pt x="554" y="2998"/>
                </a:lnTo>
                <a:lnTo>
                  <a:pt x="534" y="2987"/>
                </a:lnTo>
                <a:lnTo>
                  <a:pt x="514" y="2974"/>
                </a:lnTo>
                <a:lnTo>
                  <a:pt x="495" y="2961"/>
                </a:lnTo>
                <a:lnTo>
                  <a:pt x="476" y="2946"/>
                </a:lnTo>
                <a:lnTo>
                  <a:pt x="458" y="2931"/>
                </a:lnTo>
                <a:lnTo>
                  <a:pt x="440" y="2915"/>
                </a:lnTo>
                <a:lnTo>
                  <a:pt x="423" y="2898"/>
                </a:lnTo>
                <a:lnTo>
                  <a:pt x="406" y="2880"/>
                </a:lnTo>
                <a:lnTo>
                  <a:pt x="390" y="2862"/>
                </a:lnTo>
                <a:lnTo>
                  <a:pt x="374" y="2844"/>
                </a:lnTo>
                <a:lnTo>
                  <a:pt x="359" y="2823"/>
                </a:lnTo>
                <a:lnTo>
                  <a:pt x="344" y="2804"/>
                </a:lnTo>
                <a:lnTo>
                  <a:pt x="330" y="2784"/>
                </a:lnTo>
                <a:lnTo>
                  <a:pt x="316" y="2763"/>
                </a:lnTo>
                <a:lnTo>
                  <a:pt x="302" y="2742"/>
                </a:lnTo>
                <a:lnTo>
                  <a:pt x="289" y="2721"/>
                </a:lnTo>
                <a:lnTo>
                  <a:pt x="278" y="2699"/>
                </a:lnTo>
                <a:lnTo>
                  <a:pt x="266" y="2677"/>
                </a:lnTo>
                <a:lnTo>
                  <a:pt x="254" y="2655"/>
                </a:lnTo>
                <a:lnTo>
                  <a:pt x="244" y="2634"/>
                </a:lnTo>
                <a:lnTo>
                  <a:pt x="234" y="2611"/>
                </a:lnTo>
                <a:lnTo>
                  <a:pt x="224" y="2589"/>
                </a:lnTo>
                <a:lnTo>
                  <a:pt x="216" y="2566"/>
                </a:lnTo>
                <a:lnTo>
                  <a:pt x="207" y="2544"/>
                </a:lnTo>
                <a:lnTo>
                  <a:pt x="200" y="2523"/>
                </a:lnTo>
                <a:lnTo>
                  <a:pt x="192" y="2500"/>
                </a:lnTo>
                <a:lnTo>
                  <a:pt x="186" y="2479"/>
                </a:lnTo>
                <a:lnTo>
                  <a:pt x="180" y="2458"/>
                </a:lnTo>
                <a:lnTo>
                  <a:pt x="175" y="2436"/>
                </a:lnTo>
                <a:lnTo>
                  <a:pt x="167" y="2402"/>
                </a:lnTo>
                <a:lnTo>
                  <a:pt x="155" y="2357"/>
                </a:lnTo>
                <a:lnTo>
                  <a:pt x="149" y="2332"/>
                </a:lnTo>
                <a:lnTo>
                  <a:pt x="144" y="2305"/>
                </a:lnTo>
                <a:lnTo>
                  <a:pt x="139" y="2278"/>
                </a:lnTo>
                <a:lnTo>
                  <a:pt x="136" y="2251"/>
                </a:lnTo>
                <a:lnTo>
                  <a:pt x="132" y="2224"/>
                </a:lnTo>
                <a:lnTo>
                  <a:pt x="132" y="2197"/>
                </a:lnTo>
                <a:lnTo>
                  <a:pt x="132" y="2184"/>
                </a:lnTo>
                <a:lnTo>
                  <a:pt x="133" y="2173"/>
                </a:lnTo>
                <a:lnTo>
                  <a:pt x="135" y="2161"/>
                </a:lnTo>
                <a:lnTo>
                  <a:pt x="137" y="2149"/>
                </a:lnTo>
                <a:lnTo>
                  <a:pt x="140" y="2139"/>
                </a:lnTo>
                <a:lnTo>
                  <a:pt x="143" y="2129"/>
                </a:lnTo>
                <a:lnTo>
                  <a:pt x="147" y="2119"/>
                </a:lnTo>
                <a:lnTo>
                  <a:pt x="152" y="2111"/>
                </a:lnTo>
                <a:lnTo>
                  <a:pt x="158" y="2103"/>
                </a:lnTo>
                <a:lnTo>
                  <a:pt x="164" y="2097"/>
                </a:lnTo>
                <a:lnTo>
                  <a:pt x="172" y="2092"/>
                </a:lnTo>
                <a:lnTo>
                  <a:pt x="180" y="2086"/>
                </a:lnTo>
                <a:lnTo>
                  <a:pt x="218" y="2073"/>
                </a:lnTo>
                <a:lnTo>
                  <a:pt x="255" y="2062"/>
                </a:lnTo>
                <a:lnTo>
                  <a:pt x="273" y="2055"/>
                </a:lnTo>
                <a:lnTo>
                  <a:pt x="290" y="2047"/>
                </a:lnTo>
                <a:lnTo>
                  <a:pt x="298" y="2041"/>
                </a:lnTo>
                <a:lnTo>
                  <a:pt x="306" y="2036"/>
                </a:lnTo>
                <a:lnTo>
                  <a:pt x="313" y="2030"/>
                </a:lnTo>
                <a:lnTo>
                  <a:pt x="320" y="2022"/>
                </a:lnTo>
                <a:lnTo>
                  <a:pt x="326" y="2014"/>
                </a:lnTo>
                <a:lnTo>
                  <a:pt x="331" y="2004"/>
                </a:lnTo>
                <a:lnTo>
                  <a:pt x="336" y="1994"/>
                </a:lnTo>
                <a:lnTo>
                  <a:pt x="341" y="1983"/>
                </a:lnTo>
                <a:lnTo>
                  <a:pt x="347" y="1958"/>
                </a:lnTo>
                <a:lnTo>
                  <a:pt x="352" y="1933"/>
                </a:lnTo>
                <a:lnTo>
                  <a:pt x="356" y="1907"/>
                </a:lnTo>
                <a:lnTo>
                  <a:pt x="358" y="1881"/>
                </a:lnTo>
                <a:lnTo>
                  <a:pt x="360" y="1858"/>
                </a:lnTo>
                <a:lnTo>
                  <a:pt x="362" y="1838"/>
                </a:lnTo>
                <a:lnTo>
                  <a:pt x="364" y="1813"/>
                </a:lnTo>
                <a:lnTo>
                  <a:pt x="365" y="1789"/>
                </a:lnTo>
                <a:lnTo>
                  <a:pt x="364" y="1764"/>
                </a:lnTo>
                <a:lnTo>
                  <a:pt x="363" y="1741"/>
                </a:lnTo>
                <a:lnTo>
                  <a:pt x="361" y="1717"/>
                </a:lnTo>
                <a:lnTo>
                  <a:pt x="357" y="1694"/>
                </a:lnTo>
                <a:lnTo>
                  <a:pt x="352" y="1671"/>
                </a:lnTo>
                <a:lnTo>
                  <a:pt x="346" y="1649"/>
                </a:lnTo>
                <a:lnTo>
                  <a:pt x="340" y="1626"/>
                </a:lnTo>
                <a:lnTo>
                  <a:pt x="332" y="1604"/>
                </a:lnTo>
                <a:lnTo>
                  <a:pt x="323" y="1582"/>
                </a:lnTo>
                <a:lnTo>
                  <a:pt x="314" y="1560"/>
                </a:lnTo>
                <a:lnTo>
                  <a:pt x="304" y="1539"/>
                </a:lnTo>
                <a:lnTo>
                  <a:pt x="293" y="1517"/>
                </a:lnTo>
                <a:lnTo>
                  <a:pt x="281" y="1496"/>
                </a:lnTo>
                <a:lnTo>
                  <a:pt x="269" y="1475"/>
                </a:lnTo>
                <a:lnTo>
                  <a:pt x="251" y="1442"/>
                </a:lnTo>
                <a:lnTo>
                  <a:pt x="227" y="1399"/>
                </a:lnTo>
                <a:lnTo>
                  <a:pt x="215" y="1379"/>
                </a:lnTo>
                <a:lnTo>
                  <a:pt x="201" y="1361"/>
                </a:lnTo>
                <a:lnTo>
                  <a:pt x="194" y="1353"/>
                </a:lnTo>
                <a:lnTo>
                  <a:pt x="188" y="1348"/>
                </a:lnTo>
                <a:lnTo>
                  <a:pt x="182" y="1343"/>
                </a:lnTo>
                <a:lnTo>
                  <a:pt x="175" y="1340"/>
                </a:lnTo>
                <a:lnTo>
                  <a:pt x="155" y="1336"/>
                </a:lnTo>
                <a:lnTo>
                  <a:pt x="132" y="1333"/>
                </a:lnTo>
                <a:lnTo>
                  <a:pt x="110" y="1331"/>
                </a:lnTo>
                <a:lnTo>
                  <a:pt x="86" y="1329"/>
                </a:lnTo>
                <a:lnTo>
                  <a:pt x="64" y="1324"/>
                </a:lnTo>
                <a:lnTo>
                  <a:pt x="43" y="1320"/>
                </a:lnTo>
                <a:lnTo>
                  <a:pt x="32" y="1317"/>
                </a:lnTo>
                <a:lnTo>
                  <a:pt x="23" y="1313"/>
                </a:lnTo>
                <a:lnTo>
                  <a:pt x="15" y="1307"/>
                </a:lnTo>
                <a:lnTo>
                  <a:pt x="7" y="1302"/>
                </a:lnTo>
                <a:lnTo>
                  <a:pt x="4" y="1298"/>
                </a:lnTo>
                <a:lnTo>
                  <a:pt x="0" y="1294"/>
                </a:lnTo>
              </a:path>
            </a:pathLst>
          </a:custGeom>
          <a:noFill/>
          <a:ln w="7938">
            <a:solidFill>
              <a:srgbClr val="FFFFFF"/>
            </a:solidFill>
            <a:prstDash val="solid"/>
            <a:round/>
            <a:headEnd/>
            <a:tailEnd/>
          </a:ln>
        </p:spPr>
        <p:txBody>
          <a:bodyPr/>
          <a:lstStyle/>
          <a:p>
            <a:endParaRPr lang="en-US"/>
          </a:p>
        </p:txBody>
      </p:sp>
      <p:sp>
        <p:nvSpPr>
          <p:cNvPr id="466" name="Freeform 470"/>
          <p:cNvSpPr>
            <a:spLocks noEditPoints="1"/>
          </p:cNvSpPr>
          <p:nvPr/>
        </p:nvSpPr>
        <p:spPr bwMode="auto">
          <a:xfrm>
            <a:off x="2497138" y="828675"/>
            <a:ext cx="1316037" cy="1316038"/>
          </a:xfrm>
          <a:custGeom>
            <a:avLst/>
            <a:gdLst>
              <a:gd name="T0" fmla="*/ 209474903 w 6024"/>
              <a:gd name="T1" fmla="*/ 16057631 h 6020"/>
              <a:gd name="T2" fmla="*/ 182222625 w 6024"/>
              <a:gd name="T3" fmla="*/ 8411275 h 6020"/>
              <a:gd name="T4" fmla="*/ 155686260 w 6024"/>
              <a:gd name="T5" fmla="*/ 573417 h 6020"/>
              <a:gd name="T6" fmla="*/ 128099948 w 6024"/>
              <a:gd name="T7" fmla="*/ 3058586 h 6020"/>
              <a:gd name="T8" fmla="*/ 102279494 w 6024"/>
              <a:gd name="T9" fmla="*/ 6833997 h 6020"/>
              <a:gd name="T10" fmla="*/ 75743129 w 6024"/>
              <a:gd name="T11" fmla="*/ 18638334 h 6020"/>
              <a:gd name="T12" fmla="*/ 54265772 w 6024"/>
              <a:gd name="T13" fmla="*/ 33118905 h 6020"/>
              <a:gd name="T14" fmla="*/ 33170512 w 6024"/>
              <a:gd name="T15" fmla="*/ 53143232 h 6020"/>
              <a:gd name="T16" fmla="*/ 19711281 w 6024"/>
              <a:gd name="T17" fmla="*/ 75365911 h 6020"/>
              <a:gd name="T18" fmla="*/ 6825085 w 6024"/>
              <a:gd name="T19" fmla="*/ 101125278 h 6020"/>
              <a:gd name="T20" fmla="*/ 3245526 w 6024"/>
              <a:gd name="T21" fmla="*/ 127888069 h 6020"/>
              <a:gd name="T22" fmla="*/ 477347 w 6024"/>
              <a:gd name="T23" fmla="*/ 154555328 h 6020"/>
              <a:gd name="T24" fmla="*/ 7350058 w 6024"/>
              <a:gd name="T25" fmla="*/ 181461528 h 6020"/>
              <a:gd name="T26" fmla="*/ 15034150 w 6024"/>
              <a:gd name="T27" fmla="*/ 206312785 h 6020"/>
              <a:gd name="T28" fmla="*/ 29686422 w 6024"/>
              <a:gd name="T29" fmla="*/ 230351465 h 6020"/>
              <a:gd name="T30" fmla="*/ 48443226 w 6024"/>
              <a:gd name="T31" fmla="*/ 249658967 h 6020"/>
              <a:gd name="T32" fmla="*/ 71543127 w 6024"/>
              <a:gd name="T33" fmla="*/ 267341533 h 6020"/>
              <a:gd name="T34" fmla="*/ 96170321 w 6024"/>
              <a:gd name="T35" fmla="*/ 278142227 h 6020"/>
              <a:gd name="T36" fmla="*/ 121895306 w 6024"/>
              <a:gd name="T37" fmla="*/ 285931991 h 6020"/>
              <a:gd name="T38" fmla="*/ 149481617 w 6024"/>
              <a:gd name="T39" fmla="*/ 284498340 h 6020"/>
              <a:gd name="T40" fmla="*/ 177879310 w 6024"/>
              <a:gd name="T41" fmla="*/ 283494697 h 6020"/>
              <a:gd name="T42" fmla="*/ 202936226 w 6024"/>
              <a:gd name="T43" fmla="*/ 271642704 h 6020"/>
              <a:gd name="T44" fmla="*/ 227706734 w 6024"/>
              <a:gd name="T45" fmla="*/ 260555193 h 6020"/>
              <a:gd name="T46" fmla="*/ 246940667 w 6024"/>
              <a:gd name="T47" fmla="*/ 239622756 h 6020"/>
              <a:gd name="T48" fmla="*/ 265983880 w 6024"/>
              <a:gd name="T49" fmla="*/ 219455239 h 6020"/>
              <a:gd name="T50" fmla="*/ 275672612 w 6024"/>
              <a:gd name="T51" fmla="*/ 192835638 h 6020"/>
              <a:gd name="T52" fmla="*/ 284597589 w 6024"/>
              <a:gd name="T53" fmla="*/ 169035899 h 6020"/>
              <a:gd name="T54" fmla="*/ 286077038 w 6024"/>
              <a:gd name="T55" fmla="*/ 139979223 h 6020"/>
              <a:gd name="T56" fmla="*/ 283499799 w 6024"/>
              <a:gd name="T57" fmla="*/ 113216213 h 6020"/>
              <a:gd name="T58" fmla="*/ 273906536 w 6024"/>
              <a:gd name="T59" fmla="*/ 85832130 h 6020"/>
              <a:gd name="T60" fmla="*/ 261163435 w 6024"/>
              <a:gd name="T61" fmla="*/ 63179443 h 6020"/>
              <a:gd name="T62" fmla="*/ 242883979 w 6024"/>
              <a:gd name="T63" fmla="*/ 40717822 h 6020"/>
              <a:gd name="T64" fmla="*/ 227277012 w 6024"/>
              <a:gd name="T65" fmla="*/ 39618428 h 6020"/>
              <a:gd name="T66" fmla="*/ 245795252 w 6024"/>
              <a:gd name="T67" fmla="*/ 59786164 h 6020"/>
              <a:gd name="T68" fmla="*/ 260686088 w 6024"/>
              <a:gd name="T69" fmla="*/ 79380483 h 6020"/>
              <a:gd name="T70" fmla="*/ 270995263 w 6024"/>
              <a:gd name="T71" fmla="*/ 105999865 h 6020"/>
              <a:gd name="T72" fmla="*/ 275290734 w 6024"/>
              <a:gd name="T73" fmla="*/ 131185597 h 6020"/>
              <a:gd name="T74" fmla="*/ 277104218 w 6024"/>
              <a:gd name="T75" fmla="*/ 159143316 h 6020"/>
              <a:gd name="T76" fmla="*/ 268799683 w 6024"/>
              <a:gd name="T77" fmla="*/ 185762699 h 6020"/>
              <a:gd name="T78" fmla="*/ 258586196 w 6024"/>
              <a:gd name="T79" fmla="*/ 210374795 h 6020"/>
              <a:gd name="T80" fmla="*/ 242788509 w 6024"/>
              <a:gd name="T81" fmla="*/ 231450641 h 6020"/>
              <a:gd name="T82" fmla="*/ 226513475 w 6024"/>
              <a:gd name="T83" fmla="*/ 249658967 h 6020"/>
              <a:gd name="T84" fmla="*/ 202458879 w 6024"/>
              <a:gd name="T85" fmla="*/ 261988844 h 6020"/>
              <a:gd name="T86" fmla="*/ 179024944 w 6024"/>
              <a:gd name="T87" fmla="*/ 272694004 h 6020"/>
              <a:gd name="T88" fmla="*/ 150865815 w 6024"/>
              <a:gd name="T89" fmla="*/ 276469415 h 6020"/>
              <a:gd name="T90" fmla="*/ 127574975 w 6024"/>
              <a:gd name="T91" fmla="*/ 277138584 h 6020"/>
              <a:gd name="T92" fmla="*/ 100752201 w 6024"/>
              <a:gd name="T93" fmla="*/ 268918593 h 6020"/>
              <a:gd name="T94" fmla="*/ 76697605 w 6024"/>
              <a:gd name="T95" fmla="*/ 257831082 h 6020"/>
              <a:gd name="T96" fmla="*/ 53931738 w 6024"/>
              <a:gd name="T97" fmla="*/ 242729218 h 6020"/>
              <a:gd name="T98" fmla="*/ 38372615 w 6024"/>
              <a:gd name="T99" fmla="*/ 224616644 h 6020"/>
              <a:gd name="T100" fmla="*/ 24006752 w 6024"/>
              <a:gd name="T101" fmla="*/ 201151380 h 6020"/>
              <a:gd name="T102" fmla="*/ 15511279 w 6024"/>
              <a:gd name="T103" fmla="*/ 178116124 h 6020"/>
              <a:gd name="T104" fmla="*/ 9736358 w 6024"/>
              <a:gd name="T105" fmla="*/ 149584989 h 6020"/>
              <a:gd name="T106" fmla="*/ 13602326 w 6024"/>
              <a:gd name="T107" fmla="*/ 120815130 h 6020"/>
              <a:gd name="T108" fmla="*/ 19854594 w 6024"/>
              <a:gd name="T109" fmla="*/ 96059406 h 6020"/>
              <a:gd name="T110" fmla="*/ 31881783 w 6024"/>
              <a:gd name="T111" fmla="*/ 69583432 h 6020"/>
              <a:gd name="T112" fmla="*/ 49684111 w 6024"/>
              <a:gd name="T113" fmla="*/ 51470640 h 6020"/>
              <a:gd name="T114" fmla="*/ 68679479 w 6024"/>
              <a:gd name="T115" fmla="*/ 33310190 h 6020"/>
              <a:gd name="T116" fmla="*/ 89965897 w 6024"/>
              <a:gd name="T117" fmla="*/ 22413963 h 6020"/>
              <a:gd name="T118" fmla="*/ 116788453 w 6024"/>
              <a:gd name="T119" fmla="*/ 12951388 h 6020"/>
              <a:gd name="T120" fmla="*/ 143754540 w 6024"/>
              <a:gd name="T121" fmla="*/ 11995402 h 6020"/>
              <a:gd name="T122" fmla="*/ 170243062 w 6024"/>
              <a:gd name="T123" fmla="*/ 11804336 h 6020"/>
              <a:gd name="T124" fmla="*/ 194154344 w 6024"/>
              <a:gd name="T125" fmla="*/ 22127146 h 602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24" h="6020">
                <a:moveTo>
                  <a:pt x="4831" y="703"/>
                </a:moveTo>
                <a:lnTo>
                  <a:pt x="4833" y="693"/>
                </a:lnTo>
                <a:lnTo>
                  <a:pt x="4834" y="681"/>
                </a:lnTo>
                <a:lnTo>
                  <a:pt x="4833" y="669"/>
                </a:lnTo>
                <a:lnTo>
                  <a:pt x="4831" y="659"/>
                </a:lnTo>
                <a:lnTo>
                  <a:pt x="4829" y="646"/>
                </a:lnTo>
                <a:lnTo>
                  <a:pt x="4826" y="634"/>
                </a:lnTo>
                <a:lnTo>
                  <a:pt x="4821" y="622"/>
                </a:lnTo>
                <a:lnTo>
                  <a:pt x="4816" y="612"/>
                </a:lnTo>
                <a:lnTo>
                  <a:pt x="4810" y="601"/>
                </a:lnTo>
                <a:lnTo>
                  <a:pt x="4801" y="591"/>
                </a:lnTo>
                <a:lnTo>
                  <a:pt x="4793" y="583"/>
                </a:lnTo>
                <a:lnTo>
                  <a:pt x="4783" y="574"/>
                </a:lnTo>
                <a:lnTo>
                  <a:pt x="4771" y="568"/>
                </a:lnTo>
                <a:lnTo>
                  <a:pt x="4760" y="562"/>
                </a:lnTo>
                <a:lnTo>
                  <a:pt x="4748" y="557"/>
                </a:lnTo>
                <a:lnTo>
                  <a:pt x="4737" y="554"/>
                </a:lnTo>
                <a:lnTo>
                  <a:pt x="4725" y="552"/>
                </a:lnTo>
                <a:lnTo>
                  <a:pt x="4714" y="551"/>
                </a:lnTo>
                <a:lnTo>
                  <a:pt x="4701" y="552"/>
                </a:lnTo>
                <a:lnTo>
                  <a:pt x="4689" y="554"/>
                </a:lnTo>
                <a:lnTo>
                  <a:pt x="4676" y="555"/>
                </a:lnTo>
                <a:lnTo>
                  <a:pt x="4665" y="558"/>
                </a:lnTo>
                <a:lnTo>
                  <a:pt x="4654" y="563"/>
                </a:lnTo>
                <a:lnTo>
                  <a:pt x="4643" y="568"/>
                </a:lnTo>
                <a:lnTo>
                  <a:pt x="4645" y="557"/>
                </a:lnTo>
                <a:lnTo>
                  <a:pt x="4646" y="546"/>
                </a:lnTo>
                <a:lnTo>
                  <a:pt x="4645" y="534"/>
                </a:lnTo>
                <a:lnTo>
                  <a:pt x="4643" y="522"/>
                </a:lnTo>
                <a:lnTo>
                  <a:pt x="4639" y="510"/>
                </a:lnTo>
                <a:lnTo>
                  <a:pt x="4634" y="499"/>
                </a:lnTo>
                <a:lnTo>
                  <a:pt x="4627" y="488"/>
                </a:lnTo>
                <a:lnTo>
                  <a:pt x="4620" y="477"/>
                </a:lnTo>
                <a:lnTo>
                  <a:pt x="4612" y="469"/>
                </a:lnTo>
                <a:lnTo>
                  <a:pt x="4604" y="460"/>
                </a:lnTo>
                <a:lnTo>
                  <a:pt x="4594" y="453"/>
                </a:lnTo>
                <a:lnTo>
                  <a:pt x="4584" y="446"/>
                </a:lnTo>
                <a:lnTo>
                  <a:pt x="4574" y="439"/>
                </a:lnTo>
                <a:lnTo>
                  <a:pt x="4562" y="433"/>
                </a:lnTo>
                <a:lnTo>
                  <a:pt x="4551" y="429"/>
                </a:lnTo>
                <a:lnTo>
                  <a:pt x="4540" y="427"/>
                </a:lnTo>
                <a:lnTo>
                  <a:pt x="4528" y="425"/>
                </a:lnTo>
                <a:lnTo>
                  <a:pt x="4515" y="425"/>
                </a:lnTo>
                <a:lnTo>
                  <a:pt x="4502" y="426"/>
                </a:lnTo>
                <a:lnTo>
                  <a:pt x="4489" y="428"/>
                </a:lnTo>
                <a:lnTo>
                  <a:pt x="4478" y="431"/>
                </a:lnTo>
                <a:lnTo>
                  <a:pt x="4468" y="437"/>
                </a:lnTo>
                <a:lnTo>
                  <a:pt x="4458" y="442"/>
                </a:lnTo>
                <a:lnTo>
                  <a:pt x="4448" y="450"/>
                </a:lnTo>
                <a:lnTo>
                  <a:pt x="4448" y="437"/>
                </a:lnTo>
                <a:lnTo>
                  <a:pt x="4447" y="425"/>
                </a:lnTo>
                <a:lnTo>
                  <a:pt x="4445" y="413"/>
                </a:lnTo>
                <a:lnTo>
                  <a:pt x="4441" y="400"/>
                </a:lnTo>
                <a:lnTo>
                  <a:pt x="4437" y="390"/>
                </a:lnTo>
                <a:lnTo>
                  <a:pt x="4431" y="378"/>
                </a:lnTo>
                <a:lnTo>
                  <a:pt x="4424" y="368"/>
                </a:lnTo>
                <a:lnTo>
                  <a:pt x="4418" y="359"/>
                </a:lnTo>
                <a:lnTo>
                  <a:pt x="4409" y="351"/>
                </a:lnTo>
                <a:lnTo>
                  <a:pt x="4400" y="343"/>
                </a:lnTo>
                <a:lnTo>
                  <a:pt x="4389" y="336"/>
                </a:lnTo>
                <a:lnTo>
                  <a:pt x="4378" y="331"/>
                </a:lnTo>
                <a:lnTo>
                  <a:pt x="4367" y="325"/>
                </a:lnTo>
                <a:lnTo>
                  <a:pt x="4355" y="320"/>
                </a:lnTo>
                <a:lnTo>
                  <a:pt x="4343" y="317"/>
                </a:lnTo>
                <a:lnTo>
                  <a:pt x="4331" y="315"/>
                </a:lnTo>
                <a:lnTo>
                  <a:pt x="4320" y="315"/>
                </a:lnTo>
                <a:lnTo>
                  <a:pt x="4308" y="315"/>
                </a:lnTo>
                <a:lnTo>
                  <a:pt x="4296" y="317"/>
                </a:lnTo>
                <a:lnTo>
                  <a:pt x="4284" y="320"/>
                </a:lnTo>
                <a:lnTo>
                  <a:pt x="4273" y="326"/>
                </a:lnTo>
                <a:lnTo>
                  <a:pt x="4262" y="331"/>
                </a:lnTo>
                <a:lnTo>
                  <a:pt x="4252" y="337"/>
                </a:lnTo>
                <a:lnTo>
                  <a:pt x="4243" y="345"/>
                </a:lnTo>
                <a:lnTo>
                  <a:pt x="4242" y="332"/>
                </a:lnTo>
                <a:lnTo>
                  <a:pt x="4240" y="320"/>
                </a:lnTo>
                <a:lnTo>
                  <a:pt x="4236" y="310"/>
                </a:lnTo>
                <a:lnTo>
                  <a:pt x="4232" y="299"/>
                </a:lnTo>
                <a:lnTo>
                  <a:pt x="4227" y="287"/>
                </a:lnTo>
                <a:lnTo>
                  <a:pt x="4221" y="276"/>
                </a:lnTo>
                <a:lnTo>
                  <a:pt x="4215" y="266"/>
                </a:lnTo>
                <a:lnTo>
                  <a:pt x="4207" y="256"/>
                </a:lnTo>
                <a:lnTo>
                  <a:pt x="4198" y="249"/>
                </a:lnTo>
                <a:lnTo>
                  <a:pt x="4187" y="241"/>
                </a:lnTo>
                <a:lnTo>
                  <a:pt x="4177" y="235"/>
                </a:lnTo>
                <a:lnTo>
                  <a:pt x="4166" y="230"/>
                </a:lnTo>
                <a:lnTo>
                  <a:pt x="4153" y="225"/>
                </a:lnTo>
                <a:lnTo>
                  <a:pt x="4140" y="222"/>
                </a:lnTo>
                <a:lnTo>
                  <a:pt x="4127" y="220"/>
                </a:lnTo>
                <a:lnTo>
                  <a:pt x="4116" y="219"/>
                </a:lnTo>
                <a:lnTo>
                  <a:pt x="4104" y="220"/>
                </a:lnTo>
                <a:lnTo>
                  <a:pt x="4091" y="222"/>
                </a:lnTo>
                <a:lnTo>
                  <a:pt x="4079" y="225"/>
                </a:lnTo>
                <a:lnTo>
                  <a:pt x="4068" y="230"/>
                </a:lnTo>
                <a:lnTo>
                  <a:pt x="4058" y="235"/>
                </a:lnTo>
                <a:lnTo>
                  <a:pt x="4047" y="240"/>
                </a:lnTo>
                <a:lnTo>
                  <a:pt x="4038" y="247"/>
                </a:lnTo>
                <a:lnTo>
                  <a:pt x="4029" y="254"/>
                </a:lnTo>
                <a:lnTo>
                  <a:pt x="4028" y="244"/>
                </a:lnTo>
                <a:lnTo>
                  <a:pt x="4025" y="233"/>
                </a:lnTo>
                <a:lnTo>
                  <a:pt x="4021" y="223"/>
                </a:lnTo>
                <a:lnTo>
                  <a:pt x="4015" y="213"/>
                </a:lnTo>
                <a:lnTo>
                  <a:pt x="4010" y="201"/>
                </a:lnTo>
                <a:lnTo>
                  <a:pt x="4004" y="191"/>
                </a:lnTo>
                <a:lnTo>
                  <a:pt x="3996" y="182"/>
                </a:lnTo>
                <a:lnTo>
                  <a:pt x="3987" y="173"/>
                </a:lnTo>
                <a:lnTo>
                  <a:pt x="3977" y="166"/>
                </a:lnTo>
                <a:lnTo>
                  <a:pt x="3966" y="159"/>
                </a:lnTo>
                <a:lnTo>
                  <a:pt x="3956" y="154"/>
                </a:lnTo>
                <a:lnTo>
                  <a:pt x="3943" y="150"/>
                </a:lnTo>
                <a:lnTo>
                  <a:pt x="3931" y="147"/>
                </a:lnTo>
                <a:lnTo>
                  <a:pt x="3918" y="144"/>
                </a:lnTo>
                <a:lnTo>
                  <a:pt x="3907" y="142"/>
                </a:lnTo>
                <a:lnTo>
                  <a:pt x="3894" y="142"/>
                </a:lnTo>
                <a:lnTo>
                  <a:pt x="3882" y="144"/>
                </a:lnTo>
                <a:lnTo>
                  <a:pt x="3870" y="147"/>
                </a:lnTo>
                <a:lnTo>
                  <a:pt x="3860" y="151"/>
                </a:lnTo>
                <a:lnTo>
                  <a:pt x="3849" y="157"/>
                </a:lnTo>
                <a:lnTo>
                  <a:pt x="3837" y="163"/>
                </a:lnTo>
                <a:lnTo>
                  <a:pt x="3826" y="169"/>
                </a:lnTo>
                <a:lnTo>
                  <a:pt x="3818" y="176"/>
                </a:lnTo>
                <a:lnTo>
                  <a:pt x="3810" y="185"/>
                </a:lnTo>
                <a:lnTo>
                  <a:pt x="3807" y="173"/>
                </a:lnTo>
                <a:lnTo>
                  <a:pt x="3804" y="163"/>
                </a:lnTo>
                <a:lnTo>
                  <a:pt x="3800" y="151"/>
                </a:lnTo>
                <a:lnTo>
                  <a:pt x="3792" y="139"/>
                </a:lnTo>
                <a:lnTo>
                  <a:pt x="3786" y="129"/>
                </a:lnTo>
                <a:lnTo>
                  <a:pt x="3777" y="120"/>
                </a:lnTo>
                <a:lnTo>
                  <a:pt x="3769" y="112"/>
                </a:lnTo>
                <a:lnTo>
                  <a:pt x="3759" y="105"/>
                </a:lnTo>
                <a:lnTo>
                  <a:pt x="3750" y="98"/>
                </a:lnTo>
                <a:lnTo>
                  <a:pt x="3739" y="93"/>
                </a:lnTo>
                <a:lnTo>
                  <a:pt x="3727" y="88"/>
                </a:lnTo>
                <a:lnTo>
                  <a:pt x="3716" y="84"/>
                </a:lnTo>
                <a:lnTo>
                  <a:pt x="3703" y="81"/>
                </a:lnTo>
                <a:lnTo>
                  <a:pt x="3691" y="80"/>
                </a:lnTo>
                <a:lnTo>
                  <a:pt x="3678" y="80"/>
                </a:lnTo>
                <a:lnTo>
                  <a:pt x="3666" y="81"/>
                </a:lnTo>
                <a:lnTo>
                  <a:pt x="3655" y="85"/>
                </a:lnTo>
                <a:lnTo>
                  <a:pt x="3644" y="89"/>
                </a:lnTo>
                <a:lnTo>
                  <a:pt x="3632" y="94"/>
                </a:lnTo>
                <a:lnTo>
                  <a:pt x="3621" y="101"/>
                </a:lnTo>
                <a:lnTo>
                  <a:pt x="3610" y="107"/>
                </a:lnTo>
                <a:lnTo>
                  <a:pt x="3600" y="113"/>
                </a:lnTo>
                <a:lnTo>
                  <a:pt x="3593" y="121"/>
                </a:lnTo>
                <a:lnTo>
                  <a:pt x="3587" y="128"/>
                </a:lnTo>
                <a:lnTo>
                  <a:pt x="3582" y="119"/>
                </a:lnTo>
                <a:lnTo>
                  <a:pt x="3577" y="108"/>
                </a:lnTo>
                <a:lnTo>
                  <a:pt x="3571" y="97"/>
                </a:lnTo>
                <a:lnTo>
                  <a:pt x="3566" y="87"/>
                </a:lnTo>
                <a:lnTo>
                  <a:pt x="3557" y="77"/>
                </a:lnTo>
                <a:lnTo>
                  <a:pt x="3549" y="69"/>
                </a:lnTo>
                <a:lnTo>
                  <a:pt x="3539" y="61"/>
                </a:lnTo>
                <a:lnTo>
                  <a:pt x="3530" y="55"/>
                </a:lnTo>
                <a:lnTo>
                  <a:pt x="3519" y="49"/>
                </a:lnTo>
                <a:lnTo>
                  <a:pt x="3507" y="45"/>
                </a:lnTo>
                <a:lnTo>
                  <a:pt x="3495" y="41"/>
                </a:lnTo>
                <a:lnTo>
                  <a:pt x="3483" y="39"/>
                </a:lnTo>
                <a:lnTo>
                  <a:pt x="3470" y="38"/>
                </a:lnTo>
                <a:lnTo>
                  <a:pt x="3457" y="38"/>
                </a:lnTo>
                <a:lnTo>
                  <a:pt x="3445" y="39"/>
                </a:lnTo>
                <a:lnTo>
                  <a:pt x="3434" y="41"/>
                </a:lnTo>
                <a:lnTo>
                  <a:pt x="3422" y="44"/>
                </a:lnTo>
                <a:lnTo>
                  <a:pt x="3411" y="48"/>
                </a:lnTo>
                <a:lnTo>
                  <a:pt x="3402" y="54"/>
                </a:lnTo>
                <a:lnTo>
                  <a:pt x="3392" y="59"/>
                </a:lnTo>
                <a:lnTo>
                  <a:pt x="3382" y="68"/>
                </a:lnTo>
                <a:lnTo>
                  <a:pt x="3373" y="75"/>
                </a:lnTo>
                <a:lnTo>
                  <a:pt x="3365" y="85"/>
                </a:lnTo>
                <a:lnTo>
                  <a:pt x="3357" y="94"/>
                </a:lnTo>
                <a:lnTo>
                  <a:pt x="3353" y="84"/>
                </a:lnTo>
                <a:lnTo>
                  <a:pt x="3349" y="74"/>
                </a:lnTo>
                <a:lnTo>
                  <a:pt x="3343" y="64"/>
                </a:lnTo>
                <a:lnTo>
                  <a:pt x="3336" y="56"/>
                </a:lnTo>
                <a:lnTo>
                  <a:pt x="3327" y="46"/>
                </a:lnTo>
                <a:lnTo>
                  <a:pt x="3317" y="38"/>
                </a:lnTo>
                <a:lnTo>
                  <a:pt x="3306" y="30"/>
                </a:lnTo>
                <a:lnTo>
                  <a:pt x="3297" y="24"/>
                </a:lnTo>
                <a:lnTo>
                  <a:pt x="3285" y="18"/>
                </a:lnTo>
                <a:lnTo>
                  <a:pt x="3273" y="15"/>
                </a:lnTo>
                <a:lnTo>
                  <a:pt x="3262" y="12"/>
                </a:lnTo>
                <a:lnTo>
                  <a:pt x="3249" y="10"/>
                </a:lnTo>
                <a:lnTo>
                  <a:pt x="3236" y="10"/>
                </a:lnTo>
                <a:lnTo>
                  <a:pt x="3223" y="10"/>
                </a:lnTo>
                <a:lnTo>
                  <a:pt x="3211" y="12"/>
                </a:lnTo>
                <a:lnTo>
                  <a:pt x="3200" y="15"/>
                </a:lnTo>
                <a:lnTo>
                  <a:pt x="3188" y="21"/>
                </a:lnTo>
                <a:lnTo>
                  <a:pt x="3177" y="26"/>
                </a:lnTo>
                <a:lnTo>
                  <a:pt x="3168" y="33"/>
                </a:lnTo>
                <a:lnTo>
                  <a:pt x="3158" y="42"/>
                </a:lnTo>
                <a:lnTo>
                  <a:pt x="3148" y="49"/>
                </a:lnTo>
                <a:lnTo>
                  <a:pt x="3140" y="58"/>
                </a:lnTo>
                <a:lnTo>
                  <a:pt x="3132" y="66"/>
                </a:lnTo>
                <a:lnTo>
                  <a:pt x="3127" y="76"/>
                </a:lnTo>
                <a:lnTo>
                  <a:pt x="3123" y="66"/>
                </a:lnTo>
                <a:lnTo>
                  <a:pt x="3118" y="56"/>
                </a:lnTo>
                <a:lnTo>
                  <a:pt x="3110" y="46"/>
                </a:lnTo>
                <a:lnTo>
                  <a:pt x="3103" y="39"/>
                </a:lnTo>
                <a:lnTo>
                  <a:pt x="3093" y="30"/>
                </a:lnTo>
                <a:lnTo>
                  <a:pt x="3083" y="22"/>
                </a:lnTo>
                <a:lnTo>
                  <a:pt x="3073" y="15"/>
                </a:lnTo>
                <a:lnTo>
                  <a:pt x="3061" y="10"/>
                </a:lnTo>
                <a:lnTo>
                  <a:pt x="3049" y="6"/>
                </a:lnTo>
                <a:lnTo>
                  <a:pt x="3037" y="2"/>
                </a:lnTo>
                <a:lnTo>
                  <a:pt x="3025" y="0"/>
                </a:lnTo>
                <a:lnTo>
                  <a:pt x="3012" y="0"/>
                </a:lnTo>
                <a:lnTo>
                  <a:pt x="2999" y="0"/>
                </a:lnTo>
                <a:lnTo>
                  <a:pt x="2987" y="2"/>
                </a:lnTo>
                <a:lnTo>
                  <a:pt x="2976" y="6"/>
                </a:lnTo>
                <a:lnTo>
                  <a:pt x="2965" y="10"/>
                </a:lnTo>
                <a:lnTo>
                  <a:pt x="2954" y="15"/>
                </a:lnTo>
                <a:lnTo>
                  <a:pt x="2944" y="22"/>
                </a:lnTo>
                <a:lnTo>
                  <a:pt x="2934" y="30"/>
                </a:lnTo>
                <a:lnTo>
                  <a:pt x="2924" y="39"/>
                </a:lnTo>
                <a:lnTo>
                  <a:pt x="2920" y="42"/>
                </a:lnTo>
                <a:lnTo>
                  <a:pt x="2916" y="46"/>
                </a:lnTo>
                <a:lnTo>
                  <a:pt x="2911" y="52"/>
                </a:lnTo>
                <a:lnTo>
                  <a:pt x="2908" y="56"/>
                </a:lnTo>
                <a:lnTo>
                  <a:pt x="2902" y="66"/>
                </a:lnTo>
                <a:lnTo>
                  <a:pt x="2897" y="76"/>
                </a:lnTo>
                <a:lnTo>
                  <a:pt x="2891" y="66"/>
                </a:lnTo>
                <a:lnTo>
                  <a:pt x="2884" y="58"/>
                </a:lnTo>
                <a:lnTo>
                  <a:pt x="2876" y="49"/>
                </a:lnTo>
                <a:lnTo>
                  <a:pt x="2869" y="42"/>
                </a:lnTo>
                <a:lnTo>
                  <a:pt x="2858" y="33"/>
                </a:lnTo>
                <a:lnTo>
                  <a:pt x="2847" y="26"/>
                </a:lnTo>
                <a:lnTo>
                  <a:pt x="2837" y="21"/>
                </a:lnTo>
                <a:lnTo>
                  <a:pt x="2825" y="15"/>
                </a:lnTo>
                <a:lnTo>
                  <a:pt x="2813" y="12"/>
                </a:lnTo>
                <a:lnTo>
                  <a:pt x="2802" y="10"/>
                </a:lnTo>
                <a:lnTo>
                  <a:pt x="2790" y="10"/>
                </a:lnTo>
                <a:lnTo>
                  <a:pt x="2778" y="10"/>
                </a:lnTo>
                <a:lnTo>
                  <a:pt x="2765" y="12"/>
                </a:lnTo>
                <a:lnTo>
                  <a:pt x="2753" y="15"/>
                </a:lnTo>
                <a:lnTo>
                  <a:pt x="2742" y="18"/>
                </a:lnTo>
                <a:lnTo>
                  <a:pt x="2731" y="24"/>
                </a:lnTo>
                <a:lnTo>
                  <a:pt x="2720" y="30"/>
                </a:lnTo>
                <a:lnTo>
                  <a:pt x="2710" y="38"/>
                </a:lnTo>
                <a:lnTo>
                  <a:pt x="2700" y="46"/>
                </a:lnTo>
                <a:lnTo>
                  <a:pt x="2692" y="56"/>
                </a:lnTo>
                <a:lnTo>
                  <a:pt x="2684" y="64"/>
                </a:lnTo>
                <a:lnTo>
                  <a:pt x="2678" y="74"/>
                </a:lnTo>
                <a:lnTo>
                  <a:pt x="2672" y="84"/>
                </a:lnTo>
                <a:lnTo>
                  <a:pt x="2667" y="94"/>
                </a:lnTo>
                <a:lnTo>
                  <a:pt x="2661" y="86"/>
                </a:lnTo>
                <a:lnTo>
                  <a:pt x="2654" y="77"/>
                </a:lnTo>
                <a:lnTo>
                  <a:pt x="2646" y="69"/>
                </a:lnTo>
                <a:lnTo>
                  <a:pt x="2635" y="62"/>
                </a:lnTo>
                <a:lnTo>
                  <a:pt x="2624" y="56"/>
                </a:lnTo>
                <a:lnTo>
                  <a:pt x="2614" y="49"/>
                </a:lnTo>
                <a:lnTo>
                  <a:pt x="2603" y="45"/>
                </a:lnTo>
                <a:lnTo>
                  <a:pt x="2591" y="41"/>
                </a:lnTo>
                <a:lnTo>
                  <a:pt x="2579" y="39"/>
                </a:lnTo>
                <a:lnTo>
                  <a:pt x="2567" y="38"/>
                </a:lnTo>
                <a:lnTo>
                  <a:pt x="2554" y="38"/>
                </a:lnTo>
                <a:lnTo>
                  <a:pt x="2541" y="39"/>
                </a:lnTo>
                <a:lnTo>
                  <a:pt x="2528" y="42"/>
                </a:lnTo>
                <a:lnTo>
                  <a:pt x="2516" y="45"/>
                </a:lnTo>
                <a:lnTo>
                  <a:pt x="2505" y="50"/>
                </a:lnTo>
                <a:lnTo>
                  <a:pt x="2494" y="57"/>
                </a:lnTo>
                <a:lnTo>
                  <a:pt x="2484" y="63"/>
                </a:lnTo>
                <a:lnTo>
                  <a:pt x="2475" y="72"/>
                </a:lnTo>
                <a:lnTo>
                  <a:pt x="2465" y="80"/>
                </a:lnTo>
                <a:lnTo>
                  <a:pt x="2458" y="91"/>
                </a:lnTo>
                <a:lnTo>
                  <a:pt x="2452" y="100"/>
                </a:lnTo>
                <a:lnTo>
                  <a:pt x="2448" y="108"/>
                </a:lnTo>
                <a:lnTo>
                  <a:pt x="2444" y="119"/>
                </a:lnTo>
                <a:lnTo>
                  <a:pt x="2441" y="128"/>
                </a:lnTo>
                <a:lnTo>
                  <a:pt x="2433" y="121"/>
                </a:lnTo>
                <a:lnTo>
                  <a:pt x="2426" y="113"/>
                </a:lnTo>
                <a:lnTo>
                  <a:pt x="2416" y="105"/>
                </a:lnTo>
                <a:lnTo>
                  <a:pt x="2405" y="97"/>
                </a:lnTo>
                <a:lnTo>
                  <a:pt x="2395" y="92"/>
                </a:lnTo>
                <a:lnTo>
                  <a:pt x="2383" y="87"/>
                </a:lnTo>
                <a:lnTo>
                  <a:pt x="2371" y="84"/>
                </a:lnTo>
                <a:lnTo>
                  <a:pt x="2360" y="81"/>
                </a:lnTo>
                <a:lnTo>
                  <a:pt x="2348" y="80"/>
                </a:lnTo>
                <a:lnTo>
                  <a:pt x="2335" y="80"/>
                </a:lnTo>
                <a:lnTo>
                  <a:pt x="2323" y="81"/>
                </a:lnTo>
                <a:lnTo>
                  <a:pt x="2311" y="84"/>
                </a:lnTo>
                <a:lnTo>
                  <a:pt x="2299" y="88"/>
                </a:lnTo>
                <a:lnTo>
                  <a:pt x="2286" y="93"/>
                </a:lnTo>
                <a:lnTo>
                  <a:pt x="2275" y="98"/>
                </a:lnTo>
                <a:lnTo>
                  <a:pt x="2264" y="105"/>
                </a:lnTo>
                <a:lnTo>
                  <a:pt x="2255" y="112"/>
                </a:lnTo>
                <a:lnTo>
                  <a:pt x="2246" y="120"/>
                </a:lnTo>
                <a:lnTo>
                  <a:pt x="2238" y="129"/>
                </a:lnTo>
                <a:lnTo>
                  <a:pt x="2231" y="139"/>
                </a:lnTo>
                <a:lnTo>
                  <a:pt x="2226" y="150"/>
                </a:lnTo>
                <a:lnTo>
                  <a:pt x="2221" y="160"/>
                </a:lnTo>
                <a:lnTo>
                  <a:pt x="2216" y="172"/>
                </a:lnTo>
                <a:lnTo>
                  <a:pt x="2213" y="185"/>
                </a:lnTo>
                <a:lnTo>
                  <a:pt x="2211" y="180"/>
                </a:lnTo>
                <a:lnTo>
                  <a:pt x="2207" y="175"/>
                </a:lnTo>
                <a:lnTo>
                  <a:pt x="2204" y="171"/>
                </a:lnTo>
                <a:lnTo>
                  <a:pt x="2198" y="168"/>
                </a:lnTo>
                <a:lnTo>
                  <a:pt x="2189" y="163"/>
                </a:lnTo>
                <a:lnTo>
                  <a:pt x="2179" y="157"/>
                </a:lnTo>
                <a:lnTo>
                  <a:pt x="2167" y="151"/>
                </a:lnTo>
                <a:lnTo>
                  <a:pt x="2156" y="147"/>
                </a:lnTo>
                <a:lnTo>
                  <a:pt x="2143" y="143"/>
                </a:lnTo>
                <a:lnTo>
                  <a:pt x="2131" y="141"/>
                </a:lnTo>
                <a:lnTo>
                  <a:pt x="2119" y="141"/>
                </a:lnTo>
                <a:lnTo>
                  <a:pt x="2106" y="142"/>
                </a:lnTo>
                <a:lnTo>
                  <a:pt x="2094" y="145"/>
                </a:lnTo>
                <a:lnTo>
                  <a:pt x="2081" y="150"/>
                </a:lnTo>
                <a:lnTo>
                  <a:pt x="2070" y="154"/>
                </a:lnTo>
                <a:lnTo>
                  <a:pt x="2058" y="159"/>
                </a:lnTo>
                <a:lnTo>
                  <a:pt x="2049" y="166"/>
                </a:lnTo>
                <a:lnTo>
                  <a:pt x="2039" y="173"/>
                </a:lnTo>
                <a:lnTo>
                  <a:pt x="2031" y="181"/>
                </a:lnTo>
                <a:lnTo>
                  <a:pt x="2022" y="189"/>
                </a:lnTo>
                <a:lnTo>
                  <a:pt x="2015" y="199"/>
                </a:lnTo>
                <a:lnTo>
                  <a:pt x="2008" y="209"/>
                </a:lnTo>
                <a:lnTo>
                  <a:pt x="2003" y="221"/>
                </a:lnTo>
                <a:lnTo>
                  <a:pt x="2000" y="233"/>
                </a:lnTo>
                <a:lnTo>
                  <a:pt x="1998" y="244"/>
                </a:lnTo>
                <a:lnTo>
                  <a:pt x="1998" y="254"/>
                </a:lnTo>
                <a:lnTo>
                  <a:pt x="1988" y="247"/>
                </a:lnTo>
                <a:lnTo>
                  <a:pt x="1978" y="240"/>
                </a:lnTo>
                <a:lnTo>
                  <a:pt x="1968" y="235"/>
                </a:lnTo>
                <a:lnTo>
                  <a:pt x="1956" y="230"/>
                </a:lnTo>
                <a:lnTo>
                  <a:pt x="1944" y="225"/>
                </a:lnTo>
                <a:lnTo>
                  <a:pt x="1932" y="222"/>
                </a:lnTo>
                <a:lnTo>
                  <a:pt x="1921" y="220"/>
                </a:lnTo>
                <a:lnTo>
                  <a:pt x="1909" y="219"/>
                </a:lnTo>
                <a:lnTo>
                  <a:pt x="1897" y="220"/>
                </a:lnTo>
                <a:lnTo>
                  <a:pt x="1885" y="222"/>
                </a:lnTo>
                <a:lnTo>
                  <a:pt x="1874" y="225"/>
                </a:lnTo>
                <a:lnTo>
                  <a:pt x="1862" y="230"/>
                </a:lnTo>
                <a:lnTo>
                  <a:pt x="1849" y="235"/>
                </a:lnTo>
                <a:lnTo>
                  <a:pt x="1837" y="241"/>
                </a:lnTo>
                <a:lnTo>
                  <a:pt x="1828" y="249"/>
                </a:lnTo>
                <a:lnTo>
                  <a:pt x="1819" y="256"/>
                </a:lnTo>
                <a:lnTo>
                  <a:pt x="1811" y="266"/>
                </a:lnTo>
                <a:lnTo>
                  <a:pt x="1803" y="276"/>
                </a:lnTo>
                <a:lnTo>
                  <a:pt x="1797" y="287"/>
                </a:lnTo>
                <a:lnTo>
                  <a:pt x="1792" y="299"/>
                </a:lnTo>
                <a:lnTo>
                  <a:pt x="1787" y="310"/>
                </a:lnTo>
                <a:lnTo>
                  <a:pt x="1784" y="320"/>
                </a:lnTo>
                <a:lnTo>
                  <a:pt x="1782" y="332"/>
                </a:lnTo>
                <a:lnTo>
                  <a:pt x="1781" y="345"/>
                </a:lnTo>
                <a:lnTo>
                  <a:pt x="1773" y="337"/>
                </a:lnTo>
                <a:lnTo>
                  <a:pt x="1764" y="331"/>
                </a:lnTo>
                <a:lnTo>
                  <a:pt x="1753" y="326"/>
                </a:lnTo>
                <a:lnTo>
                  <a:pt x="1743" y="320"/>
                </a:lnTo>
                <a:lnTo>
                  <a:pt x="1730" y="317"/>
                </a:lnTo>
                <a:lnTo>
                  <a:pt x="1718" y="315"/>
                </a:lnTo>
                <a:lnTo>
                  <a:pt x="1705" y="315"/>
                </a:lnTo>
                <a:lnTo>
                  <a:pt x="1693" y="315"/>
                </a:lnTo>
                <a:lnTo>
                  <a:pt x="1681" y="317"/>
                </a:lnTo>
                <a:lnTo>
                  <a:pt x="1669" y="320"/>
                </a:lnTo>
                <a:lnTo>
                  <a:pt x="1657" y="325"/>
                </a:lnTo>
                <a:lnTo>
                  <a:pt x="1645" y="331"/>
                </a:lnTo>
                <a:lnTo>
                  <a:pt x="1635" y="336"/>
                </a:lnTo>
                <a:lnTo>
                  <a:pt x="1624" y="343"/>
                </a:lnTo>
                <a:lnTo>
                  <a:pt x="1614" y="351"/>
                </a:lnTo>
                <a:lnTo>
                  <a:pt x="1606" y="359"/>
                </a:lnTo>
                <a:lnTo>
                  <a:pt x="1598" y="368"/>
                </a:lnTo>
                <a:lnTo>
                  <a:pt x="1593" y="378"/>
                </a:lnTo>
                <a:lnTo>
                  <a:pt x="1587" y="390"/>
                </a:lnTo>
                <a:lnTo>
                  <a:pt x="1582" y="400"/>
                </a:lnTo>
                <a:lnTo>
                  <a:pt x="1580" y="413"/>
                </a:lnTo>
                <a:lnTo>
                  <a:pt x="1578" y="425"/>
                </a:lnTo>
                <a:lnTo>
                  <a:pt x="1576" y="437"/>
                </a:lnTo>
                <a:lnTo>
                  <a:pt x="1576" y="450"/>
                </a:lnTo>
                <a:lnTo>
                  <a:pt x="1567" y="442"/>
                </a:lnTo>
                <a:lnTo>
                  <a:pt x="1558" y="437"/>
                </a:lnTo>
                <a:lnTo>
                  <a:pt x="1546" y="431"/>
                </a:lnTo>
                <a:lnTo>
                  <a:pt x="1534" y="428"/>
                </a:lnTo>
                <a:lnTo>
                  <a:pt x="1521" y="426"/>
                </a:lnTo>
                <a:lnTo>
                  <a:pt x="1510" y="425"/>
                </a:lnTo>
                <a:lnTo>
                  <a:pt x="1498" y="425"/>
                </a:lnTo>
                <a:lnTo>
                  <a:pt x="1485" y="427"/>
                </a:lnTo>
                <a:lnTo>
                  <a:pt x="1473" y="429"/>
                </a:lnTo>
                <a:lnTo>
                  <a:pt x="1462" y="433"/>
                </a:lnTo>
                <a:lnTo>
                  <a:pt x="1451" y="439"/>
                </a:lnTo>
                <a:lnTo>
                  <a:pt x="1439" y="446"/>
                </a:lnTo>
                <a:lnTo>
                  <a:pt x="1429" y="453"/>
                </a:lnTo>
                <a:lnTo>
                  <a:pt x="1419" y="460"/>
                </a:lnTo>
                <a:lnTo>
                  <a:pt x="1410" y="469"/>
                </a:lnTo>
                <a:lnTo>
                  <a:pt x="1403" y="477"/>
                </a:lnTo>
                <a:lnTo>
                  <a:pt x="1397" y="488"/>
                </a:lnTo>
                <a:lnTo>
                  <a:pt x="1391" y="499"/>
                </a:lnTo>
                <a:lnTo>
                  <a:pt x="1387" y="510"/>
                </a:lnTo>
                <a:lnTo>
                  <a:pt x="1384" y="522"/>
                </a:lnTo>
                <a:lnTo>
                  <a:pt x="1382" y="527"/>
                </a:lnTo>
                <a:lnTo>
                  <a:pt x="1380" y="534"/>
                </a:lnTo>
                <a:lnTo>
                  <a:pt x="1379" y="539"/>
                </a:lnTo>
                <a:lnTo>
                  <a:pt x="1378" y="546"/>
                </a:lnTo>
                <a:lnTo>
                  <a:pt x="1378" y="557"/>
                </a:lnTo>
                <a:lnTo>
                  <a:pt x="1380" y="568"/>
                </a:lnTo>
                <a:lnTo>
                  <a:pt x="1370" y="563"/>
                </a:lnTo>
                <a:lnTo>
                  <a:pt x="1359" y="558"/>
                </a:lnTo>
                <a:lnTo>
                  <a:pt x="1347" y="555"/>
                </a:lnTo>
                <a:lnTo>
                  <a:pt x="1336" y="554"/>
                </a:lnTo>
                <a:lnTo>
                  <a:pt x="1323" y="552"/>
                </a:lnTo>
                <a:lnTo>
                  <a:pt x="1311" y="551"/>
                </a:lnTo>
                <a:lnTo>
                  <a:pt x="1299" y="552"/>
                </a:lnTo>
                <a:lnTo>
                  <a:pt x="1288" y="554"/>
                </a:lnTo>
                <a:lnTo>
                  <a:pt x="1276" y="557"/>
                </a:lnTo>
                <a:lnTo>
                  <a:pt x="1264" y="562"/>
                </a:lnTo>
                <a:lnTo>
                  <a:pt x="1252" y="568"/>
                </a:lnTo>
                <a:lnTo>
                  <a:pt x="1241" y="574"/>
                </a:lnTo>
                <a:lnTo>
                  <a:pt x="1231" y="583"/>
                </a:lnTo>
                <a:lnTo>
                  <a:pt x="1222" y="591"/>
                </a:lnTo>
                <a:lnTo>
                  <a:pt x="1215" y="601"/>
                </a:lnTo>
                <a:lnTo>
                  <a:pt x="1209" y="612"/>
                </a:lnTo>
                <a:lnTo>
                  <a:pt x="1203" y="622"/>
                </a:lnTo>
                <a:lnTo>
                  <a:pt x="1199" y="634"/>
                </a:lnTo>
                <a:lnTo>
                  <a:pt x="1195" y="646"/>
                </a:lnTo>
                <a:lnTo>
                  <a:pt x="1193" y="659"/>
                </a:lnTo>
                <a:lnTo>
                  <a:pt x="1190" y="669"/>
                </a:lnTo>
                <a:lnTo>
                  <a:pt x="1189" y="681"/>
                </a:lnTo>
                <a:lnTo>
                  <a:pt x="1190" y="693"/>
                </a:lnTo>
                <a:lnTo>
                  <a:pt x="1193" y="703"/>
                </a:lnTo>
                <a:lnTo>
                  <a:pt x="1182" y="699"/>
                </a:lnTo>
                <a:lnTo>
                  <a:pt x="1171" y="696"/>
                </a:lnTo>
                <a:lnTo>
                  <a:pt x="1161" y="694"/>
                </a:lnTo>
                <a:lnTo>
                  <a:pt x="1151" y="693"/>
                </a:lnTo>
                <a:lnTo>
                  <a:pt x="1137" y="693"/>
                </a:lnTo>
                <a:lnTo>
                  <a:pt x="1125" y="693"/>
                </a:lnTo>
                <a:lnTo>
                  <a:pt x="1113" y="695"/>
                </a:lnTo>
                <a:lnTo>
                  <a:pt x="1101" y="698"/>
                </a:lnTo>
                <a:lnTo>
                  <a:pt x="1089" y="702"/>
                </a:lnTo>
                <a:lnTo>
                  <a:pt x="1078" y="708"/>
                </a:lnTo>
                <a:lnTo>
                  <a:pt x="1067" y="714"/>
                </a:lnTo>
                <a:lnTo>
                  <a:pt x="1056" y="722"/>
                </a:lnTo>
                <a:lnTo>
                  <a:pt x="1047" y="730"/>
                </a:lnTo>
                <a:lnTo>
                  <a:pt x="1039" y="740"/>
                </a:lnTo>
                <a:lnTo>
                  <a:pt x="1032" y="750"/>
                </a:lnTo>
                <a:lnTo>
                  <a:pt x="1026" y="761"/>
                </a:lnTo>
                <a:lnTo>
                  <a:pt x="1021" y="772"/>
                </a:lnTo>
                <a:lnTo>
                  <a:pt x="1018" y="783"/>
                </a:lnTo>
                <a:lnTo>
                  <a:pt x="1015" y="795"/>
                </a:lnTo>
                <a:lnTo>
                  <a:pt x="1014" y="808"/>
                </a:lnTo>
                <a:lnTo>
                  <a:pt x="1013" y="820"/>
                </a:lnTo>
                <a:lnTo>
                  <a:pt x="1013" y="830"/>
                </a:lnTo>
                <a:lnTo>
                  <a:pt x="1015" y="842"/>
                </a:lnTo>
                <a:lnTo>
                  <a:pt x="1019" y="854"/>
                </a:lnTo>
                <a:lnTo>
                  <a:pt x="1007" y="851"/>
                </a:lnTo>
                <a:lnTo>
                  <a:pt x="995" y="849"/>
                </a:lnTo>
                <a:lnTo>
                  <a:pt x="983" y="847"/>
                </a:lnTo>
                <a:lnTo>
                  <a:pt x="973" y="846"/>
                </a:lnTo>
                <a:lnTo>
                  <a:pt x="960" y="847"/>
                </a:lnTo>
                <a:lnTo>
                  <a:pt x="947" y="849"/>
                </a:lnTo>
                <a:lnTo>
                  <a:pt x="935" y="852"/>
                </a:lnTo>
                <a:lnTo>
                  <a:pt x="924" y="855"/>
                </a:lnTo>
                <a:lnTo>
                  <a:pt x="912" y="859"/>
                </a:lnTo>
                <a:lnTo>
                  <a:pt x="901" y="866"/>
                </a:lnTo>
                <a:lnTo>
                  <a:pt x="892" y="873"/>
                </a:lnTo>
                <a:lnTo>
                  <a:pt x="882" y="882"/>
                </a:lnTo>
                <a:lnTo>
                  <a:pt x="873" y="891"/>
                </a:lnTo>
                <a:lnTo>
                  <a:pt x="866" y="901"/>
                </a:lnTo>
                <a:lnTo>
                  <a:pt x="861" y="911"/>
                </a:lnTo>
                <a:lnTo>
                  <a:pt x="855" y="923"/>
                </a:lnTo>
                <a:lnTo>
                  <a:pt x="852" y="935"/>
                </a:lnTo>
                <a:lnTo>
                  <a:pt x="849" y="947"/>
                </a:lnTo>
                <a:lnTo>
                  <a:pt x="848" y="959"/>
                </a:lnTo>
                <a:lnTo>
                  <a:pt x="847" y="972"/>
                </a:lnTo>
                <a:lnTo>
                  <a:pt x="848" y="983"/>
                </a:lnTo>
                <a:lnTo>
                  <a:pt x="849" y="995"/>
                </a:lnTo>
                <a:lnTo>
                  <a:pt x="851" y="1006"/>
                </a:lnTo>
                <a:lnTo>
                  <a:pt x="854" y="1017"/>
                </a:lnTo>
                <a:lnTo>
                  <a:pt x="843" y="1013"/>
                </a:lnTo>
                <a:lnTo>
                  <a:pt x="833" y="1011"/>
                </a:lnTo>
                <a:lnTo>
                  <a:pt x="821" y="1011"/>
                </a:lnTo>
                <a:lnTo>
                  <a:pt x="809" y="1011"/>
                </a:lnTo>
                <a:lnTo>
                  <a:pt x="797" y="1012"/>
                </a:lnTo>
                <a:lnTo>
                  <a:pt x="784" y="1015"/>
                </a:lnTo>
                <a:lnTo>
                  <a:pt x="772" y="1019"/>
                </a:lnTo>
                <a:lnTo>
                  <a:pt x="761" y="1023"/>
                </a:lnTo>
                <a:lnTo>
                  <a:pt x="751" y="1030"/>
                </a:lnTo>
                <a:lnTo>
                  <a:pt x="741" y="1037"/>
                </a:lnTo>
                <a:lnTo>
                  <a:pt x="731" y="1046"/>
                </a:lnTo>
                <a:lnTo>
                  <a:pt x="722" y="1055"/>
                </a:lnTo>
                <a:lnTo>
                  <a:pt x="714" y="1066"/>
                </a:lnTo>
                <a:lnTo>
                  <a:pt x="708" y="1077"/>
                </a:lnTo>
                <a:lnTo>
                  <a:pt x="703" y="1089"/>
                </a:lnTo>
                <a:lnTo>
                  <a:pt x="698" y="1100"/>
                </a:lnTo>
                <a:lnTo>
                  <a:pt x="695" y="1112"/>
                </a:lnTo>
                <a:lnTo>
                  <a:pt x="694" y="1124"/>
                </a:lnTo>
                <a:lnTo>
                  <a:pt x="693" y="1137"/>
                </a:lnTo>
                <a:lnTo>
                  <a:pt x="694" y="1149"/>
                </a:lnTo>
                <a:lnTo>
                  <a:pt x="694" y="1160"/>
                </a:lnTo>
                <a:lnTo>
                  <a:pt x="696" y="1171"/>
                </a:lnTo>
                <a:lnTo>
                  <a:pt x="699" y="1181"/>
                </a:lnTo>
                <a:lnTo>
                  <a:pt x="705" y="1191"/>
                </a:lnTo>
                <a:lnTo>
                  <a:pt x="693" y="1190"/>
                </a:lnTo>
                <a:lnTo>
                  <a:pt x="681" y="1189"/>
                </a:lnTo>
                <a:lnTo>
                  <a:pt x="669" y="1190"/>
                </a:lnTo>
                <a:lnTo>
                  <a:pt x="659" y="1191"/>
                </a:lnTo>
                <a:lnTo>
                  <a:pt x="646" y="1193"/>
                </a:lnTo>
                <a:lnTo>
                  <a:pt x="634" y="1196"/>
                </a:lnTo>
                <a:lnTo>
                  <a:pt x="622" y="1201"/>
                </a:lnTo>
                <a:lnTo>
                  <a:pt x="612" y="1207"/>
                </a:lnTo>
                <a:lnTo>
                  <a:pt x="601" y="1213"/>
                </a:lnTo>
                <a:lnTo>
                  <a:pt x="593" y="1221"/>
                </a:lnTo>
                <a:lnTo>
                  <a:pt x="583" y="1230"/>
                </a:lnTo>
                <a:lnTo>
                  <a:pt x="576" y="1240"/>
                </a:lnTo>
                <a:lnTo>
                  <a:pt x="568" y="1252"/>
                </a:lnTo>
                <a:lnTo>
                  <a:pt x="563" y="1264"/>
                </a:lnTo>
                <a:lnTo>
                  <a:pt x="558" y="1274"/>
                </a:lnTo>
                <a:lnTo>
                  <a:pt x="555" y="1286"/>
                </a:lnTo>
                <a:lnTo>
                  <a:pt x="554" y="1298"/>
                </a:lnTo>
                <a:lnTo>
                  <a:pt x="553" y="1309"/>
                </a:lnTo>
                <a:lnTo>
                  <a:pt x="553" y="1321"/>
                </a:lnTo>
                <a:lnTo>
                  <a:pt x="554" y="1334"/>
                </a:lnTo>
                <a:lnTo>
                  <a:pt x="554" y="1340"/>
                </a:lnTo>
                <a:lnTo>
                  <a:pt x="555" y="1347"/>
                </a:lnTo>
                <a:lnTo>
                  <a:pt x="557" y="1352"/>
                </a:lnTo>
                <a:lnTo>
                  <a:pt x="558" y="1358"/>
                </a:lnTo>
                <a:lnTo>
                  <a:pt x="563" y="1369"/>
                </a:lnTo>
                <a:lnTo>
                  <a:pt x="568" y="1380"/>
                </a:lnTo>
                <a:lnTo>
                  <a:pt x="557" y="1378"/>
                </a:lnTo>
                <a:lnTo>
                  <a:pt x="546" y="1377"/>
                </a:lnTo>
                <a:lnTo>
                  <a:pt x="534" y="1378"/>
                </a:lnTo>
                <a:lnTo>
                  <a:pt x="523" y="1380"/>
                </a:lnTo>
                <a:lnTo>
                  <a:pt x="510" y="1384"/>
                </a:lnTo>
                <a:lnTo>
                  <a:pt x="499" y="1389"/>
                </a:lnTo>
                <a:lnTo>
                  <a:pt x="488" y="1396"/>
                </a:lnTo>
                <a:lnTo>
                  <a:pt x="478" y="1402"/>
                </a:lnTo>
                <a:lnTo>
                  <a:pt x="469" y="1411"/>
                </a:lnTo>
                <a:lnTo>
                  <a:pt x="460" y="1419"/>
                </a:lnTo>
                <a:lnTo>
                  <a:pt x="453" y="1429"/>
                </a:lnTo>
                <a:lnTo>
                  <a:pt x="446" y="1439"/>
                </a:lnTo>
                <a:lnTo>
                  <a:pt x="439" y="1449"/>
                </a:lnTo>
                <a:lnTo>
                  <a:pt x="434" y="1461"/>
                </a:lnTo>
                <a:lnTo>
                  <a:pt x="429" y="1472"/>
                </a:lnTo>
                <a:lnTo>
                  <a:pt x="427" y="1483"/>
                </a:lnTo>
                <a:lnTo>
                  <a:pt x="426" y="1495"/>
                </a:lnTo>
                <a:lnTo>
                  <a:pt x="426" y="1508"/>
                </a:lnTo>
                <a:lnTo>
                  <a:pt x="427" y="1520"/>
                </a:lnTo>
                <a:lnTo>
                  <a:pt x="429" y="1532"/>
                </a:lnTo>
                <a:lnTo>
                  <a:pt x="432" y="1545"/>
                </a:lnTo>
                <a:lnTo>
                  <a:pt x="437" y="1556"/>
                </a:lnTo>
                <a:lnTo>
                  <a:pt x="442" y="1567"/>
                </a:lnTo>
                <a:lnTo>
                  <a:pt x="450" y="1575"/>
                </a:lnTo>
                <a:lnTo>
                  <a:pt x="437" y="1575"/>
                </a:lnTo>
                <a:lnTo>
                  <a:pt x="425" y="1575"/>
                </a:lnTo>
                <a:lnTo>
                  <a:pt x="413" y="1577"/>
                </a:lnTo>
                <a:lnTo>
                  <a:pt x="401" y="1581"/>
                </a:lnTo>
                <a:lnTo>
                  <a:pt x="390" y="1586"/>
                </a:lnTo>
                <a:lnTo>
                  <a:pt x="379" y="1591"/>
                </a:lnTo>
                <a:lnTo>
                  <a:pt x="368" y="1597"/>
                </a:lnTo>
                <a:lnTo>
                  <a:pt x="360" y="1605"/>
                </a:lnTo>
                <a:lnTo>
                  <a:pt x="351" y="1613"/>
                </a:lnTo>
                <a:lnTo>
                  <a:pt x="344" y="1623"/>
                </a:lnTo>
                <a:lnTo>
                  <a:pt x="337" y="1633"/>
                </a:lnTo>
                <a:lnTo>
                  <a:pt x="331" y="1644"/>
                </a:lnTo>
                <a:lnTo>
                  <a:pt x="326" y="1656"/>
                </a:lnTo>
                <a:lnTo>
                  <a:pt x="320" y="1668"/>
                </a:lnTo>
                <a:lnTo>
                  <a:pt x="317" y="1680"/>
                </a:lnTo>
                <a:lnTo>
                  <a:pt x="315" y="1691"/>
                </a:lnTo>
                <a:lnTo>
                  <a:pt x="315" y="1703"/>
                </a:lnTo>
                <a:lnTo>
                  <a:pt x="315" y="1715"/>
                </a:lnTo>
                <a:lnTo>
                  <a:pt x="317" y="1727"/>
                </a:lnTo>
                <a:lnTo>
                  <a:pt x="320" y="1738"/>
                </a:lnTo>
                <a:lnTo>
                  <a:pt x="326" y="1750"/>
                </a:lnTo>
                <a:lnTo>
                  <a:pt x="332" y="1761"/>
                </a:lnTo>
                <a:lnTo>
                  <a:pt x="337" y="1770"/>
                </a:lnTo>
                <a:lnTo>
                  <a:pt x="345" y="1780"/>
                </a:lnTo>
                <a:lnTo>
                  <a:pt x="333" y="1781"/>
                </a:lnTo>
                <a:lnTo>
                  <a:pt x="321" y="1783"/>
                </a:lnTo>
                <a:lnTo>
                  <a:pt x="311" y="1786"/>
                </a:lnTo>
                <a:lnTo>
                  <a:pt x="300" y="1791"/>
                </a:lnTo>
                <a:lnTo>
                  <a:pt x="287" y="1795"/>
                </a:lnTo>
                <a:lnTo>
                  <a:pt x="277" y="1801"/>
                </a:lnTo>
                <a:lnTo>
                  <a:pt x="266" y="1808"/>
                </a:lnTo>
                <a:lnTo>
                  <a:pt x="257" y="1816"/>
                </a:lnTo>
                <a:lnTo>
                  <a:pt x="249" y="1825"/>
                </a:lnTo>
                <a:lnTo>
                  <a:pt x="242" y="1834"/>
                </a:lnTo>
                <a:lnTo>
                  <a:pt x="236" y="1845"/>
                </a:lnTo>
                <a:lnTo>
                  <a:pt x="230" y="1857"/>
                </a:lnTo>
                <a:lnTo>
                  <a:pt x="225" y="1870"/>
                </a:lnTo>
                <a:lnTo>
                  <a:pt x="222" y="1882"/>
                </a:lnTo>
                <a:lnTo>
                  <a:pt x="220" y="1895"/>
                </a:lnTo>
                <a:lnTo>
                  <a:pt x="220" y="1907"/>
                </a:lnTo>
                <a:lnTo>
                  <a:pt x="220" y="1919"/>
                </a:lnTo>
                <a:lnTo>
                  <a:pt x="222" y="1930"/>
                </a:lnTo>
                <a:lnTo>
                  <a:pt x="225" y="1942"/>
                </a:lnTo>
                <a:lnTo>
                  <a:pt x="230" y="1954"/>
                </a:lnTo>
                <a:lnTo>
                  <a:pt x="235" y="1964"/>
                </a:lnTo>
                <a:lnTo>
                  <a:pt x="241" y="1975"/>
                </a:lnTo>
                <a:lnTo>
                  <a:pt x="248" y="1984"/>
                </a:lnTo>
                <a:lnTo>
                  <a:pt x="254" y="1992"/>
                </a:lnTo>
                <a:lnTo>
                  <a:pt x="245" y="1995"/>
                </a:lnTo>
                <a:lnTo>
                  <a:pt x="234" y="1999"/>
                </a:lnTo>
                <a:lnTo>
                  <a:pt x="223" y="2002"/>
                </a:lnTo>
                <a:lnTo>
                  <a:pt x="213" y="2007"/>
                </a:lnTo>
                <a:lnTo>
                  <a:pt x="202" y="2013"/>
                </a:lnTo>
                <a:lnTo>
                  <a:pt x="191" y="2019"/>
                </a:lnTo>
                <a:lnTo>
                  <a:pt x="182" y="2026"/>
                </a:lnTo>
                <a:lnTo>
                  <a:pt x="173" y="2035"/>
                </a:lnTo>
                <a:lnTo>
                  <a:pt x="167" y="2045"/>
                </a:lnTo>
                <a:lnTo>
                  <a:pt x="160" y="2055"/>
                </a:lnTo>
                <a:lnTo>
                  <a:pt x="154" y="2067"/>
                </a:lnTo>
                <a:lnTo>
                  <a:pt x="150" y="2080"/>
                </a:lnTo>
                <a:lnTo>
                  <a:pt x="146" y="2091"/>
                </a:lnTo>
                <a:lnTo>
                  <a:pt x="144" y="2103"/>
                </a:lnTo>
                <a:lnTo>
                  <a:pt x="143" y="2116"/>
                </a:lnTo>
                <a:lnTo>
                  <a:pt x="143" y="2128"/>
                </a:lnTo>
                <a:lnTo>
                  <a:pt x="144" y="2141"/>
                </a:lnTo>
                <a:lnTo>
                  <a:pt x="147" y="2152"/>
                </a:lnTo>
                <a:lnTo>
                  <a:pt x="152" y="2163"/>
                </a:lnTo>
                <a:lnTo>
                  <a:pt x="157" y="2174"/>
                </a:lnTo>
                <a:lnTo>
                  <a:pt x="162" y="2185"/>
                </a:lnTo>
                <a:lnTo>
                  <a:pt x="170" y="2196"/>
                </a:lnTo>
                <a:lnTo>
                  <a:pt x="177" y="2205"/>
                </a:lnTo>
                <a:lnTo>
                  <a:pt x="185" y="2212"/>
                </a:lnTo>
                <a:lnTo>
                  <a:pt x="174" y="2215"/>
                </a:lnTo>
                <a:lnTo>
                  <a:pt x="163" y="2219"/>
                </a:lnTo>
                <a:lnTo>
                  <a:pt x="152" y="2225"/>
                </a:lnTo>
                <a:lnTo>
                  <a:pt x="140" y="2229"/>
                </a:lnTo>
                <a:lnTo>
                  <a:pt x="129" y="2237"/>
                </a:lnTo>
                <a:lnTo>
                  <a:pt x="121" y="2244"/>
                </a:lnTo>
                <a:lnTo>
                  <a:pt x="112" y="2254"/>
                </a:lnTo>
                <a:lnTo>
                  <a:pt x="105" y="2262"/>
                </a:lnTo>
                <a:lnTo>
                  <a:pt x="98" y="2273"/>
                </a:lnTo>
                <a:lnTo>
                  <a:pt x="93" y="2283"/>
                </a:lnTo>
                <a:lnTo>
                  <a:pt x="88" y="2294"/>
                </a:lnTo>
                <a:lnTo>
                  <a:pt x="83" y="2306"/>
                </a:lnTo>
                <a:lnTo>
                  <a:pt x="81" y="2319"/>
                </a:lnTo>
                <a:lnTo>
                  <a:pt x="80" y="2332"/>
                </a:lnTo>
                <a:lnTo>
                  <a:pt x="80" y="2344"/>
                </a:lnTo>
                <a:lnTo>
                  <a:pt x="82" y="2356"/>
                </a:lnTo>
                <a:lnTo>
                  <a:pt x="84" y="2368"/>
                </a:lnTo>
                <a:lnTo>
                  <a:pt x="89" y="2381"/>
                </a:lnTo>
                <a:lnTo>
                  <a:pt x="94" y="2392"/>
                </a:lnTo>
                <a:lnTo>
                  <a:pt x="101" y="2404"/>
                </a:lnTo>
                <a:lnTo>
                  <a:pt x="107" y="2414"/>
                </a:lnTo>
                <a:lnTo>
                  <a:pt x="114" y="2422"/>
                </a:lnTo>
                <a:lnTo>
                  <a:pt x="123" y="2431"/>
                </a:lnTo>
                <a:lnTo>
                  <a:pt x="132" y="2438"/>
                </a:lnTo>
                <a:lnTo>
                  <a:pt x="120" y="2441"/>
                </a:lnTo>
                <a:lnTo>
                  <a:pt x="109" y="2446"/>
                </a:lnTo>
                <a:lnTo>
                  <a:pt x="98" y="2451"/>
                </a:lnTo>
                <a:lnTo>
                  <a:pt x="88" y="2456"/>
                </a:lnTo>
                <a:lnTo>
                  <a:pt x="77" y="2464"/>
                </a:lnTo>
                <a:lnTo>
                  <a:pt x="68" y="2473"/>
                </a:lnTo>
                <a:lnTo>
                  <a:pt x="61" y="2482"/>
                </a:lnTo>
                <a:lnTo>
                  <a:pt x="55" y="2493"/>
                </a:lnTo>
                <a:lnTo>
                  <a:pt x="49" y="2503"/>
                </a:lnTo>
                <a:lnTo>
                  <a:pt x="45" y="2515"/>
                </a:lnTo>
                <a:lnTo>
                  <a:pt x="42" y="2527"/>
                </a:lnTo>
                <a:lnTo>
                  <a:pt x="38" y="2540"/>
                </a:lnTo>
                <a:lnTo>
                  <a:pt x="37" y="2552"/>
                </a:lnTo>
                <a:lnTo>
                  <a:pt x="37" y="2565"/>
                </a:lnTo>
                <a:lnTo>
                  <a:pt x="38" y="2577"/>
                </a:lnTo>
                <a:lnTo>
                  <a:pt x="40" y="2589"/>
                </a:lnTo>
                <a:lnTo>
                  <a:pt x="43" y="2600"/>
                </a:lnTo>
                <a:lnTo>
                  <a:pt x="47" y="2612"/>
                </a:lnTo>
                <a:lnTo>
                  <a:pt x="52" y="2623"/>
                </a:lnTo>
                <a:lnTo>
                  <a:pt x="60" y="2633"/>
                </a:lnTo>
                <a:lnTo>
                  <a:pt x="67" y="2641"/>
                </a:lnTo>
                <a:lnTo>
                  <a:pt x="76" y="2649"/>
                </a:lnTo>
                <a:lnTo>
                  <a:pt x="84" y="2657"/>
                </a:lnTo>
                <a:lnTo>
                  <a:pt x="94" y="2665"/>
                </a:lnTo>
                <a:lnTo>
                  <a:pt x="83" y="2669"/>
                </a:lnTo>
                <a:lnTo>
                  <a:pt x="74" y="2673"/>
                </a:lnTo>
                <a:lnTo>
                  <a:pt x="68" y="2676"/>
                </a:lnTo>
                <a:lnTo>
                  <a:pt x="64" y="2680"/>
                </a:lnTo>
                <a:lnTo>
                  <a:pt x="60" y="2685"/>
                </a:lnTo>
                <a:lnTo>
                  <a:pt x="56" y="2689"/>
                </a:lnTo>
                <a:lnTo>
                  <a:pt x="46" y="2697"/>
                </a:lnTo>
                <a:lnTo>
                  <a:pt x="37" y="2706"/>
                </a:lnTo>
                <a:lnTo>
                  <a:pt x="30" y="2716"/>
                </a:lnTo>
                <a:lnTo>
                  <a:pt x="24" y="2726"/>
                </a:lnTo>
                <a:lnTo>
                  <a:pt x="19" y="2737"/>
                </a:lnTo>
                <a:lnTo>
                  <a:pt x="15" y="2748"/>
                </a:lnTo>
                <a:lnTo>
                  <a:pt x="12" y="2760"/>
                </a:lnTo>
                <a:lnTo>
                  <a:pt x="11" y="2773"/>
                </a:lnTo>
                <a:lnTo>
                  <a:pt x="10" y="2786"/>
                </a:lnTo>
                <a:lnTo>
                  <a:pt x="11" y="2799"/>
                </a:lnTo>
                <a:lnTo>
                  <a:pt x="12" y="2811"/>
                </a:lnTo>
                <a:lnTo>
                  <a:pt x="15" y="2822"/>
                </a:lnTo>
                <a:lnTo>
                  <a:pt x="19" y="2833"/>
                </a:lnTo>
                <a:lnTo>
                  <a:pt x="25" y="2844"/>
                </a:lnTo>
                <a:lnTo>
                  <a:pt x="31" y="2854"/>
                </a:lnTo>
                <a:lnTo>
                  <a:pt x="38" y="2864"/>
                </a:lnTo>
                <a:lnTo>
                  <a:pt x="48" y="2873"/>
                </a:lnTo>
                <a:lnTo>
                  <a:pt x="58" y="2882"/>
                </a:lnTo>
                <a:lnTo>
                  <a:pt x="67" y="2889"/>
                </a:lnTo>
                <a:lnTo>
                  <a:pt x="77" y="2895"/>
                </a:lnTo>
                <a:lnTo>
                  <a:pt x="66" y="2899"/>
                </a:lnTo>
                <a:lnTo>
                  <a:pt x="57" y="2904"/>
                </a:lnTo>
                <a:lnTo>
                  <a:pt x="47" y="2912"/>
                </a:lnTo>
                <a:lnTo>
                  <a:pt x="38" y="2919"/>
                </a:lnTo>
                <a:lnTo>
                  <a:pt x="30" y="2929"/>
                </a:lnTo>
                <a:lnTo>
                  <a:pt x="22" y="2939"/>
                </a:lnTo>
                <a:lnTo>
                  <a:pt x="15" y="2949"/>
                </a:lnTo>
                <a:lnTo>
                  <a:pt x="10" y="2961"/>
                </a:lnTo>
                <a:lnTo>
                  <a:pt x="5" y="2973"/>
                </a:lnTo>
                <a:lnTo>
                  <a:pt x="2" y="2984"/>
                </a:lnTo>
                <a:lnTo>
                  <a:pt x="1" y="2997"/>
                </a:lnTo>
                <a:lnTo>
                  <a:pt x="0" y="3010"/>
                </a:lnTo>
                <a:lnTo>
                  <a:pt x="1" y="3023"/>
                </a:lnTo>
                <a:lnTo>
                  <a:pt x="2" y="3035"/>
                </a:lnTo>
                <a:lnTo>
                  <a:pt x="5" y="3046"/>
                </a:lnTo>
                <a:lnTo>
                  <a:pt x="10" y="3057"/>
                </a:lnTo>
                <a:lnTo>
                  <a:pt x="15" y="3068"/>
                </a:lnTo>
                <a:lnTo>
                  <a:pt x="22" y="3078"/>
                </a:lnTo>
                <a:lnTo>
                  <a:pt x="30" y="3088"/>
                </a:lnTo>
                <a:lnTo>
                  <a:pt x="38" y="3096"/>
                </a:lnTo>
                <a:lnTo>
                  <a:pt x="43" y="3102"/>
                </a:lnTo>
                <a:lnTo>
                  <a:pt x="47" y="3106"/>
                </a:lnTo>
                <a:lnTo>
                  <a:pt x="51" y="3110"/>
                </a:lnTo>
                <a:lnTo>
                  <a:pt x="57" y="3114"/>
                </a:lnTo>
                <a:lnTo>
                  <a:pt x="66" y="3120"/>
                </a:lnTo>
                <a:lnTo>
                  <a:pt x="77" y="3125"/>
                </a:lnTo>
                <a:lnTo>
                  <a:pt x="67" y="3131"/>
                </a:lnTo>
                <a:lnTo>
                  <a:pt x="58" y="3138"/>
                </a:lnTo>
                <a:lnTo>
                  <a:pt x="48" y="3147"/>
                </a:lnTo>
                <a:lnTo>
                  <a:pt x="38" y="3156"/>
                </a:lnTo>
                <a:lnTo>
                  <a:pt x="31" y="3166"/>
                </a:lnTo>
                <a:lnTo>
                  <a:pt x="25" y="3175"/>
                </a:lnTo>
                <a:lnTo>
                  <a:pt x="19" y="3186"/>
                </a:lnTo>
                <a:lnTo>
                  <a:pt x="15" y="3198"/>
                </a:lnTo>
                <a:lnTo>
                  <a:pt x="12" y="3210"/>
                </a:lnTo>
                <a:lnTo>
                  <a:pt x="11" y="3221"/>
                </a:lnTo>
                <a:lnTo>
                  <a:pt x="10" y="3234"/>
                </a:lnTo>
                <a:lnTo>
                  <a:pt x="11" y="3247"/>
                </a:lnTo>
                <a:lnTo>
                  <a:pt x="12" y="3260"/>
                </a:lnTo>
                <a:lnTo>
                  <a:pt x="15" y="3271"/>
                </a:lnTo>
                <a:lnTo>
                  <a:pt x="19" y="3283"/>
                </a:lnTo>
                <a:lnTo>
                  <a:pt x="24" y="3294"/>
                </a:lnTo>
                <a:lnTo>
                  <a:pt x="30" y="3305"/>
                </a:lnTo>
                <a:lnTo>
                  <a:pt x="37" y="3315"/>
                </a:lnTo>
                <a:lnTo>
                  <a:pt x="46" y="3325"/>
                </a:lnTo>
                <a:lnTo>
                  <a:pt x="56" y="3334"/>
                </a:lnTo>
                <a:lnTo>
                  <a:pt x="64" y="3341"/>
                </a:lnTo>
                <a:lnTo>
                  <a:pt x="74" y="3347"/>
                </a:lnTo>
                <a:lnTo>
                  <a:pt x="83" y="3351"/>
                </a:lnTo>
                <a:lnTo>
                  <a:pt x="94" y="3355"/>
                </a:lnTo>
                <a:lnTo>
                  <a:pt x="84" y="3362"/>
                </a:lnTo>
                <a:lnTo>
                  <a:pt x="76" y="3371"/>
                </a:lnTo>
                <a:lnTo>
                  <a:pt x="67" y="3379"/>
                </a:lnTo>
                <a:lnTo>
                  <a:pt x="60" y="3390"/>
                </a:lnTo>
                <a:lnTo>
                  <a:pt x="52" y="3399"/>
                </a:lnTo>
                <a:lnTo>
                  <a:pt x="47" y="3409"/>
                </a:lnTo>
                <a:lnTo>
                  <a:pt x="43" y="3420"/>
                </a:lnTo>
                <a:lnTo>
                  <a:pt x="40" y="3430"/>
                </a:lnTo>
                <a:lnTo>
                  <a:pt x="38" y="3442"/>
                </a:lnTo>
                <a:lnTo>
                  <a:pt x="37" y="3455"/>
                </a:lnTo>
                <a:lnTo>
                  <a:pt x="37" y="3468"/>
                </a:lnTo>
                <a:lnTo>
                  <a:pt x="38" y="3481"/>
                </a:lnTo>
                <a:lnTo>
                  <a:pt x="42" y="3493"/>
                </a:lnTo>
                <a:lnTo>
                  <a:pt x="45" y="3505"/>
                </a:lnTo>
                <a:lnTo>
                  <a:pt x="49" y="3518"/>
                </a:lnTo>
                <a:lnTo>
                  <a:pt x="55" y="3529"/>
                </a:lnTo>
                <a:lnTo>
                  <a:pt x="61" y="3539"/>
                </a:lnTo>
                <a:lnTo>
                  <a:pt x="68" y="3548"/>
                </a:lnTo>
                <a:lnTo>
                  <a:pt x="77" y="3556"/>
                </a:lnTo>
                <a:lnTo>
                  <a:pt x="88" y="3564"/>
                </a:lnTo>
                <a:lnTo>
                  <a:pt x="98" y="3569"/>
                </a:lnTo>
                <a:lnTo>
                  <a:pt x="109" y="3576"/>
                </a:lnTo>
                <a:lnTo>
                  <a:pt x="120" y="3581"/>
                </a:lnTo>
                <a:lnTo>
                  <a:pt x="132" y="3585"/>
                </a:lnTo>
                <a:lnTo>
                  <a:pt x="127" y="3587"/>
                </a:lnTo>
                <a:lnTo>
                  <a:pt x="123" y="3592"/>
                </a:lnTo>
                <a:lnTo>
                  <a:pt x="119" y="3595"/>
                </a:lnTo>
                <a:lnTo>
                  <a:pt x="114" y="3599"/>
                </a:lnTo>
                <a:lnTo>
                  <a:pt x="107" y="3610"/>
                </a:lnTo>
                <a:lnTo>
                  <a:pt x="101" y="3619"/>
                </a:lnTo>
                <a:lnTo>
                  <a:pt x="94" y="3631"/>
                </a:lnTo>
                <a:lnTo>
                  <a:pt x="89" y="3643"/>
                </a:lnTo>
                <a:lnTo>
                  <a:pt x="84" y="3653"/>
                </a:lnTo>
                <a:lnTo>
                  <a:pt x="82" y="3665"/>
                </a:lnTo>
                <a:lnTo>
                  <a:pt x="80" y="3677"/>
                </a:lnTo>
                <a:lnTo>
                  <a:pt x="80" y="3689"/>
                </a:lnTo>
                <a:lnTo>
                  <a:pt x="81" y="3700"/>
                </a:lnTo>
                <a:lnTo>
                  <a:pt x="83" y="3713"/>
                </a:lnTo>
                <a:lnTo>
                  <a:pt x="88" y="3725"/>
                </a:lnTo>
                <a:lnTo>
                  <a:pt x="93" y="3737"/>
                </a:lnTo>
                <a:lnTo>
                  <a:pt x="98" y="3747"/>
                </a:lnTo>
                <a:lnTo>
                  <a:pt x="106" y="3757"/>
                </a:lnTo>
                <a:lnTo>
                  <a:pt x="113" y="3766"/>
                </a:lnTo>
                <a:lnTo>
                  <a:pt x="122" y="3775"/>
                </a:lnTo>
                <a:lnTo>
                  <a:pt x="131" y="3784"/>
                </a:lnTo>
                <a:lnTo>
                  <a:pt x="143" y="3790"/>
                </a:lnTo>
                <a:lnTo>
                  <a:pt x="154" y="3797"/>
                </a:lnTo>
                <a:lnTo>
                  <a:pt x="163" y="3803"/>
                </a:lnTo>
                <a:lnTo>
                  <a:pt x="169" y="3805"/>
                </a:lnTo>
                <a:lnTo>
                  <a:pt x="174" y="3806"/>
                </a:lnTo>
                <a:lnTo>
                  <a:pt x="179" y="3807"/>
                </a:lnTo>
                <a:lnTo>
                  <a:pt x="185" y="3808"/>
                </a:lnTo>
                <a:lnTo>
                  <a:pt x="177" y="3816"/>
                </a:lnTo>
                <a:lnTo>
                  <a:pt x="170" y="3824"/>
                </a:lnTo>
                <a:lnTo>
                  <a:pt x="162" y="3834"/>
                </a:lnTo>
                <a:lnTo>
                  <a:pt x="157" y="3845"/>
                </a:lnTo>
                <a:lnTo>
                  <a:pt x="152" y="3856"/>
                </a:lnTo>
                <a:lnTo>
                  <a:pt x="148" y="3868"/>
                </a:lnTo>
                <a:lnTo>
                  <a:pt x="145" y="3880"/>
                </a:lnTo>
                <a:lnTo>
                  <a:pt x="144" y="3891"/>
                </a:lnTo>
                <a:lnTo>
                  <a:pt x="144" y="3904"/>
                </a:lnTo>
                <a:lnTo>
                  <a:pt x="144" y="3916"/>
                </a:lnTo>
                <a:lnTo>
                  <a:pt x="146" y="3928"/>
                </a:lnTo>
                <a:lnTo>
                  <a:pt x="150" y="3940"/>
                </a:lnTo>
                <a:lnTo>
                  <a:pt x="154" y="3952"/>
                </a:lnTo>
                <a:lnTo>
                  <a:pt x="160" y="3964"/>
                </a:lnTo>
                <a:lnTo>
                  <a:pt x="167" y="3975"/>
                </a:lnTo>
                <a:lnTo>
                  <a:pt x="173" y="3984"/>
                </a:lnTo>
                <a:lnTo>
                  <a:pt x="182" y="3993"/>
                </a:lnTo>
                <a:lnTo>
                  <a:pt x="191" y="4001"/>
                </a:lnTo>
                <a:lnTo>
                  <a:pt x="202" y="4008"/>
                </a:lnTo>
                <a:lnTo>
                  <a:pt x="213" y="4013"/>
                </a:lnTo>
                <a:lnTo>
                  <a:pt x="223" y="4018"/>
                </a:lnTo>
                <a:lnTo>
                  <a:pt x="234" y="4023"/>
                </a:lnTo>
                <a:lnTo>
                  <a:pt x="245" y="4026"/>
                </a:lnTo>
                <a:lnTo>
                  <a:pt x="254" y="4027"/>
                </a:lnTo>
                <a:lnTo>
                  <a:pt x="248" y="4035"/>
                </a:lnTo>
                <a:lnTo>
                  <a:pt x="241" y="4045"/>
                </a:lnTo>
                <a:lnTo>
                  <a:pt x="235" y="4055"/>
                </a:lnTo>
                <a:lnTo>
                  <a:pt x="230" y="4065"/>
                </a:lnTo>
                <a:lnTo>
                  <a:pt x="226" y="4077"/>
                </a:lnTo>
                <a:lnTo>
                  <a:pt x="224" y="4089"/>
                </a:lnTo>
                <a:lnTo>
                  <a:pt x="223" y="4100"/>
                </a:lnTo>
                <a:lnTo>
                  <a:pt x="222" y="4113"/>
                </a:lnTo>
                <a:lnTo>
                  <a:pt x="223" y="4125"/>
                </a:lnTo>
                <a:lnTo>
                  <a:pt x="224" y="4138"/>
                </a:lnTo>
                <a:lnTo>
                  <a:pt x="226" y="4149"/>
                </a:lnTo>
                <a:lnTo>
                  <a:pt x="230" y="4163"/>
                </a:lnTo>
                <a:lnTo>
                  <a:pt x="236" y="4174"/>
                </a:lnTo>
                <a:lnTo>
                  <a:pt x="242" y="4185"/>
                </a:lnTo>
                <a:lnTo>
                  <a:pt x="250" y="4194"/>
                </a:lnTo>
                <a:lnTo>
                  <a:pt x="258" y="4203"/>
                </a:lnTo>
                <a:lnTo>
                  <a:pt x="268" y="4210"/>
                </a:lnTo>
                <a:lnTo>
                  <a:pt x="278" y="4218"/>
                </a:lnTo>
                <a:lnTo>
                  <a:pt x="288" y="4223"/>
                </a:lnTo>
                <a:lnTo>
                  <a:pt x="300" y="4230"/>
                </a:lnTo>
                <a:lnTo>
                  <a:pt x="311" y="4234"/>
                </a:lnTo>
                <a:lnTo>
                  <a:pt x="321" y="4237"/>
                </a:lnTo>
                <a:lnTo>
                  <a:pt x="333" y="4239"/>
                </a:lnTo>
                <a:lnTo>
                  <a:pt x="345" y="4239"/>
                </a:lnTo>
                <a:lnTo>
                  <a:pt x="337" y="4248"/>
                </a:lnTo>
                <a:lnTo>
                  <a:pt x="332" y="4258"/>
                </a:lnTo>
                <a:lnTo>
                  <a:pt x="326" y="4269"/>
                </a:lnTo>
                <a:lnTo>
                  <a:pt x="320" y="4282"/>
                </a:lnTo>
                <a:lnTo>
                  <a:pt x="317" y="4294"/>
                </a:lnTo>
                <a:lnTo>
                  <a:pt x="315" y="4305"/>
                </a:lnTo>
                <a:lnTo>
                  <a:pt x="315" y="4317"/>
                </a:lnTo>
                <a:lnTo>
                  <a:pt x="315" y="4329"/>
                </a:lnTo>
                <a:lnTo>
                  <a:pt x="317" y="4340"/>
                </a:lnTo>
                <a:lnTo>
                  <a:pt x="320" y="4352"/>
                </a:lnTo>
                <a:lnTo>
                  <a:pt x="326" y="4364"/>
                </a:lnTo>
                <a:lnTo>
                  <a:pt x="331" y="4376"/>
                </a:lnTo>
                <a:lnTo>
                  <a:pt x="337" y="4386"/>
                </a:lnTo>
                <a:lnTo>
                  <a:pt x="344" y="4397"/>
                </a:lnTo>
                <a:lnTo>
                  <a:pt x="351" y="4407"/>
                </a:lnTo>
                <a:lnTo>
                  <a:pt x="360" y="4414"/>
                </a:lnTo>
                <a:lnTo>
                  <a:pt x="369" y="4422"/>
                </a:lnTo>
                <a:lnTo>
                  <a:pt x="380" y="4428"/>
                </a:lnTo>
                <a:lnTo>
                  <a:pt x="392" y="4433"/>
                </a:lnTo>
                <a:lnTo>
                  <a:pt x="405" y="4438"/>
                </a:lnTo>
                <a:lnTo>
                  <a:pt x="415" y="4442"/>
                </a:lnTo>
                <a:lnTo>
                  <a:pt x="426" y="4444"/>
                </a:lnTo>
                <a:lnTo>
                  <a:pt x="437" y="4445"/>
                </a:lnTo>
                <a:lnTo>
                  <a:pt x="450" y="4445"/>
                </a:lnTo>
                <a:lnTo>
                  <a:pt x="442" y="4454"/>
                </a:lnTo>
                <a:lnTo>
                  <a:pt x="437" y="4464"/>
                </a:lnTo>
                <a:lnTo>
                  <a:pt x="432" y="4476"/>
                </a:lnTo>
                <a:lnTo>
                  <a:pt x="429" y="4487"/>
                </a:lnTo>
                <a:lnTo>
                  <a:pt x="427" y="4499"/>
                </a:lnTo>
                <a:lnTo>
                  <a:pt x="426" y="4512"/>
                </a:lnTo>
                <a:lnTo>
                  <a:pt x="426" y="4525"/>
                </a:lnTo>
                <a:lnTo>
                  <a:pt x="427" y="4537"/>
                </a:lnTo>
                <a:lnTo>
                  <a:pt x="429" y="4549"/>
                </a:lnTo>
                <a:lnTo>
                  <a:pt x="434" y="4559"/>
                </a:lnTo>
                <a:lnTo>
                  <a:pt x="439" y="4570"/>
                </a:lnTo>
                <a:lnTo>
                  <a:pt x="446" y="4581"/>
                </a:lnTo>
                <a:lnTo>
                  <a:pt x="453" y="4592"/>
                </a:lnTo>
                <a:lnTo>
                  <a:pt x="460" y="4602"/>
                </a:lnTo>
                <a:lnTo>
                  <a:pt x="469" y="4610"/>
                </a:lnTo>
                <a:lnTo>
                  <a:pt x="478" y="4618"/>
                </a:lnTo>
                <a:lnTo>
                  <a:pt x="488" y="4625"/>
                </a:lnTo>
                <a:lnTo>
                  <a:pt x="499" y="4631"/>
                </a:lnTo>
                <a:lnTo>
                  <a:pt x="510" y="4636"/>
                </a:lnTo>
                <a:lnTo>
                  <a:pt x="523" y="4640"/>
                </a:lnTo>
                <a:lnTo>
                  <a:pt x="534" y="4642"/>
                </a:lnTo>
                <a:lnTo>
                  <a:pt x="546" y="4642"/>
                </a:lnTo>
                <a:lnTo>
                  <a:pt x="557" y="4642"/>
                </a:lnTo>
                <a:lnTo>
                  <a:pt x="568" y="4640"/>
                </a:lnTo>
                <a:lnTo>
                  <a:pt x="563" y="4651"/>
                </a:lnTo>
                <a:lnTo>
                  <a:pt x="558" y="4662"/>
                </a:lnTo>
                <a:lnTo>
                  <a:pt x="557" y="4667"/>
                </a:lnTo>
                <a:lnTo>
                  <a:pt x="555" y="4673"/>
                </a:lnTo>
                <a:lnTo>
                  <a:pt x="554" y="4679"/>
                </a:lnTo>
                <a:lnTo>
                  <a:pt x="554" y="4685"/>
                </a:lnTo>
                <a:lnTo>
                  <a:pt x="553" y="4697"/>
                </a:lnTo>
                <a:lnTo>
                  <a:pt x="553" y="4709"/>
                </a:lnTo>
                <a:lnTo>
                  <a:pt x="554" y="4720"/>
                </a:lnTo>
                <a:lnTo>
                  <a:pt x="555" y="4732"/>
                </a:lnTo>
                <a:lnTo>
                  <a:pt x="558" y="4744"/>
                </a:lnTo>
                <a:lnTo>
                  <a:pt x="563" y="4755"/>
                </a:lnTo>
                <a:lnTo>
                  <a:pt x="568" y="4768"/>
                </a:lnTo>
                <a:lnTo>
                  <a:pt x="576" y="4779"/>
                </a:lnTo>
                <a:lnTo>
                  <a:pt x="583" y="4790"/>
                </a:lnTo>
                <a:lnTo>
                  <a:pt x="593" y="4798"/>
                </a:lnTo>
                <a:lnTo>
                  <a:pt x="601" y="4807"/>
                </a:lnTo>
                <a:lnTo>
                  <a:pt x="612" y="4813"/>
                </a:lnTo>
                <a:lnTo>
                  <a:pt x="622" y="4820"/>
                </a:lnTo>
                <a:lnTo>
                  <a:pt x="634" y="4825"/>
                </a:lnTo>
                <a:lnTo>
                  <a:pt x="646" y="4829"/>
                </a:lnTo>
                <a:lnTo>
                  <a:pt x="659" y="4831"/>
                </a:lnTo>
                <a:lnTo>
                  <a:pt x="672" y="4831"/>
                </a:lnTo>
                <a:lnTo>
                  <a:pt x="683" y="4831"/>
                </a:lnTo>
                <a:lnTo>
                  <a:pt x="694" y="4830"/>
                </a:lnTo>
                <a:lnTo>
                  <a:pt x="705" y="4828"/>
                </a:lnTo>
                <a:lnTo>
                  <a:pt x="699" y="4839"/>
                </a:lnTo>
                <a:lnTo>
                  <a:pt x="696" y="4849"/>
                </a:lnTo>
                <a:lnTo>
                  <a:pt x="694" y="4861"/>
                </a:lnTo>
                <a:lnTo>
                  <a:pt x="694" y="4874"/>
                </a:lnTo>
                <a:lnTo>
                  <a:pt x="693" y="4887"/>
                </a:lnTo>
                <a:lnTo>
                  <a:pt x="694" y="4898"/>
                </a:lnTo>
                <a:lnTo>
                  <a:pt x="695" y="4911"/>
                </a:lnTo>
                <a:lnTo>
                  <a:pt x="698" y="4923"/>
                </a:lnTo>
                <a:lnTo>
                  <a:pt x="703" y="4934"/>
                </a:lnTo>
                <a:lnTo>
                  <a:pt x="708" y="4944"/>
                </a:lnTo>
                <a:lnTo>
                  <a:pt x="714" y="4955"/>
                </a:lnTo>
                <a:lnTo>
                  <a:pt x="722" y="4965"/>
                </a:lnTo>
                <a:lnTo>
                  <a:pt x="731" y="4974"/>
                </a:lnTo>
                <a:lnTo>
                  <a:pt x="741" y="4983"/>
                </a:lnTo>
                <a:lnTo>
                  <a:pt x="751" y="4990"/>
                </a:lnTo>
                <a:lnTo>
                  <a:pt x="761" y="4996"/>
                </a:lnTo>
                <a:lnTo>
                  <a:pt x="772" y="5001"/>
                </a:lnTo>
                <a:lnTo>
                  <a:pt x="784" y="5005"/>
                </a:lnTo>
                <a:lnTo>
                  <a:pt x="797" y="5007"/>
                </a:lnTo>
                <a:lnTo>
                  <a:pt x="809" y="5009"/>
                </a:lnTo>
                <a:lnTo>
                  <a:pt x="821" y="5009"/>
                </a:lnTo>
                <a:lnTo>
                  <a:pt x="833" y="5008"/>
                </a:lnTo>
                <a:lnTo>
                  <a:pt x="843" y="5006"/>
                </a:lnTo>
                <a:lnTo>
                  <a:pt x="854" y="5002"/>
                </a:lnTo>
                <a:lnTo>
                  <a:pt x="851" y="5014"/>
                </a:lnTo>
                <a:lnTo>
                  <a:pt x="849" y="5025"/>
                </a:lnTo>
                <a:lnTo>
                  <a:pt x="848" y="5037"/>
                </a:lnTo>
                <a:lnTo>
                  <a:pt x="847" y="5048"/>
                </a:lnTo>
                <a:lnTo>
                  <a:pt x="848" y="5061"/>
                </a:lnTo>
                <a:lnTo>
                  <a:pt x="849" y="5073"/>
                </a:lnTo>
                <a:lnTo>
                  <a:pt x="852" y="5085"/>
                </a:lnTo>
                <a:lnTo>
                  <a:pt x="855" y="5097"/>
                </a:lnTo>
                <a:lnTo>
                  <a:pt x="861" y="5109"/>
                </a:lnTo>
                <a:lnTo>
                  <a:pt x="866" y="5119"/>
                </a:lnTo>
                <a:lnTo>
                  <a:pt x="873" y="5129"/>
                </a:lnTo>
                <a:lnTo>
                  <a:pt x="882" y="5139"/>
                </a:lnTo>
                <a:lnTo>
                  <a:pt x="892" y="5147"/>
                </a:lnTo>
                <a:lnTo>
                  <a:pt x="901" y="5155"/>
                </a:lnTo>
                <a:lnTo>
                  <a:pt x="912" y="5160"/>
                </a:lnTo>
                <a:lnTo>
                  <a:pt x="924" y="5165"/>
                </a:lnTo>
                <a:lnTo>
                  <a:pt x="935" y="5169"/>
                </a:lnTo>
                <a:lnTo>
                  <a:pt x="947" y="5173"/>
                </a:lnTo>
                <a:lnTo>
                  <a:pt x="960" y="5175"/>
                </a:lnTo>
                <a:lnTo>
                  <a:pt x="973" y="5177"/>
                </a:lnTo>
                <a:lnTo>
                  <a:pt x="983" y="5175"/>
                </a:lnTo>
                <a:lnTo>
                  <a:pt x="995" y="5173"/>
                </a:lnTo>
                <a:lnTo>
                  <a:pt x="1007" y="5171"/>
                </a:lnTo>
                <a:lnTo>
                  <a:pt x="1019" y="5166"/>
                </a:lnTo>
                <a:lnTo>
                  <a:pt x="1015" y="5177"/>
                </a:lnTo>
                <a:lnTo>
                  <a:pt x="1013" y="5189"/>
                </a:lnTo>
                <a:lnTo>
                  <a:pt x="1013" y="5200"/>
                </a:lnTo>
                <a:lnTo>
                  <a:pt x="1014" y="5211"/>
                </a:lnTo>
                <a:lnTo>
                  <a:pt x="1015" y="5224"/>
                </a:lnTo>
                <a:lnTo>
                  <a:pt x="1018" y="5237"/>
                </a:lnTo>
                <a:lnTo>
                  <a:pt x="1021" y="5248"/>
                </a:lnTo>
                <a:lnTo>
                  <a:pt x="1026" y="5259"/>
                </a:lnTo>
                <a:lnTo>
                  <a:pt x="1032" y="5270"/>
                </a:lnTo>
                <a:lnTo>
                  <a:pt x="1039" y="5279"/>
                </a:lnTo>
                <a:lnTo>
                  <a:pt x="1047" y="5289"/>
                </a:lnTo>
                <a:lnTo>
                  <a:pt x="1056" y="5299"/>
                </a:lnTo>
                <a:lnTo>
                  <a:pt x="1067" y="5306"/>
                </a:lnTo>
                <a:lnTo>
                  <a:pt x="1078" y="5312"/>
                </a:lnTo>
                <a:lnTo>
                  <a:pt x="1089" y="5318"/>
                </a:lnTo>
                <a:lnTo>
                  <a:pt x="1101" y="5322"/>
                </a:lnTo>
                <a:lnTo>
                  <a:pt x="1113" y="5324"/>
                </a:lnTo>
                <a:lnTo>
                  <a:pt x="1125" y="5326"/>
                </a:lnTo>
                <a:lnTo>
                  <a:pt x="1137" y="5327"/>
                </a:lnTo>
                <a:lnTo>
                  <a:pt x="1151" y="5326"/>
                </a:lnTo>
                <a:lnTo>
                  <a:pt x="1161" y="5326"/>
                </a:lnTo>
                <a:lnTo>
                  <a:pt x="1171" y="5324"/>
                </a:lnTo>
                <a:lnTo>
                  <a:pt x="1182" y="5321"/>
                </a:lnTo>
                <a:lnTo>
                  <a:pt x="1193" y="5316"/>
                </a:lnTo>
                <a:lnTo>
                  <a:pt x="1190" y="5327"/>
                </a:lnTo>
                <a:lnTo>
                  <a:pt x="1189" y="5339"/>
                </a:lnTo>
                <a:lnTo>
                  <a:pt x="1190" y="5350"/>
                </a:lnTo>
                <a:lnTo>
                  <a:pt x="1193" y="5361"/>
                </a:lnTo>
                <a:lnTo>
                  <a:pt x="1195" y="5374"/>
                </a:lnTo>
                <a:lnTo>
                  <a:pt x="1199" y="5386"/>
                </a:lnTo>
                <a:lnTo>
                  <a:pt x="1203" y="5398"/>
                </a:lnTo>
                <a:lnTo>
                  <a:pt x="1209" y="5408"/>
                </a:lnTo>
                <a:lnTo>
                  <a:pt x="1215" y="5418"/>
                </a:lnTo>
                <a:lnTo>
                  <a:pt x="1222" y="5428"/>
                </a:lnTo>
                <a:lnTo>
                  <a:pt x="1231" y="5437"/>
                </a:lnTo>
                <a:lnTo>
                  <a:pt x="1241" y="5445"/>
                </a:lnTo>
                <a:lnTo>
                  <a:pt x="1252" y="5452"/>
                </a:lnTo>
                <a:lnTo>
                  <a:pt x="1264" y="5458"/>
                </a:lnTo>
                <a:lnTo>
                  <a:pt x="1277" y="5463"/>
                </a:lnTo>
                <a:lnTo>
                  <a:pt x="1289" y="5466"/>
                </a:lnTo>
                <a:lnTo>
                  <a:pt x="1300" y="5468"/>
                </a:lnTo>
                <a:lnTo>
                  <a:pt x="1313" y="5468"/>
                </a:lnTo>
                <a:lnTo>
                  <a:pt x="1326" y="5468"/>
                </a:lnTo>
                <a:lnTo>
                  <a:pt x="1339" y="5466"/>
                </a:lnTo>
                <a:lnTo>
                  <a:pt x="1350" y="5465"/>
                </a:lnTo>
                <a:lnTo>
                  <a:pt x="1359" y="5462"/>
                </a:lnTo>
                <a:lnTo>
                  <a:pt x="1370" y="5456"/>
                </a:lnTo>
                <a:lnTo>
                  <a:pt x="1380" y="5452"/>
                </a:lnTo>
                <a:lnTo>
                  <a:pt x="1380" y="5463"/>
                </a:lnTo>
                <a:lnTo>
                  <a:pt x="1380" y="5475"/>
                </a:lnTo>
                <a:lnTo>
                  <a:pt x="1382" y="5486"/>
                </a:lnTo>
                <a:lnTo>
                  <a:pt x="1384" y="5497"/>
                </a:lnTo>
                <a:lnTo>
                  <a:pt x="1387" y="5510"/>
                </a:lnTo>
                <a:lnTo>
                  <a:pt x="1392" y="5522"/>
                </a:lnTo>
                <a:lnTo>
                  <a:pt x="1398" y="5532"/>
                </a:lnTo>
                <a:lnTo>
                  <a:pt x="1404" y="5543"/>
                </a:lnTo>
                <a:lnTo>
                  <a:pt x="1411" y="5552"/>
                </a:lnTo>
                <a:lnTo>
                  <a:pt x="1420" y="5561"/>
                </a:lnTo>
                <a:lnTo>
                  <a:pt x="1430" y="5570"/>
                </a:lnTo>
                <a:lnTo>
                  <a:pt x="1439" y="5577"/>
                </a:lnTo>
                <a:lnTo>
                  <a:pt x="1451" y="5583"/>
                </a:lnTo>
                <a:lnTo>
                  <a:pt x="1463" y="5588"/>
                </a:lnTo>
                <a:lnTo>
                  <a:pt x="1476" y="5591"/>
                </a:lnTo>
                <a:lnTo>
                  <a:pt x="1487" y="5593"/>
                </a:lnTo>
                <a:lnTo>
                  <a:pt x="1499" y="5594"/>
                </a:lnTo>
                <a:lnTo>
                  <a:pt x="1511" y="5594"/>
                </a:lnTo>
                <a:lnTo>
                  <a:pt x="1522" y="5593"/>
                </a:lnTo>
                <a:lnTo>
                  <a:pt x="1534" y="5591"/>
                </a:lnTo>
                <a:lnTo>
                  <a:pt x="1546" y="5588"/>
                </a:lnTo>
                <a:lnTo>
                  <a:pt x="1558" y="5583"/>
                </a:lnTo>
                <a:lnTo>
                  <a:pt x="1568" y="5579"/>
                </a:lnTo>
                <a:lnTo>
                  <a:pt x="1579" y="5574"/>
                </a:lnTo>
                <a:lnTo>
                  <a:pt x="1578" y="5584"/>
                </a:lnTo>
                <a:lnTo>
                  <a:pt x="1578" y="5595"/>
                </a:lnTo>
                <a:lnTo>
                  <a:pt x="1580" y="5607"/>
                </a:lnTo>
                <a:lnTo>
                  <a:pt x="1582" y="5619"/>
                </a:lnTo>
                <a:lnTo>
                  <a:pt x="1587" y="5630"/>
                </a:lnTo>
                <a:lnTo>
                  <a:pt x="1593" y="5641"/>
                </a:lnTo>
                <a:lnTo>
                  <a:pt x="1598" y="5652"/>
                </a:lnTo>
                <a:lnTo>
                  <a:pt x="1606" y="5661"/>
                </a:lnTo>
                <a:lnTo>
                  <a:pt x="1614" y="5670"/>
                </a:lnTo>
                <a:lnTo>
                  <a:pt x="1624" y="5678"/>
                </a:lnTo>
                <a:lnTo>
                  <a:pt x="1635" y="5686"/>
                </a:lnTo>
                <a:lnTo>
                  <a:pt x="1645" y="5692"/>
                </a:lnTo>
                <a:lnTo>
                  <a:pt x="1657" y="5698"/>
                </a:lnTo>
                <a:lnTo>
                  <a:pt x="1669" y="5701"/>
                </a:lnTo>
                <a:lnTo>
                  <a:pt x="1681" y="5703"/>
                </a:lnTo>
                <a:lnTo>
                  <a:pt x="1693" y="5705"/>
                </a:lnTo>
                <a:lnTo>
                  <a:pt x="1705" y="5705"/>
                </a:lnTo>
                <a:lnTo>
                  <a:pt x="1718" y="5704"/>
                </a:lnTo>
                <a:lnTo>
                  <a:pt x="1730" y="5702"/>
                </a:lnTo>
                <a:lnTo>
                  <a:pt x="1743" y="5699"/>
                </a:lnTo>
                <a:lnTo>
                  <a:pt x="1753" y="5694"/>
                </a:lnTo>
                <a:lnTo>
                  <a:pt x="1764" y="5689"/>
                </a:lnTo>
                <a:lnTo>
                  <a:pt x="1773" y="5684"/>
                </a:lnTo>
                <a:lnTo>
                  <a:pt x="1781" y="5678"/>
                </a:lnTo>
                <a:lnTo>
                  <a:pt x="1784" y="5689"/>
                </a:lnTo>
                <a:lnTo>
                  <a:pt x="1786" y="5700"/>
                </a:lnTo>
                <a:lnTo>
                  <a:pt x="1789" y="5709"/>
                </a:lnTo>
                <a:lnTo>
                  <a:pt x="1792" y="5720"/>
                </a:lnTo>
                <a:lnTo>
                  <a:pt x="1797" y="5732"/>
                </a:lnTo>
                <a:lnTo>
                  <a:pt x="1803" y="5742"/>
                </a:lnTo>
                <a:lnTo>
                  <a:pt x="1811" y="5752"/>
                </a:lnTo>
                <a:lnTo>
                  <a:pt x="1819" y="5762"/>
                </a:lnTo>
                <a:lnTo>
                  <a:pt x="1828" y="5770"/>
                </a:lnTo>
                <a:lnTo>
                  <a:pt x="1837" y="5778"/>
                </a:lnTo>
                <a:lnTo>
                  <a:pt x="1849" y="5784"/>
                </a:lnTo>
                <a:lnTo>
                  <a:pt x="1862" y="5789"/>
                </a:lnTo>
                <a:lnTo>
                  <a:pt x="1874" y="5794"/>
                </a:lnTo>
                <a:lnTo>
                  <a:pt x="1885" y="5796"/>
                </a:lnTo>
                <a:lnTo>
                  <a:pt x="1897" y="5797"/>
                </a:lnTo>
                <a:lnTo>
                  <a:pt x="1909" y="5798"/>
                </a:lnTo>
                <a:lnTo>
                  <a:pt x="1921" y="5797"/>
                </a:lnTo>
                <a:lnTo>
                  <a:pt x="1932" y="5796"/>
                </a:lnTo>
                <a:lnTo>
                  <a:pt x="1944" y="5794"/>
                </a:lnTo>
                <a:lnTo>
                  <a:pt x="1956" y="5789"/>
                </a:lnTo>
                <a:lnTo>
                  <a:pt x="1968" y="5784"/>
                </a:lnTo>
                <a:lnTo>
                  <a:pt x="1978" y="5779"/>
                </a:lnTo>
                <a:lnTo>
                  <a:pt x="1988" y="5772"/>
                </a:lnTo>
                <a:lnTo>
                  <a:pt x="1998" y="5766"/>
                </a:lnTo>
                <a:lnTo>
                  <a:pt x="1998" y="5775"/>
                </a:lnTo>
                <a:lnTo>
                  <a:pt x="2000" y="5787"/>
                </a:lnTo>
                <a:lnTo>
                  <a:pt x="2003" y="5798"/>
                </a:lnTo>
                <a:lnTo>
                  <a:pt x="2008" y="5811"/>
                </a:lnTo>
                <a:lnTo>
                  <a:pt x="2015" y="5820"/>
                </a:lnTo>
                <a:lnTo>
                  <a:pt x="2022" y="5830"/>
                </a:lnTo>
                <a:lnTo>
                  <a:pt x="2031" y="5839"/>
                </a:lnTo>
                <a:lnTo>
                  <a:pt x="2039" y="5847"/>
                </a:lnTo>
                <a:lnTo>
                  <a:pt x="2049" y="5854"/>
                </a:lnTo>
                <a:lnTo>
                  <a:pt x="2058" y="5862"/>
                </a:lnTo>
                <a:lnTo>
                  <a:pt x="2070" y="5868"/>
                </a:lnTo>
                <a:lnTo>
                  <a:pt x="2081" y="5874"/>
                </a:lnTo>
                <a:lnTo>
                  <a:pt x="2094" y="5877"/>
                </a:lnTo>
                <a:lnTo>
                  <a:pt x="2106" y="5879"/>
                </a:lnTo>
                <a:lnTo>
                  <a:pt x="2119" y="5879"/>
                </a:lnTo>
                <a:lnTo>
                  <a:pt x="2131" y="5879"/>
                </a:lnTo>
                <a:lnTo>
                  <a:pt x="2143" y="5877"/>
                </a:lnTo>
                <a:lnTo>
                  <a:pt x="2156" y="5874"/>
                </a:lnTo>
                <a:lnTo>
                  <a:pt x="2167" y="5869"/>
                </a:lnTo>
                <a:lnTo>
                  <a:pt x="2179" y="5863"/>
                </a:lnTo>
                <a:lnTo>
                  <a:pt x="2189" y="5858"/>
                </a:lnTo>
                <a:lnTo>
                  <a:pt x="2198" y="5851"/>
                </a:lnTo>
                <a:lnTo>
                  <a:pt x="2204" y="5848"/>
                </a:lnTo>
                <a:lnTo>
                  <a:pt x="2207" y="5845"/>
                </a:lnTo>
                <a:lnTo>
                  <a:pt x="2211" y="5839"/>
                </a:lnTo>
                <a:lnTo>
                  <a:pt x="2213" y="5835"/>
                </a:lnTo>
                <a:lnTo>
                  <a:pt x="2216" y="5848"/>
                </a:lnTo>
                <a:lnTo>
                  <a:pt x="2221" y="5859"/>
                </a:lnTo>
                <a:lnTo>
                  <a:pt x="2226" y="5870"/>
                </a:lnTo>
                <a:lnTo>
                  <a:pt x="2231" y="5880"/>
                </a:lnTo>
                <a:lnTo>
                  <a:pt x="2238" y="5891"/>
                </a:lnTo>
                <a:lnTo>
                  <a:pt x="2246" y="5899"/>
                </a:lnTo>
                <a:lnTo>
                  <a:pt x="2255" y="5908"/>
                </a:lnTo>
                <a:lnTo>
                  <a:pt x="2264" y="5915"/>
                </a:lnTo>
                <a:lnTo>
                  <a:pt x="2275" y="5922"/>
                </a:lnTo>
                <a:lnTo>
                  <a:pt x="2286" y="5927"/>
                </a:lnTo>
                <a:lnTo>
                  <a:pt x="2299" y="5932"/>
                </a:lnTo>
                <a:lnTo>
                  <a:pt x="2311" y="5937"/>
                </a:lnTo>
                <a:lnTo>
                  <a:pt x="2323" y="5939"/>
                </a:lnTo>
                <a:lnTo>
                  <a:pt x="2335" y="5940"/>
                </a:lnTo>
                <a:lnTo>
                  <a:pt x="2348" y="5940"/>
                </a:lnTo>
                <a:lnTo>
                  <a:pt x="2360" y="5939"/>
                </a:lnTo>
                <a:lnTo>
                  <a:pt x="2371" y="5937"/>
                </a:lnTo>
                <a:lnTo>
                  <a:pt x="2383" y="5932"/>
                </a:lnTo>
                <a:lnTo>
                  <a:pt x="2395" y="5928"/>
                </a:lnTo>
                <a:lnTo>
                  <a:pt x="2405" y="5923"/>
                </a:lnTo>
                <a:lnTo>
                  <a:pt x="2415" y="5916"/>
                </a:lnTo>
                <a:lnTo>
                  <a:pt x="2424" y="5908"/>
                </a:lnTo>
                <a:lnTo>
                  <a:pt x="2432" y="5899"/>
                </a:lnTo>
                <a:lnTo>
                  <a:pt x="2441" y="5891"/>
                </a:lnTo>
                <a:lnTo>
                  <a:pt x="2441" y="5896"/>
                </a:lnTo>
                <a:lnTo>
                  <a:pt x="2442" y="5901"/>
                </a:lnTo>
                <a:lnTo>
                  <a:pt x="2444" y="5907"/>
                </a:lnTo>
                <a:lnTo>
                  <a:pt x="2446" y="5912"/>
                </a:lnTo>
                <a:lnTo>
                  <a:pt x="2452" y="5923"/>
                </a:lnTo>
                <a:lnTo>
                  <a:pt x="2458" y="5932"/>
                </a:lnTo>
                <a:lnTo>
                  <a:pt x="2465" y="5943"/>
                </a:lnTo>
                <a:lnTo>
                  <a:pt x="2475" y="5951"/>
                </a:lnTo>
                <a:lnTo>
                  <a:pt x="2484" y="5959"/>
                </a:lnTo>
                <a:lnTo>
                  <a:pt x="2494" y="5966"/>
                </a:lnTo>
                <a:lnTo>
                  <a:pt x="2505" y="5972"/>
                </a:lnTo>
                <a:lnTo>
                  <a:pt x="2516" y="5976"/>
                </a:lnTo>
                <a:lnTo>
                  <a:pt x="2528" y="5979"/>
                </a:lnTo>
                <a:lnTo>
                  <a:pt x="2541" y="5981"/>
                </a:lnTo>
                <a:lnTo>
                  <a:pt x="2554" y="5983"/>
                </a:lnTo>
                <a:lnTo>
                  <a:pt x="2567" y="5983"/>
                </a:lnTo>
                <a:lnTo>
                  <a:pt x="2578" y="5983"/>
                </a:lnTo>
                <a:lnTo>
                  <a:pt x="2590" y="5981"/>
                </a:lnTo>
                <a:lnTo>
                  <a:pt x="2602" y="5978"/>
                </a:lnTo>
                <a:lnTo>
                  <a:pt x="2613" y="5974"/>
                </a:lnTo>
                <a:lnTo>
                  <a:pt x="2622" y="5967"/>
                </a:lnTo>
                <a:lnTo>
                  <a:pt x="2632" y="5960"/>
                </a:lnTo>
                <a:lnTo>
                  <a:pt x="2644" y="5951"/>
                </a:lnTo>
                <a:lnTo>
                  <a:pt x="2653" y="5943"/>
                </a:lnTo>
                <a:lnTo>
                  <a:pt x="2661" y="5934"/>
                </a:lnTo>
                <a:lnTo>
                  <a:pt x="2667" y="5926"/>
                </a:lnTo>
                <a:lnTo>
                  <a:pt x="2672" y="5937"/>
                </a:lnTo>
                <a:lnTo>
                  <a:pt x="2678" y="5946"/>
                </a:lnTo>
                <a:lnTo>
                  <a:pt x="2684" y="5957"/>
                </a:lnTo>
                <a:lnTo>
                  <a:pt x="2692" y="5967"/>
                </a:lnTo>
                <a:lnTo>
                  <a:pt x="2700" y="5976"/>
                </a:lnTo>
                <a:lnTo>
                  <a:pt x="2710" y="5983"/>
                </a:lnTo>
                <a:lnTo>
                  <a:pt x="2720" y="5991"/>
                </a:lnTo>
                <a:lnTo>
                  <a:pt x="2731" y="5996"/>
                </a:lnTo>
                <a:lnTo>
                  <a:pt x="2742" y="6001"/>
                </a:lnTo>
                <a:lnTo>
                  <a:pt x="2753" y="6005"/>
                </a:lnTo>
                <a:lnTo>
                  <a:pt x="2765" y="6007"/>
                </a:lnTo>
                <a:lnTo>
                  <a:pt x="2778" y="6009"/>
                </a:lnTo>
                <a:lnTo>
                  <a:pt x="2790" y="6010"/>
                </a:lnTo>
                <a:lnTo>
                  <a:pt x="2802" y="6009"/>
                </a:lnTo>
                <a:lnTo>
                  <a:pt x="2813" y="6008"/>
                </a:lnTo>
                <a:lnTo>
                  <a:pt x="2825" y="6005"/>
                </a:lnTo>
                <a:lnTo>
                  <a:pt x="2837" y="6001"/>
                </a:lnTo>
                <a:lnTo>
                  <a:pt x="2847" y="5995"/>
                </a:lnTo>
                <a:lnTo>
                  <a:pt x="2858" y="5989"/>
                </a:lnTo>
                <a:lnTo>
                  <a:pt x="2869" y="5981"/>
                </a:lnTo>
                <a:lnTo>
                  <a:pt x="2876" y="5972"/>
                </a:lnTo>
                <a:lnTo>
                  <a:pt x="2884" y="5962"/>
                </a:lnTo>
                <a:lnTo>
                  <a:pt x="2891" y="5953"/>
                </a:lnTo>
                <a:lnTo>
                  <a:pt x="2897" y="5943"/>
                </a:lnTo>
                <a:lnTo>
                  <a:pt x="2902" y="5954"/>
                </a:lnTo>
                <a:lnTo>
                  <a:pt x="2908" y="5963"/>
                </a:lnTo>
                <a:lnTo>
                  <a:pt x="2916" y="5973"/>
                </a:lnTo>
                <a:lnTo>
                  <a:pt x="2924" y="5981"/>
                </a:lnTo>
                <a:lnTo>
                  <a:pt x="2934" y="5990"/>
                </a:lnTo>
                <a:lnTo>
                  <a:pt x="2944" y="5997"/>
                </a:lnTo>
                <a:lnTo>
                  <a:pt x="2954" y="6004"/>
                </a:lnTo>
                <a:lnTo>
                  <a:pt x="2965" y="6009"/>
                </a:lnTo>
                <a:lnTo>
                  <a:pt x="2976" y="6014"/>
                </a:lnTo>
                <a:lnTo>
                  <a:pt x="2987" y="6017"/>
                </a:lnTo>
                <a:lnTo>
                  <a:pt x="2999" y="6019"/>
                </a:lnTo>
                <a:lnTo>
                  <a:pt x="3012" y="6020"/>
                </a:lnTo>
                <a:lnTo>
                  <a:pt x="3025" y="6019"/>
                </a:lnTo>
                <a:lnTo>
                  <a:pt x="3037" y="6017"/>
                </a:lnTo>
                <a:lnTo>
                  <a:pt x="3049" y="6014"/>
                </a:lnTo>
                <a:lnTo>
                  <a:pt x="3061" y="6009"/>
                </a:lnTo>
                <a:lnTo>
                  <a:pt x="3073" y="6004"/>
                </a:lnTo>
                <a:lnTo>
                  <a:pt x="3083" y="5997"/>
                </a:lnTo>
                <a:lnTo>
                  <a:pt x="3093" y="5990"/>
                </a:lnTo>
                <a:lnTo>
                  <a:pt x="3103" y="5981"/>
                </a:lnTo>
                <a:lnTo>
                  <a:pt x="3110" y="5973"/>
                </a:lnTo>
                <a:lnTo>
                  <a:pt x="3118" y="5963"/>
                </a:lnTo>
                <a:lnTo>
                  <a:pt x="3123" y="5954"/>
                </a:lnTo>
                <a:lnTo>
                  <a:pt x="3127" y="5943"/>
                </a:lnTo>
                <a:lnTo>
                  <a:pt x="3132" y="5953"/>
                </a:lnTo>
                <a:lnTo>
                  <a:pt x="3140" y="5962"/>
                </a:lnTo>
                <a:lnTo>
                  <a:pt x="3148" y="5972"/>
                </a:lnTo>
                <a:lnTo>
                  <a:pt x="3158" y="5981"/>
                </a:lnTo>
                <a:lnTo>
                  <a:pt x="3168" y="5989"/>
                </a:lnTo>
                <a:lnTo>
                  <a:pt x="3177" y="5995"/>
                </a:lnTo>
                <a:lnTo>
                  <a:pt x="3188" y="6001"/>
                </a:lnTo>
                <a:lnTo>
                  <a:pt x="3200" y="6005"/>
                </a:lnTo>
                <a:lnTo>
                  <a:pt x="3211" y="6008"/>
                </a:lnTo>
                <a:lnTo>
                  <a:pt x="3223" y="6009"/>
                </a:lnTo>
                <a:lnTo>
                  <a:pt x="3236" y="6010"/>
                </a:lnTo>
                <a:lnTo>
                  <a:pt x="3249" y="6009"/>
                </a:lnTo>
                <a:lnTo>
                  <a:pt x="3262" y="6007"/>
                </a:lnTo>
                <a:lnTo>
                  <a:pt x="3273" y="6005"/>
                </a:lnTo>
                <a:lnTo>
                  <a:pt x="3285" y="6001"/>
                </a:lnTo>
                <a:lnTo>
                  <a:pt x="3297" y="5995"/>
                </a:lnTo>
                <a:lnTo>
                  <a:pt x="3306" y="5990"/>
                </a:lnTo>
                <a:lnTo>
                  <a:pt x="3317" y="5982"/>
                </a:lnTo>
                <a:lnTo>
                  <a:pt x="3327" y="5974"/>
                </a:lnTo>
                <a:lnTo>
                  <a:pt x="3336" y="5964"/>
                </a:lnTo>
                <a:lnTo>
                  <a:pt x="3343" y="5956"/>
                </a:lnTo>
                <a:lnTo>
                  <a:pt x="3349" y="5946"/>
                </a:lnTo>
                <a:lnTo>
                  <a:pt x="3353" y="5937"/>
                </a:lnTo>
                <a:lnTo>
                  <a:pt x="3357" y="5926"/>
                </a:lnTo>
                <a:lnTo>
                  <a:pt x="3365" y="5935"/>
                </a:lnTo>
                <a:lnTo>
                  <a:pt x="3373" y="5944"/>
                </a:lnTo>
                <a:lnTo>
                  <a:pt x="3382" y="5953"/>
                </a:lnTo>
                <a:lnTo>
                  <a:pt x="3392" y="5960"/>
                </a:lnTo>
                <a:lnTo>
                  <a:pt x="3402" y="5967"/>
                </a:lnTo>
                <a:lnTo>
                  <a:pt x="3411" y="5974"/>
                </a:lnTo>
                <a:lnTo>
                  <a:pt x="3422" y="5978"/>
                </a:lnTo>
                <a:lnTo>
                  <a:pt x="3434" y="5981"/>
                </a:lnTo>
                <a:lnTo>
                  <a:pt x="3445" y="5983"/>
                </a:lnTo>
                <a:lnTo>
                  <a:pt x="3457" y="5983"/>
                </a:lnTo>
                <a:lnTo>
                  <a:pt x="3470" y="5983"/>
                </a:lnTo>
                <a:lnTo>
                  <a:pt x="3483" y="5981"/>
                </a:lnTo>
                <a:lnTo>
                  <a:pt x="3495" y="5979"/>
                </a:lnTo>
                <a:lnTo>
                  <a:pt x="3507" y="5976"/>
                </a:lnTo>
                <a:lnTo>
                  <a:pt x="3519" y="5972"/>
                </a:lnTo>
                <a:lnTo>
                  <a:pt x="3530" y="5966"/>
                </a:lnTo>
                <a:lnTo>
                  <a:pt x="3539" y="5959"/>
                </a:lnTo>
                <a:lnTo>
                  <a:pt x="3549" y="5951"/>
                </a:lnTo>
                <a:lnTo>
                  <a:pt x="3557" y="5943"/>
                </a:lnTo>
                <a:lnTo>
                  <a:pt x="3566" y="5932"/>
                </a:lnTo>
                <a:lnTo>
                  <a:pt x="3571" y="5923"/>
                </a:lnTo>
                <a:lnTo>
                  <a:pt x="3577" y="5912"/>
                </a:lnTo>
                <a:lnTo>
                  <a:pt x="3582" y="5901"/>
                </a:lnTo>
                <a:lnTo>
                  <a:pt x="3587" y="5891"/>
                </a:lnTo>
                <a:lnTo>
                  <a:pt x="3594" y="5898"/>
                </a:lnTo>
                <a:lnTo>
                  <a:pt x="3602" y="5906"/>
                </a:lnTo>
                <a:lnTo>
                  <a:pt x="3612" y="5913"/>
                </a:lnTo>
                <a:lnTo>
                  <a:pt x="3621" y="5918"/>
                </a:lnTo>
                <a:lnTo>
                  <a:pt x="3632" y="5926"/>
                </a:lnTo>
                <a:lnTo>
                  <a:pt x="3644" y="5931"/>
                </a:lnTo>
                <a:lnTo>
                  <a:pt x="3655" y="5935"/>
                </a:lnTo>
                <a:lnTo>
                  <a:pt x="3666" y="5938"/>
                </a:lnTo>
                <a:lnTo>
                  <a:pt x="3678" y="5940"/>
                </a:lnTo>
                <a:lnTo>
                  <a:pt x="3691" y="5940"/>
                </a:lnTo>
                <a:lnTo>
                  <a:pt x="3703" y="5939"/>
                </a:lnTo>
                <a:lnTo>
                  <a:pt x="3716" y="5937"/>
                </a:lnTo>
                <a:lnTo>
                  <a:pt x="3727" y="5932"/>
                </a:lnTo>
                <a:lnTo>
                  <a:pt x="3739" y="5927"/>
                </a:lnTo>
                <a:lnTo>
                  <a:pt x="3750" y="5922"/>
                </a:lnTo>
                <a:lnTo>
                  <a:pt x="3759" y="5915"/>
                </a:lnTo>
                <a:lnTo>
                  <a:pt x="3769" y="5908"/>
                </a:lnTo>
                <a:lnTo>
                  <a:pt x="3777" y="5899"/>
                </a:lnTo>
                <a:lnTo>
                  <a:pt x="3786" y="5891"/>
                </a:lnTo>
                <a:lnTo>
                  <a:pt x="3792" y="5880"/>
                </a:lnTo>
                <a:lnTo>
                  <a:pt x="3800" y="5868"/>
                </a:lnTo>
                <a:lnTo>
                  <a:pt x="3804" y="5857"/>
                </a:lnTo>
                <a:lnTo>
                  <a:pt x="3807" y="5846"/>
                </a:lnTo>
                <a:lnTo>
                  <a:pt x="3810" y="5835"/>
                </a:lnTo>
                <a:lnTo>
                  <a:pt x="3818" y="5843"/>
                </a:lnTo>
                <a:lnTo>
                  <a:pt x="3826" y="5850"/>
                </a:lnTo>
                <a:lnTo>
                  <a:pt x="3837" y="5858"/>
                </a:lnTo>
                <a:lnTo>
                  <a:pt x="3849" y="5863"/>
                </a:lnTo>
                <a:lnTo>
                  <a:pt x="3860" y="5868"/>
                </a:lnTo>
                <a:lnTo>
                  <a:pt x="3870" y="5873"/>
                </a:lnTo>
                <a:lnTo>
                  <a:pt x="3882" y="5876"/>
                </a:lnTo>
                <a:lnTo>
                  <a:pt x="3894" y="5877"/>
                </a:lnTo>
                <a:lnTo>
                  <a:pt x="3907" y="5877"/>
                </a:lnTo>
                <a:lnTo>
                  <a:pt x="3918" y="5876"/>
                </a:lnTo>
                <a:lnTo>
                  <a:pt x="3931" y="5874"/>
                </a:lnTo>
                <a:lnTo>
                  <a:pt x="3943" y="5870"/>
                </a:lnTo>
                <a:lnTo>
                  <a:pt x="3956" y="5865"/>
                </a:lnTo>
                <a:lnTo>
                  <a:pt x="3966" y="5860"/>
                </a:lnTo>
                <a:lnTo>
                  <a:pt x="3977" y="5853"/>
                </a:lnTo>
                <a:lnTo>
                  <a:pt x="3987" y="5846"/>
                </a:lnTo>
                <a:lnTo>
                  <a:pt x="3996" y="5838"/>
                </a:lnTo>
                <a:lnTo>
                  <a:pt x="4004" y="5829"/>
                </a:lnTo>
                <a:lnTo>
                  <a:pt x="4010" y="5818"/>
                </a:lnTo>
                <a:lnTo>
                  <a:pt x="4015" y="5807"/>
                </a:lnTo>
                <a:lnTo>
                  <a:pt x="4021" y="5797"/>
                </a:lnTo>
                <a:lnTo>
                  <a:pt x="4025" y="5786"/>
                </a:lnTo>
                <a:lnTo>
                  <a:pt x="4028" y="5775"/>
                </a:lnTo>
                <a:lnTo>
                  <a:pt x="4029" y="5766"/>
                </a:lnTo>
                <a:lnTo>
                  <a:pt x="4038" y="5772"/>
                </a:lnTo>
                <a:lnTo>
                  <a:pt x="4047" y="5779"/>
                </a:lnTo>
                <a:lnTo>
                  <a:pt x="4058" y="5784"/>
                </a:lnTo>
                <a:lnTo>
                  <a:pt x="4068" y="5789"/>
                </a:lnTo>
                <a:lnTo>
                  <a:pt x="4079" y="5794"/>
                </a:lnTo>
                <a:lnTo>
                  <a:pt x="4091" y="5796"/>
                </a:lnTo>
                <a:lnTo>
                  <a:pt x="4104" y="5797"/>
                </a:lnTo>
                <a:lnTo>
                  <a:pt x="4116" y="5798"/>
                </a:lnTo>
                <a:lnTo>
                  <a:pt x="4127" y="5797"/>
                </a:lnTo>
                <a:lnTo>
                  <a:pt x="4140" y="5796"/>
                </a:lnTo>
                <a:lnTo>
                  <a:pt x="4153" y="5794"/>
                </a:lnTo>
                <a:lnTo>
                  <a:pt x="4166" y="5789"/>
                </a:lnTo>
                <a:lnTo>
                  <a:pt x="4177" y="5784"/>
                </a:lnTo>
                <a:lnTo>
                  <a:pt x="4187" y="5778"/>
                </a:lnTo>
                <a:lnTo>
                  <a:pt x="4197" y="5770"/>
                </a:lnTo>
                <a:lnTo>
                  <a:pt x="4205" y="5762"/>
                </a:lnTo>
                <a:lnTo>
                  <a:pt x="4213" y="5752"/>
                </a:lnTo>
                <a:lnTo>
                  <a:pt x="4220" y="5742"/>
                </a:lnTo>
                <a:lnTo>
                  <a:pt x="4227" y="5732"/>
                </a:lnTo>
                <a:lnTo>
                  <a:pt x="4232" y="5720"/>
                </a:lnTo>
                <a:lnTo>
                  <a:pt x="4236" y="5709"/>
                </a:lnTo>
                <a:lnTo>
                  <a:pt x="4240" y="5700"/>
                </a:lnTo>
                <a:lnTo>
                  <a:pt x="4242" y="5689"/>
                </a:lnTo>
                <a:lnTo>
                  <a:pt x="4243" y="5678"/>
                </a:lnTo>
                <a:lnTo>
                  <a:pt x="4252" y="5684"/>
                </a:lnTo>
                <a:lnTo>
                  <a:pt x="4262" y="5689"/>
                </a:lnTo>
                <a:lnTo>
                  <a:pt x="4273" y="5694"/>
                </a:lnTo>
                <a:lnTo>
                  <a:pt x="4284" y="5699"/>
                </a:lnTo>
                <a:lnTo>
                  <a:pt x="4296" y="5702"/>
                </a:lnTo>
                <a:lnTo>
                  <a:pt x="4308" y="5704"/>
                </a:lnTo>
                <a:lnTo>
                  <a:pt x="4320" y="5705"/>
                </a:lnTo>
                <a:lnTo>
                  <a:pt x="4331" y="5705"/>
                </a:lnTo>
                <a:lnTo>
                  <a:pt x="4343" y="5703"/>
                </a:lnTo>
                <a:lnTo>
                  <a:pt x="4355" y="5701"/>
                </a:lnTo>
                <a:lnTo>
                  <a:pt x="4367" y="5698"/>
                </a:lnTo>
                <a:lnTo>
                  <a:pt x="4378" y="5692"/>
                </a:lnTo>
                <a:lnTo>
                  <a:pt x="4389" y="5686"/>
                </a:lnTo>
                <a:lnTo>
                  <a:pt x="4400" y="5678"/>
                </a:lnTo>
                <a:lnTo>
                  <a:pt x="4409" y="5670"/>
                </a:lnTo>
                <a:lnTo>
                  <a:pt x="4418" y="5661"/>
                </a:lnTo>
                <a:lnTo>
                  <a:pt x="4424" y="5652"/>
                </a:lnTo>
                <a:lnTo>
                  <a:pt x="4431" y="5641"/>
                </a:lnTo>
                <a:lnTo>
                  <a:pt x="4437" y="5630"/>
                </a:lnTo>
                <a:lnTo>
                  <a:pt x="4441" y="5619"/>
                </a:lnTo>
                <a:lnTo>
                  <a:pt x="4445" y="5607"/>
                </a:lnTo>
                <a:lnTo>
                  <a:pt x="4447" y="5595"/>
                </a:lnTo>
                <a:lnTo>
                  <a:pt x="4448" y="5582"/>
                </a:lnTo>
                <a:lnTo>
                  <a:pt x="4448" y="5571"/>
                </a:lnTo>
                <a:lnTo>
                  <a:pt x="4456" y="5577"/>
                </a:lnTo>
                <a:lnTo>
                  <a:pt x="4466" y="5583"/>
                </a:lnTo>
                <a:lnTo>
                  <a:pt x="4478" y="5588"/>
                </a:lnTo>
                <a:lnTo>
                  <a:pt x="4489" y="5591"/>
                </a:lnTo>
                <a:lnTo>
                  <a:pt x="4502" y="5593"/>
                </a:lnTo>
                <a:lnTo>
                  <a:pt x="4515" y="5594"/>
                </a:lnTo>
                <a:lnTo>
                  <a:pt x="4528" y="5594"/>
                </a:lnTo>
                <a:lnTo>
                  <a:pt x="4540" y="5593"/>
                </a:lnTo>
                <a:lnTo>
                  <a:pt x="4551" y="5591"/>
                </a:lnTo>
                <a:lnTo>
                  <a:pt x="4562" y="5588"/>
                </a:lnTo>
                <a:lnTo>
                  <a:pt x="4574" y="5583"/>
                </a:lnTo>
                <a:lnTo>
                  <a:pt x="4584" y="5577"/>
                </a:lnTo>
                <a:lnTo>
                  <a:pt x="4594" y="5570"/>
                </a:lnTo>
                <a:lnTo>
                  <a:pt x="4604" y="5561"/>
                </a:lnTo>
                <a:lnTo>
                  <a:pt x="4612" y="5552"/>
                </a:lnTo>
                <a:lnTo>
                  <a:pt x="4620" y="5543"/>
                </a:lnTo>
                <a:lnTo>
                  <a:pt x="4627" y="5532"/>
                </a:lnTo>
                <a:lnTo>
                  <a:pt x="4634" y="5522"/>
                </a:lnTo>
                <a:lnTo>
                  <a:pt x="4639" y="5510"/>
                </a:lnTo>
                <a:lnTo>
                  <a:pt x="4643" y="5497"/>
                </a:lnTo>
                <a:lnTo>
                  <a:pt x="4645" y="5486"/>
                </a:lnTo>
                <a:lnTo>
                  <a:pt x="4646" y="5475"/>
                </a:lnTo>
                <a:lnTo>
                  <a:pt x="4645" y="5463"/>
                </a:lnTo>
                <a:lnTo>
                  <a:pt x="4643" y="5452"/>
                </a:lnTo>
                <a:lnTo>
                  <a:pt x="4654" y="5456"/>
                </a:lnTo>
                <a:lnTo>
                  <a:pt x="4665" y="5462"/>
                </a:lnTo>
                <a:lnTo>
                  <a:pt x="4670" y="5463"/>
                </a:lnTo>
                <a:lnTo>
                  <a:pt x="4676" y="5465"/>
                </a:lnTo>
                <a:lnTo>
                  <a:pt x="4683" y="5465"/>
                </a:lnTo>
                <a:lnTo>
                  <a:pt x="4689" y="5466"/>
                </a:lnTo>
                <a:lnTo>
                  <a:pt x="4701" y="5468"/>
                </a:lnTo>
                <a:lnTo>
                  <a:pt x="4713" y="5468"/>
                </a:lnTo>
                <a:lnTo>
                  <a:pt x="4724" y="5468"/>
                </a:lnTo>
                <a:lnTo>
                  <a:pt x="4736" y="5466"/>
                </a:lnTo>
                <a:lnTo>
                  <a:pt x="4748" y="5463"/>
                </a:lnTo>
                <a:lnTo>
                  <a:pt x="4760" y="5458"/>
                </a:lnTo>
                <a:lnTo>
                  <a:pt x="4771" y="5452"/>
                </a:lnTo>
                <a:lnTo>
                  <a:pt x="4783" y="5445"/>
                </a:lnTo>
                <a:lnTo>
                  <a:pt x="4793" y="5437"/>
                </a:lnTo>
                <a:lnTo>
                  <a:pt x="4801" y="5428"/>
                </a:lnTo>
                <a:lnTo>
                  <a:pt x="4810" y="5418"/>
                </a:lnTo>
                <a:lnTo>
                  <a:pt x="4816" y="5408"/>
                </a:lnTo>
                <a:lnTo>
                  <a:pt x="4821" y="5398"/>
                </a:lnTo>
                <a:lnTo>
                  <a:pt x="4826" y="5386"/>
                </a:lnTo>
                <a:lnTo>
                  <a:pt x="4829" y="5374"/>
                </a:lnTo>
                <a:lnTo>
                  <a:pt x="4831" y="5361"/>
                </a:lnTo>
                <a:lnTo>
                  <a:pt x="4833" y="5350"/>
                </a:lnTo>
                <a:lnTo>
                  <a:pt x="4834" y="5339"/>
                </a:lnTo>
                <a:lnTo>
                  <a:pt x="4833" y="5327"/>
                </a:lnTo>
                <a:lnTo>
                  <a:pt x="4831" y="5316"/>
                </a:lnTo>
                <a:lnTo>
                  <a:pt x="4842" y="5321"/>
                </a:lnTo>
                <a:lnTo>
                  <a:pt x="4852" y="5324"/>
                </a:lnTo>
                <a:lnTo>
                  <a:pt x="4863" y="5326"/>
                </a:lnTo>
                <a:lnTo>
                  <a:pt x="4873" y="5326"/>
                </a:lnTo>
                <a:lnTo>
                  <a:pt x="4887" y="5327"/>
                </a:lnTo>
                <a:lnTo>
                  <a:pt x="4899" y="5326"/>
                </a:lnTo>
                <a:lnTo>
                  <a:pt x="4912" y="5324"/>
                </a:lnTo>
                <a:lnTo>
                  <a:pt x="4924" y="5322"/>
                </a:lnTo>
                <a:lnTo>
                  <a:pt x="4936" y="5318"/>
                </a:lnTo>
                <a:lnTo>
                  <a:pt x="4947" y="5312"/>
                </a:lnTo>
                <a:lnTo>
                  <a:pt x="4958" y="5306"/>
                </a:lnTo>
                <a:lnTo>
                  <a:pt x="4968" y="5299"/>
                </a:lnTo>
                <a:lnTo>
                  <a:pt x="4977" y="5289"/>
                </a:lnTo>
                <a:lnTo>
                  <a:pt x="4986" y="5279"/>
                </a:lnTo>
                <a:lnTo>
                  <a:pt x="4993" y="5270"/>
                </a:lnTo>
                <a:lnTo>
                  <a:pt x="5000" y="5259"/>
                </a:lnTo>
                <a:lnTo>
                  <a:pt x="5004" y="5248"/>
                </a:lnTo>
                <a:lnTo>
                  <a:pt x="5008" y="5237"/>
                </a:lnTo>
                <a:lnTo>
                  <a:pt x="5010" y="5224"/>
                </a:lnTo>
                <a:lnTo>
                  <a:pt x="5013" y="5211"/>
                </a:lnTo>
                <a:lnTo>
                  <a:pt x="5013" y="5200"/>
                </a:lnTo>
                <a:lnTo>
                  <a:pt x="5011" y="5189"/>
                </a:lnTo>
                <a:lnTo>
                  <a:pt x="5009" y="5177"/>
                </a:lnTo>
                <a:lnTo>
                  <a:pt x="5006" y="5166"/>
                </a:lnTo>
                <a:lnTo>
                  <a:pt x="5017" y="5171"/>
                </a:lnTo>
                <a:lnTo>
                  <a:pt x="5029" y="5173"/>
                </a:lnTo>
                <a:lnTo>
                  <a:pt x="5040" y="5173"/>
                </a:lnTo>
                <a:lnTo>
                  <a:pt x="5051" y="5173"/>
                </a:lnTo>
                <a:lnTo>
                  <a:pt x="5064" y="5173"/>
                </a:lnTo>
                <a:lnTo>
                  <a:pt x="5077" y="5172"/>
                </a:lnTo>
                <a:lnTo>
                  <a:pt x="5088" y="5168"/>
                </a:lnTo>
                <a:lnTo>
                  <a:pt x="5100" y="5165"/>
                </a:lnTo>
                <a:lnTo>
                  <a:pt x="5112" y="5160"/>
                </a:lnTo>
                <a:lnTo>
                  <a:pt x="5123" y="5155"/>
                </a:lnTo>
                <a:lnTo>
                  <a:pt x="5132" y="5147"/>
                </a:lnTo>
                <a:lnTo>
                  <a:pt x="5142" y="5139"/>
                </a:lnTo>
                <a:lnTo>
                  <a:pt x="5150" y="5129"/>
                </a:lnTo>
                <a:lnTo>
                  <a:pt x="5158" y="5119"/>
                </a:lnTo>
                <a:lnTo>
                  <a:pt x="5164" y="5109"/>
                </a:lnTo>
                <a:lnTo>
                  <a:pt x="5170" y="5097"/>
                </a:lnTo>
                <a:lnTo>
                  <a:pt x="5175" y="5085"/>
                </a:lnTo>
                <a:lnTo>
                  <a:pt x="5177" y="5073"/>
                </a:lnTo>
                <a:lnTo>
                  <a:pt x="5179" y="5061"/>
                </a:lnTo>
                <a:lnTo>
                  <a:pt x="5180" y="5048"/>
                </a:lnTo>
                <a:lnTo>
                  <a:pt x="5178" y="5037"/>
                </a:lnTo>
                <a:lnTo>
                  <a:pt x="5176" y="5025"/>
                </a:lnTo>
                <a:lnTo>
                  <a:pt x="5174" y="5014"/>
                </a:lnTo>
                <a:lnTo>
                  <a:pt x="5170" y="5002"/>
                </a:lnTo>
                <a:lnTo>
                  <a:pt x="5180" y="5005"/>
                </a:lnTo>
                <a:lnTo>
                  <a:pt x="5192" y="5007"/>
                </a:lnTo>
                <a:lnTo>
                  <a:pt x="5204" y="5007"/>
                </a:lnTo>
                <a:lnTo>
                  <a:pt x="5215" y="5006"/>
                </a:lnTo>
                <a:lnTo>
                  <a:pt x="5227" y="5005"/>
                </a:lnTo>
                <a:lnTo>
                  <a:pt x="5240" y="5003"/>
                </a:lnTo>
                <a:lnTo>
                  <a:pt x="5252" y="4999"/>
                </a:lnTo>
                <a:lnTo>
                  <a:pt x="5262" y="4994"/>
                </a:lnTo>
                <a:lnTo>
                  <a:pt x="5273" y="4988"/>
                </a:lnTo>
                <a:lnTo>
                  <a:pt x="5283" y="4981"/>
                </a:lnTo>
                <a:lnTo>
                  <a:pt x="5292" y="4973"/>
                </a:lnTo>
                <a:lnTo>
                  <a:pt x="5302" y="4965"/>
                </a:lnTo>
                <a:lnTo>
                  <a:pt x="5309" y="4954"/>
                </a:lnTo>
                <a:lnTo>
                  <a:pt x="5316" y="4942"/>
                </a:lnTo>
                <a:lnTo>
                  <a:pt x="5321" y="4932"/>
                </a:lnTo>
                <a:lnTo>
                  <a:pt x="5325" y="4920"/>
                </a:lnTo>
                <a:lnTo>
                  <a:pt x="5329" y="4909"/>
                </a:lnTo>
                <a:lnTo>
                  <a:pt x="5330" y="4897"/>
                </a:lnTo>
                <a:lnTo>
                  <a:pt x="5331" y="4886"/>
                </a:lnTo>
                <a:lnTo>
                  <a:pt x="5330" y="4874"/>
                </a:lnTo>
                <a:lnTo>
                  <a:pt x="5330" y="4861"/>
                </a:lnTo>
                <a:lnTo>
                  <a:pt x="5328" y="4849"/>
                </a:lnTo>
                <a:lnTo>
                  <a:pt x="5324" y="4839"/>
                </a:lnTo>
                <a:lnTo>
                  <a:pt x="5319" y="4828"/>
                </a:lnTo>
                <a:lnTo>
                  <a:pt x="5331" y="4830"/>
                </a:lnTo>
                <a:lnTo>
                  <a:pt x="5342" y="4831"/>
                </a:lnTo>
                <a:lnTo>
                  <a:pt x="5354" y="4831"/>
                </a:lnTo>
                <a:lnTo>
                  <a:pt x="5365" y="4831"/>
                </a:lnTo>
                <a:lnTo>
                  <a:pt x="5378" y="4829"/>
                </a:lnTo>
                <a:lnTo>
                  <a:pt x="5389" y="4825"/>
                </a:lnTo>
                <a:lnTo>
                  <a:pt x="5401" y="4820"/>
                </a:lnTo>
                <a:lnTo>
                  <a:pt x="5412" y="4813"/>
                </a:lnTo>
                <a:lnTo>
                  <a:pt x="5421" y="4807"/>
                </a:lnTo>
                <a:lnTo>
                  <a:pt x="5431" y="4798"/>
                </a:lnTo>
                <a:lnTo>
                  <a:pt x="5441" y="4790"/>
                </a:lnTo>
                <a:lnTo>
                  <a:pt x="5448" y="4779"/>
                </a:lnTo>
                <a:lnTo>
                  <a:pt x="5456" y="4768"/>
                </a:lnTo>
                <a:lnTo>
                  <a:pt x="5461" y="4755"/>
                </a:lnTo>
                <a:lnTo>
                  <a:pt x="5466" y="4744"/>
                </a:lnTo>
                <a:lnTo>
                  <a:pt x="5470" y="4732"/>
                </a:lnTo>
                <a:lnTo>
                  <a:pt x="5472" y="4720"/>
                </a:lnTo>
                <a:lnTo>
                  <a:pt x="5472" y="4709"/>
                </a:lnTo>
                <a:lnTo>
                  <a:pt x="5472" y="4697"/>
                </a:lnTo>
                <a:lnTo>
                  <a:pt x="5470" y="4685"/>
                </a:lnTo>
                <a:lnTo>
                  <a:pt x="5468" y="4673"/>
                </a:lnTo>
                <a:lnTo>
                  <a:pt x="5465" y="4662"/>
                </a:lnTo>
                <a:lnTo>
                  <a:pt x="5461" y="4651"/>
                </a:lnTo>
                <a:lnTo>
                  <a:pt x="5456" y="4640"/>
                </a:lnTo>
                <a:lnTo>
                  <a:pt x="5466" y="4641"/>
                </a:lnTo>
                <a:lnTo>
                  <a:pt x="5478" y="4641"/>
                </a:lnTo>
                <a:lnTo>
                  <a:pt x="5490" y="4639"/>
                </a:lnTo>
                <a:lnTo>
                  <a:pt x="5500" y="4637"/>
                </a:lnTo>
                <a:lnTo>
                  <a:pt x="5513" y="4634"/>
                </a:lnTo>
                <a:lnTo>
                  <a:pt x="5525" y="4630"/>
                </a:lnTo>
                <a:lnTo>
                  <a:pt x="5536" y="4624"/>
                </a:lnTo>
                <a:lnTo>
                  <a:pt x="5546" y="4618"/>
                </a:lnTo>
                <a:lnTo>
                  <a:pt x="5555" y="4610"/>
                </a:lnTo>
                <a:lnTo>
                  <a:pt x="5565" y="4602"/>
                </a:lnTo>
                <a:lnTo>
                  <a:pt x="5573" y="4592"/>
                </a:lnTo>
                <a:lnTo>
                  <a:pt x="5581" y="4581"/>
                </a:lnTo>
                <a:lnTo>
                  <a:pt x="5587" y="4570"/>
                </a:lnTo>
                <a:lnTo>
                  <a:pt x="5591" y="4559"/>
                </a:lnTo>
                <a:lnTo>
                  <a:pt x="5594" y="4547"/>
                </a:lnTo>
                <a:lnTo>
                  <a:pt x="5597" y="4535"/>
                </a:lnTo>
                <a:lnTo>
                  <a:pt x="5598" y="4523"/>
                </a:lnTo>
                <a:lnTo>
                  <a:pt x="5598" y="4511"/>
                </a:lnTo>
                <a:lnTo>
                  <a:pt x="5597" y="4498"/>
                </a:lnTo>
                <a:lnTo>
                  <a:pt x="5595" y="4487"/>
                </a:lnTo>
                <a:lnTo>
                  <a:pt x="5591" y="4475"/>
                </a:lnTo>
                <a:lnTo>
                  <a:pt x="5587" y="4463"/>
                </a:lnTo>
                <a:lnTo>
                  <a:pt x="5583" y="4454"/>
                </a:lnTo>
                <a:lnTo>
                  <a:pt x="5577" y="4445"/>
                </a:lnTo>
                <a:lnTo>
                  <a:pt x="5588" y="4444"/>
                </a:lnTo>
                <a:lnTo>
                  <a:pt x="5599" y="4443"/>
                </a:lnTo>
                <a:lnTo>
                  <a:pt x="5610" y="4441"/>
                </a:lnTo>
                <a:lnTo>
                  <a:pt x="5622" y="4438"/>
                </a:lnTo>
                <a:lnTo>
                  <a:pt x="5634" y="4433"/>
                </a:lnTo>
                <a:lnTo>
                  <a:pt x="5645" y="4428"/>
                </a:lnTo>
                <a:lnTo>
                  <a:pt x="5655" y="4422"/>
                </a:lnTo>
                <a:lnTo>
                  <a:pt x="5665" y="4414"/>
                </a:lnTo>
                <a:lnTo>
                  <a:pt x="5673" y="4407"/>
                </a:lnTo>
                <a:lnTo>
                  <a:pt x="5682" y="4397"/>
                </a:lnTo>
                <a:lnTo>
                  <a:pt x="5689" y="4386"/>
                </a:lnTo>
                <a:lnTo>
                  <a:pt x="5696" y="4376"/>
                </a:lnTo>
                <a:lnTo>
                  <a:pt x="5701" y="4364"/>
                </a:lnTo>
                <a:lnTo>
                  <a:pt x="5704" y="4352"/>
                </a:lnTo>
                <a:lnTo>
                  <a:pt x="5707" y="4340"/>
                </a:lnTo>
                <a:lnTo>
                  <a:pt x="5709" y="4329"/>
                </a:lnTo>
                <a:lnTo>
                  <a:pt x="5709" y="4317"/>
                </a:lnTo>
                <a:lnTo>
                  <a:pt x="5709" y="4305"/>
                </a:lnTo>
                <a:lnTo>
                  <a:pt x="5707" y="4294"/>
                </a:lnTo>
                <a:lnTo>
                  <a:pt x="5703" y="4282"/>
                </a:lnTo>
                <a:lnTo>
                  <a:pt x="5699" y="4269"/>
                </a:lnTo>
                <a:lnTo>
                  <a:pt x="5694" y="4258"/>
                </a:lnTo>
                <a:lnTo>
                  <a:pt x="5687" y="4248"/>
                </a:lnTo>
                <a:lnTo>
                  <a:pt x="5682" y="4239"/>
                </a:lnTo>
                <a:lnTo>
                  <a:pt x="5693" y="4237"/>
                </a:lnTo>
                <a:lnTo>
                  <a:pt x="5703" y="4235"/>
                </a:lnTo>
                <a:lnTo>
                  <a:pt x="5713" y="4232"/>
                </a:lnTo>
                <a:lnTo>
                  <a:pt x="5724" y="4230"/>
                </a:lnTo>
                <a:lnTo>
                  <a:pt x="5735" y="4223"/>
                </a:lnTo>
                <a:lnTo>
                  <a:pt x="5746" y="4218"/>
                </a:lnTo>
                <a:lnTo>
                  <a:pt x="5756" y="4210"/>
                </a:lnTo>
                <a:lnTo>
                  <a:pt x="5765" y="4203"/>
                </a:lnTo>
                <a:lnTo>
                  <a:pt x="5774" y="4194"/>
                </a:lnTo>
                <a:lnTo>
                  <a:pt x="5781" y="4185"/>
                </a:lnTo>
                <a:lnTo>
                  <a:pt x="5788" y="4174"/>
                </a:lnTo>
                <a:lnTo>
                  <a:pt x="5794" y="4163"/>
                </a:lnTo>
                <a:lnTo>
                  <a:pt x="5797" y="4149"/>
                </a:lnTo>
                <a:lnTo>
                  <a:pt x="5799" y="4138"/>
                </a:lnTo>
                <a:lnTo>
                  <a:pt x="5800" y="4125"/>
                </a:lnTo>
                <a:lnTo>
                  <a:pt x="5802" y="4113"/>
                </a:lnTo>
                <a:lnTo>
                  <a:pt x="5800" y="4100"/>
                </a:lnTo>
                <a:lnTo>
                  <a:pt x="5799" y="4089"/>
                </a:lnTo>
                <a:lnTo>
                  <a:pt x="5797" y="4077"/>
                </a:lnTo>
                <a:lnTo>
                  <a:pt x="5794" y="4065"/>
                </a:lnTo>
                <a:lnTo>
                  <a:pt x="5789" y="4053"/>
                </a:lnTo>
                <a:lnTo>
                  <a:pt x="5782" y="4044"/>
                </a:lnTo>
                <a:lnTo>
                  <a:pt x="5776" y="4035"/>
                </a:lnTo>
                <a:lnTo>
                  <a:pt x="5770" y="4027"/>
                </a:lnTo>
                <a:lnTo>
                  <a:pt x="5779" y="4025"/>
                </a:lnTo>
                <a:lnTo>
                  <a:pt x="5791" y="4021"/>
                </a:lnTo>
                <a:lnTo>
                  <a:pt x="5802" y="4018"/>
                </a:lnTo>
                <a:lnTo>
                  <a:pt x="5814" y="4013"/>
                </a:lnTo>
                <a:lnTo>
                  <a:pt x="5825" y="4007"/>
                </a:lnTo>
                <a:lnTo>
                  <a:pt x="5834" y="3999"/>
                </a:lnTo>
                <a:lnTo>
                  <a:pt x="5843" y="3991"/>
                </a:lnTo>
                <a:lnTo>
                  <a:pt x="5851" y="3982"/>
                </a:lnTo>
                <a:lnTo>
                  <a:pt x="5858" y="3972"/>
                </a:lnTo>
                <a:lnTo>
                  <a:pt x="5866" y="3962"/>
                </a:lnTo>
                <a:lnTo>
                  <a:pt x="5872" y="3951"/>
                </a:lnTo>
                <a:lnTo>
                  <a:pt x="5877" y="3940"/>
                </a:lnTo>
                <a:lnTo>
                  <a:pt x="5881" y="3927"/>
                </a:lnTo>
                <a:lnTo>
                  <a:pt x="5883" y="3915"/>
                </a:lnTo>
                <a:lnTo>
                  <a:pt x="5883" y="3902"/>
                </a:lnTo>
                <a:lnTo>
                  <a:pt x="5883" y="3890"/>
                </a:lnTo>
                <a:lnTo>
                  <a:pt x="5881" y="3877"/>
                </a:lnTo>
                <a:lnTo>
                  <a:pt x="5877" y="3866"/>
                </a:lnTo>
                <a:lnTo>
                  <a:pt x="5873" y="3854"/>
                </a:lnTo>
                <a:lnTo>
                  <a:pt x="5867" y="3842"/>
                </a:lnTo>
                <a:lnTo>
                  <a:pt x="5861" y="3833"/>
                </a:lnTo>
                <a:lnTo>
                  <a:pt x="5856" y="3822"/>
                </a:lnTo>
                <a:lnTo>
                  <a:pt x="5852" y="3818"/>
                </a:lnTo>
                <a:lnTo>
                  <a:pt x="5849" y="3814"/>
                </a:lnTo>
                <a:lnTo>
                  <a:pt x="5844" y="3810"/>
                </a:lnTo>
                <a:lnTo>
                  <a:pt x="5839" y="3808"/>
                </a:lnTo>
                <a:lnTo>
                  <a:pt x="5852" y="3805"/>
                </a:lnTo>
                <a:lnTo>
                  <a:pt x="5862" y="3801"/>
                </a:lnTo>
                <a:lnTo>
                  <a:pt x="5874" y="3795"/>
                </a:lnTo>
                <a:lnTo>
                  <a:pt x="5884" y="3790"/>
                </a:lnTo>
                <a:lnTo>
                  <a:pt x="5894" y="3784"/>
                </a:lnTo>
                <a:lnTo>
                  <a:pt x="5903" y="3775"/>
                </a:lnTo>
                <a:lnTo>
                  <a:pt x="5912" y="3766"/>
                </a:lnTo>
                <a:lnTo>
                  <a:pt x="5919" y="3757"/>
                </a:lnTo>
                <a:lnTo>
                  <a:pt x="5925" y="3747"/>
                </a:lnTo>
                <a:lnTo>
                  <a:pt x="5931" y="3737"/>
                </a:lnTo>
                <a:lnTo>
                  <a:pt x="5936" y="3725"/>
                </a:lnTo>
                <a:lnTo>
                  <a:pt x="5940" y="3713"/>
                </a:lnTo>
                <a:lnTo>
                  <a:pt x="5942" y="3700"/>
                </a:lnTo>
                <a:lnTo>
                  <a:pt x="5944" y="3688"/>
                </a:lnTo>
                <a:lnTo>
                  <a:pt x="5944" y="3676"/>
                </a:lnTo>
                <a:lnTo>
                  <a:pt x="5942" y="3663"/>
                </a:lnTo>
                <a:lnTo>
                  <a:pt x="5940" y="3651"/>
                </a:lnTo>
                <a:lnTo>
                  <a:pt x="5936" y="3640"/>
                </a:lnTo>
                <a:lnTo>
                  <a:pt x="5932" y="3628"/>
                </a:lnTo>
                <a:lnTo>
                  <a:pt x="5926" y="3616"/>
                </a:lnTo>
                <a:lnTo>
                  <a:pt x="5918" y="3606"/>
                </a:lnTo>
                <a:lnTo>
                  <a:pt x="5910" y="3597"/>
                </a:lnTo>
                <a:lnTo>
                  <a:pt x="5903" y="3589"/>
                </a:lnTo>
                <a:lnTo>
                  <a:pt x="5894" y="3581"/>
                </a:lnTo>
                <a:lnTo>
                  <a:pt x="5900" y="3581"/>
                </a:lnTo>
                <a:lnTo>
                  <a:pt x="5905" y="3580"/>
                </a:lnTo>
                <a:lnTo>
                  <a:pt x="5910" y="3578"/>
                </a:lnTo>
                <a:lnTo>
                  <a:pt x="5916" y="3574"/>
                </a:lnTo>
                <a:lnTo>
                  <a:pt x="5926" y="3569"/>
                </a:lnTo>
                <a:lnTo>
                  <a:pt x="5936" y="3564"/>
                </a:lnTo>
                <a:lnTo>
                  <a:pt x="5947" y="3555"/>
                </a:lnTo>
                <a:lnTo>
                  <a:pt x="5955" y="3547"/>
                </a:lnTo>
                <a:lnTo>
                  <a:pt x="5963" y="3537"/>
                </a:lnTo>
                <a:lnTo>
                  <a:pt x="5970" y="3527"/>
                </a:lnTo>
                <a:lnTo>
                  <a:pt x="5976" y="3517"/>
                </a:lnTo>
                <a:lnTo>
                  <a:pt x="5980" y="3505"/>
                </a:lnTo>
                <a:lnTo>
                  <a:pt x="5983" y="3493"/>
                </a:lnTo>
                <a:lnTo>
                  <a:pt x="5985" y="3481"/>
                </a:lnTo>
                <a:lnTo>
                  <a:pt x="5987" y="3468"/>
                </a:lnTo>
                <a:lnTo>
                  <a:pt x="5987" y="3455"/>
                </a:lnTo>
                <a:lnTo>
                  <a:pt x="5986" y="3442"/>
                </a:lnTo>
                <a:lnTo>
                  <a:pt x="5984" y="3430"/>
                </a:lnTo>
                <a:lnTo>
                  <a:pt x="5981" y="3420"/>
                </a:lnTo>
                <a:lnTo>
                  <a:pt x="5976" y="3409"/>
                </a:lnTo>
                <a:lnTo>
                  <a:pt x="5970" y="3399"/>
                </a:lnTo>
                <a:lnTo>
                  <a:pt x="5965" y="3390"/>
                </a:lnTo>
                <a:lnTo>
                  <a:pt x="5956" y="3378"/>
                </a:lnTo>
                <a:lnTo>
                  <a:pt x="5947" y="3369"/>
                </a:lnTo>
                <a:lnTo>
                  <a:pt x="5938" y="3361"/>
                </a:lnTo>
                <a:lnTo>
                  <a:pt x="5930" y="3355"/>
                </a:lnTo>
                <a:lnTo>
                  <a:pt x="5940" y="3351"/>
                </a:lnTo>
                <a:lnTo>
                  <a:pt x="5950" y="3345"/>
                </a:lnTo>
                <a:lnTo>
                  <a:pt x="5961" y="3338"/>
                </a:lnTo>
                <a:lnTo>
                  <a:pt x="5971" y="3330"/>
                </a:lnTo>
                <a:lnTo>
                  <a:pt x="5980" y="3322"/>
                </a:lnTo>
                <a:lnTo>
                  <a:pt x="5987" y="3313"/>
                </a:lnTo>
                <a:lnTo>
                  <a:pt x="5995" y="3302"/>
                </a:lnTo>
                <a:lnTo>
                  <a:pt x="6000" y="3293"/>
                </a:lnTo>
                <a:lnTo>
                  <a:pt x="6004" y="3281"/>
                </a:lnTo>
                <a:lnTo>
                  <a:pt x="6009" y="3270"/>
                </a:lnTo>
                <a:lnTo>
                  <a:pt x="6012" y="3259"/>
                </a:lnTo>
                <a:lnTo>
                  <a:pt x="6013" y="3247"/>
                </a:lnTo>
                <a:lnTo>
                  <a:pt x="6014" y="3234"/>
                </a:lnTo>
                <a:lnTo>
                  <a:pt x="6013" y="3221"/>
                </a:lnTo>
                <a:lnTo>
                  <a:pt x="6012" y="3210"/>
                </a:lnTo>
                <a:lnTo>
                  <a:pt x="6009" y="3197"/>
                </a:lnTo>
                <a:lnTo>
                  <a:pt x="6004" y="3185"/>
                </a:lnTo>
                <a:lnTo>
                  <a:pt x="5999" y="3174"/>
                </a:lnTo>
                <a:lnTo>
                  <a:pt x="5993" y="3164"/>
                </a:lnTo>
                <a:lnTo>
                  <a:pt x="5985" y="3153"/>
                </a:lnTo>
                <a:lnTo>
                  <a:pt x="5976" y="3144"/>
                </a:lnTo>
                <a:lnTo>
                  <a:pt x="5966" y="3137"/>
                </a:lnTo>
                <a:lnTo>
                  <a:pt x="5956" y="3131"/>
                </a:lnTo>
                <a:lnTo>
                  <a:pt x="5947" y="3125"/>
                </a:lnTo>
                <a:lnTo>
                  <a:pt x="5957" y="3120"/>
                </a:lnTo>
                <a:lnTo>
                  <a:pt x="5967" y="3114"/>
                </a:lnTo>
                <a:lnTo>
                  <a:pt x="5977" y="3106"/>
                </a:lnTo>
                <a:lnTo>
                  <a:pt x="5985" y="3096"/>
                </a:lnTo>
                <a:lnTo>
                  <a:pt x="5994" y="3088"/>
                </a:lnTo>
                <a:lnTo>
                  <a:pt x="6001" y="3078"/>
                </a:lnTo>
                <a:lnTo>
                  <a:pt x="6008" y="3068"/>
                </a:lnTo>
                <a:lnTo>
                  <a:pt x="6014" y="3057"/>
                </a:lnTo>
                <a:lnTo>
                  <a:pt x="6018" y="3046"/>
                </a:lnTo>
                <a:lnTo>
                  <a:pt x="6021" y="3035"/>
                </a:lnTo>
                <a:lnTo>
                  <a:pt x="6023" y="3023"/>
                </a:lnTo>
                <a:lnTo>
                  <a:pt x="6024" y="3010"/>
                </a:lnTo>
                <a:lnTo>
                  <a:pt x="6023" y="2997"/>
                </a:lnTo>
                <a:lnTo>
                  <a:pt x="6021" y="2984"/>
                </a:lnTo>
                <a:lnTo>
                  <a:pt x="6018" y="2973"/>
                </a:lnTo>
                <a:lnTo>
                  <a:pt x="6014" y="2961"/>
                </a:lnTo>
                <a:lnTo>
                  <a:pt x="6008" y="2949"/>
                </a:lnTo>
                <a:lnTo>
                  <a:pt x="6001" y="2939"/>
                </a:lnTo>
                <a:lnTo>
                  <a:pt x="5994" y="2929"/>
                </a:lnTo>
                <a:lnTo>
                  <a:pt x="5985" y="2919"/>
                </a:lnTo>
                <a:lnTo>
                  <a:pt x="5977" y="2912"/>
                </a:lnTo>
                <a:lnTo>
                  <a:pt x="5968" y="2905"/>
                </a:lnTo>
                <a:lnTo>
                  <a:pt x="5958" y="2900"/>
                </a:lnTo>
                <a:lnTo>
                  <a:pt x="5950" y="2895"/>
                </a:lnTo>
                <a:lnTo>
                  <a:pt x="5958" y="2889"/>
                </a:lnTo>
                <a:lnTo>
                  <a:pt x="5968" y="2882"/>
                </a:lnTo>
                <a:lnTo>
                  <a:pt x="5977" y="2875"/>
                </a:lnTo>
                <a:lnTo>
                  <a:pt x="5985" y="2867"/>
                </a:lnTo>
                <a:lnTo>
                  <a:pt x="5993" y="2856"/>
                </a:lnTo>
                <a:lnTo>
                  <a:pt x="5999" y="2846"/>
                </a:lnTo>
                <a:lnTo>
                  <a:pt x="6004" y="2834"/>
                </a:lnTo>
                <a:lnTo>
                  <a:pt x="6009" y="2823"/>
                </a:lnTo>
                <a:lnTo>
                  <a:pt x="6012" y="2812"/>
                </a:lnTo>
                <a:lnTo>
                  <a:pt x="6013" y="2800"/>
                </a:lnTo>
                <a:lnTo>
                  <a:pt x="6014" y="2788"/>
                </a:lnTo>
                <a:lnTo>
                  <a:pt x="6013" y="2776"/>
                </a:lnTo>
                <a:lnTo>
                  <a:pt x="6012" y="2763"/>
                </a:lnTo>
                <a:lnTo>
                  <a:pt x="6009" y="2750"/>
                </a:lnTo>
                <a:lnTo>
                  <a:pt x="6004" y="2738"/>
                </a:lnTo>
                <a:lnTo>
                  <a:pt x="6000" y="2726"/>
                </a:lnTo>
                <a:lnTo>
                  <a:pt x="5995" y="2716"/>
                </a:lnTo>
                <a:lnTo>
                  <a:pt x="5987" y="2706"/>
                </a:lnTo>
                <a:lnTo>
                  <a:pt x="5980" y="2697"/>
                </a:lnTo>
                <a:lnTo>
                  <a:pt x="5971" y="2689"/>
                </a:lnTo>
                <a:lnTo>
                  <a:pt x="5961" y="2683"/>
                </a:lnTo>
                <a:lnTo>
                  <a:pt x="5950" y="2676"/>
                </a:lnTo>
                <a:lnTo>
                  <a:pt x="5940" y="2670"/>
                </a:lnTo>
                <a:lnTo>
                  <a:pt x="5930" y="2665"/>
                </a:lnTo>
                <a:lnTo>
                  <a:pt x="5939" y="2659"/>
                </a:lnTo>
                <a:lnTo>
                  <a:pt x="5948" y="2652"/>
                </a:lnTo>
                <a:lnTo>
                  <a:pt x="5956" y="2643"/>
                </a:lnTo>
                <a:lnTo>
                  <a:pt x="5965" y="2633"/>
                </a:lnTo>
                <a:lnTo>
                  <a:pt x="5970" y="2623"/>
                </a:lnTo>
                <a:lnTo>
                  <a:pt x="5976" y="2612"/>
                </a:lnTo>
                <a:lnTo>
                  <a:pt x="5981" y="2600"/>
                </a:lnTo>
                <a:lnTo>
                  <a:pt x="5984" y="2589"/>
                </a:lnTo>
                <a:lnTo>
                  <a:pt x="5986" y="2577"/>
                </a:lnTo>
                <a:lnTo>
                  <a:pt x="5987" y="2565"/>
                </a:lnTo>
                <a:lnTo>
                  <a:pt x="5987" y="2552"/>
                </a:lnTo>
                <a:lnTo>
                  <a:pt x="5985" y="2540"/>
                </a:lnTo>
                <a:lnTo>
                  <a:pt x="5983" y="2527"/>
                </a:lnTo>
                <a:lnTo>
                  <a:pt x="5980" y="2515"/>
                </a:lnTo>
                <a:lnTo>
                  <a:pt x="5976" y="2503"/>
                </a:lnTo>
                <a:lnTo>
                  <a:pt x="5970" y="2493"/>
                </a:lnTo>
                <a:lnTo>
                  <a:pt x="5963" y="2483"/>
                </a:lnTo>
                <a:lnTo>
                  <a:pt x="5955" y="2474"/>
                </a:lnTo>
                <a:lnTo>
                  <a:pt x="5947" y="2466"/>
                </a:lnTo>
                <a:lnTo>
                  <a:pt x="5936" y="2460"/>
                </a:lnTo>
                <a:lnTo>
                  <a:pt x="5926" y="2452"/>
                </a:lnTo>
                <a:lnTo>
                  <a:pt x="5916" y="2447"/>
                </a:lnTo>
                <a:lnTo>
                  <a:pt x="5905" y="2441"/>
                </a:lnTo>
                <a:lnTo>
                  <a:pt x="5894" y="2438"/>
                </a:lnTo>
                <a:lnTo>
                  <a:pt x="5903" y="2431"/>
                </a:lnTo>
                <a:lnTo>
                  <a:pt x="5910" y="2422"/>
                </a:lnTo>
                <a:lnTo>
                  <a:pt x="5918" y="2414"/>
                </a:lnTo>
                <a:lnTo>
                  <a:pt x="5926" y="2404"/>
                </a:lnTo>
                <a:lnTo>
                  <a:pt x="5932" y="2392"/>
                </a:lnTo>
                <a:lnTo>
                  <a:pt x="5937" y="2381"/>
                </a:lnTo>
                <a:lnTo>
                  <a:pt x="5940" y="2369"/>
                </a:lnTo>
                <a:lnTo>
                  <a:pt x="5944" y="2357"/>
                </a:lnTo>
                <a:lnTo>
                  <a:pt x="5945" y="2345"/>
                </a:lnTo>
                <a:lnTo>
                  <a:pt x="5945" y="2334"/>
                </a:lnTo>
                <a:lnTo>
                  <a:pt x="5944" y="2322"/>
                </a:lnTo>
                <a:lnTo>
                  <a:pt x="5940" y="2309"/>
                </a:lnTo>
                <a:lnTo>
                  <a:pt x="5937" y="2297"/>
                </a:lnTo>
                <a:lnTo>
                  <a:pt x="5932" y="2286"/>
                </a:lnTo>
                <a:lnTo>
                  <a:pt x="5926" y="2275"/>
                </a:lnTo>
                <a:lnTo>
                  <a:pt x="5920" y="2264"/>
                </a:lnTo>
                <a:lnTo>
                  <a:pt x="5913" y="2255"/>
                </a:lnTo>
                <a:lnTo>
                  <a:pt x="5904" y="2246"/>
                </a:lnTo>
                <a:lnTo>
                  <a:pt x="5894" y="2238"/>
                </a:lnTo>
                <a:lnTo>
                  <a:pt x="5884" y="2229"/>
                </a:lnTo>
                <a:lnTo>
                  <a:pt x="5874" y="2225"/>
                </a:lnTo>
                <a:lnTo>
                  <a:pt x="5862" y="2219"/>
                </a:lnTo>
                <a:lnTo>
                  <a:pt x="5852" y="2216"/>
                </a:lnTo>
                <a:lnTo>
                  <a:pt x="5839" y="2215"/>
                </a:lnTo>
                <a:lnTo>
                  <a:pt x="5849" y="2207"/>
                </a:lnTo>
                <a:lnTo>
                  <a:pt x="5856" y="2198"/>
                </a:lnTo>
                <a:lnTo>
                  <a:pt x="5863" y="2187"/>
                </a:lnTo>
                <a:lnTo>
                  <a:pt x="5870" y="2177"/>
                </a:lnTo>
                <a:lnTo>
                  <a:pt x="5875" y="2165"/>
                </a:lnTo>
                <a:lnTo>
                  <a:pt x="5878" y="2153"/>
                </a:lnTo>
                <a:lnTo>
                  <a:pt x="5882" y="2142"/>
                </a:lnTo>
                <a:lnTo>
                  <a:pt x="5883" y="2130"/>
                </a:lnTo>
                <a:lnTo>
                  <a:pt x="5884" y="2118"/>
                </a:lnTo>
                <a:lnTo>
                  <a:pt x="5883" y="2105"/>
                </a:lnTo>
                <a:lnTo>
                  <a:pt x="5881" y="2093"/>
                </a:lnTo>
                <a:lnTo>
                  <a:pt x="5877" y="2080"/>
                </a:lnTo>
                <a:lnTo>
                  <a:pt x="5872" y="2068"/>
                </a:lnTo>
                <a:lnTo>
                  <a:pt x="5866" y="2057"/>
                </a:lnTo>
                <a:lnTo>
                  <a:pt x="5858" y="2048"/>
                </a:lnTo>
                <a:lnTo>
                  <a:pt x="5851" y="2038"/>
                </a:lnTo>
                <a:lnTo>
                  <a:pt x="5843" y="2030"/>
                </a:lnTo>
                <a:lnTo>
                  <a:pt x="5834" y="2021"/>
                </a:lnTo>
                <a:lnTo>
                  <a:pt x="5825" y="2014"/>
                </a:lnTo>
                <a:lnTo>
                  <a:pt x="5814" y="2007"/>
                </a:lnTo>
                <a:lnTo>
                  <a:pt x="5802" y="2002"/>
                </a:lnTo>
                <a:lnTo>
                  <a:pt x="5791" y="1999"/>
                </a:lnTo>
                <a:lnTo>
                  <a:pt x="5779" y="1997"/>
                </a:lnTo>
                <a:lnTo>
                  <a:pt x="5770" y="1997"/>
                </a:lnTo>
                <a:lnTo>
                  <a:pt x="5776" y="1986"/>
                </a:lnTo>
                <a:lnTo>
                  <a:pt x="5782" y="1976"/>
                </a:lnTo>
                <a:lnTo>
                  <a:pt x="5789" y="1967"/>
                </a:lnTo>
                <a:lnTo>
                  <a:pt x="5794" y="1954"/>
                </a:lnTo>
                <a:lnTo>
                  <a:pt x="5798" y="1942"/>
                </a:lnTo>
                <a:lnTo>
                  <a:pt x="5802" y="1930"/>
                </a:lnTo>
                <a:lnTo>
                  <a:pt x="5804" y="1919"/>
                </a:lnTo>
                <a:lnTo>
                  <a:pt x="5804" y="1907"/>
                </a:lnTo>
                <a:lnTo>
                  <a:pt x="5804" y="1895"/>
                </a:lnTo>
                <a:lnTo>
                  <a:pt x="5802" y="1883"/>
                </a:lnTo>
                <a:lnTo>
                  <a:pt x="5798" y="1872"/>
                </a:lnTo>
                <a:lnTo>
                  <a:pt x="5794" y="1860"/>
                </a:lnTo>
                <a:lnTo>
                  <a:pt x="5788" y="1848"/>
                </a:lnTo>
                <a:lnTo>
                  <a:pt x="5781" y="1836"/>
                </a:lnTo>
                <a:lnTo>
                  <a:pt x="5775" y="1827"/>
                </a:lnTo>
                <a:lnTo>
                  <a:pt x="5767" y="1817"/>
                </a:lnTo>
                <a:lnTo>
                  <a:pt x="5759" y="1810"/>
                </a:lnTo>
                <a:lnTo>
                  <a:pt x="5749" y="1802"/>
                </a:lnTo>
                <a:lnTo>
                  <a:pt x="5739" y="1796"/>
                </a:lnTo>
                <a:lnTo>
                  <a:pt x="5727" y="1791"/>
                </a:lnTo>
                <a:lnTo>
                  <a:pt x="5715" y="1786"/>
                </a:lnTo>
                <a:lnTo>
                  <a:pt x="5703" y="1783"/>
                </a:lnTo>
                <a:lnTo>
                  <a:pt x="5693" y="1781"/>
                </a:lnTo>
                <a:lnTo>
                  <a:pt x="5682" y="1780"/>
                </a:lnTo>
                <a:lnTo>
                  <a:pt x="5687" y="1771"/>
                </a:lnTo>
                <a:lnTo>
                  <a:pt x="5694" y="1762"/>
                </a:lnTo>
                <a:lnTo>
                  <a:pt x="5699" y="1752"/>
                </a:lnTo>
                <a:lnTo>
                  <a:pt x="5703" y="1742"/>
                </a:lnTo>
                <a:lnTo>
                  <a:pt x="5707" y="1729"/>
                </a:lnTo>
                <a:lnTo>
                  <a:pt x="5709" y="1716"/>
                </a:lnTo>
                <a:lnTo>
                  <a:pt x="5709" y="1704"/>
                </a:lnTo>
                <a:lnTo>
                  <a:pt x="5709" y="1691"/>
                </a:lnTo>
                <a:lnTo>
                  <a:pt x="5707" y="1680"/>
                </a:lnTo>
                <a:lnTo>
                  <a:pt x="5704" y="1668"/>
                </a:lnTo>
                <a:lnTo>
                  <a:pt x="5701" y="1656"/>
                </a:lnTo>
                <a:lnTo>
                  <a:pt x="5696" y="1644"/>
                </a:lnTo>
                <a:lnTo>
                  <a:pt x="5689" y="1633"/>
                </a:lnTo>
                <a:lnTo>
                  <a:pt x="5682" y="1623"/>
                </a:lnTo>
                <a:lnTo>
                  <a:pt x="5673" y="1613"/>
                </a:lnTo>
                <a:lnTo>
                  <a:pt x="5665" y="1606"/>
                </a:lnTo>
                <a:lnTo>
                  <a:pt x="5655" y="1599"/>
                </a:lnTo>
                <a:lnTo>
                  <a:pt x="5645" y="1593"/>
                </a:lnTo>
                <a:lnTo>
                  <a:pt x="5634" y="1588"/>
                </a:lnTo>
                <a:lnTo>
                  <a:pt x="5622" y="1585"/>
                </a:lnTo>
                <a:lnTo>
                  <a:pt x="5610" y="1580"/>
                </a:lnTo>
                <a:lnTo>
                  <a:pt x="5599" y="1577"/>
                </a:lnTo>
                <a:lnTo>
                  <a:pt x="5588" y="1575"/>
                </a:lnTo>
                <a:lnTo>
                  <a:pt x="5577" y="1575"/>
                </a:lnTo>
                <a:lnTo>
                  <a:pt x="5583" y="1567"/>
                </a:lnTo>
                <a:lnTo>
                  <a:pt x="5587" y="1556"/>
                </a:lnTo>
                <a:lnTo>
                  <a:pt x="5591" y="1545"/>
                </a:lnTo>
                <a:lnTo>
                  <a:pt x="5595" y="1532"/>
                </a:lnTo>
                <a:lnTo>
                  <a:pt x="5597" y="1521"/>
                </a:lnTo>
                <a:lnTo>
                  <a:pt x="5598" y="1509"/>
                </a:lnTo>
                <a:lnTo>
                  <a:pt x="5598" y="1497"/>
                </a:lnTo>
                <a:lnTo>
                  <a:pt x="5597" y="1484"/>
                </a:lnTo>
                <a:lnTo>
                  <a:pt x="5594" y="1473"/>
                </a:lnTo>
                <a:lnTo>
                  <a:pt x="5590" y="1461"/>
                </a:lnTo>
                <a:lnTo>
                  <a:pt x="5585" y="1449"/>
                </a:lnTo>
                <a:lnTo>
                  <a:pt x="5577" y="1439"/>
                </a:lnTo>
                <a:lnTo>
                  <a:pt x="5571" y="1429"/>
                </a:lnTo>
                <a:lnTo>
                  <a:pt x="5562" y="1419"/>
                </a:lnTo>
                <a:lnTo>
                  <a:pt x="5555" y="1411"/>
                </a:lnTo>
                <a:lnTo>
                  <a:pt x="5545" y="1403"/>
                </a:lnTo>
                <a:lnTo>
                  <a:pt x="5536" y="1396"/>
                </a:lnTo>
                <a:lnTo>
                  <a:pt x="5525" y="1391"/>
                </a:lnTo>
                <a:lnTo>
                  <a:pt x="5513" y="1386"/>
                </a:lnTo>
                <a:lnTo>
                  <a:pt x="5500" y="1383"/>
                </a:lnTo>
                <a:lnTo>
                  <a:pt x="5495" y="1381"/>
                </a:lnTo>
                <a:lnTo>
                  <a:pt x="5490" y="1379"/>
                </a:lnTo>
                <a:lnTo>
                  <a:pt x="5484" y="1378"/>
                </a:lnTo>
                <a:lnTo>
                  <a:pt x="5478" y="1378"/>
                </a:lnTo>
                <a:lnTo>
                  <a:pt x="5466" y="1378"/>
                </a:lnTo>
                <a:lnTo>
                  <a:pt x="5456" y="1380"/>
                </a:lnTo>
                <a:lnTo>
                  <a:pt x="5461" y="1369"/>
                </a:lnTo>
                <a:lnTo>
                  <a:pt x="5465" y="1358"/>
                </a:lnTo>
                <a:lnTo>
                  <a:pt x="5468" y="1347"/>
                </a:lnTo>
                <a:lnTo>
                  <a:pt x="5470" y="1334"/>
                </a:lnTo>
                <a:lnTo>
                  <a:pt x="5472" y="1322"/>
                </a:lnTo>
                <a:lnTo>
                  <a:pt x="5472" y="1310"/>
                </a:lnTo>
                <a:lnTo>
                  <a:pt x="5472" y="1299"/>
                </a:lnTo>
                <a:lnTo>
                  <a:pt x="5470" y="1288"/>
                </a:lnTo>
                <a:lnTo>
                  <a:pt x="5466" y="1276"/>
                </a:lnTo>
                <a:lnTo>
                  <a:pt x="5461" y="1265"/>
                </a:lnTo>
                <a:lnTo>
                  <a:pt x="5456" y="1254"/>
                </a:lnTo>
                <a:lnTo>
                  <a:pt x="5448" y="1243"/>
                </a:lnTo>
                <a:lnTo>
                  <a:pt x="5441" y="1233"/>
                </a:lnTo>
                <a:lnTo>
                  <a:pt x="5431" y="1223"/>
                </a:lnTo>
                <a:lnTo>
                  <a:pt x="5421" y="1216"/>
                </a:lnTo>
                <a:lnTo>
                  <a:pt x="5412" y="1208"/>
                </a:lnTo>
                <a:lnTo>
                  <a:pt x="5401" y="1203"/>
                </a:lnTo>
                <a:lnTo>
                  <a:pt x="5389" y="1198"/>
                </a:lnTo>
                <a:lnTo>
                  <a:pt x="5378" y="1194"/>
                </a:lnTo>
                <a:lnTo>
                  <a:pt x="5365" y="1191"/>
                </a:lnTo>
                <a:lnTo>
                  <a:pt x="5354" y="1190"/>
                </a:lnTo>
                <a:lnTo>
                  <a:pt x="5342" y="1189"/>
                </a:lnTo>
                <a:lnTo>
                  <a:pt x="5331" y="1190"/>
                </a:lnTo>
                <a:lnTo>
                  <a:pt x="5319" y="1191"/>
                </a:lnTo>
                <a:lnTo>
                  <a:pt x="5324" y="1181"/>
                </a:lnTo>
                <a:lnTo>
                  <a:pt x="5328" y="1172"/>
                </a:lnTo>
                <a:lnTo>
                  <a:pt x="5330" y="1161"/>
                </a:lnTo>
                <a:lnTo>
                  <a:pt x="5330" y="1149"/>
                </a:lnTo>
                <a:lnTo>
                  <a:pt x="5331" y="1137"/>
                </a:lnTo>
                <a:lnTo>
                  <a:pt x="5330" y="1124"/>
                </a:lnTo>
                <a:lnTo>
                  <a:pt x="5329" y="1112"/>
                </a:lnTo>
                <a:lnTo>
                  <a:pt x="5325" y="1100"/>
                </a:lnTo>
                <a:lnTo>
                  <a:pt x="5321" y="1089"/>
                </a:lnTo>
                <a:lnTo>
                  <a:pt x="5316" y="1077"/>
                </a:lnTo>
                <a:lnTo>
                  <a:pt x="5309" y="1066"/>
                </a:lnTo>
                <a:lnTo>
                  <a:pt x="5302" y="1055"/>
                </a:lnTo>
                <a:lnTo>
                  <a:pt x="5292" y="1047"/>
                </a:lnTo>
                <a:lnTo>
                  <a:pt x="5283" y="1038"/>
                </a:lnTo>
                <a:lnTo>
                  <a:pt x="5273" y="1032"/>
                </a:lnTo>
                <a:lnTo>
                  <a:pt x="5262" y="1026"/>
                </a:lnTo>
                <a:lnTo>
                  <a:pt x="5252" y="1020"/>
                </a:lnTo>
                <a:lnTo>
                  <a:pt x="5240" y="1017"/>
                </a:lnTo>
                <a:lnTo>
                  <a:pt x="5227" y="1015"/>
                </a:lnTo>
                <a:lnTo>
                  <a:pt x="5215" y="1014"/>
                </a:lnTo>
                <a:lnTo>
                  <a:pt x="5204" y="1013"/>
                </a:lnTo>
                <a:lnTo>
                  <a:pt x="5192" y="1013"/>
                </a:lnTo>
                <a:lnTo>
                  <a:pt x="5180" y="1015"/>
                </a:lnTo>
                <a:lnTo>
                  <a:pt x="5170" y="1017"/>
                </a:lnTo>
                <a:lnTo>
                  <a:pt x="5174" y="1006"/>
                </a:lnTo>
                <a:lnTo>
                  <a:pt x="5176" y="995"/>
                </a:lnTo>
                <a:lnTo>
                  <a:pt x="5178" y="983"/>
                </a:lnTo>
                <a:lnTo>
                  <a:pt x="5180" y="972"/>
                </a:lnTo>
                <a:lnTo>
                  <a:pt x="5178" y="959"/>
                </a:lnTo>
                <a:lnTo>
                  <a:pt x="5176" y="947"/>
                </a:lnTo>
                <a:lnTo>
                  <a:pt x="5173" y="935"/>
                </a:lnTo>
                <a:lnTo>
                  <a:pt x="5168" y="923"/>
                </a:lnTo>
                <a:lnTo>
                  <a:pt x="5163" y="911"/>
                </a:lnTo>
                <a:lnTo>
                  <a:pt x="5158" y="901"/>
                </a:lnTo>
                <a:lnTo>
                  <a:pt x="5150" y="891"/>
                </a:lnTo>
                <a:lnTo>
                  <a:pt x="5142" y="882"/>
                </a:lnTo>
                <a:lnTo>
                  <a:pt x="5132" y="873"/>
                </a:lnTo>
                <a:lnTo>
                  <a:pt x="5123" y="866"/>
                </a:lnTo>
                <a:lnTo>
                  <a:pt x="5112" y="859"/>
                </a:lnTo>
                <a:lnTo>
                  <a:pt x="5101" y="855"/>
                </a:lnTo>
                <a:lnTo>
                  <a:pt x="5089" y="852"/>
                </a:lnTo>
                <a:lnTo>
                  <a:pt x="5078" y="849"/>
                </a:lnTo>
                <a:lnTo>
                  <a:pt x="5066" y="847"/>
                </a:lnTo>
                <a:lnTo>
                  <a:pt x="5054" y="846"/>
                </a:lnTo>
                <a:lnTo>
                  <a:pt x="5041" y="847"/>
                </a:lnTo>
                <a:lnTo>
                  <a:pt x="5029" y="849"/>
                </a:lnTo>
                <a:lnTo>
                  <a:pt x="5017" y="851"/>
                </a:lnTo>
                <a:lnTo>
                  <a:pt x="5006" y="854"/>
                </a:lnTo>
                <a:lnTo>
                  <a:pt x="5009" y="842"/>
                </a:lnTo>
                <a:lnTo>
                  <a:pt x="5011" y="830"/>
                </a:lnTo>
                <a:lnTo>
                  <a:pt x="5013" y="820"/>
                </a:lnTo>
                <a:lnTo>
                  <a:pt x="5013" y="808"/>
                </a:lnTo>
                <a:lnTo>
                  <a:pt x="5010" y="795"/>
                </a:lnTo>
                <a:lnTo>
                  <a:pt x="5008" y="783"/>
                </a:lnTo>
                <a:lnTo>
                  <a:pt x="5004" y="772"/>
                </a:lnTo>
                <a:lnTo>
                  <a:pt x="5000" y="761"/>
                </a:lnTo>
                <a:lnTo>
                  <a:pt x="4993" y="750"/>
                </a:lnTo>
                <a:lnTo>
                  <a:pt x="4986" y="740"/>
                </a:lnTo>
                <a:lnTo>
                  <a:pt x="4977" y="730"/>
                </a:lnTo>
                <a:lnTo>
                  <a:pt x="4968" y="722"/>
                </a:lnTo>
                <a:lnTo>
                  <a:pt x="4958" y="714"/>
                </a:lnTo>
                <a:lnTo>
                  <a:pt x="4947" y="708"/>
                </a:lnTo>
                <a:lnTo>
                  <a:pt x="4937" y="702"/>
                </a:lnTo>
                <a:lnTo>
                  <a:pt x="4925" y="698"/>
                </a:lnTo>
                <a:lnTo>
                  <a:pt x="4913" y="695"/>
                </a:lnTo>
                <a:lnTo>
                  <a:pt x="4900" y="693"/>
                </a:lnTo>
                <a:lnTo>
                  <a:pt x="4889" y="693"/>
                </a:lnTo>
                <a:lnTo>
                  <a:pt x="4877" y="693"/>
                </a:lnTo>
                <a:lnTo>
                  <a:pt x="4864" y="694"/>
                </a:lnTo>
                <a:lnTo>
                  <a:pt x="4852" y="696"/>
                </a:lnTo>
                <a:lnTo>
                  <a:pt x="4842" y="699"/>
                </a:lnTo>
                <a:lnTo>
                  <a:pt x="4831" y="703"/>
                </a:lnTo>
                <a:close/>
                <a:moveTo>
                  <a:pt x="4584" y="662"/>
                </a:moveTo>
                <a:lnTo>
                  <a:pt x="4582" y="670"/>
                </a:lnTo>
                <a:lnTo>
                  <a:pt x="4582" y="679"/>
                </a:lnTo>
                <a:lnTo>
                  <a:pt x="4583" y="688"/>
                </a:lnTo>
                <a:lnTo>
                  <a:pt x="4584" y="697"/>
                </a:lnTo>
                <a:lnTo>
                  <a:pt x="4587" y="710"/>
                </a:lnTo>
                <a:lnTo>
                  <a:pt x="4591" y="722"/>
                </a:lnTo>
                <a:lnTo>
                  <a:pt x="4595" y="733"/>
                </a:lnTo>
                <a:lnTo>
                  <a:pt x="4600" y="744"/>
                </a:lnTo>
                <a:lnTo>
                  <a:pt x="4608" y="754"/>
                </a:lnTo>
                <a:lnTo>
                  <a:pt x="4615" y="763"/>
                </a:lnTo>
                <a:lnTo>
                  <a:pt x="4625" y="772"/>
                </a:lnTo>
                <a:lnTo>
                  <a:pt x="4637" y="780"/>
                </a:lnTo>
                <a:lnTo>
                  <a:pt x="4646" y="788"/>
                </a:lnTo>
                <a:lnTo>
                  <a:pt x="4658" y="793"/>
                </a:lnTo>
                <a:lnTo>
                  <a:pt x="4669" y="798"/>
                </a:lnTo>
                <a:lnTo>
                  <a:pt x="4681" y="802"/>
                </a:lnTo>
                <a:lnTo>
                  <a:pt x="4691" y="804"/>
                </a:lnTo>
                <a:lnTo>
                  <a:pt x="4703" y="804"/>
                </a:lnTo>
                <a:lnTo>
                  <a:pt x="4715" y="804"/>
                </a:lnTo>
                <a:lnTo>
                  <a:pt x="4726" y="802"/>
                </a:lnTo>
                <a:lnTo>
                  <a:pt x="4737" y="801"/>
                </a:lnTo>
                <a:lnTo>
                  <a:pt x="4746" y="798"/>
                </a:lnTo>
                <a:lnTo>
                  <a:pt x="4755" y="795"/>
                </a:lnTo>
                <a:lnTo>
                  <a:pt x="4765" y="791"/>
                </a:lnTo>
                <a:lnTo>
                  <a:pt x="4764" y="802"/>
                </a:lnTo>
                <a:lnTo>
                  <a:pt x="4763" y="811"/>
                </a:lnTo>
                <a:lnTo>
                  <a:pt x="4762" y="821"/>
                </a:lnTo>
                <a:lnTo>
                  <a:pt x="4762" y="829"/>
                </a:lnTo>
                <a:lnTo>
                  <a:pt x="4764" y="841"/>
                </a:lnTo>
                <a:lnTo>
                  <a:pt x="4766" y="853"/>
                </a:lnTo>
                <a:lnTo>
                  <a:pt x="4770" y="863"/>
                </a:lnTo>
                <a:lnTo>
                  <a:pt x="4774" y="875"/>
                </a:lnTo>
                <a:lnTo>
                  <a:pt x="4781" y="886"/>
                </a:lnTo>
                <a:lnTo>
                  <a:pt x="4787" y="895"/>
                </a:lnTo>
                <a:lnTo>
                  <a:pt x="4795" y="904"/>
                </a:lnTo>
                <a:lnTo>
                  <a:pt x="4803" y="913"/>
                </a:lnTo>
                <a:lnTo>
                  <a:pt x="4814" y="921"/>
                </a:lnTo>
                <a:lnTo>
                  <a:pt x="4825" y="927"/>
                </a:lnTo>
                <a:lnTo>
                  <a:pt x="4836" y="934"/>
                </a:lnTo>
                <a:lnTo>
                  <a:pt x="4848" y="937"/>
                </a:lnTo>
                <a:lnTo>
                  <a:pt x="4860" y="940"/>
                </a:lnTo>
                <a:lnTo>
                  <a:pt x="4873" y="942"/>
                </a:lnTo>
                <a:lnTo>
                  <a:pt x="4884" y="943"/>
                </a:lnTo>
                <a:lnTo>
                  <a:pt x="4897" y="943"/>
                </a:lnTo>
                <a:lnTo>
                  <a:pt x="4906" y="942"/>
                </a:lnTo>
                <a:lnTo>
                  <a:pt x="4914" y="940"/>
                </a:lnTo>
                <a:lnTo>
                  <a:pt x="4923" y="939"/>
                </a:lnTo>
                <a:lnTo>
                  <a:pt x="4932" y="937"/>
                </a:lnTo>
                <a:lnTo>
                  <a:pt x="4928" y="945"/>
                </a:lnTo>
                <a:lnTo>
                  <a:pt x="4926" y="953"/>
                </a:lnTo>
                <a:lnTo>
                  <a:pt x="4926" y="962"/>
                </a:lnTo>
                <a:lnTo>
                  <a:pt x="4926" y="972"/>
                </a:lnTo>
                <a:lnTo>
                  <a:pt x="4926" y="985"/>
                </a:lnTo>
                <a:lnTo>
                  <a:pt x="4928" y="997"/>
                </a:lnTo>
                <a:lnTo>
                  <a:pt x="4931" y="1009"/>
                </a:lnTo>
                <a:lnTo>
                  <a:pt x="4936" y="1020"/>
                </a:lnTo>
                <a:lnTo>
                  <a:pt x="4941" y="1031"/>
                </a:lnTo>
                <a:lnTo>
                  <a:pt x="4947" y="1042"/>
                </a:lnTo>
                <a:lnTo>
                  <a:pt x="4955" y="1052"/>
                </a:lnTo>
                <a:lnTo>
                  <a:pt x="4963" y="1063"/>
                </a:lnTo>
                <a:lnTo>
                  <a:pt x="4973" y="1070"/>
                </a:lnTo>
                <a:lnTo>
                  <a:pt x="4984" y="1077"/>
                </a:lnTo>
                <a:lnTo>
                  <a:pt x="4994" y="1082"/>
                </a:lnTo>
                <a:lnTo>
                  <a:pt x="5005" y="1088"/>
                </a:lnTo>
                <a:lnTo>
                  <a:pt x="5017" y="1092"/>
                </a:lnTo>
                <a:lnTo>
                  <a:pt x="5030" y="1095"/>
                </a:lnTo>
                <a:lnTo>
                  <a:pt x="5041" y="1097"/>
                </a:lnTo>
                <a:lnTo>
                  <a:pt x="5054" y="1097"/>
                </a:lnTo>
                <a:lnTo>
                  <a:pt x="5063" y="1097"/>
                </a:lnTo>
                <a:lnTo>
                  <a:pt x="5070" y="1097"/>
                </a:lnTo>
                <a:lnTo>
                  <a:pt x="5080" y="1096"/>
                </a:lnTo>
                <a:lnTo>
                  <a:pt x="5089" y="1094"/>
                </a:lnTo>
                <a:lnTo>
                  <a:pt x="5085" y="1101"/>
                </a:lnTo>
                <a:lnTo>
                  <a:pt x="5083" y="1110"/>
                </a:lnTo>
                <a:lnTo>
                  <a:pt x="5083" y="1118"/>
                </a:lnTo>
                <a:lnTo>
                  <a:pt x="5082" y="1129"/>
                </a:lnTo>
                <a:lnTo>
                  <a:pt x="5082" y="1142"/>
                </a:lnTo>
                <a:lnTo>
                  <a:pt x="5082" y="1154"/>
                </a:lnTo>
                <a:lnTo>
                  <a:pt x="5084" y="1166"/>
                </a:lnTo>
                <a:lnTo>
                  <a:pt x="5087" y="1178"/>
                </a:lnTo>
                <a:lnTo>
                  <a:pt x="5092" y="1189"/>
                </a:lnTo>
                <a:lnTo>
                  <a:pt x="5097" y="1200"/>
                </a:lnTo>
                <a:lnTo>
                  <a:pt x="5103" y="1210"/>
                </a:lnTo>
                <a:lnTo>
                  <a:pt x="5111" y="1220"/>
                </a:lnTo>
                <a:lnTo>
                  <a:pt x="5119" y="1229"/>
                </a:lnTo>
                <a:lnTo>
                  <a:pt x="5129" y="1238"/>
                </a:lnTo>
                <a:lnTo>
                  <a:pt x="5140" y="1245"/>
                </a:lnTo>
                <a:lnTo>
                  <a:pt x="5150" y="1251"/>
                </a:lnTo>
                <a:lnTo>
                  <a:pt x="5161" y="1256"/>
                </a:lnTo>
                <a:lnTo>
                  <a:pt x="5173" y="1260"/>
                </a:lnTo>
                <a:lnTo>
                  <a:pt x="5184" y="1262"/>
                </a:lnTo>
                <a:lnTo>
                  <a:pt x="5197" y="1265"/>
                </a:lnTo>
                <a:lnTo>
                  <a:pt x="5206" y="1265"/>
                </a:lnTo>
                <a:lnTo>
                  <a:pt x="5215" y="1264"/>
                </a:lnTo>
                <a:lnTo>
                  <a:pt x="5224" y="1264"/>
                </a:lnTo>
                <a:lnTo>
                  <a:pt x="5232" y="1261"/>
                </a:lnTo>
                <a:lnTo>
                  <a:pt x="5229" y="1269"/>
                </a:lnTo>
                <a:lnTo>
                  <a:pt x="5226" y="1278"/>
                </a:lnTo>
                <a:lnTo>
                  <a:pt x="5223" y="1287"/>
                </a:lnTo>
                <a:lnTo>
                  <a:pt x="5222" y="1296"/>
                </a:lnTo>
                <a:lnTo>
                  <a:pt x="5221" y="1308"/>
                </a:lnTo>
                <a:lnTo>
                  <a:pt x="5221" y="1321"/>
                </a:lnTo>
                <a:lnTo>
                  <a:pt x="5222" y="1334"/>
                </a:lnTo>
                <a:lnTo>
                  <a:pt x="5224" y="1346"/>
                </a:lnTo>
                <a:lnTo>
                  <a:pt x="5227" y="1357"/>
                </a:lnTo>
                <a:lnTo>
                  <a:pt x="5231" y="1368"/>
                </a:lnTo>
                <a:lnTo>
                  <a:pt x="5238" y="1380"/>
                </a:lnTo>
                <a:lnTo>
                  <a:pt x="5246" y="1389"/>
                </a:lnTo>
                <a:lnTo>
                  <a:pt x="5253" y="1400"/>
                </a:lnTo>
                <a:lnTo>
                  <a:pt x="5261" y="1409"/>
                </a:lnTo>
                <a:lnTo>
                  <a:pt x="5270" y="1417"/>
                </a:lnTo>
                <a:lnTo>
                  <a:pt x="5279" y="1424"/>
                </a:lnTo>
                <a:lnTo>
                  <a:pt x="5290" y="1429"/>
                </a:lnTo>
                <a:lnTo>
                  <a:pt x="5302" y="1433"/>
                </a:lnTo>
                <a:lnTo>
                  <a:pt x="5314" y="1436"/>
                </a:lnTo>
                <a:lnTo>
                  <a:pt x="5326" y="1439"/>
                </a:lnTo>
                <a:lnTo>
                  <a:pt x="5336" y="1441"/>
                </a:lnTo>
                <a:lnTo>
                  <a:pt x="5346" y="1442"/>
                </a:lnTo>
                <a:lnTo>
                  <a:pt x="5355" y="1441"/>
                </a:lnTo>
                <a:lnTo>
                  <a:pt x="5365" y="1439"/>
                </a:lnTo>
                <a:lnTo>
                  <a:pt x="5360" y="1447"/>
                </a:lnTo>
                <a:lnTo>
                  <a:pt x="5355" y="1456"/>
                </a:lnTo>
                <a:lnTo>
                  <a:pt x="5352" y="1465"/>
                </a:lnTo>
                <a:lnTo>
                  <a:pt x="5351" y="1474"/>
                </a:lnTo>
                <a:lnTo>
                  <a:pt x="5348" y="1487"/>
                </a:lnTo>
                <a:lnTo>
                  <a:pt x="5346" y="1499"/>
                </a:lnTo>
                <a:lnTo>
                  <a:pt x="5346" y="1511"/>
                </a:lnTo>
                <a:lnTo>
                  <a:pt x="5348" y="1524"/>
                </a:lnTo>
                <a:lnTo>
                  <a:pt x="5350" y="1536"/>
                </a:lnTo>
                <a:lnTo>
                  <a:pt x="5354" y="1547"/>
                </a:lnTo>
                <a:lnTo>
                  <a:pt x="5358" y="1559"/>
                </a:lnTo>
                <a:lnTo>
                  <a:pt x="5365" y="1571"/>
                </a:lnTo>
                <a:lnTo>
                  <a:pt x="5372" y="1581"/>
                </a:lnTo>
                <a:lnTo>
                  <a:pt x="5380" y="1590"/>
                </a:lnTo>
                <a:lnTo>
                  <a:pt x="5388" y="1599"/>
                </a:lnTo>
                <a:lnTo>
                  <a:pt x="5398" y="1605"/>
                </a:lnTo>
                <a:lnTo>
                  <a:pt x="5408" y="1612"/>
                </a:lnTo>
                <a:lnTo>
                  <a:pt x="5418" y="1618"/>
                </a:lnTo>
                <a:lnTo>
                  <a:pt x="5430" y="1623"/>
                </a:lnTo>
                <a:lnTo>
                  <a:pt x="5442" y="1627"/>
                </a:lnTo>
                <a:lnTo>
                  <a:pt x="5451" y="1628"/>
                </a:lnTo>
                <a:lnTo>
                  <a:pt x="5461" y="1629"/>
                </a:lnTo>
                <a:lnTo>
                  <a:pt x="5470" y="1631"/>
                </a:lnTo>
                <a:lnTo>
                  <a:pt x="5480" y="1631"/>
                </a:lnTo>
                <a:lnTo>
                  <a:pt x="5475" y="1637"/>
                </a:lnTo>
                <a:lnTo>
                  <a:pt x="5470" y="1644"/>
                </a:lnTo>
                <a:lnTo>
                  <a:pt x="5465" y="1653"/>
                </a:lnTo>
                <a:lnTo>
                  <a:pt x="5462" y="1661"/>
                </a:lnTo>
                <a:lnTo>
                  <a:pt x="5459" y="1674"/>
                </a:lnTo>
                <a:lnTo>
                  <a:pt x="5457" y="1687"/>
                </a:lnTo>
                <a:lnTo>
                  <a:pt x="5457" y="1700"/>
                </a:lnTo>
                <a:lnTo>
                  <a:pt x="5457" y="1712"/>
                </a:lnTo>
                <a:lnTo>
                  <a:pt x="5459" y="1723"/>
                </a:lnTo>
                <a:lnTo>
                  <a:pt x="5462" y="1736"/>
                </a:lnTo>
                <a:lnTo>
                  <a:pt x="5467" y="1748"/>
                </a:lnTo>
                <a:lnTo>
                  <a:pt x="5473" y="1760"/>
                </a:lnTo>
                <a:lnTo>
                  <a:pt x="5479" y="1769"/>
                </a:lnTo>
                <a:lnTo>
                  <a:pt x="5486" y="1779"/>
                </a:lnTo>
                <a:lnTo>
                  <a:pt x="5493" y="1787"/>
                </a:lnTo>
                <a:lnTo>
                  <a:pt x="5502" y="1796"/>
                </a:lnTo>
                <a:lnTo>
                  <a:pt x="5511" y="1803"/>
                </a:lnTo>
                <a:lnTo>
                  <a:pt x="5522" y="1810"/>
                </a:lnTo>
                <a:lnTo>
                  <a:pt x="5534" y="1816"/>
                </a:lnTo>
                <a:lnTo>
                  <a:pt x="5546" y="1822"/>
                </a:lnTo>
                <a:lnTo>
                  <a:pt x="5555" y="1824"/>
                </a:lnTo>
                <a:lnTo>
                  <a:pt x="5563" y="1825"/>
                </a:lnTo>
                <a:lnTo>
                  <a:pt x="5572" y="1826"/>
                </a:lnTo>
                <a:lnTo>
                  <a:pt x="5581" y="1826"/>
                </a:lnTo>
                <a:lnTo>
                  <a:pt x="5575" y="1833"/>
                </a:lnTo>
                <a:lnTo>
                  <a:pt x="5571" y="1842"/>
                </a:lnTo>
                <a:lnTo>
                  <a:pt x="5567" y="1850"/>
                </a:lnTo>
                <a:lnTo>
                  <a:pt x="5563" y="1860"/>
                </a:lnTo>
                <a:lnTo>
                  <a:pt x="5559" y="1872"/>
                </a:lnTo>
                <a:lnTo>
                  <a:pt x="5556" y="1883"/>
                </a:lnTo>
                <a:lnTo>
                  <a:pt x="5554" y="1895"/>
                </a:lnTo>
                <a:lnTo>
                  <a:pt x="5553" y="1907"/>
                </a:lnTo>
                <a:lnTo>
                  <a:pt x="5553" y="1919"/>
                </a:lnTo>
                <a:lnTo>
                  <a:pt x="5554" y="1930"/>
                </a:lnTo>
                <a:lnTo>
                  <a:pt x="5556" y="1942"/>
                </a:lnTo>
                <a:lnTo>
                  <a:pt x="5560" y="1954"/>
                </a:lnTo>
                <a:lnTo>
                  <a:pt x="5566" y="1967"/>
                </a:lnTo>
                <a:lnTo>
                  <a:pt x="5572" y="1978"/>
                </a:lnTo>
                <a:lnTo>
                  <a:pt x="5579" y="1988"/>
                </a:lnTo>
                <a:lnTo>
                  <a:pt x="5588" y="1997"/>
                </a:lnTo>
                <a:lnTo>
                  <a:pt x="5598" y="2005"/>
                </a:lnTo>
                <a:lnTo>
                  <a:pt x="5607" y="2013"/>
                </a:lnTo>
                <a:lnTo>
                  <a:pt x="5618" y="2019"/>
                </a:lnTo>
                <a:lnTo>
                  <a:pt x="5630" y="2024"/>
                </a:lnTo>
                <a:lnTo>
                  <a:pt x="5638" y="2026"/>
                </a:lnTo>
                <a:lnTo>
                  <a:pt x="5647" y="2030"/>
                </a:lnTo>
                <a:lnTo>
                  <a:pt x="5656" y="2032"/>
                </a:lnTo>
                <a:lnTo>
                  <a:pt x="5665" y="2035"/>
                </a:lnTo>
                <a:lnTo>
                  <a:pt x="5654" y="2047"/>
                </a:lnTo>
                <a:lnTo>
                  <a:pt x="5644" y="2063"/>
                </a:lnTo>
                <a:lnTo>
                  <a:pt x="5639" y="2074"/>
                </a:lnTo>
                <a:lnTo>
                  <a:pt x="5635" y="2086"/>
                </a:lnTo>
                <a:lnTo>
                  <a:pt x="5633" y="2098"/>
                </a:lnTo>
                <a:lnTo>
                  <a:pt x="5631" y="2110"/>
                </a:lnTo>
                <a:lnTo>
                  <a:pt x="5631" y="2122"/>
                </a:lnTo>
                <a:lnTo>
                  <a:pt x="5632" y="2134"/>
                </a:lnTo>
                <a:lnTo>
                  <a:pt x="5634" y="2147"/>
                </a:lnTo>
                <a:lnTo>
                  <a:pt x="5637" y="2160"/>
                </a:lnTo>
                <a:lnTo>
                  <a:pt x="5641" y="2171"/>
                </a:lnTo>
                <a:lnTo>
                  <a:pt x="5647" y="2182"/>
                </a:lnTo>
                <a:lnTo>
                  <a:pt x="5653" y="2192"/>
                </a:lnTo>
                <a:lnTo>
                  <a:pt x="5661" y="2201"/>
                </a:lnTo>
                <a:lnTo>
                  <a:pt x="5668" y="2211"/>
                </a:lnTo>
                <a:lnTo>
                  <a:pt x="5678" y="2218"/>
                </a:lnTo>
                <a:lnTo>
                  <a:pt x="5688" y="2226"/>
                </a:lnTo>
                <a:lnTo>
                  <a:pt x="5699" y="2233"/>
                </a:lnTo>
                <a:lnTo>
                  <a:pt x="5708" y="2237"/>
                </a:lnTo>
                <a:lnTo>
                  <a:pt x="5717" y="2240"/>
                </a:lnTo>
                <a:lnTo>
                  <a:pt x="5726" y="2242"/>
                </a:lnTo>
                <a:lnTo>
                  <a:pt x="5734" y="2243"/>
                </a:lnTo>
                <a:lnTo>
                  <a:pt x="5723" y="2256"/>
                </a:lnTo>
                <a:lnTo>
                  <a:pt x="5710" y="2272"/>
                </a:lnTo>
                <a:lnTo>
                  <a:pt x="5704" y="2283"/>
                </a:lnTo>
                <a:lnTo>
                  <a:pt x="5699" y="2295"/>
                </a:lnTo>
                <a:lnTo>
                  <a:pt x="5696" y="2307"/>
                </a:lnTo>
                <a:lnTo>
                  <a:pt x="5694" y="2319"/>
                </a:lnTo>
                <a:lnTo>
                  <a:pt x="5693" y="2330"/>
                </a:lnTo>
                <a:lnTo>
                  <a:pt x="5693" y="2343"/>
                </a:lnTo>
                <a:lnTo>
                  <a:pt x="5694" y="2356"/>
                </a:lnTo>
                <a:lnTo>
                  <a:pt x="5696" y="2369"/>
                </a:lnTo>
                <a:lnTo>
                  <a:pt x="5700" y="2381"/>
                </a:lnTo>
                <a:lnTo>
                  <a:pt x="5705" y="2391"/>
                </a:lnTo>
                <a:lnTo>
                  <a:pt x="5711" y="2402"/>
                </a:lnTo>
                <a:lnTo>
                  <a:pt x="5717" y="2413"/>
                </a:lnTo>
                <a:lnTo>
                  <a:pt x="5725" y="2422"/>
                </a:lnTo>
                <a:lnTo>
                  <a:pt x="5732" y="2431"/>
                </a:lnTo>
                <a:lnTo>
                  <a:pt x="5742" y="2438"/>
                </a:lnTo>
                <a:lnTo>
                  <a:pt x="5751" y="2446"/>
                </a:lnTo>
                <a:lnTo>
                  <a:pt x="5760" y="2450"/>
                </a:lnTo>
                <a:lnTo>
                  <a:pt x="5767" y="2454"/>
                </a:lnTo>
                <a:lnTo>
                  <a:pt x="5777" y="2456"/>
                </a:lnTo>
                <a:lnTo>
                  <a:pt x="5787" y="2460"/>
                </a:lnTo>
                <a:lnTo>
                  <a:pt x="5779" y="2465"/>
                </a:lnTo>
                <a:lnTo>
                  <a:pt x="5772" y="2472"/>
                </a:lnTo>
                <a:lnTo>
                  <a:pt x="5764" y="2480"/>
                </a:lnTo>
                <a:lnTo>
                  <a:pt x="5759" y="2487"/>
                </a:lnTo>
                <a:lnTo>
                  <a:pt x="5751" y="2497"/>
                </a:lnTo>
                <a:lnTo>
                  <a:pt x="5746" y="2506"/>
                </a:lnTo>
                <a:lnTo>
                  <a:pt x="5741" y="2517"/>
                </a:lnTo>
                <a:lnTo>
                  <a:pt x="5737" y="2529"/>
                </a:lnTo>
                <a:lnTo>
                  <a:pt x="5735" y="2541"/>
                </a:lnTo>
                <a:lnTo>
                  <a:pt x="5735" y="2552"/>
                </a:lnTo>
                <a:lnTo>
                  <a:pt x="5735" y="2565"/>
                </a:lnTo>
                <a:lnTo>
                  <a:pt x="5737" y="2578"/>
                </a:lnTo>
                <a:lnTo>
                  <a:pt x="5740" y="2591"/>
                </a:lnTo>
                <a:lnTo>
                  <a:pt x="5743" y="2602"/>
                </a:lnTo>
                <a:lnTo>
                  <a:pt x="5747" y="2614"/>
                </a:lnTo>
                <a:lnTo>
                  <a:pt x="5753" y="2625"/>
                </a:lnTo>
                <a:lnTo>
                  <a:pt x="5760" y="2636"/>
                </a:lnTo>
                <a:lnTo>
                  <a:pt x="5767" y="2644"/>
                </a:lnTo>
                <a:lnTo>
                  <a:pt x="5777" y="2654"/>
                </a:lnTo>
                <a:lnTo>
                  <a:pt x="5787" y="2661"/>
                </a:lnTo>
                <a:lnTo>
                  <a:pt x="5794" y="2667"/>
                </a:lnTo>
                <a:lnTo>
                  <a:pt x="5803" y="2672"/>
                </a:lnTo>
                <a:lnTo>
                  <a:pt x="5811" y="2676"/>
                </a:lnTo>
                <a:lnTo>
                  <a:pt x="5822" y="2679"/>
                </a:lnTo>
                <a:lnTo>
                  <a:pt x="5813" y="2685"/>
                </a:lnTo>
                <a:lnTo>
                  <a:pt x="5806" y="2690"/>
                </a:lnTo>
                <a:lnTo>
                  <a:pt x="5799" y="2696"/>
                </a:lnTo>
                <a:lnTo>
                  <a:pt x="5794" y="2703"/>
                </a:lnTo>
                <a:lnTo>
                  <a:pt x="5786" y="2713"/>
                </a:lnTo>
                <a:lnTo>
                  <a:pt x="5778" y="2724"/>
                </a:lnTo>
                <a:lnTo>
                  <a:pt x="5773" y="2735"/>
                </a:lnTo>
                <a:lnTo>
                  <a:pt x="5768" y="2745"/>
                </a:lnTo>
                <a:lnTo>
                  <a:pt x="5765" y="2757"/>
                </a:lnTo>
                <a:lnTo>
                  <a:pt x="5764" y="2769"/>
                </a:lnTo>
                <a:lnTo>
                  <a:pt x="5762" y="2781"/>
                </a:lnTo>
                <a:lnTo>
                  <a:pt x="5762" y="2793"/>
                </a:lnTo>
                <a:lnTo>
                  <a:pt x="5764" y="2806"/>
                </a:lnTo>
                <a:lnTo>
                  <a:pt x="5766" y="2819"/>
                </a:lnTo>
                <a:lnTo>
                  <a:pt x="5771" y="2831"/>
                </a:lnTo>
                <a:lnTo>
                  <a:pt x="5776" y="2841"/>
                </a:lnTo>
                <a:lnTo>
                  <a:pt x="5782" y="2852"/>
                </a:lnTo>
                <a:lnTo>
                  <a:pt x="5789" y="2862"/>
                </a:lnTo>
                <a:lnTo>
                  <a:pt x="5797" y="2871"/>
                </a:lnTo>
                <a:lnTo>
                  <a:pt x="5808" y="2881"/>
                </a:lnTo>
                <a:lnTo>
                  <a:pt x="5813" y="2886"/>
                </a:lnTo>
                <a:lnTo>
                  <a:pt x="5820" y="2891"/>
                </a:lnTo>
                <a:lnTo>
                  <a:pt x="5827" y="2895"/>
                </a:lnTo>
                <a:lnTo>
                  <a:pt x="5836" y="2898"/>
                </a:lnTo>
                <a:lnTo>
                  <a:pt x="5822" y="2909"/>
                </a:lnTo>
                <a:lnTo>
                  <a:pt x="5808" y="2919"/>
                </a:lnTo>
                <a:lnTo>
                  <a:pt x="5799" y="2929"/>
                </a:lnTo>
                <a:lnTo>
                  <a:pt x="5792" y="2939"/>
                </a:lnTo>
                <a:lnTo>
                  <a:pt x="5786" y="2949"/>
                </a:lnTo>
                <a:lnTo>
                  <a:pt x="5781" y="2961"/>
                </a:lnTo>
                <a:lnTo>
                  <a:pt x="5777" y="2973"/>
                </a:lnTo>
                <a:lnTo>
                  <a:pt x="5775" y="2984"/>
                </a:lnTo>
                <a:lnTo>
                  <a:pt x="5773" y="2997"/>
                </a:lnTo>
                <a:lnTo>
                  <a:pt x="5773" y="3010"/>
                </a:lnTo>
                <a:lnTo>
                  <a:pt x="5773" y="3023"/>
                </a:lnTo>
                <a:lnTo>
                  <a:pt x="5775" y="3035"/>
                </a:lnTo>
                <a:lnTo>
                  <a:pt x="5777" y="3046"/>
                </a:lnTo>
                <a:lnTo>
                  <a:pt x="5781" y="3057"/>
                </a:lnTo>
                <a:lnTo>
                  <a:pt x="5786" y="3068"/>
                </a:lnTo>
                <a:lnTo>
                  <a:pt x="5792" y="3078"/>
                </a:lnTo>
                <a:lnTo>
                  <a:pt x="5799" y="3088"/>
                </a:lnTo>
                <a:lnTo>
                  <a:pt x="5808" y="3096"/>
                </a:lnTo>
                <a:lnTo>
                  <a:pt x="5815" y="3104"/>
                </a:lnTo>
                <a:lnTo>
                  <a:pt x="5823" y="3110"/>
                </a:lnTo>
                <a:lnTo>
                  <a:pt x="5831" y="3116"/>
                </a:lnTo>
                <a:lnTo>
                  <a:pt x="5839" y="3121"/>
                </a:lnTo>
                <a:lnTo>
                  <a:pt x="5829" y="3124"/>
                </a:lnTo>
                <a:lnTo>
                  <a:pt x="5821" y="3128"/>
                </a:lnTo>
                <a:lnTo>
                  <a:pt x="5813" y="3134"/>
                </a:lnTo>
                <a:lnTo>
                  <a:pt x="5808" y="3139"/>
                </a:lnTo>
                <a:lnTo>
                  <a:pt x="5797" y="3148"/>
                </a:lnTo>
                <a:lnTo>
                  <a:pt x="5789" y="3157"/>
                </a:lnTo>
                <a:lnTo>
                  <a:pt x="5782" y="3168"/>
                </a:lnTo>
                <a:lnTo>
                  <a:pt x="5776" y="3179"/>
                </a:lnTo>
                <a:lnTo>
                  <a:pt x="5771" y="3189"/>
                </a:lnTo>
                <a:lnTo>
                  <a:pt x="5766" y="3201"/>
                </a:lnTo>
                <a:lnTo>
                  <a:pt x="5764" y="3213"/>
                </a:lnTo>
                <a:lnTo>
                  <a:pt x="5762" y="3226"/>
                </a:lnTo>
                <a:lnTo>
                  <a:pt x="5762" y="3238"/>
                </a:lnTo>
                <a:lnTo>
                  <a:pt x="5764" y="3251"/>
                </a:lnTo>
                <a:lnTo>
                  <a:pt x="5765" y="3263"/>
                </a:lnTo>
                <a:lnTo>
                  <a:pt x="5768" y="3275"/>
                </a:lnTo>
                <a:lnTo>
                  <a:pt x="5773" y="3286"/>
                </a:lnTo>
                <a:lnTo>
                  <a:pt x="5778" y="3297"/>
                </a:lnTo>
                <a:lnTo>
                  <a:pt x="5786" y="3307"/>
                </a:lnTo>
                <a:lnTo>
                  <a:pt x="5794" y="3316"/>
                </a:lnTo>
                <a:lnTo>
                  <a:pt x="5799" y="3324"/>
                </a:lnTo>
                <a:lnTo>
                  <a:pt x="5806" y="3330"/>
                </a:lnTo>
                <a:lnTo>
                  <a:pt x="5813" y="3335"/>
                </a:lnTo>
                <a:lnTo>
                  <a:pt x="5822" y="3341"/>
                </a:lnTo>
                <a:lnTo>
                  <a:pt x="5811" y="3344"/>
                </a:lnTo>
                <a:lnTo>
                  <a:pt x="5803" y="3348"/>
                </a:lnTo>
                <a:lnTo>
                  <a:pt x="5794" y="3353"/>
                </a:lnTo>
                <a:lnTo>
                  <a:pt x="5787" y="3358"/>
                </a:lnTo>
                <a:lnTo>
                  <a:pt x="5777" y="3366"/>
                </a:lnTo>
                <a:lnTo>
                  <a:pt x="5768" y="3375"/>
                </a:lnTo>
                <a:lnTo>
                  <a:pt x="5761" y="3385"/>
                </a:lnTo>
                <a:lnTo>
                  <a:pt x="5755" y="3395"/>
                </a:lnTo>
                <a:lnTo>
                  <a:pt x="5749" y="3406"/>
                </a:lnTo>
                <a:lnTo>
                  <a:pt x="5744" y="3417"/>
                </a:lnTo>
                <a:lnTo>
                  <a:pt x="5741" y="3429"/>
                </a:lnTo>
                <a:lnTo>
                  <a:pt x="5737" y="3442"/>
                </a:lnTo>
                <a:lnTo>
                  <a:pt x="5737" y="3455"/>
                </a:lnTo>
                <a:lnTo>
                  <a:pt x="5737" y="3468"/>
                </a:lnTo>
                <a:lnTo>
                  <a:pt x="5739" y="3479"/>
                </a:lnTo>
                <a:lnTo>
                  <a:pt x="5741" y="3491"/>
                </a:lnTo>
                <a:lnTo>
                  <a:pt x="5744" y="3503"/>
                </a:lnTo>
                <a:lnTo>
                  <a:pt x="5747" y="3515"/>
                </a:lnTo>
                <a:lnTo>
                  <a:pt x="5752" y="3525"/>
                </a:lnTo>
                <a:lnTo>
                  <a:pt x="5759" y="3536"/>
                </a:lnTo>
                <a:lnTo>
                  <a:pt x="5772" y="3550"/>
                </a:lnTo>
                <a:lnTo>
                  <a:pt x="5787" y="3564"/>
                </a:lnTo>
                <a:lnTo>
                  <a:pt x="5777" y="3565"/>
                </a:lnTo>
                <a:lnTo>
                  <a:pt x="5767" y="3566"/>
                </a:lnTo>
                <a:lnTo>
                  <a:pt x="5760" y="3570"/>
                </a:lnTo>
                <a:lnTo>
                  <a:pt x="5751" y="3574"/>
                </a:lnTo>
                <a:lnTo>
                  <a:pt x="5742" y="3581"/>
                </a:lnTo>
                <a:lnTo>
                  <a:pt x="5732" y="3589"/>
                </a:lnTo>
                <a:lnTo>
                  <a:pt x="5724" y="3598"/>
                </a:lnTo>
                <a:lnTo>
                  <a:pt x="5716" y="3608"/>
                </a:lnTo>
                <a:lnTo>
                  <a:pt x="5710" y="3618"/>
                </a:lnTo>
                <a:lnTo>
                  <a:pt x="5703" y="3630"/>
                </a:lnTo>
                <a:lnTo>
                  <a:pt x="5699" y="3642"/>
                </a:lnTo>
                <a:lnTo>
                  <a:pt x="5696" y="3654"/>
                </a:lnTo>
                <a:lnTo>
                  <a:pt x="5693" y="3666"/>
                </a:lnTo>
                <a:lnTo>
                  <a:pt x="5692" y="3678"/>
                </a:lnTo>
                <a:lnTo>
                  <a:pt x="5692" y="3691"/>
                </a:lnTo>
                <a:lnTo>
                  <a:pt x="5693" y="3702"/>
                </a:lnTo>
                <a:lnTo>
                  <a:pt x="5695" y="3714"/>
                </a:lnTo>
                <a:lnTo>
                  <a:pt x="5699" y="3726"/>
                </a:lnTo>
                <a:lnTo>
                  <a:pt x="5703" y="3738"/>
                </a:lnTo>
                <a:lnTo>
                  <a:pt x="5710" y="3748"/>
                </a:lnTo>
                <a:lnTo>
                  <a:pt x="5723" y="3763"/>
                </a:lnTo>
                <a:lnTo>
                  <a:pt x="5734" y="3776"/>
                </a:lnTo>
                <a:lnTo>
                  <a:pt x="5726" y="3779"/>
                </a:lnTo>
                <a:lnTo>
                  <a:pt x="5717" y="3781"/>
                </a:lnTo>
                <a:lnTo>
                  <a:pt x="5708" y="3786"/>
                </a:lnTo>
                <a:lnTo>
                  <a:pt x="5699" y="3790"/>
                </a:lnTo>
                <a:lnTo>
                  <a:pt x="5688" y="3796"/>
                </a:lnTo>
                <a:lnTo>
                  <a:pt x="5678" y="3804"/>
                </a:lnTo>
                <a:lnTo>
                  <a:pt x="5668" y="3811"/>
                </a:lnTo>
                <a:lnTo>
                  <a:pt x="5661" y="3820"/>
                </a:lnTo>
                <a:lnTo>
                  <a:pt x="5653" y="3829"/>
                </a:lnTo>
                <a:lnTo>
                  <a:pt x="5647" y="3840"/>
                </a:lnTo>
                <a:lnTo>
                  <a:pt x="5641" y="3851"/>
                </a:lnTo>
                <a:lnTo>
                  <a:pt x="5637" y="3864"/>
                </a:lnTo>
                <a:lnTo>
                  <a:pt x="5634" y="3875"/>
                </a:lnTo>
                <a:lnTo>
                  <a:pt x="5632" y="3887"/>
                </a:lnTo>
                <a:lnTo>
                  <a:pt x="5631" y="3899"/>
                </a:lnTo>
                <a:lnTo>
                  <a:pt x="5631" y="3911"/>
                </a:lnTo>
                <a:lnTo>
                  <a:pt x="5633" y="3922"/>
                </a:lnTo>
                <a:lnTo>
                  <a:pt x="5635" y="3934"/>
                </a:lnTo>
                <a:lnTo>
                  <a:pt x="5639" y="3946"/>
                </a:lnTo>
                <a:lnTo>
                  <a:pt x="5644" y="3957"/>
                </a:lnTo>
                <a:lnTo>
                  <a:pt x="5654" y="3973"/>
                </a:lnTo>
                <a:lnTo>
                  <a:pt x="5665" y="3988"/>
                </a:lnTo>
                <a:lnTo>
                  <a:pt x="5656" y="3989"/>
                </a:lnTo>
                <a:lnTo>
                  <a:pt x="5647" y="3991"/>
                </a:lnTo>
                <a:lnTo>
                  <a:pt x="5638" y="3993"/>
                </a:lnTo>
                <a:lnTo>
                  <a:pt x="5630" y="3996"/>
                </a:lnTo>
                <a:lnTo>
                  <a:pt x="5618" y="4001"/>
                </a:lnTo>
                <a:lnTo>
                  <a:pt x="5607" y="4008"/>
                </a:lnTo>
                <a:lnTo>
                  <a:pt x="5598" y="4016"/>
                </a:lnTo>
                <a:lnTo>
                  <a:pt x="5588" y="4024"/>
                </a:lnTo>
                <a:lnTo>
                  <a:pt x="5579" y="4033"/>
                </a:lnTo>
                <a:lnTo>
                  <a:pt x="5572" y="4043"/>
                </a:lnTo>
                <a:lnTo>
                  <a:pt x="5566" y="4055"/>
                </a:lnTo>
                <a:lnTo>
                  <a:pt x="5560" y="4065"/>
                </a:lnTo>
                <a:lnTo>
                  <a:pt x="5556" y="4077"/>
                </a:lnTo>
                <a:lnTo>
                  <a:pt x="5554" y="4089"/>
                </a:lnTo>
                <a:lnTo>
                  <a:pt x="5553" y="4100"/>
                </a:lnTo>
                <a:lnTo>
                  <a:pt x="5552" y="4113"/>
                </a:lnTo>
                <a:lnTo>
                  <a:pt x="5553" y="4125"/>
                </a:lnTo>
                <a:lnTo>
                  <a:pt x="5554" y="4138"/>
                </a:lnTo>
                <a:lnTo>
                  <a:pt x="5556" y="4149"/>
                </a:lnTo>
                <a:lnTo>
                  <a:pt x="5560" y="4163"/>
                </a:lnTo>
                <a:lnTo>
                  <a:pt x="5569" y="4178"/>
                </a:lnTo>
                <a:lnTo>
                  <a:pt x="5581" y="4194"/>
                </a:lnTo>
                <a:lnTo>
                  <a:pt x="5571" y="4194"/>
                </a:lnTo>
                <a:lnTo>
                  <a:pt x="5562" y="4194"/>
                </a:lnTo>
                <a:lnTo>
                  <a:pt x="5554" y="4195"/>
                </a:lnTo>
                <a:lnTo>
                  <a:pt x="5546" y="4198"/>
                </a:lnTo>
                <a:lnTo>
                  <a:pt x="5534" y="4202"/>
                </a:lnTo>
                <a:lnTo>
                  <a:pt x="5522" y="4207"/>
                </a:lnTo>
                <a:lnTo>
                  <a:pt x="5511" y="4214"/>
                </a:lnTo>
                <a:lnTo>
                  <a:pt x="5502" y="4221"/>
                </a:lnTo>
                <a:lnTo>
                  <a:pt x="5493" y="4230"/>
                </a:lnTo>
                <a:lnTo>
                  <a:pt x="5486" y="4239"/>
                </a:lnTo>
                <a:lnTo>
                  <a:pt x="5479" y="4249"/>
                </a:lnTo>
                <a:lnTo>
                  <a:pt x="5473" y="4260"/>
                </a:lnTo>
                <a:lnTo>
                  <a:pt x="5467" y="4272"/>
                </a:lnTo>
                <a:lnTo>
                  <a:pt x="5462" y="4284"/>
                </a:lnTo>
                <a:lnTo>
                  <a:pt x="5459" y="4296"/>
                </a:lnTo>
                <a:lnTo>
                  <a:pt x="5457" y="4308"/>
                </a:lnTo>
                <a:lnTo>
                  <a:pt x="5457" y="4320"/>
                </a:lnTo>
                <a:lnTo>
                  <a:pt x="5457" y="4333"/>
                </a:lnTo>
                <a:lnTo>
                  <a:pt x="5459" y="4345"/>
                </a:lnTo>
                <a:lnTo>
                  <a:pt x="5462" y="4358"/>
                </a:lnTo>
                <a:lnTo>
                  <a:pt x="5465" y="4366"/>
                </a:lnTo>
                <a:lnTo>
                  <a:pt x="5470" y="4375"/>
                </a:lnTo>
                <a:lnTo>
                  <a:pt x="5475" y="4383"/>
                </a:lnTo>
                <a:lnTo>
                  <a:pt x="5480" y="4390"/>
                </a:lnTo>
                <a:lnTo>
                  <a:pt x="5472" y="4390"/>
                </a:lnTo>
                <a:lnTo>
                  <a:pt x="5462" y="4390"/>
                </a:lnTo>
                <a:lnTo>
                  <a:pt x="5452" y="4391"/>
                </a:lnTo>
                <a:lnTo>
                  <a:pt x="5442" y="4393"/>
                </a:lnTo>
                <a:lnTo>
                  <a:pt x="5430" y="4397"/>
                </a:lnTo>
                <a:lnTo>
                  <a:pt x="5418" y="4402"/>
                </a:lnTo>
                <a:lnTo>
                  <a:pt x="5408" y="4408"/>
                </a:lnTo>
                <a:lnTo>
                  <a:pt x="5398" y="4414"/>
                </a:lnTo>
                <a:lnTo>
                  <a:pt x="5388" y="4423"/>
                </a:lnTo>
                <a:lnTo>
                  <a:pt x="5380" y="4431"/>
                </a:lnTo>
                <a:lnTo>
                  <a:pt x="5372" y="4441"/>
                </a:lnTo>
                <a:lnTo>
                  <a:pt x="5365" y="4451"/>
                </a:lnTo>
                <a:lnTo>
                  <a:pt x="5358" y="4463"/>
                </a:lnTo>
                <a:lnTo>
                  <a:pt x="5354" y="4474"/>
                </a:lnTo>
                <a:lnTo>
                  <a:pt x="5350" y="4485"/>
                </a:lnTo>
                <a:lnTo>
                  <a:pt x="5348" y="4496"/>
                </a:lnTo>
                <a:lnTo>
                  <a:pt x="5346" y="4508"/>
                </a:lnTo>
                <a:lnTo>
                  <a:pt x="5346" y="4521"/>
                </a:lnTo>
                <a:lnTo>
                  <a:pt x="5348" y="4534"/>
                </a:lnTo>
                <a:lnTo>
                  <a:pt x="5351" y="4546"/>
                </a:lnTo>
                <a:lnTo>
                  <a:pt x="5353" y="4555"/>
                </a:lnTo>
                <a:lnTo>
                  <a:pt x="5356" y="4563"/>
                </a:lnTo>
                <a:lnTo>
                  <a:pt x="5361" y="4572"/>
                </a:lnTo>
                <a:lnTo>
                  <a:pt x="5365" y="4581"/>
                </a:lnTo>
                <a:lnTo>
                  <a:pt x="5355" y="4579"/>
                </a:lnTo>
                <a:lnTo>
                  <a:pt x="5346" y="4578"/>
                </a:lnTo>
                <a:lnTo>
                  <a:pt x="5336" y="4579"/>
                </a:lnTo>
                <a:lnTo>
                  <a:pt x="5326" y="4581"/>
                </a:lnTo>
                <a:lnTo>
                  <a:pt x="5314" y="4583"/>
                </a:lnTo>
                <a:lnTo>
                  <a:pt x="5302" y="4586"/>
                </a:lnTo>
                <a:lnTo>
                  <a:pt x="5290" y="4590"/>
                </a:lnTo>
                <a:lnTo>
                  <a:pt x="5279" y="4597"/>
                </a:lnTo>
                <a:lnTo>
                  <a:pt x="5270" y="4603"/>
                </a:lnTo>
                <a:lnTo>
                  <a:pt x="5261" y="4610"/>
                </a:lnTo>
                <a:lnTo>
                  <a:pt x="5253" y="4620"/>
                </a:lnTo>
                <a:lnTo>
                  <a:pt x="5246" y="4630"/>
                </a:lnTo>
                <a:lnTo>
                  <a:pt x="5238" y="4640"/>
                </a:lnTo>
                <a:lnTo>
                  <a:pt x="5231" y="4651"/>
                </a:lnTo>
                <a:lnTo>
                  <a:pt x="5227" y="4663"/>
                </a:lnTo>
                <a:lnTo>
                  <a:pt x="5224" y="4674"/>
                </a:lnTo>
                <a:lnTo>
                  <a:pt x="5222" y="4686"/>
                </a:lnTo>
                <a:lnTo>
                  <a:pt x="5221" y="4698"/>
                </a:lnTo>
                <a:lnTo>
                  <a:pt x="5221" y="4711"/>
                </a:lnTo>
                <a:lnTo>
                  <a:pt x="5222" y="4723"/>
                </a:lnTo>
                <a:lnTo>
                  <a:pt x="5223" y="4732"/>
                </a:lnTo>
                <a:lnTo>
                  <a:pt x="5226" y="4742"/>
                </a:lnTo>
                <a:lnTo>
                  <a:pt x="5229" y="4751"/>
                </a:lnTo>
                <a:lnTo>
                  <a:pt x="5232" y="4762"/>
                </a:lnTo>
                <a:lnTo>
                  <a:pt x="5228" y="4760"/>
                </a:lnTo>
                <a:lnTo>
                  <a:pt x="5224" y="4758"/>
                </a:lnTo>
                <a:lnTo>
                  <a:pt x="5220" y="4757"/>
                </a:lnTo>
                <a:lnTo>
                  <a:pt x="5215" y="4757"/>
                </a:lnTo>
                <a:lnTo>
                  <a:pt x="5206" y="4757"/>
                </a:lnTo>
                <a:lnTo>
                  <a:pt x="5197" y="4759"/>
                </a:lnTo>
                <a:lnTo>
                  <a:pt x="5184" y="4761"/>
                </a:lnTo>
                <a:lnTo>
                  <a:pt x="5173" y="4763"/>
                </a:lnTo>
                <a:lnTo>
                  <a:pt x="5161" y="4767"/>
                </a:lnTo>
                <a:lnTo>
                  <a:pt x="5150" y="4771"/>
                </a:lnTo>
                <a:lnTo>
                  <a:pt x="5140" y="4778"/>
                </a:lnTo>
                <a:lnTo>
                  <a:pt x="5129" y="4784"/>
                </a:lnTo>
                <a:lnTo>
                  <a:pt x="5119" y="4792"/>
                </a:lnTo>
                <a:lnTo>
                  <a:pt x="5111" y="4800"/>
                </a:lnTo>
                <a:lnTo>
                  <a:pt x="5103" y="4811"/>
                </a:lnTo>
                <a:lnTo>
                  <a:pt x="5097" y="4822"/>
                </a:lnTo>
                <a:lnTo>
                  <a:pt x="5092" y="4832"/>
                </a:lnTo>
                <a:lnTo>
                  <a:pt x="5087" y="4843"/>
                </a:lnTo>
                <a:lnTo>
                  <a:pt x="5084" y="4855"/>
                </a:lnTo>
                <a:lnTo>
                  <a:pt x="5082" y="4866"/>
                </a:lnTo>
                <a:lnTo>
                  <a:pt x="5082" y="4878"/>
                </a:lnTo>
                <a:lnTo>
                  <a:pt x="5082" y="4891"/>
                </a:lnTo>
                <a:lnTo>
                  <a:pt x="5083" y="4902"/>
                </a:lnTo>
                <a:lnTo>
                  <a:pt x="5083" y="4911"/>
                </a:lnTo>
                <a:lnTo>
                  <a:pt x="5084" y="4917"/>
                </a:lnTo>
                <a:lnTo>
                  <a:pt x="5085" y="4921"/>
                </a:lnTo>
                <a:lnTo>
                  <a:pt x="5087" y="4925"/>
                </a:lnTo>
                <a:lnTo>
                  <a:pt x="5089" y="4929"/>
                </a:lnTo>
                <a:lnTo>
                  <a:pt x="5080" y="4926"/>
                </a:lnTo>
                <a:lnTo>
                  <a:pt x="5070" y="4924"/>
                </a:lnTo>
                <a:lnTo>
                  <a:pt x="5061" y="4923"/>
                </a:lnTo>
                <a:lnTo>
                  <a:pt x="5051" y="4922"/>
                </a:lnTo>
                <a:lnTo>
                  <a:pt x="5039" y="4923"/>
                </a:lnTo>
                <a:lnTo>
                  <a:pt x="5028" y="4925"/>
                </a:lnTo>
                <a:lnTo>
                  <a:pt x="5016" y="4928"/>
                </a:lnTo>
                <a:lnTo>
                  <a:pt x="5005" y="4933"/>
                </a:lnTo>
                <a:lnTo>
                  <a:pt x="4994" y="4938"/>
                </a:lnTo>
                <a:lnTo>
                  <a:pt x="4984" y="4944"/>
                </a:lnTo>
                <a:lnTo>
                  <a:pt x="4973" y="4952"/>
                </a:lnTo>
                <a:lnTo>
                  <a:pt x="4963" y="4960"/>
                </a:lnTo>
                <a:lnTo>
                  <a:pt x="4955" y="4970"/>
                </a:lnTo>
                <a:lnTo>
                  <a:pt x="4947" y="4981"/>
                </a:lnTo>
                <a:lnTo>
                  <a:pt x="4941" y="4990"/>
                </a:lnTo>
                <a:lnTo>
                  <a:pt x="4936" y="5002"/>
                </a:lnTo>
                <a:lnTo>
                  <a:pt x="4931" y="5013"/>
                </a:lnTo>
                <a:lnTo>
                  <a:pt x="4928" y="5024"/>
                </a:lnTo>
                <a:lnTo>
                  <a:pt x="4926" y="5036"/>
                </a:lnTo>
                <a:lnTo>
                  <a:pt x="4926" y="5048"/>
                </a:lnTo>
                <a:lnTo>
                  <a:pt x="4926" y="5057"/>
                </a:lnTo>
                <a:lnTo>
                  <a:pt x="4926" y="5067"/>
                </a:lnTo>
                <a:lnTo>
                  <a:pt x="4928" y="5077"/>
                </a:lnTo>
                <a:lnTo>
                  <a:pt x="4932" y="5086"/>
                </a:lnTo>
                <a:lnTo>
                  <a:pt x="4923" y="5082"/>
                </a:lnTo>
                <a:lnTo>
                  <a:pt x="4914" y="5080"/>
                </a:lnTo>
                <a:lnTo>
                  <a:pt x="4906" y="5079"/>
                </a:lnTo>
                <a:lnTo>
                  <a:pt x="4897" y="5079"/>
                </a:lnTo>
                <a:lnTo>
                  <a:pt x="4884" y="5079"/>
                </a:lnTo>
                <a:lnTo>
                  <a:pt x="4873" y="5079"/>
                </a:lnTo>
                <a:lnTo>
                  <a:pt x="4860" y="5081"/>
                </a:lnTo>
                <a:lnTo>
                  <a:pt x="4848" y="5084"/>
                </a:lnTo>
                <a:lnTo>
                  <a:pt x="4836" y="5088"/>
                </a:lnTo>
                <a:lnTo>
                  <a:pt x="4825" y="5094"/>
                </a:lnTo>
                <a:lnTo>
                  <a:pt x="4814" y="5100"/>
                </a:lnTo>
                <a:lnTo>
                  <a:pt x="4803" y="5107"/>
                </a:lnTo>
                <a:lnTo>
                  <a:pt x="4795" y="5116"/>
                </a:lnTo>
                <a:lnTo>
                  <a:pt x="4786" y="5126"/>
                </a:lnTo>
                <a:lnTo>
                  <a:pt x="4780" y="5136"/>
                </a:lnTo>
                <a:lnTo>
                  <a:pt x="4773" y="5147"/>
                </a:lnTo>
                <a:lnTo>
                  <a:pt x="4768" y="5158"/>
                </a:lnTo>
                <a:lnTo>
                  <a:pt x="4765" y="5169"/>
                </a:lnTo>
                <a:lnTo>
                  <a:pt x="4763" y="5181"/>
                </a:lnTo>
                <a:lnTo>
                  <a:pt x="4762" y="5194"/>
                </a:lnTo>
                <a:lnTo>
                  <a:pt x="4761" y="5203"/>
                </a:lnTo>
                <a:lnTo>
                  <a:pt x="4761" y="5211"/>
                </a:lnTo>
                <a:lnTo>
                  <a:pt x="4763" y="5221"/>
                </a:lnTo>
                <a:lnTo>
                  <a:pt x="4765" y="5229"/>
                </a:lnTo>
                <a:lnTo>
                  <a:pt x="4755" y="5226"/>
                </a:lnTo>
                <a:lnTo>
                  <a:pt x="4746" y="5224"/>
                </a:lnTo>
                <a:lnTo>
                  <a:pt x="4737" y="5221"/>
                </a:lnTo>
                <a:lnTo>
                  <a:pt x="4726" y="5219"/>
                </a:lnTo>
                <a:lnTo>
                  <a:pt x="4714" y="5217"/>
                </a:lnTo>
                <a:lnTo>
                  <a:pt x="4702" y="5217"/>
                </a:lnTo>
                <a:lnTo>
                  <a:pt x="4689" y="5220"/>
                </a:lnTo>
                <a:lnTo>
                  <a:pt x="4677" y="5222"/>
                </a:lnTo>
                <a:lnTo>
                  <a:pt x="4666" y="5225"/>
                </a:lnTo>
                <a:lnTo>
                  <a:pt x="4654" y="5230"/>
                </a:lnTo>
                <a:lnTo>
                  <a:pt x="4643" y="5236"/>
                </a:lnTo>
                <a:lnTo>
                  <a:pt x="4632" y="5243"/>
                </a:lnTo>
                <a:lnTo>
                  <a:pt x="4623" y="5249"/>
                </a:lnTo>
                <a:lnTo>
                  <a:pt x="4614" y="5258"/>
                </a:lnTo>
                <a:lnTo>
                  <a:pt x="4607" y="5267"/>
                </a:lnTo>
                <a:lnTo>
                  <a:pt x="4600" y="5276"/>
                </a:lnTo>
                <a:lnTo>
                  <a:pt x="4595" y="5287"/>
                </a:lnTo>
                <a:lnTo>
                  <a:pt x="4591" y="5299"/>
                </a:lnTo>
                <a:lnTo>
                  <a:pt x="4587" y="5310"/>
                </a:lnTo>
                <a:lnTo>
                  <a:pt x="4584" y="5323"/>
                </a:lnTo>
                <a:lnTo>
                  <a:pt x="4583" y="5332"/>
                </a:lnTo>
                <a:lnTo>
                  <a:pt x="4582" y="5341"/>
                </a:lnTo>
                <a:lnTo>
                  <a:pt x="4582" y="5351"/>
                </a:lnTo>
                <a:lnTo>
                  <a:pt x="4584" y="5361"/>
                </a:lnTo>
                <a:lnTo>
                  <a:pt x="4576" y="5356"/>
                </a:lnTo>
                <a:lnTo>
                  <a:pt x="4566" y="5352"/>
                </a:lnTo>
                <a:lnTo>
                  <a:pt x="4558" y="5349"/>
                </a:lnTo>
                <a:lnTo>
                  <a:pt x="4549" y="5348"/>
                </a:lnTo>
                <a:lnTo>
                  <a:pt x="4537" y="5344"/>
                </a:lnTo>
                <a:lnTo>
                  <a:pt x="4525" y="5342"/>
                </a:lnTo>
                <a:lnTo>
                  <a:pt x="4513" y="5342"/>
                </a:lnTo>
                <a:lnTo>
                  <a:pt x="4501" y="5344"/>
                </a:lnTo>
                <a:lnTo>
                  <a:pt x="4488" y="5347"/>
                </a:lnTo>
                <a:lnTo>
                  <a:pt x="4477" y="5351"/>
                </a:lnTo>
                <a:lnTo>
                  <a:pt x="4466" y="5355"/>
                </a:lnTo>
                <a:lnTo>
                  <a:pt x="4455" y="5361"/>
                </a:lnTo>
                <a:lnTo>
                  <a:pt x="4444" y="5368"/>
                </a:lnTo>
                <a:lnTo>
                  <a:pt x="4434" y="5376"/>
                </a:lnTo>
                <a:lnTo>
                  <a:pt x="4425" y="5385"/>
                </a:lnTo>
                <a:lnTo>
                  <a:pt x="4418" y="5395"/>
                </a:lnTo>
                <a:lnTo>
                  <a:pt x="4411" y="5404"/>
                </a:lnTo>
                <a:lnTo>
                  <a:pt x="4406" y="5415"/>
                </a:lnTo>
                <a:lnTo>
                  <a:pt x="4402" y="5427"/>
                </a:lnTo>
                <a:lnTo>
                  <a:pt x="4400" y="5437"/>
                </a:lnTo>
                <a:lnTo>
                  <a:pt x="4397" y="5448"/>
                </a:lnTo>
                <a:lnTo>
                  <a:pt x="4394" y="5459"/>
                </a:lnTo>
                <a:lnTo>
                  <a:pt x="4394" y="5468"/>
                </a:lnTo>
                <a:lnTo>
                  <a:pt x="4395" y="5476"/>
                </a:lnTo>
                <a:lnTo>
                  <a:pt x="4388" y="5471"/>
                </a:lnTo>
                <a:lnTo>
                  <a:pt x="4379" y="5467"/>
                </a:lnTo>
                <a:lnTo>
                  <a:pt x="4371" y="5464"/>
                </a:lnTo>
                <a:lnTo>
                  <a:pt x="4361" y="5459"/>
                </a:lnTo>
                <a:lnTo>
                  <a:pt x="4348" y="5455"/>
                </a:lnTo>
                <a:lnTo>
                  <a:pt x="4337" y="5453"/>
                </a:lnTo>
                <a:lnTo>
                  <a:pt x="4324" y="5453"/>
                </a:lnTo>
                <a:lnTo>
                  <a:pt x="4312" y="5453"/>
                </a:lnTo>
                <a:lnTo>
                  <a:pt x="4299" y="5455"/>
                </a:lnTo>
                <a:lnTo>
                  <a:pt x="4288" y="5459"/>
                </a:lnTo>
                <a:lnTo>
                  <a:pt x="4275" y="5464"/>
                </a:lnTo>
                <a:lnTo>
                  <a:pt x="4263" y="5469"/>
                </a:lnTo>
                <a:lnTo>
                  <a:pt x="4252" y="5475"/>
                </a:lnTo>
                <a:lnTo>
                  <a:pt x="4242" y="5482"/>
                </a:lnTo>
                <a:lnTo>
                  <a:pt x="4232" y="5490"/>
                </a:lnTo>
                <a:lnTo>
                  <a:pt x="4225" y="5498"/>
                </a:lnTo>
                <a:lnTo>
                  <a:pt x="4217" y="5507"/>
                </a:lnTo>
                <a:lnTo>
                  <a:pt x="4212" y="5517"/>
                </a:lnTo>
                <a:lnTo>
                  <a:pt x="4208" y="5528"/>
                </a:lnTo>
                <a:lnTo>
                  <a:pt x="4204" y="5539"/>
                </a:lnTo>
                <a:lnTo>
                  <a:pt x="4200" y="5549"/>
                </a:lnTo>
                <a:lnTo>
                  <a:pt x="4198" y="5558"/>
                </a:lnTo>
                <a:lnTo>
                  <a:pt x="4197" y="5567"/>
                </a:lnTo>
                <a:lnTo>
                  <a:pt x="4197" y="5577"/>
                </a:lnTo>
                <a:lnTo>
                  <a:pt x="4181" y="5565"/>
                </a:lnTo>
                <a:lnTo>
                  <a:pt x="4166" y="5557"/>
                </a:lnTo>
                <a:lnTo>
                  <a:pt x="4153" y="5552"/>
                </a:lnTo>
                <a:lnTo>
                  <a:pt x="4140" y="5550"/>
                </a:lnTo>
                <a:lnTo>
                  <a:pt x="4127" y="5549"/>
                </a:lnTo>
                <a:lnTo>
                  <a:pt x="4116" y="5548"/>
                </a:lnTo>
                <a:lnTo>
                  <a:pt x="4104" y="5549"/>
                </a:lnTo>
                <a:lnTo>
                  <a:pt x="4091" y="5550"/>
                </a:lnTo>
                <a:lnTo>
                  <a:pt x="4079" y="5552"/>
                </a:lnTo>
                <a:lnTo>
                  <a:pt x="4068" y="5557"/>
                </a:lnTo>
                <a:lnTo>
                  <a:pt x="4057" y="5562"/>
                </a:lnTo>
                <a:lnTo>
                  <a:pt x="4046" y="5568"/>
                </a:lnTo>
                <a:lnTo>
                  <a:pt x="4036" y="5576"/>
                </a:lnTo>
                <a:lnTo>
                  <a:pt x="4027" y="5584"/>
                </a:lnTo>
                <a:lnTo>
                  <a:pt x="4019" y="5594"/>
                </a:lnTo>
                <a:lnTo>
                  <a:pt x="4012" y="5604"/>
                </a:lnTo>
                <a:lnTo>
                  <a:pt x="4007" y="5614"/>
                </a:lnTo>
                <a:lnTo>
                  <a:pt x="4002" y="5626"/>
                </a:lnTo>
                <a:lnTo>
                  <a:pt x="3997" y="5634"/>
                </a:lnTo>
                <a:lnTo>
                  <a:pt x="3994" y="5642"/>
                </a:lnTo>
                <a:lnTo>
                  <a:pt x="3992" y="5651"/>
                </a:lnTo>
                <a:lnTo>
                  <a:pt x="3992" y="5661"/>
                </a:lnTo>
                <a:lnTo>
                  <a:pt x="3984" y="5654"/>
                </a:lnTo>
                <a:lnTo>
                  <a:pt x="3977" y="5647"/>
                </a:lnTo>
                <a:lnTo>
                  <a:pt x="3971" y="5643"/>
                </a:lnTo>
                <a:lnTo>
                  <a:pt x="3963" y="5640"/>
                </a:lnTo>
                <a:lnTo>
                  <a:pt x="3951" y="5635"/>
                </a:lnTo>
                <a:lnTo>
                  <a:pt x="3940" y="5630"/>
                </a:lnTo>
                <a:lnTo>
                  <a:pt x="3927" y="5627"/>
                </a:lnTo>
                <a:lnTo>
                  <a:pt x="3915" y="5626"/>
                </a:lnTo>
                <a:lnTo>
                  <a:pt x="3902" y="5626"/>
                </a:lnTo>
                <a:lnTo>
                  <a:pt x="3889" y="5627"/>
                </a:lnTo>
                <a:lnTo>
                  <a:pt x="3878" y="5629"/>
                </a:lnTo>
                <a:lnTo>
                  <a:pt x="3866" y="5632"/>
                </a:lnTo>
                <a:lnTo>
                  <a:pt x="3853" y="5638"/>
                </a:lnTo>
                <a:lnTo>
                  <a:pt x="3842" y="5643"/>
                </a:lnTo>
                <a:lnTo>
                  <a:pt x="3832" y="5650"/>
                </a:lnTo>
                <a:lnTo>
                  <a:pt x="3823" y="5657"/>
                </a:lnTo>
                <a:lnTo>
                  <a:pt x="3815" y="5664"/>
                </a:lnTo>
                <a:lnTo>
                  <a:pt x="3806" y="5674"/>
                </a:lnTo>
                <a:lnTo>
                  <a:pt x="3800" y="5685"/>
                </a:lnTo>
                <a:lnTo>
                  <a:pt x="3792" y="5695"/>
                </a:lnTo>
                <a:lnTo>
                  <a:pt x="3788" y="5704"/>
                </a:lnTo>
                <a:lnTo>
                  <a:pt x="3785" y="5711"/>
                </a:lnTo>
                <a:lnTo>
                  <a:pt x="3783" y="5721"/>
                </a:lnTo>
                <a:lnTo>
                  <a:pt x="3783" y="5731"/>
                </a:lnTo>
                <a:lnTo>
                  <a:pt x="3775" y="5723"/>
                </a:lnTo>
                <a:lnTo>
                  <a:pt x="3768" y="5717"/>
                </a:lnTo>
                <a:lnTo>
                  <a:pt x="3760" y="5711"/>
                </a:lnTo>
                <a:lnTo>
                  <a:pt x="3751" y="5706"/>
                </a:lnTo>
                <a:lnTo>
                  <a:pt x="3740" y="5700"/>
                </a:lnTo>
                <a:lnTo>
                  <a:pt x="3729" y="5695"/>
                </a:lnTo>
                <a:lnTo>
                  <a:pt x="3718" y="5691"/>
                </a:lnTo>
                <a:lnTo>
                  <a:pt x="3707" y="5689"/>
                </a:lnTo>
                <a:lnTo>
                  <a:pt x="3694" y="5688"/>
                </a:lnTo>
                <a:lnTo>
                  <a:pt x="3682" y="5688"/>
                </a:lnTo>
                <a:lnTo>
                  <a:pt x="3669" y="5689"/>
                </a:lnTo>
                <a:lnTo>
                  <a:pt x="3657" y="5692"/>
                </a:lnTo>
                <a:lnTo>
                  <a:pt x="3644" y="5695"/>
                </a:lnTo>
                <a:lnTo>
                  <a:pt x="3632" y="5700"/>
                </a:lnTo>
                <a:lnTo>
                  <a:pt x="3621" y="5705"/>
                </a:lnTo>
                <a:lnTo>
                  <a:pt x="3612" y="5710"/>
                </a:lnTo>
                <a:lnTo>
                  <a:pt x="3602" y="5718"/>
                </a:lnTo>
                <a:lnTo>
                  <a:pt x="3595" y="5727"/>
                </a:lnTo>
                <a:lnTo>
                  <a:pt x="3587" y="5737"/>
                </a:lnTo>
                <a:lnTo>
                  <a:pt x="3580" y="5748"/>
                </a:lnTo>
                <a:lnTo>
                  <a:pt x="3574" y="5756"/>
                </a:lnTo>
                <a:lnTo>
                  <a:pt x="3570" y="5764"/>
                </a:lnTo>
                <a:lnTo>
                  <a:pt x="3569" y="5768"/>
                </a:lnTo>
                <a:lnTo>
                  <a:pt x="3567" y="5773"/>
                </a:lnTo>
                <a:lnTo>
                  <a:pt x="3566" y="5778"/>
                </a:lnTo>
                <a:lnTo>
                  <a:pt x="3566" y="5783"/>
                </a:lnTo>
                <a:lnTo>
                  <a:pt x="3552" y="5769"/>
                </a:lnTo>
                <a:lnTo>
                  <a:pt x="3538" y="5755"/>
                </a:lnTo>
                <a:lnTo>
                  <a:pt x="3527" y="5749"/>
                </a:lnTo>
                <a:lnTo>
                  <a:pt x="3517" y="5743"/>
                </a:lnTo>
                <a:lnTo>
                  <a:pt x="3505" y="5740"/>
                </a:lnTo>
                <a:lnTo>
                  <a:pt x="3493" y="5737"/>
                </a:lnTo>
                <a:lnTo>
                  <a:pt x="3482" y="5735"/>
                </a:lnTo>
                <a:lnTo>
                  <a:pt x="3470" y="5734"/>
                </a:lnTo>
                <a:lnTo>
                  <a:pt x="3457" y="5734"/>
                </a:lnTo>
                <a:lnTo>
                  <a:pt x="3444" y="5734"/>
                </a:lnTo>
                <a:lnTo>
                  <a:pt x="3431" y="5737"/>
                </a:lnTo>
                <a:lnTo>
                  <a:pt x="3420" y="5740"/>
                </a:lnTo>
                <a:lnTo>
                  <a:pt x="3408" y="5746"/>
                </a:lnTo>
                <a:lnTo>
                  <a:pt x="3397" y="5751"/>
                </a:lnTo>
                <a:lnTo>
                  <a:pt x="3388" y="5757"/>
                </a:lnTo>
                <a:lnTo>
                  <a:pt x="3379" y="5765"/>
                </a:lnTo>
                <a:lnTo>
                  <a:pt x="3371" y="5773"/>
                </a:lnTo>
                <a:lnTo>
                  <a:pt x="3364" y="5783"/>
                </a:lnTo>
                <a:lnTo>
                  <a:pt x="3358" y="5790"/>
                </a:lnTo>
                <a:lnTo>
                  <a:pt x="3352" y="5799"/>
                </a:lnTo>
                <a:lnTo>
                  <a:pt x="3349" y="5807"/>
                </a:lnTo>
                <a:lnTo>
                  <a:pt x="3346" y="5817"/>
                </a:lnTo>
                <a:lnTo>
                  <a:pt x="3334" y="5802"/>
                </a:lnTo>
                <a:lnTo>
                  <a:pt x="3323" y="5789"/>
                </a:lnTo>
                <a:lnTo>
                  <a:pt x="3312" y="5781"/>
                </a:lnTo>
                <a:lnTo>
                  <a:pt x="3300" y="5774"/>
                </a:lnTo>
                <a:lnTo>
                  <a:pt x="3289" y="5768"/>
                </a:lnTo>
                <a:lnTo>
                  <a:pt x="3278" y="5764"/>
                </a:lnTo>
                <a:lnTo>
                  <a:pt x="3266" y="5761"/>
                </a:lnTo>
                <a:lnTo>
                  <a:pt x="3253" y="5758"/>
                </a:lnTo>
                <a:lnTo>
                  <a:pt x="3241" y="5757"/>
                </a:lnTo>
                <a:lnTo>
                  <a:pt x="3227" y="5758"/>
                </a:lnTo>
                <a:lnTo>
                  <a:pt x="3216" y="5761"/>
                </a:lnTo>
                <a:lnTo>
                  <a:pt x="3203" y="5763"/>
                </a:lnTo>
                <a:lnTo>
                  <a:pt x="3191" y="5767"/>
                </a:lnTo>
                <a:lnTo>
                  <a:pt x="3181" y="5772"/>
                </a:lnTo>
                <a:lnTo>
                  <a:pt x="3171" y="5778"/>
                </a:lnTo>
                <a:lnTo>
                  <a:pt x="3161" y="5785"/>
                </a:lnTo>
                <a:lnTo>
                  <a:pt x="3153" y="5794"/>
                </a:lnTo>
                <a:lnTo>
                  <a:pt x="3144" y="5803"/>
                </a:lnTo>
                <a:lnTo>
                  <a:pt x="3141" y="5806"/>
                </a:lnTo>
                <a:lnTo>
                  <a:pt x="3138" y="5810"/>
                </a:lnTo>
                <a:lnTo>
                  <a:pt x="3135" y="5813"/>
                </a:lnTo>
                <a:lnTo>
                  <a:pt x="3132" y="5817"/>
                </a:lnTo>
                <a:lnTo>
                  <a:pt x="3128" y="5826"/>
                </a:lnTo>
                <a:lnTo>
                  <a:pt x="3123" y="5835"/>
                </a:lnTo>
                <a:lnTo>
                  <a:pt x="3122" y="5830"/>
                </a:lnTo>
                <a:lnTo>
                  <a:pt x="3120" y="5826"/>
                </a:lnTo>
                <a:lnTo>
                  <a:pt x="3118" y="5821"/>
                </a:lnTo>
                <a:lnTo>
                  <a:pt x="3114" y="5818"/>
                </a:lnTo>
                <a:lnTo>
                  <a:pt x="3108" y="5811"/>
                </a:lnTo>
                <a:lnTo>
                  <a:pt x="3103" y="5803"/>
                </a:lnTo>
                <a:lnTo>
                  <a:pt x="3093" y="5796"/>
                </a:lnTo>
                <a:lnTo>
                  <a:pt x="3083" y="5788"/>
                </a:lnTo>
                <a:lnTo>
                  <a:pt x="3073" y="5782"/>
                </a:lnTo>
                <a:lnTo>
                  <a:pt x="3061" y="5778"/>
                </a:lnTo>
                <a:lnTo>
                  <a:pt x="3049" y="5773"/>
                </a:lnTo>
                <a:lnTo>
                  <a:pt x="3037" y="5771"/>
                </a:lnTo>
                <a:lnTo>
                  <a:pt x="3025" y="5769"/>
                </a:lnTo>
                <a:lnTo>
                  <a:pt x="3012" y="5769"/>
                </a:lnTo>
                <a:lnTo>
                  <a:pt x="2999" y="5769"/>
                </a:lnTo>
                <a:lnTo>
                  <a:pt x="2987" y="5771"/>
                </a:lnTo>
                <a:lnTo>
                  <a:pt x="2976" y="5773"/>
                </a:lnTo>
                <a:lnTo>
                  <a:pt x="2965" y="5778"/>
                </a:lnTo>
                <a:lnTo>
                  <a:pt x="2954" y="5782"/>
                </a:lnTo>
                <a:lnTo>
                  <a:pt x="2944" y="5788"/>
                </a:lnTo>
                <a:lnTo>
                  <a:pt x="2934" y="5796"/>
                </a:lnTo>
                <a:lnTo>
                  <a:pt x="2924" y="5803"/>
                </a:lnTo>
                <a:lnTo>
                  <a:pt x="2918" y="5811"/>
                </a:lnTo>
                <a:lnTo>
                  <a:pt x="2911" y="5818"/>
                </a:lnTo>
                <a:lnTo>
                  <a:pt x="2907" y="5826"/>
                </a:lnTo>
                <a:lnTo>
                  <a:pt x="2904" y="5835"/>
                </a:lnTo>
                <a:lnTo>
                  <a:pt x="2899" y="5826"/>
                </a:lnTo>
                <a:lnTo>
                  <a:pt x="2893" y="5817"/>
                </a:lnTo>
                <a:lnTo>
                  <a:pt x="2888" y="5810"/>
                </a:lnTo>
                <a:lnTo>
                  <a:pt x="2883" y="5803"/>
                </a:lnTo>
                <a:lnTo>
                  <a:pt x="2873" y="5794"/>
                </a:lnTo>
                <a:lnTo>
                  <a:pt x="2863" y="5785"/>
                </a:lnTo>
                <a:lnTo>
                  <a:pt x="2854" y="5778"/>
                </a:lnTo>
                <a:lnTo>
                  <a:pt x="2843" y="5772"/>
                </a:lnTo>
                <a:lnTo>
                  <a:pt x="2832" y="5767"/>
                </a:lnTo>
                <a:lnTo>
                  <a:pt x="2821" y="5763"/>
                </a:lnTo>
                <a:lnTo>
                  <a:pt x="2808" y="5761"/>
                </a:lnTo>
                <a:lnTo>
                  <a:pt x="2796" y="5758"/>
                </a:lnTo>
                <a:lnTo>
                  <a:pt x="2783" y="5758"/>
                </a:lnTo>
                <a:lnTo>
                  <a:pt x="2771" y="5759"/>
                </a:lnTo>
                <a:lnTo>
                  <a:pt x="2759" y="5762"/>
                </a:lnTo>
                <a:lnTo>
                  <a:pt x="2748" y="5765"/>
                </a:lnTo>
                <a:lnTo>
                  <a:pt x="2736" y="5769"/>
                </a:lnTo>
                <a:lnTo>
                  <a:pt x="2726" y="5774"/>
                </a:lnTo>
                <a:lnTo>
                  <a:pt x="2715" y="5782"/>
                </a:lnTo>
                <a:lnTo>
                  <a:pt x="2705" y="5789"/>
                </a:lnTo>
                <a:lnTo>
                  <a:pt x="2698" y="5796"/>
                </a:lnTo>
                <a:lnTo>
                  <a:pt x="2692" y="5802"/>
                </a:lnTo>
                <a:lnTo>
                  <a:pt x="2686" y="5810"/>
                </a:lnTo>
                <a:lnTo>
                  <a:pt x="2681" y="5817"/>
                </a:lnTo>
                <a:lnTo>
                  <a:pt x="2678" y="5807"/>
                </a:lnTo>
                <a:lnTo>
                  <a:pt x="2673" y="5799"/>
                </a:lnTo>
                <a:lnTo>
                  <a:pt x="2668" y="5790"/>
                </a:lnTo>
                <a:lnTo>
                  <a:pt x="2664" y="5783"/>
                </a:lnTo>
                <a:lnTo>
                  <a:pt x="2655" y="5773"/>
                </a:lnTo>
                <a:lnTo>
                  <a:pt x="2647" y="5764"/>
                </a:lnTo>
                <a:lnTo>
                  <a:pt x="2637" y="5756"/>
                </a:lnTo>
                <a:lnTo>
                  <a:pt x="2626" y="5749"/>
                </a:lnTo>
                <a:lnTo>
                  <a:pt x="2616" y="5743"/>
                </a:lnTo>
                <a:lnTo>
                  <a:pt x="2604" y="5739"/>
                </a:lnTo>
                <a:lnTo>
                  <a:pt x="2592" y="5736"/>
                </a:lnTo>
                <a:lnTo>
                  <a:pt x="2579" y="5734"/>
                </a:lnTo>
                <a:lnTo>
                  <a:pt x="2567" y="5733"/>
                </a:lnTo>
                <a:lnTo>
                  <a:pt x="2554" y="5733"/>
                </a:lnTo>
                <a:lnTo>
                  <a:pt x="2542" y="5734"/>
                </a:lnTo>
                <a:lnTo>
                  <a:pt x="2530" y="5735"/>
                </a:lnTo>
                <a:lnTo>
                  <a:pt x="2520" y="5738"/>
                </a:lnTo>
                <a:lnTo>
                  <a:pt x="2509" y="5742"/>
                </a:lnTo>
                <a:lnTo>
                  <a:pt x="2498" y="5748"/>
                </a:lnTo>
                <a:lnTo>
                  <a:pt x="2489" y="5755"/>
                </a:lnTo>
                <a:lnTo>
                  <a:pt x="2480" y="5763"/>
                </a:lnTo>
                <a:lnTo>
                  <a:pt x="2473" y="5769"/>
                </a:lnTo>
                <a:lnTo>
                  <a:pt x="2466" y="5775"/>
                </a:lnTo>
                <a:lnTo>
                  <a:pt x="2461" y="5783"/>
                </a:lnTo>
                <a:lnTo>
                  <a:pt x="2459" y="5773"/>
                </a:lnTo>
                <a:lnTo>
                  <a:pt x="2456" y="5764"/>
                </a:lnTo>
                <a:lnTo>
                  <a:pt x="2451" y="5756"/>
                </a:lnTo>
                <a:lnTo>
                  <a:pt x="2447" y="5748"/>
                </a:lnTo>
                <a:lnTo>
                  <a:pt x="2440" y="5738"/>
                </a:lnTo>
                <a:lnTo>
                  <a:pt x="2432" y="5729"/>
                </a:lnTo>
                <a:lnTo>
                  <a:pt x="2424" y="5720"/>
                </a:lnTo>
                <a:lnTo>
                  <a:pt x="2414" y="5712"/>
                </a:lnTo>
                <a:lnTo>
                  <a:pt x="2404" y="5706"/>
                </a:lnTo>
                <a:lnTo>
                  <a:pt x="2394" y="5700"/>
                </a:lnTo>
                <a:lnTo>
                  <a:pt x="2382" y="5695"/>
                </a:lnTo>
                <a:lnTo>
                  <a:pt x="2370" y="5692"/>
                </a:lnTo>
                <a:lnTo>
                  <a:pt x="2357" y="5689"/>
                </a:lnTo>
                <a:lnTo>
                  <a:pt x="2345" y="5688"/>
                </a:lnTo>
                <a:lnTo>
                  <a:pt x="2332" y="5688"/>
                </a:lnTo>
                <a:lnTo>
                  <a:pt x="2319" y="5689"/>
                </a:lnTo>
                <a:lnTo>
                  <a:pt x="2307" y="5691"/>
                </a:lnTo>
                <a:lnTo>
                  <a:pt x="2295" y="5695"/>
                </a:lnTo>
                <a:lnTo>
                  <a:pt x="2284" y="5700"/>
                </a:lnTo>
                <a:lnTo>
                  <a:pt x="2273" y="5706"/>
                </a:lnTo>
                <a:lnTo>
                  <a:pt x="2259" y="5717"/>
                </a:lnTo>
                <a:lnTo>
                  <a:pt x="2245" y="5731"/>
                </a:lnTo>
                <a:lnTo>
                  <a:pt x="2244" y="5721"/>
                </a:lnTo>
                <a:lnTo>
                  <a:pt x="2241" y="5711"/>
                </a:lnTo>
                <a:lnTo>
                  <a:pt x="2236" y="5704"/>
                </a:lnTo>
                <a:lnTo>
                  <a:pt x="2231" y="5695"/>
                </a:lnTo>
                <a:lnTo>
                  <a:pt x="2225" y="5685"/>
                </a:lnTo>
                <a:lnTo>
                  <a:pt x="2219" y="5674"/>
                </a:lnTo>
                <a:lnTo>
                  <a:pt x="2211" y="5664"/>
                </a:lnTo>
                <a:lnTo>
                  <a:pt x="2203" y="5657"/>
                </a:lnTo>
                <a:lnTo>
                  <a:pt x="2193" y="5650"/>
                </a:lnTo>
                <a:lnTo>
                  <a:pt x="2183" y="5643"/>
                </a:lnTo>
                <a:lnTo>
                  <a:pt x="2173" y="5638"/>
                </a:lnTo>
                <a:lnTo>
                  <a:pt x="2161" y="5632"/>
                </a:lnTo>
                <a:lnTo>
                  <a:pt x="2148" y="5629"/>
                </a:lnTo>
                <a:lnTo>
                  <a:pt x="2135" y="5628"/>
                </a:lnTo>
                <a:lnTo>
                  <a:pt x="2124" y="5627"/>
                </a:lnTo>
                <a:lnTo>
                  <a:pt x="2111" y="5627"/>
                </a:lnTo>
                <a:lnTo>
                  <a:pt x="2099" y="5629"/>
                </a:lnTo>
                <a:lnTo>
                  <a:pt x="2087" y="5631"/>
                </a:lnTo>
                <a:lnTo>
                  <a:pt x="2076" y="5636"/>
                </a:lnTo>
                <a:lnTo>
                  <a:pt x="2064" y="5640"/>
                </a:lnTo>
                <a:lnTo>
                  <a:pt x="2049" y="5651"/>
                </a:lnTo>
                <a:lnTo>
                  <a:pt x="2036" y="5661"/>
                </a:lnTo>
                <a:lnTo>
                  <a:pt x="2033" y="5653"/>
                </a:lnTo>
                <a:lnTo>
                  <a:pt x="2031" y="5643"/>
                </a:lnTo>
                <a:lnTo>
                  <a:pt x="2027" y="5635"/>
                </a:lnTo>
                <a:lnTo>
                  <a:pt x="2025" y="5626"/>
                </a:lnTo>
                <a:lnTo>
                  <a:pt x="2020" y="5614"/>
                </a:lnTo>
                <a:lnTo>
                  <a:pt x="2014" y="5604"/>
                </a:lnTo>
                <a:lnTo>
                  <a:pt x="2006" y="5594"/>
                </a:lnTo>
                <a:lnTo>
                  <a:pt x="1999" y="5584"/>
                </a:lnTo>
                <a:lnTo>
                  <a:pt x="1989" y="5576"/>
                </a:lnTo>
                <a:lnTo>
                  <a:pt x="1979" y="5568"/>
                </a:lnTo>
                <a:lnTo>
                  <a:pt x="1968" y="5562"/>
                </a:lnTo>
                <a:lnTo>
                  <a:pt x="1956" y="5557"/>
                </a:lnTo>
                <a:lnTo>
                  <a:pt x="1944" y="5552"/>
                </a:lnTo>
                <a:lnTo>
                  <a:pt x="1932" y="5550"/>
                </a:lnTo>
                <a:lnTo>
                  <a:pt x="1921" y="5549"/>
                </a:lnTo>
                <a:lnTo>
                  <a:pt x="1909" y="5548"/>
                </a:lnTo>
                <a:lnTo>
                  <a:pt x="1897" y="5549"/>
                </a:lnTo>
                <a:lnTo>
                  <a:pt x="1885" y="5550"/>
                </a:lnTo>
                <a:lnTo>
                  <a:pt x="1874" y="5552"/>
                </a:lnTo>
                <a:lnTo>
                  <a:pt x="1862" y="5557"/>
                </a:lnTo>
                <a:lnTo>
                  <a:pt x="1851" y="5561"/>
                </a:lnTo>
                <a:lnTo>
                  <a:pt x="1843" y="5565"/>
                </a:lnTo>
                <a:lnTo>
                  <a:pt x="1836" y="5571"/>
                </a:lnTo>
                <a:lnTo>
                  <a:pt x="1830" y="5577"/>
                </a:lnTo>
                <a:lnTo>
                  <a:pt x="1828" y="5567"/>
                </a:lnTo>
                <a:lnTo>
                  <a:pt x="1827" y="5559"/>
                </a:lnTo>
                <a:lnTo>
                  <a:pt x="1826" y="5550"/>
                </a:lnTo>
                <a:lnTo>
                  <a:pt x="1824" y="5543"/>
                </a:lnTo>
                <a:lnTo>
                  <a:pt x="1818" y="5530"/>
                </a:lnTo>
                <a:lnTo>
                  <a:pt x="1813" y="5518"/>
                </a:lnTo>
                <a:lnTo>
                  <a:pt x="1806" y="5508"/>
                </a:lnTo>
                <a:lnTo>
                  <a:pt x="1800" y="5498"/>
                </a:lnTo>
                <a:lnTo>
                  <a:pt x="1792" y="5490"/>
                </a:lnTo>
                <a:lnTo>
                  <a:pt x="1782" y="5482"/>
                </a:lnTo>
                <a:lnTo>
                  <a:pt x="1771" y="5475"/>
                </a:lnTo>
                <a:lnTo>
                  <a:pt x="1761" y="5469"/>
                </a:lnTo>
                <a:lnTo>
                  <a:pt x="1749" y="5464"/>
                </a:lnTo>
                <a:lnTo>
                  <a:pt x="1737" y="5459"/>
                </a:lnTo>
                <a:lnTo>
                  <a:pt x="1725" y="5455"/>
                </a:lnTo>
                <a:lnTo>
                  <a:pt x="1713" y="5453"/>
                </a:lnTo>
                <a:lnTo>
                  <a:pt x="1701" y="5453"/>
                </a:lnTo>
                <a:lnTo>
                  <a:pt x="1688" y="5453"/>
                </a:lnTo>
                <a:lnTo>
                  <a:pt x="1676" y="5455"/>
                </a:lnTo>
                <a:lnTo>
                  <a:pt x="1662" y="5459"/>
                </a:lnTo>
                <a:lnTo>
                  <a:pt x="1646" y="5467"/>
                </a:lnTo>
                <a:lnTo>
                  <a:pt x="1631" y="5476"/>
                </a:lnTo>
                <a:lnTo>
                  <a:pt x="1631" y="5468"/>
                </a:lnTo>
                <a:lnTo>
                  <a:pt x="1631" y="5459"/>
                </a:lnTo>
                <a:lnTo>
                  <a:pt x="1630" y="5448"/>
                </a:lnTo>
                <a:lnTo>
                  <a:pt x="1628" y="5437"/>
                </a:lnTo>
                <a:lnTo>
                  <a:pt x="1624" y="5427"/>
                </a:lnTo>
                <a:lnTo>
                  <a:pt x="1619" y="5415"/>
                </a:lnTo>
                <a:lnTo>
                  <a:pt x="1613" y="5404"/>
                </a:lnTo>
                <a:lnTo>
                  <a:pt x="1607" y="5395"/>
                </a:lnTo>
                <a:lnTo>
                  <a:pt x="1599" y="5385"/>
                </a:lnTo>
                <a:lnTo>
                  <a:pt x="1591" y="5376"/>
                </a:lnTo>
                <a:lnTo>
                  <a:pt x="1582" y="5368"/>
                </a:lnTo>
                <a:lnTo>
                  <a:pt x="1573" y="5361"/>
                </a:lnTo>
                <a:lnTo>
                  <a:pt x="1560" y="5355"/>
                </a:lnTo>
                <a:lnTo>
                  <a:pt x="1548" y="5351"/>
                </a:lnTo>
                <a:lnTo>
                  <a:pt x="1536" y="5347"/>
                </a:lnTo>
                <a:lnTo>
                  <a:pt x="1525" y="5344"/>
                </a:lnTo>
                <a:lnTo>
                  <a:pt x="1513" y="5342"/>
                </a:lnTo>
                <a:lnTo>
                  <a:pt x="1500" y="5342"/>
                </a:lnTo>
                <a:lnTo>
                  <a:pt x="1487" y="5344"/>
                </a:lnTo>
                <a:lnTo>
                  <a:pt x="1474" y="5348"/>
                </a:lnTo>
                <a:lnTo>
                  <a:pt x="1466" y="5349"/>
                </a:lnTo>
                <a:lnTo>
                  <a:pt x="1457" y="5352"/>
                </a:lnTo>
                <a:lnTo>
                  <a:pt x="1450" y="5356"/>
                </a:lnTo>
                <a:lnTo>
                  <a:pt x="1443" y="5361"/>
                </a:lnTo>
                <a:lnTo>
                  <a:pt x="1443" y="5352"/>
                </a:lnTo>
                <a:lnTo>
                  <a:pt x="1442" y="5342"/>
                </a:lnTo>
                <a:lnTo>
                  <a:pt x="1441" y="5333"/>
                </a:lnTo>
                <a:lnTo>
                  <a:pt x="1439" y="5323"/>
                </a:lnTo>
                <a:lnTo>
                  <a:pt x="1438" y="5310"/>
                </a:lnTo>
                <a:lnTo>
                  <a:pt x="1435" y="5299"/>
                </a:lnTo>
                <a:lnTo>
                  <a:pt x="1430" y="5287"/>
                </a:lnTo>
                <a:lnTo>
                  <a:pt x="1424" y="5276"/>
                </a:lnTo>
                <a:lnTo>
                  <a:pt x="1418" y="5267"/>
                </a:lnTo>
                <a:lnTo>
                  <a:pt x="1409" y="5258"/>
                </a:lnTo>
                <a:lnTo>
                  <a:pt x="1401" y="5249"/>
                </a:lnTo>
                <a:lnTo>
                  <a:pt x="1391" y="5243"/>
                </a:lnTo>
                <a:lnTo>
                  <a:pt x="1380" y="5236"/>
                </a:lnTo>
                <a:lnTo>
                  <a:pt x="1370" y="5230"/>
                </a:lnTo>
                <a:lnTo>
                  <a:pt x="1358" y="5225"/>
                </a:lnTo>
                <a:lnTo>
                  <a:pt x="1346" y="5222"/>
                </a:lnTo>
                <a:lnTo>
                  <a:pt x="1335" y="5220"/>
                </a:lnTo>
                <a:lnTo>
                  <a:pt x="1323" y="5217"/>
                </a:lnTo>
                <a:lnTo>
                  <a:pt x="1310" y="5217"/>
                </a:lnTo>
                <a:lnTo>
                  <a:pt x="1297" y="5219"/>
                </a:lnTo>
                <a:lnTo>
                  <a:pt x="1289" y="5221"/>
                </a:lnTo>
                <a:lnTo>
                  <a:pt x="1279" y="5224"/>
                </a:lnTo>
                <a:lnTo>
                  <a:pt x="1271" y="5226"/>
                </a:lnTo>
                <a:lnTo>
                  <a:pt x="1262" y="5229"/>
                </a:lnTo>
                <a:lnTo>
                  <a:pt x="1264" y="5221"/>
                </a:lnTo>
                <a:lnTo>
                  <a:pt x="1265" y="5211"/>
                </a:lnTo>
                <a:lnTo>
                  <a:pt x="1265" y="5203"/>
                </a:lnTo>
                <a:lnTo>
                  <a:pt x="1265" y="5194"/>
                </a:lnTo>
                <a:lnTo>
                  <a:pt x="1263" y="5181"/>
                </a:lnTo>
                <a:lnTo>
                  <a:pt x="1259" y="5169"/>
                </a:lnTo>
                <a:lnTo>
                  <a:pt x="1256" y="5158"/>
                </a:lnTo>
                <a:lnTo>
                  <a:pt x="1250" y="5147"/>
                </a:lnTo>
                <a:lnTo>
                  <a:pt x="1245" y="5136"/>
                </a:lnTo>
                <a:lnTo>
                  <a:pt x="1237" y="5126"/>
                </a:lnTo>
                <a:lnTo>
                  <a:pt x="1230" y="5116"/>
                </a:lnTo>
                <a:lnTo>
                  <a:pt x="1220" y="5107"/>
                </a:lnTo>
                <a:lnTo>
                  <a:pt x="1211" y="5100"/>
                </a:lnTo>
                <a:lnTo>
                  <a:pt x="1200" y="5094"/>
                </a:lnTo>
                <a:lnTo>
                  <a:pt x="1189" y="5088"/>
                </a:lnTo>
                <a:lnTo>
                  <a:pt x="1179" y="5084"/>
                </a:lnTo>
                <a:lnTo>
                  <a:pt x="1167" y="5081"/>
                </a:lnTo>
                <a:lnTo>
                  <a:pt x="1155" y="5079"/>
                </a:lnTo>
                <a:lnTo>
                  <a:pt x="1142" y="5079"/>
                </a:lnTo>
                <a:lnTo>
                  <a:pt x="1130" y="5079"/>
                </a:lnTo>
                <a:lnTo>
                  <a:pt x="1119" y="5079"/>
                </a:lnTo>
                <a:lnTo>
                  <a:pt x="1109" y="5080"/>
                </a:lnTo>
                <a:lnTo>
                  <a:pt x="1104" y="5081"/>
                </a:lnTo>
                <a:lnTo>
                  <a:pt x="1100" y="5082"/>
                </a:lnTo>
                <a:lnTo>
                  <a:pt x="1095" y="5084"/>
                </a:lnTo>
                <a:lnTo>
                  <a:pt x="1091" y="5086"/>
                </a:lnTo>
                <a:lnTo>
                  <a:pt x="1093" y="5077"/>
                </a:lnTo>
                <a:lnTo>
                  <a:pt x="1095" y="5067"/>
                </a:lnTo>
                <a:lnTo>
                  <a:pt x="1098" y="5057"/>
                </a:lnTo>
                <a:lnTo>
                  <a:pt x="1099" y="5048"/>
                </a:lnTo>
                <a:lnTo>
                  <a:pt x="1098" y="5036"/>
                </a:lnTo>
                <a:lnTo>
                  <a:pt x="1095" y="5024"/>
                </a:lnTo>
                <a:lnTo>
                  <a:pt x="1092" y="5013"/>
                </a:lnTo>
                <a:lnTo>
                  <a:pt x="1088" y="5002"/>
                </a:lnTo>
                <a:lnTo>
                  <a:pt x="1083" y="4990"/>
                </a:lnTo>
                <a:lnTo>
                  <a:pt x="1076" y="4981"/>
                </a:lnTo>
                <a:lnTo>
                  <a:pt x="1069" y="4970"/>
                </a:lnTo>
                <a:lnTo>
                  <a:pt x="1060" y="4960"/>
                </a:lnTo>
                <a:lnTo>
                  <a:pt x="1051" y="4952"/>
                </a:lnTo>
                <a:lnTo>
                  <a:pt x="1040" y="4944"/>
                </a:lnTo>
                <a:lnTo>
                  <a:pt x="1029" y="4938"/>
                </a:lnTo>
                <a:lnTo>
                  <a:pt x="1019" y="4933"/>
                </a:lnTo>
                <a:lnTo>
                  <a:pt x="1008" y="4928"/>
                </a:lnTo>
                <a:lnTo>
                  <a:pt x="996" y="4925"/>
                </a:lnTo>
                <a:lnTo>
                  <a:pt x="984" y="4923"/>
                </a:lnTo>
                <a:lnTo>
                  <a:pt x="973" y="4922"/>
                </a:lnTo>
                <a:lnTo>
                  <a:pt x="963" y="4923"/>
                </a:lnTo>
                <a:lnTo>
                  <a:pt x="953" y="4924"/>
                </a:lnTo>
                <a:lnTo>
                  <a:pt x="944" y="4926"/>
                </a:lnTo>
                <a:lnTo>
                  <a:pt x="934" y="4929"/>
                </a:lnTo>
                <a:lnTo>
                  <a:pt x="939" y="4921"/>
                </a:lnTo>
                <a:lnTo>
                  <a:pt x="941" y="4912"/>
                </a:lnTo>
                <a:lnTo>
                  <a:pt x="943" y="4903"/>
                </a:lnTo>
                <a:lnTo>
                  <a:pt x="945" y="4894"/>
                </a:lnTo>
                <a:lnTo>
                  <a:pt x="944" y="4881"/>
                </a:lnTo>
                <a:lnTo>
                  <a:pt x="943" y="4869"/>
                </a:lnTo>
                <a:lnTo>
                  <a:pt x="942" y="4857"/>
                </a:lnTo>
                <a:lnTo>
                  <a:pt x="939" y="4845"/>
                </a:lnTo>
                <a:lnTo>
                  <a:pt x="934" y="4833"/>
                </a:lnTo>
                <a:lnTo>
                  <a:pt x="929" y="4822"/>
                </a:lnTo>
                <a:lnTo>
                  <a:pt x="921" y="4811"/>
                </a:lnTo>
                <a:lnTo>
                  <a:pt x="913" y="4800"/>
                </a:lnTo>
                <a:lnTo>
                  <a:pt x="905" y="4792"/>
                </a:lnTo>
                <a:lnTo>
                  <a:pt x="896" y="4784"/>
                </a:lnTo>
                <a:lnTo>
                  <a:pt x="886" y="4778"/>
                </a:lnTo>
                <a:lnTo>
                  <a:pt x="876" y="4771"/>
                </a:lnTo>
                <a:lnTo>
                  <a:pt x="865" y="4767"/>
                </a:lnTo>
                <a:lnTo>
                  <a:pt x="853" y="4763"/>
                </a:lnTo>
                <a:lnTo>
                  <a:pt x="841" y="4761"/>
                </a:lnTo>
                <a:lnTo>
                  <a:pt x="830" y="4759"/>
                </a:lnTo>
                <a:lnTo>
                  <a:pt x="819" y="4758"/>
                </a:lnTo>
                <a:lnTo>
                  <a:pt x="809" y="4758"/>
                </a:lnTo>
                <a:lnTo>
                  <a:pt x="800" y="4760"/>
                </a:lnTo>
                <a:lnTo>
                  <a:pt x="791" y="4762"/>
                </a:lnTo>
                <a:lnTo>
                  <a:pt x="795" y="4752"/>
                </a:lnTo>
                <a:lnTo>
                  <a:pt x="800" y="4744"/>
                </a:lnTo>
                <a:lnTo>
                  <a:pt x="801" y="4735"/>
                </a:lnTo>
                <a:lnTo>
                  <a:pt x="802" y="4728"/>
                </a:lnTo>
                <a:lnTo>
                  <a:pt x="804" y="4713"/>
                </a:lnTo>
                <a:lnTo>
                  <a:pt x="804" y="4700"/>
                </a:lnTo>
                <a:lnTo>
                  <a:pt x="803" y="4687"/>
                </a:lnTo>
                <a:lnTo>
                  <a:pt x="801" y="4674"/>
                </a:lnTo>
                <a:lnTo>
                  <a:pt x="797" y="4663"/>
                </a:lnTo>
                <a:lnTo>
                  <a:pt x="792" y="4651"/>
                </a:lnTo>
                <a:lnTo>
                  <a:pt x="787" y="4640"/>
                </a:lnTo>
                <a:lnTo>
                  <a:pt x="780" y="4630"/>
                </a:lnTo>
                <a:lnTo>
                  <a:pt x="773" y="4620"/>
                </a:lnTo>
                <a:lnTo>
                  <a:pt x="763" y="4611"/>
                </a:lnTo>
                <a:lnTo>
                  <a:pt x="755" y="4604"/>
                </a:lnTo>
                <a:lnTo>
                  <a:pt x="744" y="4598"/>
                </a:lnTo>
                <a:lnTo>
                  <a:pt x="734" y="4592"/>
                </a:lnTo>
                <a:lnTo>
                  <a:pt x="722" y="4588"/>
                </a:lnTo>
                <a:lnTo>
                  <a:pt x="710" y="4584"/>
                </a:lnTo>
                <a:lnTo>
                  <a:pt x="697" y="4581"/>
                </a:lnTo>
                <a:lnTo>
                  <a:pt x="689" y="4581"/>
                </a:lnTo>
                <a:lnTo>
                  <a:pt x="680" y="4579"/>
                </a:lnTo>
                <a:lnTo>
                  <a:pt x="671" y="4579"/>
                </a:lnTo>
                <a:lnTo>
                  <a:pt x="662" y="4581"/>
                </a:lnTo>
                <a:lnTo>
                  <a:pt x="665" y="4573"/>
                </a:lnTo>
                <a:lnTo>
                  <a:pt x="668" y="4565"/>
                </a:lnTo>
                <a:lnTo>
                  <a:pt x="672" y="4556"/>
                </a:lnTo>
                <a:lnTo>
                  <a:pt x="673" y="4546"/>
                </a:lnTo>
                <a:lnTo>
                  <a:pt x="676" y="4535"/>
                </a:lnTo>
                <a:lnTo>
                  <a:pt x="677" y="4522"/>
                </a:lnTo>
                <a:lnTo>
                  <a:pt x="678" y="4510"/>
                </a:lnTo>
                <a:lnTo>
                  <a:pt x="676" y="4497"/>
                </a:lnTo>
                <a:lnTo>
                  <a:pt x="674" y="4486"/>
                </a:lnTo>
                <a:lnTo>
                  <a:pt x="669" y="4474"/>
                </a:lnTo>
                <a:lnTo>
                  <a:pt x="665" y="4463"/>
                </a:lnTo>
                <a:lnTo>
                  <a:pt x="659" y="4451"/>
                </a:lnTo>
                <a:lnTo>
                  <a:pt x="652" y="4441"/>
                </a:lnTo>
                <a:lnTo>
                  <a:pt x="644" y="4431"/>
                </a:lnTo>
                <a:lnTo>
                  <a:pt x="635" y="4423"/>
                </a:lnTo>
                <a:lnTo>
                  <a:pt x="626" y="4415"/>
                </a:lnTo>
                <a:lnTo>
                  <a:pt x="616" y="4409"/>
                </a:lnTo>
                <a:lnTo>
                  <a:pt x="605" y="4403"/>
                </a:lnTo>
                <a:lnTo>
                  <a:pt x="594" y="4399"/>
                </a:lnTo>
                <a:lnTo>
                  <a:pt x="582" y="4396"/>
                </a:lnTo>
                <a:lnTo>
                  <a:pt x="571" y="4394"/>
                </a:lnTo>
                <a:lnTo>
                  <a:pt x="562" y="4392"/>
                </a:lnTo>
                <a:lnTo>
                  <a:pt x="552" y="4392"/>
                </a:lnTo>
                <a:lnTo>
                  <a:pt x="543" y="4393"/>
                </a:lnTo>
                <a:lnTo>
                  <a:pt x="549" y="4385"/>
                </a:lnTo>
                <a:lnTo>
                  <a:pt x="553" y="4377"/>
                </a:lnTo>
                <a:lnTo>
                  <a:pt x="556" y="4368"/>
                </a:lnTo>
                <a:lnTo>
                  <a:pt x="562" y="4358"/>
                </a:lnTo>
                <a:lnTo>
                  <a:pt x="565" y="4346"/>
                </a:lnTo>
                <a:lnTo>
                  <a:pt x="567" y="4334"/>
                </a:lnTo>
                <a:lnTo>
                  <a:pt x="567" y="4321"/>
                </a:lnTo>
                <a:lnTo>
                  <a:pt x="567" y="4310"/>
                </a:lnTo>
                <a:lnTo>
                  <a:pt x="566" y="4297"/>
                </a:lnTo>
                <a:lnTo>
                  <a:pt x="563" y="4285"/>
                </a:lnTo>
                <a:lnTo>
                  <a:pt x="559" y="4272"/>
                </a:lnTo>
                <a:lnTo>
                  <a:pt x="554" y="4260"/>
                </a:lnTo>
                <a:lnTo>
                  <a:pt x="548" y="4249"/>
                </a:lnTo>
                <a:lnTo>
                  <a:pt x="540" y="4239"/>
                </a:lnTo>
                <a:lnTo>
                  <a:pt x="532" y="4230"/>
                </a:lnTo>
                <a:lnTo>
                  <a:pt x="523" y="4222"/>
                </a:lnTo>
                <a:lnTo>
                  <a:pt x="514" y="4215"/>
                </a:lnTo>
                <a:lnTo>
                  <a:pt x="503" y="4209"/>
                </a:lnTo>
                <a:lnTo>
                  <a:pt x="492" y="4205"/>
                </a:lnTo>
                <a:lnTo>
                  <a:pt x="482" y="4202"/>
                </a:lnTo>
                <a:lnTo>
                  <a:pt x="471" y="4198"/>
                </a:lnTo>
                <a:lnTo>
                  <a:pt x="462" y="4195"/>
                </a:lnTo>
                <a:lnTo>
                  <a:pt x="454" y="4194"/>
                </a:lnTo>
                <a:lnTo>
                  <a:pt x="446" y="4194"/>
                </a:lnTo>
                <a:lnTo>
                  <a:pt x="452" y="4187"/>
                </a:lnTo>
                <a:lnTo>
                  <a:pt x="456" y="4178"/>
                </a:lnTo>
                <a:lnTo>
                  <a:pt x="460" y="4171"/>
                </a:lnTo>
                <a:lnTo>
                  <a:pt x="463" y="4163"/>
                </a:lnTo>
                <a:lnTo>
                  <a:pt x="468" y="4149"/>
                </a:lnTo>
                <a:lnTo>
                  <a:pt x="472" y="4138"/>
                </a:lnTo>
                <a:lnTo>
                  <a:pt x="473" y="4125"/>
                </a:lnTo>
                <a:lnTo>
                  <a:pt x="474" y="4113"/>
                </a:lnTo>
                <a:lnTo>
                  <a:pt x="473" y="4100"/>
                </a:lnTo>
                <a:lnTo>
                  <a:pt x="472" y="4089"/>
                </a:lnTo>
                <a:lnTo>
                  <a:pt x="468" y="4077"/>
                </a:lnTo>
                <a:lnTo>
                  <a:pt x="463" y="4065"/>
                </a:lnTo>
                <a:lnTo>
                  <a:pt x="458" y="4055"/>
                </a:lnTo>
                <a:lnTo>
                  <a:pt x="452" y="4044"/>
                </a:lnTo>
                <a:lnTo>
                  <a:pt x="444" y="4033"/>
                </a:lnTo>
                <a:lnTo>
                  <a:pt x="436" y="4025"/>
                </a:lnTo>
                <a:lnTo>
                  <a:pt x="426" y="4016"/>
                </a:lnTo>
                <a:lnTo>
                  <a:pt x="416" y="4010"/>
                </a:lnTo>
                <a:lnTo>
                  <a:pt x="406" y="4003"/>
                </a:lnTo>
                <a:lnTo>
                  <a:pt x="394" y="3999"/>
                </a:lnTo>
                <a:lnTo>
                  <a:pt x="385" y="3995"/>
                </a:lnTo>
                <a:lnTo>
                  <a:pt x="378" y="3992"/>
                </a:lnTo>
                <a:lnTo>
                  <a:pt x="368" y="3989"/>
                </a:lnTo>
                <a:lnTo>
                  <a:pt x="359" y="3988"/>
                </a:lnTo>
                <a:lnTo>
                  <a:pt x="366" y="3981"/>
                </a:lnTo>
                <a:lnTo>
                  <a:pt x="373" y="3975"/>
                </a:lnTo>
                <a:lnTo>
                  <a:pt x="377" y="3967"/>
                </a:lnTo>
                <a:lnTo>
                  <a:pt x="380" y="3957"/>
                </a:lnTo>
                <a:lnTo>
                  <a:pt x="385" y="3947"/>
                </a:lnTo>
                <a:lnTo>
                  <a:pt x="390" y="3935"/>
                </a:lnTo>
                <a:lnTo>
                  <a:pt x="393" y="3923"/>
                </a:lnTo>
                <a:lnTo>
                  <a:pt x="394" y="3912"/>
                </a:lnTo>
                <a:lnTo>
                  <a:pt x="394" y="3900"/>
                </a:lnTo>
                <a:lnTo>
                  <a:pt x="393" y="3887"/>
                </a:lnTo>
                <a:lnTo>
                  <a:pt x="391" y="3875"/>
                </a:lnTo>
                <a:lnTo>
                  <a:pt x="388" y="3864"/>
                </a:lnTo>
                <a:lnTo>
                  <a:pt x="382" y="3851"/>
                </a:lnTo>
                <a:lnTo>
                  <a:pt x="377" y="3840"/>
                </a:lnTo>
                <a:lnTo>
                  <a:pt x="371" y="3829"/>
                </a:lnTo>
                <a:lnTo>
                  <a:pt x="364" y="3820"/>
                </a:lnTo>
                <a:lnTo>
                  <a:pt x="356" y="3811"/>
                </a:lnTo>
                <a:lnTo>
                  <a:pt x="347" y="3804"/>
                </a:lnTo>
                <a:lnTo>
                  <a:pt x="337" y="3796"/>
                </a:lnTo>
                <a:lnTo>
                  <a:pt x="328" y="3790"/>
                </a:lnTo>
                <a:lnTo>
                  <a:pt x="318" y="3786"/>
                </a:lnTo>
                <a:lnTo>
                  <a:pt x="309" y="3782"/>
                </a:lnTo>
                <a:lnTo>
                  <a:pt x="299" y="3780"/>
                </a:lnTo>
                <a:lnTo>
                  <a:pt x="289" y="3779"/>
                </a:lnTo>
                <a:lnTo>
                  <a:pt x="297" y="3774"/>
                </a:lnTo>
                <a:lnTo>
                  <a:pt x="303" y="3766"/>
                </a:lnTo>
                <a:lnTo>
                  <a:pt x="309" y="3758"/>
                </a:lnTo>
                <a:lnTo>
                  <a:pt x="314" y="3748"/>
                </a:lnTo>
                <a:lnTo>
                  <a:pt x="319" y="3738"/>
                </a:lnTo>
                <a:lnTo>
                  <a:pt x="325" y="3727"/>
                </a:lnTo>
                <a:lnTo>
                  <a:pt x="329" y="3715"/>
                </a:lnTo>
                <a:lnTo>
                  <a:pt x="331" y="3704"/>
                </a:lnTo>
                <a:lnTo>
                  <a:pt x="332" y="3692"/>
                </a:lnTo>
                <a:lnTo>
                  <a:pt x="332" y="3680"/>
                </a:lnTo>
                <a:lnTo>
                  <a:pt x="331" y="3667"/>
                </a:lnTo>
                <a:lnTo>
                  <a:pt x="328" y="3654"/>
                </a:lnTo>
                <a:lnTo>
                  <a:pt x="325" y="3642"/>
                </a:lnTo>
                <a:lnTo>
                  <a:pt x="320" y="3630"/>
                </a:lnTo>
                <a:lnTo>
                  <a:pt x="315" y="3619"/>
                </a:lnTo>
                <a:lnTo>
                  <a:pt x="309" y="3610"/>
                </a:lnTo>
                <a:lnTo>
                  <a:pt x="301" y="3600"/>
                </a:lnTo>
                <a:lnTo>
                  <a:pt x="293" y="3593"/>
                </a:lnTo>
                <a:lnTo>
                  <a:pt x="283" y="3584"/>
                </a:lnTo>
                <a:lnTo>
                  <a:pt x="272" y="3578"/>
                </a:lnTo>
                <a:lnTo>
                  <a:pt x="264" y="3572"/>
                </a:lnTo>
                <a:lnTo>
                  <a:pt x="256" y="3568"/>
                </a:lnTo>
                <a:lnTo>
                  <a:pt x="249" y="3565"/>
                </a:lnTo>
                <a:lnTo>
                  <a:pt x="240" y="3564"/>
                </a:lnTo>
                <a:lnTo>
                  <a:pt x="251" y="3550"/>
                </a:lnTo>
                <a:lnTo>
                  <a:pt x="265" y="3536"/>
                </a:lnTo>
                <a:lnTo>
                  <a:pt x="271" y="3525"/>
                </a:lnTo>
                <a:lnTo>
                  <a:pt x="277" y="3515"/>
                </a:lnTo>
                <a:lnTo>
                  <a:pt x="280" y="3503"/>
                </a:lnTo>
                <a:lnTo>
                  <a:pt x="283" y="3491"/>
                </a:lnTo>
                <a:lnTo>
                  <a:pt x="285" y="3479"/>
                </a:lnTo>
                <a:lnTo>
                  <a:pt x="286" y="3468"/>
                </a:lnTo>
                <a:lnTo>
                  <a:pt x="287" y="3455"/>
                </a:lnTo>
                <a:lnTo>
                  <a:pt x="286" y="3442"/>
                </a:lnTo>
                <a:lnTo>
                  <a:pt x="284" y="3429"/>
                </a:lnTo>
                <a:lnTo>
                  <a:pt x="281" y="3417"/>
                </a:lnTo>
                <a:lnTo>
                  <a:pt x="277" y="3406"/>
                </a:lnTo>
                <a:lnTo>
                  <a:pt x="270" y="3395"/>
                </a:lnTo>
                <a:lnTo>
                  <a:pt x="264" y="3386"/>
                </a:lnTo>
                <a:lnTo>
                  <a:pt x="256" y="3377"/>
                </a:lnTo>
                <a:lnTo>
                  <a:pt x="247" y="3369"/>
                </a:lnTo>
                <a:lnTo>
                  <a:pt x="237" y="3362"/>
                </a:lnTo>
                <a:lnTo>
                  <a:pt x="230" y="3355"/>
                </a:lnTo>
                <a:lnTo>
                  <a:pt x="221" y="3350"/>
                </a:lnTo>
                <a:lnTo>
                  <a:pt x="214" y="3347"/>
                </a:lnTo>
                <a:lnTo>
                  <a:pt x="206" y="3344"/>
                </a:lnTo>
                <a:lnTo>
                  <a:pt x="218" y="3332"/>
                </a:lnTo>
                <a:lnTo>
                  <a:pt x="234" y="3319"/>
                </a:lnTo>
                <a:lnTo>
                  <a:pt x="241" y="3310"/>
                </a:lnTo>
                <a:lnTo>
                  <a:pt x="248" y="3298"/>
                </a:lnTo>
                <a:lnTo>
                  <a:pt x="252" y="3287"/>
                </a:lnTo>
                <a:lnTo>
                  <a:pt x="256" y="3276"/>
                </a:lnTo>
                <a:lnTo>
                  <a:pt x="259" y="3264"/>
                </a:lnTo>
                <a:lnTo>
                  <a:pt x="262" y="3251"/>
                </a:lnTo>
                <a:lnTo>
                  <a:pt x="262" y="3238"/>
                </a:lnTo>
                <a:lnTo>
                  <a:pt x="262" y="3226"/>
                </a:lnTo>
                <a:lnTo>
                  <a:pt x="259" y="3213"/>
                </a:lnTo>
                <a:lnTo>
                  <a:pt x="257" y="3201"/>
                </a:lnTo>
                <a:lnTo>
                  <a:pt x="253" y="3189"/>
                </a:lnTo>
                <a:lnTo>
                  <a:pt x="249" y="3179"/>
                </a:lnTo>
                <a:lnTo>
                  <a:pt x="242" y="3169"/>
                </a:lnTo>
                <a:lnTo>
                  <a:pt x="236" y="3159"/>
                </a:lnTo>
                <a:lnTo>
                  <a:pt x="229" y="3151"/>
                </a:lnTo>
                <a:lnTo>
                  <a:pt x="220" y="3142"/>
                </a:lnTo>
                <a:lnTo>
                  <a:pt x="211" y="3135"/>
                </a:lnTo>
                <a:lnTo>
                  <a:pt x="204" y="3130"/>
                </a:lnTo>
                <a:lnTo>
                  <a:pt x="194" y="3124"/>
                </a:lnTo>
                <a:lnTo>
                  <a:pt x="185" y="3121"/>
                </a:lnTo>
                <a:lnTo>
                  <a:pt x="201" y="3110"/>
                </a:lnTo>
                <a:lnTo>
                  <a:pt x="217" y="3096"/>
                </a:lnTo>
                <a:lnTo>
                  <a:pt x="224" y="3088"/>
                </a:lnTo>
                <a:lnTo>
                  <a:pt x="232" y="3078"/>
                </a:lnTo>
                <a:lnTo>
                  <a:pt x="238" y="3068"/>
                </a:lnTo>
                <a:lnTo>
                  <a:pt x="242" y="3057"/>
                </a:lnTo>
                <a:lnTo>
                  <a:pt x="247" y="3046"/>
                </a:lnTo>
                <a:lnTo>
                  <a:pt x="249" y="3035"/>
                </a:lnTo>
                <a:lnTo>
                  <a:pt x="251" y="3023"/>
                </a:lnTo>
                <a:lnTo>
                  <a:pt x="251" y="3010"/>
                </a:lnTo>
                <a:lnTo>
                  <a:pt x="251" y="2997"/>
                </a:lnTo>
                <a:lnTo>
                  <a:pt x="249" y="2984"/>
                </a:lnTo>
                <a:lnTo>
                  <a:pt x="247" y="2973"/>
                </a:lnTo>
                <a:lnTo>
                  <a:pt x="242" y="2961"/>
                </a:lnTo>
                <a:lnTo>
                  <a:pt x="238" y="2949"/>
                </a:lnTo>
                <a:lnTo>
                  <a:pt x="232" y="2939"/>
                </a:lnTo>
                <a:lnTo>
                  <a:pt x="224" y="2929"/>
                </a:lnTo>
                <a:lnTo>
                  <a:pt x="217" y="2919"/>
                </a:lnTo>
                <a:lnTo>
                  <a:pt x="201" y="2909"/>
                </a:lnTo>
                <a:lnTo>
                  <a:pt x="185" y="2898"/>
                </a:lnTo>
                <a:lnTo>
                  <a:pt x="194" y="2895"/>
                </a:lnTo>
                <a:lnTo>
                  <a:pt x="203" y="2891"/>
                </a:lnTo>
                <a:lnTo>
                  <a:pt x="210" y="2885"/>
                </a:lnTo>
                <a:lnTo>
                  <a:pt x="217" y="2878"/>
                </a:lnTo>
                <a:lnTo>
                  <a:pt x="226" y="2869"/>
                </a:lnTo>
                <a:lnTo>
                  <a:pt x="235" y="2861"/>
                </a:lnTo>
                <a:lnTo>
                  <a:pt x="241" y="2851"/>
                </a:lnTo>
                <a:lnTo>
                  <a:pt x="248" y="2840"/>
                </a:lnTo>
                <a:lnTo>
                  <a:pt x="253" y="2830"/>
                </a:lnTo>
                <a:lnTo>
                  <a:pt x="257" y="2819"/>
                </a:lnTo>
                <a:lnTo>
                  <a:pt x="259" y="2806"/>
                </a:lnTo>
                <a:lnTo>
                  <a:pt x="262" y="2793"/>
                </a:lnTo>
                <a:lnTo>
                  <a:pt x="262" y="2781"/>
                </a:lnTo>
                <a:lnTo>
                  <a:pt x="262" y="2769"/>
                </a:lnTo>
                <a:lnTo>
                  <a:pt x="259" y="2756"/>
                </a:lnTo>
                <a:lnTo>
                  <a:pt x="256" y="2744"/>
                </a:lnTo>
                <a:lnTo>
                  <a:pt x="252" y="2734"/>
                </a:lnTo>
                <a:lnTo>
                  <a:pt x="248" y="2723"/>
                </a:lnTo>
                <a:lnTo>
                  <a:pt x="241" y="2712"/>
                </a:lnTo>
                <a:lnTo>
                  <a:pt x="234" y="2703"/>
                </a:lnTo>
                <a:lnTo>
                  <a:pt x="225" y="2695"/>
                </a:lnTo>
                <a:lnTo>
                  <a:pt x="218" y="2689"/>
                </a:lnTo>
                <a:lnTo>
                  <a:pt x="211" y="2683"/>
                </a:lnTo>
                <a:lnTo>
                  <a:pt x="206" y="2679"/>
                </a:lnTo>
                <a:lnTo>
                  <a:pt x="221" y="2670"/>
                </a:lnTo>
                <a:lnTo>
                  <a:pt x="237" y="2661"/>
                </a:lnTo>
                <a:lnTo>
                  <a:pt x="247" y="2654"/>
                </a:lnTo>
                <a:lnTo>
                  <a:pt x="256" y="2644"/>
                </a:lnTo>
                <a:lnTo>
                  <a:pt x="264" y="2636"/>
                </a:lnTo>
                <a:lnTo>
                  <a:pt x="270" y="2625"/>
                </a:lnTo>
                <a:lnTo>
                  <a:pt x="277" y="2614"/>
                </a:lnTo>
                <a:lnTo>
                  <a:pt x="281" y="2602"/>
                </a:lnTo>
                <a:lnTo>
                  <a:pt x="284" y="2591"/>
                </a:lnTo>
                <a:lnTo>
                  <a:pt x="286" y="2578"/>
                </a:lnTo>
                <a:lnTo>
                  <a:pt x="287" y="2565"/>
                </a:lnTo>
                <a:lnTo>
                  <a:pt x="287" y="2552"/>
                </a:lnTo>
                <a:lnTo>
                  <a:pt x="286" y="2541"/>
                </a:lnTo>
                <a:lnTo>
                  <a:pt x="285" y="2528"/>
                </a:lnTo>
                <a:lnTo>
                  <a:pt x="282" y="2517"/>
                </a:lnTo>
                <a:lnTo>
                  <a:pt x="278" y="2505"/>
                </a:lnTo>
                <a:lnTo>
                  <a:pt x="272" y="2495"/>
                </a:lnTo>
                <a:lnTo>
                  <a:pt x="265" y="2484"/>
                </a:lnTo>
                <a:lnTo>
                  <a:pt x="251" y="2470"/>
                </a:lnTo>
                <a:lnTo>
                  <a:pt x="237" y="2460"/>
                </a:lnTo>
                <a:lnTo>
                  <a:pt x="247" y="2456"/>
                </a:lnTo>
                <a:lnTo>
                  <a:pt x="256" y="2452"/>
                </a:lnTo>
                <a:lnTo>
                  <a:pt x="264" y="2447"/>
                </a:lnTo>
                <a:lnTo>
                  <a:pt x="272" y="2441"/>
                </a:lnTo>
                <a:lnTo>
                  <a:pt x="283" y="2435"/>
                </a:lnTo>
                <a:lnTo>
                  <a:pt x="293" y="2428"/>
                </a:lnTo>
                <a:lnTo>
                  <a:pt x="301" y="2419"/>
                </a:lnTo>
                <a:lnTo>
                  <a:pt x="309" y="2410"/>
                </a:lnTo>
                <a:lnTo>
                  <a:pt x="315" y="2401"/>
                </a:lnTo>
                <a:lnTo>
                  <a:pt x="320" y="2389"/>
                </a:lnTo>
                <a:lnTo>
                  <a:pt x="325" y="2378"/>
                </a:lnTo>
                <a:lnTo>
                  <a:pt x="328" y="2366"/>
                </a:lnTo>
                <a:lnTo>
                  <a:pt x="331" y="2354"/>
                </a:lnTo>
                <a:lnTo>
                  <a:pt x="332" y="2341"/>
                </a:lnTo>
                <a:lnTo>
                  <a:pt x="332" y="2329"/>
                </a:lnTo>
                <a:lnTo>
                  <a:pt x="331" y="2317"/>
                </a:lnTo>
                <a:lnTo>
                  <a:pt x="329" y="2305"/>
                </a:lnTo>
                <a:lnTo>
                  <a:pt x="325" y="2293"/>
                </a:lnTo>
                <a:lnTo>
                  <a:pt x="319" y="2282"/>
                </a:lnTo>
                <a:lnTo>
                  <a:pt x="314" y="2272"/>
                </a:lnTo>
                <a:lnTo>
                  <a:pt x="309" y="2262"/>
                </a:lnTo>
                <a:lnTo>
                  <a:pt x="303" y="2255"/>
                </a:lnTo>
                <a:lnTo>
                  <a:pt x="297" y="2248"/>
                </a:lnTo>
                <a:lnTo>
                  <a:pt x="289" y="2243"/>
                </a:lnTo>
                <a:lnTo>
                  <a:pt x="299" y="2241"/>
                </a:lnTo>
                <a:lnTo>
                  <a:pt x="309" y="2238"/>
                </a:lnTo>
                <a:lnTo>
                  <a:pt x="316" y="2234"/>
                </a:lnTo>
                <a:lnTo>
                  <a:pt x="325" y="2229"/>
                </a:lnTo>
                <a:lnTo>
                  <a:pt x="335" y="2224"/>
                </a:lnTo>
                <a:lnTo>
                  <a:pt x="346" y="2217"/>
                </a:lnTo>
                <a:lnTo>
                  <a:pt x="356" y="2210"/>
                </a:lnTo>
                <a:lnTo>
                  <a:pt x="363" y="2200"/>
                </a:lnTo>
                <a:lnTo>
                  <a:pt x="371" y="2191"/>
                </a:lnTo>
                <a:lnTo>
                  <a:pt x="377" y="2180"/>
                </a:lnTo>
                <a:lnTo>
                  <a:pt x="382" y="2169"/>
                </a:lnTo>
                <a:lnTo>
                  <a:pt x="388" y="2157"/>
                </a:lnTo>
                <a:lnTo>
                  <a:pt x="391" y="2145"/>
                </a:lnTo>
                <a:lnTo>
                  <a:pt x="393" y="2132"/>
                </a:lnTo>
                <a:lnTo>
                  <a:pt x="394" y="2120"/>
                </a:lnTo>
                <a:lnTo>
                  <a:pt x="394" y="2109"/>
                </a:lnTo>
                <a:lnTo>
                  <a:pt x="393" y="2096"/>
                </a:lnTo>
                <a:lnTo>
                  <a:pt x="390" y="2084"/>
                </a:lnTo>
                <a:lnTo>
                  <a:pt x="385" y="2073"/>
                </a:lnTo>
                <a:lnTo>
                  <a:pt x="380" y="2063"/>
                </a:lnTo>
                <a:lnTo>
                  <a:pt x="377" y="2053"/>
                </a:lnTo>
                <a:lnTo>
                  <a:pt x="373" y="2046"/>
                </a:lnTo>
                <a:lnTo>
                  <a:pt x="366" y="2038"/>
                </a:lnTo>
                <a:lnTo>
                  <a:pt x="359" y="2031"/>
                </a:lnTo>
                <a:lnTo>
                  <a:pt x="368" y="2031"/>
                </a:lnTo>
                <a:lnTo>
                  <a:pt x="378" y="2029"/>
                </a:lnTo>
                <a:lnTo>
                  <a:pt x="385" y="2025"/>
                </a:lnTo>
                <a:lnTo>
                  <a:pt x="394" y="2020"/>
                </a:lnTo>
                <a:lnTo>
                  <a:pt x="406" y="2016"/>
                </a:lnTo>
                <a:lnTo>
                  <a:pt x="416" y="2010"/>
                </a:lnTo>
                <a:lnTo>
                  <a:pt x="426" y="2003"/>
                </a:lnTo>
                <a:lnTo>
                  <a:pt x="436" y="1995"/>
                </a:lnTo>
                <a:lnTo>
                  <a:pt x="444" y="1987"/>
                </a:lnTo>
                <a:lnTo>
                  <a:pt x="452" y="1976"/>
                </a:lnTo>
                <a:lnTo>
                  <a:pt x="458" y="1966"/>
                </a:lnTo>
                <a:lnTo>
                  <a:pt x="463" y="1954"/>
                </a:lnTo>
                <a:lnTo>
                  <a:pt x="467" y="1941"/>
                </a:lnTo>
                <a:lnTo>
                  <a:pt x="470" y="1929"/>
                </a:lnTo>
                <a:lnTo>
                  <a:pt x="471" y="1916"/>
                </a:lnTo>
                <a:lnTo>
                  <a:pt x="472" y="1905"/>
                </a:lnTo>
                <a:lnTo>
                  <a:pt x="471" y="1892"/>
                </a:lnTo>
                <a:lnTo>
                  <a:pt x="470" y="1880"/>
                </a:lnTo>
                <a:lnTo>
                  <a:pt x="467" y="1868"/>
                </a:lnTo>
                <a:lnTo>
                  <a:pt x="463" y="1857"/>
                </a:lnTo>
                <a:lnTo>
                  <a:pt x="453" y="1841"/>
                </a:lnTo>
                <a:lnTo>
                  <a:pt x="443" y="1826"/>
                </a:lnTo>
                <a:lnTo>
                  <a:pt x="453" y="1825"/>
                </a:lnTo>
                <a:lnTo>
                  <a:pt x="462" y="1825"/>
                </a:lnTo>
                <a:lnTo>
                  <a:pt x="471" y="1823"/>
                </a:lnTo>
                <a:lnTo>
                  <a:pt x="482" y="1818"/>
                </a:lnTo>
                <a:lnTo>
                  <a:pt x="492" y="1814"/>
                </a:lnTo>
                <a:lnTo>
                  <a:pt x="503" y="1809"/>
                </a:lnTo>
                <a:lnTo>
                  <a:pt x="514" y="1802"/>
                </a:lnTo>
                <a:lnTo>
                  <a:pt x="523" y="1796"/>
                </a:lnTo>
                <a:lnTo>
                  <a:pt x="532" y="1787"/>
                </a:lnTo>
                <a:lnTo>
                  <a:pt x="540" y="1779"/>
                </a:lnTo>
                <a:lnTo>
                  <a:pt x="548" y="1769"/>
                </a:lnTo>
                <a:lnTo>
                  <a:pt x="554" y="1760"/>
                </a:lnTo>
                <a:lnTo>
                  <a:pt x="559" y="1748"/>
                </a:lnTo>
                <a:lnTo>
                  <a:pt x="563" y="1736"/>
                </a:lnTo>
                <a:lnTo>
                  <a:pt x="566" y="1723"/>
                </a:lnTo>
                <a:lnTo>
                  <a:pt x="567" y="1712"/>
                </a:lnTo>
                <a:lnTo>
                  <a:pt x="567" y="1700"/>
                </a:lnTo>
                <a:lnTo>
                  <a:pt x="567" y="1687"/>
                </a:lnTo>
                <a:lnTo>
                  <a:pt x="565" y="1674"/>
                </a:lnTo>
                <a:lnTo>
                  <a:pt x="562" y="1661"/>
                </a:lnTo>
                <a:lnTo>
                  <a:pt x="553" y="1644"/>
                </a:lnTo>
                <a:lnTo>
                  <a:pt x="543" y="1631"/>
                </a:lnTo>
                <a:lnTo>
                  <a:pt x="552" y="1629"/>
                </a:lnTo>
                <a:lnTo>
                  <a:pt x="562" y="1628"/>
                </a:lnTo>
                <a:lnTo>
                  <a:pt x="571" y="1627"/>
                </a:lnTo>
                <a:lnTo>
                  <a:pt x="582" y="1627"/>
                </a:lnTo>
                <a:lnTo>
                  <a:pt x="594" y="1623"/>
                </a:lnTo>
                <a:lnTo>
                  <a:pt x="605" y="1618"/>
                </a:lnTo>
                <a:lnTo>
                  <a:pt x="616" y="1611"/>
                </a:lnTo>
                <a:lnTo>
                  <a:pt x="626" y="1605"/>
                </a:lnTo>
                <a:lnTo>
                  <a:pt x="635" y="1597"/>
                </a:lnTo>
                <a:lnTo>
                  <a:pt x="644" y="1589"/>
                </a:lnTo>
                <a:lnTo>
                  <a:pt x="652" y="1578"/>
                </a:lnTo>
                <a:lnTo>
                  <a:pt x="659" y="1568"/>
                </a:lnTo>
                <a:lnTo>
                  <a:pt x="665" y="1557"/>
                </a:lnTo>
                <a:lnTo>
                  <a:pt x="669" y="1546"/>
                </a:lnTo>
                <a:lnTo>
                  <a:pt x="674" y="1535"/>
                </a:lnTo>
                <a:lnTo>
                  <a:pt x="676" y="1523"/>
                </a:lnTo>
                <a:lnTo>
                  <a:pt x="678" y="1511"/>
                </a:lnTo>
                <a:lnTo>
                  <a:pt x="677" y="1499"/>
                </a:lnTo>
                <a:lnTo>
                  <a:pt x="676" y="1487"/>
                </a:lnTo>
                <a:lnTo>
                  <a:pt x="673" y="1474"/>
                </a:lnTo>
                <a:lnTo>
                  <a:pt x="672" y="1465"/>
                </a:lnTo>
                <a:lnTo>
                  <a:pt x="668" y="1456"/>
                </a:lnTo>
                <a:lnTo>
                  <a:pt x="665" y="1447"/>
                </a:lnTo>
                <a:lnTo>
                  <a:pt x="662" y="1439"/>
                </a:lnTo>
                <a:lnTo>
                  <a:pt x="671" y="1441"/>
                </a:lnTo>
                <a:lnTo>
                  <a:pt x="680" y="1442"/>
                </a:lnTo>
                <a:lnTo>
                  <a:pt x="689" y="1441"/>
                </a:lnTo>
                <a:lnTo>
                  <a:pt x="697" y="1439"/>
                </a:lnTo>
                <a:lnTo>
                  <a:pt x="710" y="1436"/>
                </a:lnTo>
                <a:lnTo>
                  <a:pt x="722" y="1433"/>
                </a:lnTo>
                <a:lnTo>
                  <a:pt x="734" y="1429"/>
                </a:lnTo>
                <a:lnTo>
                  <a:pt x="744" y="1424"/>
                </a:lnTo>
                <a:lnTo>
                  <a:pt x="755" y="1417"/>
                </a:lnTo>
                <a:lnTo>
                  <a:pt x="763" y="1409"/>
                </a:lnTo>
                <a:lnTo>
                  <a:pt x="773" y="1400"/>
                </a:lnTo>
                <a:lnTo>
                  <a:pt x="780" y="1389"/>
                </a:lnTo>
                <a:lnTo>
                  <a:pt x="787" y="1378"/>
                </a:lnTo>
                <a:lnTo>
                  <a:pt x="792" y="1366"/>
                </a:lnTo>
                <a:lnTo>
                  <a:pt x="797" y="1354"/>
                </a:lnTo>
                <a:lnTo>
                  <a:pt x="801" y="1342"/>
                </a:lnTo>
                <a:lnTo>
                  <a:pt x="803" y="1331"/>
                </a:lnTo>
                <a:lnTo>
                  <a:pt x="804" y="1319"/>
                </a:lnTo>
                <a:lnTo>
                  <a:pt x="804" y="1307"/>
                </a:lnTo>
                <a:lnTo>
                  <a:pt x="802" y="1296"/>
                </a:lnTo>
                <a:lnTo>
                  <a:pt x="801" y="1286"/>
                </a:lnTo>
                <a:lnTo>
                  <a:pt x="800" y="1277"/>
                </a:lnTo>
                <a:lnTo>
                  <a:pt x="795" y="1269"/>
                </a:lnTo>
                <a:lnTo>
                  <a:pt x="791" y="1261"/>
                </a:lnTo>
                <a:lnTo>
                  <a:pt x="801" y="1261"/>
                </a:lnTo>
                <a:lnTo>
                  <a:pt x="810" y="1262"/>
                </a:lnTo>
                <a:lnTo>
                  <a:pt x="820" y="1262"/>
                </a:lnTo>
                <a:lnTo>
                  <a:pt x="830" y="1261"/>
                </a:lnTo>
                <a:lnTo>
                  <a:pt x="841" y="1260"/>
                </a:lnTo>
                <a:lnTo>
                  <a:pt x="853" y="1258"/>
                </a:lnTo>
                <a:lnTo>
                  <a:pt x="865" y="1254"/>
                </a:lnTo>
                <a:lnTo>
                  <a:pt x="876" y="1250"/>
                </a:lnTo>
                <a:lnTo>
                  <a:pt x="886" y="1243"/>
                </a:lnTo>
                <a:lnTo>
                  <a:pt x="896" y="1236"/>
                </a:lnTo>
                <a:lnTo>
                  <a:pt x="905" y="1228"/>
                </a:lnTo>
                <a:lnTo>
                  <a:pt x="913" y="1220"/>
                </a:lnTo>
                <a:lnTo>
                  <a:pt x="921" y="1209"/>
                </a:lnTo>
                <a:lnTo>
                  <a:pt x="929" y="1197"/>
                </a:lnTo>
                <a:lnTo>
                  <a:pt x="934" y="1187"/>
                </a:lnTo>
                <a:lnTo>
                  <a:pt x="939" y="1175"/>
                </a:lnTo>
                <a:lnTo>
                  <a:pt x="942" y="1164"/>
                </a:lnTo>
                <a:lnTo>
                  <a:pt x="943" y="1153"/>
                </a:lnTo>
                <a:lnTo>
                  <a:pt x="944" y="1141"/>
                </a:lnTo>
                <a:lnTo>
                  <a:pt x="945" y="1129"/>
                </a:lnTo>
                <a:lnTo>
                  <a:pt x="943" y="1118"/>
                </a:lnTo>
                <a:lnTo>
                  <a:pt x="942" y="1110"/>
                </a:lnTo>
                <a:lnTo>
                  <a:pt x="940" y="1100"/>
                </a:lnTo>
                <a:lnTo>
                  <a:pt x="937" y="1091"/>
                </a:lnTo>
                <a:lnTo>
                  <a:pt x="946" y="1094"/>
                </a:lnTo>
                <a:lnTo>
                  <a:pt x="953" y="1096"/>
                </a:lnTo>
                <a:lnTo>
                  <a:pt x="963" y="1097"/>
                </a:lnTo>
                <a:lnTo>
                  <a:pt x="973" y="1097"/>
                </a:lnTo>
                <a:lnTo>
                  <a:pt x="985" y="1097"/>
                </a:lnTo>
                <a:lnTo>
                  <a:pt x="997" y="1095"/>
                </a:lnTo>
                <a:lnTo>
                  <a:pt x="1009" y="1092"/>
                </a:lnTo>
                <a:lnTo>
                  <a:pt x="1020" y="1088"/>
                </a:lnTo>
                <a:lnTo>
                  <a:pt x="1030" y="1082"/>
                </a:lnTo>
                <a:lnTo>
                  <a:pt x="1041" y="1077"/>
                </a:lnTo>
                <a:lnTo>
                  <a:pt x="1051" y="1070"/>
                </a:lnTo>
                <a:lnTo>
                  <a:pt x="1060" y="1063"/>
                </a:lnTo>
                <a:lnTo>
                  <a:pt x="1069" y="1052"/>
                </a:lnTo>
                <a:lnTo>
                  <a:pt x="1076" y="1041"/>
                </a:lnTo>
                <a:lnTo>
                  <a:pt x="1083" y="1030"/>
                </a:lnTo>
                <a:lnTo>
                  <a:pt x="1088" y="1018"/>
                </a:lnTo>
                <a:lnTo>
                  <a:pt x="1092" y="1007"/>
                </a:lnTo>
                <a:lnTo>
                  <a:pt x="1095" y="996"/>
                </a:lnTo>
                <a:lnTo>
                  <a:pt x="1098" y="984"/>
                </a:lnTo>
                <a:lnTo>
                  <a:pt x="1099" y="972"/>
                </a:lnTo>
                <a:lnTo>
                  <a:pt x="1098" y="962"/>
                </a:lnTo>
                <a:lnTo>
                  <a:pt x="1097" y="953"/>
                </a:lnTo>
                <a:lnTo>
                  <a:pt x="1095" y="943"/>
                </a:lnTo>
                <a:lnTo>
                  <a:pt x="1094" y="934"/>
                </a:lnTo>
                <a:lnTo>
                  <a:pt x="1098" y="936"/>
                </a:lnTo>
                <a:lnTo>
                  <a:pt x="1101" y="938"/>
                </a:lnTo>
                <a:lnTo>
                  <a:pt x="1105" y="939"/>
                </a:lnTo>
                <a:lnTo>
                  <a:pt x="1109" y="940"/>
                </a:lnTo>
                <a:lnTo>
                  <a:pt x="1119" y="942"/>
                </a:lnTo>
                <a:lnTo>
                  <a:pt x="1130" y="943"/>
                </a:lnTo>
                <a:lnTo>
                  <a:pt x="1142" y="943"/>
                </a:lnTo>
                <a:lnTo>
                  <a:pt x="1155" y="942"/>
                </a:lnTo>
                <a:lnTo>
                  <a:pt x="1167" y="940"/>
                </a:lnTo>
                <a:lnTo>
                  <a:pt x="1179" y="937"/>
                </a:lnTo>
                <a:lnTo>
                  <a:pt x="1189" y="934"/>
                </a:lnTo>
                <a:lnTo>
                  <a:pt x="1200" y="927"/>
                </a:lnTo>
                <a:lnTo>
                  <a:pt x="1211" y="921"/>
                </a:lnTo>
                <a:lnTo>
                  <a:pt x="1220" y="913"/>
                </a:lnTo>
                <a:lnTo>
                  <a:pt x="1230" y="904"/>
                </a:lnTo>
                <a:lnTo>
                  <a:pt x="1237" y="895"/>
                </a:lnTo>
                <a:lnTo>
                  <a:pt x="1245" y="886"/>
                </a:lnTo>
                <a:lnTo>
                  <a:pt x="1250" y="875"/>
                </a:lnTo>
                <a:lnTo>
                  <a:pt x="1256" y="863"/>
                </a:lnTo>
                <a:lnTo>
                  <a:pt x="1259" y="853"/>
                </a:lnTo>
                <a:lnTo>
                  <a:pt x="1263" y="841"/>
                </a:lnTo>
                <a:lnTo>
                  <a:pt x="1265" y="829"/>
                </a:lnTo>
                <a:lnTo>
                  <a:pt x="1265" y="821"/>
                </a:lnTo>
                <a:lnTo>
                  <a:pt x="1265" y="811"/>
                </a:lnTo>
                <a:lnTo>
                  <a:pt x="1264" y="802"/>
                </a:lnTo>
                <a:lnTo>
                  <a:pt x="1262" y="791"/>
                </a:lnTo>
                <a:lnTo>
                  <a:pt x="1271" y="795"/>
                </a:lnTo>
                <a:lnTo>
                  <a:pt x="1279" y="798"/>
                </a:lnTo>
                <a:lnTo>
                  <a:pt x="1289" y="801"/>
                </a:lnTo>
                <a:lnTo>
                  <a:pt x="1297" y="802"/>
                </a:lnTo>
                <a:lnTo>
                  <a:pt x="1310" y="804"/>
                </a:lnTo>
                <a:lnTo>
                  <a:pt x="1323" y="804"/>
                </a:lnTo>
                <a:lnTo>
                  <a:pt x="1335" y="804"/>
                </a:lnTo>
                <a:lnTo>
                  <a:pt x="1346" y="802"/>
                </a:lnTo>
                <a:lnTo>
                  <a:pt x="1358" y="798"/>
                </a:lnTo>
                <a:lnTo>
                  <a:pt x="1370" y="793"/>
                </a:lnTo>
                <a:lnTo>
                  <a:pt x="1380" y="788"/>
                </a:lnTo>
                <a:lnTo>
                  <a:pt x="1391" y="780"/>
                </a:lnTo>
                <a:lnTo>
                  <a:pt x="1401" y="772"/>
                </a:lnTo>
                <a:lnTo>
                  <a:pt x="1409" y="763"/>
                </a:lnTo>
                <a:lnTo>
                  <a:pt x="1418" y="754"/>
                </a:lnTo>
                <a:lnTo>
                  <a:pt x="1424" y="744"/>
                </a:lnTo>
                <a:lnTo>
                  <a:pt x="1430" y="733"/>
                </a:lnTo>
                <a:lnTo>
                  <a:pt x="1435" y="722"/>
                </a:lnTo>
                <a:lnTo>
                  <a:pt x="1438" y="710"/>
                </a:lnTo>
                <a:lnTo>
                  <a:pt x="1439" y="697"/>
                </a:lnTo>
                <a:lnTo>
                  <a:pt x="1441" y="688"/>
                </a:lnTo>
                <a:lnTo>
                  <a:pt x="1442" y="679"/>
                </a:lnTo>
                <a:lnTo>
                  <a:pt x="1441" y="670"/>
                </a:lnTo>
                <a:lnTo>
                  <a:pt x="1439" y="662"/>
                </a:lnTo>
                <a:lnTo>
                  <a:pt x="1448" y="665"/>
                </a:lnTo>
                <a:lnTo>
                  <a:pt x="1457" y="668"/>
                </a:lnTo>
                <a:lnTo>
                  <a:pt x="1466" y="671"/>
                </a:lnTo>
                <a:lnTo>
                  <a:pt x="1474" y="672"/>
                </a:lnTo>
                <a:lnTo>
                  <a:pt x="1487" y="676"/>
                </a:lnTo>
                <a:lnTo>
                  <a:pt x="1500" y="677"/>
                </a:lnTo>
                <a:lnTo>
                  <a:pt x="1513" y="677"/>
                </a:lnTo>
                <a:lnTo>
                  <a:pt x="1525" y="676"/>
                </a:lnTo>
                <a:lnTo>
                  <a:pt x="1536" y="674"/>
                </a:lnTo>
                <a:lnTo>
                  <a:pt x="1548" y="669"/>
                </a:lnTo>
                <a:lnTo>
                  <a:pt x="1560" y="664"/>
                </a:lnTo>
                <a:lnTo>
                  <a:pt x="1573" y="659"/>
                </a:lnTo>
                <a:lnTo>
                  <a:pt x="1582" y="651"/>
                </a:lnTo>
                <a:lnTo>
                  <a:pt x="1591" y="644"/>
                </a:lnTo>
                <a:lnTo>
                  <a:pt x="1599" y="635"/>
                </a:lnTo>
                <a:lnTo>
                  <a:pt x="1607" y="626"/>
                </a:lnTo>
                <a:lnTo>
                  <a:pt x="1613" y="615"/>
                </a:lnTo>
                <a:lnTo>
                  <a:pt x="1619" y="604"/>
                </a:lnTo>
                <a:lnTo>
                  <a:pt x="1624" y="594"/>
                </a:lnTo>
                <a:lnTo>
                  <a:pt x="1628" y="582"/>
                </a:lnTo>
                <a:lnTo>
                  <a:pt x="1630" y="572"/>
                </a:lnTo>
                <a:lnTo>
                  <a:pt x="1631" y="563"/>
                </a:lnTo>
                <a:lnTo>
                  <a:pt x="1631" y="553"/>
                </a:lnTo>
                <a:lnTo>
                  <a:pt x="1631" y="543"/>
                </a:lnTo>
                <a:lnTo>
                  <a:pt x="1638" y="549"/>
                </a:lnTo>
                <a:lnTo>
                  <a:pt x="1646" y="553"/>
                </a:lnTo>
                <a:lnTo>
                  <a:pt x="1655" y="557"/>
                </a:lnTo>
                <a:lnTo>
                  <a:pt x="1662" y="560"/>
                </a:lnTo>
                <a:lnTo>
                  <a:pt x="1676" y="564"/>
                </a:lnTo>
                <a:lnTo>
                  <a:pt x="1688" y="566"/>
                </a:lnTo>
                <a:lnTo>
                  <a:pt x="1701" y="567"/>
                </a:lnTo>
                <a:lnTo>
                  <a:pt x="1713" y="567"/>
                </a:lnTo>
                <a:lnTo>
                  <a:pt x="1725" y="565"/>
                </a:lnTo>
                <a:lnTo>
                  <a:pt x="1737" y="563"/>
                </a:lnTo>
                <a:lnTo>
                  <a:pt x="1749" y="558"/>
                </a:lnTo>
                <a:lnTo>
                  <a:pt x="1761" y="554"/>
                </a:lnTo>
                <a:lnTo>
                  <a:pt x="1770" y="547"/>
                </a:lnTo>
                <a:lnTo>
                  <a:pt x="1780" y="539"/>
                </a:lnTo>
                <a:lnTo>
                  <a:pt x="1788" y="532"/>
                </a:lnTo>
                <a:lnTo>
                  <a:pt x="1797" y="522"/>
                </a:lnTo>
                <a:lnTo>
                  <a:pt x="1804" y="514"/>
                </a:lnTo>
                <a:lnTo>
                  <a:pt x="1812" y="503"/>
                </a:lnTo>
                <a:lnTo>
                  <a:pt x="1817" y="492"/>
                </a:lnTo>
                <a:lnTo>
                  <a:pt x="1824" y="480"/>
                </a:lnTo>
                <a:lnTo>
                  <a:pt x="1826" y="471"/>
                </a:lnTo>
                <a:lnTo>
                  <a:pt x="1827" y="461"/>
                </a:lnTo>
                <a:lnTo>
                  <a:pt x="1828" y="453"/>
                </a:lnTo>
                <a:lnTo>
                  <a:pt x="1830" y="442"/>
                </a:lnTo>
                <a:lnTo>
                  <a:pt x="1833" y="446"/>
                </a:lnTo>
                <a:lnTo>
                  <a:pt x="1836" y="450"/>
                </a:lnTo>
                <a:lnTo>
                  <a:pt x="1840" y="452"/>
                </a:lnTo>
                <a:lnTo>
                  <a:pt x="1843" y="454"/>
                </a:lnTo>
                <a:lnTo>
                  <a:pt x="1851" y="459"/>
                </a:lnTo>
                <a:lnTo>
                  <a:pt x="1862" y="463"/>
                </a:lnTo>
                <a:lnTo>
                  <a:pt x="1874" y="467"/>
                </a:lnTo>
                <a:lnTo>
                  <a:pt x="1885" y="469"/>
                </a:lnTo>
                <a:lnTo>
                  <a:pt x="1897" y="471"/>
                </a:lnTo>
                <a:lnTo>
                  <a:pt x="1909" y="471"/>
                </a:lnTo>
                <a:lnTo>
                  <a:pt x="1921" y="471"/>
                </a:lnTo>
                <a:lnTo>
                  <a:pt x="1932" y="469"/>
                </a:lnTo>
                <a:lnTo>
                  <a:pt x="1944" y="467"/>
                </a:lnTo>
                <a:lnTo>
                  <a:pt x="1956" y="463"/>
                </a:lnTo>
                <a:lnTo>
                  <a:pt x="1968" y="458"/>
                </a:lnTo>
                <a:lnTo>
                  <a:pt x="1979" y="451"/>
                </a:lnTo>
                <a:lnTo>
                  <a:pt x="1989" y="443"/>
                </a:lnTo>
                <a:lnTo>
                  <a:pt x="1999" y="435"/>
                </a:lnTo>
                <a:lnTo>
                  <a:pt x="2006" y="426"/>
                </a:lnTo>
                <a:lnTo>
                  <a:pt x="2014" y="415"/>
                </a:lnTo>
                <a:lnTo>
                  <a:pt x="2020" y="405"/>
                </a:lnTo>
                <a:lnTo>
                  <a:pt x="2025" y="394"/>
                </a:lnTo>
                <a:lnTo>
                  <a:pt x="2027" y="385"/>
                </a:lnTo>
                <a:lnTo>
                  <a:pt x="2031" y="376"/>
                </a:lnTo>
                <a:lnTo>
                  <a:pt x="2033" y="367"/>
                </a:lnTo>
                <a:lnTo>
                  <a:pt x="2036" y="359"/>
                </a:lnTo>
                <a:lnTo>
                  <a:pt x="2049" y="369"/>
                </a:lnTo>
                <a:lnTo>
                  <a:pt x="2064" y="380"/>
                </a:lnTo>
                <a:lnTo>
                  <a:pt x="2076" y="384"/>
                </a:lnTo>
                <a:lnTo>
                  <a:pt x="2087" y="388"/>
                </a:lnTo>
                <a:lnTo>
                  <a:pt x="2099" y="391"/>
                </a:lnTo>
                <a:lnTo>
                  <a:pt x="2111" y="392"/>
                </a:lnTo>
                <a:lnTo>
                  <a:pt x="2124" y="393"/>
                </a:lnTo>
                <a:lnTo>
                  <a:pt x="2135" y="392"/>
                </a:lnTo>
                <a:lnTo>
                  <a:pt x="2148" y="390"/>
                </a:lnTo>
                <a:lnTo>
                  <a:pt x="2161" y="387"/>
                </a:lnTo>
                <a:lnTo>
                  <a:pt x="2173" y="382"/>
                </a:lnTo>
                <a:lnTo>
                  <a:pt x="2183" y="377"/>
                </a:lnTo>
                <a:lnTo>
                  <a:pt x="2193" y="371"/>
                </a:lnTo>
                <a:lnTo>
                  <a:pt x="2203" y="363"/>
                </a:lnTo>
                <a:lnTo>
                  <a:pt x="2211" y="355"/>
                </a:lnTo>
                <a:lnTo>
                  <a:pt x="2219" y="345"/>
                </a:lnTo>
                <a:lnTo>
                  <a:pt x="2225" y="335"/>
                </a:lnTo>
                <a:lnTo>
                  <a:pt x="2231" y="324"/>
                </a:lnTo>
                <a:lnTo>
                  <a:pt x="2236" y="316"/>
                </a:lnTo>
                <a:lnTo>
                  <a:pt x="2241" y="308"/>
                </a:lnTo>
                <a:lnTo>
                  <a:pt x="2244" y="299"/>
                </a:lnTo>
                <a:lnTo>
                  <a:pt x="2245" y="289"/>
                </a:lnTo>
                <a:lnTo>
                  <a:pt x="2251" y="296"/>
                </a:lnTo>
                <a:lnTo>
                  <a:pt x="2258" y="302"/>
                </a:lnTo>
                <a:lnTo>
                  <a:pt x="2266" y="309"/>
                </a:lnTo>
                <a:lnTo>
                  <a:pt x="2273" y="314"/>
                </a:lnTo>
                <a:lnTo>
                  <a:pt x="2284" y="319"/>
                </a:lnTo>
                <a:lnTo>
                  <a:pt x="2295" y="325"/>
                </a:lnTo>
                <a:lnTo>
                  <a:pt x="2307" y="328"/>
                </a:lnTo>
                <a:lnTo>
                  <a:pt x="2319" y="331"/>
                </a:lnTo>
                <a:lnTo>
                  <a:pt x="2332" y="332"/>
                </a:lnTo>
                <a:lnTo>
                  <a:pt x="2345" y="332"/>
                </a:lnTo>
                <a:lnTo>
                  <a:pt x="2357" y="331"/>
                </a:lnTo>
                <a:lnTo>
                  <a:pt x="2370" y="328"/>
                </a:lnTo>
                <a:lnTo>
                  <a:pt x="2382" y="325"/>
                </a:lnTo>
                <a:lnTo>
                  <a:pt x="2394" y="319"/>
                </a:lnTo>
                <a:lnTo>
                  <a:pt x="2404" y="314"/>
                </a:lnTo>
                <a:lnTo>
                  <a:pt x="2414" y="308"/>
                </a:lnTo>
                <a:lnTo>
                  <a:pt x="2424" y="300"/>
                </a:lnTo>
                <a:lnTo>
                  <a:pt x="2432" y="292"/>
                </a:lnTo>
                <a:lnTo>
                  <a:pt x="2440" y="282"/>
                </a:lnTo>
                <a:lnTo>
                  <a:pt x="2447" y="271"/>
                </a:lnTo>
                <a:lnTo>
                  <a:pt x="2451" y="264"/>
                </a:lnTo>
                <a:lnTo>
                  <a:pt x="2456" y="256"/>
                </a:lnTo>
                <a:lnTo>
                  <a:pt x="2459" y="248"/>
                </a:lnTo>
                <a:lnTo>
                  <a:pt x="2461" y="240"/>
                </a:lnTo>
                <a:lnTo>
                  <a:pt x="2466" y="246"/>
                </a:lnTo>
                <a:lnTo>
                  <a:pt x="2473" y="252"/>
                </a:lnTo>
                <a:lnTo>
                  <a:pt x="2480" y="259"/>
                </a:lnTo>
                <a:lnTo>
                  <a:pt x="2489" y="265"/>
                </a:lnTo>
                <a:lnTo>
                  <a:pt x="2498" y="272"/>
                </a:lnTo>
                <a:lnTo>
                  <a:pt x="2509" y="278"/>
                </a:lnTo>
                <a:lnTo>
                  <a:pt x="2520" y="282"/>
                </a:lnTo>
                <a:lnTo>
                  <a:pt x="2530" y="285"/>
                </a:lnTo>
                <a:lnTo>
                  <a:pt x="2542" y="287"/>
                </a:lnTo>
                <a:lnTo>
                  <a:pt x="2554" y="288"/>
                </a:lnTo>
                <a:lnTo>
                  <a:pt x="2567" y="287"/>
                </a:lnTo>
                <a:lnTo>
                  <a:pt x="2579" y="285"/>
                </a:lnTo>
                <a:lnTo>
                  <a:pt x="2592" y="284"/>
                </a:lnTo>
                <a:lnTo>
                  <a:pt x="2604" y="281"/>
                </a:lnTo>
                <a:lnTo>
                  <a:pt x="2616" y="276"/>
                </a:lnTo>
                <a:lnTo>
                  <a:pt x="2626" y="270"/>
                </a:lnTo>
                <a:lnTo>
                  <a:pt x="2637" y="264"/>
                </a:lnTo>
                <a:lnTo>
                  <a:pt x="2647" y="255"/>
                </a:lnTo>
                <a:lnTo>
                  <a:pt x="2655" y="247"/>
                </a:lnTo>
                <a:lnTo>
                  <a:pt x="2664" y="237"/>
                </a:lnTo>
                <a:lnTo>
                  <a:pt x="2668" y="229"/>
                </a:lnTo>
                <a:lnTo>
                  <a:pt x="2673" y="221"/>
                </a:lnTo>
                <a:lnTo>
                  <a:pt x="2678" y="214"/>
                </a:lnTo>
                <a:lnTo>
                  <a:pt x="2681" y="205"/>
                </a:lnTo>
                <a:lnTo>
                  <a:pt x="2692" y="218"/>
                </a:lnTo>
                <a:lnTo>
                  <a:pt x="2705" y="230"/>
                </a:lnTo>
                <a:lnTo>
                  <a:pt x="2715" y="238"/>
                </a:lnTo>
                <a:lnTo>
                  <a:pt x="2726" y="245"/>
                </a:lnTo>
                <a:lnTo>
                  <a:pt x="2736" y="251"/>
                </a:lnTo>
                <a:lnTo>
                  <a:pt x="2748" y="254"/>
                </a:lnTo>
                <a:lnTo>
                  <a:pt x="2759" y="257"/>
                </a:lnTo>
                <a:lnTo>
                  <a:pt x="2771" y="260"/>
                </a:lnTo>
                <a:lnTo>
                  <a:pt x="2783" y="261"/>
                </a:lnTo>
                <a:lnTo>
                  <a:pt x="2796" y="262"/>
                </a:lnTo>
                <a:lnTo>
                  <a:pt x="2808" y="260"/>
                </a:lnTo>
                <a:lnTo>
                  <a:pt x="2821" y="256"/>
                </a:lnTo>
                <a:lnTo>
                  <a:pt x="2832" y="253"/>
                </a:lnTo>
                <a:lnTo>
                  <a:pt x="2843" y="248"/>
                </a:lnTo>
                <a:lnTo>
                  <a:pt x="2854" y="241"/>
                </a:lnTo>
                <a:lnTo>
                  <a:pt x="2863" y="234"/>
                </a:lnTo>
                <a:lnTo>
                  <a:pt x="2873" y="225"/>
                </a:lnTo>
                <a:lnTo>
                  <a:pt x="2883" y="216"/>
                </a:lnTo>
                <a:lnTo>
                  <a:pt x="2893" y="203"/>
                </a:lnTo>
                <a:lnTo>
                  <a:pt x="2904" y="188"/>
                </a:lnTo>
                <a:lnTo>
                  <a:pt x="2907" y="193"/>
                </a:lnTo>
                <a:lnTo>
                  <a:pt x="2911" y="201"/>
                </a:lnTo>
                <a:lnTo>
                  <a:pt x="2918" y="208"/>
                </a:lnTo>
                <a:lnTo>
                  <a:pt x="2924" y="216"/>
                </a:lnTo>
                <a:lnTo>
                  <a:pt x="2934" y="224"/>
                </a:lnTo>
                <a:lnTo>
                  <a:pt x="2944" y="232"/>
                </a:lnTo>
                <a:lnTo>
                  <a:pt x="2954" y="238"/>
                </a:lnTo>
                <a:lnTo>
                  <a:pt x="2965" y="243"/>
                </a:lnTo>
                <a:lnTo>
                  <a:pt x="2976" y="246"/>
                </a:lnTo>
                <a:lnTo>
                  <a:pt x="2987" y="249"/>
                </a:lnTo>
                <a:lnTo>
                  <a:pt x="2999" y="250"/>
                </a:lnTo>
                <a:lnTo>
                  <a:pt x="3012" y="251"/>
                </a:lnTo>
                <a:lnTo>
                  <a:pt x="3025" y="250"/>
                </a:lnTo>
                <a:lnTo>
                  <a:pt x="3037" y="249"/>
                </a:lnTo>
                <a:lnTo>
                  <a:pt x="3049" y="246"/>
                </a:lnTo>
                <a:lnTo>
                  <a:pt x="3061" y="243"/>
                </a:lnTo>
                <a:lnTo>
                  <a:pt x="3073" y="238"/>
                </a:lnTo>
                <a:lnTo>
                  <a:pt x="3083" y="232"/>
                </a:lnTo>
                <a:lnTo>
                  <a:pt x="3093" y="224"/>
                </a:lnTo>
                <a:lnTo>
                  <a:pt x="3103" y="216"/>
                </a:lnTo>
                <a:lnTo>
                  <a:pt x="3108" y="208"/>
                </a:lnTo>
                <a:lnTo>
                  <a:pt x="3114" y="200"/>
                </a:lnTo>
                <a:lnTo>
                  <a:pt x="3120" y="192"/>
                </a:lnTo>
                <a:lnTo>
                  <a:pt x="3123" y="185"/>
                </a:lnTo>
                <a:lnTo>
                  <a:pt x="3128" y="195"/>
                </a:lnTo>
                <a:lnTo>
                  <a:pt x="3132" y="203"/>
                </a:lnTo>
                <a:lnTo>
                  <a:pt x="3135" y="206"/>
                </a:lnTo>
                <a:lnTo>
                  <a:pt x="3138" y="211"/>
                </a:lnTo>
                <a:lnTo>
                  <a:pt x="3141" y="213"/>
                </a:lnTo>
                <a:lnTo>
                  <a:pt x="3144" y="216"/>
                </a:lnTo>
                <a:lnTo>
                  <a:pt x="3153" y="225"/>
                </a:lnTo>
                <a:lnTo>
                  <a:pt x="3161" y="234"/>
                </a:lnTo>
                <a:lnTo>
                  <a:pt x="3171" y="241"/>
                </a:lnTo>
                <a:lnTo>
                  <a:pt x="3181" y="248"/>
                </a:lnTo>
                <a:lnTo>
                  <a:pt x="3191" y="253"/>
                </a:lnTo>
                <a:lnTo>
                  <a:pt x="3203" y="256"/>
                </a:lnTo>
                <a:lnTo>
                  <a:pt x="3216" y="260"/>
                </a:lnTo>
                <a:lnTo>
                  <a:pt x="3227" y="262"/>
                </a:lnTo>
                <a:lnTo>
                  <a:pt x="3241" y="262"/>
                </a:lnTo>
                <a:lnTo>
                  <a:pt x="3253" y="262"/>
                </a:lnTo>
                <a:lnTo>
                  <a:pt x="3266" y="260"/>
                </a:lnTo>
                <a:lnTo>
                  <a:pt x="3278" y="256"/>
                </a:lnTo>
                <a:lnTo>
                  <a:pt x="3289" y="252"/>
                </a:lnTo>
                <a:lnTo>
                  <a:pt x="3300" y="247"/>
                </a:lnTo>
                <a:lnTo>
                  <a:pt x="3312" y="240"/>
                </a:lnTo>
                <a:lnTo>
                  <a:pt x="3323" y="233"/>
                </a:lnTo>
                <a:lnTo>
                  <a:pt x="3334" y="218"/>
                </a:lnTo>
                <a:lnTo>
                  <a:pt x="3346" y="205"/>
                </a:lnTo>
                <a:lnTo>
                  <a:pt x="3349" y="214"/>
                </a:lnTo>
                <a:lnTo>
                  <a:pt x="3352" y="221"/>
                </a:lnTo>
                <a:lnTo>
                  <a:pt x="3358" y="229"/>
                </a:lnTo>
                <a:lnTo>
                  <a:pt x="3364" y="237"/>
                </a:lnTo>
                <a:lnTo>
                  <a:pt x="3371" y="247"/>
                </a:lnTo>
                <a:lnTo>
                  <a:pt x="3379" y="255"/>
                </a:lnTo>
                <a:lnTo>
                  <a:pt x="3388" y="264"/>
                </a:lnTo>
                <a:lnTo>
                  <a:pt x="3397" y="270"/>
                </a:lnTo>
                <a:lnTo>
                  <a:pt x="3408" y="276"/>
                </a:lnTo>
                <a:lnTo>
                  <a:pt x="3420" y="281"/>
                </a:lnTo>
                <a:lnTo>
                  <a:pt x="3431" y="284"/>
                </a:lnTo>
                <a:lnTo>
                  <a:pt x="3444" y="285"/>
                </a:lnTo>
                <a:lnTo>
                  <a:pt x="3457" y="287"/>
                </a:lnTo>
                <a:lnTo>
                  <a:pt x="3470" y="288"/>
                </a:lnTo>
                <a:lnTo>
                  <a:pt x="3482" y="287"/>
                </a:lnTo>
                <a:lnTo>
                  <a:pt x="3493" y="285"/>
                </a:lnTo>
                <a:lnTo>
                  <a:pt x="3505" y="282"/>
                </a:lnTo>
                <a:lnTo>
                  <a:pt x="3517" y="278"/>
                </a:lnTo>
                <a:lnTo>
                  <a:pt x="3527" y="272"/>
                </a:lnTo>
                <a:lnTo>
                  <a:pt x="3538" y="265"/>
                </a:lnTo>
                <a:lnTo>
                  <a:pt x="3552" y="251"/>
                </a:lnTo>
                <a:lnTo>
                  <a:pt x="3566" y="237"/>
                </a:lnTo>
                <a:lnTo>
                  <a:pt x="3566" y="241"/>
                </a:lnTo>
                <a:lnTo>
                  <a:pt x="3567" y="247"/>
                </a:lnTo>
                <a:lnTo>
                  <a:pt x="3569" y="251"/>
                </a:lnTo>
                <a:lnTo>
                  <a:pt x="3570" y="255"/>
                </a:lnTo>
                <a:lnTo>
                  <a:pt x="3574" y="264"/>
                </a:lnTo>
                <a:lnTo>
                  <a:pt x="3580" y="271"/>
                </a:lnTo>
                <a:lnTo>
                  <a:pt x="3587" y="283"/>
                </a:lnTo>
                <a:lnTo>
                  <a:pt x="3595" y="293"/>
                </a:lnTo>
                <a:lnTo>
                  <a:pt x="3602" y="301"/>
                </a:lnTo>
                <a:lnTo>
                  <a:pt x="3612" y="309"/>
                </a:lnTo>
                <a:lnTo>
                  <a:pt x="3621" y="315"/>
                </a:lnTo>
                <a:lnTo>
                  <a:pt x="3632" y="320"/>
                </a:lnTo>
                <a:lnTo>
                  <a:pt x="3644" y="325"/>
                </a:lnTo>
                <a:lnTo>
                  <a:pt x="3657" y="328"/>
                </a:lnTo>
                <a:lnTo>
                  <a:pt x="3668" y="331"/>
                </a:lnTo>
                <a:lnTo>
                  <a:pt x="3681" y="332"/>
                </a:lnTo>
                <a:lnTo>
                  <a:pt x="3693" y="332"/>
                </a:lnTo>
                <a:lnTo>
                  <a:pt x="3705" y="331"/>
                </a:lnTo>
                <a:lnTo>
                  <a:pt x="3718" y="328"/>
                </a:lnTo>
                <a:lnTo>
                  <a:pt x="3729" y="325"/>
                </a:lnTo>
                <a:lnTo>
                  <a:pt x="3740" y="319"/>
                </a:lnTo>
                <a:lnTo>
                  <a:pt x="3751" y="314"/>
                </a:lnTo>
                <a:lnTo>
                  <a:pt x="3760" y="309"/>
                </a:lnTo>
                <a:lnTo>
                  <a:pt x="3768" y="302"/>
                </a:lnTo>
                <a:lnTo>
                  <a:pt x="3775" y="296"/>
                </a:lnTo>
                <a:lnTo>
                  <a:pt x="3783" y="289"/>
                </a:lnTo>
                <a:lnTo>
                  <a:pt x="3783" y="299"/>
                </a:lnTo>
                <a:lnTo>
                  <a:pt x="3785" y="308"/>
                </a:lnTo>
                <a:lnTo>
                  <a:pt x="3788" y="316"/>
                </a:lnTo>
                <a:lnTo>
                  <a:pt x="3792" y="324"/>
                </a:lnTo>
                <a:lnTo>
                  <a:pt x="3800" y="335"/>
                </a:lnTo>
                <a:lnTo>
                  <a:pt x="3807" y="345"/>
                </a:lnTo>
                <a:lnTo>
                  <a:pt x="3815" y="355"/>
                </a:lnTo>
                <a:lnTo>
                  <a:pt x="3824" y="363"/>
                </a:lnTo>
                <a:lnTo>
                  <a:pt x="3834" y="371"/>
                </a:lnTo>
                <a:lnTo>
                  <a:pt x="3844" y="377"/>
                </a:lnTo>
                <a:lnTo>
                  <a:pt x="3854" y="382"/>
                </a:lnTo>
                <a:lnTo>
                  <a:pt x="3866" y="387"/>
                </a:lnTo>
                <a:lnTo>
                  <a:pt x="3879" y="390"/>
                </a:lnTo>
                <a:lnTo>
                  <a:pt x="3892" y="392"/>
                </a:lnTo>
                <a:lnTo>
                  <a:pt x="3903" y="394"/>
                </a:lnTo>
                <a:lnTo>
                  <a:pt x="3916" y="394"/>
                </a:lnTo>
                <a:lnTo>
                  <a:pt x="3928" y="392"/>
                </a:lnTo>
                <a:lnTo>
                  <a:pt x="3940" y="390"/>
                </a:lnTo>
                <a:lnTo>
                  <a:pt x="3951" y="385"/>
                </a:lnTo>
                <a:lnTo>
                  <a:pt x="3963" y="380"/>
                </a:lnTo>
                <a:lnTo>
                  <a:pt x="3972" y="377"/>
                </a:lnTo>
                <a:lnTo>
                  <a:pt x="3979" y="372"/>
                </a:lnTo>
                <a:lnTo>
                  <a:pt x="3986" y="366"/>
                </a:lnTo>
                <a:lnTo>
                  <a:pt x="3992" y="359"/>
                </a:lnTo>
                <a:lnTo>
                  <a:pt x="3993" y="368"/>
                </a:lnTo>
                <a:lnTo>
                  <a:pt x="3995" y="378"/>
                </a:lnTo>
                <a:lnTo>
                  <a:pt x="3997" y="385"/>
                </a:lnTo>
                <a:lnTo>
                  <a:pt x="4002" y="394"/>
                </a:lnTo>
                <a:lnTo>
                  <a:pt x="4007" y="405"/>
                </a:lnTo>
                <a:lnTo>
                  <a:pt x="4012" y="415"/>
                </a:lnTo>
                <a:lnTo>
                  <a:pt x="4019" y="426"/>
                </a:lnTo>
                <a:lnTo>
                  <a:pt x="4027" y="435"/>
                </a:lnTo>
                <a:lnTo>
                  <a:pt x="4036" y="443"/>
                </a:lnTo>
                <a:lnTo>
                  <a:pt x="4046" y="451"/>
                </a:lnTo>
                <a:lnTo>
                  <a:pt x="4057" y="458"/>
                </a:lnTo>
                <a:lnTo>
                  <a:pt x="4068" y="463"/>
                </a:lnTo>
                <a:lnTo>
                  <a:pt x="4081" y="467"/>
                </a:lnTo>
                <a:lnTo>
                  <a:pt x="4093" y="469"/>
                </a:lnTo>
                <a:lnTo>
                  <a:pt x="4106" y="471"/>
                </a:lnTo>
                <a:lnTo>
                  <a:pt x="4118" y="471"/>
                </a:lnTo>
                <a:lnTo>
                  <a:pt x="4130" y="471"/>
                </a:lnTo>
                <a:lnTo>
                  <a:pt x="4142" y="469"/>
                </a:lnTo>
                <a:lnTo>
                  <a:pt x="4154" y="467"/>
                </a:lnTo>
                <a:lnTo>
                  <a:pt x="4166" y="463"/>
                </a:lnTo>
                <a:lnTo>
                  <a:pt x="4181" y="453"/>
                </a:lnTo>
                <a:lnTo>
                  <a:pt x="4197" y="442"/>
                </a:lnTo>
                <a:lnTo>
                  <a:pt x="4197" y="453"/>
                </a:lnTo>
                <a:lnTo>
                  <a:pt x="4198" y="461"/>
                </a:lnTo>
                <a:lnTo>
                  <a:pt x="4200" y="471"/>
                </a:lnTo>
                <a:lnTo>
                  <a:pt x="4204" y="480"/>
                </a:lnTo>
                <a:lnTo>
                  <a:pt x="4209" y="492"/>
                </a:lnTo>
                <a:lnTo>
                  <a:pt x="4214" y="503"/>
                </a:lnTo>
                <a:lnTo>
                  <a:pt x="4220" y="514"/>
                </a:lnTo>
                <a:lnTo>
                  <a:pt x="4228" y="522"/>
                </a:lnTo>
                <a:lnTo>
                  <a:pt x="4235" y="532"/>
                </a:lnTo>
                <a:lnTo>
                  <a:pt x="4245" y="539"/>
                </a:lnTo>
                <a:lnTo>
                  <a:pt x="4256" y="547"/>
                </a:lnTo>
                <a:lnTo>
                  <a:pt x="4267" y="554"/>
                </a:lnTo>
                <a:lnTo>
                  <a:pt x="4278" y="558"/>
                </a:lnTo>
                <a:lnTo>
                  <a:pt x="4291" y="563"/>
                </a:lnTo>
                <a:lnTo>
                  <a:pt x="4303" y="565"/>
                </a:lnTo>
                <a:lnTo>
                  <a:pt x="4314" y="567"/>
                </a:lnTo>
                <a:lnTo>
                  <a:pt x="4326" y="567"/>
                </a:lnTo>
                <a:lnTo>
                  <a:pt x="4338" y="566"/>
                </a:lnTo>
                <a:lnTo>
                  <a:pt x="4350" y="564"/>
                </a:lnTo>
                <a:lnTo>
                  <a:pt x="4361" y="560"/>
                </a:lnTo>
                <a:lnTo>
                  <a:pt x="4371" y="557"/>
                </a:lnTo>
                <a:lnTo>
                  <a:pt x="4379" y="553"/>
                </a:lnTo>
                <a:lnTo>
                  <a:pt x="4388" y="549"/>
                </a:lnTo>
                <a:lnTo>
                  <a:pt x="4395" y="543"/>
                </a:lnTo>
                <a:lnTo>
                  <a:pt x="4394" y="553"/>
                </a:lnTo>
                <a:lnTo>
                  <a:pt x="4394" y="563"/>
                </a:lnTo>
                <a:lnTo>
                  <a:pt x="4397" y="572"/>
                </a:lnTo>
                <a:lnTo>
                  <a:pt x="4400" y="582"/>
                </a:lnTo>
                <a:lnTo>
                  <a:pt x="4402" y="594"/>
                </a:lnTo>
                <a:lnTo>
                  <a:pt x="4406" y="604"/>
                </a:lnTo>
                <a:lnTo>
                  <a:pt x="4411" y="615"/>
                </a:lnTo>
                <a:lnTo>
                  <a:pt x="4418" y="626"/>
                </a:lnTo>
                <a:lnTo>
                  <a:pt x="4425" y="635"/>
                </a:lnTo>
                <a:lnTo>
                  <a:pt x="4434" y="644"/>
                </a:lnTo>
                <a:lnTo>
                  <a:pt x="4444" y="651"/>
                </a:lnTo>
                <a:lnTo>
                  <a:pt x="4455" y="659"/>
                </a:lnTo>
                <a:lnTo>
                  <a:pt x="4466" y="664"/>
                </a:lnTo>
                <a:lnTo>
                  <a:pt x="4477" y="669"/>
                </a:lnTo>
                <a:lnTo>
                  <a:pt x="4488" y="674"/>
                </a:lnTo>
                <a:lnTo>
                  <a:pt x="4501" y="676"/>
                </a:lnTo>
                <a:lnTo>
                  <a:pt x="4513" y="677"/>
                </a:lnTo>
                <a:lnTo>
                  <a:pt x="4525" y="677"/>
                </a:lnTo>
                <a:lnTo>
                  <a:pt x="4537" y="676"/>
                </a:lnTo>
                <a:lnTo>
                  <a:pt x="4549" y="672"/>
                </a:lnTo>
                <a:lnTo>
                  <a:pt x="4558" y="671"/>
                </a:lnTo>
                <a:lnTo>
                  <a:pt x="4567" y="668"/>
                </a:lnTo>
                <a:lnTo>
                  <a:pt x="4576" y="665"/>
                </a:lnTo>
                <a:lnTo>
                  <a:pt x="4584" y="662"/>
                </a:lnTo>
                <a:close/>
              </a:path>
            </a:pathLst>
          </a:custGeom>
          <a:solidFill>
            <a:srgbClr val="FFFFFF"/>
          </a:solidFill>
          <a:ln w="9525">
            <a:noFill/>
            <a:round/>
            <a:headEnd/>
            <a:tailEnd/>
          </a:ln>
        </p:spPr>
        <p:txBody>
          <a:bodyPr/>
          <a:lstStyle/>
          <a:p>
            <a:endParaRPr lang="en-US"/>
          </a:p>
        </p:txBody>
      </p:sp>
      <p:sp>
        <p:nvSpPr>
          <p:cNvPr id="467" name="Freeform 471"/>
          <p:cNvSpPr>
            <a:spLocks noEditPoints="1"/>
          </p:cNvSpPr>
          <p:nvPr/>
        </p:nvSpPr>
        <p:spPr bwMode="auto">
          <a:xfrm>
            <a:off x="2684463" y="1016000"/>
            <a:ext cx="941387" cy="941388"/>
          </a:xfrm>
          <a:custGeom>
            <a:avLst/>
            <a:gdLst>
              <a:gd name="T0" fmla="*/ 199909519 w 4299"/>
              <a:gd name="T1" fmla="*/ 83177337 h 4297"/>
              <a:gd name="T2" fmla="*/ 192189225 w 4299"/>
              <a:gd name="T3" fmla="*/ 60235249 h 4297"/>
              <a:gd name="T4" fmla="*/ 179338275 w 4299"/>
              <a:gd name="T5" fmla="*/ 40220731 h 4297"/>
              <a:gd name="T6" fmla="*/ 162171703 w 4299"/>
              <a:gd name="T7" fmla="*/ 23854119 h 4297"/>
              <a:gd name="T8" fmla="*/ 141552503 w 4299"/>
              <a:gd name="T9" fmla="*/ 11999027 h 4297"/>
              <a:gd name="T10" fmla="*/ 118104324 w 4299"/>
              <a:gd name="T11" fmla="*/ 5375573 h 4297"/>
              <a:gd name="T12" fmla="*/ 92977897 w 4299"/>
              <a:gd name="T13" fmla="*/ 4751632 h 4297"/>
              <a:gd name="T14" fmla="*/ 69050156 w 4299"/>
              <a:gd name="T15" fmla="*/ 10271141 h 4297"/>
              <a:gd name="T16" fmla="*/ 47807525 w 4299"/>
              <a:gd name="T17" fmla="*/ 21118244 h 4297"/>
              <a:gd name="T18" fmla="*/ 29873654 w 4299"/>
              <a:gd name="T19" fmla="*/ 36621023 h 4297"/>
              <a:gd name="T20" fmla="*/ 16111754 w 4299"/>
              <a:gd name="T21" fmla="*/ 55963622 h 4297"/>
              <a:gd name="T22" fmla="*/ 7288687 w 4299"/>
              <a:gd name="T23" fmla="*/ 78425704 h 4297"/>
              <a:gd name="T24" fmla="*/ 4171752 w 4299"/>
              <a:gd name="T25" fmla="*/ 103143876 h 4297"/>
              <a:gd name="T26" fmla="*/ 7288687 w 4299"/>
              <a:gd name="T27" fmla="*/ 127813850 h 4297"/>
              <a:gd name="T28" fmla="*/ 16111754 w 4299"/>
              <a:gd name="T29" fmla="*/ 150275933 h 4297"/>
              <a:gd name="T30" fmla="*/ 29873654 w 4299"/>
              <a:gd name="T31" fmla="*/ 169618532 h 4297"/>
              <a:gd name="T32" fmla="*/ 47807525 w 4299"/>
              <a:gd name="T33" fmla="*/ 185121310 h 4297"/>
              <a:gd name="T34" fmla="*/ 69050156 w 4299"/>
              <a:gd name="T35" fmla="*/ 196016392 h 4297"/>
              <a:gd name="T36" fmla="*/ 92977897 w 4299"/>
              <a:gd name="T37" fmla="*/ 201487922 h 4297"/>
              <a:gd name="T38" fmla="*/ 118104324 w 4299"/>
              <a:gd name="T39" fmla="*/ 200863982 h 4297"/>
              <a:gd name="T40" fmla="*/ 141552503 w 4299"/>
              <a:gd name="T41" fmla="*/ 194240527 h 4297"/>
              <a:gd name="T42" fmla="*/ 162171703 w 4299"/>
              <a:gd name="T43" fmla="*/ 182337457 h 4297"/>
              <a:gd name="T44" fmla="*/ 179338275 w 4299"/>
              <a:gd name="T45" fmla="*/ 166018824 h 4297"/>
              <a:gd name="T46" fmla="*/ 192189225 w 4299"/>
              <a:gd name="T47" fmla="*/ 146004306 h 4297"/>
              <a:gd name="T48" fmla="*/ 199909519 w 4299"/>
              <a:gd name="T49" fmla="*/ 123062218 h 4297"/>
              <a:gd name="T50" fmla="*/ 206143169 w 4299"/>
              <a:gd name="T51" fmla="*/ 103143876 h 4297"/>
              <a:gd name="T52" fmla="*/ 202882366 w 4299"/>
              <a:gd name="T53" fmla="*/ 77321759 h 4297"/>
              <a:gd name="T54" fmla="*/ 193723824 w 4299"/>
              <a:gd name="T55" fmla="*/ 53995623 h 4297"/>
              <a:gd name="T56" fmla="*/ 179386231 w 4299"/>
              <a:gd name="T57" fmla="*/ 33789410 h 4297"/>
              <a:gd name="T58" fmla="*/ 160685279 w 4299"/>
              <a:gd name="T59" fmla="*/ 17614493 h 4297"/>
              <a:gd name="T60" fmla="*/ 138483743 w 4299"/>
              <a:gd name="T61" fmla="*/ 6239407 h 4297"/>
              <a:gd name="T62" fmla="*/ 113596878 w 4299"/>
              <a:gd name="T63" fmla="*/ 527983 h 4297"/>
              <a:gd name="T64" fmla="*/ 87319502 w 4299"/>
              <a:gd name="T65" fmla="*/ 1199903 h 4297"/>
              <a:gd name="T66" fmla="*/ 62912199 w 4299"/>
              <a:gd name="T67" fmla="*/ 8111448 h 4297"/>
              <a:gd name="T68" fmla="*/ 41334094 w 4299"/>
              <a:gd name="T69" fmla="*/ 20494304 h 4297"/>
              <a:gd name="T70" fmla="*/ 23496135 w 4299"/>
              <a:gd name="T71" fmla="*/ 37533054 h 4297"/>
              <a:gd name="T72" fmla="*/ 10117666 w 4299"/>
              <a:gd name="T73" fmla="*/ 58459384 h 4297"/>
              <a:gd name="T74" fmla="*/ 2013942 w 4299"/>
              <a:gd name="T75" fmla="*/ 82361482 h 4297"/>
              <a:gd name="T76" fmla="*/ 95912 w 4299"/>
              <a:gd name="T77" fmla="*/ 108423273 h 4297"/>
              <a:gd name="T78" fmla="*/ 4603358 w 4299"/>
              <a:gd name="T79" fmla="*/ 133765385 h 4297"/>
              <a:gd name="T80" fmla="*/ 14864893 w 4299"/>
              <a:gd name="T81" fmla="*/ 156611516 h 4297"/>
              <a:gd name="T82" fmla="*/ 30161391 w 4299"/>
              <a:gd name="T83" fmla="*/ 176001874 h 4297"/>
              <a:gd name="T84" fmla="*/ 49581686 w 4299"/>
              <a:gd name="T85" fmla="*/ 191312738 h 4297"/>
              <a:gd name="T86" fmla="*/ 72358697 w 4299"/>
              <a:gd name="T87" fmla="*/ 201631858 h 4297"/>
              <a:gd name="T88" fmla="*/ 97724905 w 4299"/>
              <a:gd name="T89" fmla="*/ 206143598 h 4297"/>
              <a:gd name="T90" fmla="*/ 123810675 w 4299"/>
              <a:gd name="T91" fmla="*/ 204127621 h 4297"/>
              <a:gd name="T92" fmla="*/ 147738416 w 4299"/>
              <a:gd name="T93" fmla="*/ 196064371 h 4297"/>
              <a:gd name="T94" fmla="*/ 168645134 w 4299"/>
              <a:gd name="T95" fmla="*/ 182673526 h 4297"/>
              <a:gd name="T96" fmla="*/ 185667838 w 4299"/>
              <a:gd name="T97" fmla="*/ 164818921 h 4297"/>
              <a:gd name="T98" fmla="*/ 197991489 w 4299"/>
              <a:gd name="T99" fmla="*/ 143220672 h 4297"/>
              <a:gd name="T100" fmla="*/ 204896527 w 4299"/>
              <a:gd name="T101" fmla="*/ 118790590 h 42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299" h="4297">
                <a:moveTo>
                  <a:pt x="4210" y="2149"/>
                </a:moveTo>
                <a:lnTo>
                  <a:pt x="4208" y="2042"/>
                </a:lnTo>
                <a:lnTo>
                  <a:pt x="4200" y="1938"/>
                </a:lnTo>
                <a:lnTo>
                  <a:pt x="4187" y="1835"/>
                </a:lnTo>
                <a:lnTo>
                  <a:pt x="4169" y="1733"/>
                </a:lnTo>
                <a:lnTo>
                  <a:pt x="4145" y="1634"/>
                </a:lnTo>
                <a:lnTo>
                  <a:pt x="4118" y="1536"/>
                </a:lnTo>
                <a:lnTo>
                  <a:pt x="4086" y="1441"/>
                </a:lnTo>
                <a:lnTo>
                  <a:pt x="4048" y="1347"/>
                </a:lnTo>
                <a:lnTo>
                  <a:pt x="4008" y="1255"/>
                </a:lnTo>
                <a:lnTo>
                  <a:pt x="3962" y="1166"/>
                </a:lnTo>
                <a:lnTo>
                  <a:pt x="3912" y="1080"/>
                </a:lnTo>
                <a:lnTo>
                  <a:pt x="3858" y="997"/>
                </a:lnTo>
                <a:lnTo>
                  <a:pt x="3801" y="916"/>
                </a:lnTo>
                <a:lnTo>
                  <a:pt x="3740" y="838"/>
                </a:lnTo>
                <a:lnTo>
                  <a:pt x="3675" y="763"/>
                </a:lnTo>
                <a:lnTo>
                  <a:pt x="3606" y="692"/>
                </a:lnTo>
                <a:lnTo>
                  <a:pt x="3535" y="623"/>
                </a:lnTo>
                <a:lnTo>
                  <a:pt x="3460" y="559"/>
                </a:lnTo>
                <a:lnTo>
                  <a:pt x="3382" y="497"/>
                </a:lnTo>
                <a:lnTo>
                  <a:pt x="3302" y="440"/>
                </a:lnTo>
                <a:lnTo>
                  <a:pt x="3218" y="386"/>
                </a:lnTo>
                <a:lnTo>
                  <a:pt x="3131" y="337"/>
                </a:lnTo>
                <a:lnTo>
                  <a:pt x="3043" y="292"/>
                </a:lnTo>
                <a:lnTo>
                  <a:pt x="2952" y="250"/>
                </a:lnTo>
                <a:lnTo>
                  <a:pt x="2858" y="214"/>
                </a:lnTo>
                <a:lnTo>
                  <a:pt x="2762" y="181"/>
                </a:lnTo>
                <a:lnTo>
                  <a:pt x="2665" y="153"/>
                </a:lnTo>
                <a:lnTo>
                  <a:pt x="2564" y="130"/>
                </a:lnTo>
                <a:lnTo>
                  <a:pt x="2463" y="112"/>
                </a:lnTo>
                <a:lnTo>
                  <a:pt x="2360" y="99"/>
                </a:lnTo>
                <a:lnTo>
                  <a:pt x="2255" y="91"/>
                </a:lnTo>
                <a:lnTo>
                  <a:pt x="2149" y="89"/>
                </a:lnTo>
                <a:lnTo>
                  <a:pt x="2043" y="91"/>
                </a:lnTo>
                <a:lnTo>
                  <a:pt x="1939" y="99"/>
                </a:lnTo>
                <a:lnTo>
                  <a:pt x="1835" y="112"/>
                </a:lnTo>
                <a:lnTo>
                  <a:pt x="1734" y="130"/>
                </a:lnTo>
                <a:lnTo>
                  <a:pt x="1634" y="153"/>
                </a:lnTo>
                <a:lnTo>
                  <a:pt x="1536" y="181"/>
                </a:lnTo>
                <a:lnTo>
                  <a:pt x="1440" y="214"/>
                </a:lnTo>
                <a:lnTo>
                  <a:pt x="1347" y="250"/>
                </a:lnTo>
                <a:lnTo>
                  <a:pt x="1255" y="292"/>
                </a:lnTo>
                <a:lnTo>
                  <a:pt x="1167" y="337"/>
                </a:lnTo>
                <a:lnTo>
                  <a:pt x="1080" y="386"/>
                </a:lnTo>
                <a:lnTo>
                  <a:pt x="997" y="440"/>
                </a:lnTo>
                <a:lnTo>
                  <a:pt x="916" y="497"/>
                </a:lnTo>
                <a:lnTo>
                  <a:pt x="838" y="559"/>
                </a:lnTo>
                <a:lnTo>
                  <a:pt x="763" y="623"/>
                </a:lnTo>
                <a:lnTo>
                  <a:pt x="692" y="692"/>
                </a:lnTo>
                <a:lnTo>
                  <a:pt x="623" y="763"/>
                </a:lnTo>
                <a:lnTo>
                  <a:pt x="558" y="838"/>
                </a:lnTo>
                <a:lnTo>
                  <a:pt x="497" y="916"/>
                </a:lnTo>
                <a:lnTo>
                  <a:pt x="440" y="997"/>
                </a:lnTo>
                <a:lnTo>
                  <a:pt x="386" y="1080"/>
                </a:lnTo>
                <a:lnTo>
                  <a:pt x="336" y="1166"/>
                </a:lnTo>
                <a:lnTo>
                  <a:pt x="291" y="1255"/>
                </a:lnTo>
                <a:lnTo>
                  <a:pt x="250" y="1347"/>
                </a:lnTo>
                <a:lnTo>
                  <a:pt x="212" y="1441"/>
                </a:lnTo>
                <a:lnTo>
                  <a:pt x="180" y="1536"/>
                </a:lnTo>
                <a:lnTo>
                  <a:pt x="152" y="1634"/>
                </a:lnTo>
                <a:lnTo>
                  <a:pt x="129" y="1733"/>
                </a:lnTo>
                <a:lnTo>
                  <a:pt x="111" y="1835"/>
                </a:lnTo>
                <a:lnTo>
                  <a:pt x="98" y="1938"/>
                </a:lnTo>
                <a:lnTo>
                  <a:pt x="91" y="2042"/>
                </a:lnTo>
                <a:lnTo>
                  <a:pt x="87" y="2149"/>
                </a:lnTo>
                <a:lnTo>
                  <a:pt x="91" y="2255"/>
                </a:lnTo>
                <a:lnTo>
                  <a:pt x="98" y="2359"/>
                </a:lnTo>
                <a:lnTo>
                  <a:pt x="111" y="2463"/>
                </a:lnTo>
                <a:lnTo>
                  <a:pt x="129" y="2564"/>
                </a:lnTo>
                <a:lnTo>
                  <a:pt x="152" y="2663"/>
                </a:lnTo>
                <a:lnTo>
                  <a:pt x="180" y="2761"/>
                </a:lnTo>
                <a:lnTo>
                  <a:pt x="212" y="2857"/>
                </a:lnTo>
                <a:lnTo>
                  <a:pt x="250" y="2950"/>
                </a:lnTo>
                <a:lnTo>
                  <a:pt x="291" y="3042"/>
                </a:lnTo>
                <a:lnTo>
                  <a:pt x="336" y="3131"/>
                </a:lnTo>
                <a:lnTo>
                  <a:pt x="386" y="3217"/>
                </a:lnTo>
                <a:lnTo>
                  <a:pt x="440" y="3300"/>
                </a:lnTo>
                <a:lnTo>
                  <a:pt x="497" y="3381"/>
                </a:lnTo>
                <a:lnTo>
                  <a:pt x="558" y="3459"/>
                </a:lnTo>
                <a:lnTo>
                  <a:pt x="623" y="3534"/>
                </a:lnTo>
                <a:lnTo>
                  <a:pt x="692" y="3605"/>
                </a:lnTo>
                <a:lnTo>
                  <a:pt x="763" y="3674"/>
                </a:lnTo>
                <a:lnTo>
                  <a:pt x="838" y="3739"/>
                </a:lnTo>
                <a:lnTo>
                  <a:pt x="916" y="3799"/>
                </a:lnTo>
                <a:lnTo>
                  <a:pt x="997" y="3857"/>
                </a:lnTo>
                <a:lnTo>
                  <a:pt x="1080" y="3910"/>
                </a:lnTo>
                <a:lnTo>
                  <a:pt x="1167" y="3961"/>
                </a:lnTo>
                <a:lnTo>
                  <a:pt x="1255" y="4005"/>
                </a:lnTo>
                <a:lnTo>
                  <a:pt x="1347" y="4047"/>
                </a:lnTo>
                <a:lnTo>
                  <a:pt x="1440" y="4084"/>
                </a:lnTo>
                <a:lnTo>
                  <a:pt x="1536" y="4116"/>
                </a:lnTo>
                <a:lnTo>
                  <a:pt x="1634" y="4144"/>
                </a:lnTo>
                <a:lnTo>
                  <a:pt x="1734" y="4166"/>
                </a:lnTo>
                <a:lnTo>
                  <a:pt x="1835" y="4185"/>
                </a:lnTo>
                <a:lnTo>
                  <a:pt x="1939" y="4198"/>
                </a:lnTo>
                <a:lnTo>
                  <a:pt x="2043" y="4206"/>
                </a:lnTo>
                <a:lnTo>
                  <a:pt x="2149" y="4209"/>
                </a:lnTo>
                <a:lnTo>
                  <a:pt x="2255" y="4206"/>
                </a:lnTo>
                <a:lnTo>
                  <a:pt x="2360" y="4198"/>
                </a:lnTo>
                <a:lnTo>
                  <a:pt x="2463" y="4185"/>
                </a:lnTo>
                <a:lnTo>
                  <a:pt x="2564" y="4166"/>
                </a:lnTo>
                <a:lnTo>
                  <a:pt x="2665" y="4144"/>
                </a:lnTo>
                <a:lnTo>
                  <a:pt x="2762" y="4116"/>
                </a:lnTo>
                <a:lnTo>
                  <a:pt x="2858" y="4084"/>
                </a:lnTo>
                <a:lnTo>
                  <a:pt x="2952" y="4047"/>
                </a:lnTo>
                <a:lnTo>
                  <a:pt x="3043" y="4005"/>
                </a:lnTo>
                <a:lnTo>
                  <a:pt x="3131" y="3961"/>
                </a:lnTo>
                <a:lnTo>
                  <a:pt x="3218" y="3910"/>
                </a:lnTo>
                <a:lnTo>
                  <a:pt x="3302" y="3857"/>
                </a:lnTo>
                <a:lnTo>
                  <a:pt x="3382" y="3799"/>
                </a:lnTo>
                <a:lnTo>
                  <a:pt x="3460" y="3739"/>
                </a:lnTo>
                <a:lnTo>
                  <a:pt x="3535" y="3674"/>
                </a:lnTo>
                <a:lnTo>
                  <a:pt x="3606" y="3605"/>
                </a:lnTo>
                <a:lnTo>
                  <a:pt x="3675" y="3534"/>
                </a:lnTo>
                <a:lnTo>
                  <a:pt x="3740" y="3459"/>
                </a:lnTo>
                <a:lnTo>
                  <a:pt x="3801" y="3381"/>
                </a:lnTo>
                <a:lnTo>
                  <a:pt x="3858" y="3300"/>
                </a:lnTo>
                <a:lnTo>
                  <a:pt x="3912" y="3217"/>
                </a:lnTo>
                <a:lnTo>
                  <a:pt x="3962" y="3131"/>
                </a:lnTo>
                <a:lnTo>
                  <a:pt x="4008" y="3042"/>
                </a:lnTo>
                <a:lnTo>
                  <a:pt x="4048" y="2950"/>
                </a:lnTo>
                <a:lnTo>
                  <a:pt x="4086" y="2857"/>
                </a:lnTo>
                <a:lnTo>
                  <a:pt x="4118" y="2761"/>
                </a:lnTo>
                <a:lnTo>
                  <a:pt x="4145" y="2663"/>
                </a:lnTo>
                <a:lnTo>
                  <a:pt x="4169" y="2564"/>
                </a:lnTo>
                <a:lnTo>
                  <a:pt x="4187" y="2463"/>
                </a:lnTo>
                <a:lnTo>
                  <a:pt x="4200" y="2359"/>
                </a:lnTo>
                <a:lnTo>
                  <a:pt x="4208" y="2255"/>
                </a:lnTo>
                <a:lnTo>
                  <a:pt x="4210" y="2149"/>
                </a:lnTo>
                <a:close/>
                <a:moveTo>
                  <a:pt x="4299" y="2149"/>
                </a:moveTo>
                <a:lnTo>
                  <a:pt x="4296" y="2038"/>
                </a:lnTo>
                <a:lnTo>
                  <a:pt x="4287" y="1929"/>
                </a:lnTo>
                <a:lnTo>
                  <a:pt x="4273" y="1821"/>
                </a:lnTo>
                <a:lnTo>
                  <a:pt x="4255" y="1716"/>
                </a:lnTo>
                <a:lnTo>
                  <a:pt x="4231" y="1611"/>
                </a:lnTo>
                <a:lnTo>
                  <a:pt x="4202" y="1510"/>
                </a:lnTo>
                <a:lnTo>
                  <a:pt x="4168" y="1410"/>
                </a:lnTo>
                <a:lnTo>
                  <a:pt x="4129" y="1313"/>
                </a:lnTo>
                <a:lnTo>
                  <a:pt x="4087" y="1218"/>
                </a:lnTo>
                <a:lnTo>
                  <a:pt x="4040" y="1125"/>
                </a:lnTo>
                <a:lnTo>
                  <a:pt x="3987" y="1034"/>
                </a:lnTo>
                <a:lnTo>
                  <a:pt x="3932" y="948"/>
                </a:lnTo>
                <a:lnTo>
                  <a:pt x="3872" y="863"/>
                </a:lnTo>
                <a:lnTo>
                  <a:pt x="3808" y="782"/>
                </a:lnTo>
                <a:lnTo>
                  <a:pt x="3741" y="704"/>
                </a:lnTo>
                <a:lnTo>
                  <a:pt x="3669" y="630"/>
                </a:lnTo>
                <a:lnTo>
                  <a:pt x="3594" y="558"/>
                </a:lnTo>
                <a:lnTo>
                  <a:pt x="3517" y="491"/>
                </a:lnTo>
                <a:lnTo>
                  <a:pt x="3435" y="427"/>
                </a:lnTo>
                <a:lnTo>
                  <a:pt x="3351" y="367"/>
                </a:lnTo>
                <a:lnTo>
                  <a:pt x="3263" y="312"/>
                </a:lnTo>
                <a:lnTo>
                  <a:pt x="3174" y="260"/>
                </a:lnTo>
                <a:lnTo>
                  <a:pt x="3081" y="213"/>
                </a:lnTo>
                <a:lnTo>
                  <a:pt x="2986" y="169"/>
                </a:lnTo>
                <a:lnTo>
                  <a:pt x="2888" y="130"/>
                </a:lnTo>
                <a:lnTo>
                  <a:pt x="2788" y="97"/>
                </a:lnTo>
                <a:lnTo>
                  <a:pt x="2686" y="67"/>
                </a:lnTo>
                <a:lnTo>
                  <a:pt x="2582" y="44"/>
                </a:lnTo>
                <a:lnTo>
                  <a:pt x="2477" y="25"/>
                </a:lnTo>
                <a:lnTo>
                  <a:pt x="2369" y="11"/>
                </a:lnTo>
                <a:lnTo>
                  <a:pt x="2260" y="3"/>
                </a:lnTo>
                <a:lnTo>
                  <a:pt x="2149" y="0"/>
                </a:lnTo>
                <a:lnTo>
                  <a:pt x="2038" y="3"/>
                </a:lnTo>
                <a:lnTo>
                  <a:pt x="1929" y="11"/>
                </a:lnTo>
                <a:lnTo>
                  <a:pt x="1821" y="25"/>
                </a:lnTo>
                <a:lnTo>
                  <a:pt x="1715" y="44"/>
                </a:lnTo>
                <a:lnTo>
                  <a:pt x="1612" y="67"/>
                </a:lnTo>
                <a:lnTo>
                  <a:pt x="1509" y="97"/>
                </a:lnTo>
                <a:lnTo>
                  <a:pt x="1410" y="130"/>
                </a:lnTo>
                <a:lnTo>
                  <a:pt x="1312" y="169"/>
                </a:lnTo>
                <a:lnTo>
                  <a:pt x="1217" y="213"/>
                </a:lnTo>
                <a:lnTo>
                  <a:pt x="1124" y="260"/>
                </a:lnTo>
                <a:lnTo>
                  <a:pt x="1034" y="312"/>
                </a:lnTo>
                <a:lnTo>
                  <a:pt x="947" y="367"/>
                </a:lnTo>
                <a:lnTo>
                  <a:pt x="862" y="427"/>
                </a:lnTo>
                <a:lnTo>
                  <a:pt x="781" y="491"/>
                </a:lnTo>
                <a:lnTo>
                  <a:pt x="703" y="558"/>
                </a:lnTo>
                <a:lnTo>
                  <a:pt x="629" y="630"/>
                </a:lnTo>
                <a:lnTo>
                  <a:pt x="558" y="704"/>
                </a:lnTo>
                <a:lnTo>
                  <a:pt x="490" y="782"/>
                </a:lnTo>
                <a:lnTo>
                  <a:pt x="427" y="863"/>
                </a:lnTo>
                <a:lnTo>
                  <a:pt x="366" y="948"/>
                </a:lnTo>
                <a:lnTo>
                  <a:pt x="310" y="1034"/>
                </a:lnTo>
                <a:lnTo>
                  <a:pt x="259" y="1125"/>
                </a:lnTo>
                <a:lnTo>
                  <a:pt x="211" y="1218"/>
                </a:lnTo>
                <a:lnTo>
                  <a:pt x="168" y="1313"/>
                </a:lnTo>
                <a:lnTo>
                  <a:pt x="130" y="1410"/>
                </a:lnTo>
                <a:lnTo>
                  <a:pt x="96" y="1510"/>
                </a:lnTo>
                <a:lnTo>
                  <a:pt x="67" y="1611"/>
                </a:lnTo>
                <a:lnTo>
                  <a:pt x="42" y="1716"/>
                </a:lnTo>
                <a:lnTo>
                  <a:pt x="24" y="1821"/>
                </a:lnTo>
                <a:lnTo>
                  <a:pt x="10" y="1929"/>
                </a:lnTo>
                <a:lnTo>
                  <a:pt x="2" y="2038"/>
                </a:lnTo>
                <a:lnTo>
                  <a:pt x="0" y="2149"/>
                </a:lnTo>
                <a:lnTo>
                  <a:pt x="2" y="2259"/>
                </a:lnTo>
                <a:lnTo>
                  <a:pt x="10" y="2368"/>
                </a:lnTo>
                <a:lnTo>
                  <a:pt x="24" y="2475"/>
                </a:lnTo>
                <a:lnTo>
                  <a:pt x="42" y="2581"/>
                </a:lnTo>
                <a:lnTo>
                  <a:pt x="67" y="2686"/>
                </a:lnTo>
                <a:lnTo>
                  <a:pt x="96" y="2787"/>
                </a:lnTo>
                <a:lnTo>
                  <a:pt x="130" y="2887"/>
                </a:lnTo>
                <a:lnTo>
                  <a:pt x="168" y="2984"/>
                </a:lnTo>
                <a:lnTo>
                  <a:pt x="211" y="3080"/>
                </a:lnTo>
                <a:lnTo>
                  <a:pt x="259" y="3172"/>
                </a:lnTo>
                <a:lnTo>
                  <a:pt x="310" y="3263"/>
                </a:lnTo>
                <a:lnTo>
                  <a:pt x="366" y="3349"/>
                </a:lnTo>
                <a:lnTo>
                  <a:pt x="427" y="3434"/>
                </a:lnTo>
                <a:lnTo>
                  <a:pt x="490" y="3516"/>
                </a:lnTo>
                <a:lnTo>
                  <a:pt x="558" y="3594"/>
                </a:lnTo>
                <a:lnTo>
                  <a:pt x="629" y="3667"/>
                </a:lnTo>
                <a:lnTo>
                  <a:pt x="703" y="3739"/>
                </a:lnTo>
                <a:lnTo>
                  <a:pt x="781" y="3806"/>
                </a:lnTo>
                <a:lnTo>
                  <a:pt x="862" y="3870"/>
                </a:lnTo>
                <a:lnTo>
                  <a:pt x="947" y="3930"/>
                </a:lnTo>
                <a:lnTo>
                  <a:pt x="1034" y="3986"/>
                </a:lnTo>
                <a:lnTo>
                  <a:pt x="1124" y="4037"/>
                </a:lnTo>
                <a:lnTo>
                  <a:pt x="1217" y="4085"/>
                </a:lnTo>
                <a:lnTo>
                  <a:pt x="1312" y="4128"/>
                </a:lnTo>
                <a:lnTo>
                  <a:pt x="1410" y="4166"/>
                </a:lnTo>
                <a:lnTo>
                  <a:pt x="1509" y="4201"/>
                </a:lnTo>
                <a:lnTo>
                  <a:pt x="1612" y="4229"/>
                </a:lnTo>
                <a:lnTo>
                  <a:pt x="1715" y="4253"/>
                </a:lnTo>
                <a:lnTo>
                  <a:pt x="1821" y="4272"/>
                </a:lnTo>
                <a:lnTo>
                  <a:pt x="1929" y="4286"/>
                </a:lnTo>
                <a:lnTo>
                  <a:pt x="2038" y="4295"/>
                </a:lnTo>
                <a:lnTo>
                  <a:pt x="2149" y="4297"/>
                </a:lnTo>
                <a:lnTo>
                  <a:pt x="2260" y="4295"/>
                </a:lnTo>
                <a:lnTo>
                  <a:pt x="2369" y="4286"/>
                </a:lnTo>
                <a:lnTo>
                  <a:pt x="2477" y="4272"/>
                </a:lnTo>
                <a:lnTo>
                  <a:pt x="2582" y="4253"/>
                </a:lnTo>
                <a:lnTo>
                  <a:pt x="2686" y="4229"/>
                </a:lnTo>
                <a:lnTo>
                  <a:pt x="2788" y="4201"/>
                </a:lnTo>
                <a:lnTo>
                  <a:pt x="2888" y="4166"/>
                </a:lnTo>
                <a:lnTo>
                  <a:pt x="2986" y="4128"/>
                </a:lnTo>
                <a:lnTo>
                  <a:pt x="3081" y="4085"/>
                </a:lnTo>
                <a:lnTo>
                  <a:pt x="3174" y="4037"/>
                </a:lnTo>
                <a:lnTo>
                  <a:pt x="3263" y="3986"/>
                </a:lnTo>
                <a:lnTo>
                  <a:pt x="3351" y="3930"/>
                </a:lnTo>
                <a:lnTo>
                  <a:pt x="3435" y="3870"/>
                </a:lnTo>
                <a:lnTo>
                  <a:pt x="3517" y="3806"/>
                </a:lnTo>
                <a:lnTo>
                  <a:pt x="3594" y="3739"/>
                </a:lnTo>
                <a:lnTo>
                  <a:pt x="3669" y="3667"/>
                </a:lnTo>
                <a:lnTo>
                  <a:pt x="3741" y="3594"/>
                </a:lnTo>
                <a:lnTo>
                  <a:pt x="3808" y="3516"/>
                </a:lnTo>
                <a:lnTo>
                  <a:pt x="3872" y="3434"/>
                </a:lnTo>
                <a:lnTo>
                  <a:pt x="3932" y="3349"/>
                </a:lnTo>
                <a:lnTo>
                  <a:pt x="3987" y="3263"/>
                </a:lnTo>
                <a:lnTo>
                  <a:pt x="4040" y="3172"/>
                </a:lnTo>
                <a:lnTo>
                  <a:pt x="4087" y="3080"/>
                </a:lnTo>
                <a:lnTo>
                  <a:pt x="4129" y="2984"/>
                </a:lnTo>
                <a:lnTo>
                  <a:pt x="4168" y="2887"/>
                </a:lnTo>
                <a:lnTo>
                  <a:pt x="4202" y="2787"/>
                </a:lnTo>
                <a:lnTo>
                  <a:pt x="4231" y="2686"/>
                </a:lnTo>
                <a:lnTo>
                  <a:pt x="4255" y="2581"/>
                </a:lnTo>
                <a:lnTo>
                  <a:pt x="4273" y="2475"/>
                </a:lnTo>
                <a:lnTo>
                  <a:pt x="4287" y="2368"/>
                </a:lnTo>
                <a:lnTo>
                  <a:pt x="4296" y="2259"/>
                </a:lnTo>
                <a:lnTo>
                  <a:pt x="4299" y="2149"/>
                </a:lnTo>
                <a:close/>
              </a:path>
            </a:pathLst>
          </a:custGeom>
          <a:solidFill>
            <a:srgbClr val="FFFFFF"/>
          </a:solidFill>
          <a:ln w="9525">
            <a:noFill/>
            <a:round/>
            <a:headEnd/>
            <a:tailEnd/>
          </a:ln>
        </p:spPr>
        <p:txBody>
          <a:bodyPr/>
          <a:lstStyle/>
          <a:p>
            <a:endParaRPr lang="en-US"/>
          </a:p>
        </p:txBody>
      </p:sp>
      <p:sp>
        <p:nvSpPr>
          <p:cNvPr id="468" name="Freeform 472"/>
          <p:cNvSpPr>
            <a:spLocks/>
          </p:cNvSpPr>
          <p:nvPr/>
        </p:nvSpPr>
        <p:spPr bwMode="auto">
          <a:xfrm>
            <a:off x="3633788" y="1343025"/>
            <a:ext cx="96837" cy="71438"/>
          </a:xfrm>
          <a:custGeom>
            <a:avLst/>
            <a:gdLst>
              <a:gd name="T0" fmla="*/ 19029917 w 435"/>
              <a:gd name="T1" fmla="*/ 14353234 h 320"/>
              <a:gd name="T2" fmla="*/ 16056465 w 435"/>
              <a:gd name="T3" fmla="*/ 15449807 h 320"/>
              <a:gd name="T4" fmla="*/ 16502360 w 435"/>
              <a:gd name="T5" fmla="*/ 14054310 h 320"/>
              <a:gd name="T6" fmla="*/ 17444017 w 435"/>
              <a:gd name="T7" fmla="*/ 13007744 h 320"/>
              <a:gd name="T8" fmla="*/ 18137904 w 435"/>
              <a:gd name="T9" fmla="*/ 11861387 h 320"/>
              <a:gd name="T10" fmla="*/ 18484736 w 435"/>
              <a:gd name="T11" fmla="*/ 10715030 h 320"/>
              <a:gd name="T12" fmla="*/ 18682863 w 435"/>
              <a:gd name="T13" fmla="*/ 9469107 h 320"/>
              <a:gd name="T14" fmla="*/ 18435093 w 435"/>
              <a:gd name="T15" fmla="*/ 7226400 h 320"/>
              <a:gd name="T16" fmla="*/ 17840492 w 435"/>
              <a:gd name="T17" fmla="*/ 6279623 h 320"/>
              <a:gd name="T18" fmla="*/ 16750130 w 435"/>
              <a:gd name="T19" fmla="*/ 6130050 h 320"/>
              <a:gd name="T20" fmla="*/ 14321858 w 435"/>
              <a:gd name="T21" fmla="*/ 6528763 h 320"/>
              <a:gd name="T22" fmla="*/ 12587474 w 435"/>
              <a:gd name="T23" fmla="*/ 7675120 h 320"/>
              <a:gd name="T24" fmla="*/ 12884886 w 435"/>
              <a:gd name="T25" fmla="*/ 8921043 h 320"/>
              <a:gd name="T26" fmla="*/ 13281139 w 435"/>
              <a:gd name="T27" fmla="*/ 9568897 h 320"/>
              <a:gd name="T28" fmla="*/ 13826320 w 435"/>
              <a:gd name="T29" fmla="*/ 9967610 h 320"/>
              <a:gd name="T30" fmla="*/ 15759053 w 435"/>
              <a:gd name="T31" fmla="*/ 10067177 h 320"/>
              <a:gd name="T32" fmla="*/ 16849415 w 435"/>
              <a:gd name="T33" fmla="*/ 11213534 h 320"/>
              <a:gd name="T34" fmla="*/ 14074089 w 435"/>
              <a:gd name="T35" fmla="*/ 11761820 h 320"/>
              <a:gd name="T36" fmla="*/ 9316610 w 435"/>
              <a:gd name="T37" fmla="*/ 12708597 h 320"/>
              <a:gd name="T38" fmla="*/ 7879638 w 435"/>
              <a:gd name="T39" fmla="*/ 12359667 h 320"/>
              <a:gd name="T40" fmla="*/ 9316610 w 435"/>
              <a:gd name="T41" fmla="*/ 11113744 h 320"/>
              <a:gd name="T42" fmla="*/ 10159203 w 435"/>
              <a:gd name="T43" fmla="*/ 10665247 h 320"/>
              <a:gd name="T44" fmla="*/ 10605098 w 435"/>
              <a:gd name="T45" fmla="*/ 10067177 h 320"/>
              <a:gd name="T46" fmla="*/ 10753805 w 435"/>
              <a:gd name="T47" fmla="*/ 9319757 h 320"/>
              <a:gd name="T48" fmla="*/ 10654741 w 435"/>
              <a:gd name="T49" fmla="*/ 8322973 h 320"/>
              <a:gd name="T50" fmla="*/ 9614022 w 435"/>
              <a:gd name="T51" fmla="*/ 7525547 h 320"/>
              <a:gd name="T52" fmla="*/ 4807122 w 435"/>
              <a:gd name="T53" fmla="*/ 8472324 h 320"/>
              <a:gd name="T54" fmla="*/ 3518634 w 435"/>
              <a:gd name="T55" fmla="*/ 8970827 h 320"/>
              <a:gd name="T56" fmla="*/ 3022873 w 435"/>
              <a:gd name="T57" fmla="*/ 10017394 h 320"/>
              <a:gd name="T58" fmla="*/ 2824746 w 435"/>
              <a:gd name="T59" fmla="*/ 11063960 h 320"/>
              <a:gd name="T60" fmla="*/ 1437195 w 435"/>
              <a:gd name="T61" fmla="*/ 11313100 h 320"/>
              <a:gd name="T62" fmla="*/ 198126 w 435"/>
              <a:gd name="T63" fmla="*/ 4933910 h 320"/>
              <a:gd name="T64" fmla="*/ 792950 w 435"/>
              <a:gd name="T65" fmla="*/ 3638203 h 320"/>
              <a:gd name="T66" fmla="*/ 1784027 w 435"/>
              <a:gd name="T67" fmla="*/ 3987133 h 320"/>
              <a:gd name="T68" fmla="*/ 2477914 w 435"/>
              <a:gd name="T69" fmla="*/ 4933910 h 320"/>
              <a:gd name="T70" fmla="*/ 3617697 w 435"/>
              <a:gd name="T71" fmla="*/ 5233057 h 320"/>
              <a:gd name="T72" fmla="*/ 5946905 w 435"/>
              <a:gd name="T73" fmla="*/ 4784337 h 320"/>
              <a:gd name="T74" fmla="*/ 12091936 w 435"/>
              <a:gd name="T75" fmla="*/ 3588420 h 320"/>
              <a:gd name="T76" fmla="*/ 15759053 w 435"/>
              <a:gd name="T77" fmla="*/ 2890560 h 320"/>
              <a:gd name="T78" fmla="*/ 16948479 w 435"/>
              <a:gd name="T79" fmla="*/ 2292490 h 320"/>
              <a:gd name="T80" fmla="*/ 17444017 w 435"/>
              <a:gd name="T81" fmla="*/ 1295707 h 320"/>
              <a:gd name="T82" fmla="*/ 17691786 w 435"/>
              <a:gd name="T83" fmla="*/ 298923 h 320"/>
              <a:gd name="T84" fmla="*/ 19079338 w 435"/>
              <a:gd name="T85" fmla="*/ 0 h 320"/>
              <a:gd name="T86" fmla="*/ 19872288 w 435"/>
              <a:gd name="T87" fmla="*/ 4036917 h 320"/>
              <a:gd name="T88" fmla="*/ 21210420 w 435"/>
              <a:gd name="T89" fmla="*/ 10765037 h 32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35" h="320">
                <a:moveTo>
                  <a:pt x="435" y="255"/>
                </a:moveTo>
                <a:lnTo>
                  <a:pt x="419" y="266"/>
                </a:lnTo>
                <a:lnTo>
                  <a:pt x="384" y="288"/>
                </a:lnTo>
                <a:lnTo>
                  <a:pt x="349" y="311"/>
                </a:lnTo>
                <a:lnTo>
                  <a:pt x="333" y="320"/>
                </a:lnTo>
                <a:lnTo>
                  <a:pt x="324" y="310"/>
                </a:lnTo>
                <a:lnTo>
                  <a:pt x="314" y="299"/>
                </a:lnTo>
                <a:lnTo>
                  <a:pt x="324" y="290"/>
                </a:lnTo>
                <a:lnTo>
                  <a:pt x="333" y="282"/>
                </a:lnTo>
                <a:lnTo>
                  <a:pt x="340" y="275"/>
                </a:lnTo>
                <a:lnTo>
                  <a:pt x="347" y="268"/>
                </a:lnTo>
                <a:lnTo>
                  <a:pt x="352" y="261"/>
                </a:lnTo>
                <a:lnTo>
                  <a:pt x="357" y="254"/>
                </a:lnTo>
                <a:lnTo>
                  <a:pt x="361" y="247"/>
                </a:lnTo>
                <a:lnTo>
                  <a:pt x="366" y="238"/>
                </a:lnTo>
                <a:lnTo>
                  <a:pt x="369" y="231"/>
                </a:lnTo>
                <a:lnTo>
                  <a:pt x="371" y="223"/>
                </a:lnTo>
                <a:lnTo>
                  <a:pt x="373" y="215"/>
                </a:lnTo>
                <a:lnTo>
                  <a:pt x="375" y="206"/>
                </a:lnTo>
                <a:lnTo>
                  <a:pt x="376" y="199"/>
                </a:lnTo>
                <a:lnTo>
                  <a:pt x="377" y="190"/>
                </a:lnTo>
                <a:lnTo>
                  <a:pt x="376" y="173"/>
                </a:lnTo>
                <a:lnTo>
                  <a:pt x="374" y="156"/>
                </a:lnTo>
                <a:lnTo>
                  <a:pt x="372" y="145"/>
                </a:lnTo>
                <a:lnTo>
                  <a:pt x="369" y="138"/>
                </a:lnTo>
                <a:lnTo>
                  <a:pt x="366" y="131"/>
                </a:lnTo>
                <a:lnTo>
                  <a:pt x="360" y="126"/>
                </a:lnTo>
                <a:lnTo>
                  <a:pt x="355" y="124"/>
                </a:lnTo>
                <a:lnTo>
                  <a:pt x="348" y="122"/>
                </a:lnTo>
                <a:lnTo>
                  <a:pt x="338" y="123"/>
                </a:lnTo>
                <a:lnTo>
                  <a:pt x="327" y="124"/>
                </a:lnTo>
                <a:lnTo>
                  <a:pt x="316" y="126"/>
                </a:lnTo>
                <a:lnTo>
                  <a:pt x="289" y="131"/>
                </a:lnTo>
                <a:lnTo>
                  <a:pt x="263" y="137"/>
                </a:lnTo>
                <a:lnTo>
                  <a:pt x="251" y="139"/>
                </a:lnTo>
                <a:lnTo>
                  <a:pt x="254" y="154"/>
                </a:lnTo>
                <a:lnTo>
                  <a:pt x="257" y="168"/>
                </a:lnTo>
                <a:lnTo>
                  <a:pt x="258" y="174"/>
                </a:lnTo>
                <a:lnTo>
                  <a:pt x="260" y="179"/>
                </a:lnTo>
                <a:lnTo>
                  <a:pt x="262" y="185"/>
                </a:lnTo>
                <a:lnTo>
                  <a:pt x="265" y="189"/>
                </a:lnTo>
                <a:lnTo>
                  <a:pt x="268" y="192"/>
                </a:lnTo>
                <a:lnTo>
                  <a:pt x="271" y="195"/>
                </a:lnTo>
                <a:lnTo>
                  <a:pt x="275" y="198"/>
                </a:lnTo>
                <a:lnTo>
                  <a:pt x="279" y="200"/>
                </a:lnTo>
                <a:lnTo>
                  <a:pt x="290" y="202"/>
                </a:lnTo>
                <a:lnTo>
                  <a:pt x="303" y="202"/>
                </a:lnTo>
                <a:lnTo>
                  <a:pt x="318" y="202"/>
                </a:lnTo>
                <a:lnTo>
                  <a:pt x="336" y="200"/>
                </a:lnTo>
                <a:lnTo>
                  <a:pt x="338" y="212"/>
                </a:lnTo>
                <a:lnTo>
                  <a:pt x="340" y="225"/>
                </a:lnTo>
                <a:lnTo>
                  <a:pt x="333" y="226"/>
                </a:lnTo>
                <a:lnTo>
                  <a:pt x="312" y="231"/>
                </a:lnTo>
                <a:lnTo>
                  <a:pt x="284" y="236"/>
                </a:lnTo>
                <a:lnTo>
                  <a:pt x="250" y="242"/>
                </a:lnTo>
                <a:lnTo>
                  <a:pt x="217" y="249"/>
                </a:lnTo>
                <a:lnTo>
                  <a:pt x="188" y="255"/>
                </a:lnTo>
                <a:lnTo>
                  <a:pt x="168" y="259"/>
                </a:lnTo>
                <a:lnTo>
                  <a:pt x="161" y="261"/>
                </a:lnTo>
                <a:lnTo>
                  <a:pt x="159" y="248"/>
                </a:lnTo>
                <a:lnTo>
                  <a:pt x="155" y="235"/>
                </a:lnTo>
                <a:lnTo>
                  <a:pt x="174" y="228"/>
                </a:lnTo>
                <a:lnTo>
                  <a:pt x="188" y="223"/>
                </a:lnTo>
                <a:lnTo>
                  <a:pt x="195" y="220"/>
                </a:lnTo>
                <a:lnTo>
                  <a:pt x="200" y="217"/>
                </a:lnTo>
                <a:lnTo>
                  <a:pt x="205" y="214"/>
                </a:lnTo>
                <a:lnTo>
                  <a:pt x="209" y="209"/>
                </a:lnTo>
                <a:lnTo>
                  <a:pt x="212" y="206"/>
                </a:lnTo>
                <a:lnTo>
                  <a:pt x="214" y="202"/>
                </a:lnTo>
                <a:lnTo>
                  <a:pt x="216" y="198"/>
                </a:lnTo>
                <a:lnTo>
                  <a:pt x="217" y="192"/>
                </a:lnTo>
                <a:lnTo>
                  <a:pt x="217" y="187"/>
                </a:lnTo>
                <a:lnTo>
                  <a:pt x="217" y="180"/>
                </a:lnTo>
                <a:lnTo>
                  <a:pt x="216" y="174"/>
                </a:lnTo>
                <a:lnTo>
                  <a:pt x="215" y="167"/>
                </a:lnTo>
                <a:lnTo>
                  <a:pt x="213" y="157"/>
                </a:lnTo>
                <a:lnTo>
                  <a:pt x="212" y="147"/>
                </a:lnTo>
                <a:lnTo>
                  <a:pt x="194" y="151"/>
                </a:lnTo>
                <a:lnTo>
                  <a:pt x="154" y="158"/>
                </a:lnTo>
                <a:lnTo>
                  <a:pt x="114" y="167"/>
                </a:lnTo>
                <a:lnTo>
                  <a:pt x="97" y="170"/>
                </a:lnTo>
                <a:lnTo>
                  <a:pt x="86" y="173"/>
                </a:lnTo>
                <a:lnTo>
                  <a:pt x="77" y="176"/>
                </a:lnTo>
                <a:lnTo>
                  <a:pt x="71" y="180"/>
                </a:lnTo>
                <a:lnTo>
                  <a:pt x="67" y="187"/>
                </a:lnTo>
                <a:lnTo>
                  <a:pt x="64" y="193"/>
                </a:lnTo>
                <a:lnTo>
                  <a:pt x="61" y="201"/>
                </a:lnTo>
                <a:lnTo>
                  <a:pt x="61" y="210"/>
                </a:lnTo>
                <a:lnTo>
                  <a:pt x="63" y="221"/>
                </a:lnTo>
                <a:lnTo>
                  <a:pt x="57" y="222"/>
                </a:lnTo>
                <a:lnTo>
                  <a:pt x="45" y="224"/>
                </a:lnTo>
                <a:lnTo>
                  <a:pt x="35" y="226"/>
                </a:lnTo>
                <a:lnTo>
                  <a:pt x="29" y="227"/>
                </a:lnTo>
                <a:lnTo>
                  <a:pt x="25" y="204"/>
                </a:lnTo>
                <a:lnTo>
                  <a:pt x="14" y="152"/>
                </a:lnTo>
                <a:lnTo>
                  <a:pt x="4" y="99"/>
                </a:lnTo>
                <a:lnTo>
                  <a:pt x="0" y="76"/>
                </a:lnTo>
                <a:lnTo>
                  <a:pt x="5" y="75"/>
                </a:lnTo>
                <a:lnTo>
                  <a:pt x="16" y="73"/>
                </a:lnTo>
                <a:lnTo>
                  <a:pt x="27" y="71"/>
                </a:lnTo>
                <a:lnTo>
                  <a:pt x="33" y="70"/>
                </a:lnTo>
                <a:lnTo>
                  <a:pt x="36" y="80"/>
                </a:lnTo>
                <a:lnTo>
                  <a:pt x="39" y="88"/>
                </a:lnTo>
                <a:lnTo>
                  <a:pt x="44" y="95"/>
                </a:lnTo>
                <a:lnTo>
                  <a:pt x="50" y="99"/>
                </a:lnTo>
                <a:lnTo>
                  <a:pt x="56" y="104"/>
                </a:lnTo>
                <a:lnTo>
                  <a:pt x="64" y="105"/>
                </a:lnTo>
                <a:lnTo>
                  <a:pt x="73" y="105"/>
                </a:lnTo>
                <a:lnTo>
                  <a:pt x="83" y="104"/>
                </a:lnTo>
                <a:lnTo>
                  <a:pt x="93" y="102"/>
                </a:lnTo>
                <a:lnTo>
                  <a:pt x="120" y="96"/>
                </a:lnTo>
                <a:lnTo>
                  <a:pt x="158" y="89"/>
                </a:lnTo>
                <a:lnTo>
                  <a:pt x="200" y="80"/>
                </a:lnTo>
                <a:lnTo>
                  <a:pt x="244" y="72"/>
                </a:lnTo>
                <a:lnTo>
                  <a:pt x="281" y="64"/>
                </a:lnTo>
                <a:lnTo>
                  <a:pt x="308" y="59"/>
                </a:lnTo>
                <a:lnTo>
                  <a:pt x="318" y="58"/>
                </a:lnTo>
                <a:lnTo>
                  <a:pt x="328" y="55"/>
                </a:lnTo>
                <a:lnTo>
                  <a:pt x="336" y="51"/>
                </a:lnTo>
                <a:lnTo>
                  <a:pt x="342" y="46"/>
                </a:lnTo>
                <a:lnTo>
                  <a:pt x="348" y="41"/>
                </a:lnTo>
                <a:lnTo>
                  <a:pt x="351" y="34"/>
                </a:lnTo>
                <a:lnTo>
                  <a:pt x="352" y="26"/>
                </a:lnTo>
                <a:lnTo>
                  <a:pt x="353" y="17"/>
                </a:lnTo>
                <a:lnTo>
                  <a:pt x="352" y="7"/>
                </a:lnTo>
                <a:lnTo>
                  <a:pt x="357" y="6"/>
                </a:lnTo>
                <a:lnTo>
                  <a:pt x="368" y="3"/>
                </a:lnTo>
                <a:lnTo>
                  <a:pt x="380" y="1"/>
                </a:lnTo>
                <a:lnTo>
                  <a:pt x="385" y="0"/>
                </a:lnTo>
                <a:lnTo>
                  <a:pt x="387" y="11"/>
                </a:lnTo>
                <a:lnTo>
                  <a:pt x="392" y="40"/>
                </a:lnTo>
                <a:lnTo>
                  <a:pt x="401" y="81"/>
                </a:lnTo>
                <a:lnTo>
                  <a:pt x="409" y="127"/>
                </a:lnTo>
                <a:lnTo>
                  <a:pt x="419" y="174"/>
                </a:lnTo>
                <a:lnTo>
                  <a:pt x="428" y="216"/>
                </a:lnTo>
                <a:lnTo>
                  <a:pt x="433" y="244"/>
                </a:lnTo>
                <a:lnTo>
                  <a:pt x="435" y="255"/>
                </a:lnTo>
                <a:close/>
              </a:path>
            </a:pathLst>
          </a:custGeom>
          <a:solidFill>
            <a:srgbClr val="FFFFFF"/>
          </a:solidFill>
          <a:ln w="9525">
            <a:noFill/>
            <a:round/>
            <a:headEnd/>
            <a:tailEnd/>
          </a:ln>
        </p:spPr>
        <p:txBody>
          <a:bodyPr/>
          <a:lstStyle/>
          <a:p>
            <a:endParaRPr lang="en-US"/>
          </a:p>
        </p:txBody>
      </p:sp>
      <p:sp>
        <p:nvSpPr>
          <p:cNvPr id="469" name="Freeform 473"/>
          <p:cNvSpPr>
            <a:spLocks noEditPoints="1"/>
          </p:cNvSpPr>
          <p:nvPr/>
        </p:nvSpPr>
        <p:spPr bwMode="auto">
          <a:xfrm>
            <a:off x="3646488" y="1417638"/>
            <a:ext cx="90487" cy="82550"/>
          </a:xfrm>
          <a:custGeom>
            <a:avLst/>
            <a:gdLst>
              <a:gd name="T0" fmla="*/ 5504037 w 410"/>
              <a:gd name="T1" fmla="*/ 2441183 h 381"/>
              <a:gd name="T2" fmla="*/ 9546820 w 410"/>
              <a:gd name="T3" fmla="*/ 3661667 h 381"/>
              <a:gd name="T4" fmla="*/ 15099632 w 410"/>
              <a:gd name="T5" fmla="*/ 5257850 h 381"/>
              <a:gd name="T6" fmla="*/ 19142415 w 410"/>
              <a:gd name="T7" fmla="*/ 6478333 h 381"/>
              <a:gd name="T8" fmla="*/ 19824378 w 410"/>
              <a:gd name="T9" fmla="*/ 7041667 h 381"/>
              <a:gd name="T10" fmla="*/ 19921706 w 410"/>
              <a:gd name="T11" fmla="*/ 8966317 h 381"/>
              <a:gd name="T12" fmla="*/ 19337293 w 410"/>
              <a:gd name="T13" fmla="*/ 9623683 h 381"/>
              <a:gd name="T14" fmla="*/ 15245735 w 410"/>
              <a:gd name="T15" fmla="*/ 11266667 h 381"/>
              <a:gd name="T16" fmla="*/ 9741698 w 410"/>
              <a:gd name="T17" fmla="*/ 13472983 h 381"/>
              <a:gd name="T18" fmla="*/ 5650141 w 410"/>
              <a:gd name="T19" fmla="*/ 15116183 h 381"/>
              <a:gd name="T20" fmla="*/ 4432539 w 410"/>
              <a:gd name="T21" fmla="*/ 15632500 h 381"/>
              <a:gd name="T22" fmla="*/ 3555698 w 410"/>
              <a:gd name="T23" fmla="*/ 16102017 h 381"/>
              <a:gd name="T24" fmla="*/ 3019838 w 410"/>
              <a:gd name="T25" fmla="*/ 16665350 h 381"/>
              <a:gd name="T26" fmla="*/ 2776406 w 410"/>
              <a:gd name="T27" fmla="*/ 17369517 h 381"/>
              <a:gd name="T28" fmla="*/ 2435425 w 410"/>
              <a:gd name="T29" fmla="*/ 17838817 h 381"/>
              <a:gd name="T30" fmla="*/ 1315151 w 410"/>
              <a:gd name="T31" fmla="*/ 17885833 h 381"/>
              <a:gd name="T32" fmla="*/ 974170 w 410"/>
              <a:gd name="T33" fmla="*/ 16759167 h 381"/>
              <a:gd name="T34" fmla="*/ 681963 w 410"/>
              <a:gd name="T35" fmla="*/ 11782983 h 381"/>
              <a:gd name="T36" fmla="*/ 876841 w 410"/>
              <a:gd name="T37" fmla="*/ 10609517 h 381"/>
              <a:gd name="T38" fmla="*/ 2045668 w 410"/>
              <a:gd name="T39" fmla="*/ 10562500 h 381"/>
              <a:gd name="T40" fmla="*/ 2338096 w 410"/>
              <a:gd name="T41" fmla="*/ 11125833 h 381"/>
              <a:gd name="T42" fmla="*/ 2484199 w 410"/>
              <a:gd name="T43" fmla="*/ 11923817 h 381"/>
              <a:gd name="T44" fmla="*/ 2776406 w 410"/>
              <a:gd name="T45" fmla="*/ 12346317 h 381"/>
              <a:gd name="T46" fmla="*/ 3068613 w 410"/>
              <a:gd name="T47" fmla="*/ 12581183 h 381"/>
              <a:gd name="T48" fmla="*/ 3750576 w 410"/>
              <a:gd name="T49" fmla="*/ 12487150 h 381"/>
              <a:gd name="T50" fmla="*/ 4870849 w 410"/>
              <a:gd name="T51" fmla="*/ 12017850 h 381"/>
              <a:gd name="T52" fmla="*/ 7208945 w 410"/>
              <a:gd name="T53" fmla="*/ 11125833 h 381"/>
              <a:gd name="T54" fmla="*/ 7696030 w 410"/>
              <a:gd name="T55" fmla="*/ 9952150 h 381"/>
              <a:gd name="T56" fmla="*/ 7452377 w 410"/>
              <a:gd name="T57" fmla="*/ 5915000 h 381"/>
              <a:gd name="T58" fmla="*/ 6965292 w 410"/>
              <a:gd name="T59" fmla="*/ 4835350 h 381"/>
              <a:gd name="T60" fmla="*/ 5114502 w 410"/>
              <a:gd name="T61" fmla="*/ 4365833 h 381"/>
              <a:gd name="T62" fmla="*/ 4042783 w 410"/>
              <a:gd name="T63" fmla="*/ 4084167 h 381"/>
              <a:gd name="T64" fmla="*/ 3263491 w 410"/>
              <a:gd name="T65" fmla="*/ 3990350 h 381"/>
              <a:gd name="T66" fmla="*/ 2873735 w 410"/>
              <a:gd name="T67" fmla="*/ 4037150 h 381"/>
              <a:gd name="T68" fmla="*/ 2484199 w 410"/>
              <a:gd name="T69" fmla="*/ 4272017 h 381"/>
              <a:gd name="T70" fmla="*/ 2240546 w 410"/>
              <a:gd name="T71" fmla="*/ 4694517 h 381"/>
              <a:gd name="T72" fmla="*/ 2045668 w 410"/>
              <a:gd name="T73" fmla="*/ 5398683 h 381"/>
              <a:gd name="T74" fmla="*/ 1704908 w 410"/>
              <a:gd name="T75" fmla="*/ 5915000 h 381"/>
              <a:gd name="T76" fmla="*/ 633188 w 410"/>
              <a:gd name="T77" fmla="*/ 5962017 h 381"/>
              <a:gd name="T78" fmla="*/ 292207 w 410"/>
              <a:gd name="T79" fmla="*/ 5070000 h 381"/>
              <a:gd name="T80" fmla="*/ 48775 w 410"/>
              <a:gd name="T81" fmla="*/ 985833 h 381"/>
              <a:gd name="T82" fmla="*/ 243653 w 410"/>
              <a:gd name="T83" fmla="*/ 93817 h 381"/>
              <a:gd name="T84" fmla="*/ 1412480 w 410"/>
              <a:gd name="T85" fmla="*/ 47017 h 381"/>
              <a:gd name="T86" fmla="*/ 1851011 w 410"/>
              <a:gd name="T87" fmla="*/ 516317 h 381"/>
              <a:gd name="T88" fmla="*/ 2484199 w 410"/>
              <a:gd name="T89" fmla="*/ 1267500 h 381"/>
              <a:gd name="T90" fmla="*/ 3312266 w 410"/>
              <a:gd name="T91" fmla="*/ 1737017 h 381"/>
              <a:gd name="T92" fmla="*/ 4334989 w 410"/>
              <a:gd name="T93" fmla="*/ 2112500 h 381"/>
              <a:gd name="T94" fmla="*/ 9205838 w 410"/>
              <a:gd name="T95" fmla="*/ 5492500 h 381"/>
              <a:gd name="T96" fmla="*/ 16609661 w 410"/>
              <a:gd name="T97" fmla="*/ 7464167 h 38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10" h="381">
                <a:moveTo>
                  <a:pt x="100" y="48"/>
                </a:moveTo>
                <a:lnTo>
                  <a:pt x="113" y="52"/>
                </a:lnTo>
                <a:lnTo>
                  <a:pt x="147" y="63"/>
                </a:lnTo>
                <a:lnTo>
                  <a:pt x="196" y="78"/>
                </a:lnTo>
                <a:lnTo>
                  <a:pt x="253" y="95"/>
                </a:lnTo>
                <a:lnTo>
                  <a:pt x="310" y="112"/>
                </a:lnTo>
                <a:lnTo>
                  <a:pt x="359" y="127"/>
                </a:lnTo>
                <a:lnTo>
                  <a:pt x="393" y="138"/>
                </a:lnTo>
                <a:lnTo>
                  <a:pt x="407" y="142"/>
                </a:lnTo>
                <a:lnTo>
                  <a:pt x="407" y="150"/>
                </a:lnTo>
                <a:lnTo>
                  <a:pt x="408" y="171"/>
                </a:lnTo>
                <a:lnTo>
                  <a:pt x="409" y="191"/>
                </a:lnTo>
                <a:lnTo>
                  <a:pt x="410" y="199"/>
                </a:lnTo>
                <a:lnTo>
                  <a:pt x="397" y="205"/>
                </a:lnTo>
                <a:lnTo>
                  <a:pt x="362" y="220"/>
                </a:lnTo>
                <a:lnTo>
                  <a:pt x="313" y="240"/>
                </a:lnTo>
                <a:lnTo>
                  <a:pt x="256" y="263"/>
                </a:lnTo>
                <a:lnTo>
                  <a:pt x="200" y="287"/>
                </a:lnTo>
                <a:lnTo>
                  <a:pt x="151" y="307"/>
                </a:lnTo>
                <a:lnTo>
                  <a:pt x="116" y="322"/>
                </a:lnTo>
                <a:lnTo>
                  <a:pt x="104" y="327"/>
                </a:lnTo>
                <a:lnTo>
                  <a:pt x="91" y="333"/>
                </a:lnTo>
                <a:lnTo>
                  <a:pt x="81" y="338"/>
                </a:lnTo>
                <a:lnTo>
                  <a:pt x="73" y="343"/>
                </a:lnTo>
                <a:lnTo>
                  <a:pt x="66" y="349"/>
                </a:lnTo>
                <a:lnTo>
                  <a:pt x="62" y="355"/>
                </a:lnTo>
                <a:lnTo>
                  <a:pt x="59" y="362"/>
                </a:lnTo>
                <a:lnTo>
                  <a:pt x="57" y="370"/>
                </a:lnTo>
                <a:lnTo>
                  <a:pt x="56" y="380"/>
                </a:lnTo>
                <a:lnTo>
                  <a:pt x="50" y="380"/>
                </a:lnTo>
                <a:lnTo>
                  <a:pt x="38" y="380"/>
                </a:lnTo>
                <a:lnTo>
                  <a:pt x="27" y="381"/>
                </a:lnTo>
                <a:lnTo>
                  <a:pt x="21" y="381"/>
                </a:lnTo>
                <a:lnTo>
                  <a:pt x="20" y="357"/>
                </a:lnTo>
                <a:lnTo>
                  <a:pt x="17" y="304"/>
                </a:lnTo>
                <a:lnTo>
                  <a:pt x="14" y="251"/>
                </a:lnTo>
                <a:lnTo>
                  <a:pt x="13" y="227"/>
                </a:lnTo>
                <a:lnTo>
                  <a:pt x="18" y="226"/>
                </a:lnTo>
                <a:lnTo>
                  <a:pt x="30" y="226"/>
                </a:lnTo>
                <a:lnTo>
                  <a:pt x="42" y="225"/>
                </a:lnTo>
                <a:lnTo>
                  <a:pt x="46" y="225"/>
                </a:lnTo>
                <a:lnTo>
                  <a:pt x="48" y="237"/>
                </a:lnTo>
                <a:lnTo>
                  <a:pt x="49" y="245"/>
                </a:lnTo>
                <a:lnTo>
                  <a:pt x="51" y="254"/>
                </a:lnTo>
                <a:lnTo>
                  <a:pt x="53" y="259"/>
                </a:lnTo>
                <a:lnTo>
                  <a:pt x="57" y="263"/>
                </a:lnTo>
                <a:lnTo>
                  <a:pt x="60" y="267"/>
                </a:lnTo>
                <a:lnTo>
                  <a:pt x="63" y="268"/>
                </a:lnTo>
                <a:lnTo>
                  <a:pt x="66" y="268"/>
                </a:lnTo>
                <a:lnTo>
                  <a:pt x="77" y="266"/>
                </a:lnTo>
                <a:lnTo>
                  <a:pt x="90" y="260"/>
                </a:lnTo>
                <a:lnTo>
                  <a:pt x="100" y="256"/>
                </a:lnTo>
                <a:lnTo>
                  <a:pt x="125" y="246"/>
                </a:lnTo>
                <a:lnTo>
                  <a:pt x="148" y="237"/>
                </a:lnTo>
                <a:lnTo>
                  <a:pt x="159" y="232"/>
                </a:lnTo>
                <a:lnTo>
                  <a:pt x="158" y="212"/>
                </a:lnTo>
                <a:lnTo>
                  <a:pt x="155" y="170"/>
                </a:lnTo>
                <a:lnTo>
                  <a:pt x="153" y="126"/>
                </a:lnTo>
                <a:lnTo>
                  <a:pt x="152" y="107"/>
                </a:lnTo>
                <a:lnTo>
                  <a:pt x="143" y="103"/>
                </a:lnTo>
                <a:lnTo>
                  <a:pt x="124" y="98"/>
                </a:lnTo>
                <a:lnTo>
                  <a:pt x="105" y="93"/>
                </a:lnTo>
                <a:lnTo>
                  <a:pt x="96" y="91"/>
                </a:lnTo>
                <a:lnTo>
                  <a:pt x="83" y="87"/>
                </a:lnTo>
                <a:lnTo>
                  <a:pt x="74" y="85"/>
                </a:lnTo>
                <a:lnTo>
                  <a:pt x="67" y="85"/>
                </a:lnTo>
                <a:lnTo>
                  <a:pt x="63" y="85"/>
                </a:lnTo>
                <a:lnTo>
                  <a:pt x="59" y="86"/>
                </a:lnTo>
                <a:lnTo>
                  <a:pt x="56" y="87"/>
                </a:lnTo>
                <a:lnTo>
                  <a:pt x="51" y="91"/>
                </a:lnTo>
                <a:lnTo>
                  <a:pt x="48" y="95"/>
                </a:lnTo>
                <a:lnTo>
                  <a:pt x="46" y="100"/>
                </a:lnTo>
                <a:lnTo>
                  <a:pt x="43" y="107"/>
                </a:lnTo>
                <a:lnTo>
                  <a:pt x="42" y="115"/>
                </a:lnTo>
                <a:lnTo>
                  <a:pt x="41" y="125"/>
                </a:lnTo>
                <a:lnTo>
                  <a:pt x="35" y="126"/>
                </a:lnTo>
                <a:lnTo>
                  <a:pt x="24" y="126"/>
                </a:lnTo>
                <a:lnTo>
                  <a:pt x="13" y="127"/>
                </a:lnTo>
                <a:lnTo>
                  <a:pt x="8" y="127"/>
                </a:lnTo>
                <a:lnTo>
                  <a:pt x="6" y="108"/>
                </a:lnTo>
                <a:lnTo>
                  <a:pt x="4" y="65"/>
                </a:lnTo>
                <a:lnTo>
                  <a:pt x="1" y="21"/>
                </a:lnTo>
                <a:lnTo>
                  <a:pt x="0" y="2"/>
                </a:lnTo>
                <a:lnTo>
                  <a:pt x="5" y="2"/>
                </a:lnTo>
                <a:lnTo>
                  <a:pt x="17" y="1"/>
                </a:lnTo>
                <a:lnTo>
                  <a:pt x="29" y="1"/>
                </a:lnTo>
                <a:lnTo>
                  <a:pt x="33" y="0"/>
                </a:lnTo>
                <a:lnTo>
                  <a:pt x="38" y="11"/>
                </a:lnTo>
                <a:lnTo>
                  <a:pt x="45" y="19"/>
                </a:lnTo>
                <a:lnTo>
                  <a:pt x="51" y="27"/>
                </a:lnTo>
                <a:lnTo>
                  <a:pt x="60" y="32"/>
                </a:lnTo>
                <a:lnTo>
                  <a:pt x="68" y="37"/>
                </a:lnTo>
                <a:lnTo>
                  <a:pt x="78" y="42"/>
                </a:lnTo>
                <a:lnTo>
                  <a:pt x="89" y="45"/>
                </a:lnTo>
                <a:lnTo>
                  <a:pt x="100" y="48"/>
                </a:lnTo>
                <a:close/>
                <a:moveTo>
                  <a:pt x="189" y="117"/>
                </a:moveTo>
                <a:lnTo>
                  <a:pt x="195" y="219"/>
                </a:lnTo>
                <a:lnTo>
                  <a:pt x="341" y="159"/>
                </a:lnTo>
                <a:lnTo>
                  <a:pt x="189" y="117"/>
                </a:lnTo>
                <a:close/>
              </a:path>
            </a:pathLst>
          </a:custGeom>
          <a:solidFill>
            <a:srgbClr val="FFFFFF"/>
          </a:solidFill>
          <a:ln w="9525">
            <a:noFill/>
            <a:round/>
            <a:headEnd/>
            <a:tailEnd/>
          </a:ln>
        </p:spPr>
        <p:txBody>
          <a:bodyPr/>
          <a:lstStyle/>
          <a:p>
            <a:endParaRPr lang="en-US"/>
          </a:p>
        </p:txBody>
      </p:sp>
      <p:sp>
        <p:nvSpPr>
          <p:cNvPr id="470" name="Freeform 474"/>
          <p:cNvSpPr>
            <a:spLocks/>
          </p:cNvSpPr>
          <p:nvPr/>
        </p:nvSpPr>
        <p:spPr bwMode="auto">
          <a:xfrm>
            <a:off x="3646488" y="1504950"/>
            <a:ext cx="87312" cy="68263"/>
          </a:xfrm>
          <a:custGeom>
            <a:avLst/>
            <a:gdLst>
              <a:gd name="T0" fmla="*/ 14674393 w 409"/>
              <a:gd name="T1" fmla="*/ 14109601 h 321"/>
              <a:gd name="T2" fmla="*/ 11484196 w 409"/>
              <a:gd name="T3" fmla="*/ 13838250 h 321"/>
              <a:gd name="T4" fmla="*/ 12578051 w 409"/>
              <a:gd name="T5" fmla="*/ 12752847 h 321"/>
              <a:gd name="T6" fmla="*/ 14127466 w 409"/>
              <a:gd name="T7" fmla="*/ 12029387 h 321"/>
              <a:gd name="T8" fmla="*/ 15357946 w 409"/>
              <a:gd name="T9" fmla="*/ 11124955 h 321"/>
              <a:gd name="T10" fmla="*/ 16132653 w 409"/>
              <a:gd name="T11" fmla="*/ 10129931 h 321"/>
              <a:gd name="T12" fmla="*/ 16633897 w 409"/>
              <a:gd name="T13" fmla="*/ 9135121 h 321"/>
              <a:gd name="T14" fmla="*/ 16770522 w 409"/>
              <a:gd name="T15" fmla="*/ 7959338 h 321"/>
              <a:gd name="T16" fmla="*/ 16406117 w 409"/>
              <a:gd name="T17" fmla="*/ 6557288 h 321"/>
              <a:gd name="T18" fmla="*/ 15494571 w 409"/>
              <a:gd name="T19" fmla="*/ 5426802 h 321"/>
              <a:gd name="T20" fmla="*/ 14036311 w 409"/>
              <a:gd name="T21" fmla="*/ 4431779 h 321"/>
              <a:gd name="T22" fmla="*/ 12076595 w 409"/>
              <a:gd name="T23" fmla="*/ 3753614 h 321"/>
              <a:gd name="T24" fmla="*/ 9752473 w 409"/>
              <a:gd name="T25" fmla="*/ 3391672 h 321"/>
              <a:gd name="T26" fmla="*/ 7428351 w 409"/>
              <a:gd name="T27" fmla="*/ 3346588 h 321"/>
              <a:gd name="T28" fmla="*/ 5423164 w 409"/>
              <a:gd name="T29" fmla="*/ 3663022 h 321"/>
              <a:gd name="T30" fmla="*/ 3782595 w 409"/>
              <a:gd name="T31" fmla="*/ 4386695 h 321"/>
              <a:gd name="T32" fmla="*/ 2597585 w 409"/>
              <a:gd name="T33" fmla="*/ 5426802 h 321"/>
              <a:gd name="T34" fmla="*/ 1914033 w 409"/>
              <a:gd name="T35" fmla="*/ 6783556 h 321"/>
              <a:gd name="T36" fmla="*/ 1822878 w 409"/>
              <a:gd name="T37" fmla="*/ 8004422 h 321"/>
              <a:gd name="T38" fmla="*/ 2005187 w 409"/>
              <a:gd name="T39" fmla="*/ 9135121 h 321"/>
              <a:gd name="T40" fmla="*/ 2460960 w 409"/>
              <a:gd name="T41" fmla="*/ 10220523 h 321"/>
              <a:gd name="T42" fmla="*/ 3189983 w 409"/>
              <a:gd name="T43" fmla="*/ 11260630 h 321"/>
              <a:gd name="T44" fmla="*/ 4283838 w 409"/>
              <a:gd name="T45" fmla="*/ 12210145 h 321"/>
              <a:gd name="T46" fmla="*/ 4693927 w 409"/>
              <a:gd name="T47" fmla="*/ 13476520 h 321"/>
              <a:gd name="T48" fmla="*/ 3144513 w 409"/>
              <a:gd name="T49" fmla="*/ 13431224 h 321"/>
              <a:gd name="T50" fmla="*/ 1822878 w 409"/>
              <a:gd name="T51" fmla="*/ 12255441 h 321"/>
              <a:gd name="T52" fmla="*/ 865862 w 409"/>
              <a:gd name="T53" fmla="*/ 10943984 h 321"/>
              <a:gd name="T54" fmla="*/ 227780 w 409"/>
              <a:gd name="T55" fmla="*/ 9542147 h 321"/>
              <a:gd name="T56" fmla="*/ 0 w 409"/>
              <a:gd name="T57" fmla="*/ 8004422 h 321"/>
              <a:gd name="T58" fmla="*/ 91155 w 409"/>
              <a:gd name="T59" fmla="*/ 6557288 h 321"/>
              <a:gd name="T60" fmla="*/ 364618 w 409"/>
              <a:gd name="T61" fmla="*/ 5245831 h 321"/>
              <a:gd name="T62" fmla="*/ 911546 w 409"/>
              <a:gd name="T63" fmla="*/ 4160428 h 321"/>
              <a:gd name="T64" fmla="*/ 2096342 w 409"/>
              <a:gd name="T65" fmla="*/ 2532536 h 321"/>
              <a:gd name="T66" fmla="*/ 4055845 w 409"/>
              <a:gd name="T67" fmla="*/ 1130486 h 321"/>
              <a:gd name="T68" fmla="*/ 6471335 w 409"/>
              <a:gd name="T69" fmla="*/ 226055 h 321"/>
              <a:gd name="T70" fmla="*/ 9114391 w 409"/>
              <a:gd name="T71" fmla="*/ 0 h 321"/>
              <a:gd name="T72" fmla="*/ 11894285 w 409"/>
              <a:gd name="T73" fmla="*/ 407026 h 321"/>
              <a:gd name="T74" fmla="*/ 14355246 w 409"/>
              <a:gd name="T75" fmla="*/ 1311458 h 321"/>
              <a:gd name="T76" fmla="*/ 16360433 w 409"/>
              <a:gd name="T77" fmla="*/ 2713295 h 321"/>
              <a:gd name="T78" fmla="*/ 17773222 w 409"/>
              <a:gd name="T79" fmla="*/ 4522371 h 321"/>
              <a:gd name="T80" fmla="*/ 18502459 w 409"/>
              <a:gd name="T81" fmla="*/ 6692964 h 321"/>
              <a:gd name="T82" fmla="*/ 18639084 w 409"/>
              <a:gd name="T83" fmla="*/ 7868746 h 321"/>
              <a:gd name="T84" fmla="*/ 18411304 w 409"/>
              <a:gd name="T85" fmla="*/ 9225500 h 321"/>
              <a:gd name="T86" fmla="*/ 17818693 w 409"/>
              <a:gd name="T87" fmla="*/ 10627337 h 321"/>
              <a:gd name="T88" fmla="*/ 16816206 w 409"/>
              <a:gd name="T89" fmla="*/ 12029387 h 321"/>
              <a:gd name="T90" fmla="*/ 17363133 w 409"/>
              <a:gd name="T91" fmla="*/ 12255441 h 321"/>
              <a:gd name="T92" fmla="*/ 17682068 w 409"/>
              <a:gd name="T93" fmla="*/ 13657491 h 32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09" h="321">
                <a:moveTo>
                  <a:pt x="388" y="302"/>
                </a:moveTo>
                <a:lnTo>
                  <a:pt x="367" y="304"/>
                </a:lnTo>
                <a:lnTo>
                  <a:pt x="322" y="312"/>
                </a:lnTo>
                <a:lnTo>
                  <a:pt x="276" y="318"/>
                </a:lnTo>
                <a:lnTo>
                  <a:pt x="255" y="321"/>
                </a:lnTo>
                <a:lnTo>
                  <a:pt x="252" y="306"/>
                </a:lnTo>
                <a:lnTo>
                  <a:pt x="248" y="291"/>
                </a:lnTo>
                <a:lnTo>
                  <a:pt x="263" y="287"/>
                </a:lnTo>
                <a:lnTo>
                  <a:pt x="276" y="282"/>
                </a:lnTo>
                <a:lnTo>
                  <a:pt x="289" y="276"/>
                </a:lnTo>
                <a:lnTo>
                  <a:pt x="301" y="271"/>
                </a:lnTo>
                <a:lnTo>
                  <a:pt x="310" y="266"/>
                </a:lnTo>
                <a:lnTo>
                  <a:pt x="320" y="259"/>
                </a:lnTo>
                <a:lnTo>
                  <a:pt x="328" y="253"/>
                </a:lnTo>
                <a:lnTo>
                  <a:pt x="337" y="246"/>
                </a:lnTo>
                <a:lnTo>
                  <a:pt x="343" y="239"/>
                </a:lnTo>
                <a:lnTo>
                  <a:pt x="350" y="232"/>
                </a:lnTo>
                <a:lnTo>
                  <a:pt x="354" y="224"/>
                </a:lnTo>
                <a:lnTo>
                  <a:pt x="358" y="217"/>
                </a:lnTo>
                <a:lnTo>
                  <a:pt x="362" y="209"/>
                </a:lnTo>
                <a:lnTo>
                  <a:pt x="365" y="202"/>
                </a:lnTo>
                <a:lnTo>
                  <a:pt x="367" y="194"/>
                </a:lnTo>
                <a:lnTo>
                  <a:pt x="368" y="187"/>
                </a:lnTo>
                <a:lnTo>
                  <a:pt x="368" y="176"/>
                </a:lnTo>
                <a:lnTo>
                  <a:pt x="367" y="166"/>
                </a:lnTo>
                <a:lnTo>
                  <a:pt x="365" y="155"/>
                </a:lnTo>
                <a:lnTo>
                  <a:pt x="360" y="145"/>
                </a:lnTo>
                <a:lnTo>
                  <a:pt x="355" y="137"/>
                </a:lnTo>
                <a:lnTo>
                  <a:pt x="348" y="127"/>
                </a:lnTo>
                <a:lnTo>
                  <a:pt x="340" y="120"/>
                </a:lnTo>
                <a:lnTo>
                  <a:pt x="331" y="112"/>
                </a:lnTo>
                <a:lnTo>
                  <a:pt x="320" y="105"/>
                </a:lnTo>
                <a:lnTo>
                  <a:pt x="308" y="98"/>
                </a:lnTo>
                <a:lnTo>
                  <a:pt x="295" y="93"/>
                </a:lnTo>
                <a:lnTo>
                  <a:pt x="281" y="88"/>
                </a:lnTo>
                <a:lnTo>
                  <a:pt x="265" y="83"/>
                </a:lnTo>
                <a:lnTo>
                  <a:pt x="249" y="80"/>
                </a:lnTo>
                <a:lnTo>
                  <a:pt x="232" y="77"/>
                </a:lnTo>
                <a:lnTo>
                  <a:pt x="214" y="75"/>
                </a:lnTo>
                <a:lnTo>
                  <a:pt x="196" y="73"/>
                </a:lnTo>
                <a:lnTo>
                  <a:pt x="180" y="73"/>
                </a:lnTo>
                <a:lnTo>
                  <a:pt x="163" y="74"/>
                </a:lnTo>
                <a:lnTo>
                  <a:pt x="148" y="75"/>
                </a:lnTo>
                <a:lnTo>
                  <a:pt x="133" y="78"/>
                </a:lnTo>
                <a:lnTo>
                  <a:pt x="119" y="81"/>
                </a:lnTo>
                <a:lnTo>
                  <a:pt x="106" y="85"/>
                </a:lnTo>
                <a:lnTo>
                  <a:pt x="95" y="91"/>
                </a:lnTo>
                <a:lnTo>
                  <a:pt x="83" y="97"/>
                </a:lnTo>
                <a:lnTo>
                  <a:pt x="73" y="104"/>
                </a:lnTo>
                <a:lnTo>
                  <a:pt x="65" y="111"/>
                </a:lnTo>
                <a:lnTo>
                  <a:pt x="57" y="120"/>
                </a:lnTo>
                <a:lnTo>
                  <a:pt x="51" y="129"/>
                </a:lnTo>
                <a:lnTo>
                  <a:pt x="46" y="139"/>
                </a:lnTo>
                <a:lnTo>
                  <a:pt x="42" y="150"/>
                </a:lnTo>
                <a:lnTo>
                  <a:pt x="40" y="160"/>
                </a:lnTo>
                <a:lnTo>
                  <a:pt x="40" y="169"/>
                </a:lnTo>
                <a:lnTo>
                  <a:pt x="40" y="177"/>
                </a:lnTo>
                <a:lnTo>
                  <a:pt x="40" y="186"/>
                </a:lnTo>
                <a:lnTo>
                  <a:pt x="42" y="194"/>
                </a:lnTo>
                <a:lnTo>
                  <a:pt x="44" y="202"/>
                </a:lnTo>
                <a:lnTo>
                  <a:pt x="47" y="210"/>
                </a:lnTo>
                <a:lnTo>
                  <a:pt x="50" y="218"/>
                </a:lnTo>
                <a:lnTo>
                  <a:pt x="54" y="226"/>
                </a:lnTo>
                <a:lnTo>
                  <a:pt x="58" y="234"/>
                </a:lnTo>
                <a:lnTo>
                  <a:pt x="64" y="241"/>
                </a:lnTo>
                <a:lnTo>
                  <a:pt x="70" y="249"/>
                </a:lnTo>
                <a:lnTo>
                  <a:pt x="78" y="256"/>
                </a:lnTo>
                <a:lnTo>
                  <a:pt x="85" y="264"/>
                </a:lnTo>
                <a:lnTo>
                  <a:pt x="94" y="270"/>
                </a:lnTo>
                <a:lnTo>
                  <a:pt x="103" y="278"/>
                </a:lnTo>
                <a:lnTo>
                  <a:pt x="113" y="284"/>
                </a:lnTo>
                <a:lnTo>
                  <a:pt x="103" y="298"/>
                </a:lnTo>
                <a:lnTo>
                  <a:pt x="94" y="312"/>
                </a:lnTo>
                <a:lnTo>
                  <a:pt x="81" y="304"/>
                </a:lnTo>
                <a:lnTo>
                  <a:pt x="69" y="297"/>
                </a:lnTo>
                <a:lnTo>
                  <a:pt x="58" y="288"/>
                </a:lnTo>
                <a:lnTo>
                  <a:pt x="49" y="280"/>
                </a:lnTo>
                <a:lnTo>
                  <a:pt x="40" y="271"/>
                </a:lnTo>
                <a:lnTo>
                  <a:pt x="32" y="262"/>
                </a:lnTo>
                <a:lnTo>
                  <a:pt x="24" y="252"/>
                </a:lnTo>
                <a:lnTo>
                  <a:pt x="19" y="242"/>
                </a:lnTo>
                <a:lnTo>
                  <a:pt x="14" y="232"/>
                </a:lnTo>
                <a:lnTo>
                  <a:pt x="9" y="222"/>
                </a:lnTo>
                <a:lnTo>
                  <a:pt x="5" y="211"/>
                </a:lnTo>
                <a:lnTo>
                  <a:pt x="3" y="200"/>
                </a:lnTo>
                <a:lnTo>
                  <a:pt x="1" y="189"/>
                </a:lnTo>
                <a:lnTo>
                  <a:pt x="0" y="177"/>
                </a:lnTo>
                <a:lnTo>
                  <a:pt x="0" y="167"/>
                </a:lnTo>
                <a:lnTo>
                  <a:pt x="1" y="155"/>
                </a:lnTo>
                <a:lnTo>
                  <a:pt x="2" y="145"/>
                </a:lnTo>
                <a:lnTo>
                  <a:pt x="4" y="136"/>
                </a:lnTo>
                <a:lnTo>
                  <a:pt x="6" y="126"/>
                </a:lnTo>
                <a:lnTo>
                  <a:pt x="8" y="116"/>
                </a:lnTo>
                <a:lnTo>
                  <a:pt x="11" y="108"/>
                </a:lnTo>
                <a:lnTo>
                  <a:pt x="16" y="99"/>
                </a:lnTo>
                <a:lnTo>
                  <a:pt x="20" y="92"/>
                </a:lnTo>
                <a:lnTo>
                  <a:pt x="24" y="83"/>
                </a:lnTo>
                <a:lnTo>
                  <a:pt x="35" y="68"/>
                </a:lnTo>
                <a:lnTo>
                  <a:pt x="46" y="56"/>
                </a:lnTo>
                <a:lnTo>
                  <a:pt x="59" y="44"/>
                </a:lnTo>
                <a:lnTo>
                  <a:pt x="73" y="33"/>
                </a:lnTo>
                <a:lnTo>
                  <a:pt x="89" y="25"/>
                </a:lnTo>
                <a:lnTo>
                  <a:pt x="105" y="16"/>
                </a:lnTo>
                <a:lnTo>
                  <a:pt x="123" y="11"/>
                </a:lnTo>
                <a:lnTo>
                  <a:pt x="142" y="5"/>
                </a:lnTo>
                <a:lnTo>
                  <a:pt x="161" y="2"/>
                </a:lnTo>
                <a:lnTo>
                  <a:pt x="180" y="0"/>
                </a:lnTo>
                <a:lnTo>
                  <a:pt x="200" y="0"/>
                </a:lnTo>
                <a:lnTo>
                  <a:pt x="221" y="1"/>
                </a:lnTo>
                <a:lnTo>
                  <a:pt x="241" y="4"/>
                </a:lnTo>
                <a:lnTo>
                  <a:pt x="261" y="9"/>
                </a:lnTo>
                <a:lnTo>
                  <a:pt x="279" y="14"/>
                </a:lnTo>
                <a:lnTo>
                  <a:pt x="298" y="20"/>
                </a:lnTo>
                <a:lnTo>
                  <a:pt x="315" y="29"/>
                </a:lnTo>
                <a:lnTo>
                  <a:pt x="331" y="39"/>
                </a:lnTo>
                <a:lnTo>
                  <a:pt x="346" y="49"/>
                </a:lnTo>
                <a:lnTo>
                  <a:pt x="359" y="60"/>
                </a:lnTo>
                <a:lnTo>
                  <a:pt x="371" y="73"/>
                </a:lnTo>
                <a:lnTo>
                  <a:pt x="382" y="87"/>
                </a:lnTo>
                <a:lnTo>
                  <a:pt x="390" y="100"/>
                </a:lnTo>
                <a:lnTo>
                  <a:pt x="398" y="115"/>
                </a:lnTo>
                <a:lnTo>
                  <a:pt x="403" y="131"/>
                </a:lnTo>
                <a:lnTo>
                  <a:pt x="406" y="148"/>
                </a:lnTo>
                <a:lnTo>
                  <a:pt x="407" y="157"/>
                </a:lnTo>
                <a:lnTo>
                  <a:pt x="409" y="166"/>
                </a:lnTo>
                <a:lnTo>
                  <a:pt x="409" y="174"/>
                </a:lnTo>
                <a:lnTo>
                  <a:pt x="407" y="184"/>
                </a:lnTo>
                <a:lnTo>
                  <a:pt x="406" y="193"/>
                </a:lnTo>
                <a:lnTo>
                  <a:pt x="404" y="204"/>
                </a:lnTo>
                <a:lnTo>
                  <a:pt x="401" y="214"/>
                </a:lnTo>
                <a:lnTo>
                  <a:pt x="397" y="224"/>
                </a:lnTo>
                <a:lnTo>
                  <a:pt x="391" y="235"/>
                </a:lnTo>
                <a:lnTo>
                  <a:pt x="385" y="246"/>
                </a:lnTo>
                <a:lnTo>
                  <a:pt x="378" y="255"/>
                </a:lnTo>
                <a:lnTo>
                  <a:pt x="369" y="266"/>
                </a:lnTo>
                <a:lnTo>
                  <a:pt x="370" y="266"/>
                </a:lnTo>
                <a:lnTo>
                  <a:pt x="381" y="271"/>
                </a:lnTo>
                <a:lnTo>
                  <a:pt x="390" y="276"/>
                </a:lnTo>
                <a:lnTo>
                  <a:pt x="389" y="289"/>
                </a:lnTo>
                <a:lnTo>
                  <a:pt x="388" y="302"/>
                </a:lnTo>
                <a:close/>
              </a:path>
            </a:pathLst>
          </a:custGeom>
          <a:solidFill>
            <a:srgbClr val="FFFFFF"/>
          </a:solidFill>
          <a:ln w="9525">
            <a:noFill/>
            <a:round/>
            <a:headEnd/>
            <a:tailEnd/>
          </a:ln>
        </p:spPr>
        <p:txBody>
          <a:bodyPr/>
          <a:lstStyle/>
          <a:p>
            <a:endParaRPr lang="en-US"/>
          </a:p>
        </p:txBody>
      </p:sp>
      <p:sp>
        <p:nvSpPr>
          <p:cNvPr id="471" name="Freeform 475"/>
          <p:cNvSpPr>
            <a:spLocks/>
          </p:cNvSpPr>
          <p:nvPr/>
        </p:nvSpPr>
        <p:spPr bwMode="auto">
          <a:xfrm>
            <a:off x="3632200" y="1593850"/>
            <a:ext cx="93663" cy="76200"/>
          </a:xfrm>
          <a:custGeom>
            <a:avLst/>
            <a:gdLst>
              <a:gd name="T0" fmla="*/ 18164363 w 434"/>
              <a:gd name="T1" fmla="*/ 7431690 h 348"/>
              <a:gd name="T2" fmla="*/ 17186297 w 434"/>
              <a:gd name="T3" fmla="*/ 7143969 h 348"/>
              <a:gd name="T4" fmla="*/ 17046666 w 434"/>
              <a:gd name="T5" fmla="*/ 6472621 h 348"/>
              <a:gd name="T6" fmla="*/ 17093282 w 434"/>
              <a:gd name="T7" fmla="*/ 5705584 h 348"/>
              <a:gd name="T8" fmla="*/ 16906819 w 434"/>
              <a:gd name="T9" fmla="*/ 5274003 h 348"/>
              <a:gd name="T10" fmla="*/ 16580941 w 434"/>
              <a:gd name="T11" fmla="*/ 5034236 h 348"/>
              <a:gd name="T12" fmla="*/ 15789122 w 434"/>
              <a:gd name="T13" fmla="*/ 4890376 h 348"/>
              <a:gd name="T14" fmla="*/ 14624593 w 434"/>
              <a:gd name="T15" fmla="*/ 4938329 h 348"/>
              <a:gd name="T16" fmla="*/ 11504147 w 434"/>
              <a:gd name="T17" fmla="*/ 5178097 h 348"/>
              <a:gd name="T18" fmla="*/ 7359020 w 434"/>
              <a:gd name="T19" fmla="*/ 5369910 h 348"/>
              <a:gd name="T20" fmla="*/ 4191743 w 434"/>
              <a:gd name="T21" fmla="*/ 5561724 h 348"/>
              <a:gd name="T22" fmla="*/ 4098727 w 434"/>
              <a:gd name="T23" fmla="*/ 5801491 h 348"/>
              <a:gd name="T24" fmla="*/ 6660216 w 434"/>
              <a:gd name="T25" fmla="*/ 7479643 h 348"/>
              <a:gd name="T26" fmla="*/ 10013740 w 434"/>
              <a:gd name="T27" fmla="*/ 9637110 h 348"/>
              <a:gd name="T28" fmla="*/ 12528829 w 434"/>
              <a:gd name="T29" fmla="*/ 11315262 h 348"/>
              <a:gd name="T30" fmla="*/ 13646526 w 434"/>
              <a:gd name="T31" fmla="*/ 11938438 h 348"/>
              <a:gd name="T32" fmla="*/ 14484961 w 434"/>
              <a:gd name="T33" fmla="*/ 12226159 h 348"/>
              <a:gd name="T34" fmla="*/ 14997302 w 434"/>
              <a:gd name="T35" fmla="*/ 12178205 h 348"/>
              <a:gd name="T36" fmla="*/ 15416412 w 434"/>
              <a:gd name="T37" fmla="*/ 11842531 h 348"/>
              <a:gd name="T38" fmla="*/ 15789122 w 434"/>
              <a:gd name="T39" fmla="*/ 11171402 h 348"/>
              <a:gd name="T40" fmla="*/ 16254847 w 434"/>
              <a:gd name="T41" fmla="*/ 10787774 h 348"/>
              <a:gd name="T42" fmla="*/ 17279529 w 434"/>
              <a:gd name="T43" fmla="*/ 11075495 h 348"/>
              <a:gd name="T44" fmla="*/ 17279529 w 434"/>
              <a:gd name="T45" fmla="*/ 12034345 h 348"/>
              <a:gd name="T46" fmla="*/ 16347862 w 434"/>
              <a:gd name="T47" fmla="*/ 15774276 h 348"/>
              <a:gd name="T48" fmla="*/ 15882137 w 434"/>
              <a:gd name="T49" fmla="*/ 16541312 h 348"/>
              <a:gd name="T50" fmla="*/ 14857455 w 434"/>
              <a:gd name="T51" fmla="*/ 16301545 h 348"/>
              <a:gd name="T52" fmla="*/ 14624593 w 434"/>
              <a:gd name="T53" fmla="*/ 15918136 h 348"/>
              <a:gd name="T54" fmla="*/ 14438346 w 434"/>
              <a:gd name="T55" fmla="*/ 15246788 h 348"/>
              <a:gd name="T56" fmla="*/ 14065852 w 434"/>
              <a:gd name="T57" fmla="*/ 14575659 h 348"/>
              <a:gd name="T58" fmla="*/ 13320648 w 434"/>
              <a:gd name="T59" fmla="*/ 13904310 h 348"/>
              <a:gd name="T60" fmla="*/ 12249351 w 434"/>
              <a:gd name="T61" fmla="*/ 13137274 h 348"/>
              <a:gd name="T62" fmla="*/ 8756196 w 434"/>
              <a:gd name="T63" fmla="*/ 10835728 h 348"/>
              <a:gd name="T64" fmla="*/ 4052112 w 434"/>
              <a:gd name="T65" fmla="*/ 7671238 h 348"/>
              <a:gd name="T66" fmla="*/ 512341 w 434"/>
              <a:gd name="T67" fmla="*/ 5369910 h 348"/>
              <a:gd name="T68" fmla="*/ 93231 w 434"/>
              <a:gd name="T69" fmla="*/ 4650828 h 348"/>
              <a:gd name="T70" fmla="*/ 465725 w 434"/>
              <a:gd name="T71" fmla="*/ 3068583 h 348"/>
              <a:gd name="T72" fmla="*/ 1210929 w 434"/>
              <a:gd name="T73" fmla="*/ 2684955 h 348"/>
              <a:gd name="T74" fmla="*/ 5309656 w 434"/>
              <a:gd name="T75" fmla="*/ 2445188 h 348"/>
              <a:gd name="T76" fmla="*/ 10805559 w 434"/>
              <a:gd name="T77" fmla="*/ 2109514 h 348"/>
              <a:gd name="T78" fmla="*/ 14904071 w 434"/>
              <a:gd name="T79" fmla="*/ 1822012 h 348"/>
              <a:gd name="T80" fmla="*/ 16254847 w 434"/>
              <a:gd name="T81" fmla="*/ 1726105 h 348"/>
              <a:gd name="T82" fmla="*/ 17279529 w 434"/>
              <a:gd name="T83" fmla="*/ 1534291 h 348"/>
              <a:gd name="T84" fmla="*/ 17978116 w 434"/>
              <a:gd name="T85" fmla="*/ 1150664 h 348"/>
              <a:gd name="T86" fmla="*/ 18490457 w 434"/>
              <a:gd name="T87" fmla="*/ 431581 h 348"/>
              <a:gd name="T88" fmla="*/ 18956183 w 434"/>
              <a:gd name="T89" fmla="*/ 95907 h 348"/>
              <a:gd name="T90" fmla="*/ 19980864 w 434"/>
              <a:gd name="T91" fmla="*/ 335674 h 348"/>
              <a:gd name="T92" fmla="*/ 19934249 w 434"/>
              <a:gd name="T93" fmla="*/ 1534291 h 348"/>
              <a:gd name="T94" fmla="*/ 18723320 w 434"/>
              <a:gd name="T95" fmla="*/ 6376714 h 3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34" h="348">
                <a:moveTo>
                  <a:pt x="396" y="156"/>
                </a:moveTo>
                <a:lnTo>
                  <a:pt x="390" y="155"/>
                </a:lnTo>
                <a:lnTo>
                  <a:pt x="380" y="151"/>
                </a:lnTo>
                <a:lnTo>
                  <a:pt x="369" y="149"/>
                </a:lnTo>
                <a:lnTo>
                  <a:pt x="364" y="147"/>
                </a:lnTo>
                <a:lnTo>
                  <a:pt x="366" y="135"/>
                </a:lnTo>
                <a:lnTo>
                  <a:pt x="367" y="127"/>
                </a:lnTo>
                <a:lnTo>
                  <a:pt x="367" y="119"/>
                </a:lnTo>
                <a:lnTo>
                  <a:pt x="365" y="114"/>
                </a:lnTo>
                <a:lnTo>
                  <a:pt x="363" y="110"/>
                </a:lnTo>
                <a:lnTo>
                  <a:pt x="361" y="108"/>
                </a:lnTo>
                <a:lnTo>
                  <a:pt x="356" y="105"/>
                </a:lnTo>
                <a:lnTo>
                  <a:pt x="352" y="104"/>
                </a:lnTo>
                <a:lnTo>
                  <a:pt x="339" y="102"/>
                </a:lnTo>
                <a:lnTo>
                  <a:pt x="324" y="103"/>
                </a:lnTo>
                <a:lnTo>
                  <a:pt x="314" y="103"/>
                </a:lnTo>
                <a:lnTo>
                  <a:pt x="286" y="105"/>
                </a:lnTo>
                <a:lnTo>
                  <a:pt x="247" y="108"/>
                </a:lnTo>
                <a:lnTo>
                  <a:pt x="202" y="110"/>
                </a:lnTo>
                <a:lnTo>
                  <a:pt x="158" y="112"/>
                </a:lnTo>
                <a:lnTo>
                  <a:pt x="118" y="114"/>
                </a:lnTo>
                <a:lnTo>
                  <a:pt x="90" y="116"/>
                </a:lnTo>
                <a:lnTo>
                  <a:pt x="80" y="116"/>
                </a:lnTo>
                <a:lnTo>
                  <a:pt x="88" y="121"/>
                </a:lnTo>
                <a:lnTo>
                  <a:pt x="111" y="136"/>
                </a:lnTo>
                <a:lnTo>
                  <a:pt x="143" y="156"/>
                </a:lnTo>
                <a:lnTo>
                  <a:pt x="179" y="179"/>
                </a:lnTo>
                <a:lnTo>
                  <a:pt x="215" y="201"/>
                </a:lnTo>
                <a:lnTo>
                  <a:pt x="246" y="222"/>
                </a:lnTo>
                <a:lnTo>
                  <a:pt x="269" y="236"/>
                </a:lnTo>
                <a:lnTo>
                  <a:pt x="277" y="241"/>
                </a:lnTo>
                <a:lnTo>
                  <a:pt x="293" y="249"/>
                </a:lnTo>
                <a:lnTo>
                  <a:pt x="305" y="254"/>
                </a:lnTo>
                <a:lnTo>
                  <a:pt x="311" y="255"/>
                </a:lnTo>
                <a:lnTo>
                  <a:pt x="317" y="255"/>
                </a:lnTo>
                <a:lnTo>
                  <a:pt x="322" y="254"/>
                </a:lnTo>
                <a:lnTo>
                  <a:pt x="326" y="252"/>
                </a:lnTo>
                <a:lnTo>
                  <a:pt x="331" y="247"/>
                </a:lnTo>
                <a:lnTo>
                  <a:pt x="335" y="242"/>
                </a:lnTo>
                <a:lnTo>
                  <a:pt x="339" y="233"/>
                </a:lnTo>
                <a:lnTo>
                  <a:pt x="343" y="224"/>
                </a:lnTo>
                <a:lnTo>
                  <a:pt x="349" y="225"/>
                </a:lnTo>
                <a:lnTo>
                  <a:pt x="359" y="228"/>
                </a:lnTo>
                <a:lnTo>
                  <a:pt x="371" y="231"/>
                </a:lnTo>
                <a:lnTo>
                  <a:pt x="375" y="232"/>
                </a:lnTo>
                <a:lnTo>
                  <a:pt x="371" y="251"/>
                </a:lnTo>
                <a:lnTo>
                  <a:pt x="361" y="290"/>
                </a:lnTo>
                <a:lnTo>
                  <a:pt x="351" y="329"/>
                </a:lnTo>
                <a:lnTo>
                  <a:pt x="346" y="348"/>
                </a:lnTo>
                <a:lnTo>
                  <a:pt x="341" y="345"/>
                </a:lnTo>
                <a:lnTo>
                  <a:pt x="330" y="343"/>
                </a:lnTo>
                <a:lnTo>
                  <a:pt x="319" y="340"/>
                </a:lnTo>
                <a:lnTo>
                  <a:pt x="314" y="339"/>
                </a:lnTo>
                <a:lnTo>
                  <a:pt x="314" y="332"/>
                </a:lnTo>
                <a:lnTo>
                  <a:pt x="312" y="324"/>
                </a:lnTo>
                <a:lnTo>
                  <a:pt x="310" y="318"/>
                </a:lnTo>
                <a:lnTo>
                  <a:pt x="307" y="311"/>
                </a:lnTo>
                <a:lnTo>
                  <a:pt x="302" y="304"/>
                </a:lnTo>
                <a:lnTo>
                  <a:pt x="295" y="297"/>
                </a:lnTo>
                <a:lnTo>
                  <a:pt x="286" y="290"/>
                </a:lnTo>
                <a:lnTo>
                  <a:pt x="275" y="281"/>
                </a:lnTo>
                <a:lnTo>
                  <a:pt x="263" y="274"/>
                </a:lnTo>
                <a:lnTo>
                  <a:pt x="231" y="254"/>
                </a:lnTo>
                <a:lnTo>
                  <a:pt x="188" y="226"/>
                </a:lnTo>
                <a:lnTo>
                  <a:pt x="137" y="193"/>
                </a:lnTo>
                <a:lnTo>
                  <a:pt x="87" y="160"/>
                </a:lnTo>
                <a:lnTo>
                  <a:pt x="43" y="132"/>
                </a:lnTo>
                <a:lnTo>
                  <a:pt x="11" y="112"/>
                </a:lnTo>
                <a:lnTo>
                  <a:pt x="0" y="104"/>
                </a:lnTo>
                <a:lnTo>
                  <a:pt x="2" y="97"/>
                </a:lnTo>
                <a:lnTo>
                  <a:pt x="6" y="80"/>
                </a:lnTo>
                <a:lnTo>
                  <a:pt x="10" y="64"/>
                </a:lnTo>
                <a:lnTo>
                  <a:pt x="12" y="56"/>
                </a:lnTo>
                <a:lnTo>
                  <a:pt x="26" y="56"/>
                </a:lnTo>
                <a:lnTo>
                  <a:pt x="63" y="54"/>
                </a:lnTo>
                <a:lnTo>
                  <a:pt x="114" y="51"/>
                </a:lnTo>
                <a:lnTo>
                  <a:pt x="173" y="47"/>
                </a:lnTo>
                <a:lnTo>
                  <a:pt x="232" y="44"/>
                </a:lnTo>
                <a:lnTo>
                  <a:pt x="284" y="40"/>
                </a:lnTo>
                <a:lnTo>
                  <a:pt x="320" y="38"/>
                </a:lnTo>
                <a:lnTo>
                  <a:pt x="334" y="37"/>
                </a:lnTo>
                <a:lnTo>
                  <a:pt x="349" y="36"/>
                </a:lnTo>
                <a:lnTo>
                  <a:pt x="361" y="34"/>
                </a:lnTo>
                <a:lnTo>
                  <a:pt x="371" y="32"/>
                </a:lnTo>
                <a:lnTo>
                  <a:pt x="379" y="29"/>
                </a:lnTo>
                <a:lnTo>
                  <a:pt x="386" y="24"/>
                </a:lnTo>
                <a:lnTo>
                  <a:pt x="391" y="18"/>
                </a:lnTo>
                <a:lnTo>
                  <a:pt x="397" y="9"/>
                </a:lnTo>
                <a:lnTo>
                  <a:pt x="402" y="0"/>
                </a:lnTo>
                <a:lnTo>
                  <a:pt x="407" y="2"/>
                </a:lnTo>
                <a:lnTo>
                  <a:pt x="418" y="4"/>
                </a:lnTo>
                <a:lnTo>
                  <a:pt x="429" y="7"/>
                </a:lnTo>
                <a:lnTo>
                  <a:pt x="434" y="8"/>
                </a:lnTo>
                <a:lnTo>
                  <a:pt x="428" y="32"/>
                </a:lnTo>
                <a:lnTo>
                  <a:pt x="415" y="82"/>
                </a:lnTo>
                <a:lnTo>
                  <a:pt x="402" y="133"/>
                </a:lnTo>
                <a:lnTo>
                  <a:pt x="396" y="156"/>
                </a:lnTo>
                <a:close/>
              </a:path>
            </a:pathLst>
          </a:custGeom>
          <a:solidFill>
            <a:srgbClr val="FFFFFF"/>
          </a:solidFill>
          <a:ln w="9525">
            <a:noFill/>
            <a:round/>
            <a:headEnd/>
            <a:tailEnd/>
          </a:ln>
        </p:spPr>
        <p:txBody>
          <a:bodyPr/>
          <a:lstStyle/>
          <a:p>
            <a:endParaRPr lang="en-US"/>
          </a:p>
        </p:txBody>
      </p:sp>
      <p:sp>
        <p:nvSpPr>
          <p:cNvPr id="472" name="Freeform 476"/>
          <p:cNvSpPr>
            <a:spLocks/>
          </p:cNvSpPr>
          <p:nvPr/>
        </p:nvSpPr>
        <p:spPr bwMode="auto">
          <a:xfrm>
            <a:off x="3597275" y="1652588"/>
            <a:ext cx="103188" cy="77787"/>
          </a:xfrm>
          <a:custGeom>
            <a:avLst/>
            <a:gdLst>
              <a:gd name="T0" fmla="*/ 8251063 w 467"/>
              <a:gd name="T1" fmla="*/ 3790655 h 346"/>
              <a:gd name="T2" fmla="*/ 11180541 w 467"/>
              <a:gd name="T3" fmla="*/ 5054356 h 346"/>
              <a:gd name="T4" fmla="*/ 15135050 w 467"/>
              <a:gd name="T5" fmla="*/ 6924392 h 346"/>
              <a:gd name="T6" fmla="*/ 18015697 w 467"/>
              <a:gd name="T7" fmla="*/ 8188093 h 346"/>
              <a:gd name="T8" fmla="*/ 18992116 w 467"/>
              <a:gd name="T9" fmla="*/ 8592316 h 346"/>
              <a:gd name="T10" fmla="*/ 19822039 w 467"/>
              <a:gd name="T11" fmla="*/ 8693484 h 346"/>
              <a:gd name="T12" fmla="*/ 20505687 w 467"/>
              <a:gd name="T13" fmla="*/ 8440789 h 346"/>
              <a:gd name="T14" fmla="*/ 20994007 w 467"/>
              <a:gd name="T15" fmla="*/ 7783646 h 346"/>
              <a:gd name="T16" fmla="*/ 22068091 w 467"/>
              <a:gd name="T17" fmla="*/ 7632119 h 346"/>
              <a:gd name="T18" fmla="*/ 22263198 w 467"/>
              <a:gd name="T19" fmla="*/ 9097707 h 346"/>
              <a:gd name="T20" fmla="*/ 20115031 w 467"/>
              <a:gd name="T21" fmla="*/ 14253231 h 346"/>
              <a:gd name="T22" fmla="*/ 18894452 w 467"/>
              <a:gd name="T23" fmla="*/ 15061901 h 346"/>
              <a:gd name="T24" fmla="*/ 18357521 w 467"/>
              <a:gd name="T25" fmla="*/ 14101479 h 346"/>
              <a:gd name="T26" fmla="*/ 18504017 w 467"/>
              <a:gd name="T27" fmla="*/ 13343393 h 346"/>
              <a:gd name="T28" fmla="*/ 18504017 w 467"/>
              <a:gd name="T29" fmla="*/ 12888586 h 346"/>
              <a:gd name="T30" fmla="*/ 18357521 w 467"/>
              <a:gd name="T31" fmla="*/ 12534723 h 346"/>
              <a:gd name="T32" fmla="*/ 18162193 w 467"/>
              <a:gd name="T33" fmla="*/ 12180860 h 346"/>
              <a:gd name="T34" fmla="*/ 17576209 w 467"/>
              <a:gd name="T35" fmla="*/ 11726053 h 346"/>
              <a:gd name="T36" fmla="*/ 16502125 w 467"/>
              <a:gd name="T37" fmla="*/ 11220662 h 346"/>
              <a:gd name="T38" fmla="*/ 13670532 w 467"/>
              <a:gd name="T39" fmla="*/ 9906377 h 346"/>
              <a:gd name="T40" fmla="*/ 9813466 w 467"/>
              <a:gd name="T41" fmla="*/ 8188093 h 346"/>
              <a:gd name="T42" fmla="*/ 6932819 w 467"/>
              <a:gd name="T43" fmla="*/ 6924392 h 346"/>
              <a:gd name="T44" fmla="*/ 6102896 w 467"/>
              <a:gd name="T45" fmla="*/ 6520169 h 346"/>
              <a:gd name="T46" fmla="*/ 5419248 w 467"/>
              <a:gd name="T47" fmla="*/ 6368417 h 346"/>
              <a:gd name="T48" fmla="*/ 4833485 w 467"/>
              <a:gd name="T49" fmla="*/ 6520169 h 346"/>
              <a:gd name="T50" fmla="*/ 4393997 w 467"/>
              <a:gd name="T51" fmla="*/ 7076144 h 346"/>
              <a:gd name="T52" fmla="*/ 3954730 w 467"/>
              <a:gd name="T53" fmla="*/ 8036341 h 346"/>
              <a:gd name="T54" fmla="*/ 3710570 w 467"/>
              <a:gd name="T55" fmla="*/ 8996763 h 346"/>
              <a:gd name="T56" fmla="*/ 3515242 w 467"/>
              <a:gd name="T57" fmla="*/ 10058129 h 346"/>
              <a:gd name="T58" fmla="*/ 3515242 w 467"/>
              <a:gd name="T59" fmla="*/ 11068910 h 346"/>
              <a:gd name="T60" fmla="*/ 3661738 w 467"/>
              <a:gd name="T61" fmla="*/ 12130276 h 346"/>
              <a:gd name="T62" fmla="*/ 4003562 w 467"/>
              <a:gd name="T63" fmla="*/ 13191641 h 346"/>
              <a:gd name="T64" fmla="*/ 4638157 w 467"/>
              <a:gd name="T65" fmla="*/ 14455343 h 346"/>
              <a:gd name="T66" fmla="*/ 5468080 w 467"/>
              <a:gd name="T67" fmla="*/ 15718819 h 346"/>
              <a:gd name="T68" fmla="*/ 5370637 w 467"/>
              <a:gd name="T69" fmla="*/ 16931937 h 346"/>
              <a:gd name="T70" fmla="*/ 4052394 w 467"/>
              <a:gd name="T71" fmla="*/ 16679241 h 346"/>
              <a:gd name="T72" fmla="*/ 732259 w 467"/>
              <a:gd name="T73" fmla="*/ 13090698 h 346"/>
              <a:gd name="T74" fmla="*/ 195328 w 467"/>
              <a:gd name="T75" fmla="*/ 11826996 h 346"/>
              <a:gd name="T76" fmla="*/ 1660067 w 467"/>
              <a:gd name="T77" fmla="*/ 8440789 h 346"/>
              <a:gd name="T78" fmla="*/ 3564074 w 467"/>
              <a:gd name="T79" fmla="*/ 3891823 h 346"/>
              <a:gd name="T80" fmla="*/ 5028813 w 467"/>
              <a:gd name="T81" fmla="*/ 555975 h 346"/>
              <a:gd name="T82" fmla="*/ 5956400 w 467"/>
              <a:gd name="T83" fmla="*/ 303279 h 346"/>
              <a:gd name="T84" fmla="*/ 6591216 w 467"/>
              <a:gd name="T85" fmla="*/ 1213117 h 346"/>
              <a:gd name="T86" fmla="*/ 6542384 w 467"/>
              <a:gd name="T87" fmla="*/ 2072372 h 346"/>
              <a:gd name="T88" fmla="*/ 6737491 w 467"/>
              <a:gd name="T89" fmla="*/ 2729290 h 346"/>
              <a:gd name="T90" fmla="*/ 7372308 w 467"/>
              <a:gd name="T91" fmla="*/ 3335848 h 34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7" h="346">
                <a:moveTo>
                  <a:pt x="160" y="70"/>
                </a:moveTo>
                <a:lnTo>
                  <a:pt x="169" y="75"/>
                </a:lnTo>
                <a:lnTo>
                  <a:pt x="194" y="85"/>
                </a:lnTo>
                <a:lnTo>
                  <a:pt x="229" y="100"/>
                </a:lnTo>
                <a:lnTo>
                  <a:pt x="269" y="119"/>
                </a:lnTo>
                <a:lnTo>
                  <a:pt x="310" y="137"/>
                </a:lnTo>
                <a:lnTo>
                  <a:pt x="345" y="152"/>
                </a:lnTo>
                <a:lnTo>
                  <a:pt x="369" y="162"/>
                </a:lnTo>
                <a:lnTo>
                  <a:pt x="379" y="167"/>
                </a:lnTo>
                <a:lnTo>
                  <a:pt x="389" y="170"/>
                </a:lnTo>
                <a:lnTo>
                  <a:pt x="397" y="172"/>
                </a:lnTo>
                <a:lnTo>
                  <a:pt x="406" y="172"/>
                </a:lnTo>
                <a:lnTo>
                  <a:pt x="412" y="170"/>
                </a:lnTo>
                <a:lnTo>
                  <a:pt x="420" y="167"/>
                </a:lnTo>
                <a:lnTo>
                  <a:pt x="425" y="160"/>
                </a:lnTo>
                <a:lnTo>
                  <a:pt x="430" y="154"/>
                </a:lnTo>
                <a:lnTo>
                  <a:pt x="436" y="144"/>
                </a:lnTo>
                <a:lnTo>
                  <a:pt x="452" y="151"/>
                </a:lnTo>
                <a:lnTo>
                  <a:pt x="467" y="158"/>
                </a:lnTo>
                <a:lnTo>
                  <a:pt x="456" y="180"/>
                </a:lnTo>
                <a:lnTo>
                  <a:pt x="435" y="232"/>
                </a:lnTo>
                <a:lnTo>
                  <a:pt x="412" y="282"/>
                </a:lnTo>
                <a:lnTo>
                  <a:pt x="401" y="305"/>
                </a:lnTo>
                <a:lnTo>
                  <a:pt x="387" y="298"/>
                </a:lnTo>
                <a:lnTo>
                  <a:pt x="372" y="291"/>
                </a:lnTo>
                <a:lnTo>
                  <a:pt x="376" y="279"/>
                </a:lnTo>
                <a:lnTo>
                  <a:pt x="379" y="268"/>
                </a:lnTo>
                <a:lnTo>
                  <a:pt x="379" y="264"/>
                </a:lnTo>
                <a:lnTo>
                  <a:pt x="379" y="258"/>
                </a:lnTo>
                <a:lnTo>
                  <a:pt x="379" y="255"/>
                </a:lnTo>
                <a:lnTo>
                  <a:pt x="378" y="251"/>
                </a:lnTo>
                <a:lnTo>
                  <a:pt x="376" y="248"/>
                </a:lnTo>
                <a:lnTo>
                  <a:pt x="374" y="244"/>
                </a:lnTo>
                <a:lnTo>
                  <a:pt x="372" y="241"/>
                </a:lnTo>
                <a:lnTo>
                  <a:pt x="368" y="238"/>
                </a:lnTo>
                <a:lnTo>
                  <a:pt x="360" y="232"/>
                </a:lnTo>
                <a:lnTo>
                  <a:pt x="348" y="226"/>
                </a:lnTo>
                <a:lnTo>
                  <a:pt x="338" y="222"/>
                </a:lnTo>
                <a:lnTo>
                  <a:pt x="315" y="211"/>
                </a:lnTo>
                <a:lnTo>
                  <a:pt x="280" y="196"/>
                </a:lnTo>
                <a:lnTo>
                  <a:pt x="240" y="179"/>
                </a:lnTo>
                <a:lnTo>
                  <a:pt x="201" y="162"/>
                </a:lnTo>
                <a:lnTo>
                  <a:pt x="167" y="147"/>
                </a:lnTo>
                <a:lnTo>
                  <a:pt x="142" y="137"/>
                </a:lnTo>
                <a:lnTo>
                  <a:pt x="132" y="132"/>
                </a:lnTo>
                <a:lnTo>
                  <a:pt x="125" y="129"/>
                </a:lnTo>
                <a:lnTo>
                  <a:pt x="117" y="127"/>
                </a:lnTo>
                <a:lnTo>
                  <a:pt x="111" y="126"/>
                </a:lnTo>
                <a:lnTo>
                  <a:pt x="105" y="126"/>
                </a:lnTo>
                <a:lnTo>
                  <a:pt x="99" y="129"/>
                </a:lnTo>
                <a:lnTo>
                  <a:pt x="95" y="133"/>
                </a:lnTo>
                <a:lnTo>
                  <a:pt x="90" y="140"/>
                </a:lnTo>
                <a:lnTo>
                  <a:pt x="85" y="148"/>
                </a:lnTo>
                <a:lnTo>
                  <a:pt x="81" y="159"/>
                </a:lnTo>
                <a:lnTo>
                  <a:pt x="78" y="169"/>
                </a:lnTo>
                <a:lnTo>
                  <a:pt x="76" y="178"/>
                </a:lnTo>
                <a:lnTo>
                  <a:pt x="74" y="188"/>
                </a:lnTo>
                <a:lnTo>
                  <a:pt x="72" y="199"/>
                </a:lnTo>
                <a:lnTo>
                  <a:pt x="72" y="208"/>
                </a:lnTo>
                <a:lnTo>
                  <a:pt x="72" y="219"/>
                </a:lnTo>
                <a:lnTo>
                  <a:pt x="73" y="228"/>
                </a:lnTo>
                <a:lnTo>
                  <a:pt x="75" y="240"/>
                </a:lnTo>
                <a:lnTo>
                  <a:pt x="78" y="251"/>
                </a:lnTo>
                <a:lnTo>
                  <a:pt x="82" y="261"/>
                </a:lnTo>
                <a:lnTo>
                  <a:pt x="89" y="273"/>
                </a:lnTo>
                <a:lnTo>
                  <a:pt x="95" y="286"/>
                </a:lnTo>
                <a:lnTo>
                  <a:pt x="103" y="298"/>
                </a:lnTo>
                <a:lnTo>
                  <a:pt x="112" y="311"/>
                </a:lnTo>
                <a:lnTo>
                  <a:pt x="122" y="324"/>
                </a:lnTo>
                <a:lnTo>
                  <a:pt x="110" y="335"/>
                </a:lnTo>
                <a:lnTo>
                  <a:pt x="99" y="346"/>
                </a:lnTo>
                <a:lnTo>
                  <a:pt x="83" y="330"/>
                </a:lnTo>
                <a:lnTo>
                  <a:pt x="49" y="295"/>
                </a:lnTo>
                <a:lnTo>
                  <a:pt x="15" y="259"/>
                </a:lnTo>
                <a:lnTo>
                  <a:pt x="0" y="244"/>
                </a:lnTo>
                <a:lnTo>
                  <a:pt x="4" y="234"/>
                </a:lnTo>
                <a:lnTo>
                  <a:pt x="17" y="206"/>
                </a:lnTo>
                <a:lnTo>
                  <a:pt x="34" y="167"/>
                </a:lnTo>
                <a:lnTo>
                  <a:pt x="53" y="122"/>
                </a:lnTo>
                <a:lnTo>
                  <a:pt x="73" y="77"/>
                </a:lnTo>
                <a:lnTo>
                  <a:pt x="90" y="38"/>
                </a:lnTo>
                <a:lnTo>
                  <a:pt x="103" y="11"/>
                </a:lnTo>
                <a:lnTo>
                  <a:pt x="107" y="0"/>
                </a:lnTo>
                <a:lnTo>
                  <a:pt x="122" y="6"/>
                </a:lnTo>
                <a:lnTo>
                  <a:pt x="138" y="14"/>
                </a:lnTo>
                <a:lnTo>
                  <a:pt x="135" y="24"/>
                </a:lnTo>
                <a:lnTo>
                  <a:pt x="134" y="32"/>
                </a:lnTo>
                <a:lnTo>
                  <a:pt x="134" y="41"/>
                </a:lnTo>
                <a:lnTo>
                  <a:pt x="135" y="48"/>
                </a:lnTo>
                <a:lnTo>
                  <a:pt x="138" y="54"/>
                </a:lnTo>
                <a:lnTo>
                  <a:pt x="143" y="61"/>
                </a:lnTo>
                <a:lnTo>
                  <a:pt x="151" y="66"/>
                </a:lnTo>
                <a:lnTo>
                  <a:pt x="160" y="70"/>
                </a:lnTo>
                <a:close/>
              </a:path>
            </a:pathLst>
          </a:custGeom>
          <a:solidFill>
            <a:srgbClr val="FFFFFF"/>
          </a:solidFill>
          <a:ln w="9525">
            <a:noFill/>
            <a:round/>
            <a:headEnd/>
            <a:tailEnd/>
          </a:ln>
        </p:spPr>
        <p:txBody>
          <a:bodyPr/>
          <a:lstStyle/>
          <a:p>
            <a:endParaRPr lang="en-US"/>
          </a:p>
        </p:txBody>
      </p:sp>
      <p:sp>
        <p:nvSpPr>
          <p:cNvPr id="473" name="Freeform 477"/>
          <p:cNvSpPr>
            <a:spLocks/>
          </p:cNvSpPr>
          <p:nvPr/>
        </p:nvSpPr>
        <p:spPr bwMode="auto">
          <a:xfrm>
            <a:off x="3568700" y="1727200"/>
            <a:ext cx="96838" cy="85725"/>
          </a:xfrm>
          <a:custGeom>
            <a:avLst/>
            <a:gdLst>
              <a:gd name="T0" fmla="*/ 6512086 w 449"/>
              <a:gd name="T1" fmla="*/ 4442234 h 388"/>
              <a:gd name="T2" fmla="*/ 9303134 w 449"/>
              <a:gd name="T3" fmla="*/ 6199376 h 388"/>
              <a:gd name="T4" fmla="*/ 13070973 w 449"/>
              <a:gd name="T5" fmla="*/ 8591501 h 388"/>
              <a:gd name="T6" fmla="*/ 15861806 w 449"/>
              <a:gd name="T7" fmla="*/ 10348642 h 388"/>
              <a:gd name="T8" fmla="*/ 16513144 w 449"/>
              <a:gd name="T9" fmla="*/ 10788094 h 388"/>
              <a:gd name="T10" fmla="*/ 16838597 w 449"/>
              <a:gd name="T11" fmla="*/ 10885749 h 388"/>
              <a:gd name="T12" fmla="*/ 17117680 w 449"/>
              <a:gd name="T13" fmla="*/ 10788094 h 388"/>
              <a:gd name="T14" fmla="*/ 17350393 w 449"/>
              <a:gd name="T15" fmla="*/ 10495126 h 388"/>
              <a:gd name="T16" fmla="*/ 17629477 w 449"/>
              <a:gd name="T17" fmla="*/ 9909412 h 388"/>
              <a:gd name="T18" fmla="*/ 17815388 w 449"/>
              <a:gd name="T19" fmla="*/ 8737764 h 388"/>
              <a:gd name="T20" fmla="*/ 17629477 w 449"/>
              <a:gd name="T21" fmla="*/ 7468680 h 388"/>
              <a:gd name="T22" fmla="*/ 17117680 w 449"/>
              <a:gd name="T23" fmla="*/ 5955457 h 388"/>
              <a:gd name="T24" fmla="*/ 16513144 w 449"/>
              <a:gd name="T25" fmla="*/ 4832636 h 388"/>
              <a:gd name="T26" fmla="*/ 16838597 w 449"/>
              <a:gd name="T27" fmla="*/ 4198095 h 388"/>
              <a:gd name="T28" fmla="*/ 17954930 w 449"/>
              <a:gd name="T29" fmla="*/ 4491062 h 388"/>
              <a:gd name="T30" fmla="*/ 20327353 w 449"/>
              <a:gd name="T31" fmla="*/ 7273369 h 388"/>
              <a:gd name="T32" fmla="*/ 20559850 w 449"/>
              <a:gd name="T33" fmla="*/ 8396189 h 388"/>
              <a:gd name="T34" fmla="*/ 18838765 w 449"/>
              <a:gd name="T35" fmla="*/ 11422635 h 388"/>
              <a:gd name="T36" fmla="*/ 16513144 w 449"/>
              <a:gd name="T37" fmla="*/ 15474246 h 388"/>
              <a:gd name="T38" fmla="*/ 14792058 w 449"/>
              <a:gd name="T39" fmla="*/ 18500913 h 388"/>
              <a:gd name="T40" fmla="*/ 13675510 w 449"/>
              <a:gd name="T41" fmla="*/ 18744832 h 388"/>
              <a:gd name="T42" fmla="*/ 10233339 w 449"/>
              <a:gd name="T43" fmla="*/ 17866151 h 388"/>
              <a:gd name="T44" fmla="*/ 9489261 w 449"/>
              <a:gd name="T45" fmla="*/ 16987469 h 388"/>
              <a:gd name="T46" fmla="*/ 9861300 w 449"/>
              <a:gd name="T47" fmla="*/ 16304100 h 388"/>
              <a:gd name="T48" fmla="*/ 11024219 w 449"/>
              <a:gd name="T49" fmla="*/ 16401755 h 388"/>
              <a:gd name="T50" fmla="*/ 12605763 w 449"/>
              <a:gd name="T51" fmla="*/ 16255272 h 388"/>
              <a:gd name="T52" fmla="*/ 13768681 w 449"/>
              <a:gd name="T53" fmla="*/ 15718386 h 388"/>
              <a:gd name="T54" fmla="*/ 14652517 w 449"/>
              <a:gd name="T55" fmla="*/ 15035016 h 388"/>
              <a:gd name="T56" fmla="*/ 15071142 w 449"/>
              <a:gd name="T57" fmla="*/ 14497909 h 388"/>
              <a:gd name="T58" fmla="*/ 15164098 w 449"/>
              <a:gd name="T59" fmla="*/ 14156335 h 388"/>
              <a:gd name="T60" fmla="*/ 15117512 w 449"/>
              <a:gd name="T61" fmla="*/ 13912195 h 388"/>
              <a:gd name="T62" fmla="*/ 14885014 w 449"/>
              <a:gd name="T63" fmla="*/ 13570621 h 388"/>
              <a:gd name="T64" fmla="*/ 14233676 w 449"/>
              <a:gd name="T65" fmla="*/ 13179998 h 388"/>
              <a:gd name="T66" fmla="*/ 11442844 w 449"/>
              <a:gd name="T67" fmla="*/ 11422635 h 388"/>
              <a:gd name="T68" fmla="*/ 7675005 w 449"/>
              <a:gd name="T69" fmla="*/ 9030731 h 388"/>
              <a:gd name="T70" fmla="*/ 4884172 w 449"/>
              <a:gd name="T71" fmla="*/ 7224541 h 388"/>
              <a:gd name="T72" fmla="*/ 3953751 w 449"/>
              <a:gd name="T73" fmla="*/ 6687655 h 388"/>
              <a:gd name="T74" fmla="*/ 3302629 w 449"/>
              <a:gd name="T75" fmla="*/ 6443515 h 388"/>
              <a:gd name="T76" fmla="*/ 2884004 w 449"/>
              <a:gd name="T77" fmla="*/ 6394687 h 388"/>
              <a:gd name="T78" fmla="*/ 2558335 w 449"/>
              <a:gd name="T79" fmla="*/ 6492343 h 388"/>
              <a:gd name="T80" fmla="*/ 2186296 w 449"/>
              <a:gd name="T81" fmla="*/ 6785311 h 388"/>
              <a:gd name="T82" fmla="*/ 1721085 w 449"/>
              <a:gd name="T83" fmla="*/ 7322196 h 388"/>
              <a:gd name="T84" fmla="*/ 651122 w 449"/>
              <a:gd name="T85" fmla="*/ 7468680 h 388"/>
              <a:gd name="T86" fmla="*/ 651122 w 449"/>
              <a:gd name="T87" fmla="*/ 5955457 h 388"/>
              <a:gd name="T88" fmla="*/ 3442170 w 449"/>
              <a:gd name="T89" fmla="*/ 1073993 h 388"/>
              <a:gd name="T90" fmla="*/ 4744631 w 449"/>
              <a:gd name="T91" fmla="*/ 488058 h 388"/>
              <a:gd name="T92" fmla="*/ 5116670 w 449"/>
              <a:gd name="T93" fmla="*/ 1415567 h 388"/>
              <a:gd name="T94" fmla="*/ 4884172 w 449"/>
              <a:gd name="T95" fmla="*/ 2147765 h 388"/>
              <a:gd name="T96" fmla="*/ 4837587 w 449"/>
              <a:gd name="T97" fmla="*/ 2538388 h 388"/>
              <a:gd name="T98" fmla="*/ 4930758 w 449"/>
              <a:gd name="T99" fmla="*/ 2928790 h 388"/>
              <a:gd name="T100" fmla="*/ 5070300 w 449"/>
              <a:gd name="T101" fmla="*/ 3270586 h 388"/>
              <a:gd name="T102" fmla="*/ 5581880 w 449"/>
              <a:gd name="T103" fmla="*/ 3807471 h 3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49" h="388">
                <a:moveTo>
                  <a:pt x="131" y="85"/>
                </a:moveTo>
                <a:lnTo>
                  <a:pt x="140" y="91"/>
                </a:lnTo>
                <a:lnTo>
                  <a:pt x="165" y="106"/>
                </a:lnTo>
                <a:lnTo>
                  <a:pt x="200" y="127"/>
                </a:lnTo>
                <a:lnTo>
                  <a:pt x="241" y="151"/>
                </a:lnTo>
                <a:lnTo>
                  <a:pt x="281" y="176"/>
                </a:lnTo>
                <a:lnTo>
                  <a:pt x="316" y="197"/>
                </a:lnTo>
                <a:lnTo>
                  <a:pt x="341" y="212"/>
                </a:lnTo>
                <a:lnTo>
                  <a:pt x="351" y="219"/>
                </a:lnTo>
                <a:lnTo>
                  <a:pt x="355" y="221"/>
                </a:lnTo>
                <a:lnTo>
                  <a:pt x="359" y="223"/>
                </a:lnTo>
                <a:lnTo>
                  <a:pt x="362" y="223"/>
                </a:lnTo>
                <a:lnTo>
                  <a:pt x="366" y="223"/>
                </a:lnTo>
                <a:lnTo>
                  <a:pt x="368" y="221"/>
                </a:lnTo>
                <a:lnTo>
                  <a:pt x="371" y="219"/>
                </a:lnTo>
                <a:lnTo>
                  <a:pt x="373" y="215"/>
                </a:lnTo>
                <a:lnTo>
                  <a:pt x="375" y="212"/>
                </a:lnTo>
                <a:lnTo>
                  <a:pt x="379" y="203"/>
                </a:lnTo>
                <a:lnTo>
                  <a:pt x="383" y="192"/>
                </a:lnTo>
                <a:lnTo>
                  <a:pt x="383" y="179"/>
                </a:lnTo>
                <a:lnTo>
                  <a:pt x="383" y="166"/>
                </a:lnTo>
                <a:lnTo>
                  <a:pt x="379" y="153"/>
                </a:lnTo>
                <a:lnTo>
                  <a:pt x="375" y="137"/>
                </a:lnTo>
                <a:lnTo>
                  <a:pt x="368" y="122"/>
                </a:lnTo>
                <a:lnTo>
                  <a:pt x="358" y="106"/>
                </a:lnTo>
                <a:lnTo>
                  <a:pt x="355" y="99"/>
                </a:lnTo>
                <a:lnTo>
                  <a:pt x="351" y="93"/>
                </a:lnTo>
                <a:lnTo>
                  <a:pt x="362" y="86"/>
                </a:lnTo>
                <a:lnTo>
                  <a:pt x="375" y="79"/>
                </a:lnTo>
                <a:lnTo>
                  <a:pt x="386" y="92"/>
                </a:lnTo>
                <a:lnTo>
                  <a:pt x="411" y="121"/>
                </a:lnTo>
                <a:lnTo>
                  <a:pt x="437" y="149"/>
                </a:lnTo>
                <a:lnTo>
                  <a:pt x="449" y="162"/>
                </a:lnTo>
                <a:lnTo>
                  <a:pt x="442" y="172"/>
                </a:lnTo>
                <a:lnTo>
                  <a:pt x="428" y="197"/>
                </a:lnTo>
                <a:lnTo>
                  <a:pt x="405" y="234"/>
                </a:lnTo>
                <a:lnTo>
                  <a:pt x="379" y="275"/>
                </a:lnTo>
                <a:lnTo>
                  <a:pt x="355" y="317"/>
                </a:lnTo>
                <a:lnTo>
                  <a:pt x="332" y="353"/>
                </a:lnTo>
                <a:lnTo>
                  <a:pt x="318" y="379"/>
                </a:lnTo>
                <a:lnTo>
                  <a:pt x="311" y="388"/>
                </a:lnTo>
                <a:lnTo>
                  <a:pt x="294" y="384"/>
                </a:lnTo>
                <a:lnTo>
                  <a:pt x="258" y="376"/>
                </a:lnTo>
                <a:lnTo>
                  <a:pt x="220" y="366"/>
                </a:lnTo>
                <a:lnTo>
                  <a:pt x="203" y="362"/>
                </a:lnTo>
                <a:lnTo>
                  <a:pt x="204" y="348"/>
                </a:lnTo>
                <a:lnTo>
                  <a:pt x="204" y="334"/>
                </a:lnTo>
                <a:lnTo>
                  <a:pt x="212" y="334"/>
                </a:lnTo>
                <a:lnTo>
                  <a:pt x="219" y="335"/>
                </a:lnTo>
                <a:lnTo>
                  <a:pt x="237" y="336"/>
                </a:lnTo>
                <a:lnTo>
                  <a:pt x="255" y="335"/>
                </a:lnTo>
                <a:lnTo>
                  <a:pt x="271" y="333"/>
                </a:lnTo>
                <a:lnTo>
                  <a:pt x="284" y="329"/>
                </a:lnTo>
                <a:lnTo>
                  <a:pt x="296" y="322"/>
                </a:lnTo>
                <a:lnTo>
                  <a:pt x="307" y="316"/>
                </a:lnTo>
                <a:lnTo>
                  <a:pt x="315" y="308"/>
                </a:lnTo>
                <a:lnTo>
                  <a:pt x="322" y="301"/>
                </a:lnTo>
                <a:lnTo>
                  <a:pt x="324" y="297"/>
                </a:lnTo>
                <a:lnTo>
                  <a:pt x="325" y="293"/>
                </a:lnTo>
                <a:lnTo>
                  <a:pt x="326" y="290"/>
                </a:lnTo>
                <a:lnTo>
                  <a:pt x="326" y="287"/>
                </a:lnTo>
                <a:lnTo>
                  <a:pt x="325" y="285"/>
                </a:lnTo>
                <a:lnTo>
                  <a:pt x="324" y="282"/>
                </a:lnTo>
                <a:lnTo>
                  <a:pt x="320" y="278"/>
                </a:lnTo>
                <a:lnTo>
                  <a:pt x="315" y="276"/>
                </a:lnTo>
                <a:lnTo>
                  <a:pt x="306" y="270"/>
                </a:lnTo>
                <a:lnTo>
                  <a:pt x="281" y="255"/>
                </a:lnTo>
                <a:lnTo>
                  <a:pt x="246" y="234"/>
                </a:lnTo>
                <a:lnTo>
                  <a:pt x="205" y="209"/>
                </a:lnTo>
                <a:lnTo>
                  <a:pt x="165" y="185"/>
                </a:lnTo>
                <a:lnTo>
                  <a:pt x="130" y="163"/>
                </a:lnTo>
                <a:lnTo>
                  <a:pt x="105" y="148"/>
                </a:lnTo>
                <a:lnTo>
                  <a:pt x="95" y="143"/>
                </a:lnTo>
                <a:lnTo>
                  <a:pt x="85" y="137"/>
                </a:lnTo>
                <a:lnTo>
                  <a:pt x="75" y="133"/>
                </a:lnTo>
                <a:lnTo>
                  <a:pt x="71" y="132"/>
                </a:lnTo>
                <a:lnTo>
                  <a:pt x="67" y="131"/>
                </a:lnTo>
                <a:lnTo>
                  <a:pt x="62" y="131"/>
                </a:lnTo>
                <a:lnTo>
                  <a:pt x="58" y="132"/>
                </a:lnTo>
                <a:lnTo>
                  <a:pt x="55" y="133"/>
                </a:lnTo>
                <a:lnTo>
                  <a:pt x="52" y="135"/>
                </a:lnTo>
                <a:lnTo>
                  <a:pt x="47" y="139"/>
                </a:lnTo>
                <a:lnTo>
                  <a:pt x="44" y="142"/>
                </a:lnTo>
                <a:lnTo>
                  <a:pt x="37" y="150"/>
                </a:lnTo>
                <a:lnTo>
                  <a:pt x="29" y="161"/>
                </a:lnTo>
                <a:lnTo>
                  <a:pt x="14" y="153"/>
                </a:lnTo>
                <a:lnTo>
                  <a:pt x="0" y="144"/>
                </a:lnTo>
                <a:lnTo>
                  <a:pt x="14" y="122"/>
                </a:lnTo>
                <a:lnTo>
                  <a:pt x="44" y="73"/>
                </a:lnTo>
                <a:lnTo>
                  <a:pt x="74" y="22"/>
                </a:lnTo>
                <a:lnTo>
                  <a:pt x="87" y="0"/>
                </a:lnTo>
                <a:lnTo>
                  <a:pt x="102" y="10"/>
                </a:lnTo>
                <a:lnTo>
                  <a:pt x="116" y="18"/>
                </a:lnTo>
                <a:lnTo>
                  <a:pt x="110" y="29"/>
                </a:lnTo>
                <a:lnTo>
                  <a:pt x="106" y="38"/>
                </a:lnTo>
                <a:lnTo>
                  <a:pt x="105" y="44"/>
                </a:lnTo>
                <a:lnTo>
                  <a:pt x="104" y="48"/>
                </a:lnTo>
                <a:lnTo>
                  <a:pt x="104" y="52"/>
                </a:lnTo>
                <a:lnTo>
                  <a:pt x="105" y="55"/>
                </a:lnTo>
                <a:lnTo>
                  <a:pt x="106" y="60"/>
                </a:lnTo>
                <a:lnTo>
                  <a:pt x="107" y="64"/>
                </a:lnTo>
                <a:lnTo>
                  <a:pt x="109" y="67"/>
                </a:lnTo>
                <a:lnTo>
                  <a:pt x="113" y="70"/>
                </a:lnTo>
                <a:lnTo>
                  <a:pt x="120" y="78"/>
                </a:lnTo>
                <a:lnTo>
                  <a:pt x="131" y="85"/>
                </a:lnTo>
                <a:close/>
              </a:path>
            </a:pathLst>
          </a:custGeom>
          <a:solidFill>
            <a:srgbClr val="FFFFFF"/>
          </a:solidFill>
          <a:ln w="9525">
            <a:noFill/>
            <a:round/>
            <a:headEnd/>
            <a:tailEnd/>
          </a:ln>
        </p:spPr>
        <p:txBody>
          <a:bodyPr/>
          <a:lstStyle/>
          <a:p>
            <a:endParaRPr lang="en-US"/>
          </a:p>
        </p:txBody>
      </p:sp>
      <p:sp>
        <p:nvSpPr>
          <p:cNvPr id="474" name="Freeform 478"/>
          <p:cNvSpPr>
            <a:spLocks noEditPoints="1"/>
          </p:cNvSpPr>
          <p:nvPr/>
        </p:nvSpPr>
        <p:spPr bwMode="auto">
          <a:xfrm>
            <a:off x="3509963" y="1770063"/>
            <a:ext cx="95250" cy="93662"/>
          </a:xfrm>
          <a:custGeom>
            <a:avLst/>
            <a:gdLst>
              <a:gd name="T0" fmla="*/ 13378023 w 445"/>
              <a:gd name="T1" fmla="*/ 5562948 h 424"/>
              <a:gd name="T2" fmla="*/ 15348093 w 445"/>
              <a:gd name="T3" fmla="*/ 9222614 h 424"/>
              <a:gd name="T4" fmla="*/ 18051266 w 445"/>
              <a:gd name="T5" fmla="*/ 14199954 h 424"/>
              <a:gd name="T6" fmla="*/ 20067142 w 445"/>
              <a:gd name="T7" fmla="*/ 17859841 h 424"/>
              <a:gd name="T8" fmla="*/ 20112947 w 445"/>
              <a:gd name="T9" fmla="*/ 18835782 h 424"/>
              <a:gd name="T10" fmla="*/ 18921787 w 445"/>
              <a:gd name="T11" fmla="*/ 20348511 h 424"/>
              <a:gd name="T12" fmla="*/ 18051266 w 445"/>
              <a:gd name="T13" fmla="*/ 20445929 h 424"/>
              <a:gd name="T14" fmla="*/ 14156933 w 445"/>
              <a:gd name="T15" fmla="*/ 18884601 h 424"/>
              <a:gd name="T16" fmla="*/ 8934022 w 445"/>
              <a:gd name="T17" fmla="*/ 16835082 h 424"/>
              <a:gd name="T18" fmla="*/ 4993883 w 445"/>
              <a:gd name="T19" fmla="*/ 15273533 h 424"/>
              <a:gd name="T20" fmla="*/ 3802722 w 445"/>
              <a:gd name="T21" fmla="*/ 14785563 h 424"/>
              <a:gd name="T22" fmla="*/ 2886396 w 445"/>
              <a:gd name="T23" fmla="*/ 14590286 h 424"/>
              <a:gd name="T24" fmla="*/ 2153292 w 445"/>
              <a:gd name="T25" fmla="*/ 14639106 h 424"/>
              <a:gd name="T26" fmla="*/ 1511799 w 445"/>
              <a:gd name="T27" fmla="*/ 15029437 h 424"/>
              <a:gd name="T28" fmla="*/ 595687 w 445"/>
              <a:gd name="T29" fmla="*/ 14736744 h 424"/>
              <a:gd name="T30" fmla="*/ 687298 w 445"/>
              <a:gd name="T31" fmla="*/ 13370471 h 424"/>
              <a:gd name="T32" fmla="*/ 3802722 w 445"/>
              <a:gd name="T33" fmla="*/ 9320253 h 424"/>
              <a:gd name="T34" fmla="*/ 5131299 w 445"/>
              <a:gd name="T35" fmla="*/ 8978740 h 424"/>
              <a:gd name="T36" fmla="*/ 5406133 w 445"/>
              <a:gd name="T37" fmla="*/ 9905861 h 424"/>
              <a:gd name="T38" fmla="*/ 4993883 w 445"/>
              <a:gd name="T39" fmla="*/ 10637706 h 424"/>
              <a:gd name="T40" fmla="*/ 4856466 w 445"/>
              <a:gd name="T41" fmla="*/ 11223314 h 424"/>
              <a:gd name="T42" fmla="*/ 4948077 w 445"/>
              <a:gd name="T43" fmla="*/ 11565048 h 424"/>
              <a:gd name="T44" fmla="*/ 5451939 w 445"/>
              <a:gd name="T45" fmla="*/ 11955380 h 424"/>
              <a:gd name="T46" fmla="*/ 6551488 w 445"/>
              <a:gd name="T47" fmla="*/ 12394531 h 424"/>
              <a:gd name="T48" fmla="*/ 8750799 w 445"/>
              <a:gd name="T49" fmla="*/ 13321652 h 424"/>
              <a:gd name="T50" fmla="*/ 9850348 w 445"/>
              <a:gd name="T51" fmla="*/ 12784863 h 424"/>
              <a:gd name="T52" fmla="*/ 12370085 w 445"/>
              <a:gd name="T53" fmla="*/ 9515529 h 424"/>
              <a:gd name="T54" fmla="*/ 12736530 w 445"/>
              <a:gd name="T55" fmla="*/ 8344312 h 424"/>
              <a:gd name="T56" fmla="*/ 11820418 w 445"/>
              <a:gd name="T57" fmla="*/ 6733944 h 424"/>
              <a:gd name="T58" fmla="*/ 11270537 w 445"/>
              <a:gd name="T59" fmla="*/ 5806823 h 424"/>
              <a:gd name="T60" fmla="*/ 10766675 w 445"/>
              <a:gd name="T61" fmla="*/ 5172616 h 424"/>
              <a:gd name="T62" fmla="*/ 10491627 w 445"/>
              <a:gd name="T63" fmla="*/ 4928521 h 424"/>
              <a:gd name="T64" fmla="*/ 10079376 w 445"/>
              <a:gd name="T65" fmla="*/ 4879702 h 424"/>
              <a:gd name="T66" fmla="*/ 9575301 w 445"/>
              <a:gd name="T67" fmla="*/ 5026159 h 424"/>
              <a:gd name="T68" fmla="*/ 8979828 w 445"/>
              <a:gd name="T69" fmla="*/ 5416491 h 424"/>
              <a:gd name="T70" fmla="*/ 8063501 w 445"/>
              <a:gd name="T71" fmla="*/ 5221215 h 424"/>
              <a:gd name="T72" fmla="*/ 8017696 w 445"/>
              <a:gd name="T73" fmla="*/ 4001400 h 424"/>
              <a:gd name="T74" fmla="*/ 10583238 w 445"/>
              <a:gd name="T75" fmla="*/ 732066 h 424"/>
              <a:gd name="T76" fmla="*/ 11682787 w 445"/>
              <a:gd name="T77" fmla="*/ 536789 h 424"/>
              <a:gd name="T78" fmla="*/ 12141057 w 445"/>
              <a:gd name="T79" fmla="*/ 1561549 h 424"/>
              <a:gd name="T80" fmla="*/ 12095252 w 445"/>
              <a:gd name="T81" fmla="*/ 2586308 h 424"/>
              <a:gd name="T82" fmla="*/ 12324280 w 445"/>
              <a:gd name="T83" fmla="*/ 3513430 h 424"/>
              <a:gd name="T84" fmla="*/ 12782550 w 445"/>
              <a:gd name="T85" fmla="*/ 4440551 h 424"/>
              <a:gd name="T86" fmla="*/ 13836293 w 445"/>
              <a:gd name="T87" fmla="*/ 10393831 h 424"/>
              <a:gd name="T88" fmla="*/ 17638802 w 445"/>
              <a:gd name="T89" fmla="*/ 16932720 h 42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45" h="424">
                <a:moveTo>
                  <a:pt x="284" y="102"/>
                </a:moveTo>
                <a:lnTo>
                  <a:pt x="292" y="114"/>
                </a:lnTo>
                <a:lnTo>
                  <a:pt x="310" y="144"/>
                </a:lnTo>
                <a:lnTo>
                  <a:pt x="335" y="189"/>
                </a:lnTo>
                <a:lnTo>
                  <a:pt x="365" y="241"/>
                </a:lnTo>
                <a:lnTo>
                  <a:pt x="394" y="291"/>
                </a:lnTo>
                <a:lnTo>
                  <a:pt x="420" y="335"/>
                </a:lnTo>
                <a:lnTo>
                  <a:pt x="438" y="366"/>
                </a:lnTo>
                <a:lnTo>
                  <a:pt x="445" y="379"/>
                </a:lnTo>
                <a:lnTo>
                  <a:pt x="439" y="386"/>
                </a:lnTo>
                <a:lnTo>
                  <a:pt x="426" y="402"/>
                </a:lnTo>
                <a:lnTo>
                  <a:pt x="413" y="417"/>
                </a:lnTo>
                <a:lnTo>
                  <a:pt x="408" y="424"/>
                </a:lnTo>
                <a:lnTo>
                  <a:pt x="394" y="419"/>
                </a:lnTo>
                <a:lnTo>
                  <a:pt x="359" y="406"/>
                </a:lnTo>
                <a:lnTo>
                  <a:pt x="309" y="387"/>
                </a:lnTo>
                <a:lnTo>
                  <a:pt x="252" y="366"/>
                </a:lnTo>
                <a:lnTo>
                  <a:pt x="195" y="345"/>
                </a:lnTo>
                <a:lnTo>
                  <a:pt x="144" y="326"/>
                </a:lnTo>
                <a:lnTo>
                  <a:pt x="109" y="313"/>
                </a:lnTo>
                <a:lnTo>
                  <a:pt x="96" y="308"/>
                </a:lnTo>
                <a:lnTo>
                  <a:pt x="83" y="303"/>
                </a:lnTo>
                <a:lnTo>
                  <a:pt x="73" y="300"/>
                </a:lnTo>
                <a:lnTo>
                  <a:pt x="63" y="299"/>
                </a:lnTo>
                <a:lnTo>
                  <a:pt x="55" y="299"/>
                </a:lnTo>
                <a:lnTo>
                  <a:pt x="47" y="300"/>
                </a:lnTo>
                <a:lnTo>
                  <a:pt x="41" y="302"/>
                </a:lnTo>
                <a:lnTo>
                  <a:pt x="33" y="308"/>
                </a:lnTo>
                <a:lnTo>
                  <a:pt x="26" y="313"/>
                </a:lnTo>
                <a:lnTo>
                  <a:pt x="13" y="302"/>
                </a:lnTo>
                <a:lnTo>
                  <a:pt x="0" y="292"/>
                </a:lnTo>
                <a:lnTo>
                  <a:pt x="15" y="274"/>
                </a:lnTo>
                <a:lnTo>
                  <a:pt x="49" y="232"/>
                </a:lnTo>
                <a:lnTo>
                  <a:pt x="83" y="191"/>
                </a:lnTo>
                <a:lnTo>
                  <a:pt x="100" y="173"/>
                </a:lnTo>
                <a:lnTo>
                  <a:pt x="112" y="184"/>
                </a:lnTo>
                <a:lnTo>
                  <a:pt x="125" y="195"/>
                </a:lnTo>
                <a:lnTo>
                  <a:pt x="118" y="203"/>
                </a:lnTo>
                <a:lnTo>
                  <a:pt x="112" y="212"/>
                </a:lnTo>
                <a:lnTo>
                  <a:pt x="109" y="218"/>
                </a:lnTo>
                <a:lnTo>
                  <a:pt x="107" y="225"/>
                </a:lnTo>
                <a:lnTo>
                  <a:pt x="106" y="230"/>
                </a:lnTo>
                <a:lnTo>
                  <a:pt x="106" y="233"/>
                </a:lnTo>
                <a:lnTo>
                  <a:pt x="108" y="237"/>
                </a:lnTo>
                <a:lnTo>
                  <a:pt x="110" y="239"/>
                </a:lnTo>
                <a:lnTo>
                  <a:pt x="119" y="245"/>
                </a:lnTo>
                <a:lnTo>
                  <a:pt x="133" y="250"/>
                </a:lnTo>
                <a:lnTo>
                  <a:pt x="143" y="254"/>
                </a:lnTo>
                <a:lnTo>
                  <a:pt x="167" y="263"/>
                </a:lnTo>
                <a:lnTo>
                  <a:pt x="191" y="273"/>
                </a:lnTo>
                <a:lnTo>
                  <a:pt x="202" y="277"/>
                </a:lnTo>
                <a:lnTo>
                  <a:pt x="215" y="262"/>
                </a:lnTo>
                <a:lnTo>
                  <a:pt x="243" y="228"/>
                </a:lnTo>
                <a:lnTo>
                  <a:pt x="270" y="195"/>
                </a:lnTo>
                <a:lnTo>
                  <a:pt x="283" y="180"/>
                </a:lnTo>
                <a:lnTo>
                  <a:pt x="278" y="171"/>
                </a:lnTo>
                <a:lnTo>
                  <a:pt x="268" y="155"/>
                </a:lnTo>
                <a:lnTo>
                  <a:pt x="258" y="138"/>
                </a:lnTo>
                <a:lnTo>
                  <a:pt x="252" y="130"/>
                </a:lnTo>
                <a:lnTo>
                  <a:pt x="246" y="119"/>
                </a:lnTo>
                <a:lnTo>
                  <a:pt x="240" y="111"/>
                </a:lnTo>
                <a:lnTo>
                  <a:pt x="235" y="106"/>
                </a:lnTo>
                <a:lnTo>
                  <a:pt x="232" y="103"/>
                </a:lnTo>
                <a:lnTo>
                  <a:pt x="229" y="101"/>
                </a:lnTo>
                <a:lnTo>
                  <a:pt x="224" y="100"/>
                </a:lnTo>
                <a:lnTo>
                  <a:pt x="220" y="100"/>
                </a:lnTo>
                <a:lnTo>
                  <a:pt x="215" y="101"/>
                </a:lnTo>
                <a:lnTo>
                  <a:pt x="209" y="103"/>
                </a:lnTo>
                <a:lnTo>
                  <a:pt x="203" y="106"/>
                </a:lnTo>
                <a:lnTo>
                  <a:pt x="196" y="111"/>
                </a:lnTo>
                <a:lnTo>
                  <a:pt x="189" y="118"/>
                </a:lnTo>
                <a:lnTo>
                  <a:pt x="176" y="107"/>
                </a:lnTo>
                <a:lnTo>
                  <a:pt x="164" y="96"/>
                </a:lnTo>
                <a:lnTo>
                  <a:pt x="175" y="82"/>
                </a:lnTo>
                <a:lnTo>
                  <a:pt x="203" y="48"/>
                </a:lnTo>
                <a:lnTo>
                  <a:pt x="231" y="15"/>
                </a:lnTo>
                <a:lnTo>
                  <a:pt x="243" y="0"/>
                </a:lnTo>
                <a:lnTo>
                  <a:pt x="255" y="11"/>
                </a:lnTo>
                <a:lnTo>
                  <a:pt x="268" y="22"/>
                </a:lnTo>
                <a:lnTo>
                  <a:pt x="265" y="32"/>
                </a:lnTo>
                <a:lnTo>
                  <a:pt x="264" y="43"/>
                </a:lnTo>
                <a:lnTo>
                  <a:pt x="264" y="53"/>
                </a:lnTo>
                <a:lnTo>
                  <a:pt x="266" y="62"/>
                </a:lnTo>
                <a:lnTo>
                  <a:pt x="269" y="72"/>
                </a:lnTo>
                <a:lnTo>
                  <a:pt x="274" y="82"/>
                </a:lnTo>
                <a:lnTo>
                  <a:pt x="279" y="91"/>
                </a:lnTo>
                <a:lnTo>
                  <a:pt x="284" y="102"/>
                </a:lnTo>
                <a:close/>
                <a:moveTo>
                  <a:pt x="302" y="213"/>
                </a:moveTo>
                <a:lnTo>
                  <a:pt x="238" y="291"/>
                </a:lnTo>
                <a:lnTo>
                  <a:pt x="385" y="347"/>
                </a:lnTo>
                <a:lnTo>
                  <a:pt x="302" y="213"/>
                </a:lnTo>
                <a:close/>
              </a:path>
            </a:pathLst>
          </a:custGeom>
          <a:solidFill>
            <a:srgbClr val="FFFFFF"/>
          </a:solidFill>
          <a:ln w="9525">
            <a:noFill/>
            <a:round/>
            <a:headEnd/>
            <a:tailEnd/>
          </a:ln>
        </p:spPr>
        <p:txBody>
          <a:bodyPr/>
          <a:lstStyle/>
          <a:p>
            <a:endParaRPr lang="en-US"/>
          </a:p>
        </p:txBody>
      </p:sp>
      <p:sp>
        <p:nvSpPr>
          <p:cNvPr id="475" name="Freeform 479"/>
          <p:cNvSpPr>
            <a:spLocks/>
          </p:cNvSpPr>
          <p:nvPr/>
        </p:nvSpPr>
        <p:spPr bwMode="auto">
          <a:xfrm>
            <a:off x="3471863" y="1843088"/>
            <a:ext cx="92075" cy="95250"/>
          </a:xfrm>
          <a:custGeom>
            <a:avLst/>
            <a:gdLst>
              <a:gd name="T0" fmla="*/ 7059736 w 423"/>
              <a:gd name="T1" fmla="*/ 4845762 h 437"/>
              <a:gd name="T2" fmla="*/ 9286732 w 423"/>
              <a:gd name="T3" fmla="*/ 7363675 h 437"/>
              <a:gd name="T4" fmla="*/ 12271660 w 423"/>
              <a:gd name="T5" fmla="*/ 10689360 h 437"/>
              <a:gd name="T6" fmla="*/ 14498439 w 423"/>
              <a:gd name="T7" fmla="*/ 13207273 h 437"/>
              <a:gd name="T8" fmla="*/ 14972309 w 423"/>
              <a:gd name="T9" fmla="*/ 13729732 h 437"/>
              <a:gd name="T10" fmla="*/ 15304040 w 423"/>
              <a:gd name="T11" fmla="*/ 13967312 h 437"/>
              <a:gd name="T12" fmla="*/ 15588319 w 423"/>
              <a:gd name="T13" fmla="*/ 13967312 h 437"/>
              <a:gd name="T14" fmla="*/ 15825146 w 423"/>
              <a:gd name="T15" fmla="*/ 13777248 h 437"/>
              <a:gd name="T16" fmla="*/ 16346469 w 423"/>
              <a:gd name="T17" fmla="*/ 13302305 h 437"/>
              <a:gd name="T18" fmla="*/ 16820122 w 423"/>
              <a:gd name="T19" fmla="*/ 12257171 h 437"/>
              <a:gd name="T20" fmla="*/ 17057166 w 423"/>
              <a:gd name="T21" fmla="*/ 10974457 h 437"/>
              <a:gd name="T22" fmla="*/ 16962261 w 423"/>
              <a:gd name="T23" fmla="*/ 9454162 h 437"/>
              <a:gd name="T24" fmla="*/ 16630748 w 423"/>
              <a:gd name="T25" fmla="*/ 8218963 h 437"/>
              <a:gd name="T26" fmla="*/ 17199305 w 423"/>
              <a:gd name="T27" fmla="*/ 7696287 h 437"/>
              <a:gd name="T28" fmla="*/ 18146829 w 423"/>
              <a:gd name="T29" fmla="*/ 8313995 h 437"/>
              <a:gd name="T30" fmla="*/ 19663128 w 423"/>
              <a:gd name="T31" fmla="*/ 11639463 h 437"/>
              <a:gd name="T32" fmla="*/ 19615675 w 423"/>
              <a:gd name="T33" fmla="*/ 12732113 h 437"/>
              <a:gd name="T34" fmla="*/ 17057166 w 423"/>
              <a:gd name="T35" fmla="*/ 15059962 h 437"/>
              <a:gd name="T36" fmla="*/ 13598367 w 423"/>
              <a:gd name="T37" fmla="*/ 18100551 h 437"/>
              <a:gd name="T38" fmla="*/ 11039640 w 423"/>
              <a:gd name="T39" fmla="*/ 20380884 h 437"/>
              <a:gd name="T40" fmla="*/ 9902525 w 423"/>
              <a:gd name="T41" fmla="*/ 20333368 h 437"/>
              <a:gd name="T42" fmla="*/ 6822910 w 423"/>
              <a:gd name="T43" fmla="*/ 18480680 h 437"/>
              <a:gd name="T44" fmla="*/ 6396492 w 423"/>
              <a:gd name="T45" fmla="*/ 17388029 h 437"/>
              <a:gd name="T46" fmla="*/ 6917597 w 423"/>
              <a:gd name="T47" fmla="*/ 16865353 h 437"/>
              <a:gd name="T48" fmla="*/ 8054712 w 423"/>
              <a:gd name="T49" fmla="*/ 17340513 h 437"/>
              <a:gd name="T50" fmla="*/ 9571011 w 423"/>
              <a:gd name="T51" fmla="*/ 17625391 h 437"/>
              <a:gd name="T52" fmla="*/ 10897501 w 423"/>
              <a:gd name="T53" fmla="*/ 17530359 h 437"/>
              <a:gd name="T54" fmla="*/ 11939929 w 423"/>
              <a:gd name="T55" fmla="*/ 17197965 h 437"/>
              <a:gd name="T56" fmla="*/ 12508487 w 423"/>
              <a:gd name="T57" fmla="*/ 16722805 h 437"/>
              <a:gd name="T58" fmla="*/ 12698078 w 423"/>
              <a:gd name="T59" fmla="*/ 16485225 h 437"/>
              <a:gd name="T60" fmla="*/ 12745531 w 423"/>
              <a:gd name="T61" fmla="*/ 16247645 h 437"/>
              <a:gd name="T62" fmla="*/ 12603391 w 423"/>
              <a:gd name="T63" fmla="*/ 15915251 h 437"/>
              <a:gd name="T64" fmla="*/ 12082068 w 423"/>
              <a:gd name="T65" fmla="*/ 15297542 h 437"/>
              <a:gd name="T66" fmla="*/ 9855290 w 423"/>
              <a:gd name="T67" fmla="*/ 12827145 h 437"/>
              <a:gd name="T68" fmla="*/ 6870145 w 423"/>
              <a:gd name="T69" fmla="*/ 9501678 h 437"/>
              <a:gd name="T70" fmla="*/ 4643366 w 423"/>
              <a:gd name="T71" fmla="*/ 6936249 h 437"/>
              <a:gd name="T72" fmla="*/ 3885217 w 423"/>
              <a:gd name="T73" fmla="*/ 6128477 h 437"/>
              <a:gd name="T74" fmla="*/ 3364111 w 423"/>
              <a:gd name="T75" fmla="*/ 5748566 h 437"/>
              <a:gd name="T76" fmla="*/ 2984928 w 423"/>
              <a:gd name="T77" fmla="*/ 5606018 h 437"/>
              <a:gd name="T78" fmla="*/ 2605962 w 423"/>
              <a:gd name="T79" fmla="*/ 5606018 h 437"/>
              <a:gd name="T80" fmla="*/ 2226996 w 423"/>
              <a:gd name="T81" fmla="*/ 5748566 h 437"/>
              <a:gd name="T82" fmla="*/ 1563534 w 423"/>
              <a:gd name="T83" fmla="*/ 6080961 h 437"/>
              <a:gd name="T84" fmla="*/ 521105 w 423"/>
              <a:gd name="T85" fmla="*/ 5890896 h 437"/>
              <a:gd name="T86" fmla="*/ 900289 w 423"/>
              <a:gd name="T87" fmla="*/ 4465852 h 437"/>
              <a:gd name="T88" fmla="*/ 5022332 w 423"/>
              <a:gd name="T89" fmla="*/ 807554 h 437"/>
              <a:gd name="T90" fmla="*/ 6491179 w 423"/>
              <a:gd name="T91" fmla="*/ 617708 h 437"/>
              <a:gd name="T92" fmla="*/ 6585866 w 423"/>
              <a:gd name="T93" fmla="*/ 1615327 h 437"/>
              <a:gd name="T94" fmla="*/ 6017308 w 423"/>
              <a:gd name="T95" fmla="*/ 2375365 h 437"/>
              <a:gd name="T96" fmla="*/ 5922621 w 423"/>
              <a:gd name="T97" fmla="*/ 2945557 h 437"/>
              <a:gd name="T98" fmla="*/ 5970073 w 423"/>
              <a:gd name="T99" fmla="*/ 3372983 h 437"/>
              <a:gd name="T100" fmla="*/ 6349039 w 423"/>
              <a:gd name="T101" fmla="*/ 3943176 h 43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23" h="437">
                <a:moveTo>
                  <a:pt x="141" y="94"/>
                </a:moveTo>
                <a:lnTo>
                  <a:pt x="149" y="102"/>
                </a:lnTo>
                <a:lnTo>
                  <a:pt x="168" y="124"/>
                </a:lnTo>
                <a:lnTo>
                  <a:pt x="196" y="155"/>
                </a:lnTo>
                <a:lnTo>
                  <a:pt x="227" y="190"/>
                </a:lnTo>
                <a:lnTo>
                  <a:pt x="259" y="225"/>
                </a:lnTo>
                <a:lnTo>
                  <a:pt x="286" y="255"/>
                </a:lnTo>
                <a:lnTo>
                  <a:pt x="306" y="278"/>
                </a:lnTo>
                <a:lnTo>
                  <a:pt x="313" y="286"/>
                </a:lnTo>
                <a:lnTo>
                  <a:pt x="316" y="289"/>
                </a:lnTo>
                <a:lnTo>
                  <a:pt x="319" y="293"/>
                </a:lnTo>
                <a:lnTo>
                  <a:pt x="323" y="294"/>
                </a:lnTo>
                <a:lnTo>
                  <a:pt x="326" y="295"/>
                </a:lnTo>
                <a:lnTo>
                  <a:pt x="329" y="294"/>
                </a:lnTo>
                <a:lnTo>
                  <a:pt x="331" y="293"/>
                </a:lnTo>
                <a:lnTo>
                  <a:pt x="334" y="290"/>
                </a:lnTo>
                <a:lnTo>
                  <a:pt x="338" y="287"/>
                </a:lnTo>
                <a:lnTo>
                  <a:pt x="345" y="280"/>
                </a:lnTo>
                <a:lnTo>
                  <a:pt x="350" y="270"/>
                </a:lnTo>
                <a:lnTo>
                  <a:pt x="355" y="258"/>
                </a:lnTo>
                <a:lnTo>
                  <a:pt x="358" y="246"/>
                </a:lnTo>
                <a:lnTo>
                  <a:pt x="360" y="231"/>
                </a:lnTo>
                <a:lnTo>
                  <a:pt x="360" y="215"/>
                </a:lnTo>
                <a:lnTo>
                  <a:pt x="358" y="199"/>
                </a:lnTo>
                <a:lnTo>
                  <a:pt x="354" y="181"/>
                </a:lnTo>
                <a:lnTo>
                  <a:pt x="351" y="173"/>
                </a:lnTo>
                <a:lnTo>
                  <a:pt x="349" y="166"/>
                </a:lnTo>
                <a:lnTo>
                  <a:pt x="363" y="162"/>
                </a:lnTo>
                <a:lnTo>
                  <a:pt x="377" y="160"/>
                </a:lnTo>
                <a:lnTo>
                  <a:pt x="383" y="175"/>
                </a:lnTo>
                <a:lnTo>
                  <a:pt x="399" y="210"/>
                </a:lnTo>
                <a:lnTo>
                  <a:pt x="415" y="245"/>
                </a:lnTo>
                <a:lnTo>
                  <a:pt x="423" y="261"/>
                </a:lnTo>
                <a:lnTo>
                  <a:pt x="414" y="268"/>
                </a:lnTo>
                <a:lnTo>
                  <a:pt x="392" y="288"/>
                </a:lnTo>
                <a:lnTo>
                  <a:pt x="360" y="317"/>
                </a:lnTo>
                <a:lnTo>
                  <a:pt x="324" y="349"/>
                </a:lnTo>
                <a:lnTo>
                  <a:pt x="287" y="381"/>
                </a:lnTo>
                <a:lnTo>
                  <a:pt x="255" y="410"/>
                </a:lnTo>
                <a:lnTo>
                  <a:pt x="233" y="429"/>
                </a:lnTo>
                <a:lnTo>
                  <a:pt x="224" y="437"/>
                </a:lnTo>
                <a:lnTo>
                  <a:pt x="209" y="428"/>
                </a:lnTo>
                <a:lnTo>
                  <a:pt x="177" y="409"/>
                </a:lnTo>
                <a:lnTo>
                  <a:pt x="144" y="389"/>
                </a:lnTo>
                <a:lnTo>
                  <a:pt x="129" y="380"/>
                </a:lnTo>
                <a:lnTo>
                  <a:pt x="135" y="366"/>
                </a:lnTo>
                <a:lnTo>
                  <a:pt x="139" y="353"/>
                </a:lnTo>
                <a:lnTo>
                  <a:pt x="146" y="355"/>
                </a:lnTo>
                <a:lnTo>
                  <a:pt x="153" y="359"/>
                </a:lnTo>
                <a:lnTo>
                  <a:pt x="170" y="365"/>
                </a:lnTo>
                <a:lnTo>
                  <a:pt x="187" y="369"/>
                </a:lnTo>
                <a:lnTo>
                  <a:pt x="202" y="371"/>
                </a:lnTo>
                <a:lnTo>
                  <a:pt x="217" y="371"/>
                </a:lnTo>
                <a:lnTo>
                  <a:pt x="230" y="369"/>
                </a:lnTo>
                <a:lnTo>
                  <a:pt x="243" y="366"/>
                </a:lnTo>
                <a:lnTo>
                  <a:pt x="252" y="362"/>
                </a:lnTo>
                <a:lnTo>
                  <a:pt x="261" y="355"/>
                </a:lnTo>
                <a:lnTo>
                  <a:pt x="264" y="352"/>
                </a:lnTo>
                <a:lnTo>
                  <a:pt x="266" y="350"/>
                </a:lnTo>
                <a:lnTo>
                  <a:pt x="268" y="347"/>
                </a:lnTo>
                <a:lnTo>
                  <a:pt x="269" y="345"/>
                </a:lnTo>
                <a:lnTo>
                  <a:pt x="269" y="342"/>
                </a:lnTo>
                <a:lnTo>
                  <a:pt x="268" y="338"/>
                </a:lnTo>
                <a:lnTo>
                  <a:pt x="266" y="335"/>
                </a:lnTo>
                <a:lnTo>
                  <a:pt x="262" y="330"/>
                </a:lnTo>
                <a:lnTo>
                  <a:pt x="255" y="322"/>
                </a:lnTo>
                <a:lnTo>
                  <a:pt x="235" y="300"/>
                </a:lnTo>
                <a:lnTo>
                  <a:pt x="208" y="270"/>
                </a:lnTo>
                <a:lnTo>
                  <a:pt x="176" y="235"/>
                </a:lnTo>
                <a:lnTo>
                  <a:pt x="145" y="200"/>
                </a:lnTo>
                <a:lnTo>
                  <a:pt x="118" y="169"/>
                </a:lnTo>
                <a:lnTo>
                  <a:pt x="98" y="146"/>
                </a:lnTo>
                <a:lnTo>
                  <a:pt x="91" y="139"/>
                </a:lnTo>
                <a:lnTo>
                  <a:pt x="82" y="129"/>
                </a:lnTo>
                <a:lnTo>
                  <a:pt x="74" y="123"/>
                </a:lnTo>
                <a:lnTo>
                  <a:pt x="71" y="121"/>
                </a:lnTo>
                <a:lnTo>
                  <a:pt x="66" y="119"/>
                </a:lnTo>
                <a:lnTo>
                  <a:pt x="63" y="118"/>
                </a:lnTo>
                <a:lnTo>
                  <a:pt x="59" y="118"/>
                </a:lnTo>
                <a:lnTo>
                  <a:pt x="55" y="118"/>
                </a:lnTo>
                <a:lnTo>
                  <a:pt x="51" y="119"/>
                </a:lnTo>
                <a:lnTo>
                  <a:pt x="47" y="121"/>
                </a:lnTo>
                <a:lnTo>
                  <a:pt x="43" y="122"/>
                </a:lnTo>
                <a:lnTo>
                  <a:pt x="33" y="128"/>
                </a:lnTo>
                <a:lnTo>
                  <a:pt x="23" y="137"/>
                </a:lnTo>
                <a:lnTo>
                  <a:pt x="11" y="124"/>
                </a:lnTo>
                <a:lnTo>
                  <a:pt x="0" y="111"/>
                </a:lnTo>
                <a:lnTo>
                  <a:pt x="19" y="94"/>
                </a:lnTo>
                <a:lnTo>
                  <a:pt x="62" y="56"/>
                </a:lnTo>
                <a:lnTo>
                  <a:pt x="106" y="17"/>
                </a:lnTo>
                <a:lnTo>
                  <a:pt x="125" y="0"/>
                </a:lnTo>
                <a:lnTo>
                  <a:pt x="137" y="13"/>
                </a:lnTo>
                <a:lnTo>
                  <a:pt x="148" y="25"/>
                </a:lnTo>
                <a:lnTo>
                  <a:pt x="139" y="34"/>
                </a:lnTo>
                <a:lnTo>
                  <a:pt x="133" y="42"/>
                </a:lnTo>
                <a:lnTo>
                  <a:pt x="127" y="50"/>
                </a:lnTo>
                <a:lnTo>
                  <a:pt x="125" y="58"/>
                </a:lnTo>
                <a:lnTo>
                  <a:pt x="125" y="62"/>
                </a:lnTo>
                <a:lnTo>
                  <a:pt x="125" y="66"/>
                </a:lnTo>
                <a:lnTo>
                  <a:pt x="126" y="71"/>
                </a:lnTo>
                <a:lnTo>
                  <a:pt x="128" y="75"/>
                </a:lnTo>
                <a:lnTo>
                  <a:pt x="134" y="83"/>
                </a:lnTo>
                <a:lnTo>
                  <a:pt x="141" y="94"/>
                </a:lnTo>
                <a:close/>
              </a:path>
            </a:pathLst>
          </a:custGeom>
          <a:solidFill>
            <a:srgbClr val="FFFFFF"/>
          </a:solidFill>
          <a:ln w="9525">
            <a:noFill/>
            <a:round/>
            <a:headEnd/>
            <a:tailEnd/>
          </a:ln>
        </p:spPr>
        <p:txBody>
          <a:bodyPr/>
          <a:lstStyle/>
          <a:p>
            <a:endParaRPr lang="en-US"/>
          </a:p>
        </p:txBody>
      </p:sp>
      <p:sp>
        <p:nvSpPr>
          <p:cNvPr id="476" name="Freeform 480"/>
          <p:cNvSpPr>
            <a:spLocks/>
          </p:cNvSpPr>
          <p:nvPr/>
        </p:nvSpPr>
        <p:spPr bwMode="auto">
          <a:xfrm>
            <a:off x="3427413" y="1881188"/>
            <a:ext cx="76200" cy="90487"/>
          </a:xfrm>
          <a:custGeom>
            <a:avLst/>
            <a:gdLst>
              <a:gd name="T0" fmla="*/ 6560777 w 352"/>
              <a:gd name="T1" fmla="*/ 4675971 h 410"/>
              <a:gd name="T2" fmla="*/ 8341519 w 352"/>
              <a:gd name="T3" fmla="*/ 7257499 h 410"/>
              <a:gd name="T4" fmla="*/ 10731428 w 352"/>
              <a:gd name="T5" fmla="*/ 10813197 h 410"/>
              <a:gd name="T6" fmla="*/ 12465411 w 352"/>
              <a:gd name="T7" fmla="*/ 13394945 h 410"/>
              <a:gd name="T8" fmla="*/ 13027819 w 352"/>
              <a:gd name="T9" fmla="*/ 14174237 h 410"/>
              <a:gd name="T10" fmla="*/ 13683745 w 352"/>
              <a:gd name="T11" fmla="*/ 14709876 h 410"/>
              <a:gd name="T12" fmla="*/ 14386863 w 352"/>
              <a:gd name="T13" fmla="*/ 14807425 h 410"/>
              <a:gd name="T14" fmla="*/ 15136524 w 352"/>
              <a:gd name="T15" fmla="*/ 14563772 h 410"/>
              <a:gd name="T16" fmla="*/ 16026895 w 352"/>
              <a:gd name="T17" fmla="*/ 14953529 h 410"/>
              <a:gd name="T18" fmla="*/ 15511463 w 352"/>
              <a:gd name="T19" fmla="*/ 16317455 h 410"/>
              <a:gd name="T20" fmla="*/ 11481305 w 352"/>
              <a:gd name="T21" fmla="*/ 19288518 h 410"/>
              <a:gd name="T22" fmla="*/ 10122261 w 352"/>
              <a:gd name="T23" fmla="*/ 19288518 h 410"/>
              <a:gd name="T24" fmla="*/ 10028526 w 352"/>
              <a:gd name="T25" fmla="*/ 18314348 h 410"/>
              <a:gd name="T26" fmla="*/ 10497199 w 352"/>
              <a:gd name="T27" fmla="*/ 17632385 h 410"/>
              <a:gd name="T28" fmla="*/ 10637693 w 352"/>
              <a:gd name="T29" fmla="*/ 16901868 h 410"/>
              <a:gd name="T30" fmla="*/ 10403465 w 352"/>
              <a:gd name="T31" fmla="*/ 16122576 h 410"/>
              <a:gd name="T32" fmla="*/ 9888032 w 352"/>
              <a:gd name="T33" fmla="*/ 15294510 h 410"/>
              <a:gd name="T34" fmla="*/ 8107290 w 352"/>
              <a:gd name="T35" fmla="*/ 12664207 h 410"/>
              <a:gd name="T36" fmla="*/ 5764140 w 352"/>
              <a:gd name="T37" fmla="*/ 9157284 h 410"/>
              <a:gd name="T38" fmla="*/ 3983398 w 352"/>
              <a:gd name="T39" fmla="*/ 6526982 h 410"/>
              <a:gd name="T40" fmla="*/ 3420990 w 352"/>
              <a:gd name="T41" fmla="*/ 5747690 h 410"/>
              <a:gd name="T42" fmla="*/ 2764848 w 352"/>
              <a:gd name="T43" fmla="*/ 5260605 h 410"/>
              <a:gd name="T44" fmla="*/ 2108705 w 352"/>
              <a:gd name="T45" fmla="*/ 5163056 h 410"/>
              <a:gd name="T46" fmla="*/ 1312069 w 352"/>
              <a:gd name="T47" fmla="*/ 5406709 h 410"/>
              <a:gd name="T48" fmla="*/ 468673 w 352"/>
              <a:gd name="T49" fmla="*/ 4968178 h 410"/>
              <a:gd name="T50" fmla="*/ 890371 w 352"/>
              <a:gd name="T51" fmla="*/ 3653247 h 410"/>
              <a:gd name="T52" fmla="*/ 4967504 w 352"/>
              <a:gd name="T53" fmla="*/ 681963 h 410"/>
              <a:gd name="T54" fmla="*/ 6326332 w 352"/>
              <a:gd name="T55" fmla="*/ 681963 h 410"/>
              <a:gd name="T56" fmla="*/ 6420066 w 352"/>
              <a:gd name="T57" fmla="*/ 1656133 h 410"/>
              <a:gd name="T58" fmla="*/ 5951610 w 352"/>
              <a:gd name="T59" fmla="*/ 2338096 h 410"/>
              <a:gd name="T60" fmla="*/ 5810899 w 352"/>
              <a:gd name="T61" fmla="*/ 3068613 h 410"/>
              <a:gd name="T62" fmla="*/ 6045344 w 352"/>
              <a:gd name="T63" fmla="*/ 3847905 h 4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52" h="410">
                <a:moveTo>
                  <a:pt x="135" y="88"/>
                </a:moveTo>
                <a:lnTo>
                  <a:pt x="140" y="96"/>
                </a:lnTo>
                <a:lnTo>
                  <a:pt x="156" y="118"/>
                </a:lnTo>
                <a:lnTo>
                  <a:pt x="178" y="149"/>
                </a:lnTo>
                <a:lnTo>
                  <a:pt x="203" y="186"/>
                </a:lnTo>
                <a:lnTo>
                  <a:pt x="229" y="222"/>
                </a:lnTo>
                <a:lnTo>
                  <a:pt x="250" y="253"/>
                </a:lnTo>
                <a:lnTo>
                  <a:pt x="266" y="275"/>
                </a:lnTo>
                <a:lnTo>
                  <a:pt x="271" y="284"/>
                </a:lnTo>
                <a:lnTo>
                  <a:pt x="278" y="291"/>
                </a:lnTo>
                <a:lnTo>
                  <a:pt x="285" y="298"/>
                </a:lnTo>
                <a:lnTo>
                  <a:pt x="292" y="302"/>
                </a:lnTo>
                <a:lnTo>
                  <a:pt x="299" y="304"/>
                </a:lnTo>
                <a:lnTo>
                  <a:pt x="307" y="304"/>
                </a:lnTo>
                <a:lnTo>
                  <a:pt x="314" y="302"/>
                </a:lnTo>
                <a:lnTo>
                  <a:pt x="323" y="299"/>
                </a:lnTo>
                <a:lnTo>
                  <a:pt x="332" y="293"/>
                </a:lnTo>
                <a:lnTo>
                  <a:pt x="342" y="307"/>
                </a:lnTo>
                <a:lnTo>
                  <a:pt x="352" y="321"/>
                </a:lnTo>
                <a:lnTo>
                  <a:pt x="331" y="335"/>
                </a:lnTo>
                <a:lnTo>
                  <a:pt x="289" y="365"/>
                </a:lnTo>
                <a:lnTo>
                  <a:pt x="245" y="396"/>
                </a:lnTo>
                <a:lnTo>
                  <a:pt x="226" y="410"/>
                </a:lnTo>
                <a:lnTo>
                  <a:pt x="216" y="396"/>
                </a:lnTo>
                <a:lnTo>
                  <a:pt x="206" y="382"/>
                </a:lnTo>
                <a:lnTo>
                  <a:pt x="214" y="376"/>
                </a:lnTo>
                <a:lnTo>
                  <a:pt x="220" y="368"/>
                </a:lnTo>
                <a:lnTo>
                  <a:pt x="224" y="362"/>
                </a:lnTo>
                <a:lnTo>
                  <a:pt x="227" y="354"/>
                </a:lnTo>
                <a:lnTo>
                  <a:pt x="227" y="347"/>
                </a:lnTo>
                <a:lnTo>
                  <a:pt x="226" y="339"/>
                </a:lnTo>
                <a:lnTo>
                  <a:pt x="222" y="331"/>
                </a:lnTo>
                <a:lnTo>
                  <a:pt x="217" y="322"/>
                </a:lnTo>
                <a:lnTo>
                  <a:pt x="211" y="314"/>
                </a:lnTo>
                <a:lnTo>
                  <a:pt x="196" y="291"/>
                </a:lnTo>
                <a:lnTo>
                  <a:pt x="173" y="260"/>
                </a:lnTo>
                <a:lnTo>
                  <a:pt x="148" y="224"/>
                </a:lnTo>
                <a:lnTo>
                  <a:pt x="123" y="188"/>
                </a:lnTo>
                <a:lnTo>
                  <a:pt x="101" y="157"/>
                </a:lnTo>
                <a:lnTo>
                  <a:pt x="85" y="134"/>
                </a:lnTo>
                <a:lnTo>
                  <a:pt x="79" y="126"/>
                </a:lnTo>
                <a:lnTo>
                  <a:pt x="73" y="118"/>
                </a:lnTo>
                <a:lnTo>
                  <a:pt x="66" y="112"/>
                </a:lnTo>
                <a:lnTo>
                  <a:pt x="59" y="108"/>
                </a:lnTo>
                <a:lnTo>
                  <a:pt x="53" y="106"/>
                </a:lnTo>
                <a:lnTo>
                  <a:pt x="45" y="106"/>
                </a:lnTo>
                <a:lnTo>
                  <a:pt x="37" y="108"/>
                </a:lnTo>
                <a:lnTo>
                  <a:pt x="28" y="111"/>
                </a:lnTo>
                <a:lnTo>
                  <a:pt x="19" y="115"/>
                </a:lnTo>
                <a:lnTo>
                  <a:pt x="10" y="102"/>
                </a:lnTo>
                <a:lnTo>
                  <a:pt x="0" y="89"/>
                </a:lnTo>
                <a:lnTo>
                  <a:pt x="19" y="75"/>
                </a:lnTo>
                <a:lnTo>
                  <a:pt x="63" y="44"/>
                </a:lnTo>
                <a:lnTo>
                  <a:pt x="106" y="14"/>
                </a:lnTo>
                <a:lnTo>
                  <a:pt x="125" y="0"/>
                </a:lnTo>
                <a:lnTo>
                  <a:pt x="135" y="14"/>
                </a:lnTo>
                <a:lnTo>
                  <a:pt x="144" y="28"/>
                </a:lnTo>
                <a:lnTo>
                  <a:pt x="137" y="34"/>
                </a:lnTo>
                <a:lnTo>
                  <a:pt x="132" y="41"/>
                </a:lnTo>
                <a:lnTo>
                  <a:pt x="127" y="48"/>
                </a:lnTo>
                <a:lnTo>
                  <a:pt x="125" y="56"/>
                </a:lnTo>
                <a:lnTo>
                  <a:pt x="124" y="63"/>
                </a:lnTo>
                <a:lnTo>
                  <a:pt x="126" y="70"/>
                </a:lnTo>
                <a:lnTo>
                  <a:pt x="129" y="79"/>
                </a:lnTo>
                <a:lnTo>
                  <a:pt x="135" y="88"/>
                </a:lnTo>
                <a:close/>
              </a:path>
            </a:pathLst>
          </a:custGeom>
          <a:solidFill>
            <a:srgbClr val="FFFFFF"/>
          </a:solidFill>
          <a:ln w="9525">
            <a:noFill/>
            <a:round/>
            <a:headEnd/>
            <a:tailEnd/>
          </a:ln>
        </p:spPr>
        <p:txBody>
          <a:bodyPr/>
          <a:lstStyle/>
          <a:p>
            <a:endParaRPr lang="en-US"/>
          </a:p>
        </p:txBody>
      </p:sp>
      <p:sp>
        <p:nvSpPr>
          <p:cNvPr id="477" name="Freeform 481"/>
          <p:cNvSpPr>
            <a:spLocks/>
          </p:cNvSpPr>
          <p:nvPr/>
        </p:nvSpPr>
        <p:spPr bwMode="auto">
          <a:xfrm>
            <a:off x="3373438" y="1909763"/>
            <a:ext cx="79375" cy="96837"/>
          </a:xfrm>
          <a:custGeom>
            <a:avLst/>
            <a:gdLst>
              <a:gd name="T0" fmla="*/ 11635016 w 362"/>
              <a:gd name="T1" fmla="*/ 5185773 h 446"/>
              <a:gd name="T2" fmla="*/ 9759836 w 362"/>
              <a:gd name="T3" fmla="*/ 4195691 h 446"/>
              <a:gd name="T4" fmla="*/ 8077174 w 362"/>
              <a:gd name="T5" fmla="*/ 3724316 h 446"/>
              <a:gd name="T6" fmla="*/ 6538570 w 362"/>
              <a:gd name="T7" fmla="*/ 3677201 h 446"/>
              <a:gd name="T8" fmla="*/ 5240504 w 362"/>
              <a:gd name="T9" fmla="*/ 3912779 h 446"/>
              <a:gd name="T10" fmla="*/ 4182756 w 362"/>
              <a:gd name="T11" fmla="*/ 4384154 h 446"/>
              <a:gd name="T12" fmla="*/ 3509822 w 362"/>
              <a:gd name="T13" fmla="*/ 4997093 h 446"/>
              <a:gd name="T14" fmla="*/ 2932709 w 362"/>
              <a:gd name="T15" fmla="*/ 5751380 h 446"/>
              <a:gd name="T16" fmla="*/ 2644372 w 362"/>
              <a:gd name="T17" fmla="*/ 6694346 h 446"/>
              <a:gd name="T18" fmla="*/ 2644372 w 362"/>
              <a:gd name="T19" fmla="*/ 7684211 h 446"/>
              <a:gd name="T20" fmla="*/ 3028968 w 362"/>
              <a:gd name="T21" fmla="*/ 8674294 h 446"/>
              <a:gd name="T22" fmla="*/ 3798160 w 362"/>
              <a:gd name="T23" fmla="*/ 9617043 h 446"/>
              <a:gd name="T24" fmla="*/ 4423292 w 362"/>
              <a:gd name="T25" fmla="*/ 9899955 h 446"/>
              <a:gd name="T26" fmla="*/ 6057935 w 362"/>
              <a:gd name="T27" fmla="*/ 9899955 h 446"/>
              <a:gd name="T28" fmla="*/ 8702307 w 362"/>
              <a:gd name="T29" fmla="*/ 9381464 h 446"/>
              <a:gd name="T30" fmla="*/ 11346459 w 362"/>
              <a:gd name="T31" fmla="*/ 8862757 h 446"/>
              <a:gd name="T32" fmla="*/ 13077360 w 362"/>
              <a:gd name="T33" fmla="*/ 8815641 h 446"/>
              <a:gd name="T34" fmla="*/ 14375426 w 362"/>
              <a:gd name="T35" fmla="*/ 9145668 h 446"/>
              <a:gd name="T36" fmla="*/ 15385155 w 362"/>
              <a:gd name="T37" fmla="*/ 9758608 h 446"/>
              <a:gd name="T38" fmla="*/ 16298626 w 362"/>
              <a:gd name="T39" fmla="*/ 10748473 h 446"/>
              <a:gd name="T40" fmla="*/ 17019798 w 362"/>
              <a:gd name="T41" fmla="*/ 12209930 h 446"/>
              <a:gd name="T42" fmla="*/ 17404394 w 362"/>
              <a:gd name="T43" fmla="*/ 13671387 h 446"/>
              <a:gd name="T44" fmla="*/ 17260116 w 362"/>
              <a:gd name="T45" fmla="*/ 15179960 h 446"/>
              <a:gd name="T46" fmla="*/ 16683222 w 362"/>
              <a:gd name="T47" fmla="*/ 16594084 h 446"/>
              <a:gd name="T48" fmla="*/ 15529434 w 362"/>
              <a:gd name="T49" fmla="*/ 17867078 h 446"/>
              <a:gd name="T50" fmla="*/ 14038850 w 362"/>
              <a:gd name="T51" fmla="*/ 18809827 h 446"/>
              <a:gd name="T52" fmla="*/ 12404208 w 362"/>
              <a:gd name="T53" fmla="*/ 19281202 h 446"/>
              <a:gd name="T54" fmla="*/ 10721545 w 362"/>
              <a:gd name="T55" fmla="*/ 19469882 h 446"/>
              <a:gd name="T56" fmla="*/ 10336949 w 362"/>
              <a:gd name="T57" fmla="*/ 20412632 h 446"/>
              <a:gd name="T58" fmla="*/ 8606048 w 362"/>
              <a:gd name="T59" fmla="*/ 20365516 h 446"/>
              <a:gd name="T60" fmla="*/ 5288524 w 362"/>
              <a:gd name="T61" fmla="*/ 16971227 h 446"/>
              <a:gd name="T62" fmla="*/ 6731088 w 362"/>
              <a:gd name="T63" fmla="*/ 16358505 h 446"/>
              <a:gd name="T64" fmla="*/ 8269472 w 362"/>
              <a:gd name="T65" fmla="*/ 17159907 h 446"/>
              <a:gd name="T66" fmla="*/ 9759836 w 362"/>
              <a:gd name="T67" fmla="*/ 17537050 h 446"/>
              <a:gd name="T68" fmla="*/ 11106141 w 362"/>
              <a:gd name="T69" fmla="*/ 17631282 h 446"/>
              <a:gd name="T70" fmla="*/ 12308168 w 362"/>
              <a:gd name="T71" fmla="*/ 17442819 h 446"/>
              <a:gd name="T72" fmla="*/ 13269658 w 362"/>
              <a:gd name="T73" fmla="*/ 17018560 h 446"/>
              <a:gd name="T74" fmla="*/ 14327407 w 362"/>
              <a:gd name="T75" fmla="*/ 16169825 h 446"/>
              <a:gd name="T76" fmla="*/ 14663983 w 362"/>
              <a:gd name="T77" fmla="*/ 15509987 h 446"/>
              <a:gd name="T78" fmla="*/ 14760022 w 362"/>
              <a:gd name="T79" fmla="*/ 14849932 h 446"/>
              <a:gd name="T80" fmla="*/ 14375426 w 362"/>
              <a:gd name="T81" fmla="*/ 13577155 h 446"/>
              <a:gd name="T82" fmla="*/ 13606234 w 362"/>
              <a:gd name="T83" fmla="*/ 12728420 h 446"/>
              <a:gd name="T84" fmla="*/ 12500466 w 362"/>
              <a:gd name="T85" fmla="*/ 12351277 h 446"/>
              <a:gd name="T86" fmla="*/ 10865824 w 362"/>
              <a:gd name="T87" fmla="*/ 12634189 h 446"/>
              <a:gd name="T88" fmla="*/ 7067445 w 362"/>
              <a:gd name="T89" fmla="*/ 13435591 h 446"/>
              <a:gd name="T90" fmla="*/ 5529061 w 362"/>
              <a:gd name="T91" fmla="*/ 13671387 h 446"/>
              <a:gd name="T92" fmla="*/ 4182756 w 362"/>
              <a:gd name="T93" fmla="*/ 13624271 h 446"/>
              <a:gd name="T94" fmla="*/ 3028968 w 362"/>
              <a:gd name="T95" fmla="*/ 13341359 h 446"/>
              <a:gd name="T96" fmla="*/ 2067478 w 362"/>
              <a:gd name="T97" fmla="*/ 12681305 h 446"/>
              <a:gd name="T98" fmla="*/ 1153788 w 362"/>
              <a:gd name="T99" fmla="*/ 11596991 h 446"/>
              <a:gd name="T100" fmla="*/ 384596 w 362"/>
              <a:gd name="T101" fmla="*/ 10041302 h 446"/>
              <a:gd name="T102" fmla="*/ 0 w 362"/>
              <a:gd name="T103" fmla="*/ 8297150 h 446"/>
              <a:gd name="T104" fmla="*/ 192298 w 362"/>
              <a:gd name="T105" fmla="*/ 6458550 h 446"/>
              <a:gd name="T106" fmla="*/ 961490 w 362"/>
              <a:gd name="T107" fmla="*/ 4808630 h 446"/>
              <a:gd name="T108" fmla="*/ 2307795 w 362"/>
              <a:gd name="T109" fmla="*/ 3347173 h 446"/>
              <a:gd name="T110" fmla="*/ 4134736 w 362"/>
              <a:gd name="T111" fmla="*/ 2262859 h 446"/>
              <a:gd name="T112" fmla="*/ 6057935 w 362"/>
              <a:gd name="T113" fmla="*/ 1649920 h 446"/>
              <a:gd name="T114" fmla="*/ 7740597 w 362"/>
              <a:gd name="T115" fmla="*/ 1602804 h 446"/>
              <a:gd name="T116" fmla="*/ 7932895 w 362"/>
              <a:gd name="T117" fmla="*/ 612939 h 446"/>
              <a:gd name="T118" fmla="*/ 9759836 w 362"/>
              <a:gd name="T119" fmla="*/ 801402 h 446"/>
              <a:gd name="T120" fmla="*/ 13894572 w 362"/>
              <a:gd name="T121" fmla="*/ 4949977 h 44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2" h="446">
                <a:moveTo>
                  <a:pt x="271" y="129"/>
                </a:moveTo>
                <a:lnTo>
                  <a:pt x="257" y="119"/>
                </a:lnTo>
                <a:lnTo>
                  <a:pt x="242" y="110"/>
                </a:lnTo>
                <a:lnTo>
                  <a:pt x="229" y="101"/>
                </a:lnTo>
                <a:lnTo>
                  <a:pt x="216" y="95"/>
                </a:lnTo>
                <a:lnTo>
                  <a:pt x="203" y="89"/>
                </a:lnTo>
                <a:lnTo>
                  <a:pt x="190" y="85"/>
                </a:lnTo>
                <a:lnTo>
                  <a:pt x="178" y="81"/>
                </a:lnTo>
                <a:lnTo>
                  <a:pt x="168" y="79"/>
                </a:lnTo>
                <a:lnTo>
                  <a:pt x="156" y="78"/>
                </a:lnTo>
                <a:lnTo>
                  <a:pt x="145" y="77"/>
                </a:lnTo>
                <a:lnTo>
                  <a:pt x="136" y="78"/>
                </a:lnTo>
                <a:lnTo>
                  <a:pt x="126" y="79"/>
                </a:lnTo>
                <a:lnTo>
                  <a:pt x="117" y="80"/>
                </a:lnTo>
                <a:lnTo>
                  <a:pt x="109" y="83"/>
                </a:lnTo>
                <a:lnTo>
                  <a:pt x="101" y="85"/>
                </a:lnTo>
                <a:lnTo>
                  <a:pt x="94" y="89"/>
                </a:lnTo>
                <a:lnTo>
                  <a:pt x="87" y="93"/>
                </a:lnTo>
                <a:lnTo>
                  <a:pt x="82" y="97"/>
                </a:lnTo>
                <a:lnTo>
                  <a:pt x="77" y="101"/>
                </a:lnTo>
                <a:lnTo>
                  <a:pt x="73" y="106"/>
                </a:lnTo>
                <a:lnTo>
                  <a:pt x="68" y="112"/>
                </a:lnTo>
                <a:lnTo>
                  <a:pt x="64" y="117"/>
                </a:lnTo>
                <a:lnTo>
                  <a:pt x="61" y="122"/>
                </a:lnTo>
                <a:lnTo>
                  <a:pt x="59" y="129"/>
                </a:lnTo>
                <a:lnTo>
                  <a:pt x="57" y="135"/>
                </a:lnTo>
                <a:lnTo>
                  <a:pt x="55" y="142"/>
                </a:lnTo>
                <a:lnTo>
                  <a:pt x="54" y="149"/>
                </a:lnTo>
                <a:lnTo>
                  <a:pt x="54" y="156"/>
                </a:lnTo>
                <a:lnTo>
                  <a:pt x="55" y="163"/>
                </a:lnTo>
                <a:lnTo>
                  <a:pt x="57" y="171"/>
                </a:lnTo>
                <a:lnTo>
                  <a:pt x="60" y="177"/>
                </a:lnTo>
                <a:lnTo>
                  <a:pt x="63" y="184"/>
                </a:lnTo>
                <a:lnTo>
                  <a:pt x="69" y="194"/>
                </a:lnTo>
                <a:lnTo>
                  <a:pt x="76" y="201"/>
                </a:lnTo>
                <a:lnTo>
                  <a:pt x="79" y="204"/>
                </a:lnTo>
                <a:lnTo>
                  <a:pt x="83" y="207"/>
                </a:lnTo>
                <a:lnTo>
                  <a:pt x="87" y="208"/>
                </a:lnTo>
                <a:lnTo>
                  <a:pt x="92" y="210"/>
                </a:lnTo>
                <a:lnTo>
                  <a:pt x="101" y="211"/>
                </a:lnTo>
                <a:lnTo>
                  <a:pt x="113" y="211"/>
                </a:lnTo>
                <a:lnTo>
                  <a:pt x="126" y="210"/>
                </a:lnTo>
                <a:lnTo>
                  <a:pt x="141" y="208"/>
                </a:lnTo>
                <a:lnTo>
                  <a:pt x="154" y="205"/>
                </a:lnTo>
                <a:lnTo>
                  <a:pt x="181" y="199"/>
                </a:lnTo>
                <a:lnTo>
                  <a:pt x="209" y="193"/>
                </a:lnTo>
                <a:lnTo>
                  <a:pt x="222" y="191"/>
                </a:lnTo>
                <a:lnTo>
                  <a:pt x="236" y="188"/>
                </a:lnTo>
                <a:lnTo>
                  <a:pt x="249" y="187"/>
                </a:lnTo>
                <a:lnTo>
                  <a:pt x="260" y="187"/>
                </a:lnTo>
                <a:lnTo>
                  <a:pt x="272" y="187"/>
                </a:lnTo>
                <a:lnTo>
                  <a:pt x="282" y="189"/>
                </a:lnTo>
                <a:lnTo>
                  <a:pt x="291" y="191"/>
                </a:lnTo>
                <a:lnTo>
                  <a:pt x="299" y="194"/>
                </a:lnTo>
                <a:lnTo>
                  <a:pt x="307" y="197"/>
                </a:lnTo>
                <a:lnTo>
                  <a:pt x="314" y="201"/>
                </a:lnTo>
                <a:lnTo>
                  <a:pt x="320" y="207"/>
                </a:lnTo>
                <a:lnTo>
                  <a:pt x="326" y="211"/>
                </a:lnTo>
                <a:lnTo>
                  <a:pt x="331" y="216"/>
                </a:lnTo>
                <a:lnTo>
                  <a:pt x="339" y="228"/>
                </a:lnTo>
                <a:lnTo>
                  <a:pt x="346" y="240"/>
                </a:lnTo>
                <a:lnTo>
                  <a:pt x="351" y="249"/>
                </a:lnTo>
                <a:lnTo>
                  <a:pt x="354" y="259"/>
                </a:lnTo>
                <a:lnTo>
                  <a:pt x="358" y="270"/>
                </a:lnTo>
                <a:lnTo>
                  <a:pt x="360" y="279"/>
                </a:lnTo>
                <a:lnTo>
                  <a:pt x="362" y="290"/>
                </a:lnTo>
                <a:lnTo>
                  <a:pt x="362" y="301"/>
                </a:lnTo>
                <a:lnTo>
                  <a:pt x="361" y="311"/>
                </a:lnTo>
                <a:lnTo>
                  <a:pt x="359" y="322"/>
                </a:lnTo>
                <a:lnTo>
                  <a:pt x="357" y="333"/>
                </a:lnTo>
                <a:lnTo>
                  <a:pt x="352" y="342"/>
                </a:lnTo>
                <a:lnTo>
                  <a:pt x="347" y="352"/>
                </a:lnTo>
                <a:lnTo>
                  <a:pt x="340" y="361"/>
                </a:lnTo>
                <a:lnTo>
                  <a:pt x="333" y="370"/>
                </a:lnTo>
                <a:lnTo>
                  <a:pt x="323" y="379"/>
                </a:lnTo>
                <a:lnTo>
                  <a:pt x="314" y="386"/>
                </a:lnTo>
                <a:lnTo>
                  <a:pt x="302" y="393"/>
                </a:lnTo>
                <a:lnTo>
                  <a:pt x="292" y="399"/>
                </a:lnTo>
                <a:lnTo>
                  <a:pt x="282" y="403"/>
                </a:lnTo>
                <a:lnTo>
                  <a:pt x="270" y="406"/>
                </a:lnTo>
                <a:lnTo>
                  <a:pt x="258" y="409"/>
                </a:lnTo>
                <a:lnTo>
                  <a:pt x="247" y="412"/>
                </a:lnTo>
                <a:lnTo>
                  <a:pt x="235" y="413"/>
                </a:lnTo>
                <a:lnTo>
                  <a:pt x="223" y="413"/>
                </a:lnTo>
                <a:lnTo>
                  <a:pt x="212" y="412"/>
                </a:lnTo>
                <a:lnTo>
                  <a:pt x="213" y="422"/>
                </a:lnTo>
                <a:lnTo>
                  <a:pt x="215" y="433"/>
                </a:lnTo>
                <a:lnTo>
                  <a:pt x="204" y="439"/>
                </a:lnTo>
                <a:lnTo>
                  <a:pt x="193" y="446"/>
                </a:lnTo>
                <a:lnTo>
                  <a:pt x="179" y="432"/>
                </a:lnTo>
                <a:lnTo>
                  <a:pt x="152" y="403"/>
                </a:lnTo>
                <a:lnTo>
                  <a:pt x="123" y="373"/>
                </a:lnTo>
                <a:lnTo>
                  <a:pt x="110" y="360"/>
                </a:lnTo>
                <a:lnTo>
                  <a:pt x="119" y="349"/>
                </a:lnTo>
                <a:lnTo>
                  <a:pt x="129" y="338"/>
                </a:lnTo>
                <a:lnTo>
                  <a:pt x="140" y="347"/>
                </a:lnTo>
                <a:lnTo>
                  <a:pt x="152" y="353"/>
                </a:lnTo>
                <a:lnTo>
                  <a:pt x="161" y="358"/>
                </a:lnTo>
                <a:lnTo>
                  <a:pt x="172" y="364"/>
                </a:lnTo>
                <a:lnTo>
                  <a:pt x="182" y="368"/>
                </a:lnTo>
                <a:lnTo>
                  <a:pt x="193" y="370"/>
                </a:lnTo>
                <a:lnTo>
                  <a:pt x="203" y="372"/>
                </a:lnTo>
                <a:lnTo>
                  <a:pt x="212" y="373"/>
                </a:lnTo>
                <a:lnTo>
                  <a:pt x="222" y="374"/>
                </a:lnTo>
                <a:lnTo>
                  <a:pt x="231" y="374"/>
                </a:lnTo>
                <a:lnTo>
                  <a:pt x="239" y="373"/>
                </a:lnTo>
                <a:lnTo>
                  <a:pt x="248" y="372"/>
                </a:lnTo>
                <a:lnTo>
                  <a:pt x="256" y="370"/>
                </a:lnTo>
                <a:lnTo>
                  <a:pt x="264" y="368"/>
                </a:lnTo>
                <a:lnTo>
                  <a:pt x="270" y="365"/>
                </a:lnTo>
                <a:lnTo>
                  <a:pt x="276" y="361"/>
                </a:lnTo>
                <a:lnTo>
                  <a:pt x="286" y="355"/>
                </a:lnTo>
                <a:lnTo>
                  <a:pt x="295" y="348"/>
                </a:lnTo>
                <a:lnTo>
                  <a:pt x="298" y="343"/>
                </a:lnTo>
                <a:lnTo>
                  <a:pt x="301" y="339"/>
                </a:lnTo>
                <a:lnTo>
                  <a:pt x="303" y="335"/>
                </a:lnTo>
                <a:lnTo>
                  <a:pt x="305" y="329"/>
                </a:lnTo>
                <a:lnTo>
                  <a:pt x="306" y="325"/>
                </a:lnTo>
                <a:lnTo>
                  <a:pt x="306" y="320"/>
                </a:lnTo>
                <a:lnTo>
                  <a:pt x="307" y="315"/>
                </a:lnTo>
                <a:lnTo>
                  <a:pt x="306" y="309"/>
                </a:lnTo>
                <a:lnTo>
                  <a:pt x="304" y="299"/>
                </a:lnTo>
                <a:lnTo>
                  <a:pt x="299" y="288"/>
                </a:lnTo>
                <a:lnTo>
                  <a:pt x="295" y="280"/>
                </a:lnTo>
                <a:lnTo>
                  <a:pt x="289" y="274"/>
                </a:lnTo>
                <a:lnTo>
                  <a:pt x="283" y="270"/>
                </a:lnTo>
                <a:lnTo>
                  <a:pt x="276" y="265"/>
                </a:lnTo>
                <a:lnTo>
                  <a:pt x="269" y="263"/>
                </a:lnTo>
                <a:lnTo>
                  <a:pt x="260" y="262"/>
                </a:lnTo>
                <a:lnTo>
                  <a:pt x="251" y="262"/>
                </a:lnTo>
                <a:lnTo>
                  <a:pt x="240" y="264"/>
                </a:lnTo>
                <a:lnTo>
                  <a:pt x="226" y="268"/>
                </a:lnTo>
                <a:lnTo>
                  <a:pt x="193" y="275"/>
                </a:lnTo>
                <a:lnTo>
                  <a:pt x="161" y="281"/>
                </a:lnTo>
                <a:lnTo>
                  <a:pt x="147" y="285"/>
                </a:lnTo>
                <a:lnTo>
                  <a:pt x="136" y="287"/>
                </a:lnTo>
                <a:lnTo>
                  <a:pt x="125" y="289"/>
                </a:lnTo>
                <a:lnTo>
                  <a:pt x="115" y="290"/>
                </a:lnTo>
                <a:lnTo>
                  <a:pt x="106" y="290"/>
                </a:lnTo>
                <a:lnTo>
                  <a:pt x="96" y="290"/>
                </a:lnTo>
                <a:lnTo>
                  <a:pt x="87" y="289"/>
                </a:lnTo>
                <a:lnTo>
                  <a:pt x="79" y="288"/>
                </a:lnTo>
                <a:lnTo>
                  <a:pt x="71" y="286"/>
                </a:lnTo>
                <a:lnTo>
                  <a:pt x="63" y="283"/>
                </a:lnTo>
                <a:lnTo>
                  <a:pt x="55" y="278"/>
                </a:lnTo>
                <a:lnTo>
                  <a:pt x="49" y="274"/>
                </a:lnTo>
                <a:lnTo>
                  <a:pt x="43" y="269"/>
                </a:lnTo>
                <a:lnTo>
                  <a:pt x="36" y="262"/>
                </a:lnTo>
                <a:lnTo>
                  <a:pt x="30" y="255"/>
                </a:lnTo>
                <a:lnTo>
                  <a:pt x="24" y="246"/>
                </a:lnTo>
                <a:lnTo>
                  <a:pt x="19" y="238"/>
                </a:lnTo>
                <a:lnTo>
                  <a:pt x="13" y="226"/>
                </a:lnTo>
                <a:lnTo>
                  <a:pt x="8" y="213"/>
                </a:lnTo>
                <a:lnTo>
                  <a:pt x="4" y="200"/>
                </a:lnTo>
                <a:lnTo>
                  <a:pt x="2" y="188"/>
                </a:lnTo>
                <a:lnTo>
                  <a:pt x="0" y="176"/>
                </a:lnTo>
                <a:lnTo>
                  <a:pt x="0" y="163"/>
                </a:lnTo>
                <a:lnTo>
                  <a:pt x="2" y="150"/>
                </a:lnTo>
                <a:lnTo>
                  <a:pt x="4" y="137"/>
                </a:lnTo>
                <a:lnTo>
                  <a:pt x="8" y="126"/>
                </a:lnTo>
                <a:lnTo>
                  <a:pt x="13" y="114"/>
                </a:lnTo>
                <a:lnTo>
                  <a:pt x="20" y="102"/>
                </a:lnTo>
                <a:lnTo>
                  <a:pt x="28" y="92"/>
                </a:lnTo>
                <a:lnTo>
                  <a:pt x="37" y="81"/>
                </a:lnTo>
                <a:lnTo>
                  <a:pt x="48" y="71"/>
                </a:lnTo>
                <a:lnTo>
                  <a:pt x="61" y="63"/>
                </a:lnTo>
                <a:lnTo>
                  <a:pt x="75" y="54"/>
                </a:lnTo>
                <a:lnTo>
                  <a:pt x="86" y="48"/>
                </a:lnTo>
                <a:lnTo>
                  <a:pt x="99" y="42"/>
                </a:lnTo>
                <a:lnTo>
                  <a:pt x="113" y="38"/>
                </a:lnTo>
                <a:lnTo>
                  <a:pt x="126" y="35"/>
                </a:lnTo>
                <a:lnTo>
                  <a:pt x="139" y="33"/>
                </a:lnTo>
                <a:lnTo>
                  <a:pt x="150" y="33"/>
                </a:lnTo>
                <a:lnTo>
                  <a:pt x="161" y="34"/>
                </a:lnTo>
                <a:lnTo>
                  <a:pt x="170" y="36"/>
                </a:lnTo>
                <a:lnTo>
                  <a:pt x="168" y="24"/>
                </a:lnTo>
                <a:lnTo>
                  <a:pt x="165" y="13"/>
                </a:lnTo>
                <a:lnTo>
                  <a:pt x="176" y="6"/>
                </a:lnTo>
                <a:lnTo>
                  <a:pt x="187" y="0"/>
                </a:lnTo>
                <a:lnTo>
                  <a:pt x="203" y="17"/>
                </a:lnTo>
                <a:lnTo>
                  <a:pt x="238" y="53"/>
                </a:lnTo>
                <a:lnTo>
                  <a:pt x="273" y="89"/>
                </a:lnTo>
                <a:lnTo>
                  <a:pt x="289" y="105"/>
                </a:lnTo>
                <a:lnTo>
                  <a:pt x="280" y="117"/>
                </a:lnTo>
                <a:lnTo>
                  <a:pt x="271" y="129"/>
                </a:lnTo>
                <a:close/>
              </a:path>
            </a:pathLst>
          </a:custGeom>
          <a:solidFill>
            <a:srgbClr val="FFFFFF"/>
          </a:solidFill>
          <a:ln w="9525">
            <a:noFill/>
            <a:round/>
            <a:headEnd/>
            <a:tailEnd/>
          </a:ln>
        </p:spPr>
        <p:txBody>
          <a:bodyPr/>
          <a:lstStyle/>
          <a:p>
            <a:endParaRPr lang="en-US"/>
          </a:p>
        </p:txBody>
      </p:sp>
      <p:sp>
        <p:nvSpPr>
          <p:cNvPr id="478" name="Freeform 482"/>
          <p:cNvSpPr>
            <a:spLocks/>
          </p:cNvSpPr>
          <p:nvPr/>
        </p:nvSpPr>
        <p:spPr bwMode="auto">
          <a:xfrm>
            <a:off x="3236913" y="1952625"/>
            <a:ext cx="109537" cy="107950"/>
          </a:xfrm>
          <a:custGeom>
            <a:avLst/>
            <a:gdLst>
              <a:gd name="T0" fmla="*/ 23524694 w 506"/>
              <a:gd name="T1" fmla="*/ 18032769 h 485"/>
              <a:gd name="T2" fmla="*/ 22728062 w 506"/>
              <a:gd name="T3" fmla="*/ 19073096 h 485"/>
              <a:gd name="T4" fmla="*/ 17432619 w 506"/>
              <a:gd name="T5" fmla="*/ 20559467 h 485"/>
              <a:gd name="T6" fmla="*/ 15464416 w 506"/>
              <a:gd name="T7" fmla="*/ 16794349 h 485"/>
              <a:gd name="T8" fmla="*/ 12090417 w 506"/>
              <a:gd name="T9" fmla="*/ 10502533 h 485"/>
              <a:gd name="T10" fmla="*/ 11059340 w 506"/>
              <a:gd name="T11" fmla="*/ 8669609 h 485"/>
              <a:gd name="T12" fmla="*/ 11012582 w 506"/>
              <a:gd name="T13" fmla="*/ 10799897 h 485"/>
              <a:gd name="T14" fmla="*/ 10778354 w 506"/>
              <a:gd name="T15" fmla="*/ 18082404 h 485"/>
              <a:gd name="T16" fmla="*/ 10637645 w 506"/>
              <a:gd name="T17" fmla="*/ 22392391 h 485"/>
              <a:gd name="T18" fmla="*/ 5576646 w 506"/>
              <a:gd name="T19" fmla="*/ 23779493 h 485"/>
              <a:gd name="T20" fmla="*/ 4451835 w 506"/>
              <a:gd name="T21" fmla="*/ 23234624 h 485"/>
              <a:gd name="T22" fmla="*/ 4686279 w 506"/>
              <a:gd name="T23" fmla="*/ 22243710 h 485"/>
              <a:gd name="T24" fmla="*/ 5576646 w 506"/>
              <a:gd name="T25" fmla="*/ 21500746 h 485"/>
              <a:gd name="T26" fmla="*/ 5810873 w 506"/>
              <a:gd name="T27" fmla="*/ 20361151 h 485"/>
              <a:gd name="T28" fmla="*/ 5248468 w 506"/>
              <a:gd name="T29" fmla="*/ 18032769 h 485"/>
              <a:gd name="T30" fmla="*/ 3748936 w 506"/>
              <a:gd name="T31" fmla="*/ 11988905 h 485"/>
              <a:gd name="T32" fmla="*/ 2858569 w 506"/>
              <a:gd name="T33" fmla="*/ 8322834 h 485"/>
              <a:gd name="T34" fmla="*/ 2296164 w 506"/>
              <a:gd name="T35" fmla="*/ 7183460 h 485"/>
              <a:gd name="T36" fmla="*/ 1312063 w 506"/>
              <a:gd name="T37" fmla="*/ 6737638 h 485"/>
              <a:gd name="T38" fmla="*/ 327962 w 506"/>
              <a:gd name="T39" fmla="*/ 6588956 h 485"/>
              <a:gd name="T40" fmla="*/ 0 w 506"/>
              <a:gd name="T41" fmla="*/ 5201855 h 485"/>
              <a:gd name="T42" fmla="*/ 6092076 w 506"/>
              <a:gd name="T43" fmla="*/ 3517389 h 485"/>
              <a:gd name="T44" fmla="*/ 7451114 w 506"/>
              <a:gd name="T45" fmla="*/ 4062259 h 485"/>
              <a:gd name="T46" fmla="*/ 6982443 w 506"/>
              <a:gd name="T47" fmla="*/ 5102585 h 485"/>
              <a:gd name="T48" fmla="*/ 6138834 w 506"/>
              <a:gd name="T49" fmla="*/ 5697089 h 485"/>
              <a:gd name="T50" fmla="*/ 5857848 w 506"/>
              <a:gd name="T51" fmla="*/ 6192546 h 485"/>
              <a:gd name="T52" fmla="*/ 5810873 w 506"/>
              <a:gd name="T53" fmla="*/ 6787050 h 485"/>
              <a:gd name="T54" fmla="*/ 6185810 w 506"/>
              <a:gd name="T55" fmla="*/ 8669609 h 485"/>
              <a:gd name="T56" fmla="*/ 7591607 w 506"/>
              <a:gd name="T57" fmla="*/ 14366698 h 485"/>
              <a:gd name="T58" fmla="*/ 8997404 w 506"/>
              <a:gd name="T59" fmla="*/ 20014375 h 485"/>
              <a:gd name="T60" fmla="*/ 9184872 w 506"/>
              <a:gd name="T61" fmla="*/ 20559467 h 485"/>
              <a:gd name="T62" fmla="*/ 9278607 w 506"/>
              <a:gd name="T63" fmla="*/ 14911790 h 485"/>
              <a:gd name="T64" fmla="*/ 9559809 w 506"/>
              <a:gd name="T65" fmla="*/ 5399948 h 485"/>
              <a:gd name="T66" fmla="*/ 10356442 w 506"/>
              <a:gd name="T67" fmla="*/ 2378016 h 485"/>
              <a:gd name="T68" fmla="*/ 12418379 w 506"/>
              <a:gd name="T69" fmla="*/ 4656763 h 485"/>
              <a:gd name="T70" fmla="*/ 16823454 w 506"/>
              <a:gd name="T71" fmla="*/ 12831137 h 485"/>
              <a:gd name="T72" fmla="*/ 19447796 w 506"/>
              <a:gd name="T73" fmla="*/ 17735629 h 485"/>
              <a:gd name="T74" fmla="*/ 19354062 w 506"/>
              <a:gd name="T75" fmla="*/ 17190537 h 485"/>
              <a:gd name="T76" fmla="*/ 17901290 w 506"/>
              <a:gd name="T77" fmla="*/ 11196084 h 485"/>
              <a:gd name="T78" fmla="*/ 16401759 w 506"/>
              <a:gd name="T79" fmla="*/ 5201855 h 485"/>
              <a:gd name="T80" fmla="*/ 15933087 w 506"/>
              <a:gd name="T81" fmla="*/ 3814530 h 485"/>
              <a:gd name="T82" fmla="*/ 15089479 w 506"/>
              <a:gd name="T83" fmla="*/ 3120979 h 485"/>
              <a:gd name="T84" fmla="*/ 13824392 w 506"/>
              <a:gd name="T85" fmla="*/ 3170614 h 485"/>
              <a:gd name="T86" fmla="*/ 13496214 w 506"/>
              <a:gd name="T87" fmla="*/ 1783512 h 485"/>
              <a:gd name="T88" fmla="*/ 16261049 w 506"/>
              <a:gd name="T89" fmla="*/ 792598 h 485"/>
              <a:gd name="T90" fmla="*/ 19166594 w 506"/>
              <a:gd name="T91" fmla="*/ 247729 h 485"/>
              <a:gd name="T92" fmla="*/ 19447796 w 506"/>
              <a:gd name="T93" fmla="*/ 1585196 h 485"/>
              <a:gd name="T94" fmla="*/ 18369961 w 506"/>
              <a:gd name="T95" fmla="*/ 2278969 h 485"/>
              <a:gd name="T96" fmla="*/ 17901290 w 506"/>
              <a:gd name="T97" fmla="*/ 3269661 h 485"/>
              <a:gd name="T98" fmla="*/ 18135517 w 506"/>
              <a:gd name="T99" fmla="*/ 4706397 h 485"/>
              <a:gd name="T100" fmla="*/ 19447796 w 506"/>
              <a:gd name="T101" fmla="*/ 9908029 h 485"/>
              <a:gd name="T102" fmla="*/ 20713100 w 506"/>
              <a:gd name="T103" fmla="*/ 15159519 h 485"/>
              <a:gd name="T104" fmla="*/ 21228530 w 506"/>
              <a:gd name="T105" fmla="*/ 16546621 h 485"/>
              <a:gd name="T106" fmla="*/ 22071922 w 506"/>
              <a:gd name="T107" fmla="*/ 17240171 h 485"/>
              <a:gd name="T108" fmla="*/ 23290467 w 506"/>
              <a:gd name="T109" fmla="*/ 17240171 h 4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06" h="485">
                <a:moveTo>
                  <a:pt x="497" y="348"/>
                </a:moveTo>
                <a:lnTo>
                  <a:pt x="498" y="352"/>
                </a:lnTo>
                <a:lnTo>
                  <a:pt x="502" y="364"/>
                </a:lnTo>
                <a:lnTo>
                  <a:pt x="505" y="374"/>
                </a:lnTo>
                <a:lnTo>
                  <a:pt x="506" y="380"/>
                </a:lnTo>
                <a:lnTo>
                  <a:pt x="485" y="385"/>
                </a:lnTo>
                <a:lnTo>
                  <a:pt x="439" y="397"/>
                </a:lnTo>
                <a:lnTo>
                  <a:pt x="393" y="408"/>
                </a:lnTo>
                <a:lnTo>
                  <a:pt x="372" y="415"/>
                </a:lnTo>
                <a:lnTo>
                  <a:pt x="366" y="404"/>
                </a:lnTo>
                <a:lnTo>
                  <a:pt x="351" y="377"/>
                </a:lnTo>
                <a:lnTo>
                  <a:pt x="330" y="339"/>
                </a:lnTo>
                <a:lnTo>
                  <a:pt x="304" y="294"/>
                </a:lnTo>
                <a:lnTo>
                  <a:pt x="280" y="250"/>
                </a:lnTo>
                <a:lnTo>
                  <a:pt x="258" y="212"/>
                </a:lnTo>
                <a:lnTo>
                  <a:pt x="242" y="185"/>
                </a:lnTo>
                <a:lnTo>
                  <a:pt x="237" y="175"/>
                </a:lnTo>
                <a:lnTo>
                  <a:pt x="236" y="175"/>
                </a:lnTo>
                <a:lnTo>
                  <a:pt x="236" y="176"/>
                </a:lnTo>
                <a:lnTo>
                  <a:pt x="236" y="188"/>
                </a:lnTo>
                <a:lnTo>
                  <a:pt x="235" y="218"/>
                </a:lnTo>
                <a:lnTo>
                  <a:pt x="234" y="263"/>
                </a:lnTo>
                <a:lnTo>
                  <a:pt x="232" y="313"/>
                </a:lnTo>
                <a:lnTo>
                  <a:pt x="230" y="365"/>
                </a:lnTo>
                <a:lnTo>
                  <a:pt x="229" y="408"/>
                </a:lnTo>
                <a:lnTo>
                  <a:pt x="228" y="440"/>
                </a:lnTo>
                <a:lnTo>
                  <a:pt x="227" y="452"/>
                </a:lnTo>
                <a:lnTo>
                  <a:pt x="208" y="457"/>
                </a:lnTo>
                <a:lnTo>
                  <a:pt x="163" y="468"/>
                </a:lnTo>
                <a:lnTo>
                  <a:pt x="119" y="480"/>
                </a:lnTo>
                <a:lnTo>
                  <a:pt x="99" y="485"/>
                </a:lnTo>
                <a:lnTo>
                  <a:pt x="97" y="480"/>
                </a:lnTo>
                <a:lnTo>
                  <a:pt x="95" y="469"/>
                </a:lnTo>
                <a:lnTo>
                  <a:pt x="92" y="459"/>
                </a:lnTo>
                <a:lnTo>
                  <a:pt x="91" y="453"/>
                </a:lnTo>
                <a:lnTo>
                  <a:pt x="100" y="449"/>
                </a:lnTo>
                <a:lnTo>
                  <a:pt x="108" y="445"/>
                </a:lnTo>
                <a:lnTo>
                  <a:pt x="114" y="440"/>
                </a:lnTo>
                <a:lnTo>
                  <a:pt x="119" y="434"/>
                </a:lnTo>
                <a:lnTo>
                  <a:pt x="123" y="428"/>
                </a:lnTo>
                <a:lnTo>
                  <a:pt x="124" y="419"/>
                </a:lnTo>
                <a:lnTo>
                  <a:pt x="124" y="411"/>
                </a:lnTo>
                <a:lnTo>
                  <a:pt x="122" y="400"/>
                </a:lnTo>
                <a:lnTo>
                  <a:pt x="118" y="390"/>
                </a:lnTo>
                <a:lnTo>
                  <a:pt x="112" y="364"/>
                </a:lnTo>
                <a:lnTo>
                  <a:pt x="102" y="327"/>
                </a:lnTo>
                <a:lnTo>
                  <a:pt x="92" y="285"/>
                </a:lnTo>
                <a:lnTo>
                  <a:pt x="80" y="242"/>
                </a:lnTo>
                <a:lnTo>
                  <a:pt x="70" y="205"/>
                </a:lnTo>
                <a:lnTo>
                  <a:pt x="64" y="179"/>
                </a:lnTo>
                <a:lnTo>
                  <a:pt x="61" y="168"/>
                </a:lnTo>
                <a:lnTo>
                  <a:pt x="58" y="159"/>
                </a:lnTo>
                <a:lnTo>
                  <a:pt x="54" y="151"/>
                </a:lnTo>
                <a:lnTo>
                  <a:pt x="49" y="145"/>
                </a:lnTo>
                <a:lnTo>
                  <a:pt x="43" y="141"/>
                </a:lnTo>
                <a:lnTo>
                  <a:pt x="36" y="137"/>
                </a:lnTo>
                <a:lnTo>
                  <a:pt x="28" y="136"/>
                </a:lnTo>
                <a:lnTo>
                  <a:pt x="19" y="136"/>
                </a:lnTo>
                <a:lnTo>
                  <a:pt x="8" y="137"/>
                </a:lnTo>
                <a:lnTo>
                  <a:pt x="7" y="133"/>
                </a:lnTo>
                <a:lnTo>
                  <a:pt x="4" y="121"/>
                </a:lnTo>
                <a:lnTo>
                  <a:pt x="1" y="111"/>
                </a:lnTo>
                <a:lnTo>
                  <a:pt x="0" y="105"/>
                </a:lnTo>
                <a:lnTo>
                  <a:pt x="24" y="99"/>
                </a:lnTo>
                <a:lnTo>
                  <a:pt x="78" y="85"/>
                </a:lnTo>
                <a:lnTo>
                  <a:pt x="130" y="71"/>
                </a:lnTo>
                <a:lnTo>
                  <a:pt x="155" y="65"/>
                </a:lnTo>
                <a:lnTo>
                  <a:pt x="156" y="70"/>
                </a:lnTo>
                <a:lnTo>
                  <a:pt x="159" y="82"/>
                </a:lnTo>
                <a:lnTo>
                  <a:pt x="162" y="93"/>
                </a:lnTo>
                <a:lnTo>
                  <a:pt x="163" y="98"/>
                </a:lnTo>
                <a:lnTo>
                  <a:pt x="149" y="103"/>
                </a:lnTo>
                <a:lnTo>
                  <a:pt x="139" y="110"/>
                </a:lnTo>
                <a:lnTo>
                  <a:pt x="134" y="112"/>
                </a:lnTo>
                <a:lnTo>
                  <a:pt x="131" y="115"/>
                </a:lnTo>
                <a:lnTo>
                  <a:pt x="129" y="118"/>
                </a:lnTo>
                <a:lnTo>
                  <a:pt x="127" y="121"/>
                </a:lnTo>
                <a:lnTo>
                  <a:pt x="125" y="125"/>
                </a:lnTo>
                <a:lnTo>
                  <a:pt x="125" y="129"/>
                </a:lnTo>
                <a:lnTo>
                  <a:pt x="124" y="133"/>
                </a:lnTo>
                <a:lnTo>
                  <a:pt x="124" y="137"/>
                </a:lnTo>
                <a:lnTo>
                  <a:pt x="126" y="149"/>
                </a:lnTo>
                <a:lnTo>
                  <a:pt x="129" y="164"/>
                </a:lnTo>
                <a:lnTo>
                  <a:pt x="132" y="175"/>
                </a:lnTo>
                <a:lnTo>
                  <a:pt x="140" y="204"/>
                </a:lnTo>
                <a:lnTo>
                  <a:pt x="150" y="244"/>
                </a:lnTo>
                <a:lnTo>
                  <a:pt x="162" y="290"/>
                </a:lnTo>
                <a:lnTo>
                  <a:pt x="174" y="336"/>
                </a:lnTo>
                <a:lnTo>
                  <a:pt x="185" y="376"/>
                </a:lnTo>
                <a:lnTo>
                  <a:pt x="192" y="404"/>
                </a:lnTo>
                <a:lnTo>
                  <a:pt x="195" y="415"/>
                </a:lnTo>
                <a:lnTo>
                  <a:pt x="196" y="415"/>
                </a:lnTo>
                <a:lnTo>
                  <a:pt x="196" y="400"/>
                </a:lnTo>
                <a:lnTo>
                  <a:pt x="197" y="358"/>
                </a:lnTo>
                <a:lnTo>
                  <a:pt x="198" y="301"/>
                </a:lnTo>
                <a:lnTo>
                  <a:pt x="201" y="233"/>
                </a:lnTo>
                <a:lnTo>
                  <a:pt x="203" y="167"/>
                </a:lnTo>
                <a:lnTo>
                  <a:pt x="204" y="109"/>
                </a:lnTo>
                <a:lnTo>
                  <a:pt x="205" y="68"/>
                </a:lnTo>
                <a:lnTo>
                  <a:pt x="205" y="52"/>
                </a:lnTo>
                <a:lnTo>
                  <a:pt x="221" y="48"/>
                </a:lnTo>
                <a:lnTo>
                  <a:pt x="237" y="45"/>
                </a:lnTo>
                <a:lnTo>
                  <a:pt x="244" y="57"/>
                </a:lnTo>
                <a:lnTo>
                  <a:pt x="265" y="94"/>
                </a:lnTo>
                <a:lnTo>
                  <a:pt x="293" y="144"/>
                </a:lnTo>
                <a:lnTo>
                  <a:pt x="326" y="201"/>
                </a:lnTo>
                <a:lnTo>
                  <a:pt x="359" y="259"/>
                </a:lnTo>
                <a:lnTo>
                  <a:pt x="387" y="309"/>
                </a:lnTo>
                <a:lnTo>
                  <a:pt x="408" y="344"/>
                </a:lnTo>
                <a:lnTo>
                  <a:pt x="415" y="358"/>
                </a:lnTo>
                <a:lnTo>
                  <a:pt x="416" y="357"/>
                </a:lnTo>
                <a:lnTo>
                  <a:pt x="413" y="347"/>
                </a:lnTo>
                <a:lnTo>
                  <a:pt x="406" y="317"/>
                </a:lnTo>
                <a:lnTo>
                  <a:pt x="395" y="274"/>
                </a:lnTo>
                <a:lnTo>
                  <a:pt x="382" y="226"/>
                </a:lnTo>
                <a:lnTo>
                  <a:pt x="369" y="178"/>
                </a:lnTo>
                <a:lnTo>
                  <a:pt x="359" y="135"/>
                </a:lnTo>
                <a:lnTo>
                  <a:pt x="350" y="105"/>
                </a:lnTo>
                <a:lnTo>
                  <a:pt x="348" y="95"/>
                </a:lnTo>
                <a:lnTo>
                  <a:pt x="345" y="84"/>
                </a:lnTo>
                <a:lnTo>
                  <a:pt x="340" y="77"/>
                </a:lnTo>
                <a:lnTo>
                  <a:pt x="335" y="70"/>
                </a:lnTo>
                <a:lnTo>
                  <a:pt x="330" y="66"/>
                </a:lnTo>
                <a:lnTo>
                  <a:pt x="322" y="63"/>
                </a:lnTo>
                <a:lnTo>
                  <a:pt x="315" y="62"/>
                </a:lnTo>
                <a:lnTo>
                  <a:pt x="305" y="62"/>
                </a:lnTo>
                <a:lnTo>
                  <a:pt x="295" y="64"/>
                </a:lnTo>
                <a:lnTo>
                  <a:pt x="293" y="58"/>
                </a:lnTo>
                <a:lnTo>
                  <a:pt x="290" y="48"/>
                </a:lnTo>
                <a:lnTo>
                  <a:pt x="288" y="36"/>
                </a:lnTo>
                <a:lnTo>
                  <a:pt x="286" y="31"/>
                </a:lnTo>
                <a:lnTo>
                  <a:pt x="305" y="26"/>
                </a:lnTo>
                <a:lnTo>
                  <a:pt x="347" y="16"/>
                </a:lnTo>
                <a:lnTo>
                  <a:pt x="389" y="5"/>
                </a:lnTo>
                <a:lnTo>
                  <a:pt x="407" y="0"/>
                </a:lnTo>
                <a:lnTo>
                  <a:pt x="409" y="5"/>
                </a:lnTo>
                <a:lnTo>
                  <a:pt x="411" y="16"/>
                </a:lnTo>
                <a:lnTo>
                  <a:pt x="414" y="28"/>
                </a:lnTo>
                <a:lnTo>
                  <a:pt x="415" y="32"/>
                </a:lnTo>
                <a:lnTo>
                  <a:pt x="406" y="36"/>
                </a:lnTo>
                <a:lnTo>
                  <a:pt x="398" y="40"/>
                </a:lnTo>
                <a:lnTo>
                  <a:pt x="392" y="46"/>
                </a:lnTo>
                <a:lnTo>
                  <a:pt x="386" y="51"/>
                </a:lnTo>
                <a:lnTo>
                  <a:pt x="383" y="57"/>
                </a:lnTo>
                <a:lnTo>
                  <a:pt x="382" y="66"/>
                </a:lnTo>
                <a:lnTo>
                  <a:pt x="382" y="74"/>
                </a:lnTo>
                <a:lnTo>
                  <a:pt x="384" y="85"/>
                </a:lnTo>
                <a:lnTo>
                  <a:pt x="387" y="95"/>
                </a:lnTo>
                <a:lnTo>
                  <a:pt x="394" y="121"/>
                </a:lnTo>
                <a:lnTo>
                  <a:pt x="403" y="158"/>
                </a:lnTo>
                <a:lnTo>
                  <a:pt x="415" y="200"/>
                </a:lnTo>
                <a:lnTo>
                  <a:pt x="426" y="243"/>
                </a:lnTo>
                <a:lnTo>
                  <a:pt x="435" y="280"/>
                </a:lnTo>
                <a:lnTo>
                  <a:pt x="442" y="306"/>
                </a:lnTo>
                <a:lnTo>
                  <a:pt x="445" y="317"/>
                </a:lnTo>
                <a:lnTo>
                  <a:pt x="448" y="326"/>
                </a:lnTo>
                <a:lnTo>
                  <a:pt x="453" y="334"/>
                </a:lnTo>
                <a:lnTo>
                  <a:pt x="457" y="340"/>
                </a:lnTo>
                <a:lnTo>
                  <a:pt x="463" y="344"/>
                </a:lnTo>
                <a:lnTo>
                  <a:pt x="471" y="348"/>
                </a:lnTo>
                <a:lnTo>
                  <a:pt x="478" y="349"/>
                </a:lnTo>
                <a:lnTo>
                  <a:pt x="488" y="349"/>
                </a:lnTo>
                <a:lnTo>
                  <a:pt x="497" y="348"/>
                </a:lnTo>
                <a:close/>
              </a:path>
            </a:pathLst>
          </a:custGeom>
          <a:solidFill>
            <a:srgbClr val="FFFFFF"/>
          </a:solidFill>
          <a:ln w="9525">
            <a:noFill/>
            <a:round/>
            <a:headEnd/>
            <a:tailEnd/>
          </a:ln>
        </p:spPr>
        <p:txBody>
          <a:bodyPr/>
          <a:lstStyle/>
          <a:p>
            <a:endParaRPr lang="en-US"/>
          </a:p>
        </p:txBody>
      </p:sp>
      <p:sp>
        <p:nvSpPr>
          <p:cNvPr id="479" name="Freeform 483"/>
          <p:cNvSpPr>
            <a:spLocks/>
          </p:cNvSpPr>
          <p:nvPr/>
        </p:nvSpPr>
        <p:spPr bwMode="auto">
          <a:xfrm>
            <a:off x="3155950" y="1978025"/>
            <a:ext cx="74613" cy="87313"/>
          </a:xfrm>
          <a:custGeom>
            <a:avLst/>
            <a:gdLst>
              <a:gd name="T0" fmla="*/ 13147325 w 348"/>
              <a:gd name="T1" fmla="*/ 5286599 h 409"/>
              <a:gd name="T2" fmla="*/ 13561127 w 348"/>
              <a:gd name="T3" fmla="*/ 11028763 h 409"/>
              <a:gd name="T4" fmla="*/ 13790970 w 348"/>
              <a:gd name="T5" fmla="*/ 14492250 h 409"/>
              <a:gd name="T6" fmla="*/ 14112577 w 348"/>
              <a:gd name="T7" fmla="*/ 15631589 h 409"/>
              <a:gd name="T8" fmla="*/ 15031947 w 348"/>
              <a:gd name="T9" fmla="*/ 16224207 h 409"/>
              <a:gd name="T10" fmla="*/ 15951530 w 348"/>
              <a:gd name="T11" fmla="*/ 16497460 h 409"/>
              <a:gd name="T12" fmla="*/ 15997413 w 348"/>
              <a:gd name="T13" fmla="*/ 17819110 h 409"/>
              <a:gd name="T14" fmla="*/ 12135976 w 348"/>
              <a:gd name="T15" fmla="*/ 18047106 h 409"/>
              <a:gd name="T16" fmla="*/ 5608196 w 348"/>
              <a:gd name="T17" fmla="*/ 18502884 h 409"/>
              <a:gd name="T18" fmla="*/ 3263890 w 348"/>
              <a:gd name="T19" fmla="*/ 17864795 h 409"/>
              <a:gd name="T20" fmla="*/ 1195309 w 348"/>
              <a:gd name="T21" fmla="*/ 13626378 h 409"/>
              <a:gd name="T22" fmla="*/ 2712225 w 348"/>
              <a:gd name="T23" fmla="*/ 13398596 h 409"/>
              <a:gd name="T24" fmla="*/ 3815554 w 348"/>
              <a:gd name="T25" fmla="*/ 14765717 h 409"/>
              <a:gd name="T26" fmla="*/ 5056746 w 348"/>
              <a:gd name="T27" fmla="*/ 15631589 h 409"/>
              <a:gd name="T28" fmla="*/ 6343820 w 348"/>
              <a:gd name="T29" fmla="*/ 16178523 h 409"/>
              <a:gd name="T30" fmla="*/ 7585012 w 348"/>
              <a:gd name="T31" fmla="*/ 16406518 h 409"/>
              <a:gd name="T32" fmla="*/ 8964066 w 348"/>
              <a:gd name="T33" fmla="*/ 16451989 h 409"/>
              <a:gd name="T34" fmla="*/ 10159375 w 348"/>
              <a:gd name="T35" fmla="*/ 16178523 h 409"/>
              <a:gd name="T36" fmla="*/ 10710825 w 348"/>
              <a:gd name="T37" fmla="*/ 15540433 h 409"/>
              <a:gd name="T38" fmla="*/ 10710825 w 348"/>
              <a:gd name="T39" fmla="*/ 14127841 h 409"/>
              <a:gd name="T40" fmla="*/ 10435100 w 348"/>
              <a:gd name="T41" fmla="*/ 10983079 h 409"/>
              <a:gd name="T42" fmla="*/ 8826203 w 348"/>
              <a:gd name="T43" fmla="*/ 11119919 h 409"/>
              <a:gd name="T44" fmla="*/ 8090579 w 348"/>
              <a:gd name="T45" fmla="*/ 11302230 h 409"/>
              <a:gd name="T46" fmla="*/ 7630894 w 348"/>
              <a:gd name="T47" fmla="*/ 11712324 h 409"/>
              <a:gd name="T48" fmla="*/ 7263190 w 348"/>
              <a:gd name="T49" fmla="*/ 12897347 h 409"/>
              <a:gd name="T50" fmla="*/ 6619545 w 348"/>
              <a:gd name="T51" fmla="*/ 14492250 h 409"/>
              <a:gd name="T52" fmla="*/ 5930018 w 348"/>
              <a:gd name="T53" fmla="*/ 13216285 h 409"/>
              <a:gd name="T54" fmla="*/ 5654293 w 348"/>
              <a:gd name="T55" fmla="*/ 8841242 h 409"/>
              <a:gd name="T56" fmla="*/ 5424451 w 348"/>
              <a:gd name="T57" fmla="*/ 6152471 h 409"/>
              <a:gd name="T58" fmla="*/ 6803505 w 348"/>
              <a:gd name="T59" fmla="*/ 6972658 h 409"/>
              <a:gd name="T60" fmla="*/ 7217307 w 348"/>
              <a:gd name="T61" fmla="*/ 8203152 h 409"/>
              <a:gd name="T62" fmla="*/ 7630894 w 348"/>
              <a:gd name="T63" fmla="*/ 8841242 h 409"/>
              <a:gd name="T64" fmla="*/ 8228656 w 348"/>
              <a:gd name="T65" fmla="*/ 9114709 h 409"/>
              <a:gd name="T66" fmla="*/ 9056046 w 348"/>
              <a:gd name="T67" fmla="*/ 9205864 h 409"/>
              <a:gd name="T68" fmla="*/ 10343120 w 348"/>
              <a:gd name="T69" fmla="*/ 9114709 h 409"/>
              <a:gd name="T70" fmla="*/ 10021298 w 348"/>
              <a:gd name="T71" fmla="*/ 4466199 h 409"/>
              <a:gd name="T72" fmla="*/ 9791455 w 348"/>
              <a:gd name="T73" fmla="*/ 2779926 h 409"/>
              <a:gd name="T74" fmla="*/ 9193908 w 348"/>
              <a:gd name="T75" fmla="*/ 2187522 h 409"/>
              <a:gd name="T76" fmla="*/ 7722874 w 348"/>
              <a:gd name="T77" fmla="*/ 2142050 h 409"/>
              <a:gd name="T78" fmla="*/ 6343820 w 348"/>
              <a:gd name="T79" fmla="*/ 2324148 h 409"/>
              <a:gd name="T80" fmla="*/ 5056746 w 348"/>
              <a:gd name="T81" fmla="*/ 2779926 h 409"/>
              <a:gd name="T82" fmla="*/ 3861437 w 348"/>
              <a:gd name="T83" fmla="*/ 3691483 h 409"/>
              <a:gd name="T84" fmla="*/ 2712225 w 348"/>
              <a:gd name="T85" fmla="*/ 4921977 h 409"/>
              <a:gd name="T86" fmla="*/ 1608896 w 348"/>
              <a:gd name="T87" fmla="*/ 6790347 h 409"/>
              <a:gd name="T88" fmla="*/ 0 w 348"/>
              <a:gd name="T89" fmla="*/ 6972658 h 409"/>
              <a:gd name="T90" fmla="*/ 1654994 w 348"/>
              <a:gd name="T91" fmla="*/ 1777428 h 409"/>
              <a:gd name="T92" fmla="*/ 3953417 w 348"/>
              <a:gd name="T93" fmla="*/ 729245 h 409"/>
              <a:gd name="T94" fmla="*/ 10756922 w 348"/>
              <a:gd name="T95" fmla="*/ 227782 h 409"/>
              <a:gd name="T96" fmla="*/ 14802104 w 348"/>
              <a:gd name="T97" fmla="*/ 0 h 409"/>
              <a:gd name="T98" fmla="*/ 14848201 w 348"/>
              <a:gd name="T99" fmla="*/ 1230494 h 409"/>
              <a:gd name="T100" fmla="*/ 14020812 w 348"/>
              <a:gd name="T101" fmla="*/ 1686272 h 409"/>
              <a:gd name="T102" fmla="*/ 13239305 w 348"/>
              <a:gd name="T103" fmla="*/ 2369833 h 409"/>
              <a:gd name="T104" fmla="*/ 13055345 w 348"/>
              <a:gd name="T105" fmla="*/ 3600327 h 4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8" h="409">
                <a:moveTo>
                  <a:pt x="284" y="79"/>
                </a:moveTo>
                <a:lnTo>
                  <a:pt x="285" y="89"/>
                </a:lnTo>
                <a:lnTo>
                  <a:pt x="286" y="116"/>
                </a:lnTo>
                <a:lnTo>
                  <a:pt x="289" y="154"/>
                </a:lnTo>
                <a:lnTo>
                  <a:pt x="292" y="198"/>
                </a:lnTo>
                <a:lnTo>
                  <a:pt x="295" y="242"/>
                </a:lnTo>
                <a:lnTo>
                  <a:pt x="298" y="280"/>
                </a:lnTo>
                <a:lnTo>
                  <a:pt x="300" y="307"/>
                </a:lnTo>
                <a:lnTo>
                  <a:pt x="300" y="318"/>
                </a:lnTo>
                <a:lnTo>
                  <a:pt x="301" y="327"/>
                </a:lnTo>
                <a:lnTo>
                  <a:pt x="304" y="336"/>
                </a:lnTo>
                <a:lnTo>
                  <a:pt x="307" y="343"/>
                </a:lnTo>
                <a:lnTo>
                  <a:pt x="313" y="348"/>
                </a:lnTo>
                <a:lnTo>
                  <a:pt x="319" y="353"/>
                </a:lnTo>
                <a:lnTo>
                  <a:pt x="327" y="356"/>
                </a:lnTo>
                <a:lnTo>
                  <a:pt x="336" y="357"/>
                </a:lnTo>
                <a:lnTo>
                  <a:pt x="346" y="357"/>
                </a:lnTo>
                <a:lnTo>
                  <a:pt x="347" y="362"/>
                </a:lnTo>
                <a:lnTo>
                  <a:pt x="347" y="374"/>
                </a:lnTo>
                <a:lnTo>
                  <a:pt x="348" y="386"/>
                </a:lnTo>
                <a:lnTo>
                  <a:pt x="348" y="391"/>
                </a:lnTo>
                <a:lnTo>
                  <a:pt x="337" y="391"/>
                </a:lnTo>
                <a:lnTo>
                  <a:pt x="306" y="393"/>
                </a:lnTo>
                <a:lnTo>
                  <a:pt x="264" y="396"/>
                </a:lnTo>
                <a:lnTo>
                  <a:pt x="214" y="400"/>
                </a:lnTo>
                <a:lnTo>
                  <a:pt x="164" y="403"/>
                </a:lnTo>
                <a:lnTo>
                  <a:pt x="122" y="406"/>
                </a:lnTo>
                <a:lnTo>
                  <a:pt x="92" y="408"/>
                </a:lnTo>
                <a:lnTo>
                  <a:pt x="80" y="409"/>
                </a:lnTo>
                <a:lnTo>
                  <a:pt x="71" y="392"/>
                </a:lnTo>
                <a:lnTo>
                  <a:pt x="53" y="354"/>
                </a:lnTo>
                <a:lnTo>
                  <a:pt x="34" y="316"/>
                </a:lnTo>
                <a:lnTo>
                  <a:pt x="26" y="299"/>
                </a:lnTo>
                <a:lnTo>
                  <a:pt x="38" y="291"/>
                </a:lnTo>
                <a:lnTo>
                  <a:pt x="50" y="282"/>
                </a:lnTo>
                <a:lnTo>
                  <a:pt x="59" y="294"/>
                </a:lnTo>
                <a:lnTo>
                  <a:pt x="66" y="305"/>
                </a:lnTo>
                <a:lnTo>
                  <a:pt x="75" y="315"/>
                </a:lnTo>
                <a:lnTo>
                  <a:pt x="83" y="324"/>
                </a:lnTo>
                <a:lnTo>
                  <a:pt x="92" y="331"/>
                </a:lnTo>
                <a:lnTo>
                  <a:pt x="101" y="338"/>
                </a:lnTo>
                <a:lnTo>
                  <a:pt x="110" y="343"/>
                </a:lnTo>
                <a:lnTo>
                  <a:pt x="119" y="348"/>
                </a:lnTo>
                <a:lnTo>
                  <a:pt x="128" y="352"/>
                </a:lnTo>
                <a:lnTo>
                  <a:pt x="138" y="355"/>
                </a:lnTo>
                <a:lnTo>
                  <a:pt x="147" y="358"/>
                </a:lnTo>
                <a:lnTo>
                  <a:pt x="157" y="359"/>
                </a:lnTo>
                <a:lnTo>
                  <a:pt x="165" y="360"/>
                </a:lnTo>
                <a:lnTo>
                  <a:pt x="175" y="361"/>
                </a:lnTo>
                <a:lnTo>
                  <a:pt x="185" y="361"/>
                </a:lnTo>
                <a:lnTo>
                  <a:pt x="195" y="361"/>
                </a:lnTo>
                <a:lnTo>
                  <a:pt x="205" y="360"/>
                </a:lnTo>
                <a:lnTo>
                  <a:pt x="214" y="358"/>
                </a:lnTo>
                <a:lnTo>
                  <a:pt x="221" y="355"/>
                </a:lnTo>
                <a:lnTo>
                  <a:pt x="226" y="352"/>
                </a:lnTo>
                <a:lnTo>
                  <a:pt x="229" y="347"/>
                </a:lnTo>
                <a:lnTo>
                  <a:pt x="233" y="341"/>
                </a:lnTo>
                <a:lnTo>
                  <a:pt x="234" y="332"/>
                </a:lnTo>
                <a:lnTo>
                  <a:pt x="233" y="324"/>
                </a:lnTo>
                <a:lnTo>
                  <a:pt x="233" y="310"/>
                </a:lnTo>
                <a:lnTo>
                  <a:pt x="231" y="282"/>
                </a:lnTo>
                <a:lnTo>
                  <a:pt x="228" y="254"/>
                </a:lnTo>
                <a:lnTo>
                  <a:pt x="227" y="241"/>
                </a:lnTo>
                <a:lnTo>
                  <a:pt x="212" y="242"/>
                </a:lnTo>
                <a:lnTo>
                  <a:pt x="197" y="243"/>
                </a:lnTo>
                <a:lnTo>
                  <a:pt x="192" y="244"/>
                </a:lnTo>
                <a:lnTo>
                  <a:pt x="186" y="245"/>
                </a:lnTo>
                <a:lnTo>
                  <a:pt x="181" y="246"/>
                </a:lnTo>
                <a:lnTo>
                  <a:pt x="176" y="248"/>
                </a:lnTo>
                <a:lnTo>
                  <a:pt x="173" y="250"/>
                </a:lnTo>
                <a:lnTo>
                  <a:pt x="170" y="254"/>
                </a:lnTo>
                <a:lnTo>
                  <a:pt x="166" y="257"/>
                </a:lnTo>
                <a:lnTo>
                  <a:pt x="164" y="261"/>
                </a:lnTo>
                <a:lnTo>
                  <a:pt x="160" y="271"/>
                </a:lnTo>
                <a:lnTo>
                  <a:pt x="158" y="283"/>
                </a:lnTo>
                <a:lnTo>
                  <a:pt x="157" y="298"/>
                </a:lnTo>
                <a:lnTo>
                  <a:pt x="157" y="316"/>
                </a:lnTo>
                <a:lnTo>
                  <a:pt x="144" y="318"/>
                </a:lnTo>
                <a:lnTo>
                  <a:pt x="131" y="319"/>
                </a:lnTo>
                <a:lnTo>
                  <a:pt x="130" y="310"/>
                </a:lnTo>
                <a:lnTo>
                  <a:pt x="129" y="290"/>
                </a:lnTo>
                <a:lnTo>
                  <a:pt x="127" y="260"/>
                </a:lnTo>
                <a:lnTo>
                  <a:pt x="125" y="227"/>
                </a:lnTo>
                <a:lnTo>
                  <a:pt x="123" y="194"/>
                </a:lnTo>
                <a:lnTo>
                  <a:pt x="121" y="164"/>
                </a:lnTo>
                <a:lnTo>
                  <a:pt x="119" y="144"/>
                </a:lnTo>
                <a:lnTo>
                  <a:pt x="118" y="135"/>
                </a:lnTo>
                <a:lnTo>
                  <a:pt x="131" y="135"/>
                </a:lnTo>
                <a:lnTo>
                  <a:pt x="145" y="134"/>
                </a:lnTo>
                <a:lnTo>
                  <a:pt x="148" y="153"/>
                </a:lnTo>
                <a:lnTo>
                  <a:pt x="152" y="168"/>
                </a:lnTo>
                <a:lnTo>
                  <a:pt x="155" y="175"/>
                </a:lnTo>
                <a:lnTo>
                  <a:pt x="157" y="180"/>
                </a:lnTo>
                <a:lnTo>
                  <a:pt x="159" y="185"/>
                </a:lnTo>
                <a:lnTo>
                  <a:pt x="162" y="190"/>
                </a:lnTo>
                <a:lnTo>
                  <a:pt x="166" y="194"/>
                </a:lnTo>
                <a:lnTo>
                  <a:pt x="170" y="196"/>
                </a:lnTo>
                <a:lnTo>
                  <a:pt x="174" y="198"/>
                </a:lnTo>
                <a:lnTo>
                  <a:pt x="179" y="200"/>
                </a:lnTo>
                <a:lnTo>
                  <a:pt x="185" y="201"/>
                </a:lnTo>
                <a:lnTo>
                  <a:pt x="191" y="202"/>
                </a:lnTo>
                <a:lnTo>
                  <a:pt x="197" y="202"/>
                </a:lnTo>
                <a:lnTo>
                  <a:pt x="205" y="202"/>
                </a:lnTo>
                <a:lnTo>
                  <a:pt x="214" y="201"/>
                </a:lnTo>
                <a:lnTo>
                  <a:pt x="225" y="200"/>
                </a:lnTo>
                <a:lnTo>
                  <a:pt x="223" y="181"/>
                </a:lnTo>
                <a:lnTo>
                  <a:pt x="221" y="139"/>
                </a:lnTo>
                <a:lnTo>
                  <a:pt x="218" y="98"/>
                </a:lnTo>
                <a:lnTo>
                  <a:pt x="217" y="79"/>
                </a:lnTo>
                <a:lnTo>
                  <a:pt x="216" y="69"/>
                </a:lnTo>
                <a:lnTo>
                  <a:pt x="213" y="61"/>
                </a:lnTo>
                <a:lnTo>
                  <a:pt x="210" y="55"/>
                </a:lnTo>
                <a:lnTo>
                  <a:pt x="206" y="51"/>
                </a:lnTo>
                <a:lnTo>
                  <a:pt x="200" y="48"/>
                </a:lnTo>
                <a:lnTo>
                  <a:pt x="191" y="47"/>
                </a:lnTo>
                <a:lnTo>
                  <a:pt x="180" y="47"/>
                </a:lnTo>
                <a:lnTo>
                  <a:pt x="168" y="47"/>
                </a:lnTo>
                <a:lnTo>
                  <a:pt x="158" y="48"/>
                </a:lnTo>
                <a:lnTo>
                  <a:pt x="147" y="49"/>
                </a:lnTo>
                <a:lnTo>
                  <a:pt x="138" y="51"/>
                </a:lnTo>
                <a:lnTo>
                  <a:pt x="128" y="54"/>
                </a:lnTo>
                <a:lnTo>
                  <a:pt x="119" y="57"/>
                </a:lnTo>
                <a:lnTo>
                  <a:pt x="110" y="61"/>
                </a:lnTo>
                <a:lnTo>
                  <a:pt x="101" y="67"/>
                </a:lnTo>
                <a:lnTo>
                  <a:pt x="93" y="73"/>
                </a:lnTo>
                <a:lnTo>
                  <a:pt x="84" y="81"/>
                </a:lnTo>
                <a:lnTo>
                  <a:pt x="76" y="89"/>
                </a:lnTo>
                <a:lnTo>
                  <a:pt x="67" y="98"/>
                </a:lnTo>
                <a:lnTo>
                  <a:pt x="59" y="108"/>
                </a:lnTo>
                <a:lnTo>
                  <a:pt x="51" y="121"/>
                </a:lnTo>
                <a:lnTo>
                  <a:pt x="43" y="134"/>
                </a:lnTo>
                <a:lnTo>
                  <a:pt x="35" y="149"/>
                </a:lnTo>
                <a:lnTo>
                  <a:pt x="28" y="166"/>
                </a:lnTo>
                <a:lnTo>
                  <a:pt x="14" y="160"/>
                </a:lnTo>
                <a:lnTo>
                  <a:pt x="0" y="153"/>
                </a:lnTo>
                <a:lnTo>
                  <a:pt x="6" y="132"/>
                </a:lnTo>
                <a:lnTo>
                  <a:pt x="21" y="86"/>
                </a:lnTo>
                <a:lnTo>
                  <a:pt x="36" y="39"/>
                </a:lnTo>
                <a:lnTo>
                  <a:pt x="43" y="18"/>
                </a:lnTo>
                <a:lnTo>
                  <a:pt x="54" y="18"/>
                </a:lnTo>
                <a:lnTo>
                  <a:pt x="86" y="16"/>
                </a:lnTo>
                <a:lnTo>
                  <a:pt x="131" y="12"/>
                </a:lnTo>
                <a:lnTo>
                  <a:pt x="182" y="9"/>
                </a:lnTo>
                <a:lnTo>
                  <a:pt x="234" y="5"/>
                </a:lnTo>
                <a:lnTo>
                  <a:pt x="279" y="3"/>
                </a:lnTo>
                <a:lnTo>
                  <a:pt x="310" y="1"/>
                </a:lnTo>
                <a:lnTo>
                  <a:pt x="322" y="0"/>
                </a:lnTo>
                <a:lnTo>
                  <a:pt x="322" y="5"/>
                </a:lnTo>
                <a:lnTo>
                  <a:pt x="323" y="16"/>
                </a:lnTo>
                <a:lnTo>
                  <a:pt x="323" y="27"/>
                </a:lnTo>
                <a:lnTo>
                  <a:pt x="324" y="33"/>
                </a:lnTo>
                <a:lnTo>
                  <a:pt x="314" y="35"/>
                </a:lnTo>
                <a:lnTo>
                  <a:pt x="305" y="37"/>
                </a:lnTo>
                <a:lnTo>
                  <a:pt x="299" y="41"/>
                </a:lnTo>
                <a:lnTo>
                  <a:pt x="292" y="47"/>
                </a:lnTo>
                <a:lnTo>
                  <a:pt x="288" y="52"/>
                </a:lnTo>
                <a:lnTo>
                  <a:pt x="285" y="59"/>
                </a:lnTo>
                <a:lnTo>
                  <a:pt x="284" y="69"/>
                </a:lnTo>
                <a:lnTo>
                  <a:pt x="284" y="79"/>
                </a:lnTo>
                <a:close/>
              </a:path>
            </a:pathLst>
          </a:custGeom>
          <a:solidFill>
            <a:srgbClr val="FFFFFF"/>
          </a:solidFill>
          <a:ln w="9525">
            <a:noFill/>
            <a:round/>
            <a:headEnd/>
            <a:tailEnd/>
          </a:ln>
        </p:spPr>
        <p:txBody>
          <a:bodyPr/>
          <a:lstStyle/>
          <a:p>
            <a:endParaRPr lang="en-US"/>
          </a:p>
        </p:txBody>
      </p:sp>
      <p:sp>
        <p:nvSpPr>
          <p:cNvPr id="480" name="Freeform 484"/>
          <p:cNvSpPr>
            <a:spLocks noEditPoints="1"/>
          </p:cNvSpPr>
          <p:nvPr/>
        </p:nvSpPr>
        <p:spPr bwMode="auto">
          <a:xfrm>
            <a:off x="3065463" y="1978025"/>
            <a:ext cx="82550" cy="90488"/>
          </a:xfrm>
          <a:custGeom>
            <a:avLst/>
            <a:gdLst>
              <a:gd name="T0" fmla="*/ 9013359 w 375"/>
              <a:gd name="T1" fmla="*/ 1938997 h 411"/>
              <a:gd name="T2" fmla="*/ 7414091 w 375"/>
              <a:gd name="T3" fmla="*/ 2326708 h 411"/>
              <a:gd name="T4" fmla="*/ 5911901 w 375"/>
              <a:gd name="T5" fmla="*/ 3199224 h 411"/>
              <a:gd name="T6" fmla="*/ 4748936 w 375"/>
              <a:gd name="T7" fmla="*/ 4847383 h 411"/>
              <a:gd name="T8" fmla="*/ 3876768 w 375"/>
              <a:gd name="T9" fmla="*/ 7270964 h 411"/>
              <a:gd name="T10" fmla="*/ 3440464 w 375"/>
              <a:gd name="T11" fmla="*/ 10130913 h 411"/>
              <a:gd name="T12" fmla="*/ 3537543 w 375"/>
              <a:gd name="T13" fmla="*/ 12215220 h 411"/>
              <a:gd name="T14" fmla="*/ 4118915 w 375"/>
              <a:gd name="T15" fmla="*/ 14057124 h 411"/>
              <a:gd name="T16" fmla="*/ 5088162 w 375"/>
              <a:gd name="T17" fmla="*/ 15656626 h 411"/>
              <a:gd name="T18" fmla="*/ 6590352 w 375"/>
              <a:gd name="T19" fmla="*/ 16819980 h 411"/>
              <a:gd name="T20" fmla="*/ 8722563 w 375"/>
              <a:gd name="T21" fmla="*/ 17304784 h 411"/>
              <a:gd name="T22" fmla="*/ 10273182 w 375"/>
              <a:gd name="T23" fmla="*/ 17353221 h 411"/>
              <a:gd name="T24" fmla="*/ 10806345 w 375"/>
              <a:gd name="T25" fmla="*/ 17159475 h 411"/>
              <a:gd name="T26" fmla="*/ 11097141 w 375"/>
              <a:gd name="T27" fmla="*/ 16723107 h 411"/>
              <a:gd name="T28" fmla="*/ 11339288 w 375"/>
              <a:gd name="T29" fmla="*/ 15559753 h 411"/>
              <a:gd name="T30" fmla="*/ 11726943 w 375"/>
              <a:gd name="T31" fmla="*/ 11827288 h 411"/>
              <a:gd name="T32" fmla="*/ 12356965 w 375"/>
              <a:gd name="T33" fmla="*/ 5671242 h 411"/>
              <a:gd name="T34" fmla="*/ 12550902 w 375"/>
              <a:gd name="T35" fmla="*/ 3538499 h 411"/>
              <a:gd name="T36" fmla="*/ 12405394 w 375"/>
              <a:gd name="T37" fmla="*/ 2908386 h 411"/>
              <a:gd name="T38" fmla="*/ 12066168 w 375"/>
              <a:gd name="T39" fmla="*/ 2472018 h 411"/>
              <a:gd name="T40" fmla="*/ 11145571 w 375"/>
              <a:gd name="T41" fmla="*/ 2132743 h 411"/>
              <a:gd name="T42" fmla="*/ 15748999 w 375"/>
              <a:gd name="T43" fmla="*/ 4459451 h 411"/>
              <a:gd name="T44" fmla="*/ 15361344 w 375"/>
              <a:gd name="T45" fmla="*/ 8095043 h 411"/>
              <a:gd name="T46" fmla="*/ 14779972 w 375"/>
              <a:gd name="T47" fmla="*/ 14153996 h 411"/>
              <a:gd name="T48" fmla="*/ 14586035 w 375"/>
              <a:gd name="T49" fmla="*/ 16480705 h 411"/>
              <a:gd name="T50" fmla="*/ 14925260 w 375"/>
              <a:gd name="T51" fmla="*/ 17595623 h 411"/>
              <a:gd name="T52" fmla="*/ 15942937 w 375"/>
              <a:gd name="T53" fmla="*/ 18177300 h 411"/>
              <a:gd name="T54" fmla="*/ 16379021 w 375"/>
              <a:gd name="T55" fmla="*/ 19049816 h 411"/>
              <a:gd name="T56" fmla="*/ 15894507 w 375"/>
              <a:gd name="T57" fmla="*/ 19825458 h 411"/>
              <a:gd name="T58" fmla="*/ 11872451 w 375"/>
              <a:gd name="T59" fmla="*/ 19437527 h 411"/>
              <a:gd name="T60" fmla="*/ 7850395 w 375"/>
              <a:gd name="T61" fmla="*/ 19001379 h 411"/>
              <a:gd name="T62" fmla="*/ 6154268 w 375"/>
              <a:gd name="T63" fmla="*/ 18807413 h 411"/>
              <a:gd name="T64" fmla="*/ 4555219 w 375"/>
              <a:gd name="T65" fmla="*/ 18225736 h 411"/>
              <a:gd name="T66" fmla="*/ 3198317 w 375"/>
              <a:gd name="T67" fmla="*/ 17450314 h 411"/>
              <a:gd name="T68" fmla="*/ 2132211 w 375"/>
              <a:gd name="T69" fmla="*/ 16480705 h 411"/>
              <a:gd name="T70" fmla="*/ 1308473 w 375"/>
              <a:gd name="T71" fmla="*/ 15365787 h 411"/>
              <a:gd name="T72" fmla="*/ 581592 w 375"/>
              <a:gd name="T73" fmla="*/ 13766285 h 411"/>
              <a:gd name="T74" fmla="*/ 48429 w 375"/>
              <a:gd name="T75" fmla="*/ 11294267 h 411"/>
              <a:gd name="T76" fmla="*/ 0 w 375"/>
              <a:gd name="T77" fmla="*/ 9258398 h 411"/>
              <a:gd name="T78" fmla="*/ 193937 w 375"/>
              <a:gd name="T79" fmla="*/ 7513366 h 411"/>
              <a:gd name="T80" fmla="*/ 823739 w 375"/>
              <a:gd name="T81" fmla="*/ 5283530 h 411"/>
              <a:gd name="T82" fmla="*/ 2035353 w 375"/>
              <a:gd name="T83" fmla="*/ 3053695 h 411"/>
              <a:gd name="T84" fmla="*/ 2859092 w 375"/>
              <a:gd name="T85" fmla="*/ 1987434 h 411"/>
              <a:gd name="T86" fmla="*/ 3973627 w 375"/>
              <a:gd name="T87" fmla="*/ 1163354 h 411"/>
              <a:gd name="T88" fmla="*/ 5233450 w 375"/>
              <a:gd name="T89" fmla="*/ 484804 h 411"/>
              <a:gd name="T90" fmla="*/ 6735860 w 375"/>
              <a:gd name="T91" fmla="*/ 96873 h 411"/>
              <a:gd name="T92" fmla="*/ 8528626 w 375"/>
              <a:gd name="T93" fmla="*/ 48436 h 411"/>
              <a:gd name="T94" fmla="*/ 10563979 w 375"/>
              <a:gd name="T95" fmla="*/ 193966 h 411"/>
              <a:gd name="T96" fmla="*/ 15361344 w 375"/>
              <a:gd name="T97" fmla="*/ 678550 h 411"/>
              <a:gd name="T98" fmla="*/ 18172007 w 375"/>
              <a:gd name="T99" fmla="*/ 969388 h 411"/>
              <a:gd name="T100" fmla="*/ 18026719 w 375"/>
              <a:gd name="T101" fmla="*/ 2326708 h 411"/>
              <a:gd name="T102" fmla="*/ 17105901 w 375"/>
              <a:gd name="T103" fmla="*/ 2617547 h 411"/>
              <a:gd name="T104" fmla="*/ 16185303 w 375"/>
              <a:gd name="T105" fmla="*/ 3199224 h 411"/>
              <a:gd name="T106" fmla="*/ 15748999 w 375"/>
              <a:gd name="T107" fmla="*/ 4459451 h 41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75" h="411">
                <a:moveTo>
                  <a:pt x="210" y="40"/>
                </a:moveTo>
                <a:lnTo>
                  <a:pt x="198" y="39"/>
                </a:lnTo>
                <a:lnTo>
                  <a:pt x="186" y="40"/>
                </a:lnTo>
                <a:lnTo>
                  <a:pt x="175" y="41"/>
                </a:lnTo>
                <a:lnTo>
                  <a:pt x="164" y="44"/>
                </a:lnTo>
                <a:lnTo>
                  <a:pt x="153" y="48"/>
                </a:lnTo>
                <a:lnTo>
                  <a:pt x="143" y="52"/>
                </a:lnTo>
                <a:lnTo>
                  <a:pt x="132" y="58"/>
                </a:lnTo>
                <a:lnTo>
                  <a:pt x="122" y="66"/>
                </a:lnTo>
                <a:lnTo>
                  <a:pt x="114" y="76"/>
                </a:lnTo>
                <a:lnTo>
                  <a:pt x="105" y="87"/>
                </a:lnTo>
                <a:lnTo>
                  <a:pt x="98" y="100"/>
                </a:lnTo>
                <a:lnTo>
                  <a:pt x="90" y="115"/>
                </a:lnTo>
                <a:lnTo>
                  <a:pt x="85" y="131"/>
                </a:lnTo>
                <a:lnTo>
                  <a:pt x="80" y="150"/>
                </a:lnTo>
                <a:lnTo>
                  <a:pt x="75" y="172"/>
                </a:lnTo>
                <a:lnTo>
                  <a:pt x="72" y="194"/>
                </a:lnTo>
                <a:lnTo>
                  <a:pt x="71" y="209"/>
                </a:lnTo>
                <a:lnTo>
                  <a:pt x="71" y="223"/>
                </a:lnTo>
                <a:lnTo>
                  <a:pt x="72" y="238"/>
                </a:lnTo>
                <a:lnTo>
                  <a:pt x="73" y="252"/>
                </a:lnTo>
                <a:lnTo>
                  <a:pt x="76" y="264"/>
                </a:lnTo>
                <a:lnTo>
                  <a:pt x="80" y="277"/>
                </a:lnTo>
                <a:lnTo>
                  <a:pt x="85" y="290"/>
                </a:lnTo>
                <a:lnTo>
                  <a:pt x="90" y="302"/>
                </a:lnTo>
                <a:lnTo>
                  <a:pt x="97" y="312"/>
                </a:lnTo>
                <a:lnTo>
                  <a:pt x="105" y="323"/>
                </a:lnTo>
                <a:lnTo>
                  <a:pt x="115" y="332"/>
                </a:lnTo>
                <a:lnTo>
                  <a:pt x="125" y="339"/>
                </a:lnTo>
                <a:lnTo>
                  <a:pt x="136" y="347"/>
                </a:lnTo>
                <a:lnTo>
                  <a:pt x="150" y="352"/>
                </a:lnTo>
                <a:lnTo>
                  <a:pt x="164" y="355"/>
                </a:lnTo>
                <a:lnTo>
                  <a:pt x="180" y="357"/>
                </a:lnTo>
                <a:lnTo>
                  <a:pt x="195" y="359"/>
                </a:lnTo>
                <a:lnTo>
                  <a:pt x="207" y="358"/>
                </a:lnTo>
                <a:lnTo>
                  <a:pt x="212" y="358"/>
                </a:lnTo>
                <a:lnTo>
                  <a:pt x="216" y="357"/>
                </a:lnTo>
                <a:lnTo>
                  <a:pt x="220" y="356"/>
                </a:lnTo>
                <a:lnTo>
                  <a:pt x="223" y="354"/>
                </a:lnTo>
                <a:lnTo>
                  <a:pt x="225" y="352"/>
                </a:lnTo>
                <a:lnTo>
                  <a:pt x="227" y="349"/>
                </a:lnTo>
                <a:lnTo>
                  <a:pt x="229" y="345"/>
                </a:lnTo>
                <a:lnTo>
                  <a:pt x="230" y="342"/>
                </a:lnTo>
                <a:lnTo>
                  <a:pt x="232" y="333"/>
                </a:lnTo>
                <a:lnTo>
                  <a:pt x="234" y="321"/>
                </a:lnTo>
                <a:lnTo>
                  <a:pt x="236" y="311"/>
                </a:lnTo>
                <a:lnTo>
                  <a:pt x="238" y="284"/>
                </a:lnTo>
                <a:lnTo>
                  <a:pt x="242" y="244"/>
                </a:lnTo>
                <a:lnTo>
                  <a:pt x="246" y="200"/>
                </a:lnTo>
                <a:lnTo>
                  <a:pt x="250" y="156"/>
                </a:lnTo>
                <a:lnTo>
                  <a:pt x="255" y="117"/>
                </a:lnTo>
                <a:lnTo>
                  <a:pt x="257" y="89"/>
                </a:lnTo>
                <a:lnTo>
                  <a:pt x="258" y="79"/>
                </a:lnTo>
                <a:lnTo>
                  <a:pt x="259" y="73"/>
                </a:lnTo>
                <a:lnTo>
                  <a:pt x="258" y="68"/>
                </a:lnTo>
                <a:lnTo>
                  <a:pt x="258" y="64"/>
                </a:lnTo>
                <a:lnTo>
                  <a:pt x="256" y="60"/>
                </a:lnTo>
                <a:lnTo>
                  <a:pt x="254" y="56"/>
                </a:lnTo>
                <a:lnTo>
                  <a:pt x="252" y="53"/>
                </a:lnTo>
                <a:lnTo>
                  <a:pt x="249" y="51"/>
                </a:lnTo>
                <a:lnTo>
                  <a:pt x="246" y="49"/>
                </a:lnTo>
                <a:lnTo>
                  <a:pt x="239" y="46"/>
                </a:lnTo>
                <a:lnTo>
                  <a:pt x="230" y="44"/>
                </a:lnTo>
                <a:lnTo>
                  <a:pt x="220" y="41"/>
                </a:lnTo>
                <a:lnTo>
                  <a:pt x="210" y="40"/>
                </a:lnTo>
                <a:close/>
                <a:moveTo>
                  <a:pt x="325" y="92"/>
                </a:moveTo>
                <a:lnTo>
                  <a:pt x="324" y="102"/>
                </a:lnTo>
                <a:lnTo>
                  <a:pt x="321" y="129"/>
                </a:lnTo>
                <a:lnTo>
                  <a:pt x="317" y="167"/>
                </a:lnTo>
                <a:lnTo>
                  <a:pt x="312" y="211"/>
                </a:lnTo>
                <a:lnTo>
                  <a:pt x="308" y="255"/>
                </a:lnTo>
                <a:lnTo>
                  <a:pt x="305" y="292"/>
                </a:lnTo>
                <a:lnTo>
                  <a:pt x="302" y="320"/>
                </a:lnTo>
                <a:lnTo>
                  <a:pt x="301" y="329"/>
                </a:lnTo>
                <a:lnTo>
                  <a:pt x="301" y="340"/>
                </a:lnTo>
                <a:lnTo>
                  <a:pt x="302" y="349"/>
                </a:lnTo>
                <a:lnTo>
                  <a:pt x="304" y="356"/>
                </a:lnTo>
                <a:lnTo>
                  <a:pt x="308" y="363"/>
                </a:lnTo>
                <a:lnTo>
                  <a:pt x="313" y="368"/>
                </a:lnTo>
                <a:lnTo>
                  <a:pt x="321" y="372"/>
                </a:lnTo>
                <a:lnTo>
                  <a:pt x="329" y="375"/>
                </a:lnTo>
                <a:lnTo>
                  <a:pt x="340" y="377"/>
                </a:lnTo>
                <a:lnTo>
                  <a:pt x="339" y="382"/>
                </a:lnTo>
                <a:lnTo>
                  <a:pt x="338" y="393"/>
                </a:lnTo>
                <a:lnTo>
                  <a:pt x="337" y="405"/>
                </a:lnTo>
                <a:lnTo>
                  <a:pt x="337" y="411"/>
                </a:lnTo>
                <a:lnTo>
                  <a:pt x="328" y="409"/>
                </a:lnTo>
                <a:lnTo>
                  <a:pt x="308" y="407"/>
                </a:lnTo>
                <a:lnTo>
                  <a:pt x="278" y="404"/>
                </a:lnTo>
                <a:lnTo>
                  <a:pt x="245" y="401"/>
                </a:lnTo>
                <a:lnTo>
                  <a:pt x="211" y="398"/>
                </a:lnTo>
                <a:lnTo>
                  <a:pt x="182" y="395"/>
                </a:lnTo>
                <a:lnTo>
                  <a:pt x="162" y="392"/>
                </a:lnTo>
                <a:lnTo>
                  <a:pt x="153" y="392"/>
                </a:lnTo>
                <a:lnTo>
                  <a:pt x="139" y="390"/>
                </a:lnTo>
                <a:lnTo>
                  <a:pt x="127" y="388"/>
                </a:lnTo>
                <a:lnTo>
                  <a:pt x="115" y="385"/>
                </a:lnTo>
                <a:lnTo>
                  <a:pt x="104" y="381"/>
                </a:lnTo>
                <a:lnTo>
                  <a:pt x="94" y="376"/>
                </a:lnTo>
                <a:lnTo>
                  <a:pt x="83" y="372"/>
                </a:lnTo>
                <a:lnTo>
                  <a:pt x="74" y="367"/>
                </a:lnTo>
                <a:lnTo>
                  <a:pt x="66" y="360"/>
                </a:lnTo>
                <a:lnTo>
                  <a:pt x="58" y="354"/>
                </a:lnTo>
                <a:lnTo>
                  <a:pt x="51" y="348"/>
                </a:lnTo>
                <a:lnTo>
                  <a:pt x="44" y="340"/>
                </a:lnTo>
                <a:lnTo>
                  <a:pt x="38" y="333"/>
                </a:lnTo>
                <a:lnTo>
                  <a:pt x="33" y="325"/>
                </a:lnTo>
                <a:lnTo>
                  <a:pt x="27" y="317"/>
                </a:lnTo>
                <a:lnTo>
                  <a:pt x="23" y="309"/>
                </a:lnTo>
                <a:lnTo>
                  <a:pt x="19" y="301"/>
                </a:lnTo>
                <a:lnTo>
                  <a:pt x="12" y="284"/>
                </a:lnTo>
                <a:lnTo>
                  <a:pt x="7" y="267"/>
                </a:lnTo>
                <a:lnTo>
                  <a:pt x="4" y="251"/>
                </a:lnTo>
                <a:lnTo>
                  <a:pt x="1" y="233"/>
                </a:lnTo>
                <a:lnTo>
                  <a:pt x="0" y="219"/>
                </a:lnTo>
                <a:lnTo>
                  <a:pt x="0" y="205"/>
                </a:lnTo>
                <a:lnTo>
                  <a:pt x="0" y="191"/>
                </a:lnTo>
                <a:lnTo>
                  <a:pt x="1" y="180"/>
                </a:lnTo>
                <a:lnTo>
                  <a:pt x="2" y="168"/>
                </a:lnTo>
                <a:lnTo>
                  <a:pt x="4" y="155"/>
                </a:lnTo>
                <a:lnTo>
                  <a:pt x="7" y="140"/>
                </a:lnTo>
                <a:lnTo>
                  <a:pt x="11" y="125"/>
                </a:lnTo>
                <a:lnTo>
                  <a:pt x="17" y="109"/>
                </a:lnTo>
                <a:lnTo>
                  <a:pt x="24" y="93"/>
                </a:lnTo>
                <a:lnTo>
                  <a:pt x="33" y="78"/>
                </a:lnTo>
                <a:lnTo>
                  <a:pt x="42" y="63"/>
                </a:lnTo>
                <a:lnTo>
                  <a:pt x="48" y="55"/>
                </a:lnTo>
                <a:lnTo>
                  <a:pt x="53" y="48"/>
                </a:lnTo>
                <a:lnTo>
                  <a:pt x="59" y="41"/>
                </a:lnTo>
                <a:lnTo>
                  <a:pt x="67" y="35"/>
                </a:lnTo>
                <a:lnTo>
                  <a:pt x="74" y="30"/>
                </a:lnTo>
                <a:lnTo>
                  <a:pt x="82" y="24"/>
                </a:lnTo>
                <a:lnTo>
                  <a:pt x="90" y="19"/>
                </a:lnTo>
                <a:lnTo>
                  <a:pt x="99" y="15"/>
                </a:lnTo>
                <a:lnTo>
                  <a:pt x="108" y="10"/>
                </a:lnTo>
                <a:lnTo>
                  <a:pt x="118" y="7"/>
                </a:lnTo>
                <a:lnTo>
                  <a:pt x="129" y="4"/>
                </a:lnTo>
                <a:lnTo>
                  <a:pt x="139" y="2"/>
                </a:lnTo>
                <a:lnTo>
                  <a:pt x="151" y="1"/>
                </a:lnTo>
                <a:lnTo>
                  <a:pt x="163" y="0"/>
                </a:lnTo>
                <a:lnTo>
                  <a:pt x="176" y="1"/>
                </a:lnTo>
                <a:lnTo>
                  <a:pt x="190" y="1"/>
                </a:lnTo>
                <a:lnTo>
                  <a:pt x="198" y="2"/>
                </a:lnTo>
                <a:lnTo>
                  <a:pt x="218" y="4"/>
                </a:lnTo>
                <a:lnTo>
                  <a:pt x="248" y="7"/>
                </a:lnTo>
                <a:lnTo>
                  <a:pt x="283" y="10"/>
                </a:lnTo>
                <a:lnTo>
                  <a:pt x="317" y="14"/>
                </a:lnTo>
                <a:lnTo>
                  <a:pt x="347" y="17"/>
                </a:lnTo>
                <a:lnTo>
                  <a:pt x="367" y="19"/>
                </a:lnTo>
                <a:lnTo>
                  <a:pt x="375" y="20"/>
                </a:lnTo>
                <a:lnTo>
                  <a:pt x="374" y="25"/>
                </a:lnTo>
                <a:lnTo>
                  <a:pt x="373" y="36"/>
                </a:lnTo>
                <a:lnTo>
                  <a:pt x="372" y="48"/>
                </a:lnTo>
                <a:lnTo>
                  <a:pt x="372" y="53"/>
                </a:lnTo>
                <a:lnTo>
                  <a:pt x="362" y="53"/>
                </a:lnTo>
                <a:lnTo>
                  <a:pt x="353" y="54"/>
                </a:lnTo>
                <a:lnTo>
                  <a:pt x="346" y="57"/>
                </a:lnTo>
                <a:lnTo>
                  <a:pt x="339" y="61"/>
                </a:lnTo>
                <a:lnTo>
                  <a:pt x="334" y="66"/>
                </a:lnTo>
                <a:lnTo>
                  <a:pt x="329" y="73"/>
                </a:lnTo>
                <a:lnTo>
                  <a:pt x="326" y="82"/>
                </a:lnTo>
                <a:lnTo>
                  <a:pt x="325" y="92"/>
                </a:lnTo>
                <a:close/>
              </a:path>
            </a:pathLst>
          </a:custGeom>
          <a:solidFill>
            <a:srgbClr val="FFFFFF"/>
          </a:solidFill>
          <a:ln w="9525">
            <a:noFill/>
            <a:round/>
            <a:headEnd/>
            <a:tailEnd/>
          </a:ln>
        </p:spPr>
        <p:txBody>
          <a:bodyPr/>
          <a:lstStyle/>
          <a:p>
            <a:endParaRPr lang="en-US"/>
          </a:p>
        </p:txBody>
      </p:sp>
      <p:sp>
        <p:nvSpPr>
          <p:cNvPr id="481" name="Freeform 485"/>
          <p:cNvSpPr>
            <a:spLocks/>
          </p:cNvSpPr>
          <p:nvPr/>
        </p:nvSpPr>
        <p:spPr bwMode="auto">
          <a:xfrm>
            <a:off x="3011488" y="1963738"/>
            <a:ext cx="50800" cy="93662"/>
          </a:xfrm>
          <a:custGeom>
            <a:avLst/>
            <a:gdLst>
              <a:gd name="T0" fmla="*/ 8040332 w 237"/>
              <a:gd name="T1" fmla="*/ 5498880 h 417"/>
              <a:gd name="T2" fmla="*/ 7397080 w 237"/>
              <a:gd name="T3" fmla="*/ 8727636 h 417"/>
              <a:gd name="T4" fmla="*/ 6524049 w 237"/>
              <a:gd name="T5" fmla="*/ 13066411 h 417"/>
              <a:gd name="T6" fmla="*/ 5834927 w 237"/>
              <a:gd name="T7" fmla="*/ 16244629 h 417"/>
              <a:gd name="T8" fmla="*/ 5697102 w 237"/>
              <a:gd name="T9" fmla="*/ 17304111 h 417"/>
              <a:gd name="T10" fmla="*/ 5742972 w 237"/>
              <a:gd name="T11" fmla="*/ 18161668 h 417"/>
              <a:gd name="T12" fmla="*/ 6156446 w 237"/>
              <a:gd name="T13" fmla="*/ 18767214 h 417"/>
              <a:gd name="T14" fmla="*/ 6799698 w 237"/>
              <a:gd name="T15" fmla="*/ 19221149 h 417"/>
              <a:gd name="T16" fmla="*/ 7213171 w 237"/>
              <a:gd name="T17" fmla="*/ 19624772 h 417"/>
              <a:gd name="T18" fmla="*/ 6983607 w 237"/>
              <a:gd name="T19" fmla="*/ 20785103 h 417"/>
              <a:gd name="T20" fmla="*/ 5834927 w 237"/>
              <a:gd name="T21" fmla="*/ 20785103 h 417"/>
              <a:gd name="T22" fmla="*/ 1102596 w 237"/>
              <a:gd name="T23" fmla="*/ 19574235 h 417"/>
              <a:gd name="T24" fmla="*/ 45870 w 237"/>
              <a:gd name="T25" fmla="*/ 19069763 h 417"/>
              <a:gd name="T26" fmla="*/ 321519 w 237"/>
              <a:gd name="T27" fmla="*/ 17909432 h 417"/>
              <a:gd name="T28" fmla="*/ 826947 w 237"/>
              <a:gd name="T29" fmla="*/ 17758046 h 417"/>
              <a:gd name="T30" fmla="*/ 1608024 w 237"/>
              <a:gd name="T31" fmla="*/ 17657196 h 417"/>
              <a:gd name="T32" fmla="*/ 2205406 w 237"/>
              <a:gd name="T33" fmla="*/ 17304111 h 417"/>
              <a:gd name="T34" fmla="*/ 2618879 w 237"/>
              <a:gd name="T35" fmla="*/ 16547403 h 417"/>
              <a:gd name="T36" fmla="*/ 2848444 w 237"/>
              <a:gd name="T37" fmla="*/ 15487921 h 417"/>
              <a:gd name="T38" fmla="*/ 3491696 w 237"/>
              <a:gd name="T39" fmla="*/ 12309702 h 417"/>
              <a:gd name="T40" fmla="*/ 4364727 w 237"/>
              <a:gd name="T41" fmla="*/ 7970928 h 417"/>
              <a:gd name="T42" fmla="*/ 5053850 w 237"/>
              <a:gd name="T43" fmla="*/ 4792709 h 417"/>
              <a:gd name="T44" fmla="*/ 5237544 w 237"/>
              <a:gd name="T45" fmla="*/ 3783765 h 417"/>
              <a:gd name="T46" fmla="*/ 5145804 w 237"/>
              <a:gd name="T47" fmla="*/ 2925983 h 417"/>
              <a:gd name="T48" fmla="*/ 4778201 w 237"/>
              <a:gd name="T49" fmla="*/ 2270124 h 417"/>
              <a:gd name="T50" fmla="*/ 4134949 w 237"/>
              <a:gd name="T51" fmla="*/ 1816189 h 417"/>
              <a:gd name="T52" fmla="*/ 3721475 w 237"/>
              <a:gd name="T53" fmla="*/ 1412567 h 417"/>
              <a:gd name="T54" fmla="*/ 3951254 w 237"/>
              <a:gd name="T55" fmla="*/ 252236 h 417"/>
              <a:gd name="T56" fmla="*/ 5053850 w 237"/>
              <a:gd name="T57" fmla="*/ 252236 h 417"/>
              <a:gd name="T58" fmla="*/ 9832051 w 237"/>
              <a:gd name="T59" fmla="*/ 1463104 h 417"/>
              <a:gd name="T60" fmla="*/ 10842906 w 237"/>
              <a:gd name="T61" fmla="*/ 2017888 h 417"/>
              <a:gd name="T62" fmla="*/ 10613127 w 237"/>
              <a:gd name="T63" fmla="*/ 3127907 h 417"/>
              <a:gd name="T64" fmla="*/ 10107700 w 237"/>
              <a:gd name="T65" fmla="*/ 3279293 h 417"/>
              <a:gd name="T66" fmla="*/ 9326623 w 237"/>
              <a:gd name="T67" fmla="*/ 3380143 h 417"/>
              <a:gd name="T68" fmla="*/ 8729455 w 237"/>
              <a:gd name="T69" fmla="*/ 3783765 h 417"/>
              <a:gd name="T70" fmla="*/ 8315981 w 237"/>
              <a:gd name="T71" fmla="*/ 4540473 h 4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37" h="417">
                <a:moveTo>
                  <a:pt x="178" y="99"/>
                </a:moveTo>
                <a:lnTo>
                  <a:pt x="175" y="109"/>
                </a:lnTo>
                <a:lnTo>
                  <a:pt x="170" y="136"/>
                </a:lnTo>
                <a:lnTo>
                  <a:pt x="161" y="173"/>
                </a:lnTo>
                <a:lnTo>
                  <a:pt x="152" y="216"/>
                </a:lnTo>
                <a:lnTo>
                  <a:pt x="142" y="259"/>
                </a:lnTo>
                <a:lnTo>
                  <a:pt x="134" y="297"/>
                </a:lnTo>
                <a:lnTo>
                  <a:pt x="127" y="322"/>
                </a:lnTo>
                <a:lnTo>
                  <a:pt x="125" y="333"/>
                </a:lnTo>
                <a:lnTo>
                  <a:pt x="124" y="343"/>
                </a:lnTo>
                <a:lnTo>
                  <a:pt x="124" y="352"/>
                </a:lnTo>
                <a:lnTo>
                  <a:pt x="125" y="360"/>
                </a:lnTo>
                <a:lnTo>
                  <a:pt x="128" y="366"/>
                </a:lnTo>
                <a:lnTo>
                  <a:pt x="134" y="372"/>
                </a:lnTo>
                <a:lnTo>
                  <a:pt x="140" y="377"/>
                </a:lnTo>
                <a:lnTo>
                  <a:pt x="148" y="381"/>
                </a:lnTo>
                <a:lnTo>
                  <a:pt x="158" y="384"/>
                </a:lnTo>
                <a:lnTo>
                  <a:pt x="157" y="389"/>
                </a:lnTo>
                <a:lnTo>
                  <a:pt x="154" y="400"/>
                </a:lnTo>
                <a:lnTo>
                  <a:pt x="152" y="412"/>
                </a:lnTo>
                <a:lnTo>
                  <a:pt x="151" y="417"/>
                </a:lnTo>
                <a:lnTo>
                  <a:pt x="127" y="412"/>
                </a:lnTo>
                <a:lnTo>
                  <a:pt x="76" y="400"/>
                </a:lnTo>
                <a:lnTo>
                  <a:pt x="24" y="388"/>
                </a:lnTo>
                <a:lnTo>
                  <a:pt x="0" y="383"/>
                </a:lnTo>
                <a:lnTo>
                  <a:pt x="1" y="378"/>
                </a:lnTo>
                <a:lnTo>
                  <a:pt x="4" y="367"/>
                </a:lnTo>
                <a:lnTo>
                  <a:pt x="7" y="355"/>
                </a:lnTo>
                <a:lnTo>
                  <a:pt x="8" y="350"/>
                </a:lnTo>
                <a:lnTo>
                  <a:pt x="18" y="352"/>
                </a:lnTo>
                <a:lnTo>
                  <a:pt x="28" y="351"/>
                </a:lnTo>
                <a:lnTo>
                  <a:pt x="35" y="350"/>
                </a:lnTo>
                <a:lnTo>
                  <a:pt x="42" y="347"/>
                </a:lnTo>
                <a:lnTo>
                  <a:pt x="48" y="343"/>
                </a:lnTo>
                <a:lnTo>
                  <a:pt x="52" y="336"/>
                </a:lnTo>
                <a:lnTo>
                  <a:pt x="57" y="328"/>
                </a:lnTo>
                <a:lnTo>
                  <a:pt x="60" y="318"/>
                </a:lnTo>
                <a:lnTo>
                  <a:pt x="62" y="307"/>
                </a:lnTo>
                <a:lnTo>
                  <a:pt x="67" y="282"/>
                </a:lnTo>
                <a:lnTo>
                  <a:pt x="76" y="244"/>
                </a:lnTo>
                <a:lnTo>
                  <a:pt x="86" y="202"/>
                </a:lnTo>
                <a:lnTo>
                  <a:pt x="95" y="158"/>
                </a:lnTo>
                <a:lnTo>
                  <a:pt x="104" y="121"/>
                </a:lnTo>
                <a:lnTo>
                  <a:pt x="110" y="95"/>
                </a:lnTo>
                <a:lnTo>
                  <a:pt x="112" y="84"/>
                </a:lnTo>
                <a:lnTo>
                  <a:pt x="114" y="75"/>
                </a:lnTo>
                <a:lnTo>
                  <a:pt x="114" y="65"/>
                </a:lnTo>
                <a:lnTo>
                  <a:pt x="112" y="58"/>
                </a:lnTo>
                <a:lnTo>
                  <a:pt x="109" y="51"/>
                </a:lnTo>
                <a:lnTo>
                  <a:pt x="104" y="45"/>
                </a:lnTo>
                <a:lnTo>
                  <a:pt x="97" y="41"/>
                </a:lnTo>
                <a:lnTo>
                  <a:pt x="90" y="36"/>
                </a:lnTo>
                <a:lnTo>
                  <a:pt x="80" y="33"/>
                </a:lnTo>
                <a:lnTo>
                  <a:pt x="81" y="28"/>
                </a:lnTo>
                <a:lnTo>
                  <a:pt x="83" y="16"/>
                </a:lnTo>
                <a:lnTo>
                  <a:pt x="86" y="5"/>
                </a:lnTo>
                <a:lnTo>
                  <a:pt x="87" y="0"/>
                </a:lnTo>
                <a:lnTo>
                  <a:pt x="110" y="5"/>
                </a:lnTo>
                <a:lnTo>
                  <a:pt x="162" y="17"/>
                </a:lnTo>
                <a:lnTo>
                  <a:pt x="214" y="29"/>
                </a:lnTo>
                <a:lnTo>
                  <a:pt x="237" y="34"/>
                </a:lnTo>
                <a:lnTo>
                  <a:pt x="236" y="40"/>
                </a:lnTo>
                <a:lnTo>
                  <a:pt x="233" y="50"/>
                </a:lnTo>
                <a:lnTo>
                  <a:pt x="231" y="62"/>
                </a:lnTo>
                <a:lnTo>
                  <a:pt x="230" y="66"/>
                </a:lnTo>
                <a:lnTo>
                  <a:pt x="220" y="65"/>
                </a:lnTo>
                <a:lnTo>
                  <a:pt x="210" y="66"/>
                </a:lnTo>
                <a:lnTo>
                  <a:pt x="203" y="67"/>
                </a:lnTo>
                <a:lnTo>
                  <a:pt x="196" y="70"/>
                </a:lnTo>
                <a:lnTo>
                  <a:pt x="190" y="75"/>
                </a:lnTo>
                <a:lnTo>
                  <a:pt x="185" y="81"/>
                </a:lnTo>
                <a:lnTo>
                  <a:pt x="181" y="90"/>
                </a:lnTo>
                <a:lnTo>
                  <a:pt x="178" y="99"/>
                </a:lnTo>
                <a:close/>
              </a:path>
            </a:pathLst>
          </a:custGeom>
          <a:solidFill>
            <a:srgbClr val="FFFFFF"/>
          </a:solidFill>
          <a:ln w="9525">
            <a:noFill/>
            <a:round/>
            <a:headEnd/>
            <a:tailEnd/>
          </a:ln>
        </p:spPr>
        <p:txBody>
          <a:bodyPr/>
          <a:lstStyle/>
          <a:p>
            <a:endParaRPr lang="en-US"/>
          </a:p>
        </p:txBody>
      </p:sp>
      <p:sp>
        <p:nvSpPr>
          <p:cNvPr id="482" name="Freeform 486"/>
          <p:cNvSpPr>
            <a:spLocks/>
          </p:cNvSpPr>
          <p:nvPr/>
        </p:nvSpPr>
        <p:spPr bwMode="auto">
          <a:xfrm>
            <a:off x="2936875" y="1949450"/>
            <a:ext cx="77788" cy="87313"/>
          </a:xfrm>
          <a:custGeom>
            <a:avLst/>
            <a:gdLst>
              <a:gd name="T0" fmla="*/ 303283 w 346"/>
              <a:gd name="T1" fmla="*/ 13134800 h 406"/>
              <a:gd name="T2" fmla="*/ 1415247 w 346"/>
              <a:gd name="T3" fmla="*/ 10036049 h 406"/>
              <a:gd name="T4" fmla="*/ 2274512 w 346"/>
              <a:gd name="T5" fmla="*/ 11423594 h 406"/>
              <a:gd name="T6" fmla="*/ 2678965 w 346"/>
              <a:gd name="T7" fmla="*/ 13134800 h 406"/>
              <a:gd name="T8" fmla="*/ 3335891 w 346"/>
              <a:gd name="T9" fmla="*/ 14522345 h 406"/>
              <a:gd name="T10" fmla="*/ 4195156 w 346"/>
              <a:gd name="T11" fmla="*/ 15539778 h 406"/>
              <a:gd name="T12" fmla="*/ 5155591 w 346"/>
              <a:gd name="T13" fmla="*/ 16233551 h 406"/>
              <a:gd name="T14" fmla="*/ 6419084 w 346"/>
              <a:gd name="T15" fmla="*/ 16695923 h 406"/>
              <a:gd name="T16" fmla="*/ 7986085 w 346"/>
              <a:gd name="T17" fmla="*/ 16695923 h 406"/>
              <a:gd name="T18" fmla="*/ 9502276 w 346"/>
              <a:gd name="T19" fmla="*/ 16048603 h 406"/>
              <a:gd name="T20" fmla="*/ 10866939 w 346"/>
              <a:gd name="T21" fmla="*/ 14846006 h 406"/>
              <a:gd name="T22" fmla="*/ 12181241 w 346"/>
              <a:gd name="T23" fmla="*/ 13134800 h 406"/>
              <a:gd name="T24" fmla="*/ 13192035 w 346"/>
              <a:gd name="T25" fmla="*/ 10868533 h 406"/>
              <a:gd name="T26" fmla="*/ 13849187 w 346"/>
              <a:gd name="T27" fmla="*/ 8648718 h 406"/>
              <a:gd name="T28" fmla="*/ 14000716 w 346"/>
              <a:gd name="T29" fmla="*/ 6567400 h 406"/>
              <a:gd name="T30" fmla="*/ 13697433 w 346"/>
              <a:gd name="T31" fmla="*/ 4809957 h 406"/>
              <a:gd name="T32" fmla="*/ 12888752 w 346"/>
              <a:gd name="T33" fmla="*/ 3376174 h 406"/>
              <a:gd name="T34" fmla="*/ 11574675 w 346"/>
              <a:gd name="T35" fmla="*/ 2358741 h 406"/>
              <a:gd name="T36" fmla="*/ 10260597 w 346"/>
              <a:gd name="T37" fmla="*/ 1942392 h 406"/>
              <a:gd name="T38" fmla="*/ 8946294 w 346"/>
              <a:gd name="T39" fmla="*/ 1849917 h 406"/>
              <a:gd name="T40" fmla="*/ 7682802 w 346"/>
              <a:gd name="T41" fmla="*/ 2034866 h 406"/>
              <a:gd name="T42" fmla="*/ 6368499 w 346"/>
              <a:gd name="T43" fmla="*/ 2543690 h 406"/>
              <a:gd name="T44" fmla="*/ 5003837 w 346"/>
              <a:gd name="T45" fmla="*/ 3329937 h 406"/>
              <a:gd name="T46" fmla="*/ 3538005 w 346"/>
              <a:gd name="T47" fmla="*/ 3468649 h 406"/>
              <a:gd name="T48" fmla="*/ 4043627 w 346"/>
              <a:gd name="T49" fmla="*/ 1988629 h 406"/>
              <a:gd name="T50" fmla="*/ 5660988 w 346"/>
              <a:gd name="T51" fmla="*/ 878721 h 406"/>
              <a:gd name="T52" fmla="*/ 7328934 w 346"/>
              <a:gd name="T53" fmla="*/ 277423 h 406"/>
              <a:gd name="T54" fmla="*/ 8996879 w 346"/>
              <a:gd name="T55" fmla="*/ 0 h 406"/>
              <a:gd name="T56" fmla="*/ 10715409 w 346"/>
              <a:gd name="T57" fmla="*/ 138712 h 406"/>
              <a:gd name="T58" fmla="*/ 12282186 w 346"/>
              <a:gd name="T59" fmla="*/ 601298 h 406"/>
              <a:gd name="T60" fmla="*/ 13596488 w 346"/>
              <a:gd name="T61" fmla="*/ 1202382 h 406"/>
              <a:gd name="T62" fmla="*/ 15618302 w 346"/>
              <a:gd name="T63" fmla="*/ 2867565 h 406"/>
              <a:gd name="T64" fmla="*/ 16932379 w 346"/>
              <a:gd name="T65" fmla="*/ 5041143 h 406"/>
              <a:gd name="T66" fmla="*/ 17488361 w 346"/>
              <a:gd name="T67" fmla="*/ 7492359 h 406"/>
              <a:gd name="T68" fmla="*/ 17235663 w 346"/>
              <a:gd name="T69" fmla="*/ 10174760 h 406"/>
              <a:gd name="T70" fmla="*/ 16325813 w 346"/>
              <a:gd name="T71" fmla="*/ 12903614 h 406"/>
              <a:gd name="T72" fmla="*/ 14809396 w 346"/>
              <a:gd name="T73" fmla="*/ 15262355 h 406"/>
              <a:gd name="T74" fmla="*/ 12888752 w 346"/>
              <a:gd name="T75" fmla="*/ 17066036 h 406"/>
              <a:gd name="T76" fmla="*/ 10614240 w 346"/>
              <a:gd name="T77" fmla="*/ 18268417 h 406"/>
              <a:gd name="T78" fmla="*/ 8137614 w 346"/>
              <a:gd name="T79" fmla="*/ 18777241 h 406"/>
              <a:gd name="T80" fmla="*/ 6419084 w 346"/>
              <a:gd name="T81" fmla="*/ 18592293 h 406"/>
              <a:gd name="T82" fmla="*/ 5054421 w 346"/>
              <a:gd name="T83" fmla="*/ 18222180 h 406"/>
              <a:gd name="T84" fmla="*/ 3639174 w 346"/>
              <a:gd name="T85" fmla="*/ 17435933 h 406"/>
              <a:gd name="T86" fmla="*/ 2375681 w 346"/>
              <a:gd name="T87" fmla="*/ 16233551 h 406"/>
              <a:gd name="T88" fmla="*/ 1920644 w 346"/>
              <a:gd name="T89" fmla="*/ 15817202 h 406"/>
              <a:gd name="T90" fmla="*/ 606567 w 346"/>
              <a:gd name="T91" fmla="*/ 16372263 h 4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46" h="406">
                <a:moveTo>
                  <a:pt x="0" y="350"/>
                </a:moveTo>
                <a:lnTo>
                  <a:pt x="1" y="330"/>
                </a:lnTo>
                <a:lnTo>
                  <a:pt x="6" y="284"/>
                </a:lnTo>
                <a:lnTo>
                  <a:pt x="10" y="238"/>
                </a:lnTo>
                <a:lnTo>
                  <a:pt x="13" y="217"/>
                </a:lnTo>
                <a:lnTo>
                  <a:pt x="28" y="217"/>
                </a:lnTo>
                <a:lnTo>
                  <a:pt x="43" y="218"/>
                </a:lnTo>
                <a:lnTo>
                  <a:pt x="44" y="233"/>
                </a:lnTo>
                <a:lnTo>
                  <a:pt x="45" y="247"/>
                </a:lnTo>
                <a:lnTo>
                  <a:pt x="47" y="261"/>
                </a:lnTo>
                <a:lnTo>
                  <a:pt x="50" y="272"/>
                </a:lnTo>
                <a:lnTo>
                  <a:pt x="53" y="284"/>
                </a:lnTo>
                <a:lnTo>
                  <a:pt x="56" y="295"/>
                </a:lnTo>
                <a:lnTo>
                  <a:pt x="61" y="305"/>
                </a:lnTo>
                <a:lnTo>
                  <a:pt x="66" y="314"/>
                </a:lnTo>
                <a:lnTo>
                  <a:pt x="71" y="322"/>
                </a:lnTo>
                <a:lnTo>
                  <a:pt x="77" y="330"/>
                </a:lnTo>
                <a:lnTo>
                  <a:pt x="83" y="336"/>
                </a:lnTo>
                <a:lnTo>
                  <a:pt x="89" y="343"/>
                </a:lnTo>
                <a:lnTo>
                  <a:pt x="96" y="347"/>
                </a:lnTo>
                <a:lnTo>
                  <a:pt x="102" y="351"/>
                </a:lnTo>
                <a:lnTo>
                  <a:pt x="109" y="356"/>
                </a:lnTo>
                <a:lnTo>
                  <a:pt x="116" y="358"/>
                </a:lnTo>
                <a:lnTo>
                  <a:pt x="127" y="361"/>
                </a:lnTo>
                <a:lnTo>
                  <a:pt x="138" y="363"/>
                </a:lnTo>
                <a:lnTo>
                  <a:pt x="147" y="362"/>
                </a:lnTo>
                <a:lnTo>
                  <a:pt x="158" y="361"/>
                </a:lnTo>
                <a:lnTo>
                  <a:pt x="168" y="358"/>
                </a:lnTo>
                <a:lnTo>
                  <a:pt x="178" y="353"/>
                </a:lnTo>
                <a:lnTo>
                  <a:pt x="188" y="347"/>
                </a:lnTo>
                <a:lnTo>
                  <a:pt x="197" y="340"/>
                </a:lnTo>
                <a:lnTo>
                  <a:pt x="207" y="331"/>
                </a:lnTo>
                <a:lnTo>
                  <a:pt x="215" y="321"/>
                </a:lnTo>
                <a:lnTo>
                  <a:pt x="224" y="310"/>
                </a:lnTo>
                <a:lnTo>
                  <a:pt x="233" y="298"/>
                </a:lnTo>
                <a:lnTo>
                  <a:pt x="241" y="284"/>
                </a:lnTo>
                <a:lnTo>
                  <a:pt x="249" y="269"/>
                </a:lnTo>
                <a:lnTo>
                  <a:pt x="255" y="253"/>
                </a:lnTo>
                <a:lnTo>
                  <a:pt x="261" y="235"/>
                </a:lnTo>
                <a:lnTo>
                  <a:pt x="267" y="219"/>
                </a:lnTo>
                <a:lnTo>
                  <a:pt x="271" y="203"/>
                </a:lnTo>
                <a:lnTo>
                  <a:pt x="274" y="187"/>
                </a:lnTo>
                <a:lnTo>
                  <a:pt x="276" y="171"/>
                </a:lnTo>
                <a:lnTo>
                  <a:pt x="277" y="156"/>
                </a:lnTo>
                <a:lnTo>
                  <a:pt x="277" y="142"/>
                </a:lnTo>
                <a:lnTo>
                  <a:pt x="276" y="128"/>
                </a:lnTo>
                <a:lnTo>
                  <a:pt x="274" y="115"/>
                </a:lnTo>
                <a:lnTo>
                  <a:pt x="271" y="104"/>
                </a:lnTo>
                <a:lnTo>
                  <a:pt x="267" y="92"/>
                </a:lnTo>
                <a:lnTo>
                  <a:pt x="261" y="81"/>
                </a:lnTo>
                <a:lnTo>
                  <a:pt x="255" y="73"/>
                </a:lnTo>
                <a:lnTo>
                  <a:pt x="247" y="64"/>
                </a:lnTo>
                <a:lnTo>
                  <a:pt x="239" y="57"/>
                </a:lnTo>
                <a:lnTo>
                  <a:pt x="229" y="51"/>
                </a:lnTo>
                <a:lnTo>
                  <a:pt x="219" y="47"/>
                </a:lnTo>
                <a:lnTo>
                  <a:pt x="211" y="44"/>
                </a:lnTo>
                <a:lnTo>
                  <a:pt x="203" y="42"/>
                </a:lnTo>
                <a:lnTo>
                  <a:pt x="194" y="41"/>
                </a:lnTo>
                <a:lnTo>
                  <a:pt x="186" y="40"/>
                </a:lnTo>
                <a:lnTo>
                  <a:pt x="177" y="40"/>
                </a:lnTo>
                <a:lnTo>
                  <a:pt x="170" y="41"/>
                </a:lnTo>
                <a:lnTo>
                  <a:pt x="161" y="42"/>
                </a:lnTo>
                <a:lnTo>
                  <a:pt x="152" y="44"/>
                </a:lnTo>
                <a:lnTo>
                  <a:pt x="144" y="47"/>
                </a:lnTo>
                <a:lnTo>
                  <a:pt x="134" y="50"/>
                </a:lnTo>
                <a:lnTo>
                  <a:pt x="126" y="55"/>
                </a:lnTo>
                <a:lnTo>
                  <a:pt x="117" y="60"/>
                </a:lnTo>
                <a:lnTo>
                  <a:pt x="109" y="65"/>
                </a:lnTo>
                <a:lnTo>
                  <a:pt x="99" y="72"/>
                </a:lnTo>
                <a:lnTo>
                  <a:pt x="91" y="79"/>
                </a:lnTo>
                <a:lnTo>
                  <a:pt x="81" y="88"/>
                </a:lnTo>
                <a:lnTo>
                  <a:pt x="70" y="75"/>
                </a:lnTo>
                <a:lnTo>
                  <a:pt x="60" y="62"/>
                </a:lnTo>
                <a:lnTo>
                  <a:pt x="69" y="53"/>
                </a:lnTo>
                <a:lnTo>
                  <a:pt x="80" y="43"/>
                </a:lnTo>
                <a:lnTo>
                  <a:pt x="91" y="34"/>
                </a:lnTo>
                <a:lnTo>
                  <a:pt x="101" y="26"/>
                </a:lnTo>
                <a:lnTo>
                  <a:pt x="112" y="19"/>
                </a:lnTo>
                <a:lnTo>
                  <a:pt x="123" y="14"/>
                </a:lnTo>
                <a:lnTo>
                  <a:pt x="133" y="10"/>
                </a:lnTo>
                <a:lnTo>
                  <a:pt x="145" y="6"/>
                </a:lnTo>
                <a:lnTo>
                  <a:pt x="156" y="3"/>
                </a:lnTo>
                <a:lnTo>
                  <a:pt x="167" y="1"/>
                </a:lnTo>
                <a:lnTo>
                  <a:pt x="178" y="0"/>
                </a:lnTo>
                <a:lnTo>
                  <a:pt x="190" y="0"/>
                </a:lnTo>
                <a:lnTo>
                  <a:pt x="201" y="1"/>
                </a:lnTo>
                <a:lnTo>
                  <a:pt x="212" y="3"/>
                </a:lnTo>
                <a:lnTo>
                  <a:pt x="223" y="6"/>
                </a:lnTo>
                <a:lnTo>
                  <a:pt x="234" y="9"/>
                </a:lnTo>
                <a:lnTo>
                  <a:pt x="243" y="13"/>
                </a:lnTo>
                <a:lnTo>
                  <a:pt x="252" y="17"/>
                </a:lnTo>
                <a:lnTo>
                  <a:pt x="261" y="22"/>
                </a:lnTo>
                <a:lnTo>
                  <a:pt x="269" y="26"/>
                </a:lnTo>
                <a:lnTo>
                  <a:pt x="284" y="37"/>
                </a:lnTo>
                <a:lnTo>
                  <a:pt x="298" y="49"/>
                </a:lnTo>
                <a:lnTo>
                  <a:pt x="309" y="62"/>
                </a:lnTo>
                <a:lnTo>
                  <a:pt x="320" y="77"/>
                </a:lnTo>
                <a:lnTo>
                  <a:pt x="328" y="92"/>
                </a:lnTo>
                <a:lnTo>
                  <a:pt x="335" y="109"/>
                </a:lnTo>
                <a:lnTo>
                  <a:pt x="340" y="126"/>
                </a:lnTo>
                <a:lnTo>
                  <a:pt x="344" y="144"/>
                </a:lnTo>
                <a:lnTo>
                  <a:pt x="346" y="162"/>
                </a:lnTo>
                <a:lnTo>
                  <a:pt x="346" y="182"/>
                </a:lnTo>
                <a:lnTo>
                  <a:pt x="345" y="201"/>
                </a:lnTo>
                <a:lnTo>
                  <a:pt x="341" y="220"/>
                </a:lnTo>
                <a:lnTo>
                  <a:pt x="337" y="240"/>
                </a:lnTo>
                <a:lnTo>
                  <a:pt x="331" y="259"/>
                </a:lnTo>
                <a:lnTo>
                  <a:pt x="323" y="279"/>
                </a:lnTo>
                <a:lnTo>
                  <a:pt x="315" y="297"/>
                </a:lnTo>
                <a:lnTo>
                  <a:pt x="305" y="314"/>
                </a:lnTo>
                <a:lnTo>
                  <a:pt x="293" y="330"/>
                </a:lnTo>
                <a:lnTo>
                  <a:pt x="282" y="344"/>
                </a:lnTo>
                <a:lnTo>
                  <a:pt x="269" y="358"/>
                </a:lnTo>
                <a:lnTo>
                  <a:pt x="255" y="369"/>
                </a:lnTo>
                <a:lnTo>
                  <a:pt x="241" y="380"/>
                </a:lnTo>
                <a:lnTo>
                  <a:pt x="226" y="389"/>
                </a:lnTo>
                <a:lnTo>
                  <a:pt x="210" y="395"/>
                </a:lnTo>
                <a:lnTo>
                  <a:pt x="194" y="400"/>
                </a:lnTo>
                <a:lnTo>
                  <a:pt x="178" y="405"/>
                </a:lnTo>
                <a:lnTo>
                  <a:pt x="161" y="406"/>
                </a:lnTo>
                <a:lnTo>
                  <a:pt x="144" y="405"/>
                </a:lnTo>
                <a:lnTo>
                  <a:pt x="135" y="404"/>
                </a:lnTo>
                <a:lnTo>
                  <a:pt x="127" y="402"/>
                </a:lnTo>
                <a:lnTo>
                  <a:pt x="118" y="400"/>
                </a:lnTo>
                <a:lnTo>
                  <a:pt x="110" y="397"/>
                </a:lnTo>
                <a:lnTo>
                  <a:pt x="100" y="394"/>
                </a:lnTo>
                <a:lnTo>
                  <a:pt x="91" y="390"/>
                </a:lnTo>
                <a:lnTo>
                  <a:pt x="82" y="383"/>
                </a:lnTo>
                <a:lnTo>
                  <a:pt x="72" y="377"/>
                </a:lnTo>
                <a:lnTo>
                  <a:pt x="64" y="369"/>
                </a:lnTo>
                <a:lnTo>
                  <a:pt x="55" y="361"/>
                </a:lnTo>
                <a:lnTo>
                  <a:pt x="47" y="351"/>
                </a:lnTo>
                <a:lnTo>
                  <a:pt x="39" y="341"/>
                </a:lnTo>
                <a:lnTo>
                  <a:pt x="39" y="342"/>
                </a:lnTo>
                <a:lnTo>
                  <a:pt x="38" y="342"/>
                </a:lnTo>
                <a:lnTo>
                  <a:pt x="31" y="350"/>
                </a:lnTo>
                <a:lnTo>
                  <a:pt x="23" y="359"/>
                </a:lnTo>
                <a:lnTo>
                  <a:pt x="12" y="354"/>
                </a:lnTo>
                <a:lnTo>
                  <a:pt x="0" y="350"/>
                </a:lnTo>
                <a:close/>
              </a:path>
            </a:pathLst>
          </a:custGeom>
          <a:solidFill>
            <a:srgbClr val="FFFFFF"/>
          </a:solidFill>
          <a:ln w="9525">
            <a:noFill/>
            <a:round/>
            <a:headEnd/>
            <a:tailEnd/>
          </a:ln>
        </p:spPr>
        <p:txBody>
          <a:bodyPr/>
          <a:lstStyle/>
          <a:p>
            <a:endParaRPr lang="en-US"/>
          </a:p>
        </p:txBody>
      </p:sp>
      <p:sp>
        <p:nvSpPr>
          <p:cNvPr id="483" name="Freeform 487"/>
          <p:cNvSpPr>
            <a:spLocks noEditPoints="1"/>
          </p:cNvSpPr>
          <p:nvPr/>
        </p:nvSpPr>
        <p:spPr bwMode="auto">
          <a:xfrm>
            <a:off x="2824163" y="1889125"/>
            <a:ext cx="130175" cy="100013"/>
          </a:xfrm>
          <a:custGeom>
            <a:avLst/>
            <a:gdLst>
              <a:gd name="T0" fmla="*/ 10312363 w 593"/>
              <a:gd name="T1" fmla="*/ 19546029 h 453"/>
              <a:gd name="T2" fmla="*/ 14938514 w 593"/>
              <a:gd name="T3" fmla="*/ 11552274 h 453"/>
              <a:gd name="T4" fmla="*/ 18600756 w 593"/>
              <a:gd name="T5" fmla="*/ 13648132 h 453"/>
              <a:gd name="T6" fmla="*/ 20769388 w 593"/>
              <a:gd name="T7" fmla="*/ 13209443 h 453"/>
              <a:gd name="T8" fmla="*/ 22696988 w 593"/>
              <a:gd name="T9" fmla="*/ 12039534 h 453"/>
              <a:gd name="T10" fmla="*/ 23275202 w 593"/>
              <a:gd name="T11" fmla="*/ 11357326 h 453"/>
              <a:gd name="T12" fmla="*/ 23371571 w 593"/>
              <a:gd name="T13" fmla="*/ 10821053 h 453"/>
              <a:gd name="T14" fmla="*/ 22889726 w 593"/>
              <a:gd name="T15" fmla="*/ 10089832 h 453"/>
              <a:gd name="T16" fmla="*/ 22648694 w 593"/>
              <a:gd name="T17" fmla="*/ 8822560 h 453"/>
              <a:gd name="T18" fmla="*/ 25781016 w 593"/>
              <a:gd name="T19" fmla="*/ 9748729 h 453"/>
              <a:gd name="T20" fmla="*/ 28142167 w 593"/>
              <a:gd name="T21" fmla="*/ 12137118 h 453"/>
              <a:gd name="T22" fmla="*/ 26985738 w 593"/>
              <a:gd name="T23" fmla="*/ 12721963 h 453"/>
              <a:gd name="T24" fmla="*/ 25781016 w 593"/>
              <a:gd name="T25" fmla="*/ 12917132 h 453"/>
              <a:gd name="T26" fmla="*/ 24046154 w 593"/>
              <a:gd name="T27" fmla="*/ 13745716 h 453"/>
              <a:gd name="T28" fmla="*/ 19323634 w 593"/>
              <a:gd name="T29" fmla="*/ 16426638 h 453"/>
              <a:gd name="T30" fmla="*/ 11469010 w 593"/>
              <a:gd name="T31" fmla="*/ 20764730 h 453"/>
              <a:gd name="T32" fmla="*/ 8818533 w 593"/>
              <a:gd name="T33" fmla="*/ 21837055 h 453"/>
              <a:gd name="T34" fmla="*/ 4577857 w 593"/>
              <a:gd name="T35" fmla="*/ 19351080 h 453"/>
              <a:gd name="T36" fmla="*/ 433770 w 593"/>
              <a:gd name="T37" fmla="*/ 16816535 h 453"/>
              <a:gd name="T38" fmla="*/ 0 w 593"/>
              <a:gd name="T39" fmla="*/ 16572794 h 453"/>
              <a:gd name="T40" fmla="*/ 915615 w 593"/>
              <a:gd name="T41" fmla="*/ 11796015 h 453"/>
              <a:gd name="T42" fmla="*/ 2505814 w 593"/>
              <a:gd name="T43" fmla="*/ 10821053 h 453"/>
              <a:gd name="T44" fmla="*/ 2505814 w 593"/>
              <a:gd name="T45" fmla="*/ 13745716 h 453"/>
              <a:gd name="T46" fmla="*/ 2891290 w 593"/>
              <a:gd name="T47" fmla="*/ 15012989 h 453"/>
              <a:gd name="T48" fmla="*/ 3614167 w 593"/>
              <a:gd name="T49" fmla="*/ 16085314 h 453"/>
              <a:gd name="T50" fmla="*/ 4674226 w 593"/>
              <a:gd name="T51" fmla="*/ 17109067 h 453"/>
              <a:gd name="T52" fmla="*/ 6071687 w 593"/>
              <a:gd name="T53" fmla="*/ 17937652 h 453"/>
              <a:gd name="T54" fmla="*/ 6939228 w 593"/>
              <a:gd name="T55" fmla="*/ 18083808 h 453"/>
              <a:gd name="T56" fmla="*/ 7662105 w 593"/>
              <a:gd name="T57" fmla="*/ 17450171 h 453"/>
              <a:gd name="T58" fmla="*/ 8963196 w 593"/>
              <a:gd name="T59" fmla="*/ 15305521 h 453"/>
              <a:gd name="T60" fmla="*/ 9637779 w 593"/>
              <a:gd name="T61" fmla="*/ 13404391 h 453"/>
              <a:gd name="T62" fmla="*/ 8192025 w 593"/>
              <a:gd name="T63" fmla="*/ 12673391 h 453"/>
              <a:gd name="T64" fmla="*/ 7469367 w 593"/>
              <a:gd name="T65" fmla="*/ 12673391 h 453"/>
              <a:gd name="T66" fmla="*/ 6794564 w 593"/>
              <a:gd name="T67" fmla="*/ 12965703 h 453"/>
              <a:gd name="T68" fmla="*/ 5927243 w 593"/>
              <a:gd name="T69" fmla="*/ 13989456 h 453"/>
              <a:gd name="T70" fmla="*/ 4288750 w 593"/>
              <a:gd name="T71" fmla="*/ 14086820 h 453"/>
              <a:gd name="T72" fmla="*/ 7951212 w 593"/>
              <a:gd name="T73" fmla="*/ 7847598 h 453"/>
              <a:gd name="T74" fmla="*/ 9685854 w 593"/>
              <a:gd name="T75" fmla="*/ 7311546 h 453"/>
              <a:gd name="T76" fmla="*/ 9059565 w 593"/>
              <a:gd name="T77" fmla="*/ 9066300 h 453"/>
              <a:gd name="T78" fmla="*/ 9059565 w 593"/>
              <a:gd name="T79" fmla="*/ 9894884 h 453"/>
              <a:gd name="T80" fmla="*/ 9348672 w 593"/>
              <a:gd name="T81" fmla="*/ 10626105 h 453"/>
              <a:gd name="T82" fmla="*/ 9926886 w 593"/>
              <a:gd name="T83" fmla="*/ 11259742 h 453"/>
              <a:gd name="T84" fmla="*/ 10697839 w 593"/>
              <a:gd name="T85" fmla="*/ 11796015 h 453"/>
              <a:gd name="T86" fmla="*/ 12480995 w 593"/>
              <a:gd name="T87" fmla="*/ 9358832 h 453"/>
              <a:gd name="T88" fmla="*/ 14167562 w 593"/>
              <a:gd name="T89" fmla="*/ 6385377 h 453"/>
              <a:gd name="T90" fmla="*/ 14312006 w 593"/>
              <a:gd name="T91" fmla="*/ 5410416 h 453"/>
              <a:gd name="T92" fmla="*/ 13637423 w 593"/>
              <a:gd name="T93" fmla="*/ 4679416 h 453"/>
              <a:gd name="T94" fmla="*/ 12480995 w 593"/>
              <a:gd name="T95" fmla="*/ 3996988 h 453"/>
              <a:gd name="T96" fmla="*/ 11227978 w 593"/>
              <a:gd name="T97" fmla="*/ 3607091 h 453"/>
              <a:gd name="T98" fmla="*/ 9830517 w 593"/>
              <a:gd name="T99" fmla="*/ 3558299 h 453"/>
              <a:gd name="T100" fmla="*/ 8288394 w 593"/>
              <a:gd name="T101" fmla="*/ 3948195 h 453"/>
              <a:gd name="T102" fmla="*/ 6505457 w 593"/>
              <a:gd name="T103" fmla="*/ 4728208 h 453"/>
              <a:gd name="T104" fmla="*/ 4722521 w 593"/>
              <a:gd name="T105" fmla="*/ 4874364 h 453"/>
              <a:gd name="T106" fmla="*/ 6842859 w 593"/>
              <a:gd name="T107" fmla="*/ 2096078 h 453"/>
              <a:gd name="T108" fmla="*/ 9830517 w 593"/>
              <a:gd name="T109" fmla="*/ 243740 h 453"/>
              <a:gd name="T110" fmla="*/ 14842145 w 593"/>
              <a:gd name="T111" fmla="*/ 3216974 h 453"/>
              <a:gd name="T112" fmla="*/ 19805479 w 593"/>
              <a:gd name="T113" fmla="*/ 6239222 h 453"/>
              <a:gd name="T114" fmla="*/ 19468297 w 593"/>
              <a:gd name="T115" fmla="*/ 7896391 h 453"/>
              <a:gd name="T116" fmla="*/ 18215280 w 593"/>
              <a:gd name="T117" fmla="*/ 7506494 h 453"/>
              <a:gd name="T118" fmla="*/ 17203296 w 593"/>
              <a:gd name="T119" fmla="*/ 7896391 h 453"/>
              <a:gd name="T120" fmla="*/ 16384269 w 593"/>
              <a:gd name="T121" fmla="*/ 9066300 h 453"/>
              <a:gd name="T122" fmla="*/ 14938514 w 593"/>
              <a:gd name="T123" fmla="*/ 11552274 h 4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93" h="453">
                <a:moveTo>
                  <a:pt x="292" y="269"/>
                </a:moveTo>
                <a:lnTo>
                  <a:pt x="213" y="401"/>
                </a:lnTo>
                <a:lnTo>
                  <a:pt x="214" y="401"/>
                </a:lnTo>
                <a:lnTo>
                  <a:pt x="362" y="310"/>
                </a:lnTo>
                <a:lnTo>
                  <a:pt x="292" y="269"/>
                </a:lnTo>
                <a:close/>
                <a:moveTo>
                  <a:pt x="310" y="237"/>
                </a:moveTo>
                <a:lnTo>
                  <a:pt x="324" y="244"/>
                </a:lnTo>
                <a:lnTo>
                  <a:pt x="355" y="262"/>
                </a:lnTo>
                <a:lnTo>
                  <a:pt x="386" y="280"/>
                </a:lnTo>
                <a:lnTo>
                  <a:pt x="399" y="289"/>
                </a:lnTo>
                <a:lnTo>
                  <a:pt x="409" y="284"/>
                </a:lnTo>
                <a:lnTo>
                  <a:pt x="431" y="271"/>
                </a:lnTo>
                <a:lnTo>
                  <a:pt x="453" y="258"/>
                </a:lnTo>
                <a:lnTo>
                  <a:pt x="463" y="252"/>
                </a:lnTo>
                <a:lnTo>
                  <a:pt x="471" y="247"/>
                </a:lnTo>
                <a:lnTo>
                  <a:pt x="476" y="242"/>
                </a:lnTo>
                <a:lnTo>
                  <a:pt x="481" y="238"/>
                </a:lnTo>
                <a:lnTo>
                  <a:pt x="483" y="233"/>
                </a:lnTo>
                <a:lnTo>
                  <a:pt x="485" y="229"/>
                </a:lnTo>
                <a:lnTo>
                  <a:pt x="486" y="226"/>
                </a:lnTo>
                <a:lnTo>
                  <a:pt x="485" y="222"/>
                </a:lnTo>
                <a:lnTo>
                  <a:pt x="484" y="216"/>
                </a:lnTo>
                <a:lnTo>
                  <a:pt x="481" y="212"/>
                </a:lnTo>
                <a:lnTo>
                  <a:pt x="475" y="207"/>
                </a:lnTo>
                <a:lnTo>
                  <a:pt x="469" y="201"/>
                </a:lnTo>
                <a:lnTo>
                  <a:pt x="461" y="196"/>
                </a:lnTo>
                <a:lnTo>
                  <a:pt x="470" y="181"/>
                </a:lnTo>
                <a:lnTo>
                  <a:pt x="478" y="167"/>
                </a:lnTo>
                <a:lnTo>
                  <a:pt x="496" y="178"/>
                </a:lnTo>
                <a:lnTo>
                  <a:pt x="535" y="200"/>
                </a:lnTo>
                <a:lnTo>
                  <a:pt x="575" y="224"/>
                </a:lnTo>
                <a:lnTo>
                  <a:pt x="593" y="234"/>
                </a:lnTo>
                <a:lnTo>
                  <a:pt x="584" y="249"/>
                </a:lnTo>
                <a:lnTo>
                  <a:pt x="576" y="263"/>
                </a:lnTo>
                <a:lnTo>
                  <a:pt x="567" y="262"/>
                </a:lnTo>
                <a:lnTo>
                  <a:pt x="560" y="261"/>
                </a:lnTo>
                <a:lnTo>
                  <a:pt x="552" y="261"/>
                </a:lnTo>
                <a:lnTo>
                  <a:pt x="545" y="263"/>
                </a:lnTo>
                <a:lnTo>
                  <a:pt x="535" y="265"/>
                </a:lnTo>
                <a:lnTo>
                  <a:pt x="524" y="270"/>
                </a:lnTo>
                <a:lnTo>
                  <a:pt x="513" y="275"/>
                </a:lnTo>
                <a:lnTo>
                  <a:pt x="499" y="282"/>
                </a:lnTo>
                <a:lnTo>
                  <a:pt x="485" y="290"/>
                </a:lnTo>
                <a:lnTo>
                  <a:pt x="451" y="309"/>
                </a:lnTo>
                <a:lnTo>
                  <a:pt x="401" y="337"/>
                </a:lnTo>
                <a:lnTo>
                  <a:pt x="345" y="368"/>
                </a:lnTo>
                <a:lnTo>
                  <a:pt x="288" y="399"/>
                </a:lnTo>
                <a:lnTo>
                  <a:pt x="238" y="426"/>
                </a:lnTo>
                <a:lnTo>
                  <a:pt x="204" y="446"/>
                </a:lnTo>
                <a:lnTo>
                  <a:pt x="190" y="453"/>
                </a:lnTo>
                <a:lnTo>
                  <a:pt x="183" y="448"/>
                </a:lnTo>
                <a:lnTo>
                  <a:pt x="161" y="435"/>
                </a:lnTo>
                <a:lnTo>
                  <a:pt x="130" y="418"/>
                </a:lnTo>
                <a:lnTo>
                  <a:pt x="95" y="397"/>
                </a:lnTo>
                <a:lnTo>
                  <a:pt x="61" y="376"/>
                </a:lnTo>
                <a:lnTo>
                  <a:pt x="30" y="358"/>
                </a:lnTo>
                <a:lnTo>
                  <a:pt x="9" y="345"/>
                </a:lnTo>
                <a:lnTo>
                  <a:pt x="0" y="341"/>
                </a:lnTo>
                <a:lnTo>
                  <a:pt x="0" y="340"/>
                </a:lnTo>
                <a:lnTo>
                  <a:pt x="3" y="322"/>
                </a:lnTo>
                <a:lnTo>
                  <a:pt x="12" y="282"/>
                </a:lnTo>
                <a:lnTo>
                  <a:pt x="19" y="242"/>
                </a:lnTo>
                <a:lnTo>
                  <a:pt x="24" y="224"/>
                </a:lnTo>
                <a:lnTo>
                  <a:pt x="38" y="223"/>
                </a:lnTo>
                <a:lnTo>
                  <a:pt x="52" y="222"/>
                </a:lnTo>
                <a:lnTo>
                  <a:pt x="51" y="249"/>
                </a:lnTo>
                <a:lnTo>
                  <a:pt x="51" y="272"/>
                </a:lnTo>
                <a:lnTo>
                  <a:pt x="52" y="282"/>
                </a:lnTo>
                <a:lnTo>
                  <a:pt x="55" y="292"/>
                </a:lnTo>
                <a:lnTo>
                  <a:pt x="57" y="301"/>
                </a:lnTo>
                <a:lnTo>
                  <a:pt x="60" y="308"/>
                </a:lnTo>
                <a:lnTo>
                  <a:pt x="64" y="317"/>
                </a:lnTo>
                <a:lnTo>
                  <a:pt x="68" y="323"/>
                </a:lnTo>
                <a:lnTo>
                  <a:pt x="75" y="330"/>
                </a:lnTo>
                <a:lnTo>
                  <a:pt x="81" y="337"/>
                </a:lnTo>
                <a:lnTo>
                  <a:pt x="89" y="343"/>
                </a:lnTo>
                <a:lnTo>
                  <a:pt x="97" y="351"/>
                </a:lnTo>
                <a:lnTo>
                  <a:pt x="107" y="357"/>
                </a:lnTo>
                <a:lnTo>
                  <a:pt x="119" y="364"/>
                </a:lnTo>
                <a:lnTo>
                  <a:pt x="126" y="368"/>
                </a:lnTo>
                <a:lnTo>
                  <a:pt x="133" y="370"/>
                </a:lnTo>
                <a:lnTo>
                  <a:pt x="139" y="371"/>
                </a:lnTo>
                <a:lnTo>
                  <a:pt x="144" y="371"/>
                </a:lnTo>
                <a:lnTo>
                  <a:pt x="150" y="369"/>
                </a:lnTo>
                <a:lnTo>
                  <a:pt x="154" y="365"/>
                </a:lnTo>
                <a:lnTo>
                  <a:pt x="159" y="358"/>
                </a:lnTo>
                <a:lnTo>
                  <a:pt x="165" y="350"/>
                </a:lnTo>
                <a:lnTo>
                  <a:pt x="171" y="339"/>
                </a:lnTo>
                <a:lnTo>
                  <a:pt x="186" y="314"/>
                </a:lnTo>
                <a:lnTo>
                  <a:pt x="200" y="290"/>
                </a:lnTo>
                <a:lnTo>
                  <a:pt x="206" y="279"/>
                </a:lnTo>
                <a:lnTo>
                  <a:pt x="200" y="275"/>
                </a:lnTo>
                <a:lnTo>
                  <a:pt x="193" y="271"/>
                </a:lnTo>
                <a:lnTo>
                  <a:pt x="181" y="264"/>
                </a:lnTo>
                <a:lnTo>
                  <a:pt x="170" y="260"/>
                </a:lnTo>
                <a:lnTo>
                  <a:pt x="165" y="260"/>
                </a:lnTo>
                <a:lnTo>
                  <a:pt x="159" y="259"/>
                </a:lnTo>
                <a:lnTo>
                  <a:pt x="155" y="260"/>
                </a:lnTo>
                <a:lnTo>
                  <a:pt x="151" y="261"/>
                </a:lnTo>
                <a:lnTo>
                  <a:pt x="146" y="263"/>
                </a:lnTo>
                <a:lnTo>
                  <a:pt x="141" y="266"/>
                </a:lnTo>
                <a:lnTo>
                  <a:pt x="137" y="271"/>
                </a:lnTo>
                <a:lnTo>
                  <a:pt x="133" y="275"/>
                </a:lnTo>
                <a:lnTo>
                  <a:pt x="123" y="287"/>
                </a:lnTo>
                <a:lnTo>
                  <a:pt x="112" y="302"/>
                </a:lnTo>
                <a:lnTo>
                  <a:pt x="100" y="295"/>
                </a:lnTo>
                <a:lnTo>
                  <a:pt x="89" y="289"/>
                </a:lnTo>
                <a:lnTo>
                  <a:pt x="104" y="265"/>
                </a:lnTo>
                <a:lnTo>
                  <a:pt x="134" y="213"/>
                </a:lnTo>
                <a:lnTo>
                  <a:pt x="165" y="161"/>
                </a:lnTo>
                <a:lnTo>
                  <a:pt x="178" y="137"/>
                </a:lnTo>
                <a:lnTo>
                  <a:pt x="190" y="144"/>
                </a:lnTo>
                <a:lnTo>
                  <a:pt x="201" y="150"/>
                </a:lnTo>
                <a:lnTo>
                  <a:pt x="194" y="166"/>
                </a:lnTo>
                <a:lnTo>
                  <a:pt x="189" y="180"/>
                </a:lnTo>
                <a:lnTo>
                  <a:pt x="188" y="186"/>
                </a:lnTo>
                <a:lnTo>
                  <a:pt x="188" y="193"/>
                </a:lnTo>
                <a:lnTo>
                  <a:pt x="188" y="198"/>
                </a:lnTo>
                <a:lnTo>
                  <a:pt x="188" y="203"/>
                </a:lnTo>
                <a:lnTo>
                  <a:pt x="190" y="209"/>
                </a:lnTo>
                <a:lnTo>
                  <a:pt x="192" y="214"/>
                </a:lnTo>
                <a:lnTo>
                  <a:pt x="194" y="218"/>
                </a:lnTo>
                <a:lnTo>
                  <a:pt x="198" y="223"/>
                </a:lnTo>
                <a:lnTo>
                  <a:pt x="202" y="227"/>
                </a:lnTo>
                <a:lnTo>
                  <a:pt x="206" y="231"/>
                </a:lnTo>
                <a:lnTo>
                  <a:pt x="212" y="235"/>
                </a:lnTo>
                <a:lnTo>
                  <a:pt x="218" y="239"/>
                </a:lnTo>
                <a:lnTo>
                  <a:pt x="222" y="242"/>
                </a:lnTo>
                <a:lnTo>
                  <a:pt x="226" y="244"/>
                </a:lnTo>
                <a:lnTo>
                  <a:pt x="237" y="228"/>
                </a:lnTo>
                <a:lnTo>
                  <a:pt x="259" y="192"/>
                </a:lnTo>
                <a:lnTo>
                  <a:pt x="280" y="155"/>
                </a:lnTo>
                <a:lnTo>
                  <a:pt x="289" y="138"/>
                </a:lnTo>
                <a:lnTo>
                  <a:pt x="294" y="131"/>
                </a:lnTo>
                <a:lnTo>
                  <a:pt x="297" y="123"/>
                </a:lnTo>
                <a:lnTo>
                  <a:pt x="297" y="117"/>
                </a:lnTo>
                <a:lnTo>
                  <a:pt x="297" y="111"/>
                </a:lnTo>
                <a:lnTo>
                  <a:pt x="294" y="105"/>
                </a:lnTo>
                <a:lnTo>
                  <a:pt x="289" y="101"/>
                </a:lnTo>
                <a:lnTo>
                  <a:pt x="283" y="96"/>
                </a:lnTo>
                <a:lnTo>
                  <a:pt x="276" y="90"/>
                </a:lnTo>
                <a:lnTo>
                  <a:pt x="267" y="85"/>
                </a:lnTo>
                <a:lnTo>
                  <a:pt x="259" y="82"/>
                </a:lnTo>
                <a:lnTo>
                  <a:pt x="250" y="79"/>
                </a:lnTo>
                <a:lnTo>
                  <a:pt x="241" y="75"/>
                </a:lnTo>
                <a:lnTo>
                  <a:pt x="233" y="74"/>
                </a:lnTo>
                <a:lnTo>
                  <a:pt x="223" y="73"/>
                </a:lnTo>
                <a:lnTo>
                  <a:pt x="214" y="72"/>
                </a:lnTo>
                <a:lnTo>
                  <a:pt x="204" y="73"/>
                </a:lnTo>
                <a:lnTo>
                  <a:pt x="194" y="74"/>
                </a:lnTo>
                <a:lnTo>
                  <a:pt x="184" y="78"/>
                </a:lnTo>
                <a:lnTo>
                  <a:pt x="172" y="81"/>
                </a:lnTo>
                <a:lnTo>
                  <a:pt x="160" y="85"/>
                </a:lnTo>
                <a:lnTo>
                  <a:pt x="147" y="90"/>
                </a:lnTo>
                <a:lnTo>
                  <a:pt x="135" y="97"/>
                </a:lnTo>
                <a:lnTo>
                  <a:pt x="121" y="104"/>
                </a:lnTo>
                <a:lnTo>
                  <a:pt x="106" y="113"/>
                </a:lnTo>
                <a:lnTo>
                  <a:pt x="98" y="100"/>
                </a:lnTo>
                <a:lnTo>
                  <a:pt x="91" y="87"/>
                </a:lnTo>
                <a:lnTo>
                  <a:pt x="107" y="74"/>
                </a:lnTo>
                <a:lnTo>
                  <a:pt x="142" y="43"/>
                </a:lnTo>
                <a:lnTo>
                  <a:pt x="178" y="14"/>
                </a:lnTo>
                <a:lnTo>
                  <a:pt x="194" y="0"/>
                </a:lnTo>
                <a:lnTo>
                  <a:pt x="204" y="5"/>
                </a:lnTo>
                <a:lnTo>
                  <a:pt x="230" y="20"/>
                </a:lnTo>
                <a:lnTo>
                  <a:pt x="266" y="41"/>
                </a:lnTo>
                <a:lnTo>
                  <a:pt x="308" y="66"/>
                </a:lnTo>
                <a:lnTo>
                  <a:pt x="349" y="90"/>
                </a:lnTo>
                <a:lnTo>
                  <a:pt x="386" y="113"/>
                </a:lnTo>
                <a:lnTo>
                  <a:pt x="411" y="128"/>
                </a:lnTo>
                <a:lnTo>
                  <a:pt x="421" y="133"/>
                </a:lnTo>
                <a:lnTo>
                  <a:pt x="412" y="148"/>
                </a:lnTo>
                <a:lnTo>
                  <a:pt x="404" y="162"/>
                </a:lnTo>
                <a:lnTo>
                  <a:pt x="394" y="158"/>
                </a:lnTo>
                <a:lnTo>
                  <a:pt x="386" y="155"/>
                </a:lnTo>
                <a:lnTo>
                  <a:pt x="378" y="154"/>
                </a:lnTo>
                <a:lnTo>
                  <a:pt x="371" y="154"/>
                </a:lnTo>
                <a:lnTo>
                  <a:pt x="363" y="158"/>
                </a:lnTo>
                <a:lnTo>
                  <a:pt x="357" y="162"/>
                </a:lnTo>
                <a:lnTo>
                  <a:pt x="350" y="168"/>
                </a:lnTo>
                <a:lnTo>
                  <a:pt x="345" y="177"/>
                </a:lnTo>
                <a:lnTo>
                  <a:pt x="340" y="186"/>
                </a:lnTo>
                <a:lnTo>
                  <a:pt x="327" y="207"/>
                </a:lnTo>
                <a:lnTo>
                  <a:pt x="315" y="227"/>
                </a:lnTo>
                <a:lnTo>
                  <a:pt x="310" y="237"/>
                </a:lnTo>
                <a:close/>
              </a:path>
            </a:pathLst>
          </a:custGeom>
          <a:solidFill>
            <a:srgbClr val="FFFFFF"/>
          </a:solidFill>
          <a:ln w="9525">
            <a:noFill/>
            <a:round/>
            <a:headEnd/>
            <a:tailEnd/>
          </a:ln>
        </p:spPr>
        <p:txBody>
          <a:bodyPr/>
          <a:lstStyle/>
          <a:p>
            <a:endParaRPr lang="en-US"/>
          </a:p>
        </p:txBody>
      </p:sp>
      <p:sp>
        <p:nvSpPr>
          <p:cNvPr id="484" name="Freeform 488"/>
          <p:cNvSpPr>
            <a:spLocks/>
          </p:cNvSpPr>
          <p:nvPr/>
        </p:nvSpPr>
        <p:spPr bwMode="auto">
          <a:xfrm>
            <a:off x="3660775" y="1309688"/>
            <a:ext cx="22225" cy="22225"/>
          </a:xfrm>
          <a:custGeom>
            <a:avLst/>
            <a:gdLst>
              <a:gd name="T0" fmla="*/ 5040313 w 98"/>
              <a:gd name="T1" fmla="*/ 2520270 h 98"/>
              <a:gd name="T2" fmla="*/ 4988832 w 98"/>
              <a:gd name="T3" fmla="*/ 2057173 h 98"/>
              <a:gd name="T4" fmla="*/ 4886098 w 98"/>
              <a:gd name="T5" fmla="*/ 1543050 h 98"/>
              <a:gd name="T6" fmla="*/ 4628923 w 98"/>
              <a:gd name="T7" fmla="*/ 1131434 h 98"/>
              <a:gd name="T8" fmla="*/ 4320268 w 98"/>
              <a:gd name="T9" fmla="*/ 771525 h 98"/>
              <a:gd name="T10" fmla="*/ 3960359 w 98"/>
              <a:gd name="T11" fmla="*/ 462870 h 98"/>
              <a:gd name="T12" fmla="*/ 3497263 w 98"/>
              <a:gd name="T13" fmla="*/ 205695 h 98"/>
              <a:gd name="T14" fmla="*/ 3085873 w 98"/>
              <a:gd name="T15" fmla="*/ 51480 h 98"/>
              <a:gd name="T16" fmla="*/ 2520270 w 98"/>
              <a:gd name="T17" fmla="*/ 0 h 98"/>
              <a:gd name="T18" fmla="*/ 2057173 w 98"/>
              <a:gd name="T19" fmla="*/ 51480 h 98"/>
              <a:gd name="T20" fmla="*/ 1543050 w 98"/>
              <a:gd name="T21" fmla="*/ 205695 h 98"/>
              <a:gd name="T22" fmla="*/ 1182914 w 98"/>
              <a:gd name="T23" fmla="*/ 462870 h 98"/>
              <a:gd name="T24" fmla="*/ 771525 w 98"/>
              <a:gd name="T25" fmla="*/ 771525 h 98"/>
              <a:gd name="T26" fmla="*/ 462870 w 98"/>
              <a:gd name="T27" fmla="*/ 1131434 h 98"/>
              <a:gd name="T28" fmla="*/ 205695 w 98"/>
              <a:gd name="T29" fmla="*/ 1543050 h 98"/>
              <a:gd name="T30" fmla="*/ 51480 w 98"/>
              <a:gd name="T31" fmla="*/ 2057173 h 98"/>
              <a:gd name="T32" fmla="*/ 0 w 98"/>
              <a:gd name="T33" fmla="*/ 2520270 h 98"/>
              <a:gd name="T34" fmla="*/ 51480 w 98"/>
              <a:gd name="T35" fmla="*/ 3034393 h 98"/>
              <a:gd name="T36" fmla="*/ 205695 w 98"/>
              <a:gd name="T37" fmla="*/ 3497263 h 98"/>
              <a:gd name="T38" fmla="*/ 462870 w 98"/>
              <a:gd name="T39" fmla="*/ 3960359 h 98"/>
              <a:gd name="T40" fmla="*/ 771525 w 98"/>
              <a:gd name="T41" fmla="*/ 4320268 h 98"/>
              <a:gd name="T42" fmla="*/ 1182914 w 98"/>
              <a:gd name="T43" fmla="*/ 4628923 h 98"/>
              <a:gd name="T44" fmla="*/ 1543050 w 98"/>
              <a:gd name="T45" fmla="*/ 4834618 h 98"/>
              <a:gd name="T46" fmla="*/ 2057173 w 98"/>
              <a:gd name="T47" fmla="*/ 4988832 h 98"/>
              <a:gd name="T48" fmla="*/ 2520270 w 98"/>
              <a:gd name="T49" fmla="*/ 5040313 h 98"/>
              <a:gd name="T50" fmla="*/ 3085873 w 98"/>
              <a:gd name="T51" fmla="*/ 4988832 h 98"/>
              <a:gd name="T52" fmla="*/ 3497263 w 98"/>
              <a:gd name="T53" fmla="*/ 4834618 h 98"/>
              <a:gd name="T54" fmla="*/ 3960359 w 98"/>
              <a:gd name="T55" fmla="*/ 4628923 h 98"/>
              <a:gd name="T56" fmla="*/ 4320268 w 98"/>
              <a:gd name="T57" fmla="*/ 4320268 h 98"/>
              <a:gd name="T58" fmla="*/ 4628923 w 98"/>
              <a:gd name="T59" fmla="*/ 3960359 h 98"/>
              <a:gd name="T60" fmla="*/ 4886098 w 98"/>
              <a:gd name="T61" fmla="*/ 3497263 h 98"/>
              <a:gd name="T62" fmla="*/ 4988832 w 98"/>
              <a:gd name="T63" fmla="*/ 3034393 h 98"/>
              <a:gd name="T64" fmla="*/ 5040313 w 98"/>
              <a:gd name="T65" fmla="*/ 2520270 h 9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98">
                <a:moveTo>
                  <a:pt x="98" y="49"/>
                </a:moveTo>
                <a:lnTo>
                  <a:pt x="97" y="40"/>
                </a:lnTo>
                <a:lnTo>
                  <a:pt x="95" y="30"/>
                </a:lnTo>
                <a:lnTo>
                  <a:pt x="90" y="22"/>
                </a:lnTo>
                <a:lnTo>
                  <a:pt x="84" y="15"/>
                </a:lnTo>
                <a:lnTo>
                  <a:pt x="77" y="9"/>
                </a:lnTo>
                <a:lnTo>
                  <a:pt x="68" y="4"/>
                </a:lnTo>
                <a:lnTo>
                  <a:pt x="60" y="1"/>
                </a:lnTo>
                <a:lnTo>
                  <a:pt x="49" y="0"/>
                </a:lnTo>
                <a:lnTo>
                  <a:pt x="40" y="1"/>
                </a:lnTo>
                <a:lnTo>
                  <a:pt x="30" y="4"/>
                </a:lnTo>
                <a:lnTo>
                  <a:pt x="23" y="9"/>
                </a:lnTo>
                <a:lnTo>
                  <a:pt x="15" y="15"/>
                </a:lnTo>
                <a:lnTo>
                  <a:pt x="9" y="22"/>
                </a:lnTo>
                <a:lnTo>
                  <a:pt x="4" y="30"/>
                </a:lnTo>
                <a:lnTo>
                  <a:pt x="1" y="40"/>
                </a:lnTo>
                <a:lnTo>
                  <a:pt x="0" y="49"/>
                </a:lnTo>
                <a:lnTo>
                  <a:pt x="1" y="59"/>
                </a:lnTo>
                <a:lnTo>
                  <a:pt x="4" y="68"/>
                </a:lnTo>
                <a:lnTo>
                  <a:pt x="9" y="77"/>
                </a:lnTo>
                <a:lnTo>
                  <a:pt x="15" y="84"/>
                </a:lnTo>
                <a:lnTo>
                  <a:pt x="23" y="90"/>
                </a:lnTo>
                <a:lnTo>
                  <a:pt x="30" y="94"/>
                </a:lnTo>
                <a:lnTo>
                  <a:pt x="40" y="97"/>
                </a:lnTo>
                <a:lnTo>
                  <a:pt x="49" y="98"/>
                </a:lnTo>
                <a:lnTo>
                  <a:pt x="60" y="97"/>
                </a:lnTo>
                <a:lnTo>
                  <a:pt x="68" y="94"/>
                </a:lnTo>
                <a:lnTo>
                  <a:pt x="77" y="90"/>
                </a:lnTo>
                <a:lnTo>
                  <a:pt x="84" y="84"/>
                </a:lnTo>
                <a:lnTo>
                  <a:pt x="90" y="77"/>
                </a:lnTo>
                <a:lnTo>
                  <a:pt x="95" y="68"/>
                </a:lnTo>
                <a:lnTo>
                  <a:pt x="97" y="59"/>
                </a:lnTo>
                <a:lnTo>
                  <a:pt x="98" y="49"/>
                </a:lnTo>
                <a:close/>
              </a:path>
            </a:pathLst>
          </a:custGeom>
          <a:solidFill>
            <a:srgbClr val="FFFFFF"/>
          </a:solidFill>
          <a:ln w="9525">
            <a:noFill/>
            <a:round/>
            <a:headEnd/>
            <a:tailEnd/>
          </a:ln>
        </p:spPr>
        <p:txBody>
          <a:bodyPr/>
          <a:lstStyle/>
          <a:p>
            <a:endParaRPr lang="en-US"/>
          </a:p>
        </p:txBody>
      </p:sp>
      <p:sp>
        <p:nvSpPr>
          <p:cNvPr id="485" name="Freeform 489"/>
          <p:cNvSpPr>
            <a:spLocks noEditPoints="1"/>
          </p:cNvSpPr>
          <p:nvPr/>
        </p:nvSpPr>
        <p:spPr bwMode="auto">
          <a:xfrm>
            <a:off x="2732088" y="1801813"/>
            <a:ext cx="96837" cy="93662"/>
          </a:xfrm>
          <a:custGeom>
            <a:avLst/>
            <a:gdLst>
              <a:gd name="T0" fmla="*/ 7265636 w 440"/>
              <a:gd name="T1" fmla="*/ 11042382 h 433"/>
              <a:gd name="T2" fmla="*/ 10704670 w 440"/>
              <a:gd name="T3" fmla="*/ 14504848 h 433"/>
              <a:gd name="T4" fmla="*/ 19762231 w 440"/>
              <a:gd name="T5" fmla="*/ 13615816 h 433"/>
              <a:gd name="T6" fmla="*/ 18987315 w 440"/>
              <a:gd name="T7" fmla="*/ 13428708 h 433"/>
              <a:gd name="T8" fmla="*/ 18066923 w 440"/>
              <a:gd name="T9" fmla="*/ 13475431 h 433"/>
              <a:gd name="T10" fmla="*/ 16904439 w 440"/>
              <a:gd name="T11" fmla="*/ 13849863 h 433"/>
              <a:gd name="T12" fmla="*/ 15548281 w 440"/>
              <a:gd name="T13" fmla="*/ 14411186 h 433"/>
              <a:gd name="T14" fmla="*/ 11673260 w 440"/>
              <a:gd name="T15" fmla="*/ 16095588 h 433"/>
              <a:gd name="T16" fmla="*/ 6442081 w 440"/>
              <a:gd name="T17" fmla="*/ 18341529 h 433"/>
              <a:gd name="T18" fmla="*/ 2567061 w 440"/>
              <a:gd name="T19" fmla="*/ 19979208 h 433"/>
              <a:gd name="T20" fmla="*/ 1646889 w 440"/>
              <a:gd name="T21" fmla="*/ 19979208 h 433"/>
              <a:gd name="T22" fmla="*/ 290731 w 440"/>
              <a:gd name="T23" fmla="*/ 18622298 h 433"/>
              <a:gd name="T24" fmla="*/ 290731 w 440"/>
              <a:gd name="T25" fmla="*/ 17686544 h 433"/>
              <a:gd name="T26" fmla="*/ 2276550 w 440"/>
              <a:gd name="T27" fmla="*/ 13896586 h 433"/>
              <a:gd name="T28" fmla="*/ 4892029 w 440"/>
              <a:gd name="T29" fmla="*/ 8796441 h 433"/>
              <a:gd name="T30" fmla="*/ 6878068 w 440"/>
              <a:gd name="T31" fmla="*/ 4959760 h 433"/>
              <a:gd name="T32" fmla="*/ 7459310 w 440"/>
              <a:gd name="T33" fmla="*/ 3789958 h 433"/>
              <a:gd name="T34" fmla="*/ 7798460 w 440"/>
              <a:gd name="T35" fmla="*/ 2900926 h 433"/>
              <a:gd name="T36" fmla="*/ 7846878 w 440"/>
              <a:gd name="T37" fmla="*/ 2152279 h 433"/>
              <a:gd name="T38" fmla="*/ 7556147 w 440"/>
              <a:gd name="T39" fmla="*/ 1450571 h 433"/>
              <a:gd name="T40" fmla="*/ 7895297 w 440"/>
              <a:gd name="T41" fmla="*/ 561539 h 433"/>
              <a:gd name="T42" fmla="*/ 9299873 w 440"/>
              <a:gd name="T43" fmla="*/ 795370 h 433"/>
              <a:gd name="T44" fmla="*/ 12884163 w 440"/>
              <a:gd name="T45" fmla="*/ 4398220 h 433"/>
              <a:gd name="T46" fmla="*/ 13126475 w 440"/>
              <a:gd name="T47" fmla="*/ 5755130 h 433"/>
              <a:gd name="T48" fmla="*/ 12109247 w 440"/>
              <a:gd name="T49" fmla="*/ 5895515 h 433"/>
              <a:gd name="T50" fmla="*/ 11431168 w 440"/>
              <a:gd name="T51" fmla="*/ 5427637 h 433"/>
              <a:gd name="T52" fmla="*/ 10946763 w 440"/>
              <a:gd name="T53" fmla="*/ 5193590 h 433"/>
              <a:gd name="T54" fmla="*/ 10559195 w 440"/>
              <a:gd name="T55" fmla="*/ 5240530 h 433"/>
              <a:gd name="T56" fmla="*/ 10123428 w 440"/>
              <a:gd name="T57" fmla="*/ 5755130 h 433"/>
              <a:gd name="T58" fmla="*/ 9542186 w 440"/>
              <a:gd name="T59" fmla="*/ 6831269 h 433"/>
              <a:gd name="T60" fmla="*/ 8428120 w 440"/>
              <a:gd name="T61" fmla="*/ 8936826 h 433"/>
              <a:gd name="T62" fmla="*/ 8815468 w 440"/>
              <a:gd name="T63" fmla="*/ 10106627 h 433"/>
              <a:gd name="T64" fmla="*/ 11770097 w 440"/>
              <a:gd name="T65" fmla="*/ 13054276 h 433"/>
              <a:gd name="T66" fmla="*/ 12835744 w 440"/>
              <a:gd name="T67" fmla="*/ 13522154 h 433"/>
              <a:gd name="T68" fmla="*/ 14579471 w 440"/>
              <a:gd name="T69" fmla="*/ 12726784 h 433"/>
              <a:gd name="T70" fmla="*/ 15499862 w 440"/>
              <a:gd name="T71" fmla="*/ 12305629 h 433"/>
              <a:gd name="T72" fmla="*/ 16177941 w 440"/>
              <a:gd name="T73" fmla="*/ 11884691 h 433"/>
              <a:gd name="T74" fmla="*/ 16468672 w 440"/>
              <a:gd name="T75" fmla="*/ 11603921 h 433"/>
              <a:gd name="T76" fmla="*/ 16565509 w 440"/>
              <a:gd name="T77" fmla="*/ 11182767 h 433"/>
              <a:gd name="T78" fmla="*/ 16468672 w 440"/>
              <a:gd name="T79" fmla="*/ 10668167 h 433"/>
              <a:gd name="T80" fmla="*/ 16177941 w 440"/>
              <a:gd name="T81" fmla="*/ 10012965 h 433"/>
              <a:gd name="T82" fmla="*/ 16468672 w 440"/>
              <a:gd name="T83" fmla="*/ 9077211 h 433"/>
              <a:gd name="T84" fmla="*/ 17727994 w 440"/>
              <a:gd name="T85" fmla="*/ 9170873 h 433"/>
              <a:gd name="T86" fmla="*/ 20634204 w 440"/>
              <a:gd name="T87" fmla="*/ 12071799 h 433"/>
              <a:gd name="T88" fmla="*/ 20682623 w 440"/>
              <a:gd name="T89" fmla="*/ 13288323 h 4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40" h="433">
                <a:moveTo>
                  <a:pt x="221" y="310"/>
                </a:moveTo>
                <a:lnTo>
                  <a:pt x="150" y="236"/>
                </a:lnTo>
                <a:lnTo>
                  <a:pt x="79" y="376"/>
                </a:lnTo>
                <a:lnTo>
                  <a:pt x="221" y="310"/>
                </a:lnTo>
                <a:close/>
                <a:moveTo>
                  <a:pt x="415" y="296"/>
                </a:moveTo>
                <a:lnTo>
                  <a:pt x="408" y="291"/>
                </a:lnTo>
                <a:lnTo>
                  <a:pt x="400" y="289"/>
                </a:lnTo>
                <a:lnTo>
                  <a:pt x="392" y="287"/>
                </a:lnTo>
                <a:lnTo>
                  <a:pt x="383" y="287"/>
                </a:lnTo>
                <a:lnTo>
                  <a:pt x="373" y="288"/>
                </a:lnTo>
                <a:lnTo>
                  <a:pt x="363" y="291"/>
                </a:lnTo>
                <a:lnTo>
                  <a:pt x="349" y="296"/>
                </a:lnTo>
                <a:lnTo>
                  <a:pt x="334" y="303"/>
                </a:lnTo>
                <a:lnTo>
                  <a:pt x="321" y="308"/>
                </a:lnTo>
                <a:lnTo>
                  <a:pt x="288" y="323"/>
                </a:lnTo>
                <a:lnTo>
                  <a:pt x="241" y="344"/>
                </a:lnTo>
                <a:lnTo>
                  <a:pt x="188" y="368"/>
                </a:lnTo>
                <a:lnTo>
                  <a:pt x="133" y="392"/>
                </a:lnTo>
                <a:lnTo>
                  <a:pt x="86" y="413"/>
                </a:lnTo>
                <a:lnTo>
                  <a:pt x="53" y="427"/>
                </a:lnTo>
                <a:lnTo>
                  <a:pt x="40" y="433"/>
                </a:lnTo>
                <a:lnTo>
                  <a:pt x="34" y="427"/>
                </a:lnTo>
                <a:lnTo>
                  <a:pt x="20" y="412"/>
                </a:lnTo>
                <a:lnTo>
                  <a:pt x="6" y="398"/>
                </a:lnTo>
                <a:lnTo>
                  <a:pt x="0" y="391"/>
                </a:lnTo>
                <a:lnTo>
                  <a:pt x="6" y="378"/>
                </a:lnTo>
                <a:lnTo>
                  <a:pt x="23" y="345"/>
                </a:lnTo>
                <a:lnTo>
                  <a:pt x="47" y="297"/>
                </a:lnTo>
                <a:lnTo>
                  <a:pt x="75" y="242"/>
                </a:lnTo>
                <a:lnTo>
                  <a:pt x="101" y="188"/>
                </a:lnTo>
                <a:lnTo>
                  <a:pt x="125" y="140"/>
                </a:lnTo>
                <a:lnTo>
                  <a:pt x="142" y="106"/>
                </a:lnTo>
                <a:lnTo>
                  <a:pt x="148" y="93"/>
                </a:lnTo>
                <a:lnTo>
                  <a:pt x="154" y="81"/>
                </a:lnTo>
                <a:lnTo>
                  <a:pt x="158" y="71"/>
                </a:lnTo>
                <a:lnTo>
                  <a:pt x="161" y="62"/>
                </a:lnTo>
                <a:lnTo>
                  <a:pt x="162" y="54"/>
                </a:lnTo>
                <a:lnTo>
                  <a:pt x="162" y="46"/>
                </a:lnTo>
                <a:lnTo>
                  <a:pt x="160" y="39"/>
                </a:lnTo>
                <a:lnTo>
                  <a:pt x="156" y="31"/>
                </a:lnTo>
                <a:lnTo>
                  <a:pt x="150" y="24"/>
                </a:lnTo>
                <a:lnTo>
                  <a:pt x="163" y="12"/>
                </a:lnTo>
                <a:lnTo>
                  <a:pt x="175" y="0"/>
                </a:lnTo>
                <a:lnTo>
                  <a:pt x="192" y="17"/>
                </a:lnTo>
                <a:lnTo>
                  <a:pt x="228" y="56"/>
                </a:lnTo>
                <a:lnTo>
                  <a:pt x="266" y="94"/>
                </a:lnTo>
                <a:lnTo>
                  <a:pt x="283" y="111"/>
                </a:lnTo>
                <a:lnTo>
                  <a:pt x="271" y="123"/>
                </a:lnTo>
                <a:lnTo>
                  <a:pt x="258" y="135"/>
                </a:lnTo>
                <a:lnTo>
                  <a:pt x="250" y="126"/>
                </a:lnTo>
                <a:lnTo>
                  <a:pt x="242" y="121"/>
                </a:lnTo>
                <a:lnTo>
                  <a:pt x="236" y="116"/>
                </a:lnTo>
                <a:lnTo>
                  <a:pt x="230" y="113"/>
                </a:lnTo>
                <a:lnTo>
                  <a:pt x="226" y="111"/>
                </a:lnTo>
                <a:lnTo>
                  <a:pt x="222" y="111"/>
                </a:lnTo>
                <a:lnTo>
                  <a:pt x="218" y="112"/>
                </a:lnTo>
                <a:lnTo>
                  <a:pt x="215" y="115"/>
                </a:lnTo>
                <a:lnTo>
                  <a:pt x="209" y="123"/>
                </a:lnTo>
                <a:lnTo>
                  <a:pt x="203" y="136"/>
                </a:lnTo>
                <a:lnTo>
                  <a:pt x="197" y="146"/>
                </a:lnTo>
                <a:lnTo>
                  <a:pt x="186" y="169"/>
                </a:lnTo>
                <a:lnTo>
                  <a:pt x="174" y="191"/>
                </a:lnTo>
                <a:lnTo>
                  <a:pt x="168" y="202"/>
                </a:lnTo>
                <a:lnTo>
                  <a:pt x="182" y="216"/>
                </a:lnTo>
                <a:lnTo>
                  <a:pt x="212" y="248"/>
                </a:lnTo>
                <a:lnTo>
                  <a:pt x="243" y="279"/>
                </a:lnTo>
                <a:lnTo>
                  <a:pt x="257" y="292"/>
                </a:lnTo>
                <a:lnTo>
                  <a:pt x="265" y="289"/>
                </a:lnTo>
                <a:lnTo>
                  <a:pt x="283" y="281"/>
                </a:lnTo>
                <a:lnTo>
                  <a:pt x="301" y="272"/>
                </a:lnTo>
                <a:lnTo>
                  <a:pt x="309" y="268"/>
                </a:lnTo>
                <a:lnTo>
                  <a:pt x="320" y="263"/>
                </a:lnTo>
                <a:lnTo>
                  <a:pt x="329" y="257"/>
                </a:lnTo>
                <a:lnTo>
                  <a:pt x="334" y="254"/>
                </a:lnTo>
                <a:lnTo>
                  <a:pt x="338" y="251"/>
                </a:lnTo>
                <a:lnTo>
                  <a:pt x="340" y="248"/>
                </a:lnTo>
                <a:lnTo>
                  <a:pt x="341" y="243"/>
                </a:lnTo>
                <a:lnTo>
                  <a:pt x="342" y="239"/>
                </a:lnTo>
                <a:lnTo>
                  <a:pt x="342" y="234"/>
                </a:lnTo>
                <a:lnTo>
                  <a:pt x="340" y="228"/>
                </a:lnTo>
                <a:lnTo>
                  <a:pt x="338" y="221"/>
                </a:lnTo>
                <a:lnTo>
                  <a:pt x="334" y="214"/>
                </a:lnTo>
                <a:lnTo>
                  <a:pt x="329" y="206"/>
                </a:lnTo>
                <a:lnTo>
                  <a:pt x="340" y="194"/>
                </a:lnTo>
                <a:lnTo>
                  <a:pt x="352" y="183"/>
                </a:lnTo>
                <a:lnTo>
                  <a:pt x="366" y="196"/>
                </a:lnTo>
                <a:lnTo>
                  <a:pt x="396" y="227"/>
                </a:lnTo>
                <a:lnTo>
                  <a:pt x="426" y="258"/>
                </a:lnTo>
                <a:lnTo>
                  <a:pt x="440" y="272"/>
                </a:lnTo>
                <a:lnTo>
                  <a:pt x="427" y="284"/>
                </a:lnTo>
                <a:lnTo>
                  <a:pt x="415" y="296"/>
                </a:lnTo>
                <a:close/>
              </a:path>
            </a:pathLst>
          </a:custGeom>
          <a:solidFill>
            <a:srgbClr val="FFFFFF"/>
          </a:solidFill>
          <a:ln w="9525">
            <a:noFill/>
            <a:round/>
            <a:headEnd/>
            <a:tailEnd/>
          </a:ln>
        </p:spPr>
        <p:txBody>
          <a:bodyPr/>
          <a:lstStyle/>
          <a:p>
            <a:endParaRPr lang="en-US"/>
          </a:p>
        </p:txBody>
      </p:sp>
      <p:sp>
        <p:nvSpPr>
          <p:cNvPr id="486" name="Freeform 490"/>
          <p:cNvSpPr>
            <a:spLocks/>
          </p:cNvSpPr>
          <p:nvPr/>
        </p:nvSpPr>
        <p:spPr bwMode="auto">
          <a:xfrm>
            <a:off x="2667000" y="1752600"/>
            <a:ext cx="90488" cy="82550"/>
          </a:xfrm>
          <a:custGeom>
            <a:avLst/>
            <a:gdLst>
              <a:gd name="T0" fmla="*/ 2042443 w 420"/>
              <a:gd name="T1" fmla="*/ 7707351 h 369"/>
              <a:gd name="T2" fmla="*/ 4688140 w 420"/>
              <a:gd name="T3" fmla="*/ 5655458 h 369"/>
              <a:gd name="T4" fmla="*/ 4502424 w 420"/>
              <a:gd name="T5" fmla="*/ 7357017 h 369"/>
              <a:gd name="T6" fmla="*/ 3806313 w 420"/>
              <a:gd name="T7" fmla="*/ 9108688 h 369"/>
              <a:gd name="T8" fmla="*/ 3527739 w 420"/>
              <a:gd name="T9" fmla="*/ 10710247 h 369"/>
              <a:gd name="T10" fmla="*/ 3527739 w 420"/>
              <a:gd name="T11" fmla="*/ 12111360 h 369"/>
              <a:gd name="T12" fmla="*/ 3852634 w 420"/>
              <a:gd name="T13" fmla="*/ 13262586 h 369"/>
              <a:gd name="T14" fmla="*/ 4502424 w 420"/>
              <a:gd name="T15" fmla="*/ 14413588 h 369"/>
              <a:gd name="T16" fmla="*/ 5709362 w 420"/>
              <a:gd name="T17" fmla="*/ 15264367 h 369"/>
              <a:gd name="T18" fmla="*/ 7194658 w 420"/>
              <a:gd name="T19" fmla="*/ 15564814 h 369"/>
              <a:gd name="T20" fmla="*/ 8958527 w 420"/>
              <a:gd name="T21" fmla="*/ 15364591 h 369"/>
              <a:gd name="T22" fmla="*/ 10908113 w 420"/>
              <a:gd name="T23" fmla="*/ 14563699 h 369"/>
              <a:gd name="T24" fmla="*/ 13043414 w 420"/>
              <a:gd name="T25" fmla="*/ 13162363 h 369"/>
              <a:gd name="T26" fmla="*/ 14807284 w 420"/>
              <a:gd name="T27" fmla="*/ 11561027 h 369"/>
              <a:gd name="T28" fmla="*/ 16106864 w 420"/>
              <a:gd name="T29" fmla="*/ 9809356 h 369"/>
              <a:gd name="T30" fmla="*/ 16896049 w 420"/>
              <a:gd name="T31" fmla="*/ 8057685 h 369"/>
              <a:gd name="T32" fmla="*/ 17174622 w 420"/>
              <a:gd name="T33" fmla="*/ 6356126 h 369"/>
              <a:gd name="T34" fmla="*/ 16756869 w 420"/>
              <a:gd name="T35" fmla="*/ 4754567 h 369"/>
              <a:gd name="T36" fmla="*/ 15967685 w 420"/>
              <a:gd name="T37" fmla="*/ 3553453 h 369"/>
              <a:gd name="T38" fmla="*/ 15085642 w 420"/>
              <a:gd name="T39" fmla="*/ 2752562 h 369"/>
              <a:gd name="T40" fmla="*/ 14018099 w 420"/>
              <a:gd name="T41" fmla="*/ 2252116 h 369"/>
              <a:gd name="T42" fmla="*/ 12764841 w 420"/>
              <a:gd name="T43" fmla="*/ 1851670 h 369"/>
              <a:gd name="T44" fmla="*/ 11325866 w 420"/>
              <a:gd name="T45" fmla="*/ 1801782 h 369"/>
              <a:gd name="T46" fmla="*/ 10165465 w 420"/>
              <a:gd name="T47" fmla="*/ 1651671 h 369"/>
              <a:gd name="T48" fmla="*/ 10026286 w 420"/>
              <a:gd name="T49" fmla="*/ 250335 h 369"/>
              <a:gd name="T50" fmla="*/ 11975656 w 420"/>
              <a:gd name="T51" fmla="*/ 0 h 369"/>
              <a:gd name="T52" fmla="*/ 13739526 w 420"/>
              <a:gd name="T53" fmla="*/ 150111 h 369"/>
              <a:gd name="T54" fmla="*/ 15271358 w 420"/>
              <a:gd name="T55" fmla="*/ 650557 h 369"/>
              <a:gd name="T56" fmla="*/ 16617475 w 420"/>
              <a:gd name="T57" fmla="*/ 1551448 h 369"/>
              <a:gd name="T58" fmla="*/ 17731554 w 420"/>
              <a:gd name="T59" fmla="*/ 2702450 h 369"/>
              <a:gd name="T60" fmla="*/ 18938492 w 420"/>
              <a:gd name="T61" fmla="*/ 4854566 h 369"/>
              <a:gd name="T62" fmla="*/ 19495424 w 420"/>
              <a:gd name="T63" fmla="*/ 7507128 h 369"/>
              <a:gd name="T64" fmla="*/ 19170529 w 420"/>
              <a:gd name="T65" fmla="*/ 10109579 h 369"/>
              <a:gd name="T66" fmla="*/ 18149307 w 420"/>
              <a:gd name="T67" fmla="*/ 12661917 h 369"/>
              <a:gd name="T68" fmla="*/ 16478296 w 420"/>
              <a:gd name="T69" fmla="*/ 14864145 h 369"/>
              <a:gd name="T70" fmla="*/ 14203815 w 420"/>
              <a:gd name="T71" fmla="*/ 16765927 h 369"/>
              <a:gd name="T72" fmla="*/ 11697298 w 420"/>
              <a:gd name="T73" fmla="*/ 17916929 h 369"/>
              <a:gd name="T74" fmla="*/ 9190780 w 420"/>
              <a:gd name="T75" fmla="*/ 18467486 h 369"/>
              <a:gd name="T76" fmla="*/ 6730584 w 420"/>
              <a:gd name="T77" fmla="*/ 18217152 h 369"/>
              <a:gd name="T78" fmla="*/ 4641819 w 420"/>
              <a:gd name="T79" fmla="*/ 17166149 h 369"/>
              <a:gd name="T80" fmla="*/ 3434881 w 420"/>
              <a:gd name="T81" fmla="*/ 16065259 h 369"/>
              <a:gd name="T82" fmla="*/ 2645912 w 420"/>
              <a:gd name="T83" fmla="*/ 14914033 h 369"/>
              <a:gd name="T84" fmla="*/ 2042443 w 420"/>
              <a:gd name="T85" fmla="*/ 13512697 h 369"/>
              <a:gd name="T86" fmla="*/ 1763870 w 420"/>
              <a:gd name="T87" fmla="*/ 11661026 h 369"/>
              <a:gd name="T88" fmla="*/ 1763870 w 420"/>
              <a:gd name="T89" fmla="*/ 11060581 h 369"/>
              <a:gd name="T90" fmla="*/ 371432 w 420"/>
              <a:gd name="T91" fmla="*/ 10760135 h 3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20" h="369">
                <a:moveTo>
                  <a:pt x="0" y="205"/>
                </a:moveTo>
                <a:lnTo>
                  <a:pt x="14" y="190"/>
                </a:lnTo>
                <a:lnTo>
                  <a:pt x="44" y="154"/>
                </a:lnTo>
                <a:lnTo>
                  <a:pt x="74" y="119"/>
                </a:lnTo>
                <a:lnTo>
                  <a:pt x="88" y="104"/>
                </a:lnTo>
                <a:lnTo>
                  <a:pt x="101" y="113"/>
                </a:lnTo>
                <a:lnTo>
                  <a:pt x="112" y="121"/>
                </a:lnTo>
                <a:lnTo>
                  <a:pt x="104" y="134"/>
                </a:lnTo>
                <a:lnTo>
                  <a:pt x="97" y="147"/>
                </a:lnTo>
                <a:lnTo>
                  <a:pt x="91" y="159"/>
                </a:lnTo>
                <a:lnTo>
                  <a:pt x="87" y="170"/>
                </a:lnTo>
                <a:lnTo>
                  <a:pt x="82" y="182"/>
                </a:lnTo>
                <a:lnTo>
                  <a:pt x="79" y="193"/>
                </a:lnTo>
                <a:lnTo>
                  <a:pt x="77" y="203"/>
                </a:lnTo>
                <a:lnTo>
                  <a:pt x="76" y="214"/>
                </a:lnTo>
                <a:lnTo>
                  <a:pt x="75" y="224"/>
                </a:lnTo>
                <a:lnTo>
                  <a:pt x="75" y="233"/>
                </a:lnTo>
                <a:lnTo>
                  <a:pt x="76" y="242"/>
                </a:lnTo>
                <a:lnTo>
                  <a:pt x="78" y="250"/>
                </a:lnTo>
                <a:lnTo>
                  <a:pt x="80" y="258"/>
                </a:lnTo>
                <a:lnTo>
                  <a:pt x="83" y="265"/>
                </a:lnTo>
                <a:lnTo>
                  <a:pt x="87" y="273"/>
                </a:lnTo>
                <a:lnTo>
                  <a:pt x="91" y="279"/>
                </a:lnTo>
                <a:lnTo>
                  <a:pt x="97" y="288"/>
                </a:lnTo>
                <a:lnTo>
                  <a:pt x="105" y="294"/>
                </a:lnTo>
                <a:lnTo>
                  <a:pt x="113" y="301"/>
                </a:lnTo>
                <a:lnTo>
                  <a:pt x="123" y="305"/>
                </a:lnTo>
                <a:lnTo>
                  <a:pt x="134" y="309"/>
                </a:lnTo>
                <a:lnTo>
                  <a:pt x="144" y="311"/>
                </a:lnTo>
                <a:lnTo>
                  <a:pt x="155" y="311"/>
                </a:lnTo>
                <a:lnTo>
                  <a:pt x="168" y="311"/>
                </a:lnTo>
                <a:lnTo>
                  <a:pt x="181" y="309"/>
                </a:lnTo>
                <a:lnTo>
                  <a:pt x="193" y="307"/>
                </a:lnTo>
                <a:lnTo>
                  <a:pt x="207" y="303"/>
                </a:lnTo>
                <a:lnTo>
                  <a:pt x="221" y="297"/>
                </a:lnTo>
                <a:lnTo>
                  <a:pt x="235" y="291"/>
                </a:lnTo>
                <a:lnTo>
                  <a:pt x="250" y="282"/>
                </a:lnTo>
                <a:lnTo>
                  <a:pt x="265" y="274"/>
                </a:lnTo>
                <a:lnTo>
                  <a:pt x="281" y="263"/>
                </a:lnTo>
                <a:lnTo>
                  <a:pt x="295" y="253"/>
                </a:lnTo>
                <a:lnTo>
                  <a:pt x="308" y="242"/>
                </a:lnTo>
                <a:lnTo>
                  <a:pt x="319" y="231"/>
                </a:lnTo>
                <a:lnTo>
                  <a:pt x="330" y="219"/>
                </a:lnTo>
                <a:lnTo>
                  <a:pt x="340" y="208"/>
                </a:lnTo>
                <a:lnTo>
                  <a:pt x="347" y="196"/>
                </a:lnTo>
                <a:lnTo>
                  <a:pt x="355" y="184"/>
                </a:lnTo>
                <a:lnTo>
                  <a:pt x="360" y="173"/>
                </a:lnTo>
                <a:lnTo>
                  <a:pt x="364" y="161"/>
                </a:lnTo>
                <a:lnTo>
                  <a:pt x="367" y="149"/>
                </a:lnTo>
                <a:lnTo>
                  <a:pt x="370" y="138"/>
                </a:lnTo>
                <a:lnTo>
                  <a:pt x="370" y="127"/>
                </a:lnTo>
                <a:lnTo>
                  <a:pt x="369" y="116"/>
                </a:lnTo>
                <a:lnTo>
                  <a:pt x="365" y="105"/>
                </a:lnTo>
                <a:lnTo>
                  <a:pt x="361" y="95"/>
                </a:lnTo>
                <a:lnTo>
                  <a:pt x="355" y="85"/>
                </a:lnTo>
                <a:lnTo>
                  <a:pt x="350" y="78"/>
                </a:lnTo>
                <a:lnTo>
                  <a:pt x="344" y="71"/>
                </a:lnTo>
                <a:lnTo>
                  <a:pt x="339" y="66"/>
                </a:lnTo>
                <a:lnTo>
                  <a:pt x="332" y="61"/>
                </a:lnTo>
                <a:lnTo>
                  <a:pt x="325" y="55"/>
                </a:lnTo>
                <a:lnTo>
                  <a:pt x="318" y="51"/>
                </a:lnTo>
                <a:lnTo>
                  <a:pt x="310" y="48"/>
                </a:lnTo>
                <a:lnTo>
                  <a:pt x="302" y="45"/>
                </a:lnTo>
                <a:lnTo>
                  <a:pt x="294" y="41"/>
                </a:lnTo>
                <a:lnTo>
                  <a:pt x="284" y="39"/>
                </a:lnTo>
                <a:lnTo>
                  <a:pt x="275" y="37"/>
                </a:lnTo>
                <a:lnTo>
                  <a:pt x="265" y="37"/>
                </a:lnTo>
                <a:lnTo>
                  <a:pt x="254" y="36"/>
                </a:lnTo>
                <a:lnTo>
                  <a:pt x="244" y="36"/>
                </a:lnTo>
                <a:lnTo>
                  <a:pt x="232" y="37"/>
                </a:lnTo>
                <a:lnTo>
                  <a:pt x="219" y="38"/>
                </a:lnTo>
                <a:lnTo>
                  <a:pt x="219" y="33"/>
                </a:lnTo>
                <a:lnTo>
                  <a:pt x="218" y="22"/>
                </a:lnTo>
                <a:lnTo>
                  <a:pt x="217" y="10"/>
                </a:lnTo>
                <a:lnTo>
                  <a:pt x="216" y="5"/>
                </a:lnTo>
                <a:lnTo>
                  <a:pt x="231" y="3"/>
                </a:lnTo>
                <a:lnTo>
                  <a:pt x="245" y="1"/>
                </a:lnTo>
                <a:lnTo>
                  <a:pt x="258" y="0"/>
                </a:lnTo>
                <a:lnTo>
                  <a:pt x="270" y="0"/>
                </a:lnTo>
                <a:lnTo>
                  <a:pt x="283" y="1"/>
                </a:lnTo>
                <a:lnTo>
                  <a:pt x="296" y="3"/>
                </a:lnTo>
                <a:lnTo>
                  <a:pt x="308" y="5"/>
                </a:lnTo>
                <a:lnTo>
                  <a:pt x="318" y="8"/>
                </a:lnTo>
                <a:lnTo>
                  <a:pt x="329" y="13"/>
                </a:lnTo>
                <a:lnTo>
                  <a:pt x="340" y="18"/>
                </a:lnTo>
                <a:lnTo>
                  <a:pt x="349" y="24"/>
                </a:lnTo>
                <a:lnTo>
                  <a:pt x="358" y="31"/>
                </a:lnTo>
                <a:lnTo>
                  <a:pt x="366" y="37"/>
                </a:lnTo>
                <a:lnTo>
                  <a:pt x="375" y="46"/>
                </a:lnTo>
                <a:lnTo>
                  <a:pt x="382" y="54"/>
                </a:lnTo>
                <a:lnTo>
                  <a:pt x="389" y="63"/>
                </a:lnTo>
                <a:lnTo>
                  <a:pt x="400" y="80"/>
                </a:lnTo>
                <a:lnTo>
                  <a:pt x="408" y="97"/>
                </a:lnTo>
                <a:lnTo>
                  <a:pt x="414" y="115"/>
                </a:lnTo>
                <a:lnTo>
                  <a:pt x="418" y="132"/>
                </a:lnTo>
                <a:lnTo>
                  <a:pt x="420" y="150"/>
                </a:lnTo>
                <a:lnTo>
                  <a:pt x="420" y="168"/>
                </a:lnTo>
                <a:lnTo>
                  <a:pt x="418" y="185"/>
                </a:lnTo>
                <a:lnTo>
                  <a:pt x="413" y="202"/>
                </a:lnTo>
                <a:lnTo>
                  <a:pt x="408" y="219"/>
                </a:lnTo>
                <a:lnTo>
                  <a:pt x="401" y="237"/>
                </a:lnTo>
                <a:lnTo>
                  <a:pt x="391" y="253"/>
                </a:lnTo>
                <a:lnTo>
                  <a:pt x="380" y="269"/>
                </a:lnTo>
                <a:lnTo>
                  <a:pt x="367" y="284"/>
                </a:lnTo>
                <a:lnTo>
                  <a:pt x="355" y="297"/>
                </a:lnTo>
                <a:lnTo>
                  <a:pt x="339" y="311"/>
                </a:lnTo>
                <a:lnTo>
                  <a:pt x="323" y="323"/>
                </a:lnTo>
                <a:lnTo>
                  <a:pt x="306" y="335"/>
                </a:lnTo>
                <a:lnTo>
                  <a:pt x="288" y="344"/>
                </a:lnTo>
                <a:lnTo>
                  <a:pt x="270" y="352"/>
                </a:lnTo>
                <a:lnTo>
                  <a:pt x="252" y="358"/>
                </a:lnTo>
                <a:lnTo>
                  <a:pt x="234" y="364"/>
                </a:lnTo>
                <a:lnTo>
                  <a:pt x="216" y="367"/>
                </a:lnTo>
                <a:lnTo>
                  <a:pt x="198" y="369"/>
                </a:lnTo>
                <a:lnTo>
                  <a:pt x="180" y="369"/>
                </a:lnTo>
                <a:lnTo>
                  <a:pt x="163" y="368"/>
                </a:lnTo>
                <a:lnTo>
                  <a:pt x="145" y="364"/>
                </a:lnTo>
                <a:lnTo>
                  <a:pt x="129" y="359"/>
                </a:lnTo>
                <a:lnTo>
                  <a:pt x="114" y="352"/>
                </a:lnTo>
                <a:lnTo>
                  <a:pt x="100" y="343"/>
                </a:lnTo>
                <a:lnTo>
                  <a:pt x="87" y="334"/>
                </a:lnTo>
                <a:lnTo>
                  <a:pt x="80" y="327"/>
                </a:lnTo>
                <a:lnTo>
                  <a:pt x="74" y="321"/>
                </a:lnTo>
                <a:lnTo>
                  <a:pt x="69" y="314"/>
                </a:lnTo>
                <a:lnTo>
                  <a:pt x="62" y="307"/>
                </a:lnTo>
                <a:lnTo>
                  <a:pt x="57" y="298"/>
                </a:lnTo>
                <a:lnTo>
                  <a:pt x="53" y="290"/>
                </a:lnTo>
                <a:lnTo>
                  <a:pt x="48" y="279"/>
                </a:lnTo>
                <a:lnTo>
                  <a:pt x="44" y="270"/>
                </a:lnTo>
                <a:lnTo>
                  <a:pt x="41" y="258"/>
                </a:lnTo>
                <a:lnTo>
                  <a:pt x="39" y="246"/>
                </a:lnTo>
                <a:lnTo>
                  <a:pt x="38" y="233"/>
                </a:lnTo>
                <a:lnTo>
                  <a:pt x="38" y="221"/>
                </a:lnTo>
                <a:lnTo>
                  <a:pt x="26" y="224"/>
                </a:lnTo>
                <a:lnTo>
                  <a:pt x="14" y="226"/>
                </a:lnTo>
                <a:lnTo>
                  <a:pt x="8" y="215"/>
                </a:lnTo>
                <a:lnTo>
                  <a:pt x="0" y="205"/>
                </a:lnTo>
                <a:close/>
              </a:path>
            </a:pathLst>
          </a:custGeom>
          <a:solidFill>
            <a:srgbClr val="FFFFFF"/>
          </a:solidFill>
          <a:ln w="9525">
            <a:noFill/>
            <a:round/>
            <a:headEnd/>
            <a:tailEnd/>
          </a:ln>
        </p:spPr>
        <p:txBody>
          <a:bodyPr/>
          <a:lstStyle/>
          <a:p>
            <a:endParaRPr lang="en-US"/>
          </a:p>
        </p:txBody>
      </p:sp>
      <p:sp>
        <p:nvSpPr>
          <p:cNvPr id="487" name="Freeform 491"/>
          <p:cNvSpPr>
            <a:spLocks noEditPoints="1"/>
          </p:cNvSpPr>
          <p:nvPr/>
        </p:nvSpPr>
        <p:spPr bwMode="auto">
          <a:xfrm>
            <a:off x="2630488" y="1665288"/>
            <a:ext cx="98425" cy="82550"/>
          </a:xfrm>
          <a:custGeom>
            <a:avLst/>
            <a:gdLst>
              <a:gd name="T0" fmla="*/ 8930009 w 454"/>
              <a:gd name="T1" fmla="*/ 10801556 h 370"/>
              <a:gd name="T2" fmla="*/ 11045063 w 454"/>
              <a:gd name="T3" fmla="*/ 15381073 h 370"/>
              <a:gd name="T4" fmla="*/ 19599149 w 454"/>
              <a:gd name="T5" fmla="*/ 17422066 h 370"/>
              <a:gd name="T6" fmla="*/ 18940959 w 454"/>
              <a:gd name="T7" fmla="*/ 16974065 h 370"/>
              <a:gd name="T8" fmla="*/ 18142069 w 454"/>
              <a:gd name="T9" fmla="*/ 16725076 h 370"/>
              <a:gd name="T10" fmla="*/ 16967039 w 454"/>
              <a:gd name="T11" fmla="*/ 16725076 h 370"/>
              <a:gd name="T12" fmla="*/ 15509959 w 454"/>
              <a:gd name="T13" fmla="*/ 16874559 h 370"/>
              <a:gd name="T14" fmla="*/ 11420986 w 454"/>
              <a:gd name="T15" fmla="*/ 17322560 h 370"/>
              <a:gd name="T16" fmla="*/ 5921976 w 454"/>
              <a:gd name="T17" fmla="*/ 17919820 h 370"/>
              <a:gd name="T18" fmla="*/ 1785958 w 454"/>
              <a:gd name="T19" fmla="*/ 18318068 h 370"/>
              <a:gd name="T20" fmla="*/ 987068 w 454"/>
              <a:gd name="T21" fmla="*/ 18019326 h 370"/>
              <a:gd name="T22" fmla="*/ 140917 w 454"/>
              <a:gd name="T23" fmla="*/ 16227322 h 370"/>
              <a:gd name="T24" fmla="*/ 422967 w 454"/>
              <a:gd name="T25" fmla="*/ 15331320 h 370"/>
              <a:gd name="T26" fmla="*/ 3431000 w 454"/>
              <a:gd name="T27" fmla="*/ 12095806 h 370"/>
              <a:gd name="T28" fmla="*/ 7472929 w 454"/>
              <a:gd name="T29" fmla="*/ 7765278 h 370"/>
              <a:gd name="T30" fmla="*/ 10480962 w 454"/>
              <a:gd name="T31" fmla="*/ 4529764 h 370"/>
              <a:gd name="T32" fmla="*/ 11373941 w 454"/>
              <a:gd name="T33" fmla="*/ 3534256 h 370"/>
              <a:gd name="T34" fmla="*/ 11985087 w 454"/>
              <a:gd name="T35" fmla="*/ 2737760 h 370"/>
              <a:gd name="T36" fmla="*/ 12220092 w 454"/>
              <a:gd name="T37" fmla="*/ 1991017 h 370"/>
              <a:gd name="T38" fmla="*/ 12173048 w 454"/>
              <a:gd name="T39" fmla="*/ 1194744 h 370"/>
              <a:gd name="T40" fmla="*/ 12783977 w 454"/>
              <a:gd name="T41" fmla="*/ 398248 h 370"/>
              <a:gd name="T42" fmla="*/ 14006051 w 454"/>
              <a:gd name="T43" fmla="*/ 1095015 h 370"/>
              <a:gd name="T44" fmla="*/ 16214977 w 454"/>
              <a:gd name="T45" fmla="*/ 5873767 h 370"/>
              <a:gd name="T46" fmla="*/ 15933143 w 454"/>
              <a:gd name="T47" fmla="*/ 7317277 h 370"/>
              <a:gd name="T48" fmla="*/ 14993119 w 454"/>
              <a:gd name="T49" fmla="*/ 7118041 h 370"/>
              <a:gd name="T50" fmla="*/ 14523107 w 454"/>
              <a:gd name="T51" fmla="*/ 6421274 h 370"/>
              <a:gd name="T52" fmla="*/ 14146968 w 454"/>
              <a:gd name="T53" fmla="*/ 6072780 h 370"/>
              <a:gd name="T54" fmla="*/ 13771045 w 454"/>
              <a:gd name="T55" fmla="*/ 6023026 h 370"/>
              <a:gd name="T56" fmla="*/ 13253989 w 454"/>
              <a:gd name="T57" fmla="*/ 6371521 h 370"/>
              <a:gd name="T58" fmla="*/ 12313965 w 454"/>
              <a:gd name="T59" fmla="*/ 7317277 h 370"/>
              <a:gd name="T60" fmla="*/ 10622095 w 454"/>
              <a:gd name="T61" fmla="*/ 9059528 h 370"/>
              <a:gd name="T62" fmla="*/ 10669140 w 454"/>
              <a:gd name="T63" fmla="*/ 10353555 h 370"/>
              <a:gd name="T64" fmla="*/ 12455098 w 454"/>
              <a:gd name="T65" fmla="*/ 14236305 h 370"/>
              <a:gd name="T66" fmla="*/ 13301033 w 454"/>
              <a:gd name="T67" fmla="*/ 15082554 h 370"/>
              <a:gd name="T68" fmla="*/ 15134036 w 454"/>
              <a:gd name="T69" fmla="*/ 14833566 h 370"/>
              <a:gd name="T70" fmla="*/ 16168149 w 454"/>
              <a:gd name="T71" fmla="*/ 14684306 h 370"/>
              <a:gd name="T72" fmla="*/ 16919995 w 454"/>
              <a:gd name="T73" fmla="*/ 14485071 h 370"/>
              <a:gd name="T74" fmla="*/ 17249090 w 454"/>
              <a:gd name="T75" fmla="*/ 14286058 h 370"/>
              <a:gd name="T76" fmla="*/ 17484096 w 454"/>
              <a:gd name="T77" fmla="*/ 13937564 h 370"/>
              <a:gd name="T78" fmla="*/ 17531140 w 454"/>
              <a:gd name="T79" fmla="*/ 13340303 h 370"/>
              <a:gd name="T80" fmla="*/ 17437051 w 454"/>
              <a:gd name="T81" fmla="*/ 12593560 h 370"/>
              <a:gd name="T82" fmla="*/ 18001152 w 454"/>
              <a:gd name="T83" fmla="*/ 11747534 h 370"/>
              <a:gd name="T84" fmla="*/ 19175965 w 454"/>
              <a:gd name="T85" fmla="*/ 12295042 h 370"/>
              <a:gd name="T86" fmla="*/ 20915096 w 454"/>
              <a:gd name="T87" fmla="*/ 16127816 h 370"/>
              <a:gd name="T88" fmla="*/ 20633045 w 454"/>
              <a:gd name="T89" fmla="*/ 17372313 h 3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54" h="370">
                <a:moveTo>
                  <a:pt x="235" y="309"/>
                </a:moveTo>
                <a:lnTo>
                  <a:pt x="190" y="217"/>
                </a:lnTo>
                <a:lnTo>
                  <a:pt x="79" y="328"/>
                </a:lnTo>
                <a:lnTo>
                  <a:pt x="235" y="309"/>
                </a:lnTo>
                <a:close/>
                <a:moveTo>
                  <a:pt x="424" y="356"/>
                </a:moveTo>
                <a:lnTo>
                  <a:pt x="417" y="350"/>
                </a:lnTo>
                <a:lnTo>
                  <a:pt x="411" y="345"/>
                </a:lnTo>
                <a:lnTo>
                  <a:pt x="403" y="341"/>
                </a:lnTo>
                <a:lnTo>
                  <a:pt x="396" y="338"/>
                </a:lnTo>
                <a:lnTo>
                  <a:pt x="386" y="336"/>
                </a:lnTo>
                <a:lnTo>
                  <a:pt x="375" y="335"/>
                </a:lnTo>
                <a:lnTo>
                  <a:pt x="361" y="336"/>
                </a:lnTo>
                <a:lnTo>
                  <a:pt x="344" y="338"/>
                </a:lnTo>
                <a:lnTo>
                  <a:pt x="330" y="339"/>
                </a:lnTo>
                <a:lnTo>
                  <a:pt x="294" y="343"/>
                </a:lnTo>
                <a:lnTo>
                  <a:pt x="243" y="348"/>
                </a:lnTo>
                <a:lnTo>
                  <a:pt x="185" y="354"/>
                </a:lnTo>
                <a:lnTo>
                  <a:pt x="126" y="360"/>
                </a:lnTo>
                <a:lnTo>
                  <a:pt x="75" y="365"/>
                </a:lnTo>
                <a:lnTo>
                  <a:pt x="38" y="368"/>
                </a:lnTo>
                <a:lnTo>
                  <a:pt x="24" y="370"/>
                </a:lnTo>
                <a:lnTo>
                  <a:pt x="21" y="362"/>
                </a:lnTo>
                <a:lnTo>
                  <a:pt x="12" y="344"/>
                </a:lnTo>
                <a:lnTo>
                  <a:pt x="3" y="326"/>
                </a:lnTo>
                <a:lnTo>
                  <a:pt x="0" y="317"/>
                </a:lnTo>
                <a:lnTo>
                  <a:pt x="9" y="308"/>
                </a:lnTo>
                <a:lnTo>
                  <a:pt x="36" y="281"/>
                </a:lnTo>
                <a:lnTo>
                  <a:pt x="73" y="243"/>
                </a:lnTo>
                <a:lnTo>
                  <a:pt x="116" y="199"/>
                </a:lnTo>
                <a:lnTo>
                  <a:pt x="159" y="156"/>
                </a:lnTo>
                <a:lnTo>
                  <a:pt x="196" y="118"/>
                </a:lnTo>
                <a:lnTo>
                  <a:pt x="223" y="91"/>
                </a:lnTo>
                <a:lnTo>
                  <a:pt x="233" y="80"/>
                </a:lnTo>
                <a:lnTo>
                  <a:pt x="242" y="71"/>
                </a:lnTo>
                <a:lnTo>
                  <a:pt x="250" y="62"/>
                </a:lnTo>
                <a:lnTo>
                  <a:pt x="255" y="55"/>
                </a:lnTo>
                <a:lnTo>
                  <a:pt x="258" y="47"/>
                </a:lnTo>
                <a:lnTo>
                  <a:pt x="260" y="40"/>
                </a:lnTo>
                <a:lnTo>
                  <a:pt x="260" y="32"/>
                </a:lnTo>
                <a:lnTo>
                  <a:pt x="259" y="24"/>
                </a:lnTo>
                <a:lnTo>
                  <a:pt x="257" y="15"/>
                </a:lnTo>
                <a:lnTo>
                  <a:pt x="272" y="8"/>
                </a:lnTo>
                <a:lnTo>
                  <a:pt x="287" y="0"/>
                </a:lnTo>
                <a:lnTo>
                  <a:pt x="298" y="22"/>
                </a:lnTo>
                <a:lnTo>
                  <a:pt x="321" y="70"/>
                </a:lnTo>
                <a:lnTo>
                  <a:pt x="345" y="118"/>
                </a:lnTo>
                <a:lnTo>
                  <a:pt x="355" y="139"/>
                </a:lnTo>
                <a:lnTo>
                  <a:pt x="339" y="147"/>
                </a:lnTo>
                <a:lnTo>
                  <a:pt x="324" y="154"/>
                </a:lnTo>
                <a:lnTo>
                  <a:pt x="319" y="143"/>
                </a:lnTo>
                <a:lnTo>
                  <a:pt x="314" y="136"/>
                </a:lnTo>
                <a:lnTo>
                  <a:pt x="309" y="129"/>
                </a:lnTo>
                <a:lnTo>
                  <a:pt x="305" y="125"/>
                </a:lnTo>
                <a:lnTo>
                  <a:pt x="301" y="122"/>
                </a:lnTo>
                <a:lnTo>
                  <a:pt x="297" y="121"/>
                </a:lnTo>
                <a:lnTo>
                  <a:pt x="293" y="121"/>
                </a:lnTo>
                <a:lnTo>
                  <a:pt x="289" y="122"/>
                </a:lnTo>
                <a:lnTo>
                  <a:pt x="282" y="128"/>
                </a:lnTo>
                <a:lnTo>
                  <a:pt x="271" y="138"/>
                </a:lnTo>
                <a:lnTo>
                  <a:pt x="262" y="147"/>
                </a:lnTo>
                <a:lnTo>
                  <a:pt x="244" y="164"/>
                </a:lnTo>
                <a:lnTo>
                  <a:pt x="226" y="182"/>
                </a:lnTo>
                <a:lnTo>
                  <a:pt x="218" y="190"/>
                </a:lnTo>
                <a:lnTo>
                  <a:pt x="227" y="208"/>
                </a:lnTo>
                <a:lnTo>
                  <a:pt x="245" y="247"/>
                </a:lnTo>
                <a:lnTo>
                  <a:pt x="265" y="286"/>
                </a:lnTo>
                <a:lnTo>
                  <a:pt x="273" y="304"/>
                </a:lnTo>
                <a:lnTo>
                  <a:pt x="283" y="303"/>
                </a:lnTo>
                <a:lnTo>
                  <a:pt x="302" y="300"/>
                </a:lnTo>
                <a:lnTo>
                  <a:pt x="322" y="298"/>
                </a:lnTo>
                <a:lnTo>
                  <a:pt x="331" y="297"/>
                </a:lnTo>
                <a:lnTo>
                  <a:pt x="344" y="295"/>
                </a:lnTo>
                <a:lnTo>
                  <a:pt x="353" y="293"/>
                </a:lnTo>
                <a:lnTo>
                  <a:pt x="360" y="291"/>
                </a:lnTo>
                <a:lnTo>
                  <a:pt x="364" y="289"/>
                </a:lnTo>
                <a:lnTo>
                  <a:pt x="367" y="287"/>
                </a:lnTo>
                <a:lnTo>
                  <a:pt x="370" y="284"/>
                </a:lnTo>
                <a:lnTo>
                  <a:pt x="372" y="280"/>
                </a:lnTo>
                <a:lnTo>
                  <a:pt x="373" y="275"/>
                </a:lnTo>
                <a:lnTo>
                  <a:pt x="373" y="268"/>
                </a:lnTo>
                <a:lnTo>
                  <a:pt x="373" y="262"/>
                </a:lnTo>
                <a:lnTo>
                  <a:pt x="371" y="253"/>
                </a:lnTo>
                <a:lnTo>
                  <a:pt x="368" y="244"/>
                </a:lnTo>
                <a:lnTo>
                  <a:pt x="383" y="236"/>
                </a:lnTo>
                <a:lnTo>
                  <a:pt x="399" y="229"/>
                </a:lnTo>
                <a:lnTo>
                  <a:pt x="408" y="247"/>
                </a:lnTo>
                <a:lnTo>
                  <a:pt x="426" y="285"/>
                </a:lnTo>
                <a:lnTo>
                  <a:pt x="445" y="324"/>
                </a:lnTo>
                <a:lnTo>
                  <a:pt x="454" y="342"/>
                </a:lnTo>
                <a:lnTo>
                  <a:pt x="439" y="349"/>
                </a:lnTo>
                <a:lnTo>
                  <a:pt x="424" y="356"/>
                </a:lnTo>
                <a:close/>
              </a:path>
            </a:pathLst>
          </a:custGeom>
          <a:solidFill>
            <a:srgbClr val="FFFFFF"/>
          </a:solidFill>
          <a:ln w="9525">
            <a:noFill/>
            <a:round/>
            <a:headEnd/>
            <a:tailEnd/>
          </a:ln>
        </p:spPr>
        <p:txBody>
          <a:bodyPr/>
          <a:lstStyle/>
          <a:p>
            <a:endParaRPr lang="en-US"/>
          </a:p>
        </p:txBody>
      </p:sp>
      <p:sp>
        <p:nvSpPr>
          <p:cNvPr id="488" name="Freeform 492"/>
          <p:cNvSpPr>
            <a:spLocks noEditPoints="1"/>
          </p:cNvSpPr>
          <p:nvPr/>
        </p:nvSpPr>
        <p:spPr bwMode="auto">
          <a:xfrm>
            <a:off x="2595563" y="1593850"/>
            <a:ext cx="93662" cy="87313"/>
          </a:xfrm>
          <a:custGeom>
            <a:avLst/>
            <a:gdLst>
              <a:gd name="T0" fmla="*/ 16272642 w 435"/>
              <a:gd name="T1" fmla="*/ 9619914 h 406"/>
              <a:gd name="T2" fmla="*/ 16782508 w 435"/>
              <a:gd name="T3" fmla="*/ 8879904 h 406"/>
              <a:gd name="T4" fmla="*/ 16458028 w 435"/>
              <a:gd name="T5" fmla="*/ 7076224 h 406"/>
              <a:gd name="T6" fmla="*/ 15855362 w 435"/>
              <a:gd name="T7" fmla="*/ 5596204 h 406"/>
              <a:gd name="T8" fmla="*/ 14835415 w 435"/>
              <a:gd name="T9" fmla="*/ 4393607 h 406"/>
              <a:gd name="T10" fmla="*/ 13351895 w 435"/>
              <a:gd name="T11" fmla="*/ 3561123 h 406"/>
              <a:gd name="T12" fmla="*/ 11265708 w 435"/>
              <a:gd name="T13" fmla="*/ 3237463 h 406"/>
              <a:gd name="T14" fmla="*/ 8530347 w 435"/>
              <a:gd name="T15" fmla="*/ 3561123 h 406"/>
              <a:gd name="T16" fmla="*/ 6258775 w 435"/>
              <a:gd name="T17" fmla="*/ 4254896 h 406"/>
              <a:gd name="T18" fmla="*/ 4543361 w 435"/>
              <a:gd name="T19" fmla="*/ 5179854 h 406"/>
              <a:gd name="T20" fmla="*/ 3198934 w 435"/>
              <a:gd name="T21" fmla="*/ 6382451 h 406"/>
              <a:gd name="T22" fmla="*/ 2318081 w 435"/>
              <a:gd name="T23" fmla="*/ 7954945 h 406"/>
              <a:gd name="T24" fmla="*/ 2086186 w 435"/>
              <a:gd name="T25" fmla="*/ 9758626 h 406"/>
              <a:gd name="T26" fmla="*/ 2503467 w 435"/>
              <a:gd name="T27" fmla="*/ 11839944 h 406"/>
              <a:gd name="T28" fmla="*/ 2920747 w 435"/>
              <a:gd name="T29" fmla="*/ 12718665 h 406"/>
              <a:gd name="T30" fmla="*/ 3291520 w 435"/>
              <a:gd name="T31" fmla="*/ 12996088 h 406"/>
              <a:gd name="T32" fmla="*/ 3801601 w 435"/>
              <a:gd name="T33" fmla="*/ 13134800 h 406"/>
              <a:gd name="T34" fmla="*/ 5238828 w 435"/>
              <a:gd name="T35" fmla="*/ 12764903 h 406"/>
              <a:gd name="T36" fmla="*/ 10245762 w 435"/>
              <a:gd name="T37" fmla="*/ 11377357 h 406"/>
              <a:gd name="T38" fmla="*/ 15159894 w 435"/>
              <a:gd name="T39" fmla="*/ 9943574 h 406"/>
              <a:gd name="T40" fmla="*/ 15762561 w 435"/>
              <a:gd name="T41" fmla="*/ 12996088 h 406"/>
              <a:gd name="T42" fmla="*/ 10894721 w 435"/>
              <a:gd name="T43" fmla="*/ 14383634 h 406"/>
              <a:gd name="T44" fmla="*/ 6026881 w 435"/>
              <a:gd name="T45" fmla="*/ 15770964 h 406"/>
              <a:gd name="T46" fmla="*/ 4728747 w 435"/>
              <a:gd name="T47" fmla="*/ 16279788 h 406"/>
              <a:gd name="T48" fmla="*/ 4126080 w 435"/>
              <a:gd name="T49" fmla="*/ 17112273 h 406"/>
              <a:gd name="T50" fmla="*/ 4172373 w 435"/>
              <a:gd name="T51" fmla="*/ 18407344 h 406"/>
              <a:gd name="T52" fmla="*/ 2920747 w 435"/>
              <a:gd name="T53" fmla="*/ 18731004 h 406"/>
              <a:gd name="T54" fmla="*/ 2318081 w 435"/>
              <a:gd name="T55" fmla="*/ 17528407 h 406"/>
              <a:gd name="T56" fmla="*/ 1066240 w 435"/>
              <a:gd name="T57" fmla="*/ 13227274 h 406"/>
              <a:gd name="T58" fmla="*/ 324480 w 435"/>
              <a:gd name="T59" fmla="*/ 10637347 h 406"/>
              <a:gd name="T60" fmla="*/ 46293 w 435"/>
              <a:gd name="T61" fmla="*/ 8879904 h 406"/>
              <a:gd name="T62" fmla="*/ 46293 w 435"/>
              <a:gd name="T63" fmla="*/ 7261173 h 406"/>
              <a:gd name="T64" fmla="*/ 370988 w 435"/>
              <a:gd name="T65" fmla="*/ 5873627 h 406"/>
              <a:gd name="T66" fmla="*/ 927146 w 435"/>
              <a:gd name="T67" fmla="*/ 4671246 h 406"/>
              <a:gd name="T68" fmla="*/ 2596268 w 435"/>
              <a:gd name="T69" fmla="*/ 2682402 h 406"/>
              <a:gd name="T70" fmla="*/ 4589653 w 435"/>
              <a:gd name="T71" fmla="*/ 1387546 h 406"/>
              <a:gd name="T72" fmla="*/ 6444161 w 435"/>
              <a:gd name="T73" fmla="*/ 601298 h 406"/>
              <a:gd name="T74" fmla="*/ 8113067 w 435"/>
              <a:gd name="T75" fmla="*/ 184949 h 406"/>
              <a:gd name="T76" fmla="*/ 10292054 w 435"/>
              <a:gd name="T77" fmla="*/ 0 h 406"/>
              <a:gd name="T78" fmla="*/ 12702720 w 435"/>
              <a:gd name="T79" fmla="*/ 231186 h 406"/>
              <a:gd name="T80" fmla="*/ 14650029 w 435"/>
              <a:gd name="T81" fmla="*/ 1063670 h 406"/>
              <a:gd name="T82" fmla="*/ 15716268 w 435"/>
              <a:gd name="T83" fmla="*/ 1849917 h 406"/>
              <a:gd name="T84" fmla="*/ 16689707 w 435"/>
              <a:gd name="T85" fmla="*/ 3006277 h 406"/>
              <a:gd name="T86" fmla="*/ 17431467 w 435"/>
              <a:gd name="T87" fmla="*/ 4439845 h 406"/>
              <a:gd name="T88" fmla="*/ 17941548 w 435"/>
              <a:gd name="T89" fmla="*/ 5919864 h 406"/>
              <a:gd name="T90" fmla="*/ 19007788 w 435"/>
              <a:gd name="T91" fmla="*/ 9712388 h 406"/>
              <a:gd name="T92" fmla="*/ 20074027 w 435"/>
              <a:gd name="T93" fmla="*/ 13504912 h 406"/>
              <a:gd name="T94" fmla="*/ 19425068 w 435"/>
              <a:gd name="T95" fmla="*/ 14059759 h 406"/>
              <a:gd name="T96" fmla="*/ 18497922 w 435"/>
              <a:gd name="T97" fmla="*/ 13874810 h 406"/>
              <a:gd name="T98" fmla="*/ 17802455 w 435"/>
              <a:gd name="T99" fmla="*/ 12949851 h 406"/>
              <a:gd name="T100" fmla="*/ 16689707 w 435"/>
              <a:gd name="T101" fmla="*/ 12811140 h 4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5" h="406">
                <a:moveTo>
                  <a:pt x="338" y="212"/>
                </a:moveTo>
                <a:lnTo>
                  <a:pt x="345" y="210"/>
                </a:lnTo>
                <a:lnTo>
                  <a:pt x="351" y="208"/>
                </a:lnTo>
                <a:lnTo>
                  <a:pt x="356" y="204"/>
                </a:lnTo>
                <a:lnTo>
                  <a:pt x="360" y="198"/>
                </a:lnTo>
                <a:lnTo>
                  <a:pt x="362" y="192"/>
                </a:lnTo>
                <a:lnTo>
                  <a:pt x="362" y="182"/>
                </a:lnTo>
                <a:lnTo>
                  <a:pt x="360" y="169"/>
                </a:lnTo>
                <a:lnTo>
                  <a:pt x="355" y="153"/>
                </a:lnTo>
                <a:lnTo>
                  <a:pt x="352" y="142"/>
                </a:lnTo>
                <a:lnTo>
                  <a:pt x="348" y="132"/>
                </a:lnTo>
                <a:lnTo>
                  <a:pt x="342" y="121"/>
                </a:lnTo>
                <a:lnTo>
                  <a:pt x="336" y="112"/>
                </a:lnTo>
                <a:lnTo>
                  <a:pt x="329" y="103"/>
                </a:lnTo>
                <a:lnTo>
                  <a:pt x="320" y="95"/>
                </a:lnTo>
                <a:lnTo>
                  <a:pt x="310" y="88"/>
                </a:lnTo>
                <a:lnTo>
                  <a:pt x="300" y="82"/>
                </a:lnTo>
                <a:lnTo>
                  <a:pt x="288" y="77"/>
                </a:lnTo>
                <a:lnTo>
                  <a:pt x="274" y="73"/>
                </a:lnTo>
                <a:lnTo>
                  <a:pt x="259" y="71"/>
                </a:lnTo>
                <a:lnTo>
                  <a:pt x="243" y="70"/>
                </a:lnTo>
                <a:lnTo>
                  <a:pt x="225" y="70"/>
                </a:lnTo>
                <a:lnTo>
                  <a:pt x="206" y="72"/>
                </a:lnTo>
                <a:lnTo>
                  <a:pt x="184" y="77"/>
                </a:lnTo>
                <a:lnTo>
                  <a:pt x="162" y="82"/>
                </a:lnTo>
                <a:lnTo>
                  <a:pt x="148" y="86"/>
                </a:lnTo>
                <a:lnTo>
                  <a:pt x="135" y="92"/>
                </a:lnTo>
                <a:lnTo>
                  <a:pt x="121" y="98"/>
                </a:lnTo>
                <a:lnTo>
                  <a:pt x="110" y="104"/>
                </a:lnTo>
                <a:lnTo>
                  <a:pt x="98" y="112"/>
                </a:lnTo>
                <a:lnTo>
                  <a:pt x="87" y="119"/>
                </a:lnTo>
                <a:lnTo>
                  <a:pt x="78" y="129"/>
                </a:lnTo>
                <a:lnTo>
                  <a:pt x="69" y="138"/>
                </a:lnTo>
                <a:lnTo>
                  <a:pt x="61" y="148"/>
                </a:lnTo>
                <a:lnTo>
                  <a:pt x="55" y="160"/>
                </a:lnTo>
                <a:lnTo>
                  <a:pt x="50" y="172"/>
                </a:lnTo>
                <a:lnTo>
                  <a:pt x="47" y="184"/>
                </a:lnTo>
                <a:lnTo>
                  <a:pt x="45" y="197"/>
                </a:lnTo>
                <a:lnTo>
                  <a:pt x="45" y="211"/>
                </a:lnTo>
                <a:lnTo>
                  <a:pt x="46" y="226"/>
                </a:lnTo>
                <a:lnTo>
                  <a:pt x="50" y="242"/>
                </a:lnTo>
                <a:lnTo>
                  <a:pt x="54" y="256"/>
                </a:lnTo>
                <a:lnTo>
                  <a:pt x="58" y="268"/>
                </a:lnTo>
                <a:lnTo>
                  <a:pt x="61" y="272"/>
                </a:lnTo>
                <a:lnTo>
                  <a:pt x="63" y="275"/>
                </a:lnTo>
                <a:lnTo>
                  <a:pt x="66" y="278"/>
                </a:lnTo>
                <a:lnTo>
                  <a:pt x="68" y="280"/>
                </a:lnTo>
                <a:lnTo>
                  <a:pt x="71" y="281"/>
                </a:lnTo>
                <a:lnTo>
                  <a:pt x="74" y="282"/>
                </a:lnTo>
                <a:lnTo>
                  <a:pt x="79" y="284"/>
                </a:lnTo>
                <a:lnTo>
                  <a:pt x="82" y="284"/>
                </a:lnTo>
                <a:lnTo>
                  <a:pt x="92" y="281"/>
                </a:lnTo>
                <a:lnTo>
                  <a:pt x="103" y="279"/>
                </a:lnTo>
                <a:lnTo>
                  <a:pt x="113" y="276"/>
                </a:lnTo>
                <a:lnTo>
                  <a:pt x="140" y="269"/>
                </a:lnTo>
                <a:lnTo>
                  <a:pt x="177" y="258"/>
                </a:lnTo>
                <a:lnTo>
                  <a:pt x="221" y="246"/>
                </a:lnTo>
                <a:lnTo>
                  <a:pt x="263" y="233"/>
                </a:lnTo>
                <a:lnTo>
                  <a:pt x="301" y="223"/>
                </a:lnTo>
                <a:lnTo>
                  <a:pt x="327" y="215"/>
                </a:lnTo>
                <a:lnTo>
                  <a:pt x="338" y="212"/>
                </a:lnTo>
                <a:close/>
                <a:moveTo>
                  <a:pt x="350" y="279"/>
                </a:moveTo>
                <a:lnTo>
                  <a:pt x="340" y="281"/>
                </a:lnTo>
                <a:lnTo>
                  <a:pt x="314" y="289"/>
                </a:lnTo>
                <a:lnTo>
                  <a:pt x="277" y="300"/>
                </a:lnTo>
                <a:lnTo>
                  <a:pt x="235" y="311"/>
                </a:lnTo>
                <a:lnTo>
                  <a:pt x="193" y="324"/>
                </a:lnTo>
                <a:lnTo>
                  <a:pt x="156" y="334"/>
                </a:lnTo>
                <a:lnTo>
                  <a:pt x="130" y="341"/>
                </a:lnTo>
                <a:lnTo>
                  <a:pt x="119" y="344"/>
                </a:lnTo>
                <a:lnTo>
                  <a:pt x="110" y="348"/>
                </a:lnTo>
                <a:lnTo>
                  <a:pt x="102" y="352"/>
                </a:lnTo>
                <a:lnTo>
                  <a:pt x="96" y="357"/>
                </a:lnTo>
                <a:lnTo>
                  <a:pt x="92" y="364"/>
                </a:lnTo>
                <a:lnTo>
                  <a:pt x="89" y="370"/>
                </a:lnTo>
                <a:lnTo>
                  <a:pt x="88" y="379"/>
                </a:lnTo>
                <a:lnTo>
                  <a:pt x="88" y="387"/>
                </a:lnTo>
                <a:lnTo>
                  <a:pt x="90" y="398"/>
                </a:lnTo>
                <a:lnTo>
                  <a:pt x="85" y="399"/>
                </a:lnTo>
                <a:lnTo>
                  <a:pt x="73" y="402"/>
                </a:lnTo>
                <a:lnTo>
                  <a:pt x="63" y="405"/>
                </a:lnTo>
                <a:lnTo>
                  <a:pt x="57" y="406"/>
                </a:lnTo>
                <a:lnTo>
                  <a:pt x="55" y="399"/>
                </a:lnTo>
                <a:lnTo>
                  <a:pt x="50" y="379"/>
                </a:lnTo>
                <a:lnTo>
                  <a:pt x="41" y="351"/>
                </a:lnTo>
                <a:lnTo>
                  <a:pt x="33" y="318"/>
                </a:lnTo>
                <a:lnTo>
                  <a:pt x="23" y="286"/>
                </a:lnTo>
                <a:lnTo>
                  <a:pt x="16" y="258"/>
                </a:lnTo>
                <a:lnTo>
                  <a:pt x="9" y="238"/>
                </a:lnTo>
                <a:lnTo>
                  <a:pt x="7" y="230"/>
                </a:lnTo>
                <a:lnTo>
                  <a:pt x="4" y="216"/>
                </a:lnTo>
                <a:lnTo>
                  <a:pt x="2" y="204"/>
                </a:lnTo>
                <a:lnTo>
                  <a:pt x="1" y="192"/>
                </a:lnTo>
                <a:lnTo>
                  <a:pt x="0" y="179"/>
                </a:lnTo>
                <a:lnTo>
                  <a:pt x="0" y="168"/>
                </a:lnTo>
                <a:lnTo>
                  <a:pt x="1" y="157"/>
                </a:lnTo>
                <a:lnTo>
                  <a:pt x="3" y="147"/>
                </a:lnTo>
                <a:lnTo>
                  <a:pt x="5" y="136"/>
                </a:lnTo>
                <a:lnTo>
                  <a:pt x="8" y="127"/>
                </a:lnTo>
                <a:lnTo>
                  <a:pt x="11" y="118"/>
                </a:lnTo>
                <a:lnTo>
                  <a:pt x="16" y="109"/>
                </a:lnTo>
                <a:lnTo>
                  <a:pt x="20" y="101"/>
                </a:lnTo>
                <a:lnTo>
                  <a:pt x="31" y="85"/>
                </a:lnTo>
                <a:lnTo>
                  <a:pt x="44" y="71"/>
                </a:lnTo>
                <a:lnTo>
                  <a:pt x="56" y="58"/>
                </a:lnTo>
                <a:lnTo>
                  <a:pt x="70" y="48"/>
                </a:lnTo>
                <a:lnTo>
                  <a:pt x="85" y="38"/>
                </a:lnTo>
                <a:lnTo>
                  <a:pt x="99" y="30"/>
                </a:lnTo>
                <a:lnTo>
                  <a:pt x="113" y="23"/>
                </a:lnTo>
                <a:lnTo>
                  <a:pt x="126" y="18"/>
                </a:lnTo>
                <a:lnTo>
                  <a:pt x="139" y="13"/>
                </a:lnTo>
                <a:lnTo>
                  <a:pt x="149" y="9"/>
                </a:lnTo>
                <a:lnTo>
                  <a:pt x="161" y="6"/>
                </a:lnTo>
                <a:lnTo>
                  <a:pt x="175" y="4"/>
                </a:lnTo>
                <a:lnTo>
                  <a:pt x="189" y="2"/>
                </a:lnTo>
                <a:lnTo>
                  <a:pt x="205" y="0"/>
                </a:lnTo>
                <a:lnTo>
                  <a:pt x="222" y="0"/>
                </a:lnTo>
                <a:lnTo>
                  <a:pt x="239" y="0"/>
                </a:lnTo>
                <a:lnTo>
                  <a:pt x="256" y="2"/>
                </a:lnTo>
                <a:lnTo>
                  <a:pt x="274" y="5"/>
                </a:lnTo>
                <a:lnTo>
                  <a:pt x="291" y="10"/>
                </a:lnTo>
                <a:lnTo>
                  <a:pt x="308" y="18"/>
                </a:lnTo>
                <a:lnTo>
                  <a:pt x="316" y="23"/>
                </a:lnTo>
                <a:lnTo>
                  <a:pt x="324" y="29"/>
                </a:lnTo>
                <a:lnTo>
                  <a:pt x="332" y="34"/>
                </a:lnTo>
                <a:lnTo>
                  <a:pt x="339" y="40"/>
                </a:lnTo>
                <a:lnTo>
                  <a:pt x="347" y="48"/>
                </a:lnTo>
                <a:lnTo>
                  <a:pt x="353" y="56"/>
                </a:lnTo>
                <a:lnTo>
                  <a:pt x="360" y="65"/>
                </a:lnTo>
                <a:lnTo>
                  <a:pt x="365" y="74"/>
                </a:lnTo>
                <a:lnTo>
                  <a:pt x="371" y="84"/>
                </a:lnTo>
                <a:lnTo>
                  <a:pt x="376" y="96"/>
                </a:lnTo>
                <a:lnTo>
                  <a:pt x="381" y="108"/>
                </a:lnTo>
                <a:lnTo>
                  <a:pt x="385" y="120"/>
                </a:lnTo>
                <a:lnTo>
                  <a:pt x="387" y="128"/>
                </a:lnTo>
                <a:lnTo>
                  <a:pt x="393" y="148"/>
                </a:lnTo>
                <a:lnTo>
                  <a:pt x="401" y="177"/>
                </a:lnTo>
                <a:lnTo>
                  <a:pt x="410" y="210"/>
                </a:lnTo>
                <a:lnTo>
                  <a:pt x="419" y="243"/>
                </a:lnTo>
                <a:lnTo>
                  <a:pt x="428" y="272"/>
                </a:lnTo>
                <a:lnTo>
                  <a:pt x="433" y="292"/>
                </a:lnTo>
                <a:lnTo>
                  <a:pt x="435" y="300"/>
                </a:lnTo>
                <a:lnTo>
                  <a:pt x="430" y="301"/>
                </a:lnTo>
                <a:lnTo>
                  <a:pt x="419" y="304"/>
                </a:lnTo>
                <a:lnTo>
                  <a:pt x="409" y="307"/>
                </a:lnTo>
                <a:lnTo>
                  <a:pt x="403" y="309"/>
                </a:lnTo>
                <a:lnTo>
                  <a:pt x="399" y="300"/>
                </a:lnTo>
                <a:lnTo>
                  <a:pt x="395" y="292"/>
                </a:lnTo>
                <a:lnTo>
                  <a:pt x="389" y="286"/>
                </a:lnTo>
                <a:lnTo>
                  <a:pt x="384" y="280"/>
                </a:lnTo>
                <a:lnTo>
                  <a:pt x="377" y="278"/>
                </a:lnTo>
                <a:lnTo>
                  <a:pt x="369" y="276"/>
                </a:lnTo>
                <a:lnTo>
                  <a:pt x="360" y="277"/>
                </a:lnTo>
                <a:lnTo>
                  <a:pt x="350" y="279"/>
                </a:lnTo>
                <a:close/>
              </a:path>
            </a:pathLst>
          </a:custGeom>
          <a:solidFill>
            <a:srgbClr val="FFFFFF"/>
          </a:solidFill>
          <a:ln w="9525">
            <a:noFill/>
            <a:round/>
            <a:headEnd/>
            <a:tailEnd/>
          </a:ln>
        </p:spPr>
        <p:txBody>
          <a:bodyPr/>
          <a:lstStyle/>
          <a:p>
            <a:endParaRPr lang="en-US"/>
          </a:p>
        </p:txBody>
      </p:sp>
      <p:sp>
        <p:nvSpPr>
          <p:cNvPr id="489" name="Freeform 493"/>
          <p:cNvSpPr>
            <a:spLocks/>
          </p:cNvSpPr>
          <p:nvPr/>
        </p:nvSpPr>
        <p:spPr bwMode="auto">
          <a:xfrm>
            <a:off x="2798763" y="1884363"/>
            <a:ext cx="19050" cy="19050"/>
          </a:xfrm>
          <a:custGeom>
            <a:avLst/>
            <a:gdLst>
              <a:gd name="T0" fmla="*/ 3741263 w 97"/>
              <a:gd name="T1" fmla="*/ 1851543 h 98"/>
              <a:gd name="T2" fmla="*/ 3702770 w 97"/>
              <a:gd name="T3" fmla="*/ 1435942 h 98"/>
              <a:gd name="T4" fmla="*/ 3625588 w 97"/>
              <a:gd name="T5" fmla="*/ 1133669 h 98"/>
              <a:gd name="T6" fmla="*/ 3432731 w 97"/>
              <a:gd name="T7" fmla="*/ 793491 h 98"/>
              <a:gd name="T8" fmla="*/ 3201382 w 97"/>
              <a:gd name="T9" fmla="*/ 528929 h 98"/>
              <a:gd name="T10" fmla="*/ 2931343 w 97"/>
              <a:gd name="T11" fmla="*/ 302273 h 98"/>
              <a:gd name="T12" fmla="*/ 2584123 w 97"/>
              <a:gd name="T13" fmla="*/ 113328 h 98"/>
              <a:gd name="T14" fmla="*/ 2275591 w 97"/>
              <a:gd name="T15" fmla="*/ 37711 h 98"/>
              <a:gd name="T16" fmla="*/ 1851385 w 97"/>
              <a:gd name="T17" fmla="*/ 0 h 98"/>
              <a:gd name="T18" fmla="*/ 1465672 w 97"/>
              <a:gd name="T19" fmla="*/ 37711 h 98"/>
              <a:gd name="T20" fmla="*/ 1157140 w 97"/>
              <a:gd name="T21" fmla="*/ 113328 h 98"/>
              <a:gd name="T22" fmla="*/ 809920 w 97"/>
              <a:gd name="T23" fmla="*/ 302273 h 98"/>
              <a:gd name="T24" fmla="*/ 539881 w 97"/>
              <a:gd name="T25" fmla="*/ 528929 h 98"/>
              <a:gd name="T26" fmla="*/ 270039 w 97"/>
              <a:gd name="T27" fmla="*/ 793491 h 98"/>
              <a:gd name="T28" fmla="*/ 115675 w 97"/>
              <a:gd name="T29" fmla="*/ 1133669 h 98"/>
              <a:gd name="T30" fmla="*/ 0 w 97"/>
              <a:gd name="T31" fmla="*/ 1435942 h 98"/>
              <a:gd name="T32" fmla="*/ 0 w 97"/>
              <a:gd name="T33" fmla="*/ 1851543 h 98"/>
              <a:gd name="T34" fmla="*/ 0 w 97"/>
              <a:gd name="T35" fmla="*/ 2191528 h 98"/>
              <a:gd name="T36" fmla="*/ 115675 w 97"/>
              <a:gd name="T37" fmla="*/ 2569417 h 98"/>
              <a:gd name="T38" fmla="*/ 270039 w 97"/>
              <a:gd name="T39" fmla="*/ 2833979 h 98"/>
              <a:gd name="T40" fmla="*/ 539881 w 97"/>
              <a:gd name="T41" fmla="*/ 3136252 h 98"/>
              <a:gd name="T42" fmla="*/ 809920 w 97"/>
              <a:gd name="T43" fmla="*/ 3363103 h 98"/>
              <a:gd name="T44" fmla="*/ 1157140 w 97"/>
              <a:gd name="T45" fmla="*/ 3551853 h 98"/>
              <a:gd name="T46" fmla="*/ 1465672 w 97"/>
              <a:gd name="T47" fmla="*/ 3665376 h 98"/>
              <a:gd name="T48" fmla="*/ 1851385 w 97"/>
              <a:gd name="T49" fmla="*/ 3703087 h 98"/>
              <a:gd name="T50" fmla="*/ 2275591 w 97"/>
              <a:gd name="T51" fmla="*/ 3665376 h 98"/>
              <a:gd name="T52" fmla="*/ 2584123 w 97"/>
              <a:gd name="T53" fmla="*/ 3551853 h 98"/>
              <a:gd name="T54" fmla="*/ 2931343 w 97"/>
              <a:gd name="T55" fmla="*/ 3363103 h 98"/>
              <a:gd name="T56" fmla="*/ 3201382 w 97"/>
              <a:gd name="T57" fmla="*/ 3136252 h 98"/>
              <a:gd name="T58" fmla="*/ 3432731 w 97"/>
              <a:gd name="T59" fmla="*/ 2833979 h 98"/>
              <a:gd name="T60" fmla="*/ 3625588 w 97"/>
              <a:gd name="T61" fmla="*/ 2569417 h 98"/>
              <a:gd name="T62" fmla="*/ 3702770 w 97"/>
              <a:gd name="T63" fmla="*/ 2191528 h 98"/>
              <a:gd name="T64" fmla="*/ 3741263 w 97"/>
              <a:gd name="T65" fmla="*/ 1851543 h 9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7" h="98">
                <a:moveTo>
                  <a:pt x="97" y="49"/>
                </a:moveTo>
                <a:lnTo>
                  <a:pt x="96" y="38"/>
                </a:lnTo>
                <a:lnTo>
                  <a:pt x="94" y="30"/>
                </a:lnTo>
                <a:lnTo>
                  <a:pt x="89" y="21"/>
                </a:lnTo>
                <a:lnTo>
                  <a:pt x="83" y="14"/>
                </a:lnTo>
                <a:lnTo>
                  <a:pt x="76" y="8"/>
                </a:lnTo>
                <a:lnTo>
                  <a:pt x="67" y="3"/>
                </a:lnTo>
                <a:lnTo>
                  <a:pt x="59" y="1"/>
                </a:lnTo>
                <a:lnTo>
                  <a:pt x="48" y="0"/>
                </a:lnTo>
                <a:lnTo>
                  <a:pt x="38" y="1"/>
                </a:lnTo>
                <a:lnTo>
                  <a:pt x="30" y="3"/>
                </a:lnTo>
                <a:lnTo>
                  <a:pt x="21" y="8"/>
                </a:lnTo>
                <a:lnTo>
                  <a:pt x="14" y="14"/>
                </a:lnTo>
                <a:lnTo>
                  <a:pt x="7" y="21"/>
                </a:lnTo>
                <a:lnTo>
                  <a:pt x="3" y="30"/>
                </a:lnTo>
                <a:lnTo>
                  <a:pt x="0" y="38"/>
                </a:lnTo>
                <a:lnTo>
                  <a:pt x="0" y="49"/>
                </a:lnTo>
                <a:lnTo>
                  <a:pt x="0" y="58"/>
                </a:lnTo>
                <a:lnTo>
                  <a:pt x="3" y="68"/>
                </a:lnTo>
                <a:lnTo>
                  <a:pt x="7" y="75"/>
                </a:lnTo>
                <a:lnTo>
                  <a:pt x="14" y="83"/>
                </a:lnTo>
                <a:lnTo>
                  <a:pt x="21" y="89"/>
                </a:lnTo>
                <a:lnTo>
                  <a:pt x="30" y="94"/>
                </a:lnTo>
                <a:lnTo>
                  <a:pt x="38" y="97"/>
                </a:lnTo>
                <a:lnTo>
                  <a:pt x="48" y="98"/>
                </a:lnTo>
                <a:lnTo>
                  <a:pt x="59" y="97"/>
                </a:lnTo>
                <a:lnTo>
                  <a:pt x="67" y="94"/>
                </a:lnTo>
                <a:lnTo>
                  <a:pt x="76" y="89"/>
                </a:lnTo>
                <a:lnTo>
                  <a:pt x="83" y="83"/>
                </a:lnTo>
                <a:lnTo>
                  <a:pt x="89" y="75"/>
                </a:lnTo>
                <a:lnTo>
                  <a:pt x="94" y="68"/>
                </a:lnTo>
                <a:lnTo>
                  <a:pt x="96" y="58"/>
                </a:lnTo>
                <a:lnTo>
                  <a:pt x="97" y="49"/>
                </a:lnTo>
                <a:close/>
              </a:path>
            </a:pathLst>
          </a:custGeom>
          <a:solidFill>
            <a:srgbClr val="FFFFFF"/>
          </a:solidFill>
          <a:ln w="9525">
            <a:noFill/>
            <a:round/>
            <a:headEnd/>
            <a:tailEnd/>
          </a:ln>
        </p:spPr>
        <p:txBody>
          <a:bodyPr/>
          <a:lstStyle/>
          <a:p>
            <a:endParaRPr lang="en-US"/>
          </a:p>
        </p:txBody>
      </p:sp>
      <p:sp>
        <p:nvSpPr>
          <p:cNvPr id="490" name="Freeform 494"/>
          <p:cNvSpPr>
            <a:spLocks/>
          </p:cNvSpPr>
          <p:nvPr/>
        </p:nvSpPr>
        <p:spPr bwMode="auto">
          <a:xfrm>
            <a:off x="3008313" y="1770063"/>
            <a:ext cx="327025" cy="68262"/>
          </a:xfrm>
          <a:custGeom>
            <a:avLst/>
            <a:gdLst>
              <a:gd name="T0" fmla="*/ 4166033 w 1503"/>
              <a:gd name="T1" fmla="*/ 3638973 h 314"/>
              <a:gd name="T2" fmla="*/ 9231548 w 1503"/>
              <a:gd name="T3" fmla="*/ 3591799 h 314"/>
              <a:gd name="T4" fmla="*/ 14344496 w 1503"/>
              <a:gd name="T5" fmla="*/ 3544624 h 314"/>
              <a:gd name="T6" fmla="*/ 19410011 w 1503"/>
              <a:gd name="T7" fmla="*/ 3450057 h 314"/>
              <a:gd name="T8" fmla="*/ 24522959 w 1503"/>
              <a:gd name="T9" fmla="*/ 3260924 h 314"/>
              <a:gd name="T10" fmla="*/ 29635906 w 1503"/>
              <a:gd name="T11" fmla="*/ 3072007 h 314"/>
              <a:gd name="T12" fmla="*/ 34701421 w 1503"/>
              <a:gd name="T13" fmla="*/ 2835699 h 314"/>
              <a:gd name="T14" fmla="*/ 39814369 w 1503"/>
              <a:gd name="T15" fmla="*/ 2551999 h 314"/>
              <a:gd name="T16" fmla="*/ 44832669 w 1503"/>
              <a:gd name="T17" fmla="*/ 2221341 h 314"/>
              <a:gd name="T18" fmla="*/ 49708888 w 1503"/>
              <a:gd name="T19" fmla="*/ 1937641 h 314"/>
              <a:gd name="T20" fmla="*/ 54632322 w 1503"/>
              <a:gd name="T21" fmla="*/ 1512416 h 314"/>
              <a:gd name="T22" fmla="*/ 59603189 w 1503"/>
              <a:gd name="T23" fmla="*/ 1134149 h 314"/>
              <a:gd name="T24" fmla="*/ 62917173 w 1503"/>
              <a:gd name="T25" fmla="*/ 756099 h 314"/>
              <a:gd name="T26" fmla="*/ 65142162 w 1503"/>
              <a:gd name="T27" fmla="*/ 378050 h 314"/>
              <a:gd name="T28" fmla="*/ 66893910 w 1503"/>
              <a:gd name="T29" fmla="*/ 47175 h 314"/>
              <a:gd name="T30" fmla="*/ 68077336 w 1503"/>
              <a:gd name="T31" fmla="*/ 0 h 314"/>
              <a:gd name="T32" fmla="*/ 69118899 w 1503"/>
              <a:gd name="T33" fmla="*/ 94567 h 314"/>
              <a:gd name="T34" fmla="*/ 70018381 w 1503"/>
              <a:gd name="T35" fmla="*/ 425442 h 314"/>
              <a:gd name="T36" fmla="*/ 70728567 w 1503"/>
              <a:gd name="T37" fmla="*/ 1039800 h 314"/>
              <a:gd name="T38" fmla="*/ 71107158 w 1503"/>
              <a:gd name="T39" fmla="*/ 1890466 h 314"/>
              <a:gd name="T40" fmla="*/ 71107158 w 1503"/>
              <a:gd name="T41" fmla="*/ 2646566 h 314"/>
              <a:gd name="T42" fmla="*/ 70823215 w 1503"/>
              <a:gd name="T43" fmla="*/ 3402665 h 314"/>
              <a:gd name="T44" fmla="*/ 70255109 w 1503"/>
              <a:gd name="T45" fmla="*/ 4064415 h 314"/>
              <a:gd name="T46" fmla="*/ 69544923 w 1503"/>
              <a:gd name="T47" fmla="*/ 4725948 h 314"/>
              <a:gd name="T48" fmla="*/ 68361497 w 1503"/>
              <a:gd name="T49" fmla="*/ 5671181 h 314"/>
              <a:gd name="T50" fmla="*/ 66657182 w 1503"/>
              <a:gd name="T51" fmla="*/ 6710981 h 314"/>
              <a:gd name="T52" fmla="*/ 64621489 w 1503"/>
              <a:gd name="T53" fmla="*/ 7797955 h 314"/>
              <a:gd name="T54" fmla="*/ 62538364 w 1503"/>
              <a:gd name="T55" fmla="*/ 8837755 h 314"/>
              <a:gd name="T56" fmla="*/ 60313375 w 1503"/>
              <a:gd name="T57" fmla="*/ 9782988 h 314"/>
              <a:gd name="T58" fmla="*/ 56810095 w 1503"/>
              <a:gd name="T59" fmla="*/ 11011704 h 314"/>
              <a:gd name="T60" fmla="*/ 51886444 w 1503"/>
              <a:gd name="T61" fmla="*/ 12429554 h 314"/>
              <a:gd name="T62" fmla="*/ 46963009 w 1503"/>
              <a:gd name="T63" fmla="*/ 13421961 h 314"/>
              <a:gd name="T64" fmla="*/ 41944710 w 1503"/>
              <a:gd name="T65" fmla="*/ 14178061 h 314"/>
              <a:gd name="T66" fmla="*/ 36973842 w 1503"/>
              <a:gd name="T67" fmla="*/ 14603503 h 314"/>
              <a:gd name="T68" fmla="*/ 32287137 w 1503"/>
              <a:gd name="T69" fmla="*/ 14839811 h 314"/>
              <a:gd name="T70" fmla="*/ 27647647 w 1503"/>
              <a:gd name="T71" fmla="*/ 14792636 h 314"/>
              <a:gd name="T72" fmla="*/ 22913291 w 1503"/>
              <a:gd name="T73" fmla="*/ 14414369 h 314"/>
              <a:gd name="T74" fmla="*/ 18226585 w 1503"/>
              <a:gd name="T75" fmla="*/ 13705662 h 314"/>
              <a:gd name="T76" fmla="*/ 13587095 w 1503"/>
              <a:gd name="T77" fmla="*/ 12713037 h 314"/>
              <a:gd name="T78" fmla="*/ 10036382 w 1503"/>
              <a:gd name="T79" fmla="*/ 11673454 h 314"/>
              <a:gd name="T80" fmla="*/ 6864479 w 1503"/>
              <a:gd name="T81" fmla="*/ 10349954 h 314"/>
              <a:gd name="T82" fmla="*/ 4497410 w 1503"/>
              <a:gd name="T83" fmla="*/ 9168630 h 314"/>
              <a:gd name="T84" fmla="*/ 2319636 w 1503"/>
              <a:gd name="T85" fmla="*/ 7939697 h 314"/>
              <a:gd name="T86" fmla="*/ 994130 w 1503"/>
              <a:gd name="T87" fmla="*/ 6900114 h 314"/>
              <a:gd name="T88" fmla="*/ 378809 w 1503"/>
              <a:gd name="T89" fmla="*/ 6238364 h 314"/>
              <a:gd name="T90" fmla="*/ 94648 w 1503"/>
              <a:gd name="T91" fmla="*/ 5576831 h 314"/>
              <a:gd name="T92" fmla="*/ 47433 w 1503"/>
              <a:gd name="T93" fmla="*/ 5009648 h 314"/>
              <a:gd name="T94" fmla="*/ 331377 w 1503"/>
              <a:gd name="T95" fmla="*/ 4442465 h 314"/>
              <a:gd name="T96" fmla="*/ 1041563 w 1503"/>
              <a:gd name="T97" fmla="*/ 3875282 h 3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03" h="314">
                <a:moveTo>
                  <a:pt x="33" y="77"/>
                </a:moveTo>
                <a:lnTo>
                  <a:pt x="88" y="77"/>
                </a:lnTo>
                <a:lnTo>
                  <a:pt x="141" y="77"/>
                </a:lnTo>
                <a:lnTo>
                  <a:pt x="195" y="76"/>
                </a:lnTo>
                <a:lnTo>
                  <a:pt x="249" y="76"/>
                </a:lnTo>
                <a:lnTo>
                  <a:pt x="303" y="75"/>
                </a:lnTo>
                <a:lnTo>
                  <a:pt x="357" y="74"/>
                </a:lnTo>
                <a:lnTo>
                  <a:pt x="410" y="73"/>
                </a:lnTo>
                <a:lnTo>
                  <a:pt x="464" y="70"/>
                </a:lnTo>
                <a:lnTo>
                  <a:pt x="518" y="69"/>
                </a:lnTo>
                <a:lnTo>
                  <a:pt x="572" y="67"/>
                </a:lnTo>
                <a:lnTo>
                  <a:pt x="626" y="65"/>
                </a:lnTo>
                <a:lnTo>
                  <a:pt x="679" y="63"/>
                </a:lnTo>
                <a:lnTo>
                  <a:pt x="733" y="60"/>
                </a:lnTo>
                <a:lnTo>
                  <a:pt x="787" y="58"/>
                </a:lnTo>
                <a:lnTo>
                  <a:pt x="841" y="54"/>
                </a:lnTo>
                <a:lnTo>
                  <a:pt x="895" y="51"/>
                </a:lnTo>
                <a:lnTo>
                  <a:pt x="947" y="47"/>
                </a:lnTo>
                <a:lnTo>
                  <a:pt x="998" y="44"/>
                </a:lnTo>
                <a:lnTo>
                  <a:pt x="1050" y="41"/>
                </a:lnTo>
                <a:lnTo>
                  <a:pt x="1103" y="36"/>
                </a:lnTo>
                <a:lnTo>
                  <a:pt x="1154" y="32"/>
                </a:lnTo>
                <a:lnTo>
                  <a:pt x="1206" y="28"/>
                </a:lnTo>
                <a:lnTo>
                  <a:pt x="1259" y="24"/>
                </a:lnTo>
                <a:lnTo>
                  <a:pt x="1311" y="19"/>
                </a:lnTo>
                <a:lnTo>
                  <a:pt x="1329" y="16"/>
                </a:lnTo>
                <a:lnTo>
                  <a:pt x="1352" y="12"/>
                </a:lnTo>
                <a:lnTo>
                  <a:pt x="1376" y="8"/>
                </a:lnTo>
                <a:lnTo>
                  <a:pt x="1402" y="3"/>
                </a:lnTo>
                <a:lnTo>
                  <a:pt x="1413" y="1"/>
                </a:lnTo>
                <a:lnTo>
                  <a:pt x="1426" y="0"/>
                </a:lnTo>
                <a:lnTo>
                  <a:pt x="1438" y="0"/>
                </a:lnTo>
                <a:lnTo>
                  <a:pt x="1450" y="0"/>
                </a:lnTo>
                <a:lnTo>
                  <a:pt x="1460" y="2"/>
                </a:lnTo>
                <a:lnTo>
                  <a:pt x="1470" y="4"/>
                </a:lnTo>
                <a:lnTo>
                  <a:pt x="1479" y="9"/>
                </a:lnTo>
                <a:lnTo>
                  <a:pt x="1485" y="14"/>
                </a:lnTo>
                <a:lnTo>
                  <a:pt x="1494" y="22"/>
                </a:lnTo>
                <a:lnTo>
                  <a:pt x="1499" y="31"/>
                </a:lnTo>
                <a:lnTo>
                  <a:pt x="1502" y="40"/>
                </a:lnTo>
                <a:lnTo>
                  <a:pt x="1503" y="47"/>
                </a:lnTo>
                <a:lnTo>
                  <a:pt x="1502" y="56"/>
                </a:lnTo>
                <a:lnTo>
                  <a:pt x="1500" y="64"/>
                </a:lnTo>
                <a:lnTo>
                  <a:pt x="1496" y="72"/>
                </a:lnTo>
                <a:lnTo>
                  <a:pt x="1490" y="79"/>
                </a:lnTo>
                <a:lnTo>
                  <a:pt x="1484" y="86"/>
                </a:lnTo>
                <a:lnTo>
                  <a:pt x="1476" y="94"/>
                </a:lnTo>
                <a:lnTo>
                  <a:pt x="1469" y="100"/>
                </a:lnTo>
                <a:lnTo>
                  <a:pt x="1462" y="107"/>
                </a:lnTo>
                <a:lnTo>
                  <a:pt x="1444" y="120"/>
                </a:lnTo>
                <a:lnTo>
                  <a:pt x="1430" y="129"/>
                </a:lnTo>
                <a:lnTo>
                  <a:pt x="1408" y="142"/>
                </a:lnTo>
                <a:lnTo>
                  <a:pt x="1387" y="154"/>
                </a:lnTo>
                <a:lnTo>
                  <a:pt x="1365" y="165"/>
                </a:lnTo>
                <a:lnTo>
                  <a:pt x="1343" y="176"/>
                </a:lnTo>
                <a:lnTo>
                  <a:pt x="1321" y="187"/>
                </a:lnTo>
                <a:lnTo>
                  <a:pt x="1297" y="197"/>
                </a:lnTo>
                <a:lnTo>
                  <a:pt x="1274" y="207"/>
                </a:lnTo>
                <a:lnTo>
                  <a:pt x="1249" y="216"/>
                </a:lnTo>
                <a:lnTo>
                  <a:pt x="1200" y="233"/>
                </a:lnTo>
                <a:lnTo>
                  <a:pt x="1149" y="249"/>
                </a:lnTo>
                <a:lnTo>
                  <a:pt x="1096" y="263"/>
                </a:lnTo>
                <a:lnTo>
                  <a:pt x="1044" y="274"/>
                </a:lnTo>
                <a:lnTo>
                  <a:pt x="992" y="284"/>
                </a:lnTo>
                <a:lnTo>
                  <a:pt x="938" y="292"/>
                </a:lnTo>
                <a:lnTo>
                  <a:pt x="886" y="300"/>
                </a:lnTo>
                <a:lnTo>
                  <a:pt x="834" y="305"/>
                </a:lnTo>
                <a:lnTo>
                  <a:pt x="781" y="309"/>
                </a:lnTo>
                <a:lnTo>
                  <a:pt x="731" y="313"/>
                </a:lnTo>
                <a:lnTo>
                  <a:pt x="682" y="314"/>
                </a:lnTo>
                <a:lnTo>
                  <a:pt x="634" y="314"/>
                </a:lnTo>
                <a:lnTo>
                  <a:pt x="584" y="313"/>
                </a:lnTo>
                <a:lnTo>
                  <a:pt x="534" y="309"/>
                </a:lnTo>
                <a:lnTo>
                  <a:pt x="484" y="305"/>
                </a:lnTo>
                <a:lnTo>
                  <a:pt x="434" y="299"/>
                </a:lnTo>
                <a:lnTo>
                  <a:pt x="385" y="290"/>
                </a:lnTo>
                <a:lnTo>
                  <a:pt x="336" y="281"/>
                </a:lnTo>
                <a:lnTo>
                  <a:pt x="287" y="269"/>
                </a:lnTo>
                <a:lnTo>
                  <a:pt x="239" y="255"/>
                </a:lnTo>
                <a:lnTo>
                  <a:pt x="212" y="247"/>
                </a:lnTo>
                <a:lnTo>
                  <a:pt x="170" y="229"/>
                </a:lnTo>
                <a:lnTo>
                  <a:pt x="145" y="219"/>
                </a:lnTo>
                <a:lnTo>
                  <a:pt x="121" y="207"/>
                </a:lnTo>
                <a:lnTo>
                  <a:pt x="95" y="194"/>
                </a:lnTo>
                <a:lnTo>
                  <a:pt x="71" y="181"/>
                </a:lnTo>
                <a:lnTo>
                  <a:pt x="49" y="168"/>
                </a:lnTo>
                <a:lnTo>
                  <a:pt x="30" y="154"/>
                </a:lnTo>
                <a:lnTo>
                  <a:pt x="21" y="146"/>
                </a:lnTo>
                <a:lnTo>
                  <a:pt x="15" y="139"/>
                </a:lnTo>
                <a:lnTo>
                  <a:pt x="8" y="132"/>
                </a:lnTo>
                <a:lnTo>
                  <a:pt x="4" y="125"/>
                </a:lnTo>
                <a:lnTo>
                  <a:pt x="2" y="118"/>
                </a:lnTo>
                <a:lnTo>
                  <a:pt x="0" y="112"/>
                </a:lnTo>
                <a:lnTo>
                  <a:pt x="1" y="106"/>
                </a:lnTo>
                <a:lnTo>
                  <a:pt x="3" y="99"/>
                </a:lnTo>
                <a:lnTo>
                  <a:pt x="7" y="94"/>
                </a:lnTo>
                <a:lnTo>
                  <a:pt x="14" y="88"/>
                </a:lnTo>
                <a:lnTo>
                  <a:pt x="22" y="82"/>
                </a:lnTo>
                <a:lnTo>
                  <a:pt x="33" y="77"/>
                </a:lnTo>
              </a:path>
            </a:pathLst>
          </a:custGeom>
          <a:noFill/>
          <a:ln w="7938">
            <a:solidFill>
              <a:srgbClr val="FFFFFF"/>
            </a:solidFill>
            <a:prstDash val="solid"/>
            <a:round/>
            <a:headEnd/>
            <a:tailEnd/>
          </a:ln>
        </p:spPr>
        <p:txBody>
          <a:bodyPr/>
          <a:lstStyle/>
          <a:p>
            <a:endParaRPr lang="en-US"/>
          </a:p>
        </p:txBody>
      </p:sp>
      <p:sp>
        <p:nvSpPr>
          <p:cNvPr id="491" name="Freeform 495"/>
          <p:cNvSpPr>
            <a:spLocks/>
          </p:cNvSpPr>
          <p:nvPr/>
        </p:nvSpPr>
        <p:spPr bwMode="auto">
          <a:xfrm>
            <a:off x="2917825" y="1582738"/>
            <a:ext cx="136525" cy="192087"/>
          </a:xfrm>
          <a:custGeom>
            <a:avLst/>
            <a:gdLst>
              <a:gd name="T0" fmla="*/ 15215603 w 630"/>
              <a:gd name="T1" fmla="*/ 47477 h 882"/>
              <a:gd name="T2" fmla="*/ 16342693 w 630"/>
              <a:gd name="T3" fmla="*/ 0 h 882"/>
              <a:gd name="T4" fmla="*/ 16906129 w 630"/>
              <a:gd name="T5" fmla="*/ 47477 h 882"/>
              <a:gd name="T6" fmla="*/ 17328923 w 630"/>
              <a:gd name="T7" fmla="*/ 284646 h 882"/>
              <a:gd name="T8" fmla="*/ 17704475 w 630"/>
              <a:gd name="T9" fmla="*/ 616551 h 882"/>
              <a:gd name="T10" fmla="*/ 17939385 w 630"/>
              <a:gd name="T11" fmla="*/ 1233103 h 882"/>
              <a:gd name="T12" fmla="*/ 18174078 w 630"/>
              <a:gd name="T13" fmla="*/ 2181777 h 882"/>
              <a:gd name="T14" fmla="*/ 18456013 w 630"/>
              <a:gd name="T15" fmla="*/ 3652266 h 882"/>
              <a:gd name="T16" fmla="*/ 18925616 w 630"/>
              <a:gd name="T17" fmla="*/ 5407184 h 882"/>
              <a:gd name="T18" fmla="*/ 19864821 w 630"/>
              <a:gd name="T19" fmla="*/ 7873389 h 882"/>
              <a:gd name="T20" fmla="*/ 21320654 w 630"/>
              <a:gd name="T21" fmla="*/ 11810302 h 882"/>
              <a:gd name="T22" fmla="*/ 24514039 w 630"/>
              <a:gd name="T23" fmla="*/ 20300242 h 882"/>
              <a:gd name="T24" fmla="*/ 27237821 w 630"/>
              <a:gd name="T25" fmla="*/ 27984158 h 882"/>
              <a:gd name="T26" fmla="*/ 28646629 w 630"/>
              <a:gd name="T27" fmla="*/ 32869527 h 882"/>
              <a:gd name="T28" fmla="*/ 29304116 w 630"/>
              <a:gd name="T29" fmla="*/ 35952501 h 882"/>
              <a:gd name="T30" fmla="*/ 29538809 w 630"/>
              <a:gd name="T31" fmla="*/ 37659941 h 882"/>
              <a:gd name="T32" fmla="*/ 29538809 w 630"/>
              <a:gd name="T33" fmla="*/ 38987999 h 882"/>
              <a:gd name="T34" fmla="*/ 29210066 w 630"/>
              <a:gd name="T35" fmla="*/ 39889196 h 882"/>
              <a:gd name="T36" fmla="*/ 28270860 w 630"/>
              <a:gd name="T37" fmla="*/ 40553225 h 882"/>
              <a:gd name="T38" fmla="*/ 26721193 w 630"/>
              <a:gd name="T39" fmla="*/ 41217253 h 882"/>
              <a:gd name="T40" fmla="*/ 25124501 w 630"/>
              <a:gd name="T41" fmla="*/ 41549159 h 882"/>
              <a:gd name="T42" fmla="*/ 23339924 w 630"/>
              <a:gd name="T43" fmla="*/ 41786327 h 882"/>
              <a:gd name="T44" fmla="*/ 20710192 w 630"/>
              <a:gd name="T45" fmla="*/ 41786327 h 882"/>
              <a:gd name="T46" fmla="*/ 17188064 w 630"/>
              <a:gd name="T47" fmla="*/ 41596636 h 882"/>
              <a:gd name="T48" fmla="*/ 15168578 w 630"/>
              <a:gd name="T49" fmla="*/ 41454422 h 882"/>
              <a:gd name="T50" fmla="*/ 14464282 w 630"/>
              <a:gd name="T51" fmla="*/ 41264730 h 882"/>
              <a:gd name="T52" fmla="*/ 13806795 w 630"/>
              <a:gd name="T53" fmla="*/ 40790393 h 882"/>
              <a:gd name="T54" fmla="*/ 13196116 w 630"/>
              <a:gd name="T55" fmla="*/ 40221101 h 882"/>
              <a:gd name="T56" fmla="*/ 12350962 w 630"/>
              <a:gd name="T57" fmla="*/ 39035476 h 882"/>
              <a:gd name="T58" fmla="*/ 11317706 w 630"/>
              <a:gd name="T59" fmla="*/ 37090649 h 882"/>
              <a:gd name="T60" fmla="*/ 10425526 w 630"/>
              <a:gd name="T61" fmla="*/ 34956349 h 882"/>
              <a:gd name="T62" fmla="*/ 9721013 w 630"/>
              <a:gd name="T63" fmla="*/ 32727095 h 882"/>
              <a:gd name="T64" fmla="*/ 8828833 w 630"/>
              <a:gd name="T65" fmla="*/ 29691598 h 882"/>
              <a:gd name="T66" fmla="*/ 7560885 w 630"/>
              <a:gd name="T67" fmla="*/ 25992072 h 882"/>
              <a:gd name="T68" fmla="*/ 4649218 w 630"/>
              <a:gd name="T69" fmla="*/ 18403111 h 882"/>
              <a:gd name="T70" fmla="*/ 2207154 w 630"/>
              <a:gd name="T71" fmla="*/ 11573133 h 882"/>
              <a:gd name="T72" fmla="*/ 892180 w 630"/>
              <a:gd name="T73" fmla="*/ 7304315 h 882"/>
              <a:gd name="T74" fmla="*/ 281718 w 630"/>
              <a:gd name="T75" fmla="*/ 4553246 h 882"/>
              <a:gd name="T76" fmla="*/ 47025 w 630"/>
              <a:gd name="T77" fmla="*/ 3082975 h 882"/>
              <a:gd name="T78" fmla="*/ 47025 w 630"/>
              <a:gd name="T79" fmla="*/ 1944609 h 882"/>
              <a:gd name="T80" fmla="*/ 234910 w 630"/>
              <a:gd name="T81" fmla="*/ 1138366 h 882"/>
              <a:gd name="T82" fmla="*/ 845371 w 630"/>
              <a:gd name="T83" fmla="*/ 901197 h 882"/>
              <a:gd name="T84" fmla="*/ 3615962 w 630"/>
              <a:gd name="T85" fmla="*/ 664029 h 882"/>
              <a:gd name="T86" fmla="*/ 7889628 w 630"/>
              <a:gd name="T87" fmla="*/ 426860 h 882"/>
              <a:gd name="T88" fmla="*/ 12397770 w 630"/>
              <a:gd name="T89" fmla="*/ 237169 h 8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30" h="882">
                <a:moveTo>
                  <a:pt x="304" y="3"/>
                </a:moveTo>
                <a:lnTo>
                  <a:pt x="324" y="1"/>
                </a:lnTo>
                <a:lnTo>
                  <a:pt x="342" y="0"/>
                </a:lnTo>
                <a:lnTo>
                  <a:pt x="348" y="0"/>
                </a:lnTo>
                <a:lnTo>
                  <a:pt x="354" y="0"/>
                </a:lnTo>
                <a:lnTo>
                  <a:pt x="360" y="1"/>
                </a:lnTo>
                <a:lnTo>
                  <a:pt x="365" y="4"/>
                </a:lnTo>
                <a:lnTo>
                  <a:pt x="369" y="6"/>
                </a:lnTo>
                <a:lnTo>
                  <a:pt x="374" y="9"/>
                </a:lnTo>
                <a:lnTo>
                  <a:pt x="377" y="13"/>
                </a:lnTo>
                <a:lnTo>
                  <a:pt x="380" y="20"/>
                </a:lnTo>
                <a:lnTo>
                  <a:pt x="382" y="26"/>
                </a:lnTo>
                <a:lnTo>
                  <a:pt x="385" y="36"/>
                </a:lnTo>
                <a:lnTo>
                  <a:pt x="387" y="46"/>
                </a:lnTo>
                <a:lnTo>
                  <a:pt x="390" y="58"/>
                </a:lnTo>
                <a:lnTo>
                  <a:pt x="393" y="77"/>
                </a:lnTo>
                <a:lnTo>
                  <a:pt x="397" y="95"/>
                </a:lnTo>
                <a:lnTo>
                  <a:pt x="403" y="114"/>
                </a:lnTo>
                <a:lnTo>
                  <a:pt x="410" y="131"/>
                </a:lnTo>
                <a:lnTo>
                  <a:pt x="423" y="166"/>
                </a:lnTo>
                <a:lnTo>
                  <a:pt x="436" y="201"/>
                </a:lnTo>
                <a:lnTo>
                  <a:pt x="454" y="249"/>
                </a:lnTo>
                <a:lnTo>
                  <a:pt x="485" y="329"/>
                </a:lnTo>
                <a:lnTo>
                  <a:pt x="522" y="428"/>
                </a:lnTo>
                <a:lnTo>
                  <a:pt x="561" y="536"/>
                </a:lnTo>
                <a:lnTo>
                  <a:pt x="580" y="590"/>
                </a:lnTo>
                <a:lnTo>
                  <a:pt x="596" y="643"/>
                </a:lnTo>
                <a:lnTo>
                  <a:pt x="610" y="693"/>
                </a:lnTo>
                <a:lnTo>
                  <a:pt x="620" y="738"/>
                </a:lnTo>
                <a:lnTo>
                  <a:pt x="624" y="758"/>
                </a:lnTo>
                <a:lnTo>
                  <a:pt x="628" y="777"/>
                </a:lnTo>
                <a:lnTo>
                  <a:pt x="629" y="794"/>
                </a:lnTo>
                <a:lnTo>
                  <a:pt x="630" y="809"/>
                </a:lnTo>
                <a:lnTo>
                  <a:pt x="629" y="822"/>
                </a:lnTo>
                <a:lnTo>
                  <a:pt x="627" y="833"/>
                </a:lnTo>
                <a:lnTo>
                  <a:pt x="622" y="841"/>
                </a:lnTo>
                <a:lnTo>
                  <a:pt x="617" y="846"/>
                </a:lnTo>
                <a:lnTo>
                  <a:pt x="602" y="855"/>
                </a:lnTo>
                <a:lnTo>
                  <a:pt x="586" y="862"/>
                </a:lnTo>
                <a:lnTo>
                  <a:pt x="569" y="869"/>
                </a:lnTo>
                <a:lnTo>
                  <a:pt x="552" y="873"/>
                </a:lnTo>
                <a:lnTo>
                  <a:pt x="535" y="876"/>
                </a:lnTo>
                <a:lnTo>
                  <a:pt x="516" y="878"/>
                </a:lnTo>
                <a:lnTo>
                  <a:pt x="497" y="881"/>
                </a:lnTo>
                <a:lnTo>
                  <a:pt x="478" y="882"/>
                </a:lnTo>
                <a:lnTo>
                  <a:pt x="441" y="881"/>
                </a:lnTo>
                <a:lnTo>
                  <a:pt x="402" y="880"/>
                </a:lnTo>
                <a:lnTo>
                  <a:pt x="366" y="877"/>
                </a:lnTo>
                <a:lnTo>
                  <a:pt x="332" y="875"/>
                </a:lnTo>
                <a:lnTo>
                  <a:pt x="323" y="874"/>
                </a:lnTo>
                <a:lnTo>
                  <a:pt x="316" y="873"/>
                </a:lnTo>
                <a:lnTo>
                  <a:pt x="308" y="870"/>
                </a:lnTo>
                <a:lnTo>
                  <a:pt x="301" y="866"/>
                </a:lnTo>
                <a:lnTo>
                  <a:pt x="294" y="860"/>
                </a:lnTo>
                <a:lnTo>
                  <a:pt x="287" y="855"/>
                </a:lnTo>
                <a:lnTo>
                  <a:pt x="281" y="848"/>
                </a:lnTo>
                <a:lnTo>
                  <a:pt x="274" y="840"/>
                </a:lnTo>
                <a:lnTo>
                  <a:pt x="263" y="823"/>
                </a:lnTo>
                <a:lnTo>
                  <a:pt x="251" y="804"/>
                </a:lnTo>
                <a:lnTo>
                  <a:pt x="241" y="782"/>
                </a:lnTo>
                <a:lnTo>
                  <a:pt x="232" y="760"/>
                </a:lnTo>
                <a:lnTo>
                  <a:pt x="222" y="737"/>
                </a:lnTo>
                <a:lnTo>
                  <a:pt x="215" y="713"/>
                </a:lnTo>
                <a:lnTo>
                  <a:pt x="207" y="690"/>
                </a:lnTo>
                <a:lnTo>
                  <a:pt x="201" y="667"/>
                </a:lnTo>
                <a:lnTo>
                  <a:pt x="188" y="626"/>
                </a:lnTo>
                <a:lnTo>
                  <a:pt x="178" y="594"/>
                </a:lnTo>
                <a:lnTo>
                  <a:pt x="161" y="548"/>
                </a:lnTo>
                <a:lnTo>
                  <a:pt x="132" y="476"/>
                </a:lnTo>
                <a:lnTo>
                  <a:pt x="99" y="388"/>
                </a:lnTo>
                <a:lnTo>
                  <a:pt x="64" y="292"/>
                </a:lnTo>
                <a:lnTo>
                  <a:pt x="47" y="244"/>
                </a:lnTo>
                <a:lnTo>
                  <a:pt x="32" y="198"/>
                </a:lnTo>
                <a:lnTo>
                  <a:pt x="19" y="154"/>
                </a:lnTo>
                <a:lnTo>
                  <a:pt x="10" y="115"/>
                </a:lnTo>
                <a:lnTo>
                  <a:pt x="6" y="96"/>
                </a:lnTo>
                <a:lnTo>
                  <a:pt x="3" y="80"/>
                </a:lnTo>
                <a:lnTo>
                  <a:pt x="1" y="65"/>
                </a:lnTo>
                <a:lnTo>
                  <a:pt x="0" y="52"/>
                </a:lnTo>
                <a:lnTo>
                  <a:pt x="1" y="41"/>
                </a:lnTo>
                <a:lnTo>
                  <a:pt x="2" y="31"/>
                </a:lnTo>
                <a:lnTo>
                  <a:pt x="5" y="24"/>
                </a:lnTo>
                <a:lnTo>
                  <a:pt x="10" y="19"/>
                </a:lnTo>
                <a:lnTo>
                  <a:pt x="18" y="19"/>
                </a:lnTo>
                <a:lnTo>
                  <a:pt x="42" y="16"/>
                </a:lnTo>
                <a:lnTo>
                  <a:pt x="77" y="14"/>
                </a:lnTo>
                <a:lnTo>
                  <a:pt x="121" y="12"/>
                </a:lnTo>
                <a:lnTo>
                  <a:pt x="168" y="9"/>
                </a:lnTo>
                <a:lnTo>
                  <a:pt x="217" y="7"/>
                </a:lnTo>
                <a:lnTo>
                  <a:pt x="264" y="5"/>
                </a:lnTo>
                <a:lnTo>
                  <a:pt x="304" y="3"/>
                </a:lnTo>
              </a:path>
            </a:pathLst>
          </a:custGeom>
          <a:noFill/>
          <a:ln w="4763">
            <a:solidFill>
              <a:srgbClr val="FFFFFF"/>
            </a:solidFill>
            <a:prstDash val="solid"/>
            <a:round/>
            <a:headEnd/>
            <a:tailEnd/>
          </a:ln>
        </p:spPr>
        <p:txBody>
          <a:bodyPr/>
          <a:lstStyle/>
          <a:p>
            <a:endParaRPr lang="en-US"/>
          </a:p>
        </p:txBody>
      </p:sp>
      <p:sp>
        <p:nvSpPr>
          <p:cNvPr id="492" name="Freeform 496"/>
          <p:cNvSpPr>
            <a:spLocks/>
          </p:cNvSpPr>
          <p:nvPr/>
        </p:nvSpPr>
        <p:spPr bwMode="auto">
          <a:xfrm>
            <a:off x="2943225" y="1612900"/>
            <a:ext cx="46038" cy="17463"/>
          </a:xfrm>
          <a:custGeom>
            <a:avLst/>
            <a:gdLst>
              <a:gd name="T0" fmla="*/ 8952945 w 207"/>
              <a:gd name="T1" fmla="*/ 3310729 h 82"/>
              <a:gd name="T2" fmla="*/ 8656256 w 207"/>
              <a:gd name="T3" fmla="*/ 3401452 h 82"/>
              <a:gd name="T4" fmla="*/ 8260596 w 207"/>
              <a:gd name="T5" fmla="*/ 3537535 h 82"/>
              <a:gd name="T6" fmla="*/ 7914310 w 207"/>
              <a:gd name="T7" fmla="*/ 3582896 h 82"/>
              <a:gd name="T8" fmla="*/ 7469054 w 207"/>
              <a:gd name="T9" fmla="*/ 3673619 h 82"/>
              <a:gd name="T10" fmla="*/ 6628138 w 207"/>
              <a:gd name="T11" fmla="*/ 3718980 h 82"/>
              <a:gd name="T12" fmla="*/ 5737847 w 207"/>
              <a:gd name="T13" fmla="*/ 3673619 h 82"/>
              <a:gd name="T14" fmla="*/ 4847557 w 207"/>
              <a:gd name="T15" fmla="*/ 3582896 h 82"/>
              <a:gd name="T16" fmla="*/ 3957044 w 207"/>
              <a:gd name="T17" fmla="*/ 3446813 h 82"/>
              <a:gd name="T18" fmla="*/ 3116350 w 207"/>
              <a:gd name="T19" fmla="*/ 3265368 h 82"/>
              <a:gd name="T20" fmla="*/ 2324808 w 207"/>
              <a:gd name="T21" fmla="*/ 2948053 h 82"/>
              <a:gd name="T22" fmla="*/ 1582862 w 207"/>
              <a:gd name="T23" fmla="*/ 2675885 h 82"/>
              <a:gd name="T24" fmla="*/ 989261 w 207"/>
              <a:gd name="T25" fmla="*/ 2358357 h 82"/>
              <a:gd name="T26" fmla="*/ 741946 w 207"/>
              <a:gd name="T27" fmla="*/ 2176912 h 82"/>
              <a:gd name="T28" fmla="*/ 445256 w 207"/>
              <a:gd name="T29" fmla="*/ 2040828 h 82"/>
              <a:gd name="T30" fmla="*/ 296689 w 207"/>
              <a:gd name="T31" fmla="*/ 1859597 h 82"/>
              <a:gd name="T32" fmla="*/ 148345 w 207"/>
              <a:gd name="T33" fmla="*/ 1723513 h 82"/>
              <a:gd name="T34" fmla="*/ 49374 w 207"/>
              <a:gd name="T35" fmla="*/ 1496707 h 82"/>
              <a:gd name="T36" fmla="*/ 0 w 207"/>
              <a:gd name="T37" fmla="*/ 1360623 h 82"/>
              <a:gd name="T38" fmla="*/ 0 w 207"/>
              <a:gd name="T39" fmla="*/ 1179178 h 82"/>
              <a:gd name="T40" fmla="*/ 49374 w 207"/>
              <a:gd name="T41" fmla="*/ 1043095 h 82"/>
              <a:gd name="T42" fmla="*/ 148345 w 207"/>
              <a:gd name="T43" fmla="*/ 861650 h 82"/>
              <a:gd name="T44" fmla="*/ 296689 w 207"/>
              <a:gd name="T45" fmla="*/ 680205 h 82"/>
              <a:gd name="T46" fmla="*/ 494630 w 207"/>
              <a:gd name="T47" fmla="*/ 544334 h 82"/>
              <a:gd name="T48" fmla="*/ 791320 w 207"/>
              <a:gd name="T49" fmla="*/ 453612 h 82"/>
              <a:gd name="T50" fmla="*/ 1137606 w 207"/>
              <a:gd name="T51" fmla="*/ 317528 h 82"/>
              <a:gd name="T52" fmla="*/ 1533488 w 207"/>
              <a:gd name="T53" fmla="*/ 181445 h 82"/>
              <a:gd name="T54" fmla="*/ 1879551 w 207"/>
              <a:gd name="T55" fmla="*/ 90722 h 82"/>
              <a:gd name="T56" fmla="*/ 2324808 w 207"/>
              <a:gd name="T57" fmla="*/ 45361 h 82"/>
              <a:gd name="T58" fmla="*/ 3215098 w 207"/>
              <a:gd name="T59" fmla="*/ 0 h 82"/>
              <a:gd name="T60" fmla="*/ 4154985 w 207"/>
              <a:gd name="T61" fmla="*/ 0 h 82"/>
              <a:gd name="T62" fmla="*/ 5144246 w 207"/>
              <a:gd name="T63" fmla="*/ 45361 h 82"/>
              <a:gd name="T64" fmla="*/ 6084133 w 207"/>
              <a:gd name="T65" fmla="*/ 136084 h 82"/>
              <a:gd name="T66" fmla="*/ 7073394 w 207"/>
              <a:gd name="T67" fmla="*/ 362890 h 82"/>
              <a:gd name="T68" fmla="*/ 7914310 w 207"/>
              <a:gd name="T69" fmla="*/ 544334 h 82"/>
              <a:gd name="T70" fmla="*/ 8705630 w 207"/>
              <a:gd name="T71" fmla="*/ 770928 h 82"/>
              <a:gd name="T72" fmla="*/ 9348828 w 207"/>
              <a:gd name="T73" fmla="*/ 1088456 h 82"/>
              <a:gd name="T74" fmla="*/ 9596143 w 207"/>
              <a:gd name="T75" fmla="*/ 1224540 h 82"/>
              <a:gd name="T76" fmla="*/ 9793862 w 207"/>
              <a:gd name="T77" fmla="*/ 1405984 h 82"/>
              <a:gd name="T78" fmla="*/ 9991803 w 207"/>
              <a:gd name="T79" fmla="*/ 1542068 h 82"/>
              <a:gd name="T80" fmla="*/ 10140148 w 207"/>
              <a:gd name="T81" fmla="*/ 1768874 h 82"/>
              <a:gd name="T82" fmla="*/ 10239118 w 207"/>
              <a:gd name="T83" fmla="*/ 1950106 h 82"/>
              <a:gd name="T84" fmla="*/ 10239118 w 207"/>
              <a:gd name="T85" fmla="*/ 2131551 h 82"/>
              <a:gd name="T86" fmla="*/ 10239118 w 207"/>
              <a:gd name="T87" fmla="*/ 2267634 h 82"/>
              <a:gd name="T88" fmla="*/ 10140148 w 207"/>
              <a:gd name="T89" fmla="*/ 2494440 h 82"/>
              <a:gd name="T90" fmla="*/ 9892832 w 207"/>
              <a:gd name="T91" fmla="*/ 2675885 h 82"/>
              <a:gd name="T92" fmla="*/ 9695114 w 207"/>
              <a:gd name="T93" fmla="*/ 2857330 h 82"/>
              <a:gd name="T94" fmla="*/ 9398202 w 207"/>
              <a:gd name="T95" fmla="*/ 3084136 h 82"/>
              <a:gd name="T96" fmla="*/ 8952945 w 207"/>
              <a:gd name="T97" fmla="*/ 3310729 h 8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07" h="82">
                <a:moveTo>
                  <a:pt x="181" y="73"/>
                </a:moveTo>
                <a:lnTo>
                  <a:pt x="175" y="75"/>
                </a:lnTo>
                <a:lnTo>
                  <a:pt x="167" y="78"/>
                </a:lnTo>
                <a:lnTo>
                  <a:pt x="160" y="79"/>
                </a:lnTo>
                <a:lnTo>
                  <a:pt x="151" y="81"/>
                </a:lnTo>
                <a:lnTo>
                  <a:pt x="134" y="82"/>
                </a:lnTo>
                <a:lnTo>
                  <a:pt x="116" y="81"/>
                </a:lnTo>
                <a:lnTo>
                  <a:pt x="98" y="79"/>
                </a:lnTo>
                <a:lnTo>
                  <a:pt x="80" y="76"/>
                </a:lnTo>
                <a:lnTo>
                  <a:pt x="63" y="72"/>
                </a:lnTo>
                <a:lnTo>
                  <a:pt x="47" y="65"/>
                </a:lnTo>
                <a:lnTo>
                  <a:pt x="32" y="59"/>
                </a:lnTo>
                <a:lnTo>
                  <a:pt x="20" y="52"/>
                </a:lnTo>
                <a:lnTo>
                  <a:pt x="15" y="48"/>
                </a:lnTo>
                <a:lnTo>
                  <a:pt x="9" y="45"/>
                </a:lnTo>
                <a:lnTo>
                  <a:pt x="6" y="41"/>
                </a:lnTo>
                <a:lnTo>
                  <a:pt x="3" y="38"/>
                </a:lnTo>
                <a:lnTo>
                  <a:pt x="1" y="33"/>
                </a:lnTo>
                <a:lnTo>
                  <a:pt x="0" y="30"/>
                </a:lnTo>
                <a:lnTo>
                  <a:pt x="0" y="26"/>
                </a:lnTo>
                <a:lnTo>
                  <a:pt x="1" y="23"/>
                </a:lnTo>
                <a:lnTo>
                  <a:pt x="3" y="19"/>
                </a:lnTo>
                <a:lnTo>
                  <a:pt x="6" y="15"/>
                </a:lnTo>
                <a:lnTo>
                  <a:pt x="10" y="12"/>
                </a:lnTo>
                <a:lnTo>
                  <a:pt x="16" y="10"/>
                </a:lnTo>
                <a:lnTo>
                  <a:pt x="23" y="7"/>
                </a:lnTo>
                <a:lnTo>
                  <a:pt x="31" y="4"/>
                </a:lnTo>
                <a:lnTo>
                  <a:pt x="38" y="2"/>
                </a:lnTo>
                <a:lnTo>
                  <a:pt x="47" y="1"/>
                </a:lnTo>
                <a:lnTo>
                  <a:pt x="65" y="0"/>
                </a:lnTo>
                <a:lnTo>
                  <a:pt x="84" y="0"/>
                </a:lnTo>
                <a:lnTo>
                  <a:pt x="104" y="1"/>
                </a:lnTo>
                <a:lnTo>
                  <a:pt x="123" y="3"/>
                </a:lnTo>
                <a:lnTo>
                  <a:pt x="143" y="8"/>
                </a:lnTo>
                <a:lnTo>
                  <a:pt x="160" y="12"/>
                </a:lnTo>
                <a:lnTo>
                  <a:pt x="176" y="17"/>
                </a:lnTo>
                <a:lnTo>
                  <a:pt x="189" y="24"/>
                </a:lnTo>
                <a:lnTo>
                  <a:pt x="194" y="27"/>
                </a:lnTo>
                <a:lnTo>
                  <a:pt x="198" y="31"/>
                </a:lnTo>
                <a:lnTo>
                  <a:pt x="202" y="34"/>
                </a:lnTo>
                <a:lnTo>
                  <a:pt x="205" y="39"/>
                </a:lnTo>
                <a:lnTo>
                  <a:pt x="207" y="43"/>
                </a:lnTo>
                <a:lnTo>
                  <a:pt x="207" y="47"/>
                </a:lnTo>
                <a:lnTo>
                  <a:pt x="207" y="50"/>
                </a:lnTo>
                <a:lnTo>
                  <a:pt x="205" y="55"/>
                </a:lnTo>
                <a:lnTo>
                  <a:pt x="200" y="59"/>
                </a:lnTo>
                <a:lnTo>
                  <a:pt x="196" y="63"/>
                </a:lnTo>
                <a:lnTo>
                  <a:pt x="190" y="68"/>
                </a:lnTo>
                <a:lnTo>
                  <a:pt x="181" y="73"/>
                </a:lnTo>
                <a:close/>
              </a:path>
            </a:pathLst>
          </a:custGeom>
          <a:solidFill>
            <a:srgbClr val="FFFFFF"/>
          </a:solidFill>
          <a:ln w="9525">
            <a:noFill/>
            <a:round/>
            <a:headEnd/>
            <a:tailEnd/>
          </a:ln>
        </p:spPr>
        <p:txBody>
          <a:bodyPr/>
          <a:lstStyle/>
          <a:p>
            <a:endParaRPr lang="en-US"/>
          </a:p>
        </p:txBody>
      </p:sp>
      <p:sp>
        <p:nvSpPr>
          <p:cNvPr id="493" name="Freeform 497"/>
          <p:cNvSpPr>
            <a:spLocks/>
          </p:cNvSpPr>
          <p:nvPr/>
        </p:nvSpPr>
        <p:spPr bwMode="auto">
          <a:xfrm>
            <a:off x="2962275" y="1665288"/>
            <a:ext cx="38100" cy="14287"/>
          </a:xfrm>
          <a:custGeom>
            <a:avLst/>
            <a:gdLst>
              <a:gd name="T0" fmla="*/ 2333235 w 171"/>
              <a:gd name="T1" fmla="*/ 157554 h 72"/>
              <a:gd name="T2" fmla="*/ 3028170 w 171"/>
              <a:gd name="T3" fmla="*/ 39289 h 72"/>
              <a:gd name="T4" fmla="*/ 3772791 w 171"/>
              <a:gd name="T5" fmla="*/ 0 h 72"/>
              <a:gd name="T6" fmla="*/ 4467949 w 171"/>
              <a:gd name="T7" fmla="*/ 0 h 72"/>
              <a:gd name="T8" fmla="*/ 5162884 w 171"/>
              <a:gd name="T9" fmla="*/ 78777 h 72"/>
              <a:gd name="T10" fmla="*/ 5857819 w 171"/>
              <a:gd name="T11" fmla="*/ 157554 h 72"/>
              <a:gd name="T12" fmla="*/ 6503291 w 171"/>
              <a:gd name="T13" fmla="*/ 314909 h 72"/>
              <a:gd name="T14" fmla="*/ 7049391 w 171"/>
              <a:gd name="T15" fmla="*/ 472463 h 72"/>
              <a:gd name="T16" fmla="*/ 7545805 w 171"/>
              <a:gd name="T17" fmla="*/ 708794 h 72"/>
              <a:gd name="T18" fmla="*/ 7992533 w 171"/>
              <a:gd name="T19" fmla="*/ 944926 h 72"/>
              <a:gd name="T20" fmla="*/ 8240740 w 171"/>
              <a:gd name="T21" fmla="*/ 1220546 h 72"/>
              <a:gd name="T22" fmla="*/ 8389575 w 171"/>
              <a:gd name="T23" fmla="*/ 1299323 h 72"/>
              <a:gd name="T24" fmla="*/ 8439261 w 171"/>
              <a:gd name="T25" fmla="*/ 1417588 h 72"/>
              <a:gd name="T26" fmla="*/ 8488947 w 171"/>
              <a:gd name="T27" fmla="*/ 1535654 h 72"/>
              <a:gd name="T28" fmla="*/ 8488947 w 171"/>
              <a:gd name="T29" fmla="*/ 1653720 h 72"/>
              <a:gd name="T30" fmla="*/ 8488947 w 171"/>
              <a:gd name="T31" fmla="*/ 1811274 h 72"/>
              <a:gd name="T32" fmla="*/ 8389575 w 171"/>
              <a:gd name="T33" fmla="*/ 1890051 h 72"/>
              <a:gd name="T34" fmla="*/ 8290426 w 171"/>
              <a:gd name="T35" fmla="*/ 2008117 h 72"/>
              <a:gd name="T36" fmla="*/ 8141368 w 171"/>
              <a:gd name="T37" fmla="*/ 2086894 h 72"/>
              <a:gd name="T38" fmla="*/ 7992533 w 171"/>
              <a:gd name="T39" fmla="*/ 2165671 h 72"/>
              <a:gd name="T40" fmla="*/ 7694640 w 171"/>
              <a:gd name="T41" fmla="*/ 2244448 h 72"/>
              <a:gd name="T42" fmla="*/ 7446433 w 171"/>
              <a:gd name="T43" fmla="*/ 2323027 h 72"/>
              <a:gd name="T44" fmla="*/ 7049391 w 171"/>
              <a:gd name="T45" fmla="*/ 2401803 h 72"/>
              <a:gd name="T46" fmla="*/ 5510463 w 171"/>
              <a:gd name="T47" fmla="*/ 2638134 h 72"/>
              <a:gd name="T48" fmla="*/ 3623956 w 171"/>
              <a:gd name="T49" fmla="*/ 2795688 h 72"/>
              <a:gd name="T50" fmla="*/ 2680814 w 171"/>
              <a:gd name="T51" fmla="*/ 2834977 h 72"/>
              <a:gd name="T52" fmla="*/ 1836821 w 171"/>
              <a:gd name="T53" fmla="*/ 2795688 h 72"/>
              <a:gd name="T54" fmla="*/ 1390093 w 171"/>
              <a:gd name="T55" fmla="*/ 2716911 h 72"/>
              <a:gd name="T56" fmla="*/ 1092200 w 171"/>
              <a:gd name="T57" fmla="*/ 2638134 h 72"/>
              <a:gd name="T58" fmla="*/ 744621 w 171"/>
              <a:gd name="T59" fmla="*/ 2559357 h 72"/>
              <a:gd name="T60" fmla="*/ 546100 w 171"/>
              <a:gd name="T61" fmla="*/ 2401803 h 72"/>
              <a:gd name="T62" fmla="*/ 347579 w 171"/>
              <a:gd name="T63" fmla="*/ 2204960 h 72"/>
              <a:gd name="T64" fmla="*/ 198521 w 171"/>
              <a:gd name="T65" fmla="*/ 2008117 h 72"/>
              <a:gd name="T66" fmla="*/ 99372 w 171"/>
              <a:gd name="T67" fmla="*/ 1850563 h 72"/>
              <a:gd name="T68" fmla="*/ 0 w 171"/>
              <a:gd name="T69" fmla="*/ 1614431 h 72"/>
              <a:gd name="T70" fmla="*/ 0 w 171"/>
              <a:gd name="T71" fmla="*/ 1456877 h 72"/>
              <a:gd name="T72" fmla="*/ 0 w 171"/>
              <a:gd name="T73" fmla="*/ 1299323 h 72"/>
              <a:gd name="T74" fmla="*/ 148835 w 171"/>
              <a:gd name="T75" fmla="*/ 1102480 h 72"/>
              <a:gd name="T76" fmla="*/ 248207 w 171"/>
              <a:gd name="T77" fmla="*/ 944926 h 72"/>
              <a:gd name="T78" fmla="*/ 397042 w 171"/>
              <a:gd name="T79" fmla="*/ 826860 h 72"/>
              <a:gd name="T80" fmla="*/ 595786 w 171"/>
              <a:gd name="T81" fmla="*/ 708794 h 72"/>
              <a:gd name="T82" fmla="*/ 794307 w 171"/>
              <a:gd name="T83" fmla="*/ 590529 h 72"/>
              <a:gd name="T84" fmla="*/ 1092200 w 171"/>
              <a:gd name="T85" fmla="*/ 433174 h 72"/>
              <a:gd name="T86" fmla="*/ 1687763 w 171"/>
              <a:gd name="T87" fmla="*/ 275620 h 72"/>
              <a:gd name="T88" fmla="*/ 2333235 w 171"/>
              <a:gd name="T89" fmla="*/ 157554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71" h="72">
                <a:moveTo>
                  <a:pt x="47" y="4"/>
                </a:moveTo>
                <a:lnTo>
                  <a:pt x="61" y="1"/>
                </a:lnTo>
                <a:lnTo>
                  <a:pt x="76" y="0"/>
                </a:lnTo>
                <a:lnTo>
                  <a:pt x="90" y="0"/>
                </a:lnTo>
                <a:lnTo>
                  <a:pt x="104" y="2"/>
                </a:lnTo>
                <a:lnTo>
                  <a:pt x="118" y="4"/>
                </a:lnTo>
                <a:lnTo>
                  <a:pt x="131" y="8"/>
                </a:lnTo>
                <a:lnTo>
                  <a:pt x="142" y="12"/>
                </a:lnTo>
                <a:lnTo>
                  <a:pt x="152" y="18"/>
                </a:lnTo>
                <a:lnTo>
                  <a:pt x="161" y="24"/>
                </a:lnTo>
                <a:lnTo>
                  <a:pt x="166" y="31"/>
                </a:lnTo>
                <a:lnTo>
                  <a:pt x="169" y="33"/>
                </a:lnTo>
                <a:lnTo>
                  <a:pt x="170" y="36"/>
                </a:lnTo>
                <a:lnTo>
                  <a:pt x="171" y="39"/>
                </a:lnTo>
                <a:lnTo>
                  <a:pt x="171" y="42"/>
                </a:lnTo>
                <a:lnTo>
                  <a:pt x="171" y="46"/>
                </a:lnTo>
                <a:lnTo>
                  <a:pt x="169" y="48"/>
                </a:lnTo>
                <a:lnTo>
                  <a:pt x="167" y="51"/>
                </a:lnTo>
                <a:lnTo>
                  <a:pt x="164" y="53"/>
                </a:lnTo>
                <a:lnTo>
                  <a:pt x="161" y="55"/>
                </a:lnTo>
                <a:lnTo>
                  <a:pt x="155" y="57"/>
                </a:lnTo>
                <a:lnTo>
                  <a:pt x="150" y="59"/>
                </a:lnTo>
                <a:lnTo>
                  <a:pt x="142" y="61"/>
                </a:lnTo>
                <a:lnTo>
                  <a:pt x="111" y="67"/>
                </a:lnTo>
                <a:lnTo>
                  <a:pt x="73" y="71"/>
                </a:lnTo>
                <a:lnTo>
                  <a:pt x="54" y="72"/>
                </a:lnTo>
                <a:lnTo>
                  <a:pt x="37" y="71"/>
                </a:lnTo>
                <a:lnTo>
                  <a:pt x="28" y="69"/>
                </a:lnTo>
                <a:lnTo>
                  <a:pt x="22" y="67"/>
                </a:lnTo>
                <a:lnTo>
                  <a:pt x="15" y="65"/>
                </a:lnTo>
                <a:lnTo>
                  <a:pt x="11" y="61"/>
                </a:lnTo>
                <a:lnTo>
                  <a:pt x="7" y="56"/>
                </a:lnTo>
                <a:lnTo>
                  <a:pt x="4" y="51"/>
                </a:lnTo>
                <a:lnTo>
                  <a:pt x="2" y="47"/>
                </a:lnTo>
                <a:lnTo>
                  <a:pt x="0" y="41"/>
                </a:lnTo>
                <a:lnTo>
                  <a:pt x="0" y="37"/>
                </a:lnTo>
                <a:lnTo>
                  <a:pt x="0" y="33"/>
                </a:lnTo>
                <a:lnTo>
                  <a:pt x="3" y="28"/>
                </a:lnTo>
                <a:lnTo>
                  <a:pt x="5" y="24"/>
                </a:lnTo>
                <a:lnTo>
                  <a:pt x="8" y="21"/>
                </a:lnTo>
                <a:lnTo>
                  <a:pt x="12" y="18"/>
                </a:lnTo>
                <a:lnTo>
                  <a:pt x="16" y="15"/>
                </a:lnTo>
                <a:lnTo>
                  <a:pt x="22" y="11"/>
                </a:lnTo>
                <a:lnTo>
                  <a:pt x="34" y="7"/>
                </a:lnTo>
                <a:lnTo>
                  <a:pt x="47" y="4"/>
                </a:lnTo>
                <a:close/>
              </a:path>
            </a:pathLst>
          </a:custGeom>
          <a:solidFill>
            <a:srgbClr val="FFFFFF"/>
          </a:solidFill>
          <a:ln w="9525">
            <a:noFill/>
            <a:round/>
            <a:headEnd/>
            <a:tailEnd/>
          </a:ln>
        </p:spPr>
        <p:txBody>
          <a:bodyPr/>
          <a:lstStyle/>
          <a:p>
            <a:endParaRPr lang="en-US"/>
          </a:p>
        </p:txBody>
      </p:sp>
      <p:sp>
        <p:nvSpPr>
          <p:cNvPr id="494" name="Freeform 498"/>
          <p:cNvSpPr>
            <a:spLocks/>
          </p:cNvSpPr>
          <p:nvPr/>
        </p:nvSpPr>
        <p:spPr bwMode="auto">
          <a:xfrm>
            <a:off x="2982913" y="1727200"/>
            <a:ext cx="39687" cy="14288"/>
          </a:xfrm>
          <a:custGeom>
            <a:avLst/>
            <a:gdLst>
              <a:gd name="T0" fmla="*/ 4525472 w 172"/>
              <a:gd name="T1" fmla="*/ 44125 h 68"/>
              <a:gd name="T2" fmla="*/ 5324057 w 172"/>
              <a:gd name="T3" fmla="*/ 44125 h 68"/>
              <a:gd name="T4" fmla="*/ 6229013 w 172"/>
              <a:gd name="T5" fmla="*/ 132374 h 68"/>
              <a:gd name="T6" fmla="*/ 6708257 w 172"/>
              <a:gd name="T7" fmla="*/ 220834 h 68"/>
              <a:gd name="T8" fmla="*/ 7187500 w 172"/>
              <a:gd name="T9" fmla="*/ 264958 h 68"/>
              <a:gd name="T10" fmla="*/ 7613443 w 172"/>
              <a:gd name="T11" fmla="*/ 397332 h 68"/>
              <a:gd name="T12" fmla="*/ 8039156 w 172"/>
              <a:gd name="T13" fmla="*/ 574041 h 68"/>
              <a:gd name="T14" fmla="*/ 8412029 w 172"/>
              <a:gd name="T15" fmla="*/ 706416 h 68"/>
              <a:gd name="T16" fmla="*/ 8731371 w 172"/>
              <a:gd name="T17" fmla="*/ 882914 h 68"/>
              <a:gd name="T18" fmla="*/ 8997643 w 172"/>
              <a:gd name="T19" fmla="*/ 1059623 h 68"/>
              <a:gd name="T20" fmla="*/ 9104013 w 172"/>
              <a:gd name="T21" fmla="*/ 1324582 h 68"/>
              <a:gd name="T22" fmla="*/ 9157314 w 172"/>
              <a:gd name="T23" fmla="*/ 1589330 h 68"/>
              <a:gd name="T24" fmla="*/ 9104013 w 172"/>
              <a:gd name="T25" fmla="*/ 1942538 h 68"/>
              <a:gd name="T26" fmla="*/ 8944342 w 172"/>
              <a:gd name="T27" fmla="*/ 2251621 h 68"/>
              <a:gd name="T28" fmla="*/ 8571700 w 172"/>
              <a:gd name="T29" fmla="*/ 2648953 h 68"/>
              <a:gd name="T30" fmla="*/ 8358728 w 172"/>
              <a:gd name="T31" fmla="*/ 2781327 h 68"/>
              <a:gd name="T32" fmla="*/ 8039156 w 172"/>
              <a:gd name="T33" fmla="*/ 2869787 h 68"/>
              <a:gd name="T34" fmla="*/ 7560143 w 172"/>
              <a:gd name="T35" fmla="*/ 2958036 h 68"/>
              <a:gd name="T36" fmla="*/ 7080899 w 172"/>
              <a:gd name="T37" fmla="*/ 3002161 h 68"/>
              <a:gd name="T38" fmla="*/ 5750000 w 172"/>
              <a:gd name="T39" fmla="*/ 3002161 h 68"/>
              <a:gd name="T40" fmla="*/ 4365801 w 172"/>
              <a:gd name="T41" fmla="*/ 2958036 h 68"/>
              <a:gd name="T42" fmla="*/ 3034671 w 172"/>
              <a:gd name="T43" fmla="*/ 2825662 h 68"/>
              <a:gd name="T44" fmla="*/ 1756842 w 172"/>
              <a:gd name="T45" fmla="*/ 2648953 h 68"/>
              <a:gd name="T46" fmla="*/ 1277829 w 172"/>
              <a:gd name="T47" fmla="*/ 2472454 h 68"/>
              <a:gd name="T48" fmla="*/ 851886 w 172"/>
              <a:gd name="T49" fmla="*/ 2339870 h 68"/>
              <a:gd name="T50" fmla="*/ 585614 w 172"/>
              <a:gd name="T51" fmla="*/ 2207496 h 68"/>
              <a:gd name="T52" fmla="*/ 425943 w 172"/>
              <a:gd name="T53" fmla="*/ 2075122 h 68"/>
              <a:gd name="T54" fmla="*/ 159671 w 172"/>
              <a:gd name="T55" fmla="*/ 1633455 h 68"/>
              <a:gd name="T56" fmla="*/ 0 w 172"/>
              <a:gd name="T57" fmla="*/ 1236122 h 68"/>
              <a:gd name="T58" fmla="*/ 0 w 172"/>
              <a:gd name="T59" fmla="*/ 1015499 h 68"/>
              <a:gd name="T60" fmla="*/ 0 w 172"/>
              <a:gd name="T61" fmla="*/ 838790 h 68"/>
              <a:gd name="T62" fmla="*/ 0 w 172"/>
              <a:gd name="T63" fmla="*/ 706416 h 68"/>
              <a:gd name="T64" fmla="*/ 53301 w 172"/>
              <a:gd name="T65" fmla="*/ 529707 h 68"/>
              <a:gd name="T66" fmla="*/ 159671 w 172"/>
              <a:gd name="T67" fmla="*/ 353208 h 68"/>
              <a:gd name="T68" fmla="*/ 372642 w 172"/>
              <a:gd name="T69" fmla="*/ 264958 h 68"/>
              <a:gd name="T70" fmla="*/ 585614 w 172"/>
              <a:gd name="T71" fmla="*/ 176499 h 68"/>
              <a:gd name="T72" fmla="*/ 798586 w 172"/>
              <a:gd name="T73" fmla="*/ 88249 h 68"/>
              <a:gd name="T74" fmla="*/ 1171228 w 172"/>
              <a:gd name="T75" fmla="*/ 44125 h 68"/>
              <a:gd name="T76" fmla="*/ 1490801 w 172"/>
              <a:gd name="T77" fmla="*/ 0 h 68"/>
              <a:gd name="T78" fmla="*/ 1969813 w 172"/>
              <a:gd name="T79" fmla="*/ 0 h 68"/>
              <a:gd name="T80" fmla="*/ 2449057 w 172"/>
              <a:gd name="T81" fmla="*/ 44125 h 68"/>
              <a:gd name="T82" fmla="*/ 2768399 w 172"/>
              <a:gd name="T83" fmla="*/ 44125 h 68"/>
              <a:gd name="T84" fmla="*/ 3460614 w 172"/>
              <a:gd name="T85" fmla="*/ 44125 h 68"/>
              <a:gd name="T86" fmla="*/ 4152829 w 172"/>
              <a:gd name="T87" fmla="*/ 44125 h 68"/>
              <a:gd name="T88" fmla="*/ 4525472 w 172"/>
              <a:gd name="T89" fmla="*/ 44125 h 6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72" h="68">
                <a:moveTo>
                  <a:pt x="85" y="1"/>
                </a:moveTo>
                <a:lnTo>
                  <a:pt x="100" y="1"/>
                </a:lnTo>
                <a:lnTo>
                  <a:pt x="117" y="3"/>
                </a:lnTo>
                <a:lnTo>
                  <a:pt x="126" y="5"/>
                </a:lnTo>
                <a:lnTo>
                  <a:pt x="135" y="6"/>
                </a:lnTo>
                <a:lnTo>
                  <a:pt x="143" y="9"/>
                </a:lnTo>
                <a:lnTo>
                  <a:pt x="151" y="13"/>
                </a:lnTo>
                <a:lnTo>
                  <a:pt x="158" y="16"/>
                </a:lnTo>
                <a:lnTo>
                  <a:pt x="164" y="20"/>
                </a:lnTo>
                <a:lnTo>
                  <a:pt x="169" y="24"/>
                </a:lnTo>
                <a:lnTo>
                  <a:pt x="171" y="30"/>
                </a:lnTo>
                <a:lnTo>
                  <a:pt x="172" y="36"/>
                </a:lnTo>
                <a:lnTo>
                  <a:pt x="171" y="44"/>
                </a:lnTo>
                <a:lnTo>
                  <a:pt x="168" y="51"/>
                </a:lnTo>
                <a:lnTo>
                  <a:pt x="161" y="60"/>
                </a:lnTo>
                <a:lnTo>
                  <a:pt x="157" y="63"/>
                </a:lnTo>
                <a:lnTo>
                  <a:pt x="151" y="65"/>
                </a:lnTo>
                <a:lnTo>
                  <a:pt x="142" y="67"/>
                </a:lnTo>
                <a:lnTo>
                  <a:pt x="133" y="68"/>
                </a:lnTo>
                <a:lnTo>
                  <a:pt x="108" y="68"/>
                </a:lnTo>
                <a:lnTo>
                  <a:pt x="82" y="67"/>
                </a:lnTo>
                <a:lnTo>
                  <a:pt x="57" y="64"/>
                </a:lnTo>
                <a:lnTo>
                  <a:pt x="33" y="60"/>
                </a:lnTo>
                <a:lnTo>
                  <a:pt x="24" y="56"/>
                </a:lnTo>
                <a:lnTo>
                  <a:pt x="16" y="53"/>
                </a:lnTo>
                <a:lnTo>
                  <a:pt x="11" y="50"/>
                </a:lnTo>
                <a:lnTo>
                  <a:pt x="8" y="47"/>
                </a:lnTo>
                <a:lnTo>
                  <a:pt x="3" y="37"/>
                </a:lnTo>
                <a:lnTo>
                  <a:pt x="0" y="28"/>
                </a:lnTo>
                <a:lnTo>
                  <a:pt x="0" y="23"/>
                </a:lnTo>
                <a:lnTo>
                  <a:pt x="0" y="19"/>
                </a:lnTo>
                <a:lnTo>
                  <a:pt x="0" y="16"/>
                </a:lnTo>
                <a:lnTo>
                  <a:pt x="1" y="12"/>
                </a:lnTo>
                <a:lnTo>
                  <a:pt x="3" y="8"/>
                </a:lnTo>
                <a:lnTo>
                  <a:pt x="7" y="6"/>
                </a:lnTo>
                <a:lnTo>
                  <a:pt x="11" y="4"/>
                </a:lnTo>
                <a:lnTo>
                  <a:pt x="15" y="2"/>
                </a:lnTo>
                <a:lnTo>
                  <a:pt x="22" y="1"/>
                </a:lnTo>
                <a:lnTo>
                  <a:pt x="28" y="0"/>
                </a:lnTo>
                <a:lnTo>
                  <a:pt x="37" y="0"/>
                </a:lnTo>
                <a:lnTo>
                  <a:pt x="46" y="1"/>
                </a:lnTo>
                <a:lnTo>
                  <a:pt x="52" y="1"/>
                </a:lnTo>
                <a:lnTo>
                  <a:pt x="65" y="1"/>
                </a:lnTo>
                <a:lnTo>
                  <a:pt x="78" y="1"/>
                </a:lnTo>
                <a:lnTo>
                  <a:pt x="85" y="1"/>
                </a:lnTo>
                <a:close/>
              </a:path>
            </a:pathLst>
          </a:custGeom>
          <a:solidFill>
            <a:srgbClr val="FFFFFF"/>
          </a:solidFill>
          <a:ln w="9525">
            <a:noFill/>
            <a:round/>
            <a:headEnd/>
            <a:tailEnd/>
          </a:ln>
        </p:spPr>
        <p:txBody>
          <a:bodyPr/>
          <a:lstStyle/>
          <a:p>
            <a:endParaRPr lang="en-US"/>
          </a:p>
        </p:txBody>
      </p:sp>
      <p:sp>
        <p:nvSpPr>
          <p:cNvPr id="495" name="Freeform 499"/>
          <p:cNvSpPr>
            <a:spLocks/>
          </p:cNvSpPr>
          <p:nvPr/>
        </p:nvSpPr>
        <p:spPr bwMode="auto">
          <a:xfrm>
            <a:off x="3119438" y="1636713"/>
            <a:ext cx="68262" cy="136525"/>
          </a:xfrm>
          <a:custGeom>
            <a:avLst/>
            <a:gdLst>
              <a:gd name="T0" fmla="*/ 8616682 w 318"/>
              <a:gd name="T1" fmla="*/ 20727296 h 624"/>
              <a:gd name="T2" fmla="*/ 11657990 w 318"/>
              <a:gd name="T3" fmla="*/ 18429562 h 624"/>
              <a:gd name="T4" fmla="*/ 13363038 w 318"/>
              <a:gd name="T5" fmla="*/ 16849898 h 624"/>
              <a:gd name="T6" fmla="*/ 13685458 w 318"/>
              <a:gd name="T7" fmla="*/ 16036218 h 624"/>
              <a:gd name="T8" fmla="*/ 12349197 w 318"/>
              <a:gd name="T9" fmla="*/ 11823634 h 624"/>
              <a:gd name="T10" fmla="*/ 10828543 w 318"/>
              <a:gd name="T11" fmla="*/ 6031604 h 624"/>
              <a:gd name="T12" fmla="*/ 10874695 w 318"/>
              <a:gd name="T13" fmla="*/ 3973228 h 624"/>
              <a:gd name="T14" fmla="*/ 12257108 w 318"/>
              <a:gd name="T15" fmla="*/ 3063717 h 624"/>
              <a:gd name="T16" fmla="*/ 14422816 w 318"/>
              <a:gd name="T17" fmla="*/ 2393563 h 624"/>
              <a:gd name="T18" fmla="*/ 14514905 w 318"/>
              <a:gd name="T19" fmla="*/ 1627579 h 624"/>
              <a:gd name="T20" fmla="*/ 13501064 w 318"/>
              <a:gd name="T21" fmla="*/ 670154 h 624"/>
              <a:gd name="T22" fmla="*/ 11611838 w 318"/>
              <a:gd name="T23" fmla="*/ 47915 h 624"/>
              <a:gd name="T24" fmla="*/ 9768764 w 318"/>
              <a:gd name="T25" fmla="*/ 95830 h 624"/>
              <a:gd name="T26" fmla="*/ 8708986 w 318"/>
              <a:gd name="T27" fmla="*/ 765984 h 624"/>
              <a:gd name="T28" fmla="*/ 8294262 w 318"/>
              <a:gd name="T29" fmla="*/ 2201903 h 624"/>
              <a:gd name="T30" fmla="*/ 8524593 w 318"/>
              <a:gd name="T31" fmla="*/ 5935774 h 624"/>
              <a:gd name="T32" fmla="*/ 9584371 w 318"/>
              <a:gd name="T33" fmla="*/ 12158820 h 624"/>
              <a:gd name="T34" fmla="*/ 9400193 w 318"/>
              <a:gd name="T35" fmla="*/ 13355383 h 624"/>
              <a:gd name="T36" fmla="*/ 9031406 w 318"/>
              <a:gd name="T37" fmla="*/ 13547043 h 624"/>
              <a:gd name="T38" fmla="*/ 7879538 w 318"/>
              <a:gd name="T39" fmla="*/ 12350262 h 624"/>
              <a:gd name="T40" fmla="*/ 5852071 w 318"/>
              <a:gd name="T41" fmla="*/ 10148140 h 624"/>
              <a:gd name="T42" fmla="*/ 4008783 w 318"/>
              <a:gd name="T43" fmla="*/ 9143018 h 624"/>
              <a:gd name="T44" fmla="*/ 2580432 w 318"/>
              <a:gd name="T45" fmla="*/ 9143018 h 624"/>
              <a:gd name="T46" fmla="*/ 921537 w 318"/>
              <a:gd name="T47" fmla="*/ 10052528 h 624"/>
              <a:gd name="T48" fmla="*/ 46152 w 318"/>
              <a:gd name="T49" fmla="*/ 11536363 h 624"/>
              <a:gd name="T50" fmla="*/ 184393 w 318"/>
              <a:gd name="T51" fmla="*/ 12302347 h 624"/>
              <a:gd name="T52" fmla="*/ 599117 w 318"/>
              <a:gd name="T53" fmla="*/ 12733144 h 624"/>
              <a:gd name="T54" fmla="*/ 2165709 w 318"/>
              <a:gd name="T55" fmla="*/ 12733144 h 624"/>
              <a:gd name="T56" fmla="*/ 3962845 w 318"/>
              <a:gd name="T57" fmla="*/ 13020416 h 624"/>
              <a:gd name="T58" fmla="*/ 5483499 w 318"/>
              <a:gd name="T59" fmla="*/ 13977841 h 624"/>
              <a:gd name="T60" fmla="*/ 6450974 w 318"/>
              <a:gd name="T61" fmla="*/ 15557505 h 624"/>
              <a:gd name="T62" fmla="*/ 6543278 w 318"/>
              <a:gd name="T63" fmla="*/ 17520052 h 624"/>
              <a:gd name="T64" fmla="*/ 6174491 w 318"/>
              <a:gd name="T65" fmla="*/ 18908275 h 624"/>
              <a:gd name="T66" fmla="*/ 5575589 w 318"/>
              <a:gd name="T67" fmla="*/ 19482818 h 624"/>
              <a:gd name="T68" fmla="*/ 4607900 w 318"/>
              <a:gd name="T69" fmla="*/ 19386988 h 624"/>
              <a:gd name="T70" fmla="*/ 2027467 w 318"/>
              <a:gd name="T71" fmla="*/ 17902935 h 624"/>
              <a:gd name="T72" fmla="*/ 1152082 w 318"/>
              <a:gd name="T73" fmla="*/ 17855238 h 624"/>
              <a:gd name="T74" fmla="*/ 967689 w 318"/>
              <a:gd name="T75" fmla="*/ 18190206 h 624"/>
              <a:gd name="T76" fmla="*/ 2027467 w 318"/>
              <a:gd name="T77" fmla="*/ 19817785 h 624"/>
              <a:gd name="T78" fmla="*/ 3363728 w 318"/>
              <a:gd name="T79" fmla="*/ 22594231 h 624"/>
              <a:gd name="T80" fmla="*/ 3456032 w 318"/>
              <a:gd name="T81" fmla="*/ 23934539 h 624"/>
              <a:gd name="T82" fmla="*/ 2903067 w 318"/>
              <a:gd name="T83" fmla="*/ 25370677 h 624"/>
              <a:gd name="T84" fmla="*/ 1704833 w 318"/>
              <a:gd name="T85" fmla="*/ 26806596 h 624"/>
              <a:gd name="T86" fmla="*/ 1059778 w 318"/>
              <a:gd name="T87" fmla="*/ 28051293 h 624"/>
              <a:gd name="T88" fmla="*/ 1428350 w 318"/>
              <a:gd name="T89" fmla="*/ 28960803 h 624"/>
              <a:gd name="T90" fmla="*/ 2949004 w 318"/>
              <a:gd name="T91" fmla="*/ 29630957 h 624"/>
              <a:gd name="T92" fmla="*/ 6266795 w 318"/>
              <a:gd name="T93" fmla="*/ 29822398 h 624"/>
              <a:gd name="T94" fmla="*/ 7925690 w 318"/>
              <a:gd name="T95" fmla="*/ 29343686 h 624"/>
              <a:gd name="T96" fmla="*/ 8524593 w 318"/>
              <a:gd name="T97" fmla="*/ 28817277 h 624"/>
              <a:gd name="T98" fmla="*/ 7879538 w 318"/>
              <a:gd name="T99" fmla="*/ 25992916 h 624"/>
              <a:gd name="T100" fmla="*/ 7326573 w 318"/>
              <a:gd name="T101" fmla="*/ 23599571 h 624"/>
              <a:gd name="T102" fmla="*/ 7603056 w 318"/>
              <a:gd name="T103" fmla="*/ 21876162 h 6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18" h="624">
                <a:moveTo>
                  <a:pt x="169" y="449"/>
                </a:moveTo>
                <a:lnTo>
                  <a:pt x="173" y="445"/>
                </a:lnTo>
                <a:lnTo>
                  <a:pt x="180" y="438"/>
                </a:lnTo>
                <a:lnTo>
                  <a:pt x="187" y="433"/>
                </a:lnTo>
                <a:lnTo>
                  <a:pt x="197" y="426"/>
                </a:lnTo>
                <a:lnTo>
                  <a:pt x="219" y="411"/>
                </a:lnTo>
                <a:lnTo>
                  <a:pt x="243" y="394"/>
                </a:lnTo>
                <a:lnTo>
                  <a:pt x="253" y="385"/>
                </a:lnTo>
                <a:lnTo>
                  <a:pt x="265" y="377"/>
                </a:lnTo>
                <a:lnTo>
                  <a:pt x="275" y="369"/>
                </a:lnTo>
                <a:lnTo>
                  <a:pt x="283" y="361"/>
                </a:lnTo>
                <a:lnTo>
                  <a:pt x="290" y="352"/>
                </a:lnTo>
                <a:lnTo>
                  <a:pt x="295" y="345"/>
                </a:lnTo>
                <a:lnTo>
                  <a:pt x="296" y="341"/>
                </a:lnTo>
                <a:lnTo>
                  <a:pt x="297" y="338"/>
                </a:lnTo>
                <a:lnTo>
                  <a:pt x="297" y="335"/>
                </a:lnTo>
                <a:lnTo>
                  <a:pt x="297" y="332"/>
                </a:lnTo>
                <a:lnTo>
                  <a:pt x="290" y="309"/>
                </a:lnTo>
                <a:lnTo>
                  <a:pt x="280" y="281"/>
                </a:lnTo>
                <a:lnTo>
                  <a:pt x="268" y="247"/>
                </a:lnTo>
                <a:lnTo>
                  <a:pt x="257" y="211"/>
                </a:lnTo>
                <a:lnTo>
                  <a:pt x="246" y="175"/>
                </a:lnTo>
                <a:lnTo>
                  <a:pt x="238" y="142"/>
                </a:lnTo>
                <a:lnTo>
                  <a:pt x="235" y="126"/>
                </a:lnTo>
                <a:lnTo>
                  <a:pt x="234" y="112"/>
                </a:lnTo>
                <a:lnTo>
                  <a:pt x="233" y="100"/>
                </a:lnTo>
                <a:lnTo>
                  <a:pt x="234" y="90"/>
                </a:lnTo>
                <a:lnTo>
                  <a:pt x="236" y="83"/>
                </a:lnTo>
                <a:lnTo>
                  <a:pt x="241" y="78"/>
                </a:lnTo>
                <a:lnTo>
                  <a:pt x="246" y="74"/>
                </a:lnTo>
                <a:lnTo>
                  <a:pt x="251" y="69"/>
                </a:lnTo>
                <a:lnTo>
                  <a:pt x="266" y="64"/>
                </a:lnTo>
                <a:lnTo>
                  <a:pt x="281" y="60"/>
                </a:lnTo>
                <a:lnTo>
                  <a:pt x="296" y="56"/>
                </a:lnTo>
                <a:lnTo>
                  <a:pt x="308" y="52"/>
                </a:lnTo>
                <a:lnTo>
                  <a:pt x="313" y="50"/>
                </a:lnTo>
                <a:lnTo>
                  <a:pt x="316" y="48"/>
                </a:lnTo>
                <a:lnTo>
                  <a:pt x="318" y="45"/>
                </a:lnTo>
                <a:lnTo>
                  <a:pt x="318" y="42"/>
                </a:lnTo>
                <a:lnTo>
                  <a:pt x="315" y="34"/>
                </a:lnTo>
                <a:lnTo>
                  <a:pt x="311" y="29"/>
                </a:lnTo>
                <a:lnTo>
                  <a:pt x="306" y="22"/>
                </a:lnTo>
                <a:lnTo>
                  <a:pt x="300" y="18"/>
                </a:lnTo>
                <a:lnTo>
                  <a:pt x="293" y="14"/>
                </a:lnTo>
                <a:lnTo>
                  <a:pt x="285" y="10"/>
                </a:lnTo>
                <a:lnTo>
                  <a:pt x="278" y="7"/>
                </a:lnTo>
                <a:lnTo>
                  <a:pt x="269" y="4"/>
                </a:lnTo>
                <a:lnTo>
                  <a:pt x="252" y="1"/>
                </a:lnTo>
                <a:lnTo>
                  <a:pt x="235" y="0"/>
                </a:lnTo>
                <a:lnTo>
                  <a:pt x="227" y="0"/>
                </a:lnTo>
                <a:lnTo>
                  <a:pt x="218" y="1"/>
                </a:lnTo>
                <a:lnTo>
                  <a:pt x="212" y="2"/>
                </a:lnTo>
                <a:lnTo>
                  <a:pt x="205" y="4"/>
                </a:lnTo>
                <a:lnTo>
                  <a:pt x="199" y="7"/>
                </a:lnTo>
                <a:lnTo>
                  <a:pt x="194" y="11"/>
                </a:lnTo>
                <a:lnTo>
                  <a:pt x="189" y="16"/>
                </a:lnTo>
                <a:lnTo>
                  <a:pt x="186" y="22"/>
                </a:lnTo>
                <a:lnTo>
                  <a:pt x="184" y="30"/>
                </a:lnTo>
                <a:lnTo>
                  <a:pt x="182" y="37"/>
                </a:lnTo>
                <a:lnTo>
                  <a:pt x="180" y="46"/>
                </a:lnTo>
                <a:lnTo>
                  <a:pt x="180" y="55"/>
                </a:lnTo>
                <a:lnTo>
                  <a:pt x="180" y="77"/>
                </a:lnTo>
                <a:lnTo>
                  <a:pt x="182" y="99"/>
                </a:lnTo>
                <a:lnTo>
                  <a:pt x="185" y="124"/>
                </a:lnTo>
                <a:lnTo>
                  <a:pt x="189" y="148"/>
                </a:lnTo>
                <a:lnTo>
                  <a:pt x="198" y="195"/>
                </a:lnTo>
                <a:lnTo>
                  <a:pt x="205" y="237"/>
                </a:lnTo>
                <a:lnTo>
                  <a:pt x="208" y="254"/>
                </a:lnTo>
                <a:lnTo>
                  <a:pt x="208" y="268"/>
                </a:lnTo>
                <a:lnTo>
                  <a:pt x="206" y="272"/>
                </a:lnTo>
                <a:lnTo>
                  <a:pt x="205" y="276"/>
                </a:lnTo>
                <a:lnTo>
                  <a:pt x="204" y="279"/>
                </a:lnTo>
                <a:lnTo>
                  <a:pt x="201" y="281"/>
                </a:lnTo>
                <a:lnTo>
                  <a:pt x="200" y="282"/>
                </a:lnTo>
                <a:lnTo>
                  <a:pt x="198" y="283"/>
                </a:lnTo>
                <a:lnTo>
                  <a:pt x="196" y="283"/>
                </a:lnTo>
                <a:lnTo>
                  <a:pt x="195" y="282"/>
                </a:lnTo>
                <a:lnTo>
                  <a:pt x="189" y="278"/>
                </a:lnTo>
                <a:lnTo>
                  <a:pt x="184" y="273"/>
                </a:lnTo>
                <a:lnTo>
                  <a:pt x="171" y="258"/>
                </a:lnTo>
                <a:lnTo>
                  <a:pt x="155" y="240"/>
                </a:lnTo>
                <a:lnTo>
                  <a:pt x="147" y="230"/>
                </a:lnTo>
                <a:lnTo>
                  <a:pt x="137" y="222"/>
                </a:lnTo>
                <a:lnTo>
                  <a:pt x="127" y="212"/>
                </a:lnTo>
                <a:lnTo>
                  <a:pt x="117" y="205"/>
                </a:lnTo>
                <a:lnTo>
                  <a:pt x="105" y="198"/>
                </a:lnTo>
                <a:lnTo>
                  <a:pt x="93" y="193"/>
                </a:lnTo>
                <a:lnTo>
                  <a:pt x="87" y="191"/>
                </a:lnTo>
                <a:lnTo>
                  <a:pt x="80" y="190"/>
                </a:lnTo>
                <a:lnTo>
                  <a:pt x="74" y="189"/>
                </a:lnTo>
                <a:lnTo>
                  <a:pt x="68" y="189"/>
                </a:lnTo>
                <a:lnTo>
                  <a:pt x="56" y="191"/>
                </a:lnTo>
                <a:lnTo>
                  <a:pt x="45" y="193"/>
                </a:lnTo>
                <a:lnTo>
                  <a:pt x="36" y="198"/>
                </a:lnTo>
                <a:lnTo>
                  <a:pt x="27" y="204"/>
                </a:lnTo>
                <a:lnTo>
                  <a:pt x="20" y="210"/>
                </a:lnTo>
                <a:lnTo>
                  <a:pt x="13" y="218"/>
                </a:lnTo>
                <a:lnTo>
                  <a:pt x="8" y="225"/>
                </a:lnTo>
                <a:lnTo>
                  <a:pt x="4" y="234"/>
                </a:lnTo>
                <a:lnTo>
                  <a:pt x="1" y="241"/>
                </a:lnTo>
                <a:lnTo>
                  <a:pt x="0" y="247"/>
                </a:lnTo>
                <a:lnTo>
                  <a:pt x="1" y="252"/>
                </a:lnTo>
                <a:lnTo>
                  <a:pt x="1" y="254"/>
                </a:lnTo>
                <a:lnTo>
                  <a:pt x="4" y="257"/>
                </a:lnTo>
                <a:lnTo>
                  <a:pt x="5" y="260"/>
                </a:lnTo>
                <a:lnTo>
                  <a:pt x="7" y="262"/>
                </a:lnTo>
                <a:lnTo>
                  <a:pt x="10" y="263"/>
                </a:lnTo>
                <a:lnTo>
                  <a:pt x="13" y="266"/>
                </a:lnTo>
                <a:lnTo>
                  <a:pt x="16" y="267"/>
                </a:lnTo>
                <a:lnTo>
                  <a:pt x="26" y="268"/>
                </a:lnTo>
                <a:lnTo>
                  <a:pt x="38" y="267"/>
                </a:lnTo>
                <a:lnTo>
                  <a:pt x="47" y="266"/>
                </a:lnTo>
                <a:lnTo>
                  <a:pt x="57" y="266"/>
                </a:lnTo>
                <a:lnTo>
                  <a:pt x="67" y="267"/>
                </a:lnTo>
                <a:lnTo>
                  <a:pt x="76" y="269"/>
                </a:lnTo>
                <a:lnTo>
                  <a:pt x="86" y="272"/>
                </a:lnTo>
                <a:lnTo>
                  <a:pt x="94" y="275"/>
                </a:lnTo>
                <a:lnTo>
                  <a:pt x="103" y="281"/>
                </a:lnTo>
                <a:lnTo>
                  <a:pt x="111" y="286"/>
                </a:lnTo>
                <a:lnTo>
                  <a:pt x="119" y="292"/>
                </a:lnTo>
                <a:lnTo>
                  <a:pt x="125" y="300"/>
                </a:lnTo>
                <a:lnTo>
                  <a:pt x="132" y="308"/>
                </a:lnTo>
                <a:lnTo>
                  <a:pt x="136" y="316"/>
                </a:lnTo>
                <a:lnTo>
                  <a:pt x="140" y="325"/>
                </a:lnTo>
                <a:lnTo>
                  <a:pt x="142" y="335"/>
                </a:lnTo>
                <a:lnTo>
                  <a:pt x="143" y="345"/>
                </a:lnTo>
                <a:lnTo>
                  <a:pt x="143" y="355"/>
                </a:lnTo>
                <a:lnTo>
                  <a:pt x="142" y="366"/>
                </a:lnTo>
                <a:lnTo>
                  <a:pt x="140" y="375"/>
                </a:lnTo>
                <a:lnTo>
                  <a:pt x="139" y="383"/>
                </a:lnTo>
                <a:lnTo>
                  <a:pt x="136" y="389"/>
                </a:lnTo>
                <a:lnTo>
                  <a:pt x="134" y="395"/>
                </a:lnTo>
                <a:lnTo>
                  <a:pt x="131" y="399"/>
                </a:lnTo>
                <a:lnTo>
                  <a:pt x="127" y="403"/>
                </a:lnTo>
                <a:lnTo>
                  <a:pt x="124" y="405"/>
                </a:lnTo>
                <a:lnTo>
                  <a:pt x="121" y="407"/>
                </a:lnTo>
                <a:lnTo>
                  <a:pt x="117" y="407"/>
                </a:lnTo>
                <a:lnTo>
                  <a:pt x="113" y="409"/>
                </a:lnTo>
                <a:lnTo>
                  <a:pt x="108" y="407"/>
                </a:lnTo>
                <a:lnTo>
                  <a:pt x="100" y="405"/>
                </a:lnTo>
                <a:lnTo>
                  <a:pt x="91" y="401"/>
                </a:lnTo>
                <a:lnTo>
                  <a:pt x="72" y="389"/>
                </a:lnTo>
                <a:lnTo>
                  <a:pt x="53" y="379"/>
                </a:lnTo>
                <a:lnTo>
                  <a:pt x="44" y="374"/>
                </a:lnTo>
                <a:lnTo>
                  <a:pt x="36" y="372"/>
                </a:lnTo>
                <a:lnTo>
                  <a:pt x="32" y="372"/>
                </a:lnTo>
                <a:lnTo>
                  <a:pt x="28" y="372"/>
                </a:lnTo>
                <a:lnTo>
                  <a:pt x="25" y="373"/>
                </a:lnTo>
                <a:lnTo>
                  <a:pt x="22" y="375"/>
                </a:lnTo>
                <a:lnTo>
                  <a:pt x="21" y="375"/>
                </a:lnTo>
                <a:lnTo>
                  <a:pt x="20" y="378"/>
                </a:lnTo>
                <a:lnTo>
                  <a:pt x="21" y="380"/>
                </a:lnTo>
                <a:lnTo>
                  <a:pt x="22" y="382"/>
                </a:lnTo>
                <a:lnTo>
                  <a:pt x="25" y="387"/>
                </a:lnTo>
                <a:lnTo>
                  <a:pt x="30" y="395"/>
                </a:lnTo>
                <a:lnTo>
                  <a:pt x="44" y="414"/>
                </a:lnTo>
                <a:lnTo>
                  <a:pt x="59" y="437"/>
                </a:lnTo>
                <a:lnTo>
                  <a:pt x="66" y="450"/>
                </a:lnTo>
                <a:lnTo>
                  <a:pt x="71" y="464"/>
                </a:lnTo>
                <a:lnTo>
                  <a:pt x="73" y="472"/>
                </a:lnTo>
                <a:lnTo>
                  <a:pt x="74" y="478"/>
                </a:lnTo>
                <a:lnTo>
                  <a:pt x="75" y="485"/>
                </a:lnTo>
                <a:lnTo>
                  <a:pt x="75" y="493"/>
                </a:lnTo>
                <a:lnTo>
                  <a:pt x="75" y="500"/>
                </a:lnTo>
                <a:lnTo>
                  <a:pt x="73" y="508"/>
                </a:lnTo>
                <a:lnTo>
                  <a:pt x="71" y="515"/>
                </a:lnTo>
                <a:lnTo>
                  <a:pt x="68" y="523"/>
                </a:lnTo>
                <a:lnTo>
                  <a:pt x="63" y="530"/>
                </a:lnTo>
                <a:lnTo>
                  <a:pt x="58" y="538"/>
                </a:lnTo>
                <a:lnTo>
                  <a:pt x="52" y="545"/>
                </a:lnTo>
                <a:lnTo>
                  <a:pt x="44" y="553"/>
                </a:lnTo>
                <a:lnTo>
                  <a:pt x="37" y="560"/>
                </a:lnTo>
                <a:lnTo>
                  <a:pt x="30" y="568"/>
                </a:lnTo>
                <a:lnTo>
                  <a:pt x="26" y="574"/>
                </a:lnTo>
                <a:lnTo>
                  <a:pt x="24" y="580"/>
                </a:lnTo>
                <a:lnTo>
                  <a:pt x="23" y="586"/>
                </a:lnTo>
                <a:lnTo>
                  <a:pt x="23" y="591"/>
                </a:lnTo>
                <a:lnTo>
                  <a:pt x="25" y="596"/>
                </a:lnTo>
                <a:lnTo>
                  <a:pt x="27" y="601"/>
                </a:lnTo>
                <a:lnTo>
                  <a:pt x="31" y="605"/>
                </a:lnTo>
                <a:lnTo>
                  <a:pt x="37" y="608"/>
                </a:lnTo>
                <a:lnTo>
                  <a:pt x="42" y="612"/>
                </a:lnTo>
                <a:lnTo>
                  <a:pt x="48" y="614"/>
                </a:lnTo>
                <a:lnTo>
                  <a:pt x="64" y="619"/>
                </a:lnTo>
                <a:lnTo>
                  <a:pt x="82" y="622"/>
                </a:lnTo>
                <a:lnTo>
                  <a:pt x="100" y="624"/>
                </a:lnTo>
                <a:lnTo>
                  <a:pt x="118" y="624"/>
                </a:lnTo>
                <a:lnTo>
                  <a:pt x="136" y="623"/>
                </a:lnTo>
                <a:lnTo>
                  <a:pt x="152" y="620"/>
                </a:lnTo>
                <a:lnTo>
                  <a:pt x="159" y="618"/>
                </a:lnTo>
                <a:lnTo>
                  <a:pt x="166" y="616"/>
                </a:lnTo>
                <a:lnTo>
                  <a:pt x="172" y="613"/>
                </a:lnTo>
                <a:lnTo>
                  <a:pt x="177" y="611"/>
                </a:lnTo>
                <a:lnTo>
                  <a:pt x="181" y="608"/>
                </a:lnTo>
                <a:lnTo>
                  <a:pt x="184" y="605"/>
                </a:lnTo>
                <a:lnTo>
                  <a:pt x="185" y="602"/>
                </a:lnTo>
                <a:lnTo>
                  <a:pt x="185" y="597"/>
                </a:lnTo>
                <a:lnTo>
                  <a:pt x="182" y="580"/>
                </a:lnTo>
                <a:lnTo>
                  <a:pt x="178" y="562"/>
                </a:lnTo>
                <a:lnTo>
                  <a:pt x="171" y="543"/>
                </a:lnTo>
                <a:lnTo>
                  <a:pt x="165" y="523"/>
                </a:lnTo>
                <a:lnTo>
                  <a:pt x="163" y="513"/>
                </a:lnTo>
                <a:lnTo>
                  <a:pt x="161" y="502"/>
                </a:lnTo>
                <a:lnTo>
                  <a:pt x="159" y="493"/>
                </a:lnTo>
                <a:lnTo>
                  <a:pt x="159" y="483"/>
                </a:lnTo>
                <a:lnTo>
                  <a:pt x="159" y="475"/>
                </a:lnTo>
                <a:lnTo>
                  <a:pt x="162" y="465"/>
                </a:lnTo>
                <a:lnTo>
                  <a:pt x="165" y="457"/>
                </a:lnTo>
                <a:lnTo>
                  <a:pt x="169" y="449"/>
                </a:lnTo>
                <a:close/>
              </a:path>
            </a:pathLst>
          </a:custGeom>
          <a:solidFill>
            <a:srgbClr val="FFFFFF"/>
          </a:solidFill>
          <a:ln w="9525">
            <a:noFill/>
            <a:round/>
            <a:headEnd/>
            <a:tailEnd/>
          </a:ln>
        </p:spPr>
        <p:txBody>
          <a:bodyPr/>
          <a:lstStyle/>
          <a:p>
            <a:endParaRPr lang="en-US"/>
          </a:p>
        </p:txBody>
      </p:sp>
      <p:sp>
        <p:nvSpPr>
          <p:cNvPr id="496" name="Freeform 500"/>
          <p:cNvSpPr>
            <a:spLocks/>
          </p:cNvSpPr>
          <p:nvPr/>
        </p:nvSpPr>
        <p:spPr bwMode="auto">
          <a:xfrm>
            <a:off x="3187700" y="1601788"/>
            <a:ext cx="79375" cy="161925"/>
          </a:xfrm>
          <a:custGeom>
            <a:avLst/>
            <a:gdLst>
              <a:gd name="T0" fmla="*/ 144278 w 362"/>
              <a:gd name="T1" fmla="*/ 285058 h 743"/>
              <a:gd name="T2" fmla="*/ 624914 w 362"/>
              <a:gd name="T3" fmla="*/ 712426 h 743"/>
              <a:gd name="T4" fmla="*/ 1394325 w 362"/>
              <a:gd name="T5" fmla="*/ 1234814 h 743"/>
              <a:gd name="T6" fmla="*/ 3125007 w 362"/>
              <a:gd name="T7" fmla="*/ 1899731 h 743"/>
              <a:gd name="T8" fmla="*/ 5048206 w 362"/>
              <a:gd name="T9" fmla="*/ 2422337 h 743"/>
              <a:gd name="T10" fmla="*/ 6250233 w 362"/>
              <a:gd name="T11" fmla="*/ 2897215 h 743"/>
              <a:gd name="T12" fmla="*/ 7307982 w 362"/>
              <a:gd name="T13" fmla="*/ 3562132 h 743"/>
              <a:gd name="T14" fmla="*/ 7884876 w 362"/>
              <a:gd name="T15" fmla="*/ 4274558 h 743"/>
              <a:gd name="T16" fmla="*/ 8269472 w 362"/>
              <a:gd name="T17" fmla="*/ 4939475 h 743"/>
              <a:gd name="T18" fmla="*/ 8558028 w 362"/>
              <a:gd name="T19" fmla="*/ 5889450 h 743"/>
              <a:gd name="T20" fmla="*/ 8750326 w 362"/>
              <a:gd name="T21" fmla="*/ 7456831 h 743"/>
              <a:gd name="T22" fmla="*/ 8606048 w 362"/>
              <a:gd name="T23" fmla="*/ 9214034 h 743"/>
              <a:gd name="T24" fmla="*/ 8413750 w 362"/>
              <a:gd name="T25" fmla="*/ 11113983 h 743"/>
              <a:gd name="T26" fmla="*/ 7884876 w 362"/>
              <a:gd name="T27" fmla="*/ 13821160 h 743"/>
              <a:gd name="T28" fmla="*/ 7115684 w 362"/>
              <a:gd name="T29" fmla="*/ 16670865 h 743"/>
              <a:gd name="T30" fmla="*/ 6634829 w 362"/>
              <a:gd name="T31" fmla="*/ 18095718 h 743"/>
              <a:gd name="T32" fmla="*/ 6250233 w 362"/>
              <a:gd name="T33" fmla="*/ 19568081 h 743"/>
              <a:gd name="T34" fmla="*/ 6009696 w 362"/>
              <a:gd name="T35" fmla="*/ 21040443 h 743"/>
              <a:gd name="T36" fmla="*/ 5961676 w 362"/>
              <a:gd name="T37" fmla="*/ 22227748 h 743"/>
              <a:gd name="T38" fmla="*/ 6009696 w 362"/>
              <a:gd name="T39" fmla="*/ 23082703 h 743"/>
              <a:gd name="T40" fmla="*/ 5913657 w 362"/>
              <a:gd name="T41" fmla="*/ 24317517 h 743"/>
              <a:gd name="T42" fmla="*/ 5384782 w 362"/>
              <a:gd name="T43" fmla="*/ 26787364 h 743"/>
              <a:gd name="T44" fmla="*/ 4423292 w 362"/>
              <a:gd name="T45" fmla="*/ 30397006 h 743"/>
              <a:gd name="T46" fmla="*/ 3365544 w 362"/>
              <a:gd name="T47" fmla="*/ 33246711 h 743"/>
              <a:gd name="T48" fmla="*/ 2932709 w 362"/>
              <a:gd name="T49" fmla="*/ 34243977 h 743"/>
              <a:gd name="T50" fmla="*/ 2932709 w 362"/>
              <a:gd name="T51" fmla="*/ 34671564 h 743"/>
              <a:gd name="T52" fmla="*/ 3125007 w 362"/>
              <a:gd name="T53" fmla="*/ 34956404 h 743"/>
              <a:gd name="T54" fmla="*/ 3509822 w 362"/>
              <a:gd name="T55" fmla="*/ 35241462 h 743"/>
              <a:gd name="T56" fmla="*/ 3942438 w 362"/>
              <a:gd name="T57" fmla="*/ 35288971 h 743"/>
              <a:gd name="T58" fmla="*/ 4423292 w 362"/>
              <a:gd name="T59" fmla="*/ 35146442 h 743"/>
              <a:gd name="T60" fmla="*/ 4855908 w 362"/>
              <a:gd name="T61" fmla="*/ 34766583 h 743"/>
              <a:gd name="T62" fmla="*/ 5240504 w 362"/>
              <a:gd name="T63" fmla="*/ 34149176 h 743"/>
              <a:gd name="T64" fmla="*/ 5529061 w 362"/>
              <a:gd name="T65" fmla="*/ 32914144 h 743"/>
              <a:gd name="T66" fmla="*/ 5961676 w 362"/>
              <a:gd name="T67" fmla="*/ 31489291 h 743"/>
              <a:gd name="T68" fmla="*/ 6634829 w 362"/>
              <a:gd name="T69" fmla="*/ 29969419 h 743"/>
              <a:gd name="T70" fmla="*/ 7500280 w 362"/>
              <a:gd name="T71" fmla="*/ 28639585 h 743"/>
              <a:gd name="T72" fmla="*/ 8269472 w 362"/>
              <a:gd name="T73" fmla="*/ 27452281 h 743"/>
              <a:gd name="T74" fmla="*/ 8846366 w 362"/>
              <a:gd name="T75" fmla="*/ 25932409 h 743"/>
              <a:gd name="T76" fmla="*/ 9182942 w 362"/>
              <a:gd name="T77" fmla="*/ 24507556 h 743"/>
              <a:gd name="T78" fmla="*/ 9375240 w 362"/>
              <a:gd name="T79" fmla="*/ 22512805 h 743"/>
              <a:gd name="T80" fmla="*/ 9904114 w 362"/>
              <a:gd name="T81" fmla="*/ 19758119 h 743"/>
              <a:gd name="T82" fmla="*/ 10673306 w 362"/>
              <a:gd name="T83" fmla="*/ 17145744 h 743"/>
              <a:gd name="T84" fmla="*/ 11442718 w 362"/>
              <a:gd name="T85" fmla="*/ 15483561 h 743"/>
              <a:gd name="T86" fmla="*/ 12067631 w 362"/>
              <a:gd name="T87" fmla="*/ 14343548 h 743"/>
              <a:gd name="T88" fmla="*/ 12404208 w 362"/>
              <a:gd name="T89" fmla="*/ 13488592 h 743"/>
              <a:gd name="T90" fmla="*/ 12837042 w 362"/>
              <a:gd name="T91" fmla="*/ 12016230 h 743"/>
              <a:gd name="T92" fmla="*/ 13173400 w 362"/>
              <a:gd name="T93" fmla="*/ 10116499 h 743"/>
              <a:gd name="T94" fmla="*/ 13461956 w 362"/>
              <a:gd name="T95" fmla="*/ 8596627 h 743"/>
              <a:gd name="T96" fmla="*/ 13846552 w 362"/>
              <a:gd name="T97" fmla="*/ 7646652 h 743"/>
              <a:gd name="T98" fmla="*/ 14471685 w 362"/>
              <a:gd name="T99" fmla="*/ 6886716 h 743"/>
              <a:gd name="T100" fmla="*/ 15433175 w 362"/>
              <a:gd name="T101" fmla="*/ 6031979 h 743"/>
              <a:gd name="T102" fmla="*/ 16442904 w 362"/>
              <a:gd name="T103" fmla="*/ 5367062 h 743"/>
              <a:gd name="T104" fmla="*/ 16923539 w 362"/>
              <a:gd name="T105" fmla="*/ 4796946 h 743"/>
              <a:gd name="T106" fmla="*/ 17260116 w 362"/>
              <a:gd name="T107" fmla="*/ 4084520 h 743"/>
              <a:gd name="T108" fmla="*/ 17404394 w 362"/>
              <a:gd name="T109" fmla="*/ 3039744 h 7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62" h="743">
                <a:moveTo>
                  <a:pt x="0" y="0"/>
                </a:moveTo>
                <a:lnTo>
                  <a:pt x="3" y="6"/>
                </a:lnTo>
                <a:lnTo>
                  <a:pt x="9" y="11"/>
                </a:lnTo>
                <a:lnTo>
                  <a:pt x="13" y="15"/>
                </a:lnTo>
                <a:lnTo>
                  <a:pt x="18" y="19"/>
                </a:lnTo>
                <a:lnTo>
                  <a:pt x="29" y="26"/>
                </a:lnTo>
                <a:lnTo>
                  <a:pt x="41" y="31"/>
                </a:lnTo>
                <a:lnTo>
                  <a:pt x="65" y="40"/>
                </a:lnTo>
                <a:lnTo>
                  <a:pt x="92" y="47"/>
                </a:lnTo>
                <a:lnTo>
                  <a:pt x="105" y="51"/>
                </a:lnTo>
                <a:lnTo>
                  <a:pt x="117" y="56"/>
                </a:lnTo>
                <a:lnTo>
                  <a:pt x="130" y="61"/>
                </a:lnTo>
                <a:lnTo>
                  <a:pt x="141" y="67"/>
                </a:lnTo>
                <a:lnTo>
                  <a:pt x="152" y="75"/>
                </a:lnTo>
                <a:lnTo>
                  <a:pt x="160" y="85"/>
                </a:lnTo>
                <a:lnTo>
                  <a:pt x="164" y="90"/>
                </a:lnTo>
                <a:lnTo>
                  <a:pt x="169" y="96"/>
                </a:lnTo>
                <a:lnTo>
                  <a:pt x="172" y="104"/>
                </a:lnTo>
                <a:lnTo>
                  <a:pt x="174" y="110"/>
                </a:lnTo>
                <a:lnTo>
                  <a:pt x="178" y="124"/>
                </a:lnTo>
                <a:lnTo>
                  <a:pt x="180" y="140"/>
                </a:lnTo>
                <a:lnTo>
                  <a:pt x="182" y="157"/>
                </a:lnTo>
                <a:lnTo>
                  <a:pt x="180" y="175"/>
                </a:lnTo>
                <a:lnTo>
                  <a:pt x="179" y="194"/>
                </a:lnTo>
                <a:lnTo>
                  <a:pt x="177" y="214"/>
                </a:lnTo>
                <a:lnTo>
                  <a:pt x="175" y="234"/>
                </a:lnTo>
                <a:lnTo>
                  <a:pt x="172" y="253"/>
                </a:lnTo>
                <a:lnTo>
                  <a:pt x="164" y="291"/>
                </a:lnTo>
                <a:lnTo>
                  <a:pt x="156" y="325"/>
                </a:lnTo>
                <a:lnTo>
                  <a:pt x="148" y="351"/>
                </a:lnTo>
                <a:lnTo>
                  <a:pt x="143" y="368"/>
                </a:lnTo>
                <a:lnTo>
                  <a:pt x="138" y="381"/>
                </a:lnTo>
                <a:lnTo>
                  <a:pt x="133" y="396"/>
                </a:lnTo>
                <a:lnTo>
                  <a:pt x="130" y="412"/>
                </a:lnTo>
                <a:lnTo>
                  <a:pt x="127" y="428"/>
                </a:lnTo>
                <a:lnTo>
                  <a:pt x="125" y="443"/>
                </a:lnTo>
                <a:lnTo>
                  <a:pt x="124" y="457"/>
                </a:lnTo>
                <a:lnTo>
                  <a:pt x="124" y="468"/>
                </a:lnTo>
                <a:lnTo>
                  <a:pt x="124" y="476"/>
                </a:lnTo>
                <a:lnTo>
                  <a:pt x="125" y="486"/>
                </a:lnTo>
                <a:lnTo>
                  <a:pt x="125" y="497"/>
                </a:lnTo>
                <a:lnTo>
                  <a:pt x="123" y="512"/>
                </a:lnTo>
                <a:lnTo>
                  <a:pt x="121" y="528"/>
                </a:lnTo>
                <a:lnTo>
                  <a:pt x="112" y="564"/>
                </a:lnTo>
                <a:lnTo>
                  <a:pt x="103" y="602"/>
                </a:lnTo>
                <a:lnTo>
                  <a:pt x="92" y="640"/>
                </a:lnTo>
                <a:lnTo>
                  <a:pt x="80" y="673"/>
                </a:lnTo>
                <a:lnTo>
                  <a:pt x="70" y="700"/>
                </a:lnTo>
                <a:lnTo>
                  <a:pt x="63" y="716"/>
                </a:lnTo>
                <a:lnTo>
                  <a:pt x="61" y="721"/>
                </a:lnTo>
                <a:lnTo>
                  <a:pt x="60" y="726"/>
                </a:lnTo>
                <a:lnTo>
                  <a:pt x="61" y="730"/>
                </a:lnTo>
                <a:lnTo>
                  <a:pt x="62" y="733"/>
                </a:lnTo>
                <a:lnTo>
                  <a:pt x="65" y="736"/>
                </a:lnTo>
                <a:lnTo>
                  <a:pt x="68" y="740"/>
                </a:lnTo>
                <a:lnTo>
                  <a:pt x="73" y="742"/>
                </a:lnTo>
                <a:lnTo>
                  <a:pt x="77" y="742"/>
                </a:lnTo>
                <a:lnTo>
                  <a:pt x="82" y="743"/>
                </a:lnTo>
                <a:lnTo>
                  <a:pt x="87" y="742"/>
                </a:lnTo>
                <a:lnTo>
                  <a:pt x="92" y="740"/>
                </a:lnTo>
                <a:lnTo>
                  <a:pt x="97" y="736"/>
                </a:lnTo>
                <a:lnTo>
                  <a:pt x="101" y="732"/>
                </a:lnTo>
                <a:lnTo>
                  <a:pt x="106" y="727"/>
                </a:lnTo>
                <a:lnTo>
                  <a:pt x="109" y="719"/>
                </a:lnTo>
                <a:lnTo>
                  <a:pt x="111" y="711"/>
                </a:lnTo>
                <a:lnTo>
                  <a:pt x="115" y="693"/>
                </a:lnTo>
                <a:lnTo>
                  <a:pt x="120" y="677"/>
                </a:lnTo>
                <a:lnTo>
                  <a:pt x="124" y="663"/>
                </a:lnTo>
                <a:lnTo>
                  <a:pt x="129" y="651"/>
                </a:lnTo>
                <a:lnTo>
                  <a:pt x="138" y="631"/>
                </a:lnTo>
                <a:lnTo>
                  <a:pt x="147" y="616"/>
                </a:lnTo>
                <a:lnTo>
                  <a:pt x="156" y="603"/>
                </a:lnTo>
                <a:lnTo>
                  <a:pt x="164" y="591"/>
                </a:lnTo>
                <a:lnTo>
                  <a:pt x="172" y="578"/>
                </a:lnTo>
                <a:lnTo>
                  <a:pt x="178" y="564"/>
                </a:lnTo>
                <a:lnTo>
                  <a:pt x="184" y="546"/>
                </a:lnTo>
                <a:lnTo>
                  <a:pt x="188" y="530"/>
                </a:lnTo>
                <a:lnTo>
                  <a:pt x="191" y="516"/>
                </a:lnTo>
                <a:lnTo>
                  <a:pt x="193" y="502"/>
                </a:lnTo>
                <a:lnTo>
                  <a:pt x="195" y="474"/>
                </a:lnTo>
                <a:lnTo>
                  <a:pt x="200" y="447"/>
                </a:lnTo>
                <a:lnTo>
                  <a:pt x="206" y="416"/>
                </a:lnTo>
                <a:lnTo>
                  <a:pt x="217" y="380"/>
                </a:lnTo>
                <a:lnTo>
                  <a:pt x="222" y="361"/>
                </a:lnTo>
                <a:lnTo>
                  <a:pt x="230" y="343"/>
                </a:lnTo>
                <a:lnTo>
                  <a:pt x="238" y="326"/>
                </a:lnTo>
                <a:lnTo>
                  <a:pt x="247" y="310"/>
                </a:lnTo>
                <a:lnTo>
                  <a:pt x="251" y="302"/>
                </a:lnTo>
                <a:lnTo>
                  <a:pt x="255" y="294"/>
                </a:lnTo>
                <a:lnTo>
                  <a:pt x="258" y="284"/>
                </a:lnTo>
                <a:lnTo>
                  <a:pt x="262" y="274"/>
                </a:lnTo>
                <a:lnTo>
                  <a:pt x="267" y="253"/>
                </a:lnTo>
                <a:lnTo>
                  <a:pt x="271" y="233"/>
                </a:lnTo>
                <a:lnTo>
                  <a:pt x="274" y="213"/>
                </a:lnTo>
                <a:lnTo>
                  <a:pt x="277" y="195"/>
                </a:lnTo>
                <a:lnTo>
                  <a:pt x="280" y="181"/>
                </a:lnTo>
                <a:lnTo>
                  <a:pt x="283" y="171"/>
                </a:lnTo>
                <a:lnTo>
                  <a:pt x="288" y="161"/>
                </a:lnTo>
                <a:lnTo>
                  <a:pt x="294" y="153"/>
                </a:lnTo>
                <a:lnTo>
                  <a:pt x="301" y="145"/>
                </a:lnTo>
                <a:lnTo>
                  <a:pt x="308" y="139"/>
                </a:lnTo>
                <a:lnTo>
                  <a:pt x="321" y="127"/>
                </a:lnTo>
                <a:lnTo>
                  <a:pt x="335" y="118"/>
                </a:lnTo>
                <a:lnTo>
                  <a:pt x="342" y="113"/>
                </a:lnTo>
                <a:lnTo>
                  <a:pt x="347" y="107"/>
                </a:lnTo>
                <a:lnTo>
                  <a:pt x="352" y="101"/>
                </a:lnTo>
                <a:lnTo>
                  <a:pt x="356" y="94"/>
                </a:lnTo>
                <a:lnTo>
                  <a:pt x="359" y="86"/>
                </a:lnTo>
                <a:lnTo>
                  <a:pt x="361" y="75"/>
                </a:lnTo>
                <a:lnTo>
                  <a:pt x="362" y="64"/>
                </a:lnTo>
                <a:lnTo>
                  <a:pt x="361" y="50"/>
                </a:lnTo>
              </a:path>
            </a:pathLst>
          </a:custGeom>
          <a:noFill/>
          <a:ln w="4763">
            <a:solidFill>
              <a:srgbClr val="FFFFFF"/>
            </a:solidFill>
            <a:prstDash val="solid"/>
            <a:round/>
            <a:headEnd/>
            <a:tailEnd/>
          </a:ln>
        </p:spPr>
        <p:txBody>
          <a:bodyPr/>
          <a:lstStyle/>
          <a:p>
            <a:endParaRPr lang="en-US"/>
          </a:p>
        </p:txBody>
      </p:sp>
      <p:sp>
        <p:nvSpPr>
          <p:cNvPr id="497" name="Freeform 501"/>
          <p:cNvSpPr>
            <a:spLocks/>
          </p:cNvSpPr>
          <p:nvPr/>
        </p:nvSpPr>
        <p:spPr bwMode="auto">
          <a:xfrm>
            <a:off x="2914650" y="1377950"/>
            <a:ext cx="427038" cy="388938"/>
          </a:xfrm>
          <a:custGeom>
            <a:avLst/>
            <a:gdLst>
              <a:gd name="T0" fmla="*/ 90311974 w 1952"/>
              <a:gd name="T1" fmla="*/ 43498239 h 1777"/>
              <a:gd name="T2" fmla="*/ 93374965 w 1952"/>
              <a:gd name="T3" fmla="*/ 37366283 h 1777"/>
              <a:gd name="T4" fmla="*/ 92178515 w 1952"/>
              <a:gd name="T5" fmla="*/ 29366023 h 1777"/>
              <a:gd name="T6" fmla="*/ 84281594 w 1952"/>
              <a:gd name="T7" fmla="*/ 20168307 h 1777"/>
              <a:gd name="T8" fmla="*/ 75858313 w 1952"/>
              <a:gd name="T9" fmla="*/ 18012404 h 1777"/>
              <a:gd name="T10" fmla="*/ 69636509 w 1952"/>
              <a:gd name="T11" fmla="*/ 20168307 h 1777"/>
              <a:gd name="T12" fmla="*/ 61787279 w 1952"/>
              <a:gd name="T13" fmla="*/ 25054655 h 1777"/>
              <a:gd name="T14" fmla="*/ 49965852 w 1952"/>
              <a:gd name="T15" fmla="*/ 27066539 h 1777"/>
              <a:gd name="T16" fmla="*/ 39915364 w 1952"/>
              <a:gd name="T17" fmla="*/ 25533769 h 1777"/>
              <a:gd name="T18" fmla="*/ 30821993 w 1952"/>
              <a:gd name="T19" fmla="*/ 21988677 h 1777"/>
              <a:gd name="T20" fmla="*/ 22925071 w 1952"/>
              <a:gd name="T21" fmla="*/ 12934541 h 1777"/>
              <a:gd name="T22" fmla="*/ 17803897 w 1952"/>
              <a:gd name="T23" fmla="*/ 2251550 h 1777"/>
              <a:gd name="T24" fmla="*/ 15650330 w 1952"/>
              <a:gd name="T25" fmla="*/ 95867 h 1777"/>
              <a:gd name="T26" fmla="*/ 11247157 w 1952"/>
              <a:gd name="T27" fmla="*/ 1532989 h 1777"/>
              <a:gd name="T28" fmla="*/ 5791047 w 1952"/>
              <a:gd name="T29" fmla="*/ 10012363 h 1777"/>
              <a:gd name="T30" fmla="*/ 1675118 w 1952"/>
              <a:gd name="T31" fmla="*/ 14036350 h 1777"/>
              <a:gd name="T32" fmla="*/ 47911 w 1952"/>
              <a:gd name="T33" fmla="*/ 17437642 h 1777"/>
              <a:gd name="T34" fmla="*/ 1818631 w 1952"/>
              <a:gd name="T35" fmla="*/ 18778898 h 1777"/>
              <a:gd name="T36" fmla="*/ 14788816 w 1952"/>
              <a:gd name="T37" fmla="*/ 19976574 h 1777"/>
              <a:gd name="T38" fmla="*/ 18761232 w 1952"/>
              <a:gd name="T39" fmla="*/ 19641260 h 1777"/>
              <a:gd name="T40" fmla="*/ 20197016 w 1952"/>
              <a:gd name="T41" fmla="*/ 23952846 h 1777"/>
              <a:gd name="T42" fmla="*/ 18952655 w 1952"/>
              <a:gd name="T43" fmla="*/ 30707498 h 1777"/>
              <a:gd name="T44" fmla="*/ 20962709 w 1952"/>
              <a:gd name="T45" fmla="*/ 43546173 h 1777"/>
              <a:gd name="T46" fmla="*/ 23212097 w 1952"/>
              <a:gd name="T47" fmla="*/ 48001340 h 1777"/>
              <a:gd name="T48" fmla="*/ 27663180 w 1952"/>
              <a:gd name="T49" fmla="*/ 49869643 h 1777"/>
              <a:gd name="T50" fmla="*/ 33693561 w 1952"/>
              <a:gd name="T51" fmla="*/ 49869643 h 1777"/>
              <a:gd name="T52" fmla="*/ 33980586 w 1952"/>
              <a:gd name="T53" fmla="*/ 52312927 h 1777"/>
              <a:gd name="T54" fmla="*/ 34507164 w 1952"/>
              <a:gd name="T55" fmla="*/ 56768095 h 1777"/>
              <a:gd name="T56" fmla="*/ 36373705 w 1952"/>
              <a:gd name="T57" fmla="*/ 62708318 h 1777"/>
              <a:gd name="T58" fmla="*/ 38192336 w 1952"/>
              <a:gd name="T59" fmla="*/ 72912195 h 1777"/>
              <a:gd name="T60" fmla="*/ 37953002 w 1952"/>
              <a:gd name="T61" fmla="*/ 81487436 h 1777"/>
              <a:gd name="T62" fmla="*/ 38671004 w 1952"/>
              <a:gd name="T63" fmla="*/ 84505481 h 1777"/>
              <a:gd name="T64" fmla="*/ 40537545 w 1952"/>
              <a:gd name="T65" fmla="*/ 82732825 h 1777"/>
              <a:gd name="T66" fmla="*/ 40872481 w 1952"/>
              <a:gd name="T67" fmla="*/ 62085624 h 1777"/>
              <a:gd name="T68" fmla="*/ 40824570 w 1952"/>
              <a:gd name="T69" fmla="*/ 52360860 h 1777"/>
              <a:gd name="T70" fmla="*/ 42404086 w 1952"/>
              <a:gd name="T71" fmla="*/ 49965510 h 1777"/>
              <a:gd name="T72" fmla="*/ 46185079 w 1952"/>
              <a:gd name="T73" fmla="*/ 50923519 h 1777"/>
              <a:gd name="T74" fmla="*/ 55039116 w 1952"/>
              <a:gd name="T75" fmla="*/ 50827871 h 1777"/>
              <a:gd name="T76" fmla="*/ 64228309 w 1952"/>
              <a:gd name="T77" fmla="*/ 46755732 h 1777"/>
              <a:gd name="T78" fmla="*/ 70402202 w 1952"/>
              <a:gd name="T79" fmla="*/ 44360600 h 1777"/>
              <a:gd name="T80" fmla="*/ 74087374 w 1952"/>
              <a:gd name="T81" fmla="*/ 46660084 h 1777"/>
              <a:gd name="T82" fmla="*/ 79399972 w 1952"/>
              <a:gd name="T83" fmla="*/ 54229164 h 1777"/>
              <a:gd name="T84" fmla="*/ 82845810 w 1952"/>
              <a:gd name="T85" fmla="*/ 58492598 h 1777"/>
              <a:gd name="T86" fmla="*/ 84568838 w 1952"/>
              <a:gd name="T87" fmla="*/ 62756252 h 1777"/>
              <a:gd name="T88" fmla="*/ 84042260 w 1952"/>
              <a:gd name="T89" fmla="*/ 67307286 h 1777"/>
              <a:gd name="T90" fmla="*/ 82175719 w 1952"/>
              <a:gd name="T91" fmla="*/ 75930240 h 1777"/>
              <a:gd name="T92" fmla="*/ 79878420 w 1952"/>
              <a:gd name="T93" fmla="*/ 83930500 h 1777"/>
              <a:gd name="T94" fmla="*/ 82845810 w 1952"/>
              <a:gd name="T95" fmla="*/ 85080242 h 1777"/>
              <a:gd name="T96" fmla="*/ 84568838 w 1952"/>
              <a:gd name="T97" fmla="*/ 79762713 h 1777"/>
              <a:gd name="T98" fmla="*/ 86100224 w 1952"/>
              <a:gd name="T99" fmla="*/ 71906253 h 1777"/>
              <a:gd name="T100" fmla="*/ 89115524 w 1952"/>
              <a:gd name="T101" fmla="*/ 64337174 h 1777"/>
              <a:gd name="T102" fmla="*/ 89546281 w 1952"/>
              <a:gd name="T103" fmla="*/ 60648501 h 1777"/>
              <a:gd name="T104" fmla="*/ 88301920 w 1952"/>
              <a:gd name="T105" fmla="*/ 56097467 h 1777"/>
              <a:gd name="T106" fmla="*/ 88971792 w 1952"/>
              <a:gd name="T107" fmla="*/ 49055216 h 1777"/>
              <a:gd name="T108" fmla="*/ 86435379 w 1952"/>
              <a:gd name="T109" fmla="*/ 45749790 h 1777"/>
              <a:gd name="T110" fmla="*/ 76289070 w 1952"/>
              <a:gd name="T111" fmla="*/ 45222743 h 1777"/>
              <a:gd name="T112" fmla="*/ 69014329 w 1952"/>
              <a:gd name="T113" fmla="*/ 42923478 h 1777"/>
              <a:gd name="T114" fmla="*/ 69062020 w 1952"/>
              <a:gd name="T115" fmla="*/ 40384328 h 1777"/>
              <a:gd name="T116" fmla="*/ 74183195 w 1952"/>
              <a:gd name="T117" fmla="*/ 40767575 h 177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2" h="1777">
                <a:moveTo>
                  <a:pt x="1705" y="907"/>
                </a:moveTo>
                <a:lnTo>
                  <a:pt x="1726" y="911"/>
                </a:lnTo>
                <a:lnTo>
                  <a:pt x="1749" y="914"/>
                </a:lnTo>
                <a:lnTo>
                  <a:pt x="1771" y="916"/>
                </a:lnTo>
                <a:lnTo>
                  <a:pt x="1795" y="916"/>
                </a:lnTo>
                <a:lnTo>
                  <a:pt x="1817" y="916"/>
                </a:lnTo>
                <a:lnTo>
                  <a:pt x="1841" y="914"/>
                </a:lnTo>
                <a:lnTo>
                  <a:pt x="1863" y="912"/>
                </a:lnTo>
                <a:lnTo>
                  <a:pt x="1887" y="908"/>
                </a:lnTo>
                <a:lnTo>
                  <a:pt x="1894" y="892"/>
                </a:lnTo>
                <a:lnTo>
                  <a:pt x="1899" y="885"/>
                </a:lnTo>
                <a:lnTo>
                  <a:pt x="1914" y="861"/>
                </a:lnTo>
                <a:lnTo>
                  <a:pt x="1931" y="833"/>
                </a:lnTo>
                <a:lnTo>
                  <a:pt x="1939" y="818"/>
                </a:lnTo>
                <a:lnTo>
                  <a:pt x="1945" y="802"/>
                </a:lnTo>
                <a:lnTo>
                  <a:pt x="1947" y="795"/>
                </a:lnTo>
                <a:lnTo>
                  <a:pt x="1950" y="787"/>
                </a:lnTo>
                <a:lnTo>
                  <a:pt x="1951" y="780"/>
                </a:lnTo>
                <a:lnTo>
                  <a:pt x="1951" y="772"/>
                </a:lnTo>
                <a:lnTo>
                  <a:pt x="1952" y="753"/>
                </a:lnTo>
                <a:lnTo>
                  <a:pt x="1951" y="734"/>
                </a:lnTo>
                <a:lnTo>
                  <a:pt x="1950" y="715"/>
                </a:lnTo>
                <a:lnTo>
                  <a:pt x="1948" y="695"/>
                </a:lnTo>
                <a:lnTo>
                  <a:pt x="1945" y="675"/>
                </a:lnTo>
                <a:lnTo>
                  <a:pt x="1940" y="655"/>
                </a:lnTo>
                <a:lnTo>
                  <a:pt x="1934" y="635"/>
                </a:lnTo>
                <a:lnTo>
                  <a:pt x="1926" y="613"/>
                </a:lnTo>
                <a:lnTo>
                  <a:pt x="1915" y="592"/>
                </a:lnTo>
                <a:lnTo>
                  <a:pt x="1904" y="571"/>
                </a:lnTo>
                <a:lnTo>
                  <a:pt x="1889" y="548"/>
                </a:lnTo>
                <a:lnTo>
                  <a:pt x="1871" y="525"/>
                </a:lnTo>
                <a:lnTo>
                  <a:pt x="1850" y="501"/>
                </a:lnTo>
                <a:lnTo>
                  <a:pt x="1826" y="477"/>
                </a:lnTo>
                <a:lnTo>
                  <a:pt x="1799" y="452"/>
                </a:lnTo>
                <a:lnTo>
                  <a:pt x="1768" y="425"/>
                </a:lnTo>
                <a:lnTo>
                  <a:pt x="1761" y="421"/>
                </a:lnTo>
                <a:lnTo>
                  <a:pt x="1738" y="409"/>
                </a:lnTo>
                <a:lnTo>
                  <a:pt x="1723" y="402"/>
                </a:lnTo>
                <a:lnTo>
                  <a:pt x="1705" y="396"/>
                </a:lnTo>
                <a:lnTo>
                  <a:pt x="1685" y="388"/>
                </a:lnTo>
                <a:lnTo>
                  <a:pt x="1663" y="383"/>
                </a:lnTo>
                <a:lnTo>
                  <a:pt x="1639" y="378"/>
                </a:lnTo>
                <a:lnTo>
                  <a:pt x="1613" y="375"/>
                </a:lnTo>
                <a:lnTo>
                  <a:pt x="1599" y="375"/>
                </a:lnTo>
                <a:lnTo>
                  <a:pt x="1585" y="376"/>
                </a:lnTo>
                <a:lnTo>
                  <a:pt x="1572" y="377"/>
                </a:lnTo>
                <a:lnTo>
                  <a:pt x="1558" y="378"/>
                </a:lnTo>
                <a:lnTo>
                  <a:pt x="1544" y="382"/>
                </a:lnTo>
                <a:lnTo>
                  <a:pt x="1529" y="386"/>
                </a:lnTo>
                <a:lnTo>
                  <a:pt x="1514" y="390"/>
                </a:lnTo>
                <a:lnTo>
                  <a:pt x="1500" y="397"/>
                </a:lnTo>
                <a:lnTo>
                  <a:pt x="1485" y="403"/>
                </a:lnTo>
                <a:lnTo>
                  <a:pt x="1470" y="412"/>
                </a:lnTo>
                <a:lnTo>
                  <a:pt x="1455" y="421"/>
                </a:lnTo>
                <a:lnTo>
                  <a:pt x="1440" y="432"/>
                </a:lnTo>
                <a:lnTo>
                  <a:pt x="1421" y="447"/>
                </a:lnTo>
                <a:lnTo>
                  <a:pt x="1401" y="461"/>
                </a:lnTo>
                <a:lnTo>
                  <a:pt x="1382" y="473"/>
                </a:lnTo>
                <a:lnTo>
                  <a:pt x="1362" y="485"/>
                </a:lnTo>
                <a:lnTo>
                  <a:pt x="1344" y="497"/>
                </a:lnTo>
                <a:lnTo>
                  <a:pt x="1326" y="507"/>
                </a:lnTo>
                <a:lnTo>
                  <a:pt x="1308" y="515"/>
                </a:lnTo>
                <a:lnTo>
                  <a:pt x="1291" y="523"/>
                </a:lnTo>
                <a:lnTo>
                  <a:pt x="1258" y="536"/>
                </a:lnTo>
                <a:lnTo>
                  <a:pt x="1229" y="546"/>
                </a:lnTo>
                <a:lnTo>
                  <a:pt x="1202" y="553"/>
                </a:lnTo>
                <a:lnTo>
                  <a:pt x="1180" y="558"/>
                </a:lnTo>
                <a:lnTo>
                  <a:pt x="1150" y="562"/>
                </a:lnTo>
                <a:lnTo>
                  <a:pt x="1121" y="565"/>
                </a:lnTo>
                <a:lnTo>
                  <a:pt x="1094" y="566"/>
                </a:lnTo>
                <a:lnTo>
                  <a:pt x="1069" y="566"/>
                </a:lnTo>
                <a:lnTo>
                  <a:pt x="1044" y="565"/>
                </a:lnTo>
                <a:lnTo>
                  <a:pt x="1021" y="563"/>
                </a:lnTo>
                <a:lnTo>
                  <a:pt x="998" y="560"/>
                </a:lnTo>
                <a:lnTo>
                  <a:pt x="977" y="557"/>
                </a:lnTo>
                <a:lnTo>
                  <a:pt x="936" y="549"/>
                </a:lnTo>
                <a:lnTo>
                  <a:pt x="900" y="541"/>
                </a:lnTo>
                <a:lnTo>
                  <a:pt x="883" y="537"/>
                </a:lnTo>
                <a:lnTo>
                  <a:pt x="866" y="535"/>
                </a:lnTo>
                <a:lnTo>
                  <a:pt x="850" y="534"/>
                </a:lnTo>
                <a:lnTo>
                  <a:pt x="834" y="533"/>
                </a:lnTo>
                <a:lnTo>
                  <a:pt x="804" y="527"/>
                </a:lnTo>
                <a:lnTo>
                  <a:pt x="774" y="519"/>
                </a:lnTo>
                <a:lnTo>
                  <a:pt x="746" y="511"/>
                </a:lnTo>
                <a:lnTo>
                  <a:pt x="720" y="501"/>
                </a:lnTo>
                <a:lnTo>
                  <a:pt x="695" y="491"/>
                </a:lnTo>
                <a:lnTo>
                  <a:pt x="673" y="479"/>
                </a:lnTo>
                <a:lnTo>
                  <a:pt x="662" y="472"/>
                </a:lnTo>
                <a:lnTo>
                  <a:pt x="652" y="466"/>
                </a:lnTo>
                <a:lnTo>
                  <a:pt x="644" y="459"/>
                </a:lnTo>
                <a:lnTo>
                  <a:pt x="635" y="452"/>
                </a:lnTo>
                <a:lnTo>
                  <a:pt x="615" y="432"/>
                </a:lnTo>
                <a:lnTo>
                  <a:pt x="595" y="410"/>
                </a:lnTo>
                <a:lnTo>
                  <a:pt x="574" y="389"/>
                </a:lnTo>
                <a:lnTo>
                  <a:pt x="554" y="366"/>
                </a:lnTo>
                <a:lnTo>
                  <a:pt x="535" y="343"/>
                </a:lnTo>
                <a:lnTo>
                  <a:pt x="516" y="319"/>
                </a:lnTo>
                <a:lnTo>
                  <a:pt x="496" y="294"/>
                </a:lnTo>
                <a:lnTo>
                  <a:pt x="479" y="270"/>
                </a:lnTo>
                <a:lnTo>
                  <a:pt x="462" y="244"/>
                </a:lnTo>
                <a:lnTo>
                  <a:pt x="446" y="217"/>
                </a:lnTo>
                <a:lnTo>
                  <a:pt x="431" y="192"/>
                </a:lnTo>
                <a:lnTo>
                  <a:pt x="417" y="165"/>
                </a:lnTo>
                <a:lnTo>
                  <a:pt x="405" y="138"/>
                </a:lnTo>
                <a:lnTo>
                  <a:pt x="393" y="111"/>
                </a:lnTo>
                <a:lnTo>
                  <a:pt x="383" y="84"/>
                </a:lnTo>
                <a:lnTo>
                  <a:pt x="375" y="56"/>
                </a:lnTo>
                <a:lnTo>
                  <a:pt x="372" y="47"/>
                </a:lnTo>
                <a:lnTo>
                  <a:pt x="367" y="37"/>
                </a:lnTo>
                <a:lnTo>
                  <a:pt x="363" y="30"/>
                </a:lnTo>
                <a:lnTo>
                  <a:pt x="359" y="23"/>
                </a:lnTo>
                <a:lnTo>
                  <a:pt x="354" y="18"/>
                </a:lnTo>
                <a:lnTo>
                  <a:pt x="349" y="13"/>
                </a:lnTo>
                <a:lnTo>
                  <a:pt x="344" y="8"/>
                </a:lnTo>
                <a:lnTo>
                  <a:pt x="338" y="5"/>
                </a:lnTo>
                <a:lnTo>
                  <a:pt x="333" y="3"/>
                </a:lnTo>
                <a:lnTo>
                  <a:pt x="327" y="2"/>
                </a:lnTo>
                <a:lnTo>
                  <a:pt x="320" y="1"/>
                </a:lnTo>
                <a:lnTo>
                  <a:pt x="315" y="0"/>
                </a:lnTo>
                <a:lnTo>
                  <a:pt x="302" y="1"/>
                </a:lnTo>
                <a:lnTo>
                  <a:pt x="290" y="4"/>
                </a:lnTo>
                <a:lnTo>
                  <a:pt x="279" y="7"/>
                </a:lnTo>
                <a:lnTo>
                  <a:pt x="267" y="13"/>
                </a:lnTo>
                <a:lnTo>
                  <a:pt x="257" y="18"/>
                </a:lnTo>
                <a:lnTo>
                  <a:pt x="248" y="23"/>
                </a:lnTo>
                <a:lnTo>
                  <a:pt x="235" y="32"/>
                </a:lnTo>
                <a:lnTo>
                  <a:pt x="230" y="36"/>
                </a:lnTo>
                <a:lnTo>
                  <a:pt x="226" y="41"/>
                </a:lnTo>
                <a:lnTo>
                  <a:pt x="216" y="56"/>
                </a:lnTo>
                <a:lnTo>
                  <a:pt x="201" y="79"/>
                </a:lnTo>
                <a:lnTo>
                  <a:pt x="183" y="105"/>
                </a:lnTo>
                <a:lnTo>
                  <a:pt x="163" y="134"/>
                </a:lnTo>
                <a:lnTo>
                  <a:pt x="146" y="163"/>
                </a:lnTo>
                <a:lnTo>
                  <a:pt x="131" y="189"/>
                </a:lnTo>
                <a:lnTo>
                  <a:pt x="121" y="209"/>
                </a:lnTo>
                <a:lnTo>
                  <a:pt x="116" y="217"/>
                </a:lnTo>
                <a:lnTo>
                  <a:pt x="112" y="225"/>
                </a:lnTo>
                <a:lnTo>
                  <a:pt x="106" y="233"/>
                </a:lnTo>
                <a:lnTo>
                  <a:pt x="99" y="241"/>
                </a:lnTo>
                <a:lnTo>
                  <a:pt x="85" y="256"/>
                </a:lnTo>
                <a:lnTo>
                  <a:pt x="72" y="269"/>
                </a:lnTo>
                <a:lnTo>
                  <a:pt x="57" y="279"/>
                </a:lnTo>
                <a:lnTo>
                  <a:pt x="45" y="288"/>
                </a:lnTo>
                <a:lnTo>
                  <a:pt x="35" y="293"/>
                </a:lnTo>
                <a:lnTo>
                  <a:pt x="31" y="295"/>
                </a:lnTo>
                <a:lnTo>
                  <a:pt x="28" y="298"/>
                </a:lnTo>
                <a:lnTo>
                  <a:pt x="21" y="307"/>
                </a:lnTo>
                <a:lnTo>
                  <a:pt x="13" y="319"/>
                </a:lnTo>
                <a:lnTo>
                  <a:pt x="5" y="334"/>
                </a:lnTo>
                <a:lnTo>
                  <a:pt x="2" y="341"/>
                </a:lnTo>
                <a:lnTo>
                  <a:pt x="0" y="349"/>
                </a:lnTo>
                <a:lnTo>
                  <a:pt x="0" y="356"/>
                </a:lnTo>
                <a:lnTo>
                  <a:pt x="1" y="364"/>
                </a:lnTo>
                <a:lnTo>
                  <a:pt x="2" y="368"/>
                </a:lnTo>
                <a:lnTo>
                  <a:pt x="3" y="371"/>
                </a:lnTo>
                <a:lnTo>
                  <a:pt x="5" y="374"/>
                </a:lnTo>
                <a:lnTo>
                  <a:pt x="9" y="377"/>
                </a:lnTo>
                <a:lnTo>
                  <a:pt x="12" y="381"/>
                </a:lnTo>
                <a:lnTo>
                  <a:pt x="16" y="383"/>
                </a:lnTo>
                <a:lnTo>
                  <a:pt x="20" y="386"/>
                </a:lnTo>
                <a:lnTo>
                  <a:pt x="26" y="388"/>
                </a:lnTo>
                <a:lnTo>
                  <a:pt x="38" y="392"/>
                </a:lnTo>
                <a:lnTo>
                  <a:pt x="54" y="397"/>
                </a:lnTo>
                <a:lnTo>
                  <a:pt x="73" y="400"/>
                </a:lnTo>
                <a:lnTo>
                  <a:pt x="93" y="404"/>
                </a:lnTo>
                <a:lnTo>
                  <a:pt x="138" y="410"/>
                </a:lnTo>
                <a:lnTo>
                  <a:pt x="185" y="415"/>
                </a:lnTo>
                <a:lnTo>
                  <a:pt x="232" y="418"/>
                </a:lnTo>
                <a:lnTo>
                  <a:pt x="273" y="419"/>
                </a:lnTo>
                <a:lnTo>
                  <a:pt x="293" y="419"/>
                </a:lnTo>
                <a:lnTo>
                  <a:pt x="309" y="417"/>
                </a:lnTo>
                <a:lnTo>
                  <a:pt x="321" y="416"/>
                </a:lnTo>
                <a:lnTo>
                  <a:pt x="332" y="413"/>
                </a:lnTo>
                <a:lnTo>
                  <a:pt x="341" y="410"/>
                </a:lnTo>
                <a:lnTo>
                  <a:pt x="349" y="408"/>
                </a:lnTo>
                <a:lnTo>
                  <a:pt x="359" y="406"/>
                </a:lnTo>
                <a:lnTo>
                  <a:pt x="367" y="406"/>
                </a:lnTo>
                <a:lnTo>
                  <a:pt x="376" y="406"/>
                </a:lnTo>
                <a:lnTo>
                  <a:pt x="384" y="407"/>
                </a:lnTo>
                <a:lnTo>
                  <a:pt x="392" y="410"/>
                </a:lnTo>
                <a:lnTo>
                  <a:pt x="399" y="414"/>
                </a:lnTo>
                <a:lnTo>
                  <a:pt x="406" y="419"/>
                </a:lnTo>
                <a:lnTo>
                  <a:pt x="411" y="425"/>
                </a:lnTo>
                <a:lnTo>
                  <a:pt x="416" y="434"/>
                </a:lnTo>
                <a:lnTo>
                  <a:pt x="420" y="444"/>
                </a:lnTo>
                <a:lnTo>
                  <a:pt x="423" y="454"/>
                </a:lnTo>
                <a:lnTo>
                  <a:pt x="424" y="468"/>
                </a:lnTo>
                <a:lnTo>
                  <a:pt x="423" y="483"/>
                </a:lnTo>
                <a:lnTo>
                  <a:pt x="422" y="500"/>
                </a:lnTo>
                <a:lnTo>
                  <a:pt x="415" y="532"/>
                </a:lnTo>
                <a:lnTo>
                  <a:pt x="410" y="555"/>
                </a:lnTo>
                <a:lnTo>
                  <a:pt x="405" y="572"/>
                </a:lnTo>
                <a:lnTo>
                  <a:pt x="399" y="585"/>
                </a:lnTo>
                <a:lnTo>
                  <a:pt x="398" y="593"/>
                </a:lnTo>
                <a:lnTo>
                  <a:pt x="396" y="599"/>
                </a:lnTo>
                <a:lnTo>
                  <a:pt x="395" y="608"/>
                </a:lnTo>
                <a:lnTo>
                  <a:pt x="395" y="617"/>
                </a:lnTo>
                <a:lnTo>
                  <a:pt x="396" y="641"/>
                </a:lnTo>
                <a:lnTo>
                  <a:pt x="399" y="673"/>
                </a:lnTo>
                <a:lnTo>
                  <a:pt x="405" y="712"/>
                </a:lnTo>
                <a:lnTo>
                  <a:pt x="410" y="753"/>
                </a:lnTo>
                <a:lnTo>
                  <a:pt x="417" y="792"/>
                </a:lnTo>
                <a:lnTo>
                  <a:pt x="424" y="829"/>
                </a:lnTo>
                <a:lnTo>
                  <a:pt x="429" y="861"/>
                </a:lnTo>
                <a:lnTo>
                  <a:pt x="433" y="886"/>
                </a:lnTo>
                <a:lnTo>
                  <a:pt x="437" y="902"/>
                </a:lnTo>
                <a:lnTo>
                  <a:pt x="438" y="909"/>
                </a:lnTo>
                <a:lnTo>
                  <a:pt x="439" y="914"/>
                </a:lnTo>
                <a:lnTo>
                  <a:pt x="441" y="928"/>
                </a:lnTo>
                <a:lnTo>
                  <a:pt x="443" y="938"/>
                </a:lnTo>
                <a:lnTo>
                  <a:pt x="446" y="948"/>
                </a:lnTo>
                <a:lnTo>
                  <a:pt x="452" y="959"/>
                </a:lnTo>
                <a:lnTo>
                  <a:pt x="458" y="972"/>
                </a:lnTo>
                <a:lnTo>
                  <a:pt x="468" y="983"/>
                </a:lnTo>
                <a:lnTo>
                  <a:pt x="478" y="995"/>
                </a:lnTo>
                <a:lnTo>
                  <a:pt x="485" y="1002"/>
                </a:lnTo>
                <a:lnTo>
                  <a:pt x="492" y="1007"/>
                </a:lnTo>
                <a:lnTo>
                  <a:pt x="500" y="1012"/>
                </a:lnTo>
                <a:lnTo>
                  <a:pt x="508" y="1018"/>
                </a:lnTo>
                <a:lnTo>
                  <a:pt x="518" y="1022"/>
                </a:lnTo>
                <a:lnTo>
                  <a:pt x="529" y="1027"/>
                </a:lnTo>
                <a:lnTo>
                  <a:pt x="539" y="1030"/>
                </a:lnTo>
                <a:lnTo>
                  <a:pt x="551" y="1035"/>
                </a:lnTo>
                <a:lnTo>
                  <a:pt x="564" y="1038"/>
                </a:lnTo>
                <a:lnTo>
                  <a:pt x="578" y="1041"/>
                </a:lnTo>
                <a:lnTo>
                  <a:pt x="593" y="1043"/>
                </a:lnTo>
                <a:lnTo>
                  <a:pt x="609" y="1044"/>
                </a:lnTo>
                <a:lnTo>
                  <a:pt x="625" y="1044"/>
                </a:lnTo>
                <a:lnTo>
                  <a:pt x="644" y="1041"/>
                </a:lnTo>
                <a:lnTo>
                  <a:pt x="664" y="1038"/>
                </a:lnTo>
                <a:lnTo>
                  <a:pt x="684" y="1037"/>
                </a:lnTo>
                <a:lnTo>
                  <a:pt x="693" y="1038"/>
                </a:lnTo>
                <a:lnTo>
                  <a:pt x="700" y="1040"/>
                </a:lnTo>
                <a:lnTo>
                  <a:pt x="704" y="1041"/>
                </a:lnTo>
                <a:lnTo>
                  <a:pt x="707" y="1043"/>
                </a:lnTo>
                <a:lnTo>
                  <a:pt x="710" y="1045"/>
                </a:lnTo>
                <a:lnTo>
                  <a:pt x="712" y="1049"/>
                </a:lnTo>
                <a:lnTo>
                  <a:pt x="713" y="1052"/>
                </a:lnTo>
                <a:lnTo>
                  <a:pt x="715" y="1056"/>
                </a:lnTo>
                <a:lnTo>
                  <a:pt x="715" y="1060"/>
                </a:lnTo>
                <a:lnTo>
                  <a:pt x="715" y="1065"/>
                </a:lnTo>
                <a:lnTo>
                  <a:pt x="714" y="1077"/>
                </a:lnTo>
                <a:lnTo>
                  <a:pt x="710" y="1092"/>
                </a:lnTo>
                <a:lnTo>
                  <a:pt x="709" y="1095"/>
                </a:lnTo>
                <a:lnTo>
                  <a:pt x="707" y="1106"/>
                </a:lnTo>
                <a:lnTo>
                  <a:pt x="706" y="1114"/>
                </a:lnTo>
                <a:lnTo>
                  <a:pt x="706" y="1123"/>
                </a:lnTo>
                <a:lnTo>
                  <a:pt x="707" y="1136"/>
                </a:lnTo>
                <a:lnTo>
                  <a:pt x="709" y="1150"/>
                </a:lnTo>
                <a:lnTo>
                  <a:pt x="713" y="1165"/>
                </a:lnTo>
                <a:lnTo>
                  <a:pt x="716" y="1177"/>
                </a:lnTo>
                <a:lnTo>
                  <a:pt x="721" y="1185"/>
                </a:lnTo>
                <a:lnTo>
                  <a:pt x="725" y="1193"/>
                </a:lnTo>
                <a:lnTo>
                  <a:pt x="728" y="1201"/>
                </a:lnTo>
                <a:lnTo>
                  <a:pt x="731" y="1209"/>
                </a:lnTo>
                <a:lnTo>
                  <a:pt x="735" y="1219"/>
                </a:lnTo>
                <a:lnTo>
                  <a:pt x="738" y="1232"/>
                </a:lnTo>
                <a:lnTo>
                  <a:pt x="739" y="1238"/>
                </a:lnTo>
                <a:lnTo>
                  <a:pt x="744" y="1255"/>
                </a:lnTo>
                <a:lnTo>
                  <a:pt x="752" y="1280"/>
                </a:lnTo>
                <a:lnTo>
                  <a:pt x="760" y="1309"/>
                </a:lnTo>
                <a:lnTo>
                  <a:pt x="769" y="1340"/>
                </a:lnTo>
                <a:lnTo>
                  <a:pt x="777" y="1371"/>
                </a:lnTo>
                <a:lnTo>
                  <a:pt x="783" y="1397"/>
                </a:lnTo>
                <a:lnTo>
                  <a:pt x="786" y="1417"/>
                </a:lnTo>
                <a:lnTo>
                  <a:pt x="789" y="1445"/>
                </a:lnTo>
                <a:lnTo>
                  <a:pt x="793" y="1473"/>
                </a:lnTo>
                <a:lnTo>
                  <a:pt x="795" y="1488"/>
                </a:lnTo>
                <a:lnTo>
                  <a:pt x="798" y="1504"/>
                </a:lnTo>
                <a:lnTo>
                  <a:pt x="798" y="1522"/>
                </a:lnTo>
                <a:lnTo>
                  <a:pt x="798" y="1541"/>
                </a:lnTo>
                <a:lnTo>
                  <a:pt x="798" y="1584"/>
                </a:lnTo>
                <a:lnTo>
                  <a:pt x="799" y="1625"/>
                </a:lnTo>
                <a:lnTo>
                  <a:pt x="799" y="1644"/>
                </a:lnTo>
                <a:lnTo>
                  <a:pt x="799" y="1660"/>
                </a:lnTo>
                <a:lnTo>
                  <a:pt x="798" y="1675"/>
                </a:lnTo>
                <a:lnTo>
                  <a:pt x="795" y="1685"/>
                </a:lnTo>
                <a:lnTo>
                  <a:pt x="793" y="1694"/>
                </a:lnTo>
                <a:lnTo>
                  <a:pt x="793" y="1701"/>
                </a:lnTo>
                <a:lnTo>
                  <a:pt x="793" y="1712"/>
                </a:lnTo>
                <a:lnTo>
                  <a:pt x="790" y="1731"/>
                </a:lnTo>
                <a:lnTo>
                  <a:pt x="790" y="1738"/>
                </a:lnTo>
                <a:lnTo>
                  <a:pt x="791" y="1744"/>
                </a:lnTo>
                <a:lnTo>
                  <a:pt x="793" y="1749"/>
                </a:lnTo>
                <a:lnTo>
                  <a:pt x="795" y="1754"/>
                </a:lnTo>
                <a:lnTo>
                  <a:pt x="800" y="1758"/>
                </a:lnTo>
                <a:lnTo>
                  <a:pt x="804" y="1761"/>
                </a:lnTo>
                <a:lnTo>
                  <a:pt x="808" y="1764"/>
                </a:lnTo>
                <a:lnTo>
                  <a:pt x="814" y="1765"/>
                </a:lnTo>
                <a:lnTo>
                  <a:pt x="819" y="1765"/>
                </a:lnTo>
                <a:lnTo>
                  <a:pt x="823" y="1764"/>
                </a:lnTo>
                <a:lnTo>
                  <a:pt x="829" y="1762"/>
                </a:lnTo>
                <a:lnTo>
                  <a:pt x="834" y="1759"/>
                </a:lnTo>
                <a:lnTo>
                  <a:pt x="838" y="1754"/>
                </a:lnTo>
                <a:lnTo>
                  <a:pt x="841" y="1747"/>
                </a:lnTo>
                <a:lnTo>
                  <a:pt x="845" y="1738"/>
                </a:lnTo>
                <a:lnTo>
                  <a:pt x="847" y="1727"/>
                </a:lnTo>
                <a:lnTo>
                  <a:pt x="849" y="1710"/>
                </a:lnTo>
                <a:lnTo>
                  <a:pt x="850" y="1685"/>
                </a:lnTo>
                <a:lnTo>
                  <a:pt x="851" y="1657"/>
                </a:lnTo>
                <a:lnTo>
                  <a:pt x="852" y="1625"/>
                </a:lnTo>
                <a:lnTo>
                  <a:pt x="853" y="1551"/>
                </a:lnTo>
                <a:lnTo>
                  <a:pt x="854" y="1474"/>
                </a:lnTo>
                <a:lnTo>
                  <a:pt x="854" y="1401"/>
                </a:lnTo>
                <a:lnTo>
                  <a:pt x="854" y="1339"/>
                </a:lnTo>
                <a:lnTo>
                  <a:pt x="854" y="1296"/>
                </a:lnTo>
                <a:lnTo>
                  <a:pt x="854" y="1280"/>
                </a:lnTo>
                <a:lnTo>
                  <a:pt x="854" y="1259"/>
                </a:lnTo>
                <a:lnTo>
                  <a:pt x="854" y="1212"/>
                </a:lnTo>
                <a:lnTo>
                  <a:pt x="855" y="1164"/>
                </a:lnTo>
                <a:lnTo>
                  <a:pt x="855" y="1142"/>
                </a:lnTo>
                <a:lnTo>
                  <a:pt x="854" y="1135"/>
                </a:lnTo>
                <a:lnTo>
                  <a:pt x="852" y="1116"/>
                </a:lnTo>
                <a:lnTo>
                  <a:pt x="852" y="1105"/>
                </a:lnTo>
                <a:lnTo>
                  <a:pt x="853" y="1093"/>
                </a:lnTo>
                <a:lnTo>
                  <a:pt x="854" y="1087"/>
                </a:lnTo>
                <a:lnTo>
                  <a:pt x="856" y="1083"/>
                </a:lnTo>
                <a:lnTo>
                  <a:pt x="858" y="1077"/>
                </a:lnTo>
                <a:lnTo>
                  <a:pt x="861" y="1073"/>
                </a:lnTo>
                <a:lnTo>
                  <a:pt x="867" y="1065"/>
                </a:lnTo>
                <a:lnTo>
                  <a:pt x="871" y="1057"/>
                </a:lnTo>
                <a:lnTo>
                  <a:pt x="877" y="1051"/>
                </a:lnTo>
                <a:lnTo>
                  <a:pt x="883" y="1045"/>
                </a:lnTo>
                <a:lnTo>
                  <a:pt x="886" y="1043"/>
                </a:lnTo>
                <a:lnTo>
                  <a:pt x="890" y="1042"/>
                </a:lnTo>
                <a:lnTo>
                  <a:pt x="895" y="1042"/>
                </a:lnTo>
                <a:lnTo>
                  <a:pt x="900" y="1042"/>
                </a:lnTo>
                <a:lnTo>
                  <a:pt x="905" y="1043"/>
                </a:lnTo>
                <a:lnTo>
                  <a:pt x="913" y="1045"/>
                </a:lnTo>
                <a:lnTo>
                  <a:pt x="920" y="1047"/>
                </a:lnTo>
                <a:lnTo>
                  <a:pt x="929" y="1052"/>
                </a:lnTo>
                <a:lnTo>
                  <a:pt x="938" y="1055"/>
                </a:lnTo>
                <a:lnTo>
                  <a:pt x="965" y="1063"/>
                </a:lnTo>
                <a:lnTo>
                  <a:pt x="984" y="1067"/>
                </a:lnTo>
                <a:lnTo>
                  <a:pt x="1007" y="1070"/>
                </a:lnTo>
                <a:lnTo>
                  <a:pt x="1034" y="1072"/>
                </a:lnTo>
                <a:lnTo>
                  <a:pt x="1063" y="1072"/>
                </a:lnTo>
                <a:lnTo>
                  <a:pt x="1079" y="1072"/>
                </a:lnTo>
                <a:lnTo>
                  <a:pt x="1095" y="1070"/>
                </a:lnTo>
                <a:lnTo>
                  <a:pt x="1113" y="1068"/>
                </a:lnTo>
                <a:lnTo>
                  <a:pt x="1131" y="1066"/>
                </a:lnTo>
                <a:lnTo>
                  <a:pt x="1150" y="1061"/>
                </a:lnTo>
                <a:lnTo>
                  <a:pt x="1169" y="1057"/>
                </a:lnTo>
                <a:lnTo>
                  <a:pt x="1188" y="1051"/>
                </a:lnTo>
                <a:lnTo>
                  <a:pt x="1209" y="1044"/>
                </a:lnTo>
                <a:lnTo>
                  <a:pt x="1230" y="1036"/>
                </a:lnTo>
                <a:lnTo>
                  <a:pt x="1251" y="1027"/>
                </a:lnTo>
                <a:lnTo>
                  <a:pt x="1274" y="1016"/>
                </a:lnTo>
                <a:lnTo>
                  <a:pt x="1295" y="1005"/>
                </a:lnTo>
                <a:lnTo>
                  <a:pt x="1319" y="991"/>
                </a:lnTo>
                <a:lnTo>
                  <a:pt x="1342" y="976"/>
                </a:lnTo>
                <a:lnTo>
                  <a:pt x="1366" y="960"/>
                </a:lnTo>
                <a:lnTo>
                  <a:pt x="1389" y="942"/>
                </a:lnTo>
                <a:lnTo>
                  <a:pt x="1400" y="934"/>
                </a:lnTo>
                <a:lnTo>
                  <a:pt x="1411" y="929"/>
                </a:lnTo>
                <a:lnTo>
                  <a:pt x="1423" y="925"/>
                </a:lnTo>
                <a:lnTo>
                  <a:pt x="1436" y="923"/>
                </a:lnTo>
                <a:lnTo>
                  <a:pt x="1448" y="923"/>
                </a:lnTo>
                <a:lnTo>
                  <a:pt x="1459" y="924"/>
                </a:lnTo>
                <a:lnTo>
                  <a:pt x="1471" y="926"/>
                </a:lnTo>
                <a:lnTo>
                  <a:pt x="1483" y="930"/>
                </a:lnTo>
                <a:lnTo>
                  <a:pt x="1495" y="934"/>
                </a:lnTo>
                <a:lnTo>
                  <a:pt x="1504" y="939"/>
                </a:lnTo>
                <a:lnTo>
                  <a:pt x="1515" y="944"/>
                </a:lnTo>
                <a:lnTo>
                  <a:pt x="1524" y="950"/>
                </a:lnTo>
                <a:lnTo>
                  <a:pt x="1531" y="957"/>
                </a:lnTo>
                <a:lnTo>
                  <a:pt x="1538" y="962"/>
                </a:lnTo>
                <a:lnTo>
                  <a:pt x="1544" y="968"/>
                </a:lnTo>
                <a:lnTo>
                  <a:pt x="1548" y="974"/>
                </a:lnTo>
                <a:lnTo>
                  <a:pt x="1561" y="994"/>
                </a:lnTo>
                <a:lnTo>
                  <a:pt x="1568" y="1010"/>
                </a:lnTo>
                <a:lnTo>
                  <a:pt x="1574" y="1023"/>
                </a:lnTo>
                <a:lnTo>
                  <a:pt x="1579" y="1035"/>
                </a:lnTo>
                <a:lnTo>
                  <a:pt x="1584" y="1046"/>
                </a:lnTo>
                <a:lnTo>
                  <a:pt x="1593" y="1059"/>
                </a:lnTo>
                <a:lnTo>
                  <a:pt x="1606" y="1075"/>
                </a:lnTo>
                <a:lnTo>
                  <a:pt x="1624" y="1095"/>
                </a:lnTo>
                <a:lnTo>
                  <a:pt x="1659" y="1132"/>
                </a:lnTo>
                <a:lnTo>
                  <a:pt x="1678" y="1152"/>
                </a:lnTo>
                <a:lnTo>
                  <a:pt x="1691" y="1165"/>
                </a:lnTo>
                <a:lnTo>
                  <a:pt x="1711" y="1182"/>
                </a:lnTo>
                <a:lnTo>
                  <a:pt x="1716" y="1185"/>
                </a:lnTo>
                <a:lnTo>
                  <a:pt x="1719" y="1189"/>
                </a:lnTo>
                <a:lnTo>
                  <a:pt x="1722" y="1194"/>
                </a:lnTo>
                <a:lnTo>
                  <a:pt x="1724" y="1199"/>
                </a:lnTo>
                <a:lnTo>
                  <a:pt x="1727" y="1210"/>
                </a:lnTo>
                <a:lnTo>
                  <a:pt x="1731" y="1221"/>
                </a:lnTo>
                <a:lnTo>
                  <a:pt x="1734" y="1235"/>
                </a:lnTo>
                <a:lnTo>
                  <a:pt x="1738" y="1249"/>
                </a:lnTo>
                <a:lnTo>
                  <a:pt x="1741" y="1258"/>
                </a:lnTo>
                <a:lnTo>
                  <a:pt x="1745" y="1265"/>
                </a:lnTo>
                <a:lnTo>
                  <a:pt x="1749" y="1275"/>
                </a:lnTo>
                <a:lnTo>
                  <a:pt x="1754" y="1283"/>
                </a:lnTo>
                <a:lnTo>
                  <a:pt x="1759" y="1292"/>
                </a:lnTo>
                <a:lnTo>
                  <a:pt x="1764" y="1301"/>
                </a:lnTo>
                <a:lnTo>
                  <a:pt x="1767" y="1310"/>
                </a:lnTo>
                <a:lnTo>
                  <a:pt x="1769" y="1319"/>
                </a:lnTo>
                <a:lnTo>
                  <a:pt x="1771" y="1328"/>
                </a:lnTo>
                <a:lnTo>
                  <a:pt x="1772" y="1337"/>
                </a:lnTo>
                <a:lnTo>
                  <a:pt x="1772" y="1346"/>
                </a:lnTo>
                <a:lnTo>
                  <a:pt x="1772" y="1354"/>
                </a:lnTo>
                <a:lnTo>
                  <a:pt x="1770" y="1370"/>
                </a:lnTo>
                <a:lnTo>
                  <a:pt x="1767" y="1384"/>
                </a:lnTo>
                <a:lnTo>
                  <a:pt x="1762" y="1395"/>
                </a:lnTo>
                <a:lnTo>
                  <a:pt x="1756" y="1405"/>
                </a:lnTo>
                <a:lnTo>
                  <a:pt x="1751" y="1416"/>
                </a:lnTo>
                <a:lnTo>
                  <a:pt x="1747" y="1427"/>
                </a:lnTo>
                <a:lnTo>
                  <a:pt x="1743" y="1441"/>
                </a:lnTo>
                <a:lnTo>
                  <a:pt x="1741" y="1456"/>
                </a:lnTo>
                <a:lnTo>
                  <a:pt x="1738" y="1486"/>
                </a:lnTo>
                <a:lnTo>
                  <a:pt x="1735" y="1508"/>
                </a:lnTo>
                <a:lnTo>
                  <a:pt x="1732" y="1524"/>
                </a:lnTo>
                <a:lnTo>
                  <a:pt x="1725" y="1551"/>
                </a:lnTo>
                <a:lnTo>
                  <a:pt x="1717" y="1585"/>
                </a:lnTo>
                <a:lnTo>
                  <a:pt x="1707" y="1624"/>
                </a:lnTo>
                <a:lnTo>
                  <a:pt x="1696" y="1662"/>
                </a:lnTo>
                <a:lnTo>
                  <a:pt x="1686" y="1697"/>
                </a:lnTo>
                <a:lnTo>
                  <a:pt x="1676" y="1725"/>
                </a:lnTo>
                <a:lnTo>
                  <a:pt x="1670" y="1741"/>
                </a:lnTo>
                <a:lnTo>
                  <a:pt x="1668" y="1744"/>
                </a:lnTo>
                <a:lnTo>
                  <a:pt x="1668" y="1746"/>
                </a:lnTo>
                <a:lnTo>
                  <a:pt x="1668" y="1749"/>
                </a:lnTo>
                <a:lnTo>
                  <a:pt x="1669" y="1752"/>
                </a:lnTo>
                <a:lnTo>
                  <a:pt x="1671" y="1757"/>
                </a:lnTo>
                <a:lnTo>
                  <a:pt x="1675" y="1761"/>
                </a:lnTo>
                <a:lnTo>
                  <a:pt x="1682" y="1765"/>
                </a:lnTo>
                <a:lnTo>
                  <a:pt x="1688" y="1770"/>
                </a:lnTo>
                <a:lnTo>
                  <a:pt x="1696" y="1773"/>
                </a:lnTo>
                <a:lnTo>
                  <a:pt x="1705" y="1775"/>
                </a:lnTo>
                <a:lnTo>
                  <a:pt x="1714" y="1776"/>
                </a:lnTo>
                <a:lnTo>
                  <a:pt x="1722" y="1777"/>
                </a:lnTo>
                <a:lnTo>
                  <a:pt x="1731" y="1776"/>
                </a:lnTo>
                <a:lnTo>
                  <a:pt x="1738" y="1774"/>
                </a:lnTo>
                <a:lnTo>
                  <a:pt x="1745" y="1771"/>
                </a:lnTo>
                <a:lnTo>
                  <a:pt x="1750" y="1767"/>
                </a:lnTo>
                <a:lnTo>
                  <a:pt x="1752" y="1763"/>
                </a:lnTo>
                <a:lnTo>
                  <a:pt x="1754" y="1759"/>
                </a:lnTo>
                <a:lnTo>
                  <a:pt x="1755" y="1756"/>
                </a:lnTo>
                <a:lnTo>
                  <a:pt x="1756" y="1751"/>
                </a:lnTo>
                <a:lnTo>
                  <a:pt x="1762" y="1705"/>
                </a:lnTo>
                <a:lnTo>
                  <a:pt x="1767" y="1665"/>
                </a:lnTo>
                <a:lnTo>
                  <a:pt x="1771" y="1632"/>
                </a:lnTo>
                <a:lnTo>
                  <a:pt x="1776" y="1605"/>
                </a:lnTo>
                <a:lnTo>
                  <a:pt x="1779" y="1585"/>
                </a:lnTo>
                <a:lnTo>
                  <a:pt x="1782" y="1570"/>
                </a:lnTo>
                <a:lnTo>
                  <a:pt x="1784" y="1561"/>
                </a:lnTo>
                <a:lnTo>
                  <a:pt x="1784" y="1556"/>
                </a:lnTo>
                <a:lnTo>
                  <a:pt x="1786" y="1547"/>
                </a:lnTo>
                <a:lnTo>
                  <a:pt x="1793" y="1526"/>
                </a:lnTo>
                <a:lnTo>
                  <a:pt x="1799" y="1501"/>
                </a:lnTo>
                <a:lnTo>
                  <a:pt x="1805" y="1472"/>
                </a:lnTo>
                <a:lnTo>
                  <a:pt x="1809" y="1458"/>
                </a:lnTo>
                <a:lnTo>
                  <a:pt x="1814" y="1442"/>
                </a:lnTo>
                <a:lnTo>
                  <a:pt x="1819" y="1425"/>
                </a:lnTo>
                <a:lnTo>
                  <a:pt x="1827" y="1408"/>
                </a:lnTo>
                <a:lnTo>
                  <a:pt x="1834" y="1391"/>
                </a:lnTo>
                <a:lnTo>
                  <a:pt x="1843" y="1374"/>
                </a:lnTo>
                <a:lnTo>
                  <a:pt x="1852" y="1358"/>
                </a:lnTo>
                <a:lnTo>
                  <a:pt x="1862" y="1343"/>
                </a:lnTo>
                <a:lnTo>
                  <a:pt x="1866" y="1335"/>
                </a:lnTo>
                <a:lnTo>
                  <a:pt x="1869" y="1327"/>
                </a:lnTo>
                <a:lnTo>
                  <a:pt x="1872" y="1319"/>
                </a:lnTo>
                <a:lnTo>
                  <a:pt x="1873" y="1312"/>
                </a:lnTo>
                <a:lnTo>
                  <a:pt x="1874" y="1303"/>
                </a:lnTo>
                <a:lnTo>
                  <a:pt x="1874" y="1296"/>
                </a:lnTo>
                <a:lnTo>
                  <a:pt x="1874" y="1289"/>
                </a:lnTo>
                <a:lnTo>
                  <a:pt x="1873" y="1281"/>
                </a:lnTo>
                <a:lnTo>
                  <a:pt x="1871" y="1266"/>
                </a:lnTo>
                <a:lnTo>
                  <a:pt x="1866" y="1254"/>
                </a:lnTo>
                <a:lnTo>
                  <a:pt x="1861" y="1244"/>
                </a:lnTo>
                <a:lnTo>
                  <a:pt x="1857" y="1236"/>
                </a:lnTo>
                <a:lnTo>
                  <a:pt x="1855" y="1233"/>
                </a:lnTo>
                <a:lnTo>
                  <a:pt x="1852" y="1227"/>
                </a:lnTo>
                <a:lnTo>
                  <a:pt x="1851" y="1220"/>
                </a:lnTo>
                <a:lnTo>
                  <a:pt x="1849" y="1212"/>
                </a:lnTo>
                <a:lnTo>
                  <a:pt x="1847" y="1193"/>
                </a:lnTo>
                <a:lnTo>
                  <a:pt x="1845" y="1171"/>
                </a:lnTo>
                <a:lnTo>
                  <a:pt x="1842" y="1132"/>
                </a:lnTo>
                <a:lnTo>
                  <a:pt x="1841" y="1111"/>
                </a:lnTo>
                <a:lnTo>
                  <a:pt x="1844" y="1102"/>
                </a:lnTo>
                <a:lnTo>
                  <a:pt x="1850" y="1086"/>
                </a:lnTo>
                <a:lnTo>
                  <a:pt x="1853" y="1075"/>
                </a:lnTo>
                <a:lnTo>
                  <a:pt x="1857" y="1065"/>
                </a:lnTo>
                <a:lnTo>
                  <a:pt x="1859" y="1052"/>
                </a:lnTo>
                <a:lnTo>
                  <a:pt x="1859" y="1038"/>
                </a:lnTo>
                <a:lnTo>
                  <a:pt x="1859" y="1024"/>
                </a:lnTo>
                <a:lnTo>
                  <a:pt x="1860" y="1010"/>
                </a:lnTo>
                <a:lnTo>
                  <a:pt x="1861" y="997"/>
                </a:lnTo>
                <a:lnTo>
                  <a:pt x="1863" y="984"/>
                </a:lnTo>
                <a:lnTo>
                  <a:pt x="1867" y="962"/>
                </a:lnTo>
                <a:lnTo>
                  <a:pt x="1873" y="942"/>
                </a:lnTo>
                <a:lnTo>
                  <a:pt x="1857" y="946"/>
                </a:lnTo>
                <a:lnTo>
                  <a:pt x="1840" y="949"/>
                </a:lnTo>
                <a:lnTo>
                  <a:pt x="1822" y="952"/>
                </a:lnTo>
                <a:lnTo>
                  <a:pt x="1806" y="955"/>
                </a:lnTo>
                <a:lnTo>
                  <a:pt x="1790" y="956"/>
                </a:lnTo>
                <a:lnTo>
                  <a:pt x="1776" y="957"/>
                </a:lnTo>
                <a:lnTo>
                  <a:pt x="1761" y="957"/>
                </a:lnTo>
                <a:lnTo>
                  <a:pt x="1746" y="957"/>
                </a:lnTo>
                <a:lnTo>
                  <a:pt x="1715" y="955"/>
                </a:lnTo>
                <a:lnTo>
                  <a:pt x="1672" y="952"/>
                </a:lnTo>
                <a:lnTo>
                  <a:pt x="1646" y="950"/>
                </a:lnTo>
                <a:lnTo>
                  <a:pt x="1621" y="947"/>
                </a:lnTo>
                <a:lnTo>
                  <a:pt x="1594" y="944"/>
                </a:lnTo>
                <a:lnTo>
                  <a:pt x="1567" y="940"/>
                </a:lnTo>
                <a:lnTo>
                  <a:pt x="1541" y="935"/>
                </a:lnTo>
                <a:lnTo>
                  <a:pt x="1516" y="929"/>
                </a:lnTo>
                <a:lnTo>
                  <a:pt x="1494" y="923"/>
                </a:lnTo>
                <a:lnTo>
                  <a:pt x="1473" y="915"/>
                </a:lnTo>
                <a:lnTo>
                  <a:pt x="1464" y="911"/>
                </a:lnTo>
                <a:lnTo>
                  <a:pt x="1455" y="906"/>
                </a:lnTo>
                <a:lnTo>
                  <a:pt x="1449" y="901"/>
                </a:lnTo>
                <a:lnTo>
                  <a:pt x="1442" y="896"/>
                </a:lnTo>
                <a:lnTo>
                  <a:pt x="1437" y="891"/>
                </a:lnTo>
                <a:lnTo>
                  <a:pt x="1434" y="884"/>
                </a:lnTo>
                <a:lnTo>
                  <a:pt x="1431" y="878"/>
                </a:lnTo>
                <a:lnTo>
                  <a:pt x="1430" y="871"/>
                </a:lnTo>
                <a:lnTo>
                  <a:pt x="1430" y="864"/>
                </a:lnTo>
                <a:lnTo>
                  <a:pt x="1432" y="856"/>
                </a:lnTo>
                <a:lnTo>
                  <a:pt x="1434" y="851"/>
                </a:lnTo>
                <a:lnTo>
                  <a:pt x="1438" y="846"/>
                </a:lnTo>
                <a:lnTo>
                  <a:pt x="1443" y="843"/>
                </a:lnTo>
                <a:lnTo>
                  <a:pt x="1450" y="839"/>
                </a:lnTo>
                <a:lnTo>
                  <a:pt x="1456" y="838"/>
                </a:lnTo>
                <a:lnTo>
                  <a:pt x="1465" y="837"/>
                </a:lnTo>
                <a:lnTo>
                  <a:pt x="1473" y="836"/>
                </a:lnTo>
                <a:lnTo>
                  <a:pt x="1483" y="837"/>
                </a:lnTo>
                <a:lnTo>
                  <a:pt x="1493" y="838"/>
                </a:lnTo>
                <a:lnTo>
                  <a:pt x="1503" y="839"/>
                </a:lnTo>
                <a:lnTo>
                  <a:pt x="1526" y="845"/>
                </a:lnTo>
                <a:lnTo>
                  <a:pt x="1550" y="851"/>
                </a:lnTo>
                <a:lnTo>
                  <a:pt x="1598" y="867"/>
                </a:lnTo>
                <a:lnTo>
                  <a:pt x="1644" y="885"/>
                </a:lnTo>
                <a:lnTo>
                  <a:pt x="1682" y="899"/>
                </a:lnTo>
                <a:lnTo>
                  <a:pt x="1705" y="907"/>
                </a:lnTo>
              </a:path>
            </a:pathLst>
          </a:custGeom>
          <a:noFill/>
          <a:ln w="4763">
            <a:solidFill>
              <a:srgbClr val="FFFFFF"/>
            </a:solidFill>
            <a:prstDash val="solid"/>
            <a:round/>
            <a:headEnd/>
            <a:tailEnd/>
          </a:ln>
        </p:spPr>
        <p:txBody>
          <a:bodyPr/>
          <a:lstStyle/>
          <a:p>
            <a:endParaRPr lang="en-US"/>
          </a:p>
        </p:txBody>
      </p:sp>
      <p:sp>
        <p:nvSpPr>
          <p:cNvPr id="498" name="Freeform 502"/>
          <p:cNvSpPr>
            <a:spLocks/>
          </p:cNvSpPr>
          <p:nvPr/>
        </p:nvSpPr>
        <p:spPr bwMode="auto">
          <a:xfrm>
            <a:off x="3222625" y="912813"/>
            <a:ext cx="65088" cy="92075"/>
          </a:xfrm>
          <a:custGeom>
            <a:avLst/>
            <a:gdLst>
              <a:gd name="T0" fmla="*/ 1788618 w 300"/>
              <a:gd name="T1" fmla="*/ 12873111 h 413"/>
              <a:gd name="T2" fmla="*/ 2588984 w 300"/>
              <a:gd name="T3" fmla="*/ 14911022 h 413"/>
              <a:gd name="T4" fmla="*/ 3577453 w 300"/>
              <a:gd name="T5" fmla="*/ 16451774 h 413"/>
              <a:gd name="T6" fmla="*/ 4707164 w 300"/>
              <a:gd name="T7" fmla="*/ 17495588 h 413"/>
              <a:gd name="T8" fmla="*/ 5789795 w 300"/>
              <a:gd name="T9" fmla="*/ 18191389 h 413"/>
              <a:gd name="T10" fmla="*/ 6872425 w 300"/>
              <a:gd name="T11" fmla="*/ 18439747 h 413"/>
              <a:gd name="T12" fmla="*/ 7813814 w 300"/>
              <a:gd name="T13" fmla="*/ 18390031 h 413"/>
              <a:gd name="T14" fmla="*/ 8755421 w 300"/>
              <a:gd name="T15" fmla="*/ 18141673 h 413"/>
              <a:gd name="T16" fmla="*/ 9555569 w 300"/>
              <a:gd name="T17" fmla="*/ 17594797 h 413"/>
              <a:gd name="T18" fmla="*/ 10167396 w 300"/>
              <a:gd name="T19" fmla="*/ 16799563 h 413"/>
              <a:gd name="T20" fmla="*/ 10496959 w 300"/>
              <a:gd name="T21" fmla="*/ 15755972 h 413"/>
              <a:gd name="T22" fmla="*/ 10449878 w 300"/>
              <a:gd name="T23" fmla="*/ 14264714 h 413"/>
              <a:gd name="T24" fmla="*/ 9555569 w 300"/>
              <a:gd name="T25" fmla="*/ 13121691 h 413"/>
              <a:gd name="T26" fmla="*/ 7860895 w 300"/>
              <a:gd name="T27" fmla="*/ 12077877 h 413"/>
              <a:gd name="T28" fmla="*/ 4942566 w 300"/>
              <a:gd name="T29" fmla="*/ 10437693 h 413"/>
              <a:gd name="T30" fmla="*/ 3436212 w 300"/>
              <a:gd name="T31" fmla="*/ 9393879 h 413"/>
              <a:gd name="T32" fmla="*/ 2494823 w 300"/>
              <a:gd name="T33" fmla="*/ 8200917 h 413"/>
              <a:gd name="T34" fmla="*/ 1976940 w 300"/>
              <a:gd name="T35" fmla="*/ 7107610 h 413"/>
              <a:gd name="T36" fmla="*/ 1835699 w 300"/>
              <a:gd name="T37" fmla="*/ 6014080 h 413"/>
              <a:gd name="T38" fmla="*/ 2071100 w 300"/>
              <a:gd name="T39" fmla="*/ 4075601 h 413"/>
              <a:gd name="T40" fmla="*/ 2683144 w 300"/>
              <a:gd name="T41" fmla="*/ 2634281 h 413"/>
              <a:gd name="T42" fmla="*/ 3577453 w 300"/>
              <a:gd name="T43" fmla="*/ 1391603 h 413"/>
              <a:gd name="T44" fmla="*/ 4848405 w 300"/>
              <a:gd name="T45" fmla="*/ 546654 h 413"/>
              <a:gd name="T46" fmla="*/ 6401839 w 300"/>
              <a:gd name="T47" fmla="*/ 49716 h 413"/>
              <a:gd name="T48" fmla="*/ 8190457 w 300"/>
              <a:gd name="T49" fmla="*/ 149148 h 413"/>
              <a:gd name="T50" fmla="*/ 9696810 w 300"/>
              <a:gd name="T51" fmla="*/ 646086 h 413"/>
              <a:gd name="T52" fmla="*/ 11202947 w 300"/>
              <a:gd name="T53" fmla="*/ 1540751 h 413"/>
              <a:gd name="T54" fmla="*/ 12285794 w 300"/>
              <a:gd name="T55" fmla="*/ 1839048 h 413"/>
              <a:gd name="T56" fmla="*/ 13697770 w 300"/>
              <a:gd name="T57" fmla="*/ 1640183 h 413"/>
              <a:gd name="T58" fmla="*/ 14074412 w 300"/>
              <a:gd name="T59" fmla="*/ 6610450 h 413"/>
              <a:gd name="T60" fmla="*/ 12756380 w 300"/>
              <a:gd name="T61" fmla="*/ 7753696 h 413"/>
              <a:gd name="T62" fmla="*/ 12238714 w 300"/>
              <a:gd name="T63" fmla="*/ 5964364 h 413"/>
              <a:gd name="T64" fmla="*/ 11438348 w 300"/>
              <a:gd name="T65" fmla="*/ 4523045 h 413"/>
              <a:gd name="T66" fmla="*/ 10496959 w 300"/>
              <a:gd name="T67" fmla="*/ 3429515 h 413"/>
              <a:gd name="T68" fmla="*/ 9508489 w 300"/>
              <a:gd name="T69" fmla="*/ 2683997 h 413"/>
              <a:gd name="T70" fmla="*/ 8472939 w 300"/>
              <a:gd name="T71" fmla="*/ 2286269 h 413"/>
              <a:gd name="T72" fmla="*/ 7107827 w 300"/>
              <a:gd name="T73" fmla="*/ 2137344 h 413"/>
              <a:gd name="T74" fmla="*/ 5978116 w 300"/>
              <a:gd name="T75" fmla="*/ 2634281 h 413"/>
              <a:gd name="T76" fmla="*/ 5507313 w 300"/>
              <a:gd name="T77" fmla="*/ 3230651 h 413"/>
              <a:gd name="T78" fmla="*/ 5177967 w 300"/>
              <a:gd name="T79" fmla="*/ 3976169 h 413"/>
              <a:gd name="T80" fmla="*/ 5036726 w 300"/>
              <a:gd name="T81" fmla="*/ 5069699 h 413"/>
              <a:gd name="T82" fmla="*/ 5460232 w 300"/>
              <a:gd name="T83" fmla="*/ 6163229 h 413"/>
              <a:gd name="T84" fmla="*/ 6542863 w 300"/>
              <a:gd name="T85" fmla="*/ 7057894 h 413"/>
              <a:gd name="T86" fmla="*/ 9932212 w 300"/>
              <a:gd name="T87" fmla="*/ 8847226 h 413"/>
              <a:gd name="T88" fmla="*/ 12191633 w 300"/>
              <a:gd name="T89" fmla="*/ 10338261 h 413"/>
              <a:gd name="T90" fmla="*/ 13085942 w 300"/>
              <a:gd name="T91" fmla="*/ 11282643 h 413"/>
              <a:gd name="T92" fmla="*/ 13650689 w 300"/>
              <a:gd name="T93" fmla="*/ 12376173 h 413"/>
              <a:gd name="T94" fmla="*/ 13839011 w 300"/>
              <a:gd name="T95" fmla="*/ 13618628 h 413"/>
              <a:gd name="T96" fmla="*/ 13744850 w 300"/>
              <a:gd name="T97" fmla="*/ 15109664 h 413"/>
              <a:gd name="T98" fmla="*/ 13133023 w 300"/>
              <a:gd name="T99" fmla="*/ 16948711 h 413"/>
              <a:gd name="T100" fmla="*/ 12144553 w 300"/>
              <a:gd name="T101" fmla="*/ 18539179 h 413"/>
              <a:gd name="T102" fmla="*/ 10779441 w 300"/>
              <a:gd name="T103" fmla="*/ 19732141 h 413"/>
              <a:gd name="T104" fmla="*/ 8990605 w 300"/>
              <a:gd name="T105" fmla="*/ 20378226 h 413"/>
              <a:gd name="T106" fmla="*/ 6966586 w 300"/>
              <a:gd name="T107" fmla="*/ 20477658 h 413"/>
              <a:gd name="T108" fmla="*/ 4942566 w 300"/>
              <a:gd name="T109" fmla="*/ 19980721 h 413"/>
              <a:gd name="T110" fmla="*/ 3247891 w 300"/>
              <a:gd name="T111" fmla="*/ 19086055 h 413"/>
              <a:gd name="T112" fmla="*/ 2165261 w 300"/>
              <a:gd name="T113" fmla="*/ 17992525 h 413"/>
              <a:gd name="T114" fmla="*/ 1082630 w 300"/>
              <a:gd name="T115" fmla="*/ 18936907 h 413"/>
              <a:gd name="T116" fmla="*/ 282482 w 300"/>
              <a:gd name="T117" fmla="*/ 15159380 h 413"/>
              <a:gd name="T118" fmla="*/ 658908 w 300"/>
              <a:gd name="T119" fmla="*/ 11382075 h 41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00" h="413">
                <a:moveTo>
                  <a:pt x="28" y="225"/>
                </a:moveTo>
                <a:lnTo>
                  <a:pt x="32" y="243"/>
                </a:lnTo>
                <a:lnTo>
                  <a:pt x="38" y="259"/>
                </a:lnTo>
                <a:lnTo>
                  <a:pt x="43" y="274"/>
                </a:lnTo>
                <a:lnTo>
                  <a:pt x="48" y="288"/>
                </a:lnTo>
                <a:lnTo>
                  <a:pt x="55" y="300"/>
                </a:lnTo>
                <a:lnTo>
                  <a:pt x="62" y="312"/>
                </a:lnTo>
                <a:lnTo>
                  <a:pt x="69" y="322"/>
                </a:lnTo>
                <a:lnTo>
                  <a:pt x="76" y="331"/>
                </a:lnTo>
                <a:lnTo>
                  <a:pt x="84" y="339"/>
                </a:lnTo>
                <a:lnTo>
                  <a:pt x="91" y="347"/>
                </a:lnTo>
                <a:lnTo>
                  <a:pt x="100" y="352"/>
                </a:lnTo>
                <a:lnTo>
                  <a:pt x="107" y="357"/>
                </a:lnTo>
                <a:lnTo>
                  <a:pt x="116" y="362"/>
                </a:lnTo>
                <a:lnTo>
                  <a:pt x="123" y="366"/>
                </a:lnTo>
                <a:lnTo>
                  <a:pt x="132" y="368"/>
                </a:lnTo>
                <a:lnTo>
                  <a:pt x="139" y="370"/>
                </a:lnTo>
                <a:lnTo>
                  <a:pt x="146" y="371"/>
                </a:lnTo>
                <a:lnTo>
                  <a:pt x="153" y="371"/>
                </a:lnTo>
                <a:lnTo>
                  <a:pt x="159" y="371"/>
                </a:lnTo>
                <a:lnTo>
                  <a:pt x="166" y="370"/>
                </a:lnTo>
                <a:lnTo>
                  <a:pt x="173" y="369"/>
                </a:lnTo>
                <a:lnTo>
                  <a:pt x="180" y="367"/>
                </a:lnTo>
                <a:lnTo>
                  <a:pt x="186" y="365"/>
                </a:lnTo>
                <a:lnTo>
                  <a:pt x="191" y="362"/>
                </a:lnTo>
                <a:lnTo>
                  <a:pt x="198" y="359"/>
                </a:lnTo>
                <a:lnTo>
                  <a:pt x="203" y="354"/>
                </a:lnTo>
                <a:lnTo>
                  <a:pt x="207" y="349"/>
                </a:lnTo>
                <a:lnTo>
                  <a:pt x="212" y="344"/>
                </a:lnTo>
                <a:lnTo>
                  <a:pt x="216" y="338"/>
                </a:lnTo>
                <a:lnTo>
                  <a:pt x="219" y="332"/>
                </a:lnTo>
                <a:lnTo>
                  <a:pt x="221" y="324"/>
                </a:lnTo>
                <a:lnTo>
                  <a:pt x="223" y="317"/>
                </a:lnTo>
                <a:lnTo>
                  <a:pt x="225" y="305"/>
                </a:lnTo>
                <a:lnTo>
                  <a:pt x="225" y="296"/>
                </a:lnTo>
                <a:lnTo>
                  <a:pt x="222" y="287"/>
                </a:lnTo>
                <a:lnTo>
                  <a:pt x="218" y="278"/>
                </a:lnTo>
                <a:lnTo>
                  <a:pt x="212" y="271"/>
                </a:lnTo>
                <a:lnTo>
                  <a:pt x="203" y="264"/>
                </a:lnTo>
                <a:lnTo>
                  <a:pt x="192" y="256"/>
                </a:lnTo>
                <a:lnTo>
                  <a:pt x="179" y="249"/>
                </a:lnTo>
                <a:lnTo>
                  <a:pt x="167" y="243"/>
                </a:lnTo>
                <a:lnTo>
                  <a:pt x="142" y="229"/>
                </a:lnTo>
                <a:lnTo>
                  <a:pt x="117" y="217"/>
                </a:lnTo>
                <a:lnTo>
                  <a:pt x="105" y="210"/>
                </a:lnTo>
                <a:lnTo>
                  <a:pt x="93" y="203"/>
                </a:lnTo>
                <a:lnTo>
                  <a:pt x="83" y="196"/>
                </a:lnTo>
                <a:lnTo>
                  <a:pt x="73" y="189"/>
                </a:lnTo>
                <a:lnTo>
                  <a:pt x="64" y="181"/>
                </a:lnTo>
                <a:lnTo>
                  <a:pt x="58" y="174"/>
                </a:lnTo>
                <a:lnTo>
                  <a:pt x="53" y="165"/>
                </a:lnTo>
                <a:lnTo>
                  <a:pt x="48" y="158"/>
                </a:lnTo>
                <a:lnTo>
                  <a:pt x="44" y="150"/>
                </a:lnTo>
                <a:lnTo>
                  <a:pt x="42" y="143"/>
                </a:lnTo>
                <a:lnTo>
                  <a:pt x="40" y="136"/>
                </a:lnTo>
                <a:lnTo>
                  <a:pt x="39" y="128"/>
                </a:lnTo>
                <a:lnTo>
                  <a:pt x="39" y="121"/>
                </a:lnTo>
                <a:lnTo>
                  <a:pt x="40" y="107"/>
                </a:lnTo>
                <a:lnTo>
                  <a:pt x="42" y="93"/>
                </a:lnTo>
                <a:lnTo>
                  <a:pt x="44" y="82"/>
                </a:lnTo>
                <a:lnTo>
                  <a:pt x="47" y="73"/>
                </a:lnTo>
                <a:lnTo>
                  <a:pt x="52" y="62"/>
                </a:lnTo>
                <a:lnTo>
                  <a:pt x="57" y="53"/>
                </a:lnTo>
                <a:lnTo>
                  <a:pt x="62" y="44"/>
                </a:lnTo>
                <a:lnTo>
                  <a:pt x="69" y="36"/>
                </a:lnTo>
                <a:lnTo>
                  <a:pt x="76" y="28"/>
                </a:lnTo>
                <a:lnTo>
                  <a:pt x="85" y="21"/>
                </a:lnTo>
                <a:lnTo>
                  <a:pt x="93" y="15"/>
                </a:lnTo>
                <a:lnTo>
                  <a:pt x="103" y="11"/>
                </a:lnTo>
                <a:lnTo>
                  <a:pt x="112" y="6"/>
                </a:lnTo>
                <a:lnTo>
                  <a:pt x="124" y="3"/>
                </a:lnTo>
                <a:lnTo>
                  <a:pt x="136" y="1"/>
                </a:lnTo>
                <a:lnTo>
                  <a:pt x="148" y="0"/>
                </a:lnTo>
                <a:lnTo>
                  <a:pt x="160" y="1"/>
                </a:lnTo>
                <a:lnTo>
                  <a:pt x="174" y="3"/>
                </a:lnTo>
                <a:lnTo>
                  <a:pt x="185" y="5"/>
                </a:lnTo>
                <a:lnTo>
                  <a:pt x="196" y="9"/>
                </a:lnTo>
                <a:lnTo>
                  <a:pt x="206" y="13"/>
                </a:lnTo>
                <a:lnTo>
                  <a:pt x="217" y="18"/>
                </a:lnTo>
                <a:lnTo>
                  <a:pt x="228" y="25"/>
                </a:lnTo>
                <a:lnTo>
                  <a:pt x="238" y="31"/>
                </a:lnTo>
                <a:lnTo>
                  <a:pt x="247" y="38"/>
                </a:lnTo>
                <a:lnTo>
                  <a:pt x="254" y="46"/>
                </a:lnTo>
                <a:lnTo>
                  <a:pt x="261" y="37"/>
                </a:lnTo>
                <a:lnTo>
                  <a:pt x="266" y="29"/>
                </a:lnTo>
                <a:lnTo>
                  <a:pt x="279" y="31"/>
                </a:lnTo>
                <a:lnTo>
                  <a:pt x="291" y="33"/>
                </a:lnTo>
                <a:lnTo>
                  <a:pt x="293" y="51"/>
                </a:lnTo>
                <a:lnTo>
                  <a:pt x="296" y="93"/>
                </a:lnTo>
                <a:lnTo>
                  <a:pt x="299" y="133"/>
                </a:lnTo>
                <a:lnTo>
                  <a:pt x="300" y="152"/>
                </a:lnTo>
                <a:lnTo>
                  <a:pt x="285" y="154"/>
                </a:lnTo>
                <a:lnTo>
                  <a:pt x="271" y="156"/>
                </a:lnTo>
                <a:lnTo>
                  <a:pt x="268" y="143"/>
                </a:lnTo>
                <a:lnTo>
                  <a:pt x="264" y="131"/>
                </a:lnTo>
                <a:lnTo>
                  <a:pt x="260" y="120"/>
                </a:lnTo>
                <a:lnTo>
                  <a:pt x="254" y="109"/>
                </a:lnTo>
                <a:lnTo>
                  <a:pt x="249" y="99"/>
                </a:lnTo>
                <a:lnTo>
                  <a:pt x="243" y="91"/>
                </a:lnTo>
                <a:lnTo>
                  <a:pt x="236" y="82"/>
                </a:lnTo>
                <a:lnTo>
                  <a:pt x="230" y="76"/>
                </a:lnTo>
                <a:lnTo>
                  <a:pt x="223" y="69"/>
                </a:lnTo>
                <a:lnTo>
                  <a:pt x="216" y="63"/>
                </a:lnTo>
                <a:lnTo>
                  <a:pt x="208" y="59"/>
                </a:lnTo>
                <a:lnTo>
                  <a:pt x="202" y="54"/>
                </a:lnTo>
                <a:lnTo>
                  <a:pt x="195" y="50"/>
                </a:lnTo>
                <a:lnTo>
                  <a:pt x="187" y="48"/>
                </a:lnTo>
                <a:lnTo>
                  <a:pt x="180" y="46"/>
                </a:lnTo>
                <a:lnTo>
                  <a:pt x="173" y="44"/>
                </a:lnTo>
                <a:lnTo>
                  <a:pt x="162" y="43"/>
                </a:lnTo>
                <a:lnTo>
                  <a:pt x="151" y="43"/>
                </a:lnTo>
                <a:lnTo>
                  <a:pt x="140" y="46"/>
                </a:lnTo>
                <a:lnTo>
                  <a:pt x="131" y="50"/>
                </a:lnTo>
                <a:lnTo>
                  <a:pt x="127" y="53"/>
                </a:lnTo>
                <a:lnTo>
                  <a:pt x="123" y="57"/>
                </a:lnTo>
                <a:lnTo>
                  <a:pt x="120" y="61"/>
                </a:lnTo>
                <a:lnTo>
                  <a:pt x="117" y="65"/>
                </a:lnTo>
                <a:lnTo>
                  <a:pt x="113" y="69"/>
                </a:lnTo>
                <a:lnTo>
                  <a:pt x="111" y="75"/>
                </a:lnTo>
                <a:lnTo>
                  <a:pt x="110" y="80"/>
                </a:lnTo>
                <a:lnTo>
                  <a:pt x="108" y="85"/>
                </a:lnTo>
                <a:lnTo>
                  <a:pt x="107" y="95"/>
                </a:lnTo>
                <a:lnTo>
                  <a:pt x="107" y="102"/>
                </a:lnTo>
                <a:lnTo>
                  <a:pt x="109" y="110"/>
                </a:lnTo>
                <a:lnTo>
                  <a:pt x="111" y="117"/>
                </a:lnTo>
                <a:lnTo>
                  <a:pt x="116" y="124"/>
                </a:lnTo>
                <a:lnTo>
                  <a:pt x="122" y="130"/>
                </a:lnTo>
                <a:lnTo>
                  <a:pt x="129" y="137"/>
                </a:lnTo>
                <a:lnTo>
                  <a:pt x="139" y="142"/>
                </a:lnTo>
                <a:lnTo>
                  <a:pt x="152" y="148"/>
                </a:lnTo>
                <a:lnTo>
                  <a:pt x="181" y="163"/>
                </a:lnTo>
                <a:lnTo>
                  <a:pt x="211" y="178"/>
                </a:lnTo>
                <a:lnTo>
                  <a:pt x="223" y="186"/>
                </a:lnTo>
                <a:lnTo>
                  <a:pt x="243" y="196"/>
                </a:lnTo>
                <a:lnTo>
                  <a:pt x="259" y="208"/>
                </a:lnTo>
                <a:lnTo>
                  <a:pt x="266" y="214"/>
                </a:lnTo>
                <a:lnTo>
                  <a:pt x="273" y="220"/>
                </a:lnTo>
                <a:lnTo>
                  <a:pt x="278" y="227"/>
                </a:lnTo>
                <a:lnTo>
                  <a:pt x="282" y="234"/>
                </a:lnTo>
                <a:lnTo>
                  <a:pt x="286" y="241"/>
                </a:lnTo>
                <a:lnTo>
                  <a:pt x="290" y="249"/>
                </a:lnTo>
                <a:lnTo>
                  <a:pt x="292" y="257"/>
                </a:lnTo>
                <a:lnTo>
                  <a:pt x="293" y="265"/>
                </a:lnTo>
                <a:lnTo>
                  <a:pt x="294" y="274"/>
                </a:lnTo>
                <a:lnTo>
                  <a:pt x="294" y="284"/>
                </a:lnTo>
                <a:lnTo>
                  <a:pt x="293" y="293"/>
                </a:lnTo>
                <a:lnTo>
                  <a:pt x="292" y="304"/>
                </a:lnTo>
                <a:lnTo>
                  <a:pt x="289" y="317"/>
                </a:lnTo>
                <a:lnTo>
                  <a:pt x="284" y="330"/>
                </a:lnTo>
                <a:lnTo>
                  <a:pt x="279" y="341"/>
                </a:lnTo>
                <a:lnTo>
                  <a:pt x="273" y="353"/>
                </a:lnTo>
                <a:lnTo>
                  <a:pt x="266" y="364"/>
                </a:lnTo>
                <a:lnTo>
                  <a:pt x="258" y="373"/>
                </a:lnTo>
                <a:lnTo>
                  <a:pt x="249" y="382"/>
                </a:lnTo>
                <a:lnTo>
                  <a:pt x="239" y="389"/>
                </a:lnTo>
                <a:lnTo>
                  <a:pt x="229" y="397"/>
                </a:lnTo>
                <a:lnTo>
                  <a:pt x="217" y="402"/>
                </a:lnTo>
                <a:lnTo>
                  <a:pt x="204" y="407"/>
                </a:lnTo>
                <a:lnTo>
                  <a:pt x="191" y="410"/>
                </a:lnTo>
                <a:lnTo>
                  <a:pt x="178" y="412"/>
                </a:lnTo>
                <a:lnTo>
                  <a:pt x="163" y="413"/>
                </a:lnTo>
                <a:lnTo>
                  <a:pt x="148" y="412"/>
                </a:lnTo>
                <a:lnTo>
                  <a:pt x="132" y="410"/>
                </a:lnTo>
                <a:lnTo>
                  <a:pt x="118" y="407"/>
                </a:lnTo>
                <a:lnTo>
                  <a:pt x="105" y="402"/>
                </a:lnTo>
                <a:lnTo>
                  <a:pt x="92" y="397"/>
                </a:lnTo>
                <a:lnTo>
                  <a:pt x="79" y="391"/>
                </a:lnTo>
                <a:lnTo>
                  <a:pt x="69" y="384"/>
                </a:lnTo>
                <a:lnTo>
                  <a:pt x="59" y="377"/>
                </a:lnTo>
                <a:lnTo>
                  <a:pt x="52" y="369"/>
                </a:lnTo>
                <a:lnTo>
                  <a:pt x="46" y="362"/>
                </a:lnTo>
                <a:lnTo>
                  <a:pt x="41" y="372"/>
                </a:lnTo>
                <a:lnTo>
                  <a:pt x="34" y="383"/>
                </a:lnTo>
                <a:lnTo>
                  <a:pt x="23" y="381"/>
                </a:lnTo>
                <a:lnTo>
                  <a:pt x="11" y="379"/>
                </a:lnTo>
                <a:lnTo>
                  <a:pt x="9" y="355"/>
                </a:lnTo>
                <a:lnTo>
                  <a:pt x="6" y="305"/>
                </a:lnTo>
                <a:lnTo>
                  <a:pt x="1" y="255"/>
                </a:lnTo>
                <a:lnTo>
                  <a:pt x="0" y="233"/>
                </a:lnTo>
                <a:lnTo>
                  <a:pt x="14" y="229"/>
                </a:lnTo>
                <a:lnTo>
                  <a:pt x="28" y="225"/>
                </a:lnTo>
                <a:close/>
              </a:path>
            </a:pathLst>
          </a:custGeom>
          <a:solidFill>
            <a:srgbClr val="FFFFFF"/>
          </a:solidFill>
          <a:ln w="9525">
            <a:noFill/>
            <a:round/>
            <a:headEnd/>
            <a:tailEnd/>
          </a:ln>
        </p:spPr>
        <p:txBody>
          <a:bodyPr/>
          <a:lstStyle/>
          <a:p>
            <a:endParaRPr lang="en-US"/>
          </a:p>
        </p:txBody>
      </p:sp>
      <p:sp>
        <p:nvSpPr>
          <p:cNvPr id="499" name="Freeform 503"/>
          <p:cNvSpPr>
            <a:spLocks/>
          </p:cNvSpPr>
          <p:nvPr/>
        </p:nvSpPr>
        <p:spPr bwMode="auto">
          <a:xfrm>
            <a:off x="3287713" y="927100"/>
            <a:ext cx="57150" cy="92075"/>
          </a:xfrm>
          <a:custGeom>
            <a:avLst/>
            <a:gdLst>
              <a:gd name="T0" fmla="*/ 3139786 w 264"/>
              <a:gd name="T1" fmla="*/ 14658340 h 420"/>
              <a:gd name="T2" fmla="*/ 4030157 w 264"/>
              <a:gd name="T3" fmla="*/ 11630607 h 420"/>
              <a:gd name="T4" fmla="*/ 5248491 w 264"/>
              <a:gd name="T5" fmla="*/ 7641567 h 420"/>
              <a:gd name="T6" fmla="*/ 6185838 w 264"/>
              <a:gd name="T7" fmla="*/ 4613834 h 420"/>
              <a:gd name="T8" fmla="*/ 6467042 w 264"/>
              <a:gd name="T9" fmla="*/ 3652528 h 420"/>
              <a:gd name="T10" fmla="*/ 6467042 w 264"/>
              <a:gd name="T11" fmla="*/ 2883701 h 420"/>
              <a:gd name="T12" fmla="*/ 6092103 w 264"/>
              <a:gd name="T13" fmla="*/ 2258907 h 420"/>
              <a:gd name="T14" fmla="*/ 5435961 w 264"/>
              <a:gd name="T15" fmla="*/ 1730133 h 420"/>
              <a:gd name="T16" fmla="*/ 5061239 w 264"/>
              <a:gd name="T17" fmla="*/ 1345610 h 420"/>
              <a:gd name="T18" fmla="*/ 5389202 w 264"/>
              <a:gd name="T19" fmla="*/ 240272 h 420"/>
              <a:gd name="T20" fmla="*/ 6560777 w 264"/>
              <a:gd name="T21" fmla="*/ 384523 h 420"/>
              <a:gd name="T22" fmla="*/ 11247077 w 264"/>
              <a:gd name="T23" fmla="*/ 1922394 h 420"/>
              <a:gd name="T24" fmla="*/ 12231182 w 264"/>
              <a:gd name="T25" fmla="*/ 2451168 h 420"/>
              <a:gd name="T26" fmla="*/ 11949978 w 264"/>
              <a:gd name="T27" fmla="*/ 3508496 h 420"/>
              <a:gd name="T28" fmla="*/ 11387570 w 264"/>
              <a:gd name="T29" fmla="*/ 3652528 h 420"/>
              <a:gd name="T30" fmla="*/ 10590934 w 264"/>
              <a:gd name="T31" fmla="*/ 3700538 h 420"/>
              <a:gd name="T32" fmla="*/ 9934791 w 264"/>
              <a:gd name="T33" fmla="*/ 3989040 h 420"/>
              <a:gd name="T34" fmla="*/ 9513094 w 264"/>
              <a:gd name="T35" fmla="*/ 4661845 h 420"/>
              <a:gd name="T36" fmla="*/ 9185131 w 264"/>
              <a:gd name="T37" fmla="*/ 5574922 h 420"/>
              <a:gd name="T38" fmla="*/ 8294543 w 264"/>
              <a:gd name="T39" fmla="*/ 8554644 h 420"/>
              <a:gd name="T40" fmla="*/ 7029450 w 264"/>
              <a:gd name="T41" fmla="*/ 12591695 h 420"/>
              <a:gd name="T42" fmla="*/ 6139079 w 264"/>
              <a:gd name="T43" fmla="*/ 15619647 h 420"/>
              <a:gd name="T44" fmla="*/ 5904634 w 264"/>
              <a:gd name="T45" fmla="*/ 16580734 h 420"/>
              <a:gd name="T46" fmla="*/ 5904634 w 264"/>
              <a:gd name="T47" fmla="*/ 17397790 h 420"/>
              <a:gd name="T48" fmla="*/ 6185838 w 264"/>
              <a:gd name="T49" fmla="*/ 18022585 h 420"/>
              <a:gd name="T50" fmla="*/ 6841981 w 264"/>
              <a:gd name="T51" fmla="*/ 18503129 h 420"/>
              <a:gd name="T52" fmla="*/ 7263678 w 264"/>
              <a:gd name="T53" fmla="*/ 18935662 h 420"/>
              <a:gd name="T54" fmla="*/ 6935715 w 264"/>
              <a:gd name="T55" fmla="*/ 19992990 h 420"/>
              <a:gd name="T56" fmla="*/ 5810899 w 264"/>
              <a:gd name="T57" fmla="*/ 19896969 h 420"/>
              <a:gd name="T58" fmla="*/ 1031081 w 264"/>
              <a:gd name="T59" fmla="*/ 18358878 h 420"/>
              <a:gd name="T60" fmla="*/ 46759 w 264"/>
              <a:gd name="T61" fmla="*/ 17782313 h 420"/>
              <a:gd name="T62" fmla="*/ 327963 w 264"/>
              <a:gd name="T63" fmla="*/ 16724985 h 420"/>
              <a:gd name="T64" fmla="*/ 890371 w 264"/>
              <a:gd name="T65" fmla="*/ 16580734 h 420"/>
              <a:gd name="T66" fmla="*/ 1687007 w 264"/>
              <a:gd name="T67" fmla="*/ 16580734 h 420"/>
              <a:gd name="T68" fmla="*/ 2343150 w 264"/>
              <a:gd name="T69" fmla="*/ 16244222 h 420"/>
              <a:gd name="T70" fmla="*/ 2811823 w 264"/>
              <a:gd name="T71" fmla="*/ 15571417 h 4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64" h="420">
                <a:moveTo>
                  <a:pt x="64" y="315"/>
                </a:moveTo>
                <a:lnTo>
                  <a:pt x="67" y="305"/>
                </a:lnTo>
                <a:lnTo>
                  <a:pt x="75" y="278"/>
                </a:lnTo>
                <a:lnTo>
                  <a:pt x="86" y="242"/>
                </a:lnTo>
                <a:lnTo>
                  <a:pt x="99" y="201"/>
                </a:lnTo>
                <a:lnTo>
                  <a:pt x="112" y="159"/>
                </a:lnTo>
                <a:lnTo>
                  <a:pt x="124" y="122"/>
                </a:lnTo>
                <a:lnTo>
                  <a:pt x="132" y="96"/>
                </a:lnTo>
                <a:lnTo>
                  <a:pt x="134" y="86"/>
                </a:lnTo>
                <a:lnTo>
                  <a:pt x="138" y="76"/>
                </a:lnTo>
                <a:lnTo>
                  <a:pt x="138" y="67"/>
                </a:lnTo>
                <a:lnTo>
                  <a:pt x="138" y="60"/>
                </a:lnTo>
                <a:lnTo>
                  <a:pt x="134" y="52"/>
                </a:lnTo>
                <a:lnTo>
                  <a:pt x="130" y="47"/>
                </a:lnTo>
                <a:lnTo>
                  <a:pt x="124" y="42"/>
                </a:lnTo>
                <a:lnTo>
                  <a:pt x="116" y="36"/>
                </a:lnTo>
                <a:lnTo>
                  <a:pt x="107" y="32"/>
                </a:lnTo>
                <a:lnTo>
                  <a:pt x="108" y="28"/>
                </a:lnTo>
                <a:lnTo>
                  <a:pt x="112" y="16"/>
                </a:lnTo>
                <a:lnTo>
                  <a:pt x="115" y="5"/>
                </a:lnTo>
                <a:lnTo>
                  <a:pt x="116" y="0"/>
                </a:lnTo>
                <a:lnTo>
                  <a:pt x="140" y="8"/>
                </a:lnTo>
                <a:lnTo>
                  <a:pt x="190" y="24"/>
                </a:lnTo>
                <a:lnTo>
                  <a:pt x="240" y="40"/>
                </a:lnTo>
                <a:lnTo>
                  <a:pt x="264" y="46"/>
                </a:lnTo>
                <a:lnTo>
                  <a:pt x="261" y="51"/>
                </a:lnTo>
                <a:lnTo>
                  <a:pt x="258" y="62"/>
                </a:lnTo>
                <a:lnTo>
                  <a:pt x="255" y="73"/>
                </a:lnTo>
                <a:lnTo>
                  <a:pt x="253" y="78"/>
                </a:lnTo>
                <a:lnTo>
                  <a:pt x="243" y="76"/>
                </a:lnTo>
                <a:lnTo>
                  <a:pt x="234" y="76"/>
                </a:lnTo>
                <a:lnTo>
                  <a:pt x="226" y="77"/>
                </a:lnTo>
                <a:lnTo>
                  <a:pt x="219" y="79"/>
                </a:lnTo>
                <a:lnTo>
                  <a:pt x="212" y="83"/>
                </a:lnTo>
                <a:lnTo>
                  <a:pt x="207" y="89"/>
                </a:lnTo>
                <a:lnTo>
                  <a:pt x="203" y="97"/>
                </a:lnTo>
                <a:lnTo>
                  <a:pt x="200" y="107"/>
                </a:lnTo>
                <a:lnTo>
                  <a:pt x="196" y="116"/>
                </a:lnTo>
                <a:lnTo>
                  <a:pt x="188" y="142"/>
                </a:lnTo>
                <a:lnTo>
                  <a:pt x="177" y="178"/>
                </a:lnTo>
                <a:lnTo>
                  <a:pt x="163" y="221"/>
                </a:lnTo>
                <a:lnTo>
                  <a:pt x="150" y="262"/>
                </a:lnTo>
                <a:lnTo>
                  <a:pt x="139" y="299"/>
                </a:lnTo>
                <a:lnTo>
                  <a:pt x="131" y="325"/>
                </a:lnTo>
                <a:lnTo>
                  <a:pt x="128" y="335"/>
                </a:lnTo>
                <a:lnTo>
                  <a:pt x="126" y="345"/>
                </a:lnTo>
                <a:lnTo>
                  <a:pt x="125" y="354"/>
                </a:lnTo>
                <a:lnTo>
                  <a:pt x="126" y="362"/>
                </a:lnTo>
                <a:lnTo>
                  <a:pt x="128" y="368"/>
                </a:lnTo>
                <a:lnTo>
                  <a:pt x="132" y="375"/>
                </a:lnTo>
                <a:lnTo>
                  <a:pt x="139" y="380"/>
                </a:lnTo>
                <a:lnTo>
                  <a:pt x="146" y="385"/>
                </a:lnTo>
                <a:lnTo>
                  <a:pt x="156" y="388"/>
                </a:lnTo>
                <a:lnTo>
                  <a:pt x="155" y="394"/>
                </a:lnTo>
                <a:lnTo>
                  <a:pt x="152" y="404"/>
                </a:lnTo>
                <a:lnTo>
                  <a:pt x="148" y="416"/>
                </a:lnTo>
                <a:lnTo>
                  <a:pt x="146" y="420"/>
                </a:lnTo>
                <a:lnTo>
                  <a:pt x="124" y="414"/>
                </a:lnTo>
                <a:lnTo>
                  <a:pt x="73" y="398"/>
                </a:lnTo>
                <a:lnTo>
                  <a:pt x="22" y="382"/>
                </a:lnTo>
                <a:lnTo>
                  <a:pt x="0" y="375"/>
                </a:lnTo>
                <a:lnTo>
                  <a:pt x="1" y="370"/>
                </a:lnTo>
                <a:lnTo>
                  <a:pt x="4" y="359"/>
                </a:lnTo>
                <a:lnTo>
                  <a:pt x="7" y="348"/>
                </a:lnTo>
                <a:lnTo>
                  <a:pt x="10" y="343"/>
                </a:lnTo>
                <a:lnTo>
                  <a:pt x="19" y="345"/>
                </a:lnTo>
                <a:lnTo>
                  <a:pt x="29" y="346"/>
                </a:lnTo>
                <a:lnTo>
                  <a:pt x="36" y="345"/>
                </a:lnTo>
                <a:lnTo>
                  <a:pt x="44" y="341"/>
                </a:lnTo>
                <a:lnTo>
                  <a:pt x="50" y="338"/>
                </a:lnTo>
                <a:lnTo>
                  <a:pt x="55" y="332"/>
                </a:lnTo>
                <a:lnTo>
                  <a:pt x="60" y="324"/>
                </a:lnTo>
                <a:lnTo>
                  <a:pt x="64" y="315"/>
                </a:lnTo>
                <a:close/>
              </a:path>
            </a:pathLst>
          </a:custGeom>
          <a:solidFill>
            <a:srgbClr val="FFFFFF"/>
          </a:solidFill>
          <a:ln w="9525">
            <a:noFill/>
            <a:round/>
            <a:headEnd/>
            <a:tailEnd/>
          </a:ln>
        </p:spPr>
        <p:txBody>
          <a:bodyPr/>
          <a:lstStyle/>
          <a:p>
            <a:endParaRPr lang="en-US"/>
          </a:p>
        </p:txBody>
      </p:sp>
      <p:sp>
        <p:nvSpPr>
          <p:cNvPr id="500" name="Freeform 504"/>
          <p:cNvSpPr>
            <a:spLocks/>
          </p:cNvSpPr>
          <p:nvPr/>
        </p:nvSpPr>
        <p:spPr bwMode="auto">
          <a:xfrm>
            <a:off x="3338513" y="954088"/>
            <a:ext cx="79375" cy="95250"/>
          </a:xfrm>
          <a:custGeom>
            <a:avLst/>
            <a:gdLst>
              <a:gd name="T0" fmla="*/ 12479368 w 363"/>
              <a:gd name="T1" fmla="*/ 18075784 h 443"/>
              <a:gd name="T2" fmla="*/ 11092820 w 363"/>
              <a:gd name="T3" fmla="*/ 20387370 h 443"/>
              <a:gd name="T4" fmla="*/ 9706272 w 363"/>
              <a:gd name="T5" fmla="*/ 19786414 h 443"/>
              <a:gd name="T6" fmla="*/ 9945272 w 363"/>
              <a:gd name="T7" fmla="*/ 18122011 h 443"/>
              <a:gd name="T8" fmla="*/ 8415281 w 363"/>
              <a:gd name="T9" fmla="*/ 18260694 h 443"/>
              <a:gd name="T10" fmla="*/ 6215740 w 363"/>
              <a:gd name="T11" fmla="*/ 18306921 h 443"/>
              <a:gd name="T12" fmla="*/ 4207531 w 363"/>
              <a:gd name="T13" fmla="*/ 17752192 h 443"/>
              <a:gd name="T14" fmla="*/ 3059983 w 363"/>
              <a:gd name="T15" fmla="*/ 17105008 h 443"/>
              <a:gd name="T16" fmla="*/ 2056097 w 363"/>
              <a:gd name="T17" fmla="*/ 16319142 h 443"/>
              <a:gd name="T18" fmla="*/ 1099661 w 363"/>
              <a:gd name="T19" fmla="*/ 15117229 h 443"/>
              <a:gd name="T20" fmla="*/ 191331 w 363"/>
              <a:gd name="T21" fmla="*/ 12898097 h 443"/>
              <a:gd name="T22" fmla="*/ 47887 w 363"/>
              <a:gd name="T23" fmla="*/ 10401816 h 443"/>
              <a:gd name="T24" fmla="*/ 478218 w 363"/>
              <a:gd name="T25" fmla="*/ 7812865 h 443"/>
              <a:gd name="T26" fmla="*/ 1625766 w 363"/>
              <a:gd name="T27" fmla="*/ 5177687 h 443"/>
              <a:gd name="T28" fmla="*/ 3251314 w 363"/>
              <a:gd name="T29" fmla="*/ 2958770 h 443"/>
              <a:gd name="T30" fmla="*/ 5211636 w 363"/>
              <a:gd name="T31" fmla="*/ 1294368 h 443"/>
              <a:gd name="T32" fmla="*/ 7459063 w 363"/>
              <a:gd name="T33" fmla="*/ 323592 h 443"/>
              <a:gd name="T34" fmla="*/ 9897385 w 363"/>
              <a:gd name="T35" fmla="*/ 0 h 443"/>
              <a:gd name="T36" fmla="*/ 12288256 w 363"/>
              <a:gd name="T37" fmla="*/ 600957 h 443"/>
              <a:gd name="T38" fmla="*/ 13531360 w 363"/>
              <a:gd name="T39" fmla="*/ 1340595 h 443"/>
              <a:gd name="T40" fmla="*/ 14726577 w 363"/>
              <a:gd name="T41" fmla="*/ 2496496 h 443"/>
              <a:gd name="T42" fmla="*/ 15778569 w 363"/>
              <a:gd name="T43" fmla="*/ 3097453 h 443"/>
              <a:gd name="T44" fmla="*/ 17356448 w 363"/>
              <a:gd name="T45" fmla="*/ 3189907 h 443"/>
              <a:gd name="T46" fmla="*/ 16304456 w 363"/>
              <a:gd name="T47" fmla="*/ 8413822 h 443"/>
              <a:gd name="T48" fmla="*/ 14678908 w 363"/>
              <a:gd name="T49" fmla="*/ 9199688 h 443"/>
              <a:gd name="T50" fmla="*/ 14678908 w 363"/>
              <a:gd name="T51" fmla="*/ 7211909 h 443"/>
              <a:gd name="T52" fmla="*/ 14344134 w 363"/>
              <a:gd name="T53" fmla="*/ 5593734 h 443"/>
              <a:gd name="T54" fmla="*/ 13770360 w 363"/>
              <a:gd name="T55" fmla="*/ 4253138 h 443"/>
              <a:gd name="T56" fmla="*/ 13005473 w 363"/>
              <a:gd name="T57" fmla="*/ 3282362 h 443"/>
              <a:gd name="T58" fmla="*/ 12144812 w 363"/>
              <a:gd name="T59" fmla="*/ 2588951 h 443"/>
              <a:gd name="T60" fmla="*/ 10805933 w 363"/>
              <a:gd name="T61" fmla="*/ 2126677 h 443"/>
              <a:gd name="T62" fmla="*/ 9323611 w 363"/>
              <a:gd name="T63" fmla="*/ 2219131 h 443"/>
              <a:gd name="T64" fmla="*/ 7841507 w 363"/>
              <a:gd name="T65" fmla="*/ 2912543 h 443"/>
              <a:gd name="T66" fmla="*/ 6407071 w 363"/>
              <a:gd name="T67" fmla="*/ 4206911 h 443"/>
              <a:gd name="T68" fmla="*/ 5116080 w 363"/>
              <a:gd name="T69" fmla="*/ 6009780 h 443"/>
              <a:gd name="T70" fmla="*/ 3968531 w 363"/>
              <a:gd name="T71" fmla="*/ 8413822 h 443"/>
              <a:gd name="T72" fmla="*/ 3251314 w 363"/>
              <a:gd name="T73" fmla="*/ 10817863 h 443"/>
              <a:gd name="T74" fmla="*/ 3155758 w 363"/>
              <a:gd name="T75" fmla="*/ 12851870 h 443"/>
              <a:gd name="T76" fmla="*/ 3538201 w 363"/>
              <a:gd name="T77" fmla="*/ 14377590 h 443"/>
              <a:gd name="T78" fmla="*/ 4398862 w 363"/>
              <a:gd name="T79" fmla="*/ 15533275 h 443"/>
              <a:gd name="T80" fmla="*/ 5546410 w 363"/>
              <a:gd name="T81" fmla="*/ 16272914 h 443"/>
              <a:gd name="T82" fmla="*/ 6693958 w 363"/>
              <a:gd name="T83" fmla="*/ 16642734 h 443"/>
              <a:gd name="T84" fmla="*/ 7841507 w 363"/>
              <a:gd name="T85" fmla="*/ 16688961 h 443"/>
              <a:gd name="T86" fmla="*/ 8893280 w 363"/>
              <a:gd name="T87" fmla="*/ 16457824 h 443"/>
              <a:gd name="T88" fmla="*/ 9849716 w 363"/>
              <a:gd name="T89" fmla="*/ 15810640 h 443"/>
              <a:gd name="T90" fmla="*/ 10662490 w 363"/>
              <a:gd name="T91" fmla="*/ 14793637 h 443"/>
              <a:gd name="T92" fmla="*/ 11092820 w 363"/>
              <a:gd name="T93" fmla="*/ 13591508 h 443"/>
              <a:gd name="T94" fmla="*/ 10949377 w 363"/>
              <a:gd name="T95" fmla="*/ 12482050 h 443"/>
              <a:gd name="T96" fmla="*/ 9945272 w 363"/>
              <a:gd name="T97" fmla="*/ 11557502 h 443"/>
              <a:gd name="T98" fmla="*/ 11571038 w 363"/>
              <a:gd name="T99" fmla="*/ 10586726 h 443"/>
              <a:gd name="T100" fmla="*/ 16926117 w 363"/>
              <a:gd name="T101" fmla="*/ 12898097 h 443"/>
              <a:gd name="T102" fmla="*/ 15730682 w 363"/>
              <a:gd name="T103" fmla="*/ 14146238 h 443"/>
              <a:gd name="T104" fmla="*/ 14631021 w 363"/>
              <a:gd name="T105" fmla="*/ 14377590 h 443"/>
              <a:gd name="T106" fmla="*/ 13866135 w 363"/>
              <a:gd name="T107" fmla="*/ 15209683 h 44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63" h="443">
                <a:moveTo>
                  <a:pt x="286" y="337"/>
                </a:moveTo>
                <a:lnTo>
                  <a:pt x="278" y="354"/>
                </a:lnTo>
                <a:lnTo>
                  <a:pt x="261" y="391"/>
                </a:lnTo>
                <a:lnTo>
                  <a:pt x="245" y="427"/>
                </a:lnTo>
                <a:lnTo>
                  <a:pt x="238" y="443"/>
                </a:lnTo>
                <a:lnTo>
                  <a:pt x="232" y="441"/>
                </a:lnTo>
                <a:lnTo>
                  <a:pt x="221" y="436"/>
                </a:lnTo>
                <a:lnTo>
                  <a:pt x="209" y="430"/>
                </a:lnTo>
                <a:lnTo>
                  <a:pt x="203" y="428"/>
                </a:lnTo>
                <a:lnTo>
                  <a:pt x="204" y="422"/>
                </a:lnTo>
                <a:lnTo>
                  <a:pt x="206" y="407"/>
                </a:lnTo>
                <a:lnTo>
                  <a:pt x="208" y="392"/>
                </a:lnTo>
                <a:lnTo>
                  <a:pt x="208" y="385"/>
                </a:lnTo>
                <a:lnTo>
                  <a:pt x="192" y="392"/>
                </a:lnTo>
                <a:lnTo>
                  <a:pt x="176" y="395"/>
                </a:lnTo>
                <a:lnTo>
                  <a:pt x="160" y="397"/>
                </a:lnTo>
                <a:lnTo>
                  <a:pt x="145" y="397"/>
                </a:lnTo>
                <a:lnTo>
                  <a:pt x="130" y="396"/>
                </a:lnTo>
                <a:lnTo>
                  <a:pt x="115" y="393"/>
                </a:lnTo>
                <a:lnTo>
                  <a:pt x="101" y="389"/>
                </a:lnTo>
                <a:lnTo>
                  <a:pt x="88" y="384"/>
                </a:lnTo>
                <a:lnTo>
                  <a:pt x="80" y="380"/>
                </a:lnTo>
                <a:lnTo>
                  <a:pt x="72" y="375"/>
                </a:lnTo>
                <a:lnTo>
                  <a:pt x="64" y="370"/>
                </a:lnTo>
                <a:lnTo>
                  <a:pt x="57" y="365"/>
                </a:lnTo>
                <a:lnTo>
                  <a:pt x="50" y="360"/>
                </a:lnTo>
                <a:lnTo>
                  <a:pt x="43" y="353"/>
                </a:lnTo>
                <a:lnTo>
                  <a:pt x="38" y="347"/>
                </a:lnTo>
                <a:lnTo>
                  <a:pt x="33" y="341"/>
                </a:lnTo>
                <a:lnTo>
                  <a:pt x="23" y="327"/>
                </a:lnTo>
                <a:lnTo>
                  <a:pt x="14" y="312"/>
                </a:lnTo>
                <a:lnTo>
                  <a:pt x="8" y="296"/>
                </a:lnTo>
                <a:lnTo>
                  <a:pt x="4" y="279"/>
                </a:lnTo>
                <a:lnTo>
                  <a:pt x="1" y="262"/>
                </a:lnTo>
                <a:lnTo>
                  <a:pt x="0" y="244"/>
                </a:lnTo>
                <a:lnTo>
                  <a:pt x="1" y="225"/>
                </a:lnTo>
                <a:lnTo>
                  <a:pt x="2" y="207"/>
                </a:lnTo>
                <a:lnTo>
                  <a:pt x="5" y="188"/>
                </a:lnTo>
                <a:lnTo>
                  <a:pt x="10" y="169"/>
                </a:lnTo>
                <a:lnTo>
                  <a:pt x="17" y="150"/>
                </a:lnTo>
                <a:lnTo>
                  <a:pt x="24" y="130"/>
                </a:lnTo>
                <a:lnTo>
                  <a:pt x="34" y="112"/>
                </a:lnTo>
                <a:lnTo>
                  <a:pt x="43" y="95"/>
                </a:lnTo>
                <a:lnTo>
                  <a:pt x="55" y="79"/>
                </a:lnTo>
                <a:lnTo>
                  <a:pt x="68" y="64"/>
                </a:lnTo>
                <a:lnTo>
                  <a:pt x="81" y="51"/>
                </a:lnTo>
                <a:lnTo>
                  <a:pt x="95" y="39"/>
                </a:lnTo>
                <a:lnTo>
                  <a:pt x="109" y="28"/>
                </a:lnTo>
                <a:lnTo>
                  <a:pt x="124" y="19"/>
                </a:lnTo>
                <a:lnTo>
                  <a:pt x="140" y="12"/>
                </a:lnTo>
                <a:lnTo>
                  <a:pt x="156" y="7"/>
                </a:lnTo>
                <a:lnTo>
                  <a:pt x="172" y="2"/>
                </a:lnTo>
                <a:lnTo>
                  <a:pt x="190" y="0"/>
                </a:lnTo>
                <a:lnTo>
                  <a:pt x="207" y="0"/>
                </a:lnTo>
                <a:lnTo>
                  <a:pt x="223" y="2"/>
                </a:lnTo>
                <a:lnTo>
                  <a:pt x="240" y="7"/>
                </a:lnTo>
                <a:lnTo>
                  <a:pt x="257" y="13"/>
                </a:lnTo>
                <a:lnTo>
                  <a:pt x="265" y="17"/>
                </a:lnTo>
                <a:lnTo>
                  <a:pt x="275" y="23"/>
                </a:lnTo>
                <a:lnTo>
                  <a:pt x="283" y="29"/>
                </a:lnTo>
                <a:lnTo>
                  <a:pt x="292" y="37"/>
                </a:lnTo>
                <a:lnTo>
                  <a:pt x="301" y="44"/>
                </a:lnTo>
                <a:lnTo>
                  <a:pt x="308" y="54"/>
                </a:lnTo>
                <a:lnTo>
                  <a:pt x="316" y="64"/>
                </a:lnTo>
                <a:lnTo>
                  <a:pt x="322" y="75"/>
                </a:lnTo>
                <a:lnTo>
                  <a:pt x="330" y="67"/>
                </a:lnTo>
                <a:lnTo>
                  <a:pt x="340" y="59"/>
                </a:lnTo>
                <a:lnTo>
                  <a:pt x="351" y="64"/>
                </a:lnTo>
                <a:lnTo>
                  <a:pt x="363" y="69"/>
                </a:lnTo>
                <a:lnTo>
                  <a:pt x="358" y="90"/>
                </a:lnTo>
                <a:lnTo>
                  <a:pt x="350" y="136"/>
                </a:lnTo>
                <a:lnTo>
                  <a:pt x="341" y="182"/>
                </a:lnTo>
                <a:lnTo>
                  <a:pt x="338" y="202"/>
                </a:lnTo>
                <a:lnTo>
                  <a:pt x="323" y="201"/>
                </a:lnTo>
                <a:lnTo>
                  <a:pt x="307" y="199"/>
                </a:lnTo>
                <a:lnTo>
                  <a:pt x="308" y="184"/>
                </a:lnTo>
                <a:lnTo>
                  <a:pt x="308" y="170"/>
                </a:lnTo>
                <a:lnTo>
                  <a:pt x="307" y="156"/>
                </a:lnTo>
                <a:lnTo>
                  <a:pt x="305" y="143"/>
                </a:lnTo>
                <a:lnTo>
                  <a:pt x="303" y="131"/>
                </a:lnTo>
                <a:lnTo>
                  <a:pt x="300" y="121"/>
                </a:lnTo>
                <a:lnTo>
                  <a:pt x="296" y="110"/>
                </a:lnTo>
                <a:lnTo>
                  <a:pt x="292" y="101"/>
                </a:lnTo>
                <a:lnTo>
                  <a:pt x="288" y="92"/>
                </a:lnTo>
                <a:lnTo>
                  <a:pt x="282" y="85"/>
                </a:lnTo>
                <a:lnTo>
                  <a:pt x="277" y="77"/>
                </a:lnTo>
                <a:lnTo>
                  <a:pt x="272" y="71"/>
                </a:lnTo>
                <a:lnTo>
                  <a:pt x="266" y="65"/>
                </a:lnTo>
                <a:lnTo>
                  <a:pt x="260" y="60"/>
                </a:lnTo>
                <a:lnTo>
                  <a:pt x="254" y="56"/>
                </a:lnTo>
                <a:lnTo>
                  <a:pt x="246" y="53"/>
                </a:lnTo>
                <a:lnTo>
                  <a:pt x="237" y="48"/>
                </a:lnTo>
                <a:lnTo>
                  <a:pt x="226" y="46"/>
                </a:lnTo>
                <a:lnTo>
                  <a:pt x="215" y="46"/>
                </a:lnTo>
                <a:lnTo>
                  <a:pt x="204" y="46"/>
                </a:lnTo>
                <a:lnTo>
                  <a:pt x="195" y="48"/>
                </a:lnTo>
                <a:lnTo>
                  <a:pt x="184" y="53"/>
                </a:lnTo>
                <a:lnTo>
                  <a:pt x="174" y="57"/>
                </a:lnTo>
                <a:lnTo>
                  <a:pt x="164" y="63"/>
                </a:lnTo>
                <a:lnTo>
                  <a:pt x="153" y="72"/>
                </a:lnTo>
                <a:lnTo>
                  <a:pt x="144" y="80"/>
                </a:lnTo>
                <a:lnTo>
                  <a:pt x="134" y="91"/>
                </a:lnTo>
                <a:lnTo>
                  <a:pt x="125" y="103"/>
                </a:lnTo>
                <a:lnTo>
                  <a:pt x="116" y="115"/>
                </a:lnTo>
                <a:lnTo>
                  <a:pt x="107" y="130"/>
                </a:lnTo>
                <a:lnTo>
                  <a:pt x="99" y="145"/>
                </a:lnTo>
                <a:lnTo>
                  <a:pt x="91" y="162"/>
                </a:lnTo>
                <a:lnTo>
                  <a:pt x="83" y="182"/>
                </a:lnTo>
                <a:lnTo>
                  <a:pt x="76" y="201"/>
                </a:lnTo>
                <a:lnTo>
                  <a:pt x="71" y="218"/>
                </a:lnTo>
                <a:lnTo>
                  <a:pt x="68" y="234"/>
                </a:lnTo>
                <a:lnTo>
                  <a:pt x="66" y="250"/>
                </a:lnTo>
                <a:lnTo>
                  <a:pt x="65" y="264"/>
                </a:lnTo>
                <a:lnTo>
                  <a:pt x="66" y="278"/>
                </a:lnTo>
                <a:lnTo>
                  <a:pt x="67" y="289"/>
                </a:lnTo>
                <a:lnTo>
                  <a:pt x="70" y="301"/>
                </a:lnTo>
                <a:lnTo>
                  <a:pt x="74" y="311"/>
                </a:lnTo>
                <a:lnTo>
                  <a:pt x="80" y="320"/>
                </a:lnTo>
                <a:lnTo>
                  <a:pt x="85" y="329"/>
                </a:lnTo>
                <a:lnTo>
                  <a:pt x="92" y="336"/>
                </a:lnTo>
                <a:lnTo>
                  <a:pt x="99" y="343"/>
                </a:lnTo>
                <a:lnTo>
                  <a:pt x="107" y="348"/>
                </a:lnTo>
                <a:lnTo>
                  <a:pt x="116" y="352"/>
                </a:lnTo>
                <a:lnTo>
                  <a:pt x="124" y="356"/>
                </a:lnTo>
                <a:lnTo>
                  <a:pt x="132" y="358"/>
                </a:lnTo>
                <a:lnTo>
                  <a:pt x="140" y="360"/>
                </a:lnTo>
                <a:lnTo>
                  <a:pt x="148" y="361"/>
                </a:lnTo>
                <a:lnTo>
                  <a:pt x="156" y="362"/>
                </a:lnTo>
                <a:lnTo>
                  <a:pt x="164" y="361"/>
                </a:lnTo>
                <a:lnTo>
                  <a:pt x="171" y="360"/>
                </a:lnTo>
                <a:lnTo>
                  <a:pt x="179" y="358"/>
                </a:lnTo>
                <a:lnTo>
                  <a:pt x="186" y="356"/>
                </a:lnTo>
                <a:lnTo>
                  <a:pt x="193" y="351"/>
                </a:lnTo>
                <a:lnTo>
                  <a:pt x="199" y="347"/>
                </a:lnTo>
                <a:lnTo>
                  <a:pt x="206" y="342"/>
                </a:lnTo>
                <a:lnTo>
                  <a:pt x="212" y="335"/>
                </a:lnTo>
                <a:lnTo>
                  <a:pt x="217" y="328"/>
                </a:lnTo>
                <a:lnTo>
                  <a:pt x="223" y="320"/>
                </a:lnTo>
                <a:lnTo>
                  <a:pt x="227" y="311"/>
                </a:lnTo>
                <a:lnTo>
                  <a:pt x="230" y="302"/>
                </a:lnTo>
                <a:lnTo>
                  <a:pt x="232" y="294"/>
                </a:lnTo>
                <a:lnTo>
                  <a:pt x="233" y="285"/>
                </a:lnTo>
                <a:lnTo>
                  <a:pt x="231" y="278"/>
                </a:lnTo>
                <a:lnTo>
                  <a:pt x="229" y="270"/>
                </a:lnTo>
                <a:lnTo>
                  <a:pt x="224" y="263"/>
                </a:lnTo>
                <a:lnTo>
                  <a:pt x="216" y="256"/>
                </a:lnTo>
                <a:lnTo>
                  <a:pt x="208" y="250"/>
                </a:lnTo>
                <a:lnTo>
                  <a:pt x="215" y="234"/>
                </a:lnTo>
                <a:lnTo>
                  <a:pt x="222" y="219"/>
                </a:lnTo>
                <a:lnTo>
                  <a:pt x="242" y="229"/>
                </a:lnTo>
                <a:lnTo>
                  <a:pt x="288" y="249"/>
                </a:lnTo>
                <a:lnTo>
                  <a:pt x="333" y="269"/>
                </a:lnTo>
                <a:lnTo>
                  <a:pt x="354" y="279"/>
                </a:lnTo>
                <a:lnTo>
                  <a:pt x="346" y="294"/>
                </a:lnTo>
                <a:lnTo>
                  <a:pt x="340" y="310"/>
                </a:lnTo>
                <a:lnTo>
                  <a:pt x="329" y="306"/>
                </a:lnTo>
                <a:lnTo>
                  <a:pt x="321" y="306"/>
                </a:lnTo>
                <a:lnTo>
                  <a:pt x="312" y="308"/>
                </a:lnTo>
                <a:lnTo>
                  <a:pt x="306" y="311"/>
                </a:lnTo>
                <a:lnTo>
                  <a:pt x="301" y="315"/>
                </a:lnTo>
                <a:lnTo>
                  <a:pt x="295" y="320"/>
                </a:lnTo>
                <a:lnTo>
                  <a:pt x="290" y="329"/>
                </a:lnTo>
                <a:lnTo>
                  <a:pt x="286" y="337"/>
                </a:lnTo>
                <a:close/>
              </a:path>
            </a:pathLst>
          </a:custGeom>
          <a:solidFill>
            <a:srgbClr val="FFFFFF"/>
          </a:solidFill>
          <a:ln w="9525">
            <a:noFill/>
            <a:round/>
            <a:headEnd/>
            <a:tailEnd/>
          </a:ln>
        </p:spPr>
        <p:txBody>
          <a:bodyPr/>
          <a:lstStyle/>
          <a:p>
            <a:endParaRPr lang="en-US"/>
          </a:p>
        </p:txBody>
      </p:sp>
      <p:sp>
        <p:nvSpPr>
          <p:cNvPr id="501" name="Freeform 505"/>
          <p:cNvSpPr>
            <a:spLocks/>
          </p:cNvSpPr>
          <p:nvPr/>
        </p:nvSpPr>
        <p:spPr bwMode="auto">
          <a:xfrm>
            <a:off x="3400425" y="984250"/>
            <a:ext cx="71438" cy="88900"/>
          </a:xfrm>
          <a:custGeom>
            <a:avLst/>
            <a:gdLst>
              <a:gd name="T0" fmla="*/ 3728850 w 335"/>
              <a:gd name="T1" fmla="*/ 13032526 h 415"/>
              <a:gd name="T2" fmla="*/ 5275110 w 335"/>
              <a:gd name="T3" fmla="*/ 10416724 h 415"/>
              <a:gd name="T4" fmla="*/ 7366857 w 335"/>
              <a:gd name="T5" fmla="*/ 6975115 h 415"/>
              <a:gd name="T6" fmla="*/ 8913117 w 335"/>
              <a:gd name="T7" fmla="*/ 4451212 h 415"/>
              <a:gd name="T8" fmla="*/ 9367761 w 335"/>
              <a:gd name="T9" fmla="*/ 3625192 h 415"/>
              <a:gd name="T10" fmla="*/ 9549661 w 335"/>
              <a:gd name="T11" fmla="*/ 2891071 h 415"/>
              <a:gd name="T12" fmla="*/ 9367761 w 335"/>
              <a:gd name="T13" fmla="*/ 2202578 h 415"/>
              <a:gd name="T14" fmla="*/ 8867482 w 335"/>
              <a:gd name="T15" fmla="*/ 1606198 h 415"/>
              <a:gd name="T16" fmla="*/ 8867482 w 335"/>
              <a:gd name="T17" fmla="*/ 688279 h 415"/>
              <a:gd name="T18" fmla="*/ 10231841 w 335"/>
              <a:gd name="T19" fmla="*/ 596594 h 415"/>
              <a:gd name="T20" fmla="*/ 14324492 w 335"/>
              <a:gd name="T21" fmla="*/ 3120497 h 415"/>
              <a:gd name="T22" fmla="*/ 14824771 w 335"/>
              <a:gd name="T23" fmla="*/ 4359527 h 415"/>
              <a:gd name="T24" fmla="*/ 14006113 w 335"/>
              <a:gd name="T25" fmla="*/ 4772538 h 415"/>
              <a:gd name="T26" fmla="*/ 13278512 w 335"/>
              <a:gd name="T27" fmla="*/ 4588954 h 415"/>
              <a:gd name="T28" fmla="*/ 12596545 w 335"/>
              <a:gd name="T29" fmla="*/ 4726481 h 415"/>
              <a:gd name="T30" fmla="*/ 12005209 w 335"/>
              <a:gd name="T31" fmla="*/ 5277233 h 415"/>
              <a:gd name="T32" fmla="*/ 11505143 w 335"/>
              <a:gd name="T33" fmla="*/ 6057410 h 415"/>
              <a:gd name="T34" fmla="*/ 9913462 w 335"/>
              <a:gd name="T35" fmla="*/ 8627156 h 415"/>
              <a:gd name="T36" fmla="*/ 7867136 w 335"/>
              <a:gd name="T37" fmla="*/ 12022922 h 415"/>
              <a:gd name="T38" fmla="*/ 6275455 w 335"/>
              <a:gd name="T39" fmla="*/ 14638510 h 415"/>
              <a:gd name="T40" fmla="*/ 5866233 w 335"/>
              <a:gd name="T41" fmla="*/ 15418687 h 415"/>
              <a:gd name="T42" fmla="*/ 5638911 w 335"/>
              <a:gd name="T43" fmla="*/ 16198865 h 415"/>
              <a:gd name="T44" fmla="*/ 5866233 w 335"/>
              <a:gd name="T45" fmla="*/ 16841302 h 415"/>
              <a:gd name="T46" fmla="*/ 6320877 w 335"/>
              <a:gd name="T47" fmla="*/ 17483738 h 415"/>
              <a:gd name="T48" fmla="*/ 6320877 w 335"/>
              <a:gd name="T49" fmla="*/ 18401443 h 415"/>
              <a:gd name="T50" fmla="*/ 5002153 w 335"/>
              <a:gd name="T51" fmla="*/ 18447286 h 415"/>
              <a:gd name="T52" fmla="*/ 909502 w 335"/>
              <a:gd name="T53" fmla="*/ 15969225 h 415"/>
              <a:gd name="T54" fmla="*/ 363801 w 335"/>
              <a:gd name="T55" fmla="*/ 14730409 h 415"/>
              <a:gd name="T56" fmla="*/ 1136824 w 335"/>
              <a:gd name="T57" fmla="*/ 14225500 h 415"/>
              <a:gd name="T58" fmla="*/ 1909847 w 335"/>
              <a:gd name="T59" fmla="*/ 14454926 h 415"/>
              <a:gd name="T60" fmla="*/ 2592027 w 335"/>
              <a:gd name="T61" fmla="*/ 14271342 h 415"/>
              <a:gd name="T62" fmla="*/ 3183149 w 335"/>
              <a:gd name="T63" fmla="*/ 13812489 h 4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35" h="415">
                <a:moveTo>
                  <a:pt x="76" y="292"/>
                </a:moveTo>
                <a:lnTo>
                  <a:pt x="82" y="284"/>
                </a:lnTo>
                <a:lnTo>
                  <a:pt x="96" y="260"/>
                </a:lnTo>
                <a:lnTo>
                  <a:pt x="116" y="227"/>
                </a:lnTo>
                <a:lnTo>
                  <a:pt x="138" y="190"/>
                </a:lnTo>
                <a:lnTo>
                  <a:pt x="162" y="152"/>
                </a:lnTo>
                <a:lnTo>
                  <a:pt x="181" y="120"/>
                </a:lnTo>
                <a:lnTo>
                  <a:pt x="196" y="97"/>
                </a:lnTo>
                <a:lnTo>
                  <a:pt x="201" y="88"/>
                </a:lnTo>
                <a:lnTo>
                  <a:pt x="206" y="79"/>
                </a:lnTo>
                <a:lnTo>
                  <a:pt x="209" y="70"/>
                </a:lnTo>
                <a:lnTo>
                  <a:pt x="210" y="63"/>
                </a:lnTo>
                <a:lnTo>
                  <a:pt x="209" y="55"/>
                </a:lnTo>
                <a:lnTo>
                  <a:pt x="206" y="48"/>
                </a:lnTo>
                <a:lnTo>
                  <a:pt x="201" y="42"/>
                </a:lnTo>
                <a:lnTo>
                  <a:pt x="195" y="35"/>
                </a:lnTo>
                <a:lnTo>
                  <a:pt x="186" y="29"/>
                </a:lnTo>
                <a:lnTo>
                  <a:pt x="195" y="15"/>
                </a:lnTo>
                <a:lnTo>
                  <a:pt x="205" y="0"/>
                </a:lnTo>
                <a:lnTo>
                  <a:pt x="225" y="13"/>
                </a:lnTo>
                <a:lnTo>
                  <a:pt x="270" y="40"/>
                </a:lnTo>
                <a:lnTo>
                  <a:pt x="315" y="68"/>
                </a:lnTo>
                <a:lnTo>
                  <a:pt x="335" y="81"/>
                </a:lnTo>
                <a:lnTo>
                  <a:pt x="326" y="95"/>
                </a:lnTo>
                <a:lnTo>
                  <a:pt x="318" y="109"/>
                </a:lnTo>
                <a:lnTo>
                  <a:pt x="308" y="104"/>
                </a:lnTo>
                <a:lnTo>
                  <a:pt x="300" y="101"/>
                </a:lnTo>
                <a:lnTo>
                  <a:pt x="292" y="100"/>
                </a:lnTo>
                <a:lnTo>
                  <a:pt x="285" y="101"/>
                </a:lnTo>
                <a:lnTo>
                  <a:pt x="277" y="103"/>
                </a:lnTo>
                <a:lnTo>
                  <a:pt x="271" y="109"/>
                </a:lnTo>
                <a:lnTo>
                  <a:pt x="264" y="115"/>
                </a:lnTo>
                <a:lnTo>
                  <a:pt x="258" y="124"/>
                </a:lnTo>
                <a:lnTo>
                  <a:pt x="253" y="132"/>
                </a:lnTo>
                <a:lnTo>
                  <a:pt x="239" y="155"/>
                </a:lnTo>
                <a:lnTo>
                  <a:pt x="218" y="188"/>
                </a:lnTo>
                <a:lnTo>
                  <a:pt x="196" y="225"/>
                </a:lnTo>
                <a:lnTo>
                  <a:pt x="173" y="262"/>
                </a:lnTo>
                <a:lnTo>
                  <a:pt x="153" y="295"/>
                </a:lnTo>
                <a:lnTo>
                  <a:pt x="138" y="319"/>
                </a:lnTo>
                <a:lnTo>
                  <a:pt x="133" y="327"/>
                </a:lnTo>
                <a:lnTo>
                  <a:pt x="129" y="336"/>
                </a:lnTo>
                <a:lnTo>
                  <a:pt x="126" y="344"/>
                </a:lnTo>
                <a:lnTo>
                  <a:pt x="124" y="353"/>
                </a:lnTo>
                <a:lnTo>
                  <a:pt x="126" y="361"/>
                </a:lnTo>
                <a:lnTo>
                  <a:pt x="129" y="367"/>
                </a:lnTo>
                <a:lnTo>
                  <a:pt x="133" y="373"/>
                </a:lnTo>
                <a:lnTo>
                  <a:pt x="139" y="381"/>
                </a:lnTo>
                <a:lnTo>
                  <a:pt x="148" y="386"/>
                </a:lnTo>
                <a:lnTo>
                  <a:pt x="139" y="401"/>
                </a:lnTo>
                <a:lnTo>
                  <a:pt x="130" y="415"/>
                </a:lnTo>
                <a:lnTo>
                  <a:pt x="110" y="402"/>
                </a:lnTo>
                <a:lnTo>
                  <a:pt x="65" y="375"/>
                </a:lnTo>
                <a:lnTo>
                  <a:pt x="20" y="348"/>
                </a:lnTo>
                <a:lnTo>
                  <a:pt x="0" y="335"/>
                </a:lnTo>
                <a:lnTo>
                  <a:pt x="8" y="321"/>
                </a:lnTo>
                <a:lnTo>
                  <a:pt x="17" y="306"/>
                </a:lnTo>
                <a:lnTo>
                  <a:pt x="25" y="310"/>
                </a:lnTo>
                <a:lnTo>
                  <a:pt x="35" y="314"/>
                </a:lnTo>
                <a:lnTo>
                  <a:pt x="42" y="315"/>
                </a:lnTo>
                <a:lnTo>
                  <a:pt x="50" y="314"/>
                </a:lnTo>
                <a:lnTo>
                  <a:pt x="57" y="311"/>
                </a:lnTo>
                <a:lnTo>
                  <a:pt x="64" y="307"/>
                </a:lnTo>
                <a:lnTo>
                  <a:pt x="70" y="301"/>
                </a:lnTo>
                <a:lnTo>
                  <a:pt x="76" y="292"/>
                </a:lnTo>
                <a:close/>
              </a:path>
            </a:pathLst>
          </a:custGeom>
          <a:solidFill>
            <a:srgbClr val="FFFFFF"/>
          </a:solidFill>
          <a:ln w="9525">
            <a:noFill/>
            <a:round/>
            <a:headEnd/>
            <a:tailEnd/>
          </a:ln>
        </p:spPr>
        <p:txBody>
          <a:bodyPr/>
          <a:lstStyle/>
          <a:p>
            <a:endParaRPr lang="en-US"/>
          </a:p>
        </p:txBody>
      </p:sp>
      <p:sp>
        <p:nvSpPr>
          <p:cNvPr id="502" name="Freeform 506"/>
          <p:cNvSpPr>
            <a:spLocks/>
          </p:cNvSpPr>
          <p:nvPr/>
        </p:nvSpPr>
        <p:spPr bwMode="auto">
          <a:xfrm>
            <a:off x="3435350" y="1009650"/>
            <a:ext cx="79375" cy="103188"/>
          </a:xfrm>
          <a:custGeom>
            <a:avLst/>
            <a:gdLst>
              <a:gd name="T0" fmla="*/ 4047478 w 368"/>
              <a:gd name="T1" fmla="*/ 12713330 h 472"/>
              <a:gd name="T2" fmla="*/ 5955066 w 368"/>
              <a:gd name="T3" fmla="*/ 10227855 h 472"/>
              <a:gd name="T4" fmla="*/ 8467242 w 368"/>
              <a:gd name="T5" fmla="*/ 6977870 h 472"/>
              <a:gd name="T6" fmla="*/ 10328240 w 368"/>
              <a:gd name="T7" fmla="*/ 4540491 h 472"/>
              <a:gd name="T8" fmla="*/ 10933043 w 368"/>
              <a:gd name="T9" fmla="*/ 3680226 h 472"/>
              <a:gd name="T10" fmla="*/ 11165560 w 368"/>
              <a:gd name="T11" fmla="*/ 2915498 h 472"/>
              <a:gd name="T12" fmla="*/ 11119186 w 368"/>
              <a:gd name="T13" fmla="*/ 2246307 h 472"/>
              <a:gd name="T14" fmla="*/ 10653937 w 368"/>
              <a:gd name="T15" fmla="*/ 1577115 h 472"/>
              <a:gd name="T16" fmla="*/ 10746900 w 368"/>
              <a:gd name="T17" fmla="*/ 573437 h 472"/>
              <a:gd name="T18" fmla="*/ 12189239 w 368"/>
              <a:gd name="T19" fmla="*/ 716851 h 472"/>
              <a:gd name="T20" fmla="*/ 16236717 w 368"/>
              <a:gd name="T21" fmla="*/ 3966835 h 472"/>
              <a:gd name="T22" fmla="*/ 16701967 w 368"/>
              <a:gd name="T23" fmla="*/ 5352878 h 472"/>
              <a:gd name="T24" fmla="*/ 15678504 w 368"/>
              <a:gd name="T25" fmla="*/ 5591828 h 472"/>
              <a:gd name="T26" fmla="*/ 14980521 w 368"/>
              <a:gd name="T27" fmla="*/ 5209464 h 472"/>
              <a:gd name="T28" fmla="*/ 14608451 w 368"/>
              <a:gd name="T29" fmla="*/ 5161805 h 472"/>
              <a:gd name="T30" fmla="*/ 14236165 w 368"/>
              <a:gd name="T31" fmla="*/ 5161805 h 472"/>
              <a:gd name="T32" fmla="*/ 13910469 w 368"/>
              <a:gd name="T33" fmla="*/ 5352878 h 472"/>
              <a:gd name="T34" fmla="*/ 13352255 w 368"/>
              <a:gd name="T35" fmla="*/ 5783119 h 472"/>
              <a:gd name="T36" fmla="*/ 12700863 w 368"/>
              <a:gd name="T37" fmla="*/ 6595506 h 472"/>
              <a:gd name="T38" fmla="*/ 10886454 w 368"/>
              <a:gd name="T39" fmla="*/ 9033104 h 472"/>
              <a:gd name="T40" fmla="*/ 8374278 w 368"/>
              <a:gd name="T41" fmla="*/ 12283089 h 472"/>
              <a:gd name="T42" fmla="*/ 6513280 w 368"/>
              <a:gd name="T43" fmla="*/ 14720686 h 472"/>
              <a:gd name="T44" fmla="*/ 6001440 w 368"/>
              <a:gd name="T45" fmla="*/ 15437537 h 472"/>
              <a:gd name="T46" fmla="*/ 5722334 w 368"/>
              <a:gd name="T47" fmla="*/ 16010974 h 472"/>
              <a:gd name="T48" fmla="*/ 5722334 w 368"/>
              <a:gd name="T49" fmla="*/ 16536751 h 472"/>
              <a:gd name="T50" fmla="*/ 6048030 w 368"/>
              <a:gd name="T51" fmla="*/ 17110188 h 472"/>
              <a:gd name="T52" fmla="*/ 6792386 w 368"/>
              <a:gd name="T53" fmla="*/ 17779380 h 472"/>
              <a:gd name="T54" fmla="*/ 7629922 w 368"/>
              <a:gd name="T55" fmla="*/ 18305158 h 472"/>
              <a:gd name="T56" fmla="*/ 8467242 w 368"/>
              <a:gd name="T57" fmla="*/ 18687522 h 472"/>
              <a:gd name="T58" fmla="*/ 9397741 w 368"/>
              <a:gd name="T59" fmla="*/ 18926472 h 472"/>
              <a:gd name="T60" fmla="*/ 10374830 w 368"/>
              <a:gd name="T61" fmla="*/ 19069886 h 472"/>
              <a:gd name="T62" fmla="*/ 11444667 w 368"/>
              <a:gd name="T63" fmla="*/ 18926472 h 472"/>
              <a:gd name="T64" fmla="*/ 12700863 w 368"/>
              <a:gd name="T65" fmla="*/ 18687522 h 472"/>
              <a:gd name="T66" fmla="*/ 14050022 w 368"/>
              <a:gd name="T67" fmla="*/ 18161744 h 472"/>
              <a:gd name="T68" fmla="*/ 15073701 w 368"/>
              <a:gd name="T69" fmla="*/ 18544108 h 472"/>
              <a:gd name="T70" fmla="*/ 14561861 w 368"/>
              <a:gd name="T71" fmla="*/ 19691200 h 472"/>
              <a:gd name="T72" fmla="*/ 10607347 w 368"/>
              <a:gd name="T73" fmla="*/ 22080920 h 472"/>
              <a:gd name="T74" fmla="*/ 9258188 w 368"/>
              <a:gd name="T75" fmla="*/ 22224334 h 472"/>
              <a:gd name="T76" fmla="*/ 6652833 w 368"/>
              <a:gd name="T77" fmla="*/ 20073564 h 472"/>
              <a:gd name="T78" fmla="*/ 3070605 w 368"/>
              <a:gd name="T79" fmla="*/ 17158066 h 472"/>
              <a:gd name="T80" fmla="*/ 372286 w 368"/>
              <a:gd name="T81" fmla="*/ 15007295 h 472"/>
              <a:gd name="T82" fmla="*/ 418660 w 368"/>
              <a:gd name="T83" fmla="*/ 14051495 h 472"/>
              <a:gd name="T84" fmla="*/ 1349159 w 368"/>
              <a:gd name="T85" fmla="*/ 13717008 h 472"/>
              <a:gd name="T86" fmla="*/ 2093516 w 368"/>
              <a:gd name="T87" fmla="*/ 13955958 h 472"/>
              <a:gd name="T88" fmla="*/ 2791498 w 368"/>
              <a:gd name="T89" fmla="*/ 13908081 h 472"/>
              <a:gd name="T90" fmla="*/ 3396301 w 368"/>
              <a:gd name="T91" fmla="*/ 13430181 h 47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68" h="472">
                <a:moveTo>
                  <a:pt x="81" y="274"/>
                </a:moveTo>
                <a:lnTo>
                  <a:pt x="87" y="266"/>
                </a:lnTo>
                <a:lnTo>
                  <a:pt x="103" y="245"/>
                </a:lnTo>
                <a:lnTo>
                  <a:pt x="128" y="214"/>
                </a:lnTo>
                <a:lnTo>
                  <a:pt x="155" y="180"/>
                </a:lnTo>
                <a:lnTo>
                  <a:pt x="182" y="146"/>
                </a:lnTo>
                <a:lnTo>
                  <a:pt x="206" y="116"/>
                </a:lnTo>
                <a:lnTo>
                  <a:pt x="222" y="95"/>
                </a:lnTo>
                <a:lnTo>
                  <a:pt x="228" y="86"/>
                </a:lnTo>
                <a:lnTo>
                  <a:pt x="235" y="77"/>
                </a:lnTo>
                <a:lnTo>
                  <a:pt x="239" y="69"/>
                </a:lnTo>
                <a:lnTo>
                  <a:pt x="240" y="61"/>
                </a:lnTo>
                <a:lnTo>
                  <a:pt x="240" y="54"/>
                </a:lnTo>
                <a:lnTo>
                  <a:pt x="239" y="47"/>
                </a:lnTo>
                <a:lnTo>
                  <a:pt x="235" y="40"/>
                </a:lnTo>
                <a:lnTo>
                  <a:pt x="229" y="33"/>
                </a:lnTo>
                <a:lnTo>
                  <a:pt x="222" y="25"/>
                </a:lnTo>
                <a:lnTo>
                  <a:pt x="231" y="12"/>
                </a:lnTo>
                <a:lnTo>
                  <a:pt x="242" y="0"/>
                </a:lnTo>
                <a:lnTo>
                  <a:pt x="262" y="15"/>
                </a:lnTo>
                <a:lnTo>
                  <a:pt x="305" y="49"/>
                </a:lnTo>
                <a:lnTo>
                  <a:pt x="349" y="83"/>
                </a:lnTo>
                <a:lnTo>
                  <a:pt x="368" y="99"/>
                </a:lnTo>
                <a:lnTo>
                  <a:pt x="359" y="112"/>
                </a:lnTo>
                <a:lnTo>
                  <a:pt x="348" y="124"/>
                </a:lnTo>
                <a:lnTo>
                  <a:pt x="337" y="117"/>
                </a:lnTo>
                <a:lnTo>
                  <a:pt x="326" y="112"/>
                </a:lnTo>
                <a:lnTo>
                  <a:pt x="322" y="109"/>
                </a:lnTo>
                <a:lnTo>
                  <a:pt x="318" y="108"/>
                </a:lnTo>
                <a:lnTo>
                  <a:pt x="314" y="108"/>
                </a:lnTo>
                <a:lnTo>
                  <a:pt x="310" y="108"/>
                </a:lnTo>
                <a:lnTo>
                  <a:pt x="306" y="108"/>
                </a:lnTo>
                <a:lnTo>
                  <a:pt x="303" y="109"/>
                </a:lnTo>
                <a:lnTo>
                  <a:pt x="299" y="112"/>
                </a:lnTo>
                <a:lnTo>
                  <a:pt x="296" y="115"/>
                </a:lnTo>
                <a:lnTo>
                  <a:pt x="287" y="121"/>
                </a:lnTo>
                <a:lnTo>
                  <a:pt x="279" y="131"/>
                </a:lnTo>
                <a:lnTo>
                  <a:pt x="273" y="138"/>
                </a:lnTo>
                <a:lnTo>
                  <a:pt x="256" y="160"/>
                </a:lnTo>
                <a:lnTo>
                  <a:pt x="234" y="189"/>
                </a:lnTo>
                <a:lnTo>
                  <a:pt x="207" y="224"/>
                </a:lnTo>
                <a:lnTo>
                  <a:pt x="180" y="257"/>
                </a:lnTo>
                <a:lnTo>
                  <a:pt x="157" y="287"/>
                </a:lnTo>
                <a:lnTo>
                  <a:pt x="140" y="308"/>
                </a:lnTo>
                <a:lnTo>
                  <a:pt x="133" y="315"/>
                </a:lnTo>
                <a:lnTo>
                  <a:pt x="129" y="323"/>
                </a:lnTo>
                <a:lnTo>
                  <a:pt x="125" y="329"/>
                </a:lnTo>
                <a:lnTo>
                  <a:pt x="123" y="335"/>
                </a:lnTo>
                <a:lnTo>
                  <a:pt x="121" y="341"/>
                </a:lnTo>
                <a:lnTo>
                  <a:pt x="123" y="346"/>
                </a:lnTo>
                <a:lnTo>
                  <a:pt x="126" y="353"/>
                </a:lnTo>
                <a:lnTo>
                  <a:pt x="130" y="358"/>
                </a:lnTo>
                <a:lnTo>
                  <a:pt x="139" y="366"/>
                </a:lnTo>
                <a:lnTo>
                  <a:pt x="146" y="372"/>
                </a:lnTo>
                <a:lnTo>
                  <a:pt x="156" y="377"/>
                </a:lnTo>
                <a:lnTo>
                  <a:pt x="164" y="383"/>
                </a:lnTo>
                <a:lnTo>
                  <a:pt x="173" y="387"/>
                </a:lnTo>
                <a:lnTo>
                  <a:pt x="182" y="391"/>
                </a:lnTo>
                <a:lnTo>
                  <a:pt x="192" y="394"/>
                </a:lnTo>
                <a:lnTo>
                  <a:pt x="202" y="396"/>
                </a:lnTo>
                <a:lnTo>
                  <a:pt x="212" y="398"/>
                </a:lnTo>
                <a:lnTo>
                  <a:pt x="223" y="399"/>
                </a:lnTo>
                <a:lnTo>
                  <a:pt x="235" y="398"/>
                </a:lnTo>
                <a:lnTo>
                  <a:pt x="246" y="396"/>
                </a:lnTo>
                <a:lnTo>
                  <a:pt x="259" y="394"/>
                </a:lnTo>
                <a:lnTo>
                  <a:pt x="273" y="391"/>
                </a:lnTo>
                <a:lnTo>
                  <a:pt x="287" y="387"/>
                </a:lnTo>
                <a:lnTo>
                  <a:pt x="302" y="380"/>
                </a:lnTo>
                <a:lnTo>
                  <a:pt x="317" y="374"/>
                </a:lnTo>
                <a:lnTo>
                  <a:pt x="324" y="388"/>
                </a:lnTo>
                <a:lnTo>
                  <a:pt x="332" y="402"/>
                </a:lnTo>
                <a:lnTo>
                  <a:pt x="313" y="412"/>
                </a:lnTo>
                <a:lnTo>
                  <a:pt x="270" y="437"/>
                </a:lnTo>
                <a:lnTo>
                  <a:pt x="228" y="462"/>
                </a:lnTo>
                <a:lnTo>
                  <a:pt x="209" y="472"/>
                </a:lnTo>
                <a:lnTo>
                  <a:pt x="199" y="465"/>
                </a:lnTo>
                <a:lnTo>
                  <a:pt x="176" y="447"/>
                </a:lnTo>
                <a:lnTo>
                  <a:pt x="143" y="420"/>
                </a:lnTo>
                <a:lnTo>
                  <a:pt x="104" y="390"/>
                </a:lnTo>
                <a:lnTo>
                  <a:pt x="66" y="359"/>
                </a:lnTo>
                <a:lnTo>
                  <a:pt x="32" y="334"/>
                </a:lnTo>
                <a:lnTo>
                  <a:pt x="8" y="314"/>
                </a:lnTo>
                <a:lnTo>
                  <a:pt x="0" y="308"/>
                </a:lnTo>
                <a:lnTo>
                  <a:pt x="9" y="294"/>
                </a:lnTo>
                <a:lnTo>
                  <a:pt x="20" y="281"/>
                </a:lnTo>
                <a:lnTo>
                  <a:pt x="29" y="287"/>
                </a:lnTo>
                <a:lnTo>
                  <a:pt x="37" y="290"/>
                </a:lnTo>
                <a:lnTo>
                  <a:pt x="45" y="292"/>
                </a:lnTo>
                <a:lnTo>
                  <a:pt x="52" y="292"/>
                </a:lnTo>
                <a:lnTo>
                  <a:pt x="60" y="291"/>
                </a:lnTo>
                <a:lnTo>
                  <a:pt x="67" y="288"/>
                </a:lnTo>
                <a:lnTo>
                  <a:pt x="73" y="281"/>
                </a:lnTo>
                <a:lnTo>
                  <a:pt x="81" y="274"/>
                </a:lnTo>
                <a:close/>
              </a:path>
            </a:pathLst>
          </a:custGeom>
          <a:solidFill>
            <a:srgbClr val="FFFFFF"/>
          </a:solidFill>
          <a:ln w="9525">
            <a:noFill/>
            <a:round/>
            <a:headEnd/>
            <a:tailEnd/>
          </a:ln>
        </p:spPr>
        <p:txBody>
          <a:bodyPr/>
          <a:lstStyle/>
          <a:p>
            <a:endParaRPr lang="en-US"/>
          </a:p>
        </p:txBody>
      </p:sp>
      <p:sp>
        <p:nvSpPr>
          <p:cNvPr id="503" name="Freeform 507"/>
          <p:cNvSpPr>
            <a:spLocks/>
          </p:cNvSpPr>
          <p:nvPr/>
        </p:nvSpPr>
        <p:spPr bwMode="auto">
          <a:xfrm>
            <a:off x="3492500" y="1063625"/>
            <a:ext cx="85725" cy="103188"/>
          </a:xfrm>
          <a:custGeom>
            <a:avLst/>
            <a:gdLst>
              <a:gd name="T0" fmla="*/ 4358120 w 396"/>
              <a:gd name="T1" fmla="*/ 11970477 h 463"/>
              <a:gd name="T2" fmla="*/ 6560777 w 396"/>
              <a:gd name="T3" fmla="*/ 9735331 h 463"/>
              <a:gd name="T4" fmla="*/ 9559853 w 396"/>
              <a:gd name="T5" fmla="*/ 6804836 h 463"/>
              <a:gd name="T6" fmla="*/ 11809268 w 396"/>
              <a:gd name="T7" fmla="*/ 4569691 h 463"/>
              <a:gd name="T8" fmla="*/ 12465411 w 396"/>
              <a:gd name="T9" fmla="*/ 3824642 h 463"/>
              <a:gd name="T10" fmla="*/ 12887109 w 396"/>
              <a:gd name="T11" fmla="*/ 3079593 h 463"/>
              <a:gd name="T12" fmla="*/ 12887109 w 396"/>
              <a:gd name="T13" fmla="*/ 2334545 h 463"/>
              <a:gd name="T14" fmla="*/ 12512170 w 396"/>
              <a:gd name="T15" fmla="*/ 1589496 h 463"/>
              <a:gd name="T16" fmla="*/ 12840349 w 396"/>
              <a:gd name="T17" fmla="*/ 595950 h 463"/>
              <a:gd name="T18" fmla="*/ 14152418 w 396"/>
              <a:gd name="T19" fmla="*/ 943624 h 463"/>
              <a:gd name="T20" fmla="*/ 17713902 w 396"/>
              <a:gd name="T21" fmla="*/ 4917365 h 463"/>
              <a:gd name="T22" fmla="*/ 17995106 w 396"/>
              <a:gd name="T23" fmla="*/ 6407462 h 463"/>
              <a:gd name="T24" fmla="*/ 16917266 w 396"/>
              <a:gd name="T25" fmla="*/ 6506861 h 463"/>
              <a:gd name="T26" fmla="*/ 16308099 w 396"/>
              <a:gd name="T27" fmla="*/ 6059788 h 463"/>
              <a:gd name="T28" fmla="*/ 15980136 w 396"/>
              <a:gd name="T29" fmla="*/ 5860989 h 463"/>
              <a:gd name="T30" fmla="*/ 15558222 w 396"/>
              <a:gd name="T31" fmla="*/ 5860989 h 463"/>
              <a:gd name="T32" fmla="*/ 15230259 w 396"/>
              <a:gd name="T33" fmla="*/ 6010088 h 463"/>
              <a:gd name="T34" fmla="*/ 14621091 w 396"/>
              <a:gd name="T35" fmla="*/ 6357763 h 463"/>
              <a:gd name="T36" fmla="*/ 13824455 w 396"/>
              <a:gd name="T37" fmla="*/ 7102811 h 463"/>
              <a:gd name="T38" fmla="*/ 11621799 w 396"/>
              <a:gd name="T39" fmla="*/ 9337957 h 463"/>
              <a:gd name="T40" fmla="*/ 8716457 w 396"/>
              <a:gd name="T41" fmla="*/ 12218975 h 463"/>
              <a:gd name="T42" fmla="*/ 6513801 w 396"/>
              <a:gd name="T43" fmla="*/ 14404421 h 463"/>
              <a:gd name="T44" fmla="*/ 5857875 w 396"/>
              <a:gd name="T45" fmla="*/ 15050070 h 463"/>
              <a:gd name="T46" fmla="*/ 5482936 w 396"/>
              <a:gd name="T47" fmla="*/ 15646020 h 463"/>
              <a:gd name="T48" fmla="*/ 5435961 w 396"/>
              <a:gd name="T49" fmla="*/ 16242192 h 463"/>
              <a:gd name="T50" fmla="*/ 5717165 w 396"/>
              <a:gd name="T51" fmla="*/ 16838142 h 463"/>
              <a:gd name="T52" fmla="*/ 6373307 w 396"/>
              <a:gd name="T53" fmla="*/ 17583191 h 463"/>
              <a:gd name="T54" fmla="*/ 7123185 w 396"/>
              <a:gd name="T55" fmla="*/ 18278762 h 463"/>
              <a:gd name="T56" fmla="*/ 7872845 w 396"/>
              <a:gd name="T57" fmla="*/ 18825013 h 463"/>
              <a:gd name="T58" fmla="*/ 8763216 w 396"/>
              <a:gd name="T59" fmla="*/ 19222387 h 463"/>
              <a:gd name="T60" fmla="*/ 9700563 w 396"/>
              <a:gd name="T61" fmla="*/ 19520361 h 463"/>
              <a:gd name="T62" fmla="*/ 10825163 w 396"/>
              <a:gd name="T63" fmla="*/ 19570061 h 463"/>
              <a:gd name="T64" fmla="*/ 12090472 w 396"/>
              <a:gd name="T65" fmla="*/ 19520361 h 463"/>
              <a:gd name="T66" fmla="*/ 13496276 w 396"/>
              <a:gd name="T67" fmla="*/ 19222387 h 463"/>
              <a:gd name="T68" fmla="*/ 14480381 w 396"/>
              <a:gd name="T69" fmla="*/ 19719160 h 463"/>
              <a:gd name="T70" fmla="*/ 13777480 w 396"/>
              <a:gd name="T71" fmla="*/ 20861583 h 463"/>
              <a:gd name="T72" fmla="*/ 9513094 w 396"/>
              <a:gd name="T73" fmla="*/ 22649655 h 463"/>
              <a:gd name="T74" fmla="*/ 8154049 w 396"/>
              <a:gd name="T75" fmla="*/ 22599955 h 463"/>
              <a:gd name="T76" fmla="*/ 5810899 w 396"/>
              <a:gd name="T77" fmla="*/ 19967435 h 463"/>
              <a:gd name="T78" fmla="*/ 2718089 w 396"/>
              <a:gd name="T79" fmla="*/ 16440768 h 463"/>
              <a:gd name="T80" fmla="*/ 374939 w 396"/>
              <a:gd name="T81" fmla="*/ 13758771 h 463"/>
              <a:gd name="T82" fmla="*/ 562408 w 396"/>
              <a:gd name="T83" fmla="*/ 12814924 h 463"/>
              <a:gd name="T84" fmla="*/ 1499538 w 396"/>
              <a:gd name="T85" fmla="*/ 12566649 h 463"/>
              <a:gd name="T86" fmla="*/ 2202440 w 396"/>
              <a:gd name="T87" fmla="*/ 12964023 h 463"/>
              <a:gd name="T88" fmla="*/ 2905558 w 396"/>
              <a:gd name="T89" fmla="*/ 12964023 h 463"/>
              <a:gd name="T90" fmla="*/ 3608460 w 396"/>
              <a:gd name="T91" fmla="*/ 12665826 h 46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96" h="463">
                <a:moveTo>
                  <a:pt x="86" y="249"/>
                </a:moveTo>
                <a:lnTo>
                  <a:pt x="93" y="241"/>
                </a:lnTo>
                <a:lnTo>
                  <a:pt x="112" y="223"/>
                </a:lnTo>
                <a:lnTo>
                  <a:pt x="140" y="196"/>
                </a:lnTo>
                <a:lnTo>
                  <a:pt x="172" y="166"/>
                </a:lnTo>
                <a:lnTo>
                  <a:pt x="204" y="137"/>
                </a:lnTo>
                <a:lnTo>
                  <a:pt x="232" y="110"/>
                </a:lnTo>
                <a:lnTo>
                  <a:pt x="252" y="92"/>
                </a:lnTo>
                <a:lnTo>
                  <a:pt x="260" y="84"/>
                </a:lnTo>
                <a:lnTo>
                  <a:pt x="266" y="77"/>
                </a:lnTo>
                <a:lnTo>
                  <a:pt x="272" y="69"/>
                </a:lnTo>
                <a:lnTo>
                  <a:pt x="275" y="62"/>
                </a:lnTo>
                <a:lnTo>
                  <a:pt x="276" y="54"/>
                </a:lnTo>
                <a:lnTo>
                  <a:pt x="275" y="47"/>
                </a:lnTo>
                <a:lnTo>
                  <a:pt x="273" y="40"/>
                </a:lnTo>
                <a:lnTo>
                  <a:pt x="267" y="32"/>
                </a:lnTo>
                <a:lnTo>
                  <a:pt x="262" y="24"/>
                </a:lnTo>
                <a:lnTo>
                  <a:pt x="274" y="12"/>
                </a:lnTo>
                <a:lnTo>
                  <a:pt x="285" y="0"/>
                </a:lnTo>
                <a:lnTo>
                  <a:pt x="302" y="19"/>
                </a:lnTo>
                <a:lnTo>
                  <a:pt x="341" y="59"/>
                </a:lnTo>
                <a:lnTo>
                  <a:pt x="378" y="99"/>
                </a:lnTo>
                <a:lnTo>
                  <a:pt x="396" y="117"/>
                </a:lnTo>
                <a:lnTo>
                  <a:pt x="384" y="129"/>
                </a:lnTo>
                <a:lnTo>
                  <a:pt x="372" y="141"/>
                </a:lnTo>
                <a:lnTo>
                  <a:pt x="361" y="131"/>
                </a:lnTo>
                <a:lnTo>
                  <a:pt x="353" y="125"/>
                </a:lnTo>
                <a:lnTo>
                  <a:pt x="348" y="122"/>
                </a:lnTo>
                <a:lnTo>
                  <a:pt x="344" y="121"/>
                </a:lnTo>
                <a:lnTo>
                  <a:pt x="341" y="118"/>
                </a:lnTo>
                <a:lnTo>
                  <a:pt x="337" y="118"/>
                </a:lnTo>
                <a:lnTo>
                  <a:pt x="332" y="118"/>
                </a:lnTo>
                <a:lnTo>
                  <a:pt x="329" y="120"/>
                </a:lnTo>
                <a:lnTo>
                  <a:pt x="325" y="121"/>
                </a:lnTo>
                <a:lnTo>
                  <a:pt x="321" y="123"/>
                </a:lnTo>
                <a:lnTo>
                  <a:pt x="312" y="128"/>
                </a:lnTo>
                <a:lnTo>
                  <a:pt x="302" y="137"/>
                </a:lnTo>
                <a:lnTo>
                  <a:pt x="295" y="143"/>
                </a:lnTo>
                <a:lnTo>
                  <a:pt x="276" y="161"/>
                </a:lnTo>
                <a:lnTo>
                  <a:pt x="248" y="188"/>
                </a:lnTo>
                <a:lnTo>
                  <a:pt x="217" y="217"/>
                </a:lnTo>
                <a:lnTo>
                  <a:pt x="186" y="246"/>
                </a:lnTo>
                <a:lnTo>
                  <a:pt x="158" y="272"/>
                </a:lnTo>
                <a:lnTo>
                  <a:pt x="139" y="290"/>
                </a:lnTo>
                <a:lnTo>
                  <a:pt x="132" y="298"/>
                </a:lnTo>
                <a:lnTo>
                  <a:pt x="125" y="303"/>
                </a:lnTo>
                <a:lnTo>
                  <a:pt x="121" y="309"/>
                </a:lnTo>
                <a:lnTo>
                  <a:pt x="117" y="315"/>
                </a:lnTo>
                <a:lnTo>
                  <a:pt x="116" y="320"/>
                </a:lnTo>
                <a:lnTo>
                  <a:pt x="116" y="327"/>
                </a:lnTo>
                <a:lnTo>
                  <a:pt x="118" y="333"/>
                </a:lnTo>
                <a:lnTo>
                  <a:pt x="122" y="339"/>
                </a:lnTo>
                <a:lnTo>
                  <a:pt x="128" y="347"/>
                </a:lnTo>
                <a:lnTo>
                  <a:pt x="136" y="354"/>
                </a:lnTo>
                <a:lnTo>
                  <a:pt x="143" y="362"/>
                </a:lnTo>
                <a:lnTo>
                  <a:pt x="152" y="368"/>
                </a:lnTo>
                <a:lnTo>
                  <a:pt x="159" y="373"/>
                </a:lnTo>
                <a:lnTo>
                  <a:pt x="168" y="379"/>
                </a:lnTo>
                <a:lnTo>
                  <a:pt x="178" y="383"/>
                </a:lnTo>
                <a:lnTo>
                  <a:pt x="187" y="387"/>
                </a:lnTo>
                <a:lnTo>
                  <a:pt x="197" y="391"/>
                </a:lnTo>
                <a:lnTo>
                  <a:pt x="207" y="393"/>
                </a:lnTo>
                <a:lnTo>
                  <a:pt x="219" y="394"/>
                </a:lnTo>
                <a:lnTo>
                  <a:pt x="231" y="394"/>
                </a:lnTo>
                <a:lnTo>
                  <a:pt x="244" y="394"/>
                </a:lnTo>
                <a:lnTo>
                  <a:pt x="258" y="393"/>
                </a:lnTo>
                <a:lnTo>
                  <a:pt x="273" y="391"/>
                </a:lnTo>
                <a:lnTo>
                  <a:pt x="288" y="387"/>
                </a:lnTo>
                <a:lnTo>
                  <a:pt x="305" y="382"/>
                </a:lnTo>
                <a:lnTo>
                  <a:pt x="309" y="397"/>
                </a:lnTo>
                <a:lnTo>
                  <a:pt x="314" y="412"/>
                </a:lnTo>
                <a:lnTo>
                  <a:pt x="294" y="420"/>
                </a:lnTo>
                <a:lnTo>
                  <a:pt x="248" y="437"/>
                </a:lnTo>
                <a:lnTo>
                  <a:pt x="203" y="456"/>
                </a:lnTo>
                <a:lnTo>
                  <a:pt x="183" y="463"/>
                </a:lnTo>
                <a:lnTo>
                  <a:pt x="174" y="455"/>
                </a:lnTo>
                <a:lnTo>
                  <a:pt x="154" y="433"/>
                </a:lnTo>
                <a:lnTo>
                  <a:pt x="124" y="402"/>
                </a:lnTo>
                <a:lnTo>
                  <a:pt x="91" y="366"/>
                </a:lnTo>
                <a:lnTo>
                  <a:pt x="58" y="331"/>
                </a:lnTo>
                <a:lnTo>
                  <a:pt x="28" y="300"/>
                </a:lnTo>
                <a:lnTo>
                  <a:pt x="8" y="277"/>
                </a:lnTo>
                <a:lnTo>
                  <a:pt x="0" y="270"/>
                </a:lnTo>
                <a:lnTo>
                  <a:pt x="12" y="258"/>
                </a:lnTo>
                <a:lnTo>
                  <a:pt x="24" y="246"/>
                </a:lnTo>
                <a:lnTo>
                  <a:pt x="32" y="253"/>
                </a:lnTo>
                <a:lnTo>
                  <a:pt x="40" y="258"/>
                </a:lnTo>
                <a:lnTo>
                  <a:pt x="47" y="261"/>
                </a:lnTo>
                <a:lnTo>
                  <a:pt x="55" y="262"/>
                </a:lnTo>
                <a:lnTo>
                  <a:pt x="62" y="261"/>
                </a:lnTo>
                <a:lnTo>
                  <a:pt x="70" y="259"/>
                </a:lnTo>
                <a:lnTo>
                  <a:pt x="77" y="255"/>
                </a:lnTo>
                <a:lnTo>
                  <a:pt x="86" y="249"/>
                </a:lnTo>
                <a:close/>
              </a:path>
            </a:pathLst>
          </a:custGeom>
          <a:solidFill>
            <a:srgbClr val="FFFFFF"/>
          </a:solidFill>
          <a:ln w="9525">
            <a:noFill/>
            <a:round/>
            <a:headEnd/>
            <a:tailEnd/>
          </a:ln>
        </p:spPr>
        <p:txBody>
          <a:bodyPr/>
          <a:lstStyle/>
          <a:p>
            <a:endParaRPr lang="en-US"/>
          </a:p>
        </p:txBody>
      </p:sp>
      <p:sp>
        <p:nvSpPr>
          <p:cNvPr id="504" name="Freeform 508"/>
          <p:cNvSpPr>
            <a:spLocks/>
          </p:cNvSpPr>
          <p:nvPr/>
        </p:nvSpPr>
        <p:spPr bwMode="auto">
          <a:xfrm>
            <a:off x="3554413" y="1117600"/>
            <a:ext cx="96837" cy="85725"/>
          </a:xfrm>
          <a:custGeom>
            <a:avLst/>
            <a:gdLst>
              <a:gd name="T0" fmla="*/ 15104140 w 438"/>
              <a:gd name="T1" fmla="*/ 6328163 h 393"/>
              <a:gd name="T2" fmla="*/ 14077624 w 438"/>
              <a:gd name="T3" fmla="*/ 6375715 h 393"/>
              <a:gd name="T4" fmla="*/ 13491074 w 438"/>
              <a:gd name="T5" fmla="*/ 5804869 h 393"/>
              <a:gd name="T6" fmla="*/ 13002247 w 438"/>
              <a:gd name="T7" fmla="*/ 5661994 h 393"/>
              <a:gd name="T8" fmla="*/ 12660001 w 438"/>
              <a:gd name="T9" fmla="*/ 5804869 h 393"/>
              <a:gd name="T10" fmla="*/ 11975730 w 438"/>
              <a:gd name="T11" fmla="*/ 6328163 h 393"/>
              <a:gd name="T12" fmla="*/ 11242378 w 438"/>
              <a:gd name="T13" fmla="*/ 7279863 h 393"/>
              <a:gd name="T14" fmla="*/ 9287287 w 438"/>
              <a:gd name="T15" fmla="*/ 9849214 h 393"/>
              <a:gd name="T16" fmla="*/ 6647705 w 438"/>
              <a:gd name="T17" fmla="*/ 13227389 h 393"/>
              <a:gd name="T18" fmla="*/ 4692615 w 438"/>
              <a:gd name="T19" fmla="*/ 15749188 h 393"/>
              <a:gd name="T20" fmla="*/ 4888058 w 438"/>
              <a:gd name="T21" fmla="*/ 16034719 h 393"/>
              <a:gd name="T22" fmla="*/ 7820804 w 438"/>
              <a:gd name="T23" fmla="*/ 15130572 h 393"/>
              <a:gd name="T24" fmla="*/ 11829148 w 438"/>
              <a:gd name="T25" fmla="*/ 13893558 h 393"/>
              <a:gd name="T26" fmla="*/ 14761894 w 438"/>
              <a:gd name="T27" fmla="*/ 12941857 h 393"/>
              <a:gd name="T28" fmla="*/ 16081575 w 438"/>
              <a:gd name="T29" fmla="*/ 12466116 h 393"/>
              <a:gd name="T30" fmla="*/ 16814927 w 438"/>
              <a:gd name="T31" fmla="*/ 11990375 h 393"/>
              <a:gd name="T32" fmla="*/ 17156952 w 438"/>
              <a:gd name="T33" fmla="*/ 11562187 h 393"/>
              <a:gd name="T34" fmla="*/ 17205812 w 438"/>
              <a:gd name="T35" fmla="*/ 11038675 h 393"/>
              <a:gd name="T36" fmla="*/ 16912648 w 438"/>
              <a:gd name="T37" fmla="*/ 10324955 h 393"/>
              <a:gd name="T38" fmla="*/ 17352616 w 438"/>
              <a:gd name="T39" fmla="*/ 9421025 h 393"/>
              <a:gd name="T40" fmla="*/ 18525714 w 438"/>
              <a:gd name="T41" fmla="*/ 9658786 h 393"/>
              <a:gd name="T42" fmla="*/ 20823050 w 438"/>
              <a:gd name="T43" fmla="*/ 12846753 h 393"/>
              <a:gd name="T44" fmla="*/ 20725329 w 438"/>
              <a:gd name="T45" fmla="*/ 13988662 h 393"/>
              <a:gd name="T46" fmla="*/ 19796534 w 438"/>
              <a:gd name="T47" fmla="*/ 14226642 h 393"/>
              <a:gd name="T48" fmla="*/ 19161124 w 438"/>
              <a:gd name="T49" fmla="*/ 13941110 h 393"/>
              <a:gd name="T50" fmla="*/ 18378911 w 438"/>
              <a:gd name="T51" fmla="*/ 13846005 h 393"/>
              <a:gd name="T52" fmla="*/ 17352616 w 438"/>
              <a:gd name="T53" fmla="*/ 13988662 h 393"/>
              <a:gd name="T54" fmla="*/ 16032714 w 438"/>
              <a:gd name="T55" fmla="*/ 14369299 h 393"/>
              <a:gd name="T56" fmla="*/ 11878009 w 438"/>
              <a:gd name="T57" fmla="*/ 15606531 h 393"/>
              <a:gd name="T58" fmla="*/ 6207738 w 438"/>
              <a:gd name="T59" fmla="*/ 17271733 h 393"/>
              <a:gd name="T60" fmla="*/ 2053033 w 438"/>
              <a:gd name="T61" fmla="*/ 18508747 h 393"/>
              <a:gd name="T62" fmla="*/ 1221959 w 438"/>
              <a:gd name="T63" fmla="*/ 18413643 h 393"/>
              <a:gd name="T64" fmla="*/ 244303 w 438"/>
              <a:gd name="T65" fmla="*/ 17129077 h 393"/>
              <a:gd name="T66" fmla="*/ 439967 w 438"/>
              <a:gd name="T67" fmla="*/ 16320251 h 393"/>
              <a:gd name="T68" fmla="*/ 2981607 w 438"/>
              <a:gd name="T69" fmla="*/ 12941857 h 393"/>
              <a:gd name="T70" fmla="*/ 6452263 w 438"/>
              <a:gd name="T71" fmla="*/ 8421772 h 393"/>
              <a:gd name="T72" fmla="*/ 8993902 w 438"/>
              <a:gd name="T73" fmla="*/ 5043597 h 393"/>
              <a:gd name="T74" fmla="*/ 9776115 w 438"/>
              <a:gd name="T75" fmla="*/ 3949240 h 393"/>
              <a:gd name="T76" fmla="*/ 10362664 w 438"/>
              <a:gd name="T77" fmla="*/ 3045092 h 393"/>
              <a:gd name="T78" fmla="*/ 10509246 w 438"/>
              <a:gd name="T79" fmla="*/ 2236266 h 393"/>
              <a:gd name="T80" fmla="*/ 10362664 w 438"/>
              <a:gd name="T81" fmla="*/ 1379889 h 393"/>
              <a:gd name="T82" fmla="*/ 10753771 w 438"/>
              <a:gd name="T83" fmla="*/ 428189 h 393"/>
              <a:gd name="T84" fmla="*/ 12122312 w 438"/>
              <a:gd name="T85" fmla="*/ 903930 h 393"/>
              <a:gd name="T86" fmla="*/ 15104140 w 438"/>
              <a:gd name="T87" fmla="*/ 4948274 h 39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38" h="393">
                <a:moveTo>
                  <a:pt x="323" y="123"/>
                </a:moveTo>
                <a:lnTo>
                  <a:pt x="309" y="133"/>
                </a:lnTo>
                <a:lnTo>
                  <a:pt x="295" y="143"/>
                </a:lnTo>
                <a:lnTo>
                  <a:pt x="288" y="134"/>
                </a:lnTo>
                <a:lnTo>
                  <a:pt x="281" y="128"/>
                </a:lnTo>
                <a:lnTo>
                  <a:pt x="276" y="122"/>
                </a:lnTo>
                <a:lnTo>
                  <a:pt x="272" y="120"/>
                </a:lnTo>
                <a:lnTo>
                  <a:pt x="266" y="119"/>
                </a:lnTo>
                <a:lnTo>
                  <a:pt x="263" y="120"/>
                </a:lnTo>
                <a:lnTo>
                  <a:pt x="259" y="122"/>
                </a:lnTo>
                <a:lnTo>
                  <a:pt x="254" y="124"/>
                </a:lnTo>
                <a:lnTo>
                  <a:pt x="245" y="133"/>
                </a:lnTo>
                <a:lnTo>
                  <a:pt x="236" y="145"/>
                </a:lnTo>
                <a:lnTo>
                  <a:pt x="230" y="153"/>
                </a:lnTo>
                <a:lnTo>
                  <a:pt x="214" y="175"/>
                </a:lnTo>
                <a:lnTo>
                  <a:pt x="190" y="207"/>
                </a:lnTo>
                <a:lnTo>
                  <a:pt x="163" y="243"/>
                </a:lnTo>
                <a:lnTo>
                  <a:pt x="136" y="278"/>
                </a:lnTo>
                <a:lnTo>
                  <a:pt x="112" y="310"/>
                </a:lnTo>
                <a:lnTo>
                  <a:pt x="96" y="331"/>
                </a:lnTo>
                <a:lnTo>
                  <a:pt x="90" y="340"/>
                </a:lnTo>
                <a:lnTo>
                  <a:pt x="100" y="337"/>
                </a:lnTo>
                <a:lnTo>
                  <a:pt x="124" y="329"/>
                </a:lnTo>
                <a:lnTo>
                  <a:pt x="160" y="318"/>
                </a:lnTo>
                <a:lnTo>
                  <a:pt x="201" y="305"/>
                </a:lnTo>
                <a:lnTo>
                  <a:pt x="242" y="292"/>
                </a:lnTo>
                <a:lnTo>
                  <a:pt x="278" y="280"/>
                </a:lnTo>
                <a:lnTo>
                  <a:pt x="302" y="272"/>
                </a:lnTo>
                <a:lnTo>
                  <a:pt x="312" y="268"/>
                </a:lnTo>
                <a:lnTo>
                  <a:pt x="329" y="262"/>
                </a:lnTo>
                <a:lnTo>
                  <a:pt x="339" y="256"/>
                </a:lnTo>
                <a:lnTo>
                  <a:pt x="344" y="252"/>
                </a:lnTo>
                <a:lnTo>
                  <a:pt x="348" y="248"/>
                </a:lnTo>
                <a:lnTo>
                  <a:pt x="351" y="243"/>
                </a:lnTo>
                <a:lnTo>
                  <a:pt x="352" y="239"/>
                </a:lnTo>
                <a:lnTo>
                  <a:pt x="352" y="232"/>
                </a:lnTo>
                <a:lnTo>
                  <a:pt x="349" y="225"/>
                </a:lnTo>
                <a:lnTo>
                  <a:pt x="346" y="217"/>
                </a:lnTo>
                <a:lnTo>
                  <a:pt x="342" y="208"/>
                </a:lnTo>
                <a:lnTo>
                  <a:pt x="355" y="198"/>
                </a:lnTo>
                <a:lnTo>
                  <a:pt x="369" y="188"/>
                </a:lnTo>
                <a:lnTo>
                  <a:pt x="379" y="203"/>
                </a:lnTo>
                <a:lnTo>
                  <a:pt x="403" y="236"/>
                </a:lnTo>
                <a:lnTo>
                  <a:pt x="426" y="270"/>
                </a:lnTo>
                <a:lnTo>
                  <a:pt x="438" y="284"/>
                </a:lnTo>
                <a:lnTo>
                  <a:pt x="424" y="294"/>
                </a:lnTo>
                <a:lnTo>
                  <a:pt x="410" y="304"/>
                </a:lnTo>
                <a:lnTo>
                  <a:pt x="405" y="299"/>
                </a:lnTo>
                <a:lnTo>
                  <a:pt x="399" y="295"/>
                </a:lnTo>
                <a:lnTo>
                  <a:pt x="392" y="293"/>
                </a:lnTo>
                <a:lnTo>
                  <a:pt x="385" y="291"/>
                </a:lnTo>
                <a:lnTo>
                  <a:pt x="376" y="291"/>
                </a:lnTo>
                <a:lnTo>
                  <a:pt x="367" y="292"/>
                </a:lnTo>
                <a:lnTo>
                  <a:pt x="355" y="294"/>
                </a:lnTo>
                <a:lnTo>
                  <a:pt x="342" y="297"/>
                </a:lnTo>
                <a:lnTo>
                  <a:pt x="328" y="302"/>
                </a:lnTo>
                <a:lnTo>
                  <a:pt x="293" y="312"/>
                </a:lnTo>
                <a:lnTo>
                  <a:pt x="243" y="328"/>
                </a:lnTo>
                <a:lnTo>
                  <a:pt x="185" y="345"/>
                </a:lnTo>
                <a:lnTo>
                  <a:pt x="127" y="363"/>
                </a:lnTo>
                <a:lnTo>
                  <a:pt x="78" y="378"/>
                </a:lnTo>
                <a:lnTo>
                  <a:pt x="42" y="389"/>
                </a:lnTo>
                <a:lnTo>
                  <a:pt x="29" y="393"/>
                </a:lnTo>
                <a:lnTo>
                  <a:pt x="25" y="387"/>
                </a:lnTo>
                <a:lnTo>
                  <a:pt x="15" y="374"/>
                </a:lnTo>
                <a:lnTo>
                  <a:pt x="5" y="360"/>
                </a:lnTo>
                <a:lnTo>
                  <a:pt x="0" y="354"/>
                </a:lnTo>
                <a:lnTo>
                  <a:pt x="9" y="343"/>
                </a:lnTo>
                <a:lnTo>
                  <a:pt x="30" y="313"/>
                </a:lnTo>
                <a:lnTo>
                  <a:pt x="61" y="272"/>
                </a:lnTo>
                <a:lnTo>
                  <a:pt x="96" y="225"/>
                </a:lnTo>
                <a:lnTo>
                  <a:pt x="132" y="177"/>
                </a:lnTo>
                <a:lnTo>
                  <a:pt x="163" y="135"/>
                </a:lnTo>
                <a:lnTo>
                  <a:pt x="184" y="106"/>
                </a:lnTo>
                <a:lnTo>
                  <a:pt x="193" y="95"/>
                </a:lnTo>
                <a:lnTo>
                  <a:pt x="200" y="83"/>
                </a:lnTo>
                <a:lnTo>
                  <a:pt x="207" y="72"/>
                </a:lnTo>
                <a:lnTo>
                  <a:pt x="212" y="64"/>
                </a:lnTo>
                <a:lnTo>
                  <a:pt x="214" y="55"/>
                </a:lnTo>
                <a:lnTo>
                  <a:pt x="215" y="47"/>
                </a:lnTo>
                <a:lnTo>
                  <a:pt x="214" y="38"/>
                </a:lnTo>
                <a:lnTo>
                  <a:pt x="212" y="29"/>
                </a:lnTo>
                <a:lnTo>
                  <a:pt x="207" y="19"/>
                </a:lnTo>
                <a:lnTo>
                  <a:pt x="220" y="9"/>
                </a:lnTo>
                <a:lnTo>
                  <a:pt x="234" y="0"/>
                </a:lnTo>
                <a:lnTo>
                  <a:pt x="248" y="19"/>
                </a:lnTo>
                <a:lnTo>
                  <a:pt x="279" y="62"/>
                </a:lnTo>
                <a:lnTo>
                  <a:pt x="309" y="104"/>
                </a:lnTo>
                <a:lnTo>
                  <a:pt x="323" y="123"/>
                </a:lnTo>
                <a:close/>
              </a:path>
            </a:pathLst>
          </a:custGeom>
          <a:solidFill>
            <a:srgbClr val="FFFFFF"/>
          </a:solidFill>
          <a:ln w="9525">
            <a:noFill/>
            <a:round/>
            <a:headEnd/>
            <a:tailEnd/>
          </a:ln>
        </p:spPr>
        <p:txBody>
          <a:bodyPr/>
          <a:lstStyle/>
          <a:p>
            <a:endParaRPr lang="en-US"/>
          </a:p>
        </p:txBody>
      </p:sp>
      <p:sp>
        <p:nvSpPr>
          <p:cNvPr id="505" name="Freeform 509"/>
          <p:cNvSpPr>
            <a:spLocks/>
          </p:cNvSpPr>
          <p:nvPr/>
        </p:nvSpPr>
        <p:spPr bwMode="auto">
          <a:xfrm>
            <a:off x="3582988" y="1200150"/>
            <a:ext cx="117475" cy="120650"/>
          </a:xfrm>
          <a:custGeom>
            <a:avLst/>
            <a:gdLst>
              <a:gd name="T0" fmla="*/ 17180609 w 534"/>
              <a:gd name="T1" fmla="*/ 0 h 546"/>
              <a:gd name="T2" fmla="*/ 19648684 w 534"/>
              <a:gd name="T3" fmla="*/ 5175797 h 546"/>
              <a:gd name="T4" fmla="*/ 18438735 w 534"/>
              <a:gd name="T5" fmla="*/ 7470798 h 546"/>
              <a:gd name="T6" fmla="*/ 13066784 w 534"/>
              <a:gd name="T7" fmla="*/ 11962912 h 546"/>
              <a:gd name="T8" fmla="*/ 9872740 w 534"/>
              <a:gd name="T9" fmla="*/ 14746037 h 546"/>
              <a:gd name="T10" fmla="*/ 10453515 w 534"/>
              <a:gd name="T11" fmla="*/ 14697203 h 546"/>
              <a:gd name="T12" fmla="*/ 16454640 w 534"/>
              <a:gd name="T13" fmla="*/ 13769568 h 546"/>
              <a:gd name="T14" fmla="*/ 22504162 w 534"/>
              <a:gd name="T15" fmla="*/ 12792877 h 546"/>
              <a:gd name="T16" fmla="*/ 24488258 w 534"/>
              <a:gd name="T17" fmla="*/ 15625059 h 546"/>
              <a:gd name="T18" fmla="*/ 25117431 w 534"/>
              <a:gd name="T19" fmla="*/ 18945365 h 546"/>
              <a:gd name="T20" fmla="*/ 23810687 w 534"/>
              <a:gd name="T21" fmla="*/ 18505854 h 546"/>
              <a:gd name="T22" fmla="*/ 22891346 w 534"/>
              <a:gd name="T23" fmla="*/ 17968674 h 546"/>
              <a:gd name="T24" fmla="*/ 21584601 w 534"/>
              <a:gd name="T25" fmla="*/ 18261681 h 546"/>
              <a:gd name="T26" fmla="*/ 18293541 w 534"/>
              <a:gd name="T27" fmla="*/ 19824165 h 546"/>
              <a:gd name="T28" fmla="*/ 12728218 w 534"/>
              <a:gd name="T29" fmla="*/ 22461008 h 546"/>
              <a:gd name="T30" fmla="*/ 10647107 w 534"/>
              <a:gd name="T31" fmla="*/ 23437478 h 546"/>
              <a:gd name="T32" fmla="*/ 9921138 w 534"/>
              <a:gd name="T33" fmla="*/ 24316278 h 546"/>
              <a:gd name="T34" fmla="*/ 9921138 w 534"/>
              <a:gd name="T35" fmla="*/ 25537141 h 546"/>
              <a:gd name="T36" fmla="*/ 8614393 w 534"/>
              <a:gd name="T37" fmla="*/ 26660114 h 546"/>
              <a:gd name="T38" fmla="*/ 5855931 w 534"/>
              <a:gd name="T39" fmla="*/ 20752021 h 546"/>
              <a:gd name="T40" fmla="*/ 6823890 w 534"/>
              <a:gd name="T41" fmla="*/ 18896530 h 546"/>
              <a:gd name="T42" fmla="*/ 7743450 w 534"/>
              <a:gd name="T43" fmla="*/ 20166007 h 546"/>
              <a:gd name="T44" fmla="*/ 8275608 w 534"/>
              <a:gd name="T45" fmla="*/ 20459014 h 546"/>
              <a:gd name="T46" fmla="*/ 8807985 w 534"/>
              <a:gd name="T47" fmla="*/ 20507848 h 546"/>
              <a:gd name="T48" fmla="*/ 10259923 w 534"/>
              <a:gd name="T49" fmla="*/ 19970669 h 546"/>
              <a:gd name="T50" fmla="*/ 13889549 w 534"/>
              <a:gd name="T51" fmla="*/ 18261681 h 546"/>
              <a:gd name="T52" fmla="*/ 19890673 w 534"/>
              <a:gd name="T53" fmla="*/ 15429721 h 546"/>
              <a:gd name="T54" fmla="*/ 21632999 w 534"/>
              <a:gd name="T55" fmla="*/ 14599534 h 546"/>
              <a:gd name="T56" fmla="*/ 18922715 w 534"/>
              <a:gd name="T57" fmla="*/ 14990210 h 546"/>
              <a:gd name="T58" fmla="*/ 9775944 w 534"/>
              <a:gd name="T59" fmla="*/ 16455025 h 546"/>
              <a:gd name="T60" fmla="*/ 4307197 w 534"/>
              <a:gd name="T61" fmla="*/ 17285212 h 546"/>
              <a:gd name="T62" fmla="*/ 4162003 w 534"/>
              <a:gd name="T63" fmla="*/ 15429721 h 546"/>
              <a:gd name="T64" fmla="*/ 10259923 w 534"/>
              <a:gd name="T65" fmla="*/ 10205090 h 546"/>
              <a:gd name="T66" fmla="*/ 16406242 w 534"/>
              <a:gd name="T67" fmla="*/ 5029293 h 546"/>
              <a:gd name="T68" fmla="*/ 16987017 w 534"/>
              <a:gd name="T69" fmla="*/ 4492113 h 546"/>
              <a:gd name="T70" fmla="*/ 13163580 w 534"/>
              <a:gd name="T71" fmla="*/ 6249935 h 546"/>
              <a:gd name="T72" fmla="*/ 6920685 w 534"/>
              <a:gd name="T73" fmla="*/ 9228399 h 546"/>
              <a:gd name="T74" fmla="*/ 4597584 w 534"/>
              <a:gd name="T75" fmla="*/ 10351593 h 546"/>
              <a:gd name="T76" fmla="*/ 3823217 w 534"/>
              <a:gd name="T77" fmla="*/ 11230394 h 546"/>
              <a:gd name="T78" fmla="*/ 3871615 w 534"/>
              <a:gd name="T79" fmla="*/ 12451257 h 546"/>
              <a:gd name="T80" fmla="*/ 2565091 w 534"/>
              <a:gd name="T81" fmla="*/ 13574230 h 546"/>
              <a:gd name="T82" fmla="*/ 387184 w 534"/>
              <a:gd name="T83" fmla="*/ 8935613 h 546"/>
              <a:gd name="T84" fmla="*/ 1500336 w 534"/>
              <a:gd name="T85" fmla="*/ 7373129 h 546"/>
              <a:gd name="T86" fmla="*/ 2323101 w 534"/>
              <a:gd name="T87" fmla="*/ 8447268 h 546"/>
              <a:gd name="T88" fmla="*/ 3339238 w 534"/>
              <a:gd name="T89" fmla="*/ 8691440 h 546"/>
              <a:gd name="T90" fmla="*/ 4694380 w 534"/>
              <a:gd name="T91" fmla="*/ 8251930 h 546"/>
              <a:gd name="T92" fmla="*/ 9485556 w 534"/>
              <a:gd name="T93" fmla="*/ 5956928 h 546"/>
              <a:gd name="T94" fmla="*/ 14325130 w 534"/>
              <a:gd name="T95" fmla="*/ 3710982 h 546"/>
              <a:gd name="T96" fmla="*/ 15486681 w 534"/>
              <a:gd name="T97" fmla="*/ 2978464 h 546"/>
              <a:gd name="T98" fmla="*/ 16019058 w 534"/>
              <a:gd name="T99" fmla="*/ 2001995 h 546"/>
              <a:gd name="T100" fmla="*/ 15777068 w 534"/>
              <a:gd name="T101" fmla="*/ 683683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34" h="546">
                <a:moveTo>
                  <a:pt x="326" y="14"/>
                </a:moveTo>
                <a:lnTo>
                  <a:pt x="340" y="6"/>
                </a:lnTo>
                <a:lnTo>
                  <a:pt x="355" y="0"/>
                </a:lnTo>
                <a:lnTo>
                  <a:pt x="365" y="19"/>
                </a:lnTo>
                <a:lnTo>
                  <a:pt x="385" y="63"/>
                </a:lnTo>
                <a:lnTo>
                  <a:pt x="406" y="106"/>
                </a:lnTo>
                <a:lnTo>
                  <a:pt x="414" y="125"/>
                </a:lnTo>
                <a:lnTo>
                  <a:pt x="406" y="132"/>
                </a:lnTo>
                <a:lnTo>
                  <a:pt x="381" y="153"/>
                </a:lnTo>
                <a:lnTo>
                  <a:pt x="348" y="181"/>
                </a:lnTo>
                <a:lnTo>
                  <a:pt x="308" y="213"/>
                </a:lnTo>
                <a:lnTo>
                  <a:pt x="270" y="245"/>
                </a:lnTo>
                <a:lnTo>
                  <a:pt x="237" y="274"/>
                </a:lnTo>
                <a:lnTo>
                  <a:pt x="212" y="294"/>
                </a:lnTo>
                <a:lnTo>
                  <a:pt x="204" y="302"/>
                </a:lnTo>
                <a:lnTo>
                  <a:pt x="216" y="301"/>
                </a:lnTo>
                <a:lnTo>
                  <a:pt x="247" y="296"/>
                </a:lnTo>
                <a:lnTo>
                  <a:pt x="290" y="289"/>
                </a:lnTo>
                <a:lnTo>
                  <a:pt x="340" y="282"/>
                </a:lnTo>
                <a:lnTo>
                  <a:pt x="391" y="273"/>
                </a:lnTo>
                <a:lnTo>
                  <a:pt x="434" y="267"/>
                </a:lnTo>
                <a:lnTo>
                  <a:pt x="465" y="262"/>
                </a:lnTo>
                <a:lnTo>
                  <a:pt x="477" y="260"/>
                </a:lnTo>
                <a:lnTo>
                  <a:pt x="487" y="278"/>
                </a:lnTo>
                <a:lnTo>
                  <a:pt x="506" y="320"/>
                </a:lnTo>
                <a:lnTo>
                  <a:pt x="525" y="362"/>
                </a:lnTo>
                <a:lnTo>
                  <a:pt x="534" y="381"/>
                </a:lnTo>
                <a:lnTo>
                  <a:pt x="519" y="388"/>
                </a:lnTo>
                <a:lnTo>
                  <a:pt x="504" y="395"/>
                </a:lnTo>
                <a:lnTo>
                  <a:pt x="499" y="386"/>
                </a:lnTo>
                <a:lnTo>
                  <a:pt x="492" y="379"/>
                </a:lnTo>
                <a:lnTo>
                  <a:pt x="487" y="373"/>
                </a:lnTo>
                <a:lnTo>
                  <a:pt x="479" y="370"/>
                </a:lnTo>
                <a:lnTo>
                  <a:pt x="473" y="368"/>
                </a:lnTo>
                <a:lnTo>
                  <a:pt x="464" y="368"/>
                </a:lnTo>
                <a:lnTo>
                  <a:pt x="456" y="370"/>
                </a:lnTo>
                <a:lnTo>
                  <a:pt x="446" y="374"/>
                </a:lnTo>
                <a:lnTo>
                  <a:pt x="437" y="379"/>
                </a:lnTo>
                <a:lnTo>
                  <a:pt x="412" y="389"/>
                </a:lnTo>
                <a:lnTo>
                  <a:pt x="378" y="406"/>
                </a:lnTo>
                <a:lnTo>
                  <a:pt x="337" y="425"/>
                </a:lnTo>
                <a:lnTo>
                  <a:pt x="298" y="443"/>
                </a:lnTo>
                <a:lnTo>
                  <a:pt x="263" y="460"/>
                </a:lnTo>
                <a:lnTo>
                  <a:pt x="238" y="470"/>
                </a:lnTo>
                <a:lnTo>
                  <a:pt x="229" y="475"/>
                </a:lnTo>
                <a:lnTo>
                  <a:pt x="220" y="480"/>
                </a:lnTo>
                <a:lnTo>
                  <a:pt x="213" y="485"/>
                </a:lnTo>
                <a:lnTo>
                  <a:pt x="208" y="492"/>
                </a:lnTo>
                <a:lnTo>
                  <a:pt x="205" y="498"/>
                </a:lnTo>
                <a:lnTo>
                  <a:pt x="203" y="506"/>
                </a:lnTo>
                <a:lnTo>
                  <a:pt x="203" y="514"/>
                </a:lnTo>
                <a:lnTo>
                  <a:pt x="205" y="523"/>
                </a:lnTo>
                <a:lnTo>
                  <a:pt x="208" y="532"/>
                </a:lnTo>
                <a:lnTo>
                  <a:pt x="193" y="540"/>
                </a:lnTo>
                <a:lnTo>
                  <a:pt x="178" y="546"/>
                </a:lnTo>
                <a:lnTo>
                  <a:pt x="168" y="524"/>
                </a:lnTo>
                <a:lnTo>
                  <a:pt x="144" y="475"/>
                </a:lnTo>
                <a:lnTo>
                  <a:pt x="121" y="425"/>
                </a:lnTo>
                <a:lnTo>
                  <a:pt x="110" y="402"/>
                </a:lnTo>
                <a:lnTo>
                  <a:pt x="126" y="395"/>
                </a:lnTo>
                <a:lnTo>
                  <a:pt x="141" y="387"/>
                </a:lnTo>
                <a:lnTo>
                  <a:pt x="149" y="400"/>
                </a:lnTo>
                <a:lnTo>
                  <a:pt x="157" y="410"/>
                </a:lnTo>
                <a:lnTo>
                  <a:pt x="160" y="413"/>
                </a:lnTo>
                <a:lnTo>
                  <a:pt x="163" y="416"/>
                </a:lnTo>
                <a:lnTo>
                  <a:pt x="166" y="418"/>
                </a:lnTo>
                <a:lnTo>
                  <a:pt x="171" y="419"/>
                </a:lnTo>
                <a:lnTo>
                  <a:pt x="174" y="420"/>
                </a:lnTo>
                <a:lnTo>
                  <a:pt x="178" y="420"/>
                </a:lnTo>
                <a:lnTo>
                  <a:pt x="182" y="420"/>
                </a:lnTo>
                <a:lnTo>
                  <a:pt x="188" y="419"/>
                </a:lnTo>
                <a:lnTo>
                  <a:pt x="199" y="415"/>
                </a:lnTo>
                <a:lnTo>
                  <a:pt x="212" y="409"/>
                </a:lnTo>
                <a:lnTo>
                  <a:pt x="222" y="404"/>
                </a:lnTo>
                <a:lnTo>
                  <a:pt x="249" y="392"/>
                </a:lnTo>
                <a:lnTo>
                  <a:pt x="287" y="374"/>
                </a:lnTo>
                <a:lnTo>
                  <a:pt x="330" y="354"/>
                </a:lnTo>
                <a:lnTo>
                  <a:pt x="373" y="334"/>
                </a:lnTo>
                <a:lnTo>
                  <a:pt x="411" y="316"/>
                </a:lnTo>
                <a:lnTo>
                  <a:pt x="438" y="304"/>
                </a:lnTo>
                <a:lnTo>
                  <a:pt x="447" y="299"/>
                </a:lnTo>
                <a:lnTo>
                  <a:pt x="431" y="301"/>
                </a:lnTo>
                <a:lnTo>
                  <a:pt x="391" y="307"/>
                </a:lnTo>
                <a:lnTo>
                  <a:pt x="333" y="316"/>
                </a:lnTo>
                <a:lnTo>
                  <a:pt x="268" y="326"/>
                </a:lnTo>
                <a:lnTo>
                  <a:pt x="202" y="337"/>
                </a:lnTo>
                <a:lnTo>
                  <a:pt x="144" y="346"/>
                </a:lnTo>
                <a:lnTo>
                  <a:pt x="103" y="352"/>
                </a:lnTo>
                <a:lnTo>
                  <a:pt x="89" y="354"/>
                </a:lnTo>
                <a:lnTo>
                  <a:pt x="81" y="340"/>
                </a:lnTo>
                <a:lnTo>
                  <a:pt x="75" y="325"/>
                </a:lnTo>
                <a:lnTo>
                  <a:pt x="86" y="316"/>
                </a:lnTo>
                <a:lnTo>
                  <a:pt x="118" y="289"/>
                </a:lnTo>
                <a:lnTo>
                  <a:pt x="162" y="252"/>
                </a:lnTo>
                <a:lnTo>
                  <a:pt x="212" y="209"/>
                </a:lnTo>
                <a:lnTo>
                  <a:pt x="264" y="166"/>
                </a:lnTo>
                <a:lnTo>
                  <a:pt x="307" y="129"/>
                </a:lnTo>
                <a:lnTo>
                  <a:pt x="339" y="103"/>
                </a:lnTo>
                <a:lnTo>
                  <a:pt x="351" y="93"/>
                </a:lnTo>
                <a:lnTo>
                  <a:pt x="351" y="92"/>
                </a:lnTo>
                <a:lnTo>
                  <a:pt x="340" y="97"/>
                </a:lnTo>
                <a:lnTo>
                  <a:pt x="312" y="110"/>
                </a:lnTo>
                <a:lnTo>
                  <a:pt x="272" y="128"/>
                </a:lnTo>
                <a:lnTo>
                  <a:pt x="227" y="149"/>
                </a:lnTo>
                <a:lnTo>
                  <a:pt x="182" y="171"/>
                </a:lnTo>
                <a:lnTo>
                  <a:pt x="143" y="189"/>
                </a:lnTo>
                <a:lnTo>
                  <a:pt x="114" y="203"/>
                </a:lnTo>
                <a:lnTo>
                  <a:pt x="105" y="207"/>
                </a:lnTo>
                <a:lnTo>
                  <a:pt x="95" y="212"/>
                </a:lnTo>
                <a:lnTo>
                  <a:pt x="87" y="218"/>
                </a:lnTo>
                <a:lnTo>
                  <a:pt x="82" y="224"/>
                </a:lnTo>
                <a:lnTo>
                  <a:pt x="79" y="230"/>
                </a:lnTo>
                <a:lnTo>
                  <a:pt x="78" y="238"/>
                </a:lnTo>
                <a:lnTo>
                  <a:pt x="78" y="245"/>
                </a:lnTo>
                <a:lnTo>
                  <a:pt x="80" y="255"/>
                </a:lnTo>
                <a:lnTo>
                  <a:pt x="83" y="265"/>
                </a:lnTo>
                <a:lnTo>
                  <a:pt x="68" y="272"/>
                </a:lnTo>
                <a:lnTo>
                  <a:pt x="53" y="278"/>
                </a:lnTo>
                <a:lnTo>
                  <a:pt x="45" y="261"/>
                </a:lnTo>
                <a:lnTo>
                  <a:pt x="27" y="222"/>
                </a:lnTo>
                <a:lnTo>
                  <a:pt x="8" y="183"/>
                </a:lnTo>
                <a:lnTo>
                  <a:pt x="0" y="165"/>
                </a:lnTo>
                <a:lnTo>
                  <a:pt x="15" y="159"/>
                </a:lnTo>
                <a:lnTo>
                  <a:pt x="31" y="151"/>
                </a:lnTo>
                <a:lnTo>
                  <a:pt x="36" y="161"/>
                </a:lnTo>
                <a:lnTo>
                  <a:pt x="42" y="167"/>
                </a:lnTo>
                <a:lnTo>
                  <a:pt x="48" y="173"/>
                </a:lnTo>
                <a:lnTo>
                  <a:pt x="54" y="177"/>
                </a:lnTo>
                <a:lnTo>
                  <a:pt x="62" y="178"/>
                </a:lnTo>
                <a:lnTo>
                  <a:pt x="69" y="178"/>
                </a:lnTo>
                <a:lnTo>
                  <a:pt x="78" y="176"/>
                </a:lnTo>
                <a:lnTo>
                  <a:pt x="87" y="173"/>
                </a:lnTo>
                <a:lnTo>
                  <a:pt x="97" y="169"/>
                </a:lnTo>
                <a:lnTo>
                  <a:pt x="122" y="157"/>
                </a:lnTo>
                <a:lnTo>
                  <a:pt x="157" y="141"/>
                </a:lnTo>
                <a:lnTo>
                  <a:pt x="196" y="122"/>
                </a:lnTo>
                <a:lnTo>
                  <a:pt x="236" y="103"/>
                </a:lnTo>
                <a:lnTo>
                  <a:pt x="271" y="87"/>
                </a:lnTo>
                <a:lnTo>
                  <a:pt x="296" y="76"/>
                </a:lnTo>
                <a:lnTo>
                  <a:pt x="305" y="71"/>
                </a:lnTo>
                <a:lnTo>
                  <a:pt x="314" y="66"/>
                </a:lnTo>
                <a:lnTo>
                  <a:pt x="320" y="61"/>
                </a:lnTo>
                <a:lnTo>
                  <a:pt x="326" y="54"/>
                </a:lnTo>
                <a:lnTo>
                  <a:pt x="329" y="48"/>
                </a:lnTo>
                <a:lnTo>
                  <a:pt x="331" y="41"/>
                </a:lnTo>
                <a:lnTo>
                  <a:pt x="331" y="32"/>
                </a:lnTo>
                <a:lnTo>
                  <a:pt x="329" y="23"/>
                </a:lnTo>
                <a:lnTo>
                  <a:pt x="326" y="14"/>
                </a:lnTo>
                <a:close/>
              </a:path>
            </a:pathLst>
          </a:custGeom>
          <a:solidFill>
            <a:srgbClr val="FFFFFF"/>
          </a:solidFill>
          <a:ln w="9525">
            <a:noFill/>
            <a:round/>
            <a:headEnd/>
            <a:tailEnd/>
          </a:ln>
        </p:spPr>
        <p:txBody>
          <a:bodyPr/>
          <a:lstStyle/>
          <a:p>
            <a:endParaRPr lang="en-US"/>
          </a:p>
        </p:txBody>
      </p:sp>
      <p:sp>
        <p:nvSpPr>
          <p:cNvPr id="506" name="Freeform 510"/>
          <p:cNvSpPr>
            <a:spLocks/>
          </p:cNvSpPr>
          <p:nvPr/>
        </p:nvSpPr>
        <p:spPr bwMode="auto">
          <a:xfrm>
            <a:off x="2576513" y="1443038"/>
            <a:ext cx="84137" cy="79375"/>
          </a:xfrm>
          <a:custGeom>
            <a:avLst/>
            <a:gdLst>
              <a:gd name="T0" fmla="*/ 12658465 w 395"/>
              <a:gd name="T1" fmla="*/ 15120075 h 368"/>
              <a:gd name="T2" fmla="*/ 6941835 w 395"/>
              <a:gd name="T3" fmla="*/ 15073701 h 368"/>
              <a:gd name="T4" fmla="*/ 3493496 w 395"/>
              <a:gd name="T5" fmla="*/ 15027111 h 368"/>
              <a:gd name="T6" fmla="*/ 2268504 w 395"/>
              <a:gd name="T7" fmla="*/ 15306218 h 368"/>
              <a:gd name="T8" fmla="*/ 1633323 w 395"/>
              <a:gd name="T9" fmla="*/ 16097164 h 368"/>
              <a:gd name="T10" fmla="*/ 1270362 w 395"/>
              <a:gd name="T11" fmla="*/ 16981073 h 368"/>
              <a:gd name="T12" fmla="*/ 0 w 395"/>
              <a:gd name="T13" fmla="*/ 16981073 h 368"/>
              <a:gd name="T14" fmla="*/ 45370 w 395"/>
              <a:gd name="T15" fmla="*/ 10979633 h 368"/>
              <a:gd name="T16" fmla="*/ 816661 w 395"/>
              <a:gd name="T17" fmla="*/ 9862991 h 368"/>
              <a:gd name="T18" fmla="*/ 1587953 w 395"/>
              <a:gd name="T19" fmla="*/ 10328240 h 368"/>
              <a:gd name="T20" fmla="*/ 2041654 w 395"/>
              <a:gd name="T21" fmla="*/ 11398293 h 368"/>
              <a:gd name="T22" fmla="*/ 3039795 w 395"/>
              <a:gd name="T23" fmla="*/ 11863543 h 368"/>
              <a:gd name="T24" fmla="*/ 5353882 w 395"/>
              <a:gd name="T25" fmla="*/ 11909917 h 368"/>
              <a:gd name="T26" fmla="*/ 7214055 w 395"/>
              <a:gd name="T27" fmla="*/ 10886454 h 368"/>
              <a:gd name="T28" fmla="*/ 7259426 w 395"/>
              <a:gd name="T29" fmla="*/ 5210710 h 368"/>
              <a:gd name="T30" fmla="*/ 4128677 w 395"/>
              <a:gd name="T31" fmla="*/ 5210710 h 368"/>
              <a:gd name="T32" fmla="*/ 2722205 w 395"/>
              <a:gd name="T33" fmla="*/ 5350263 h 368"/>
              <a:gd name="T34" fmla="*/ 1860173 w 395"/>
              <a:gd name="T35" fmla="*/ 5955066 h 368"/>
              <a:gd name="T36" fmla="*/ 1587953 w 395"/>
              <a:gd name="T37" fmla="*/ 7211046 h 368"/>
              <a:gd name="T38" fmla="*/ 272220 w 395"/>
              <a:gd name="T39" fmla="*/ 7211046 h 368"/>
              <a:gd name="T40" fmla="*/ 90740 w 395"/>
              <a:gd name="T41" fmla="*/ 3582228 h 368"/>
              <a:gd name="T42" fmla="*/ 317591 w 395"/>
              <a:gd name="T43" fmla="*/ 0 h 368"/>
              <a:gd name="T44" fmla="*/ 1633323 w 395"/>
              <a:gd name="T45" fmla="*/ 46590 h 368"/>
              <a:gd name="T46" fmla="*/ 1950913 w 395"/>
              <a:gd name="T47" fmla="*/ 1302570 h 368"/>
              <a:gd name="T48" fmla="*/ 2722205 w 395"/>
              <a:gd name="T49" fmla="*/ 1953962 h 368"/>
              <a:gd name="T50" fmla="*/ 4083307 w 395"/>
              <a:gd name="T51" fmla="*/ 2093516 h 368"/>
              <a:gd name="T52" fmla="*/ 8983489 w 395"/>
              <a:gd name="T53" fmla="*/ 2093516 h 368"/>
              <a:gd name="T54" fmla="*/ 13929040 w 395"/>
              <a:gd name="T55" fmla="*/ 2140105 h 368"/>
              <a:gd name="T56" fmla="*/ 15290142 w 395"/>
              <a:gd name="T57" fmla="*/ 2046926 h 368"/>
              <a:gd name="T58" fmla="*/ 16106804 w 395"/>
              <a:gd name="T59" fmla="*/ 1395749 h 368"/>
              <a:gd name="T60" fmla="*/ 16424394 w 395"/>
              <a:gd name="T61" fmla="*/ 186143 h 368"/>
              <a:gd name="T62" fmla="*/ 17694757 w 395"/>
              <a:gd name="T63" fmla="*/ 186143 h 368"/>
              <a:gd name="T64" fmla="*/ 17921607 w 395"/>
              <a:gd name="T65" fmla="*/ 3721782 h 368"/>
              <a:gd name="T66" fmla="*/ 17604016 w 395"/>
              <a:gd name="T67" fmla="*/ 7304226 h 368"/>
              <a:gd name="T68" fmla="*/ 16379024 w 395"/>
              <a:gd name="T69" fmla="*/ 7304226 h 368"/>
              <a:gd name="T70" fmla="*/ 16061434 w 395"/>
              <a:gd name="T71" fmla="*/ 6094620 h 368"/>
              <a:gd name="T72" fmla="*/ 15290142 w 395"/>
              <a:gd name="T73" fmla="*/ 5443227 h 368"/>
              <a:gd name="T74" fmla="*/ 13566079 w 395"/>
              <a:gd name="T75" fmla="*/ 5257084 h 368"/>
              <a:gd name="T76" fmla="*/ 8892748 w 395"/>
              <a:gd name="T77" fmla="*/ 5210710 h 368"/>
              <a:gd name="T78" fmla="*/ 8847378 w 395"/>
              <a:gd name="T79" fmla="*/ 10886454 h 368"/>
              <a:gd name="T80" fmla="*/ 11614953 w 395"/>
              <a:gd name="T81" fmla="*/ 12003096 h 368"/>
              <a:gd name="T82" fmla="*/ 14836442 w 395"/>
              <a:gd name="T83" fmla="*/ 11909917 h 368"/>
              <a:gd name="T84" fmla="*/ 15834583 w 395"/>
              <a:gd name="T85" fmla="*/ 11491257 h 368"/>
              <a:gd name="T86" fmla="*/ 16288284 w 395"/>
              <a:gd name="T87" fmla="*/ 10514383 h 368"/>
              <a:gd name="T88" fmla="*/ 17104946 w 395"/>
              <a:gd name="T89" fmla="*/ 10002544 h 368"/>
              <a:gd name="T90" fmla="*/ 17876237 w 395"/>
              <a:gd name="T91" fmla="*/ 11119186 h 368"/>
              <a:gd name="T92" fmla="*/ 17830867 w 395"/>
              <a:gd name="T93" fmla="*/ 17120627 h 368"/>
              <a:gd name="T94" fmla="*/ 16515135 w 395"/>
              <a:gd name="T95" fmla="*/ 17120627 h 368"/>
              <a:gd name="T96" fmla="*/ 16106804 w 395"/>
              <a:gd name="T97" fmla="*/ 16236717 h 368"/>
              <a:gd name="T98" fmla="*/ 15562363 w 395"/>
              <a:gd name="T99" fmla="*/ 15399181 h 368"/>
              <a:gd name="T100" fmla="*/ 14337371 w 395"/>
              <a:gd name="T101" fmla="*/ 15120075 h 3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95" h="368">
                <a:moveTo>
                  <a:pt x="316" y="325"/>
                </a:moveTo>
                <a:lnTo>
                  <a:pt x="305" y="325"/>
                </a:lnTo>
                <a:lnTo>
                  <a:pt x="279" y="325"/>
                </a:lnTo>
                <a:lnTo>
                  <a:pt x="240" y="324"/>
                </a:lnTo>
                <a:lnTo>
                  <a:pt x="196" y="324"/>
                </a:lnTo>
                <a:lnTo>
                  <a:pt x="153" y="324"/>
                </a:lnTo>
                <a:lnTo>
                  <a:pt x="114" y="324"/>
                </a:lnTo>
                <a:lnTo>
                  <a:pt x="87" y="323"/>
                </a:lnTo>
                <a:lnTo>
                  <a:pt x="77" y="323"/>
                </a:lnTo>
                <a:lnTo>
                  <a:pt x="66" y="324"/>
                </a:lnTo>
                <a:lnTo>
                  <a:pt x="58" y="326"/>
                </a:lnTo>
                <a:lnTo>
                  <a:pt x="50" y="329"/>
                </a:lnTo>
                <a:lnTo>
                  <a:pt x="45" y="333"/>
                </a:lnTo>
                <a:lnTo>
                  <a:pt x="39" y="339"/>
                </a:lnTo>
                <a:lnTo>
                  <a:pt x="36" y="346"/>
                </a:lnTo>
                <a:lnTo>
                  <a:pt x="34" y="356"/>
                </a:lnTo>
                <a:lnTo>
                  <a:pt x="33" y="365"/>
                </a:lnTo>
                <a:lnTo>
                  <a:pt x="28" y="365"/>
                </a:lnTo>
                <a:lnTo>
                  <a:pt x="17" y="365"/>
                </a:lnTo>
                <a:lnTo>
                  <a:pt x="5" y="365"/>
                </a:lnTo>
                <a:lnTo>
                  <a:pt x="0" y="365"/>
                </a:lnTo>
                <a:lnTo>
                  <a:pt x="0" y="342"/>
                </a:lnTo>
                <a:lnTo>
                  <a:pt x="0" y="288"/>
                </a:lnTo>
                <a:lnTo>
                  <a:pt x="1" y="236"/>
                </a:lnTo>
                <a:lnTo>
                  <a:pt x="1" y="212"/>
                </a:lnTo>
                <a:lnTo>
                  <a:pt x="6" y="212"/>
                </a:lnTo>
                <a:lnTo>
                  <a:pt x="18" y="212"/>
                </a:lnTo>
                <a:lnTo>
                  <a:pt x="29" y="212"/>
                </a:lnTo>
                <a:lnTo>
                  <a:pt x="34" y="212"/>
                </a:lnTo>
                <a:lnTo>
                  <a:pt x="35" y="222"/>
                </a:lnTo>
                <a:lnTo>
                  <a:pt x="37" y="231"/>
                </a:lnTo>
                <a:lnTo>
                  <a:pt x="40" y="238"/>
                </a:lnTo>
                <a:lnTo>
                  <a:pt x="45" y="245"/>
                </a:lnTo>
                <a:lnTo>
                  <a:pt x="51" y="250"/>
                </a:lnTo>
                <a:lnTo>
                  <a:pt x="59" y="253"/>
                </a:lnTo>
                <a:lnTo>
                  <a:pt x="67" y="255"/>
                </a:lnTo>
                <a:lnTo>
                  <a:pt x="78" y="255"/>
                </a:lnTo>
                <a:lnTo>
                  <a:pt x="90" y="255"/>
                </a:lnTo>
                <a:lnTo>
                  <a:pt x="118" y="256"/>
                </a:lnTo>
                <a:lnTo>
                  <a:pt x="146" y="256"/>
                </a:lnTo>
                <a:lnTo>
                  <a:pt x="159" y="256"/>
                </a:lnTo>
                <a:lnTo>
                  <a:pt x="159" y="234"/>
                </a:lnTo>
                <a:lnTo>
                  <a:pt x="159" y="185"/>
                </a:lnTo>
                <a:lnTo>
                  <a:pt x="160" y="135"/>
                </a:lnTo>
                <a:lnTo>
                  <a:pt x="160" y="112"/>
                </a:lnTo>
                <a:lnTo>
                  <a:pt x="147" y="112"/>
                </a:lnTo>
                <a:lnTo>
                  <a:pt x="119" y="112"/>
                </a:lnTo>
                <a:lnTo>
                  <a:pt x="91" y="112"/>
                </a:lnTo>
                <a:lnTo>
                  <a:pt x="79" y="112"/>
                </a:lnTo>
                <a:lnTo>
                  <a:pt x="68" y="112"/>
                </a:lnTo>
                <a:lnTo>
                  <a:pt x="60" y="115"/>
                </a:lnTo>
                <a:lnTo>
                  <a:pt x="52" y="118"/>
                </a:lnTo>
                <a:lnTo>
                  <a:pt x="46" y="122"/>
                </a:lnTo>
                <a:lnTo>
                  <a:pt x="41" y="128"/>
                </a:lnTo>
                <a:lnTo>
                  <a:pt x="38" y="136"/>
                </a:lnTo>
                <a:lnTo>
                  <a:pt x="36" y="144"/>
                </a:lnTo>
                <a:lnTo>
                  <a:pt x="35" y="155"/>
                </a:lnTo>
                <a:lnTo>
                  <a:pt x="30" y="155"/>
                </a:lnTo>
                <a:lnTo>
                  <a:pt x="18" y="155"/>
                </a:lnTo>
                <a:lnTo>
                  <a:pt x="6" y="155"/>
                </a:lnTo>
                <a:lnTo>
                  <a:pt x="1" y="154"/>
                </a:lnTo>
                <a:lnTo>
                  <a:pt x="2" y="131"/>
                </a:lnTo>
                <a:lnTo>
                  <a:pt x="2" y="77"/>
                </a:lnTo>
                <a:lnTo>
                  <a:pt x="2" y="25"/>
                </a:lnTo>
                <a:lnTo>
                  <a:pt x="3" y="0"/>
                </a:lnTo>
                <a:lnTo>
                  <a:pt x="7" y="0"/>
                </a:lnTo>
                <a:lnTo>
                  <a:pt x="19" y="1"/>
                </a:lnTo>
                <a:lnTo>
                  <a:pt x="31" y="1"/>
                </a:lnTo>
                <a:lnTo>
                  <a:pt x="36" y="1"/>
                </a:lnTo>
                <a:lnTo>
                  <a:pt x="37" y="11"/>
                </a:lnTo>
                <a:lnTo>
                  <a:pt x="39" y="21"/>
                </a:lnTo>
                <a:lnTo>
                  <a:pt x="43" y="28"/>
                </a:lnTo>
                <a:lnTo>
                  <a:pt x="47" y="33"/>
                </a:lnTo>
                <a:lnTo>
                  <a:pt x="52" y="39"/>
                </a:lnTo>
                <a:lnTo>
                  <a:pt x="60" y="42"/>
                </a:lnTo>
                <a:lnTo>
                  <a:pt x="68" y="44"/>
                </a:lnTo>
                <a:lnTo>
                  <a:pt x="79" y="44"/>
                </a:lnTo>
                <a:lnTo>
                  <a:pt x="90" y="45"/>
                </a:lnTo>
                <a:lnTo>
                  <a:pt x="116" y="45"/>
                </a:lnTo>
                <a:lnTo>
                  <a:pt x="155" y="45"/>
                </a:lnTo>
                <a:lnTo>
                  <a:pt x="198" y="45"/>
                </a:lnTo>
                <a:lnTo>
                  <a:pt x="242" y="46"/>
                </a:lnTo>
                <a:lnTo>
                  <a:pt x="281" y="46"/>
                </a:lnTo>
                <a:lnTo>
                  <a:pt x="307" y="46"/>
                </a:lnTo>
                <a:lnTo>
                  <a:pt x="318" y="46"/>
                </a:lnTo>
                <a:lnTo>
                  <a:pt x="329" y="46"/>
                </a:lnTo>
                <a:lnTo>
                  <a:pt x="337" y="44"/>
                </a:lnTo>
                <a:lnTo>
                  <a:pt x="345" y="41"/>
                </a:lnTo>
                <a:lnTo>
                  <a:pt x="350" y="37"/>
                </a:lnTo>
                <a:lnTo>
                  <a:pt x="355" y="30"/>
                </a:lnTo>
                <a:lnTo>
                  <a:pt x="359" y="23"/>
                </a:lnTo>
                <a:lnTo>
                  <a:pt x="361" y="14"/>
                </a:lnTo>
                <a:lnTo>
                  <a:pt x="362" y="4"/>
                </a:lnTo>
                <a:lnTo>
                  <a:pt x="367" y="4"/>
                </a:lnTo>
                <a:lnTo>
                  <a:pt x="379" y="4"/>
                </a:lnTo>
                <a:lnTo>
                  <a:pt x="390" y="4"/>
                </a:lnTo>
                <a:lnTo>
                  <a:pt x="395" y="4"/>
                </a:lnTo>
                <a:lnTo>
                  <a:pt x="395" y="28"/>
                </a:lnTo>
                <a:lnTo>
                  <a:pt x="395" y="80"/>
                </a:lnTo>
                <a:lnTo>
                  <a:pt x="394" y="134"/>
                </a:lnTo>
                <a:lnTo>
                  <a:pt x="394" y="157"/>
                </a:lnTo>
                <a:lnTo>
                  <a:pt x="388" y="157"/>
                </a:lnTo>
                <a:lnTo>
                  <a:pt x="378" y="157"/>
                </a:lnTo>
                <a:lnTo>
                  <a:pt x="366" y="157"/>
                </a:lnTo>
                <a:lnTo>
                  <a:pt x="361" y="157"/>
                </a:lnTo>
                <a:lnTo>
                  <a:pt x="360" y="148"/>
                </a:lnTo>
                <a:lnTo>
                  <a:pt x="358" y="138"/>
                </a:lnTo>
                <a:lnTo>
                  <a:pt x="354" y="131"/>
                </a:lnTo>
                <a:lnTo>
                  <a:pt x="350" y="124"/>
                </a:lnTo>
                <a:lnTo>
                  <a:pt x="344" y="120"/>
                </a:lnTo>
                <a:lnTo>
                  <a:pt x="337" y="117"/>
                </a:lnTo>
                <a:lnTo>
                  <a:pt x="328" y="115"/>
                </a:lnTo>
                <a:lnTo>
                  <a:pt x="318" y="113"/>
                </a:lnTo>
                <a:lnTo>
                  <a:pt x="299" y="113"/>
                </a:lnTo>
                <a:lnTo>
                  <a:pt x="257" y="113"/>
                </a:lnTo>
                <a:lnTo>
                  <a:pt x="216" y="113"/>
                </a:lnTo>
                <a:lnTo>
                  <a:pt x="196" y="112"/>
                </a:lnTo>
                <a:lnTo>
                  <a:pt x="196" y="135"/>
                </a:lnTo>
                <a:lnTo>
                  <a:pt x="196" y="185"/>
                </a:lnTo>
                <a:lnTo>
                  <a:pt x="195" y="234"/>
                </a:lnTo>
                <a:lnTo>
                  <a:pt x="195" y="256"/>
                </a:lnTo>
                <a:lnTo>
                  <a:pt x="214" y="256"/>
                </a:lnTo>
                <a:lnTo>
                  <a:pt x="256" y="258"/>
                </a:lnTo>
                <a:lnTo>
                  <a:pt x="298" y="258"/>
                </a:lnTo>
                <a:lnTo>
                  <a:pt x="317" y="258"/>
                </a:lnTo>
                <a:lnTo>
                  <a:pt x="327" y="256"/>
                </a:lnTo>
                <a:lnTo>
                  <a:pt x="336" y="255"/>
                </a:lnTo>
                <a:lnTo>
                  <a:pt x="343" y="252"/>
                </a:lnTo>
                <a:lnTo>
                  <a:pt x="349" y="247"/>
                </a:lnTo>
                <a:lnTo>
                  <a:pt x="353" y="242"/>
                </a:lnTo>
                <a:lnTo>
                  <a:pt x="356" y="234"/>
                </a:lnTo>
                <a:lnTo>
                  <a:pt x="359" y="226"/>
                </a:lnTo>
                <a:lnTo>
                  <a:pt x="360" y="215"/>
                </a:lnTo>
                <a:lnTo>
                  <a:pt x="365" y="215"/>
                </a:lnTo>
                <a:lnTo>
                  <a:pt x="377" y="215"/>
                </a:lnTo>
                <a:lnTo>
                  <a:pt x="388" y="215"/>
                </a:lnTo>
                <a:lnTo>
                  <a:pt x="394" y="215"/>
                </a:lnTo>
                <a:lnTo>
                  <a:pt x="394" y="239"/>
                </a:lnTo>
                <a:lnTo>
                  <a:pt x="393" y="292"/>
                </a:lnTo>
                <a:lnTo>
                  <a:pt x="393" y="345"/>
                </a:lnTo>
                <a:lnTo>
                  <a:pt x="393" y="368"/>
                </a:lnTo>
                <a:lnTo>
                  <a:pt x="387" y="368"/>
                </a:lnTo>
                <a:lnTo>
                  <a:pt x="376" y="368"/>
                </a:lnTo>
                <a:lnTo>
                  <a:pt x="364" y="368"/>
                </a:lnTo>
                <a:lnTo>
                  <a:pt x="359" y="368"/>
                </a:lnTo>
                <a:lnTo>
                  <a:pt x="358" y="358"/>
                </a:lnTo>
                <a:lnTo>
                  <a:pt x="355" y="349"/>
                </a:lnTo>
                <a:lnTo>
                  <a:pt x="352" y="342"/>
                </a:lnTo>
                <a:lnTo>
                  <a:pt x="348" y="336"/>
                </a:lnTo>
                <a:lnTo>
                  <a:pt x="343" y="331"/>
                </a:lnTo>
                <a:lnTo>
                  <a:pt x="335" y="328"/>
                </a:lnTo>
                <a:lnTo>
                  <a:pt x="327" y="326"/>
                </a:lnTo>
                <a:lnTo>
                  <a:pt x="316" y="325"/>
                </a:lnTo>
                <a:close/>
              </a:path>
            </a:pathLst>
          </a:custGeom>
          <a:solidFill>
            <a:srgbClr val="FFFFFF"/>
          </a:solidFill>
          <a:ln w="9525">
            <a:noFill/>
            <a:round/>
            <a:headEnd/>
            <a:tailEnd/>
          </a:ln>
        </p:spPr>
        <p:txBody>
          <a:bodyPr/>
          <a:lstStyle/>
          <a:p>
            <a:endParaRPr lang="en-US"/>
          </a:p>
        </p:txBody>
      </p:sp>
      <p:sp>
        <p:nvSpPr>
          <p:cNvPr id="507" name="Freeform 511"/>
          <p:cNvSpPr>
            <a:spLocks/>
          </p:cNvSpPr>
          <p:nvPr/>
        </p:nvSpPr>
        <p:spPr bwMode="auto">
          <a:xfrm>
            <a:off x="2579688" y="1354138"/>
            <a:ext cx="93662" cy="79375"/>
          </a:xfrm>
          <a:custGeom>
            <a:avLst/>
            <a:gdLst>
              <a:gd name="T0" fmla="*/ 13013862 w 436"/>
              <a:gd name="T1" fmla="*/ 14438313 h 360"/>
              <a:gd name="T2" fmla="*/ 7291458 w 436"/>
              <a:gd name="T3" fmla="*/ 13368955 h 360"/>
              <a:gd name="T4" fmla="*/ 3830260 w 436"/>
              <a:gd name="T5" fmla="*/ 12688314 h 360"/>
              <a:gd name="T6" fmla="*/ 2584298 w 436"/>
              <a:gd name="T7" fmla="*/ 12736821 h 360"/>
              <a:gd name="T8" fmla="*/ 1799771 w 436"/>
              <a:gd name="T9" fmla="*/ 13466189 h 360"/>
              <a:gd name="T10" fmla="*/ 1245962 w 436"/>
              <a:gd name="T11" fmla="*/ 14341078 h 360"/>
              <a:gd name="T12" fmla="*/ 0 w 436"/>
              <a:gd name="T13" fmla="*/ 14098102 h 360"/>
              <a:gd name="T14" fmla="*/ 738340 w 436"/>
              <a:gd name="T15" fmla="*/ 9965972 h 360"/>
              <a:gd name="T16" fmla="*/ 1845958 w 436"/>
              <a:gd name="T17" fmla="*/ 3208514 h 360"/>
              <a:gd name="T18" fmla="*/ 3091920 w 436"/>
              <a:gd name="T19" fmla="*/ 1020851 h 360"/>
              <a:gd name="T20" fmla="*/ 7752894 w 436"/>
              <a:gd name="T21" fmla="*/ 0 h 360"/>
              <a:gd name="T22" fmla="*/ 7614334 w 436"/>
              <a:gd name="T23" fmla="*/ 1604257 h 360"/>
              <a:gd name="T24" fmla="*/ 5999309 w 436"/>
              <a:gd name="T25" fmla="*/ 2430639 h 360"/>
              <a:gd name="T26" fmla="*/ 4799318 w 436"/>
              <a:gd name="T27" fmla="*/ 3402983 h 360"/>
              <a:gd name="T28" fmla="*/ 3968820 w 436"/>
              <a:gd name="T29" fmla="*/ 4569795 h 360"/>
              <a:gd name="T30" fmla="*/ 3415011 w 436"/>
              <a:gd name="T31" fmla="*/ 5833622 h 360"/>
              <a:gd name="T32" fmla="*/ 3091920 w 436"/>
              <a:gd name="T33" fmla="*/ 7194903 h 360"/>
              <a:gd name="T34" fmla="*/ 3045734 w 436"/>
              <a:gd name="T35" fmla="*/ 8458950 h 360"/>
              <a:gd name="T36" fmla="*/ 3553356 w 436"/>
              <a:gd name="T37" fmla="*/ 9188097 h 360"/>
              <a:gd name="T38" fmla="*/ 4891691 w 436"/>
              <a:gd name="T39" fmla="*/ 9577035 h 360"/>
              <a:gd name="T40" fmla="*/ 8075984 w 436"/>
              <a:gd name="T41" fmla="*/ 10208948 h 360"/>
              <a:gd name="T42" fmla="*/ 8352889 w 436"/>
              <a:gd name="T43" fmla="*/ 8410222 h 360"/>
              <a:gd name="T44" fmla="*/ 8352889 w 436"/>
              <a:gd name="T45" fmla="*/ 7681075 h 360"/>
              <a:gd name="T46" fmla="*/ 8075984 w 436"/>
              <a:gd name="T47" fmla="*/ 7146175 h 360"/>
              <a:gd name="T48" fmla="*/ 6968367 w 436"/>
              <a:gd name="T49" fmla="*/ 6417028 h 360"/>
              <a:gd name="T50" fmla="*/ 5583845 w 436"/>
              <a:gd name="T51" fmla="*/ 5298943 h 360"/>
              <a:gd name="T52" fmla="*/ 6968367 w 436"/>
              <a:gd name="T53" fmla="*/ 4958733 h 360"/>
              <a:gd name="T54" fmla="*/ 11398622 w 436"/>
              <a:gd name="T55" fmla="*/ 5785115 h 360"/>
              <a:gd name="T56" fmla="*/ 14029107 w 436"/>
              <a:gd name="T57" fmla="*/ 6319793 h 360"/>
              <a:gd name="T58" fmla="*/ 12967676 w 436"/>
              <a:gd name="T59" fmla="*/ 7486606 h 360"/>
              <a:gd name="T60" fmla="*/ 11629340 w 436"/>
              <a:gd name="T61" fmla="*/ 7535113 h 360"/>
              <a:gd name="T62" fmla="*/ 10937187 w 436"/>
              <a:gd name="T63" fmla="*/ 7875543 h 360"/>
              <a:gd name="T64" fmla="*/ 10429564 w 436"/>
              <a:gd name="T65" fmla="*/ 8361715 h 360"/>
              <a:gd name="T66" fmla="*/ 10152660 w 436"/>
              <a:gd name="T67" fmla="*/ 9188097 h 360"/>
              <a:gd name="T68" fmla="*/ 9921942 w 436"/>
              <a:gd name="T69" fmla="*/ 10500651 h 360"/>
              <a:gd name="T70" fmla="*/ 14628887 w 436"/>
              <a:gd name="T71" fmla="*/ 11424267 h 360"/>
              <a:gd name="T72" fmla="*/ 16290314 w 436"/>
              <a:gd name="T73" fmla="*/ 11667464 h 360"/>
              <a:gd name="T74" fmla="*/ 17028654 w 436"/>
              <a:gd name="T75" fmla="*/ 11132564 h 360"/>
              <a:gd name="T76" fmla="*/ 17443903 w 436"/>
              <a:gd name="T77" fmla="*/ 9674269 h 360"/>
              <a:gd name="T78" fmla="*/ 17582463 w 436"/>
              <a:gd name="T79" fmla="*/ 8215753 h 360"/>
              <a:gd name="T80" fmla="*/ 17443903 w 436"/>
              <a:gd name="T81" fmla="*/ 6757458 h 360"/>
              <a:gd name="T82" fmla="*/ 16890309 w 436"/>
              <a:gd name="T83" fmla="*/ 5298943 h 360"/>
              <a:gd name="T84" fmla="*/ 15921036 w 436"/>
              <a:gd name="T85" fmla="*/ 3791920 h 360"/>
              <a:gd name="T86" fmla="*/ 14351983 w 436"/>
              <a:gd name="T87" fmla="*/ 2187663 h 360"/>
              <a:gd name="T88" fmla="*/ 14582701 w 436"/>
              <a:gd name="T89" fmla="*/ 486172 h 360"/>
              <a:gd name="T90" fmla="*/ 19243674 w 436"/>
              <a:gd name="T91" fmla="*/ 3548724 h 360"/>
              <a:gd name="T92" fmla="*/ 19797483 w 436"/>
              <a:gd name="T93" fmla="*/ 6222559 h 360"/>
              <a:gd name="T94" fmla="*/ 18551521 w 436"/>
              <a:gd name="T95" fmla="*/ 13271720 h 360"/>
              <a:gd name="T96" fmla="*/ 17813181 w 436"/>
              <a:gd name="T97" fmla="*/ 17501085 h 360"/>
              <a:gd name="T98" fmla="*/ 16521032 w 436"/>
              <a:gd name="T99" fmla="*/ 17258109 h 360"/>
              <a:gd name="T100" fmla="*/ 16290314 w 436"/>
              <a:gd name="T101" fmla="*/ 16334273 h 360"/>
              <a:gd name="T102" fmla="*/ 15874850 w 436"/>
              <a:gd name="T103" fmla="*/ 15264915 h 360"/>
              <a:gd name="T104" fmla="*/ 14721260 w 436"/>
              <a:gd name="T105" fmla="*/ 14778743 h 36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36" h="360">
                <a:moveTo>
                  <a:pt x="319" y="304"/>
                </a:moveTo>
                <a:lnTo>
                  <a:pt x="308" y="301"/>
                </a:lnTo>
                <a:lnTo>
                  <a:pt x="282" y="297"/>
                </a:lnTo>
                <a:lnTo>
                  <a:pt x="244" y="290"/>
                </a:lnTo>
                <a:lnTo>
                  <a:pt x="200" y="282"/>
                </a:lnTo>
                <a:lnTo>
                  <a:pt x="158" y="275"/>
                </a:lnTo>
                <a:lnTo>
                  <a:pt x="120" y="267"/>
                </a:lnTo>
                <a:lnTo>
                  <a:pt x="94" y="263"/>
                </a:lnTo>
                <a:lnTo>
                  <a:pt x="83" y="261"/>
                </a:lnTo>
                <a:lnTo>
                  <a:pt x="72" y="260"/>
                </a:lnTo>
                <a:lnTo>
                  <a:pt x="64" y="260"/>
                </a:lnTo>
                <a:lnTo>
                  <a:pt x="56" y="262"/>
                </a:lnTo>
                <a:lnTo>
                  <a:pt x="50" y="265"/>
                </a:lnTo>
                <a:lnTo>
                  <a:pt x="45" y="271"/>
                </a:lnTo>
                <a:lnTo>
                  <a:pt x="39" y="277"/>
                </a:lnTo>
                <a:lnTo>
                  <a:pt x="36" y="285"/>
                </a:lnTo>
                <a:lnTo>
                  <a:pt x="33" y="295"/>
                </a:lnTo>
                <a:lnTo>
                  <a:pt x="27" y="295"/>
                </a:lnTo>
                <a:lnTo>
                  <a:pt x="17" y="293"/>
                </a:lnTo>
                <a:lnTo>
                  <a:pt x="5" y="291"/>
                </a:lnTo>
                <a:lnTo>
                  <a:pt x="0" y="290"/>
                </a:lnTo>
                <a:lnTo>
                  <a:pt x="2" y="278"/>
                </a:lnTo>
                <a:lnTo>
                  <a:pt x="7" y="248"/>
                </a:lnTo>
                <a:lnTo>
                  <a:pt x="16" y="205"/>
                </a:lnTo>
                <a:lnTo>
                  <a:pt x="24" y="157"/>
                </a:lnTo>
                <a:lnTo>
                  <a:pt x="33" y="108"/>
                </a:lnTo>
                <a:lnTo>
                  <a:pt x="40" y="66"/>
                </a:lnTo>
                <a:lnTo>
                  <a:pt x="47" y="36"/>
                </a:lnTo>
                <a:lnTo>
                  <a:pt x="49" y="25"/>
                </a:lnTo>
                <a:lnTo>
                  <a:pt x="67" y="21"/>
                </a:lnTo>
                <a:lnTo>
                  <a:pt x="109" y="12"/>
                </a:lnTo>
                <a:lnTo>
                  <a:pt x="149" y="4"/>
                </a:lnTo>
                <a:lnTo>
                  <a:pt x="168" y="0"/>
                </a:lnTo>
                <a:lnTo>
                  <a:pt x="174" y="13"/>
                </a:lnTo>
                <a:lnTo>
                  <a:pt x="178" y="27"/>
                </a:lnTo>
                <a:lnTo>
                  <a:pt x="165" y="33"/>
                </a:lnTo>
                <a:lnTo>
                  <a:pt x="152" y="38"/>
                </a:lnTo>
                <a:lnTo>
                  <a:pt x="141" y="43"/>
                </a:lnTo>
                <a:lnTo>
                  <a:pt x="130" y="50"/>
                </a:lnTo>
                <a:lnTo>
                  <a:pt x="120" y="56"/>
                </a:lnTo>
                <a:lnTo>
                  <a:pt x="112" y="64"/>
                </a:lnTo>
                <a:lnTo>
                  <a:pt x="104" y="70"/>
                </a:lnTo>
                <a:lnTo>
                  <a:pt x="98" y="77"/>
                </a:lnTo>
                <a:lnTo>
                  <a:pt x="92" y="86"/>
                </a:lnTo>
                <a:lnTo>
                  <a:pt x="86" y="94"/>
                </a:lnTo>
                <a:lnTo>
                  <a:pt x="82" y="103"/>
                </a:lnTo>
                <a:lnTo>
                  <a:pt x="78" y="112"/>
                </a:lnTo>
                <a:lnTo>
                  <a:pt x="74" y="120"/>
                </a:lnTo>
                <a:lnTo>
                  <a:pt x="71" y="130"/>
                </a:lnTo>
                <a:lnTo>
                  <a:pt x="69" y="138"/>
                </a:lnTo>
                <a:lnTo>
                  <a:pt x="67" y="148"/>
                </a:lnTo>
                <a:lnTo>
                  <a:pt x="65" y="158"/>
                </a:lnTo>
                <a:lnTo>
                  <a:pt x="65" y="167"/>
                </a:lnTo>
                <a:lnTo>
                  <a:pt x="66" y="174"/>
                </a:lnTo>
                <a:lnTo>
                  <a:pt x="68" y="181"/>
                </a:lnTo>
                <a:lnTo>
                  <a:pt x="71" y="185"/>
                </a:lnTo>
                <a:lnTo>
                  <a:pt x="77" y="189"/>
                </a:lnTo>
                <a:lnTo>
                  <a:pt x="84" y="193"/>
                </a:lnTo>
                <a:lnTo>
                  <a:pt x="94" y="195"/>
                </a:lnTo>
                <a:lnTo>
                  <a:pt x="106" y="197"/>
                </a:lnTo>
                <a:lnTo>
                  <a:pt x="134" y="202"/>
                </a:lnTo>
                <a:lnTo>
                  <a:pt x="162" y="207"/>
                </a:lnTo>
                <a:lnTo>
                  <a:pt x="175" y="210"/>
                </a:lnTo>
                <a:lnTo>
                  <a:pt x="178" y="195"/>
                </a:lnTo>
                <a:lnTo>
                  <a:pt x="180" y="180"/>
                </a:lnTo>
                <a:lnTo>
                  <a:pt x="181" y="173"/>
                </a:lnTo>
                <a:lnTo>
                  <a:pt x="182" y="168"/>
                </a:lnTo>
                <a:lnTo>
                  <a:pt x="181" y="163"/>
                </a:lnTo>
                <a:lnTo>
                  <a:pt x="181" y="158"/>
                </a:lnTo>
                <a:lnTo>
                  <a:pt x="179" y="154"/>
                </a:lnTo>
                <a:lnTo>
                  <a:pt x="177" y="150"/>
                </a:lnTo>
                <a:lnTo>
                  <a:pt x="175" y="147"/>
                </a:lnTo>
                <a:lnTo>
                  <a:pt x="172" y="142"/>
                </a:lnTo>
                <a:lnTo>
                  <a:pt x="162" y="137"/>
                </a:lnTo>
                <a:lnTo>
                  <a:pt x="151" y="132"/>
                </a:lnTo>
                <a:lnTo>
                  <a:pt x="136" y="126"/>
                </a:lnTo>
                <a:lnTo>
                  <a:pt x="119" y="122"/>
                </a:lnTo>
                <a:lnTo>
                  <a:pt x="121" y="109"/>
                </a:lnTo>
                <a:lnTo>
                  <a:pt x="124" y="97"/>
                </a:lnTo>
                <a:lnTo>
                  <a:pt x="131" y="98"/>
                </a:lnTo>
                <a:lnTo>
                  <a:pt x="151" y="102"/>
                </a:lnTo>
                <a:lnTo>
                  <a:pt x="181" y="107"/>
                </a:lnTo>
                <a:lnTo>
                  <a:pt x="214" y="114"/>
                </a:lnTo>
                <a:lnTo>
                  <a:pt x="247" y="119"/>
                </a:lnTo>
                <a:lnTo>
                  <a:pt x="276" y="124"/>
                </a:lnTo>
                <a:lnTo>
                  <a:pt x="297" y="129"/>
                </a:lnTo>
                <a:lnTo>
                  <a:pt x="304" y="130"/>
                </a:lnTo>
                <a:lnTo>
                  <a:pt x="302" y="142"/>
                </a:lnTo>
                <a:lnTo>
                  <a:pt x="300" y="155"/>
                </a:lnTo>
                <a:lnTo>
                  <a:pt x="281" y="154"/>
                </a:lnTo>
                <a:lnTo>
                  <a:pt x="265" y="154"/>
                </a:lnTo>
                <a:lnTo>
                  <a:pt x="257" y="154"/>
                </a:lnTo>
                <a:lnTo>
                  <a:pt x="252" y="155"/>
                </a:lnTo>
                <a:lnTo>
                  <a:pt x="245" y="157"/>
                </a:lnTo>
                <a:lnTo>
                  <a:pt x="241" y="160"/>
                </a:lnTo>
                <a:lnTo>
                  <a:pt x="237" y="162"/>
                </a:lnTo>
                <a:lnTo>
                  <a:pt x="232" y="165"/>
                </a:lnTo>
                <a:lnTo>
                  <a:pt x="229" y="168"/>
                </a:lnTo>
                <a:lnTo>
                  <a:pt x="226" y="172"/>
                </a:lnTo>
                <a:lnTo>
                  <a:pt x="224" y="178"/>
                </a:lnTo>
                <a:lnTo>
                  <a:pt x="222" y="183"/>
                </a:lnTo>
                <a:lnTo>
                  <a:pt x="220" y="189"/>
                </a:lnTo>
                <a:lnTo>
                  <a:pt x="219" y="197"/>
                </a:lnTo>
                <a:lnTo>
                  <a:pt x="216" y="207"/>
                </a:lnTo>
                <a:lnTo>
                  <a:pt x="215" y="216"/>
                </a:lnTo>
                <a:lnTo>
                  <a:pt x="234" y="220"/>
                </a:lnTo>
                <a:lnTo>
                  <a:pt x="275" y="228"/>
                </a:lnTo>
                <a:lnTo>
                  <a:pt x="317" y="235"/>
                </a:lnTo>
                <a:lnTo>
                  <a:pt x="335" y="239"/>
                </a:lnTo>
                <a:lnTo>
                  <a:pt x="345" y="240"/>
                </a:lnTo>
                <a:lnTo>
                  <a:pt x="353" y="240"/>
                </a:lnTo>
                <a:lnTo>
                  <a:pt x="360" y="239"/>
                </a:lnTo>
                <a:lnTo>
                  <a:pt x="365" y="234"/>
                </a:lnTo>
                <a:lnTo>
                  <a:pt x="369" y="229"/>
                </a:lnTo>
                <a:lnTo>
                  <a:pt x="372" y="221"/>
                </a:lnTo>
                <a:lnTo>
                  <a:pt x="376" y="212"/>
                </a:lnTo>
                <a:lnTo>
                  <a:pt x="378" y="199"/>
                </a:lnTo>
                <a:lnTo>
                  <a:pt x="380" y="189"/>
                </a:lnTo>
                <a:lnTo>
                  <a:pt x="381" y="179"/>
                </a:lnTo>
                <a:lnTo>
                  <a:pt x="381" y="169"/>
                </a:lnTo>
                <a:lnTo>
                  <a:pt x="381" y="160"/>
                </a:lnTo>
                <a:lnTo>
                  <a:pt x="380" y="150"/>
                </a:lnTo>
                <a:lnTo>
                  <a:pt x="378" y="139"/>
                </a:lnTo>
                <a:lnTo>
                  <a:pt x="374" y="130"/>
                </a:lnTo>
                <a:lnTo>
                  <a:pt x="371" y="120"/>
                </a:lnTo>
                <a:lnTo>
                  <a:pt x="366" y="109"/>
                </a:lnTo>
                <a:lnTo>
                  <a:pt x="361" y="100"/>
                </a:lnTo>
                <a:lnTo>
                  <a:pt x="353" y="89"/>
                </a:lnTo>
                <a:lnTo>
                  <a:pt x="345" y="78"/>
                </a:lnTo>
                <a:lnTo>
                  <a:pt x="335" y="68"/>
                </a:lnTo>
                <a:lnTo>
                  <a:pt x="323" y="57"/>
                </a:lnTo>
                <a:lnTo>
                  <a:pt x="311" y="45"/>
                </a:lnTo>
                <a:lnTo>
                  <a:pt x="297" y="34"/>
                </a:lnTo>
                <a:lnTo>
                  <a:pt x="306" y="22"/>
                </a:lnTo>
                <a:lnTo>
                  <a:pt x="316" y="10"/>
                </a:lnTo>
                <a:lnTo>
                  <a:pt x="335" y="22"/>
                </a:lnTo>
                <a:lnTo>
                  <a:pt x="377" y="48"/>
                </a:lnTo>
                <a:lnTo>
                  <a:pt x="417" y="73"/>
                </a:lnTo>
                <a:lnTo>
                  <a:pt x="436" y="85"/>
                </a:lnTo>
                <a:lnTo>
                  <a:pt x="434" y="97"/>
                </a:lnTo>
                <a:lnTo>
                  <a:pt x="429" y="128"/>
                </a:lnTo>
                <a:lnTo>
                  <a:pt x="420" y="172"/>
                </a:lnTo>
                <a:lnTo>
                  <a:pt x="412" y="223"/>
                </a:lnTo>
                <a:lnTo>
                  <a:pt x="402" y="273"/>
                </a:lnTo>
                <a:lnTo>
                  <a:pt x="394" y="317"/>
                </a:lnTo>
                <a:lnTo>
                  <a:pt x="388" y="348"/>
                </a:lnTo>
                <a:lnTo>
                  <a:pt x="386" y="360"/>
                </a:lnTo>
                <a:lnTo>
                  <a:pt x="381" y="359"/>
                </a:lnTo>
                <a:lnTo>
                  <a:pt x="370" y="357"/>
                </a:lnTo>
                <a:lnTo>
                  <a:pt x="358" y="355"/>
                </a:lnTo>
                <a:lnTo>
                  <a:pt x="353" y="354"/>
                </a:lnTo>
                <a:lnTo>
                  <a:pt x="354" y="344"/>
                </a:lnTo>
                <a:lnTo>
                  <a:pt x="353" y="336"/>
                </a:lnTo>
                <a:lnTo>
                  <a:pt x="351" y="327"/>
                </a:lnTo>
                <a:lnTo>
                  <a:pt x="348" y="321"/>
                </a:lnTo>
                <a:lnTo>
                  <a:pt x="344" y="314"/>
                </a:lnTo>
                <a:lnTo>
                  <a:pt x="337" y="310"/>
                </a:lnTo>
                <a:lnTo>
                  <a:pt x="329" y="307"/>
                </a:lnTo>
                <a:lnTo>
                  <a:pt x="319" y="304"/>
                </a:lnTo>
                <a:close/>
              </a:path>
            </a:pathLst>
          </a:custGeom>
          <a:solidFill>
            <a:srgbClr val="FFFFFF"/>
          </a:solidFill>
          <a:ln w="9525">
            <a:noFill/>
            <a:round/>
            <a:headEnd/>
            <a:tailEnd/>
          </a:ln>
        </p:spPr>
        <p:txBody>
          <a:bodyPr/>
          <a:lstStyle/>
          <a:p>
            <a:endParaRPr lang="en-US"/>
          </a:p>
        </p:txBody>
      </p:sp>
      <p:sp>
        <p:nvSpPr>
          <p:cNvPr id="508" name="Freeform 512"/>
          <p:cNvSpPr>
            <a:spLocks/>
          </p:cNvSpPr>
          <p:nvPr/>
        </p:nvSpPr>
        <p:spPr bwMode="auto">
          <a:xfrm>
            <a:off x="2595563" y="1300163"/>
            <a:ext cx="92075" cy="57150"/>
          </a:xfrm>
          <a:custGeom>
            <a:avLst/>
            <a:gdLst>
              <a:gd name="T0" fmla="*/ 14588748 w 421"/>
              <a:gd name="T1" fmla="*/ 9349390 h 261"/>
              <a:gd name="T2" fmla="*/ 11575424 w 421"/>
              <a:gd name="T3" fmla="*/ 8438493 h 261"/>
              <a:gd name="T4" fmla="*/ 7557367 w 421"/>
              <a:gd name="T5" fmla="*/ 7191922 h 261"/>
              <a:gd name="T6" fmla="*/ 4591940 w 421"/>
              <a:gd name="T7" fmla="*/ 6280807 h 261"/>
              <a:gd name="T8" fmla="*/ 3635322 w 421"/>
              <a:gd name="T9" fmla="*/ 6041259 h 261"/>
              <a:gd name="T10" fmla="*/ 2822175 w 421"/>
              <a:gd name="T11" fmla="*/ 6041259 h 261"/>
              <a:gd name="T12" fmla="*/ 2200177 w 421"/>
              <a:gd name="T13" fmla="*/ 6376714 h 261"/>
              <a:gd name="T14" fmla="*/ 1721868 w 421"/>
              <a:gd name="T15" fmla="*/ 7048062 h 261"/>
              <a:gd name="T16" fmla="*/ 1291456 w 421"/>
              <a:gd name="T17" fmla="*/ 7431690 h 261"/>
              <a:gd name="T18" fmla="*/ 239264 w 421"/>
              <a:gd name="T19" fmla="*/ 7096016 h 261"/>
              <a:gd name="T20" fmla="*/ 334838 w 421"/>
              <a:gd name="T21" fmla="*/ 5945352 h 261"/>
              <a:gd name="T22" fmla="*/ 1817661 w 421"/>
              <a:gd name="T23" fmla="*/ 1054757 h 261"/>
              <a:gd name="T24" fmla="*/ 2391544 w 421"/>
              <a:gd name="T25" fmla="*/ 47953 h 261"/>
              <a:gd name="T26" fmla="*/ 3443955 w 421"/>
              <a:gd name="T27" fmla="*/ 383628 h 261"/>
              <a:gd name="T28" fmla="*/ 3587426 w 421"/>
              <a:gd name="T29" fmla="*/ 958850 h 261"/>
              <a:gd name="T30" fmla="*/ 3635322 w 421"/>
              <a:gd name="T31" fmla="*/ 1774059 h 261"/>
              <a:gd name="T32" fmla="*/ 3922264 w 421"/>
              <a:gd name="T33" fmla="*/ 2397234 h 261"/>
              <a:gd name="T34" fmla="*/ 4591940 w 421"/>
              <a:gd name="T35" fmla="*/ 2876769 h 261"/>
              <a:gd name="T36" fmla="*/ 5500661 w 421"/>
              <a:gd name="T37" fmla="*/ 3212443 h 261"/>
              <a:gd name="T38" fmla="*/ 8514204 w 421"/>
              <a:gd name="T39" fmla="*/ 4075386 h 261"/>
              <a:gd name="T40" fmla="*/ 12579938 w 421"/>
              <a:gd name="T41" fmla="*/ 5369910 h 261"/>
              <a:gd name="T42" fmla="*/ 15497688 w 421"/>
              <a:gd name="T43" fmla="*/ 6233072 h 261"/>
              <a:gd name="T44" fmla="*/ 16501983 w 421"/>
              <a:gd name="T45" fmla="*/ 6520574 h 261"/>
              <a:gd name="T46" fmla="*/ 17315130 w 421"/>
              <a:gd name="T47" fmla="*/ 6472621 h 261"/>
              <a:gd name="T48" fmla="*/ 17937129 w 421"/>
              <a:gd name="T49" fmla="*/ 6185119 h 261"/>
              <a:gd name="T50" fmla="*/ 18367541 w 421"/>
              <a:gd name="T51" fmla="*/ 5465817 h 261"/>
              <a:gd name="T52" fmla="*/ 18845850 w 421"/>
              <a:gd name="T53" fmla="*/ 5130143 h 261"/>
              <a:gd name="T54" fmla="*/ 19850364 w 421"/>
              <a:gd name="T55" fmla="*/ 5417864 h 261"/>
              <a:gd name="T56" fmla="*/ 19754571 w 421"/>
              <a:gd name="T57" fmla="*/ 6568528 h 261"/>
              <a:gd name="T58" fmla="*/ 18271748 w 421"/>
              <a:gd name="T59" fmla="*/ 11459122 h 261"/>
              <a:gd name="T60" fmla="*/ 17697865 w 421"/>
              <a:gd name="T61" fmla="*/ 12465926 h 261"/>
              <a:gd name="T62" fmla="*/ 16645673 w 421"/>
              <a:gd name="T63" fmla="*/ 12178205 h 261"/>
              <a:gd name="T64" fmla="*/ 16549880 w 421"/>
              <a:gd name="T65" fmla="*/ 11602983 h 261"/>
              <a:gd name="T66" fmla="*/ 16501983 w 421"/>
              <a:gd name="T67" fmla="*/ 10787774 h 261"/>
              <a:gd name="T68" fmla="*/ 16167145 w 421"/>
              <a:gd name="T69" fmla="*/ 10116645 h 261"/>
              <a:gd name="T70" fmla="*/ 15497688 w 421"/>
              <a:gd name="T71" fmla="*/ 9685064 h 2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21" h="261">
                <a:moveTo>
                  <a:pt x="315" y="198"/>
                </a:moveTo>
                <a:lnTo>
                  <a:pt x="305" y="195"/>
                </a:lnTo>
                <a:lnTo>
                  <a:pt x="279" y="187"/>
                </a:lnTo>
                <a:lnTo>
                  <a:pt x="242" y="176"/>
                </a:lnTo>
                <a:lnTo>
                  <a:pt x="201" y="163"/>
                </a:lnTo>
                <a:lnTo>
                  <a:pt x="158" y="150"/>
                </a:lnTo>
                <a:lnTo>
                  <a:pt x="122" y="139"/>
                </a:lnTo>
                <a:lnTo>
                  <a:pt x="96" y="131"/>
                </a:lnTo>
                <a:lnTo>
                  <a:pt x="86" y="128"/>
                </a:lnTo>
                <a:lnTo>
                  <a:pt x="76" y="126"/>
                </a:lnTo>
                <a:lnTo>
                  <a:pt x="67" y="125"/>
                </a:lnTo>
                <a:lnTo>
                  <a:pt x="59" y="126"/>
                </a:lnTo>
                <a:lnTo>
                  <a:pt x="52" y="129"/>
                </a:lnTo>
                <a:lnTo>
                  <a:pt x="46" y="133"/>
                </a:lnTo>
                <a:lnTo>
                  <a:pt x="40" y="140"/>
                </a:lnTo>
                <a:lnTo>
                  <a:pt x="36" y="147"/>
                </a:lnTo>
                <a:lnTo>
                  <a:pt x="32" y="157"/>
                </a:lnTo>
                <a:lnTo>
                  <a:pt x="27" y="155"/>
                </a:lnTo>
                <a:lnTo>
                  <a:pt x="16" y="151"/>
                </a:lnTo>
                <a:lnTo>
                  <a:pt x="5" y="148"/>
                </a:lnTo>
                <a:lnTo>
                  <a:pt x="0" y="147"/>
                </a:lnTo>
                <a:lnTo>
                  <a:pt x="7" y="124"/>
                </a:lnTo>
                <a:lnTo>
                  <a:pt x="22" y="73"/>
                </a:lnTo>
                <a:lnTo>
                  <a:pt x="38" y="22"/>
                </a:lnTo>
                <a:lnTo>
                  <a:pt x="45" y="0"/>
                </a:lnTo>
                <a:lnTo>
                  <a:pt x="50" y="1"/>
                </a:lnTo>
                <a:lnTo>
                  <a:pt x="61" y="5"/>
                </a:lnTo>
                <a:lnTo>
                  <a:pt x="72" y="8"/>
                </a:lnTo>
                <a:lnTo>
                  <a:pt x="77" y="9"/>
                </a:lnTo>
                <a:lnTo>
                  <a:pt x="75" y="20"/>
                </a:lnTo>
                <a:lnTo>
                  <a:pt x="75" y="29"/>
                </a:lnTo>
                <a:lnTo>
                  <a:pt x="76" y="37"/>
                </a:lnTo>
                <a:lnTo>
                  <a:pt x="78" y="44"/>
                </a:lnTo>
                <a:lnTo>
                  <a:pt x="82" y="50"/>
                </a:lnTo>
                <a:lnTo>
                  <a:pt x="88" y="55"/>
                </a:lnTo>
                <a:lnTo>
                  <a:pt x="96" y="60"/>
                </a:lnTo>
                <a:lnTo>
                  <a:pt x="106" y="64"/>
                </a:lnTo>
                <a:lnTo>
                  <a:pt x="115" y="67"/>
                </a:lnTo>
                <a:lnTo>
                  <a:pt x="142" y="75"/>
                </a:lnTo>
                <a:lnTo>
                  <a:pt x="178" y="85"/>
                </a:lnTo>
                <a:lnTo>
                  <a:pt x="220" y="98"/>
                </a:lnTo>
                <a:lnTo>
                  <a:pt x="263" y="112"/>
                </a:lnTo>
                <a:lnTo>
                  <a:pt x="299" y="123"/>
                </a:lnTo>
                <a:lnTo>
                  <a:pt x="324" y="130"/>
                </a:lnTo>
                <a:lnTo>
                  <a:pt x="334" y="133"/>
                </a:lnTo>
                <a:lnTo>
                  <a:pt x="345" y="136"/>
                </a:lnTo>
                <a:lnTo>
                  <a:pt x="353" y="136"/>
                </a:lnTo>
                <a:lnTo>
                  <a:pt x="362" y="135"/>
                </a:lnTo>
                <a:lnTo>
                  <a:pt x="368" y="133"/>
                </a:lnTo>
                <a:lnTo>
                  <a:pt x="375" y="129"/>
                </a:lnTo>
                <a:lnTo>
                  <a:pt x="380" y="123"/>
                </a:lnTo>
                <a:lnTo>
                  <a:pt x="384" y="114"/>
                </a:lnTo>
                <a:lnTo>
                  <a:pt x="388" y="104"/>
                </a:lnTo>
                <a:lnTo>
                  <a:pt x="394" y="107"/>
                </a:lnTo>
                <a:lnTo>
                  <a:pt x="404" y="110"/>
                </a:lnTo>
                <a:lnTo>
                  <a:pt x="415" y="113"/>
                </a:lnTo>
                <a:lnTo>
                  <a:pt x="421" y="114"/>
                </a:lnTo>
                <a:lnTo>
                  <a:pt x="413" y="137"/>
                </a:lnTo>
                <a:lnTo>
                  <a:pt x="398" y="188"/>
                </a:lnTo>
                <a:lnTo>
                  <a:pt x="382" y="239"/>
                </a:lnTo>
                <a:lnTo>
                  <a:pt x="376" y="261"/>
                </a:lnTo>
                <a:lnTo>
                  <a:pt x="370" y="260"/>
                </a:lnTo>
                <a:lnTo>
                  <a:pt x="360" y="257"/>
                </a:lnTo>
                <a:lnTo>
                  <a:pt x="348" y="254"/>
                </a:lnTo>
                <a:lnTo>
                  <a:pt x="344" y="252"/>
                </a:lnTo>
                <a:lnTo>
                  <a:pt x="346" y="242"/>
                </a:lnTo>
                <a:lnTo>
                  <a:pt x="346" y="232"/>
                </a:lnTo>
                <a:lnTo>
                  <a:pt x="345" y="225"/>
                </a:lnTo>
                <a:lnTo>
                  <a:pt x="343" y="218"/>
                </a:lnTo>
                <a:lnTo>
                  <a:pt x="338" y="211"/>
                </a:lnTo>
                <a:lnTo>
                  <a:pt x="332" y="206"/>
                </a:lnTo>
                <a:lnTo>
                  <a:pt x="324" y="202"/>
                </a:lnTo>
                <a:lnTo>
                  <a:pt x="315" y="198"/>
                </a:lnTo>
                <a:close/>
              </a:path>
            </a:pathLst>
          </a:custGeom>
          <a:solidFill>
            <a:srgbClr val="FFFFFF"/>
          </a:solidFill>
          <a:ln w="9525">
            <a:noFill/>
            <a:round/>
            <a:headEnd/>
            <a:tailEnd/>
          </a:ln>
        </p:spPr>
        <p:txBody>
          <a:bodyPr/>
          <a:lstStyle/>
          <a:p>
            <a:endParaRPr lang="en-US"/>
          </a:p>
        </p:txBody>
      </p:sp>
      <p:sp>
        <p:nvSpPr>
          <p:cNvPr id="509" name="Freeform 513"/>
          <p:cNvSpPr>
            <a:spLocks noEditPoints="1"/>
          </p:cNvSpPr>
          <p:nvPr/>
        </p:nvSpPr>
        <p:spPr bwMode="auto">
          <a:xfrm>
            <a:off x="2609850" y="1223963"/>
            <a:ext cx="100013" cy="93662"/>
          </a:xfrm>
          <a:custGeom>
            <a:avLst/>
            <a:gdLst>
              <a:gd name="T0" fmla="*/ 17255223 w 453"/>
              <a:gd name="T1" fmla="*/ 14490538 h 429"/>
              <a:gd name="T2" fmla="*/ 18132600 w 453"/>
              <a:gd name="T3" fmla="*/ 14252343 h 429"/>
              <a:gd name="T4" fmla="*/ 19107340 w 453"/>
              <a:gd name="T5" fmla="*/ 12679302 h 429"/>
              <a:gd name="T6" fmla="*/ 19643613 w 453"/>
              <a:gd name="T7" fmla="*/ 11106261 h 429"/>
              <a:gd name="T8" fmla="*/ 19643613 w 453"/>
              <a:gd name="T9" fmla="*/ 9438029 h 429"/>
              <a:gd name="T10" fmla="*/ 18961184 w 453"/>
              <a:gd name="T11" fmla="*/ 7769579 h 429"/>
              <a:gd name="T12" fmla="*/ 17547756 w 453"/>
              <a:gd name="T13" fmla="*/ 6148943 h 429"/>
              <a:gd name="T14" fmla="*/ 15159145 w 453"/>
              <a:gd name="T15" fmla="*/ 4623715 h 429"/>
              <a:gd name="T16" fmla="*/ 12819547 w 453"/>
              <a:gd name="T17" fmla="*/ 3622689 h 429"/>
              <a:gd name="T18" fmla="*/ 10821053 w 453"/>
              <a:gd name="T19" fmla="*/ 3193678 h 429"/>
              <a:gd name="T20" fmla="*/ 8920144 w 453"/>
              <a:gd name="T21" fmla="*/ 3241273 h 429"/>
              <a:gd name="T22" fmla="*/ 7116598 w 453"/>
              <a:gd name="T23" fmla="*/ 3908696 h 429"/>
              <a:gd name="T24" fmla="*/ 5702949 w 453"/>
              <a:gd name="T25" fmla="*/ 5195730 h 429"/>
              <a:gd name="T26" fmla="*/ 4630624 w 453"/>
              <a:gd name="T27" fmla="*/ 7102374 h 429"/>
              <a:gd name="T28" fmla="*/ 4386884 w 453"/>
              <a:gd name="T29" fmla="*/ 8103182 h 429"/>
              <a:gd name="T30" fmla="*/ 4484468 w 453"/>
              <a:gd name="T31" fmla="*/ 8580007 h 429"/>
              <a:gd name="T32" fmla="*/ 4825572 w 453"/>
              <a:gd name="T33" fmla="*/ 9009018 h 429"/>
              <a:gd name="T34" fmla="*/ 6190429 w 453"/>
              <a:gd name="T35" fmla="*/ 9676223 h 429"/>
              <a:gd name="T36" fmla="*/ 11162157 w 453"/>
              <a:gd name="T37" fmla="*/ 11868875 h 429"/>
              <a:gd name="T38" fmla="*/ 16085314 w 453"/>
              <a:gd name="T39" fmla="*/ 14013931 h 429"/>
              <a:gd name="T40" fmla="*/ 14476716 w 453"/>
              <a:gd name="T41" fmla="*/ 16874006 h 429"/>
              <a:gd name="T42" fmla="*/ 9651144 w 453"/>
              <a:gd name="T43" fmla="*/ 14681355 h 429"/>
              <a:gd name="T44" fmla="*/ 4728208 w 453"/>
              <a:gd name="T45" fmla="*/ 12583894 h 429"/>
              <a:gd name="T46" fmla="*/ 3412143 w 453"/>
              <a:gd name="T47" fmla="*/ 12107287 h 429"/>
              <a:gd name="T48" fmla="*/ 2339598 w 453"/>
              <a:gd name="T49" fmla="*/ 12345700 h 429"/>
              <a:gd name="T50" fmla="*/ 1511013 w 453"/>
              <a:gd name="T51" fmla="*/ 13394321 h 429"/>
              <a:gd name="T52" fmla="*/ 194948 w 453"/>
              <a:gd name="T53" fmla="*/ 12345700 h 429"/>
              <a:gd name="T54" fmla="*/ 1900909 w 453"/>
              <a:gd name="T55" fmla="*/ 8770606 h 429"/>
              <a:gd name="T56" fmla="*/ 3607091 w 453"/>
              <a:gd name="T57" fmla="*/ 5100322 h 429"/>
              <a:gd name="T58" fmla="*/ 4338091 w 453"/>
              <a:gd name="T59" fmla="*/ 3622689 h 429"/>
              <a:gd name="T60" fmla="*/ 5410416 w 453"/>
              <a:gd name="T61" fmla="*/ 2240247 h 429"/>
              <a:gd name="T62" fmla="*/ 6580326 w 453"/>
              <a:gd name="T63" fmla="*/ 1287034 h 429"/>
              <a:gd name="T64" fmla="*/ 7847598 w 453"/>
              <a:gd name="T65" fmla="*/ 619610 h 429"/>
              <a:gd name="T66" fmla="*/ 10041261 w 453"/>
              <a:gd name="T67" fmla="*/ 47595 h 429"/>
              <a:gd name="T68" fmla="*/ 12673391 w 453"/>
              <a:gd name="T69" fmla="*/ 143004 h 429"/>
              <a:gd name="T70" fmla="*/ 14818041 w 453"/>
              <a:gd name="T71" fmla="*/ 667424 h 429"/>
              <a:gd name="T72" fmla="*/ 16475210 w 453"/>
              <a:gd name="T73" fmla="*/ 1334629 h 429"/>
              <a:gd name="T74" fmla="*/ 18327548 w 453"/>
              <a:gd name="T75" fmla="*/ 2431064 h 429"/>
              <a:gd name="T76" fmla="*/ 20179886 w 453"/>
              <a:gd name="T77" fmla="*/ 4099295 h 429"/>
              <a:gd name="T78" fmla="*/ 21544522 w 453"/>
              <a:gd name="T79" fmla="*/ 6291947 h 429"/>
              <a:gd name="T80" fmla="*/ 21983211 w 453"/>
              <a:gd name="T81" fmla="*/ 7578981 h 429"/>
              <a:gd name="T82" fmla="*/ 22080795 w 453"/>
              <a:gd name="T83" fmla="*/ 9056613 h 429"/>
              <a:gd name="T84" fmla="*/ 21837055 w 453"/>
              <a:gd name="T85" fmla="*/ 10629655 h 429"/>
              <a:gd name="T86" fmla="*/ 21252211 w 453"/>
              <a:gd name="T87" fmla="*/ 12345700 h 429"/>
              <a:gd name="T88" fmla="*/ 20033509 w 453"/>
              <a:gd name="T89" fmla="*/ 14919549 h 429"/>
              <a:gd name="T90" fmla="*/ 18083808 w 453"/>
              <a:gd name="T91" fmla="*/ 19161848 h 429"/>
              <a:gd name="T92" fmla="*/ 16718950 w 453"/>
              <a:gd name="T93" fmla="*/ 20115279 h 429"/>
              <a:gd name="T94" fmla="*/ 16182898 w 453"/>
              <a:gd name="T95" fmla="*/ 18923654 h 429"/>
              <a:gd name="T96" fmla="*/ 15987950 w 453"/>
              <a:gd name="T97" fmla="*/ 17827219 h 429"/>
              <a:gd name="T98" fmla="*/ 14964197 w 453"/>
              <a:gd name="T99" fmla="*/ 17017010 h 4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53" h="429">
                <a:moveTo>
                  <a:pt x="340" y="299"/>
                </a:moveTo>
                <a:lnTo>
                  <a:pt x="347" y="302"/>
                </a:lnTo>
                <a:lnTo>
                  <a:pt x="354" y="304"/>
                </a:lnTo>
                <a:lnTo>
                  <a:pt x="360" y="304"/>
                </a:lnTo>
                <a:lnTo>
                  <a:pt x="365" y="303"/>
                </a:lnTo>
                <a:lnTo>
                  <a:pt x="372" y="299"/>
                </a:lnTo>
                <a:lnTo>
                  <a:pt x="378" y="291"/>
                </a:lnTo>
                <a:lnTo>
                  <a:pt x="385" y="281"/>
                </a:lnTo>
                <a:lnTo>
                  <a:pt x="392" y="266"/>
                </a:lnTo>
                <a:lnTo>
                  <a:pt x="396" y="255"/>
                </a:lnTo>
                <a:lnTo>
                  <a:pt x="399" y="244"/>
                </a:lnTo>
                <a:lnTo>
                  <a:pt x="403" y="233"/>
                </a:lnTo>
                <a:lnTo>
                  <a:pt x="404" y="221"/>
                </a:lnTo>
                <a:lnTo>
                  <a:pt x="404" y="210"/>
                </a:lnTo>
                <a:lnTo>
                  <a:pt x="403" y="198"/>
                </a:lnTo>
                <a:lnTo>
                  <a:pt x="399" y="187"/>
                </a:lnTo>
                <a:lnTo>
                  <a:pt x="395" y="175"/>
                </a:lnTo>
                <a:lnTo>
                  <a:pt x="389" y="163"/>
                </a:lnTo>
                <a:lnTo>
                  <a:pt x="381" y="151"/>
                </a:lnTo>
                <a:lnTo>
                  <a:pt x="372" y="141"/>
                </a:lnTo>
                <a:lnTo>
                  <a:pt x="360" y="129"/>
                </a:lnTo>
                <a:lnTo>
                  <a:pt x="346" y="118"/>
                </a:lnTo>
                <a:lnTo>
                  <a:pt x="330" y="108"/>
                </a:lnTo>
                <a:lnTo>
                  <a:pt x="311" y="97"/>
                </a:lnTo>
                <a:lnTo>
                  <a:pt x="291" y="86"/>
                </a:lnTo>
                <a:lnTo>
                  <a:pt x="277" y="81"/>
                </a:lnTo>
                <a:lnTo>
                  <a:pt x="263" y="76"/>
                </a:lnTo>
                <a:lnTo>
                  <a:pt x="250" y="73"/>
                </a:lnTo>
                <a:lnTo>
                  <a:pt x="236" y="69"/>
                </a:lnTo>
                <a:lnTo>
                  <a:pt x="222" y="67"/>
                </a:lnTo>
                <a:lnTo>
                  <a:pt x="208" y="66"/>
                </a:lnTo>
                <a:lnTo>
                  <a:pt x="196" y="67"/>
                </a:lnTo>
                <a:lnTo>
                  <a:pt x="183" y="68"/>
                </a:lnTo>
                <a:lnTo>
                  <a:pt x="170" y="71"/>
                </a:lnTo>
                <a:lnTo>
                  <a:pt x="158" y="76"/>
                </a:lnTo>
                <a:lnTo>
                  <a:pt x="146" y="82"/>
                </a:lnTo>
                <a:lnTo>
                  <a:pt x="136" y="90"/>
                </a:lnTo>
                <a:lnTo>
                  <a:pt x="126" y="98"/>
                </a:lnTo>
                <a:lnTo>
                  <a:pt x="117" y="109"/>
                </a:lnTo>
                <a:lnTo>
                  <a:pt x="108" y="122"/>
                </a:lnTo>
                <a:lnTo>
                  <a:pt x="101" y="135"/>
                </a:lnTo>
                <a:lnTo>
                  <a:pt x="95" y="149"/>
                </a:lnTo>
                <a:lnTo>
                  <a:pt x="91" y="161"/>
                </a:lnTo>
                <a:lnTo>
                  <a:pt x="90" y="165"/>
                </a:lnTo>
                <a:lnTo>
                  <a:pt x="90" y="170"/>
                </a:lnTo>
                <a:lnTo>
                  <a:pt x="90" y="174"/>
                </a:lnTo>
                <a:lnTo>
                  <a:pt x="91" y="177"/>
                </a:lnTo>
                <a:lnTo>
                  <a:pt x="92" y="180"/>
                </a:lnTo>
                <a:lnTo>
                  <a:pt x="94" y="184"/>
                </a:lnTo>
                <a:lnTo>
                  <a:pt x="96" y="186"/>
                </a:lnTo>
                <a:lnTo>
                  <a:pt x="99" y="189"/>
                </a:lnTo>
                <a:lnTo>
                  <a:pt x="107" y="193"/>
                </a:lnTo>
                <a:lnTo>
                  <a:pt x="118" y="198"/>
                </a:lnTo>
                <a:lnTo>
                  <a:pt x="127" y="203"/>
                </a:lnTo>
                <a:lnTo>
                  <a:pt x="153" y="214"/>
                </a:lnTo>
                <a:lnTo>
                  <a:pt x="188" y="230"/>
                </a:lnTo>
                <a:lnTo>
                  <a:pt x="229" y="249"/>
                </a:lnTo>
                <a:lnTo>
                  <a:pt x="269" y="268"/>
                </a:lnTo>
                <a:lnTo>
                  <a:pt x="306" y="284"/>
                </a:lnTo>
                <a:lnTo>
                  <a:pt x="330" y="294"/>
                </a:lnTo>
                <a:lnTo>
                  <a:pt x="340" y="299"/>
                </a:lnTo>
                <a:close/>
                <a:moveTo>
                  <a:pt x="307" y="357"/>
                </a:moveTo>
                <a:lnTo>
                  <a:pt x="297" y="354"/>
                </a:lnTo>
                <a:lnTo>
                  <a:pt x="272" y="342"/>
                </a:lnTo>
                <a:lnTo>
                  <a:pt x="237" y="326"/>
                </a:lnTo>
                <a:lnTo>
                  <a:pt x="198" y="308"/>
                </a:lnTo>
                <a:lnTo>
                  <a:pt x="157" y="290"/>
                </a:lnTo>
                <a:lnTo>
                  <a:pt x="123" y="274"/>
                </a:lnTo>
                <a:lnTo>
                  <a:pt x="97" y="264"/>
                </a:lnTo>
                <a:lnTo>
                  <a:pt x="89" y="259"/>
                </a:lnTo>
                <a:lnTo>
                  <a:pt x="78" y="255"/>
                </a:lnTo>
                <a:lnTo>
                  <a:pt x="70" y="254"/>
                </a:lnTo>
                <a:lnTo>
                  <a:pt x="62" y="254"/>
                </a:lnTo>
                <a:lnTo>
                  <a:pt x="55" y="255"/>
                </a:lnTo>
                <a:lnTo>
                  <a:pt x="48" y="259"/>
                </a:lnTo>
                <a:lnTo>
                  <a:pt x="42" y="265"/>
                </a:lnTo>
                <a:lnTo>
                  <a:pt x="36" y="272"/>
                </a:lnTo>
                <a:lnTo>
                  <a:pt x="31" y="281"/>
                </a:lnTo>
                <a:lnTo>
                  <a:pt x="16" y="273"/>
                </a:lnTo>
                <a:lnTo>
                  <a:pt x="0" y="267"/>
                </a:lnTo>
                <a:lnTo>
                  <a:pt x="4" y="259"/>
                </a:lnTo>
                <a:lnTo>
                  <a:pt x="13" y="240"/>
                </a:lnTo>
                <a:lnTo>
                  <a:pt x="25" y="213"/>
                </a:lnTo>
                <a:lnTo>
                  <a:pt x="39" y="184"/>
                </a:lnTo>
                <a:lnTo>
                  <a:pt x="53" y="153"/>
                </a:lnTo>
                <a:lnTo>
                  <a:pt x="65" y="126"/>
                </a:lnTo>
                <a:lnTo>
                  <a:pt x="74" y="107"/>
                </a:lnTo>
                <a:lnTo>
                  <a:pt x="77" y="99"/>
                </a:lnTo>
                <a:lnTo>
                  <a:pt x="82" y="87"/>
                </a:lnTo>
                <a:lnTo>
                  <a:pt x="89" y="76"/>
                </a:lnTo>
                <a:lnTo>
                  <a:pt x="96" y="65"/>
                </a:lnTo>
                <a:lnTo>
                  <a:pt x="103" y="55"/>
                </a:lnTo>
                <a:lnTo>
                  <a:pt x="111" y="47"/>
                </a:lnTo>
                <a:lnTo>
                  <a:pt x="119" y="39"/>
                </a:lnTo>
                <a:lnTo>
                  <a:pt x="126" y="33"/>
                </a:lnTo>
                <a:lnTo>
                  <a:pt x="135" y="27"/>
                </a:lnTo>
                <a:lnTo>
                  <a:pt x="143" y="21"/>
                </a:lnTo>
                <a:lnTo>
                  <a:pt x="152" y="16"/>
                </a:lnTo>
                <a:lnTo>
                  <a:pt x="161" y="13"/>
                </a:lnTo>
                <a:lnTo>
                  <a:pt x="170" y="10"/>
                </a:lnTo>
                <a:lnTo>
                  <a:pt x="188" y="4"/>
                </a:lnTo>
                <a:lnTo>
                  <a:pt x="206" y="1"/>
                </a:lnTo>
                <a:lnTo>
                  <a:pt x="224" y="0"/>
                </a:lnTo>
                <a:lnTo>
                  <a:pt x="243" y="1"/>
                </a:lnTo>
                <a:lnTo>
                  <a:pt x="260" y="3"/>
                </a:lnTo>
                <a:lnTo>
                  <a:pt x="276" y="6"/>
                </a:lnTo>
                <a:lnTo>
                  <a:pt x="291" y="10"/>
                </a:lnTo>
                <a:lnTo>
                  <a:pt x="304" y="14"/>
                </a:lnTo>
                <a:lnTo>
                  <a:pt x="316" y="18"/>
                </a:lnTo>
                <a:lnTo>
                  <a:pt x="327" y="22"/>
                </a:lnTo>
                <a:lnTo>
                  <a:pt x="338" y="28"/>
                </a:lnTo>
                <a:lnTo>
                  <a:pt x="350" y="34"/>
                </a:lnTo>
                <a:lnTo>
                  <a:pt x="363" y="43"/>
                </a:lnTo>
                <a:lnTo>
                  <a:pt x="376" y="51"/>
                </a:lnTo>
                <a:lnTo>
                  <a:pt x="389" y="62"/>
                </a:lnTo>
                <a:lnTo>
                  <a:pt x="402" y="74"/>
                </a:lnTo>
                <a:lnTo>
                  <a:pt x="414" y="86"/>
                </a:lnTo>
                <a:lnTo>
                  <a:pt x="425" y="100"/>
                </a:lnTo>
                <a:lnTo>
                  <a:pt x="435" y="115"/>
                </a:lnTo>
                <a:lnTo>
                  <a:pt x="442" y="132"/>
                </a:lnTo>
                <a:lnTo>
                  <a:pt x="445" y="141"/>
                </a:lnTo>
                <a:lnTo>
                  <a:pt x="449" y="149"/>
                </a:lnTo>
                <a:lnTo>
                  <a:pt x="451" y="159"/>
                </a:lnTo>
                <a:lnTo>
                  <a:pt x="452" y="169"/>
                </a:lnTo>
                <a:lnTo>
                  <a:pt x="453" y="179"/>
                </a:lnTo>
                <a:lnTo>
                  <a:pt x="453" y="190"/>
                </a:lnTo>
                <a:lnTo>
                  <a:pt x="452" y="201"/>
                </a:lnTo>
                <a:lnTo>
                  <a:pt x="451" y="211"/>
                </a:lnTo>
                <a:lnTo>
                  <a:pt x="448" y="223"/>
                </a:lnTo>
                <a:lnTo>
                  <a:pt x="444" y="235"/>
                </a:lnTo>
                <a:lnTo>
                  <a:pt x="440" y="246"/>
                </a:lnTo>
                <a:lnTo>
                  <a:pt x="436" y="259"/>
                </a:lnTo>
                <a:lnTo>
                  <a:pt x="432" y="267"/>
                </a:lnTo>
                <a:lnTo>
                  <a:pt x="423" y="286"/>
                </a:lnTo>
                <a:lnTo>
                  <a:pt x="411" y="313"/>
                </a:lnTo>
                <a:lnTo>
                  <a:pt x="396" y="345"/>
                </a:lnTo>
                <a:lnTo>
                  <a:pt x="382" y="376"/>
                </a:lnTo>
                <a:lnTo>
                  <a:pt x="371" y="402"/>
                </a:lnTo>
                <a:lnTo>
                  <a:pt x="361" y="421"/>
                </a:lnTo>
                <a:lnTo>
                  <a:pt x="358" y="429"/>
                </a:lnTo>
                <a:lnTo>
                  <a:pt x="343" y="422"/>
                </a:lnTo>
                <a:lnTo>
                  <a:pt x="328" y="415"/>
                </a:lnTo>
                <a:lnTo>
                  <a:pt x="331" y="405"/>
                </a:lnTo>
                <a:lnTo>
                  <a:pt x="332" y="397"/>
                </a:lnTo>
                <a:lnTo>
                  <a:pt x="332" y="388"/>
                </a:lnTo>
                <a:lnTo>
                  <a:pt x="331" y="381"/>
                </a:lnTo>
                <a:lnTo>
                  <a:pt x="328" y="374"/>
                </a:lnTo>
                <a:lnTo>
                  <a:pt x="323" y="368"/>
                </a:lnTo>
                <a:lnTo>
                  <a:pt x="315" y="363"/>
                </a:lnTo>
                <a:lnTo>
                  <a:pt x="307" y="357"/>
                </a:lnTo>
                <a:close/>
              </a:path>
            </a:pathLst>
          </a:custGeom>
          <a:solidFill>
            <a:srgbClr val="FFFFFF"/>
          </a:solidFill>
          <a:ln w="9525">
            <a:noFill/>
            <a:round/>
            <a:headEnd/>
            <a:tailEnd/>
          </a:ln>
        </p:spPr>
        <p:txBody>
          <a:bodyPr/>
          <a:lstStyle/>
          <a:p>
            <a:endParaRPr lang="en-US"/>
          </a:p>
        </p:txBody>
      </p:sp>
      <p:sp>
        <p:nvSpPr>
          <p:cNvPr id="510" name="Freeform 514"/>
          <p:cNvSpPr>
            <a:spLocks/>
          </p:cNvSpPr>
          <p:nvPr/>
        </p:nvSpPr>
        <p:spPr bwMode="auto">
          <a:xfrm>
            <a:off x="2652713" y="1144588"/>
            <a:ext cx="104775" cy="96837"/>
          </a:xfrm>
          <a:custGeom>
            <a:avLst/>
            <a:gdLst>
              <a:gd name="T0" fmla="*/ 12049342 w 482"/>
              <a:gd name="T1" fmla="*/ 16389717 h 443"/>
              <a:gd name="T2" fmla="*/ 7087746 w 482"/>
              <a:gd name="T3" fmla="*/ 13044796 h 443"/>
              <a:gd name="T4" fmla="*/ 4111006 w 482"/>
              <a:gd name="T5" fmla="*/ 10990234 h 443"/>
              <a:gd name="T6" fmla="*/ 2976958 w 482"/>
              <a:gd name="T7" fmla="*/ 10560042 h 443"/>
              <a:gd name="T8" fmla="*/ 1937251 w 482"/>
              <a:gd name="T9" fmla="*/ 10894490 h 443"/>
              <a:gd name="T10" fmla="*/ 661474 w 482"/>
              <a:gd name="T11" fmla="*/ 11085760 h 443"/>
              <a:gd name="T12" fmla="*/ 1086878 w 482"/>
              <a:gd name="T13" fmla="*/ 9030979 h 443"/>
              <a:gd name="T14" fmla="*/ 4867038 w 482"/>
              <a:gd name="T15" fmla="*/ 3392574 h 443"/>
              <a:gd name="T16" fmla="*/ 7087746 w 482"/>
              <a:gd name="T17" fmla="*/ 0 h 443"/>
              <a:gd name="T18" fmla="*/ 11907614 w 482"/>
              <a:gd name="T19" fmla="*/ 1003345 h 443"/>
              <a:gd name="T20" fmla="*/ 12710816 w 482"/>
              <a:gd name="T21" fmla="*/ 2628152 h 443"/>
              <a:gd name="T22" fmla="*/ 10726178 w 482"/>
              <a:gd name="T23" fmla="*/ 2580280 h 443"/>
              <a:gd name="T24" fmla="*/ 9166943 w 482"/>
              <a:gd name="T25" fmla="*/ 2914728 h 443"/>
              <a:gd name="T26" fmla="*/ 7796608 w 482"/>
              <a:gd name="T27" fmla="*/ 3535971 h 443"/>
              <a:gd name="T28" fmla="*/ 6757118 w 482"/>
              <a:gd name="T29" fmla="*/ 4396137 h 443"/>
              <a:gd name="T30" fmla="*/ 5292224 w 482"/>
              <a:gd name="T31" fmla="*/ 6211777 h 443"/>
              <a:gd name="T32" fmla="*/ 4961379 w 482"/>
              <a:gd name="T33" fmla="*/ 7215340 h 443"/>
              <a:gd name="T34" fmla="*/ 5481341 w 482"/>
              <a:gd name="T35" fmla="*/ 8027634 h 443"/>
              <a:gd name="T36" fmla="*/ 7513150 w 482"/>
              <a:gd name="T37" fmla="*/ 9413300 h 443"/>
              <a:gd name="T38" fmla="*/ 9497571 w 482"/>
              <a:gd name="T39" fmla="*/ 9938799 h 443"/>
              <a:gd name="T40" fmla="*/ 10159262 w 482"/>
              <a:gd name="T41" fmla="*/ 8887582 h 443"/>
              <a:gd name="T42" fmla="*/ 10348162 w 482"/>
              <a:gd name="T43" fmla="*/ 8171032 h 443"/>
              <a:gd name="T44" fmla="*/ 10159262 w 482"/>
              <a:gd name="T45" fmla="*/ 7549789 h 443"/>
              <a:gd name="T46" fmla="*/ 8977826 w 482"/>
              <a:gd name="T47" fmla="*/ 6164123 h 443"/>
              <a:gd name="T48" fmla="*/ 9025214 w 482"/>
              <a:gd name="T49" fmla="*/ 4587188 h 443"/>
              <a:gd name="T50" fmla="*/ 15073471 w 482"/>
              <a:gd name="T51" fmla="*/ 8696531 h 443"/>
              <a:gd name="T52" fmla="*/ 15498657 w 482"/>
              <a:gd name="T53" fmla="*/ 10560042 h 443"/>
              <a:gd name="T54" fmla="*/ 13703135 w 482"/>
              <a:gd name="T55" fmla="*/ 9700095 h 443"/>
              <a:gd name="T56" fmla="*/ 12899933 w 482"/>
              <a:gd name="T57" fmla="*/ 9556697 h 443"/>
              <a:gd name="T58" fmla="*/ 12238242 w 482"/>
              <a:gd name="T59" fmla="*/ 9795620 h 443"/>
              <a:gd name="T60" fmla="*/ 11245922 w 482"/>
              <a:gd name="T61" fmla="*/ 10798965 h 443"/>
              <a:gd name="T62" fmla="*/ 11435039 w 482"/>
              <a:gd name="T63" fmla="*/ 12136977 h 443"/>
              <a:gd name="T64" fmla="*/ 15451487 w 482"/>
              <a:gd name="T65" fmla="*/ 14812782 h 443"/>
              <a:gd name="T66" fmla="*/ 16396418 w 482"/>
              <a:gd name="T67" fmla="*/ 15290628 h 443"/>
              <a:gd name="T68" fmla="*/ 16821822 w 482"/>
              <a:gd name="T69" fmla="*/ 15242756 h 443"/>
              <a:gd name="T70" fmla="*/ 17719583 w 482"/>
              <a:gd name="T71" fmla="*/ 14478334 h 443"/>
              <a:gd name="T72" fmla="*/ 18570173 w 482"/>
              <a:gd name="T73" fmla="*/ 13140322 h 443"/>
              <a:gd name="T74" fmla="*/ 19089918 w 482"/>
              <a:gd name="T75" fmla="*/ 11802529 h 443"/>
              <a:gd name="T76" fmla="*/ 19231647 w 482"/>
              <a:gd name="T77" fmla="*/ 10321119 h 443"/>
              <a:gd name="T78" fmla="*/ 19042530 w 482"/>
              <a:gd name="T79" fmla="*/ 8648659 h 443"/>
              <a:gd name="T80" fmla="*/ 18381056 w 482"/>
              <a:gd name="T81" fmla="*/ 6689622 h 443"/>
              <a:gd name="T82" fmla="*/ 18333886 w 482"/>
              <a:gd name="T83" fmla="*/ 4826111 h 443"/>
              <a:gd name="T84" fmla="*/ 20885440 w 482"/>
              <a:gd name="T85" fmla="*/ 7262994 h 443"/>
              <a:gd name="T86" fmla="*/ 22444674 w 482"/>
              <a:gd name="T87" fmla="*/ 10560042 h 443"/>
              <a:gd name="T88" fmla="*/ 19089918 w 482"/>
              <a:gd name="T89" fmla="*/ 15577423 h 443"/>
              <a:gd name="T90" fmla="*/ 15734944 w 482"/>
              <a:gd name="T91" fmla="*/ 20690110 h 443"/>
              <a:gd name="T92" fmla="*/ 14081151 w 482"/>
              <a:gd name="T93" fmla="*/ 20307790 h 443"/>
              <a:gd name="T94" fmla="*/ 14364609 w 482"/>
              <a:gd name="T95" fmla="*/ 19065522 h 443"/>
              <a:gd name="T96" fmla="*/ 14459167 w 482"/>
              <a:gd name="T97" fmla="*/ 18444279 h 443"/>
              <a:gd name="T98" fmla="*/ 14222880 w 482"/>
              <a:gd name="T99" fmla="*/ 18014305 h 443"/>
              <a:gd name="T100" fmla="*/ 13514019 w 482"/>
              <a:gd name="T101" fmla="*/ 17393062 h 44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82" h="443">
                <a:moveTo>
                  <a:pt x="286" y="364"/>
                </a:moveTo>
                <a:lnTo>
                  <a:pt x="277" y="358"/>
                </a:lnTo>
                <a:lnTo>
                  <a:pt x="255" y="343"/>
                </a:lnTo>
                <a:lnTo>
                  <a:pt x="224" y="322"/>
                </a:lnTo>
                <a:lnTo>
                  <a:pt x="186" y="298"/>
                </a:lnTo>
                <a:lnTo>
                  <a:pt x="150" y="273"/>
                </a:lnTo>
                <a:lnTo>
                  <a:pt x="119" y="252"/>
                </a:lnTo>
                <a:lnTo>
                  <a:pt x="96" y="237"/>
                </a:lnTo>
                <a:lnTo>
                  <a:pt x="87" y="230"/>
                </a:lnTo>
                <a:lnTo>
                  <a:pt x="79" y="225"/>
                </a:lnTo>
                <a:lnTo>
                  <a:pt x="70" y="222"/>
                </a:lnTo>
                <a:lnTo>
                  <a:pt x="63" y="221"/>
                </a:lnTo>
                <a:lnTo>
                  <a:pt x="55" y="222"/>
                </a:lnTo>
                <a:lnTo>
                  <a:pt x="48" y="224"/>
                </a:lnTo>
                <a:lnTo>
                  <a:pt x="41" y="228"/>
                </a:lnTo>
                <a:lnTo>
                  <a:pt x="35" y="235"/>
                </a:lnTo>
                <a:lnTo>
                  <a:pt x="27" y="242"/>
                </a:lnTo>
                <a:lnTo>
                  <a:pt x="14" y="232"/>
                </a:lnTo>
                <a:lnTo>
                  <a:pt x="0" y="224"/>
                </a:lnTo>
                <a:lnTo>
                  <a:pt x="6" y="214"/>
                </a:lnTo>
                <a:lnTo>
                  <a:pt x="23" y="189"/>
                </a:lnTo>
                <a:lnTo>
                  <a:pt x="48" y="154"/>
                </a:lnTo>
                <a:lnTo>
                  <a:pt x="75" y="112"/>
                </a:lnTo>
                <a:lnTo>
                  <a:pt x="103" y="71"/>
                </a:lnTo>
                <a:lnTo>
                  <a:pt x="127" y="35"/>
                </a:lnTo>
                <a:lnTo>
                  <a:pt x="144" y="10"/>
                </a:lnTo>
                <a:lnTo>
                  <a:pt x="150" y="0"/>
                </a:lnTo>
                <a:lnTo>
                  <a:pt x="169" y="4"/>
                </a:lnTo>
                <a:lnTo>
                  <a:pt x="210" y="13"/>
                </a:lnTo>
                <a:lnTo>
                  <a:pt x="252" y="21"/>
                </a:lnTo>
                <a:lnTo>
                  <a:pt x="271" y="26"/>
                </a:lnTo>
                <a:lnTo>
                  <a:pt x="270" y="40"/>
                </a:lnTo>
                <a:lnTo>
                  <a:pt x="269" y="55"/>
                </a:lnTo>
                <a:lnTo>
                  <a:pt x="254" y="54"/>
                </a:lnTo>
                <a:lnTo>
                  <a:pt x="241" y="54"/>
                </a:lnTo>
                <a:lnTo>
                  <a:pt x="227" y="54"/>
                </a:lnTo>
                <a:lnTo>
                  <a:pt x="215" y="56"/>
                </a:lnTo>
                <a:lnTo>
                  <a:pt x="205" y="59"/>
                </a:lnTo>
                <a:lnTo>
                  <a:pt x="194" y="61"/>
                </a:lnTo>
                <a:lnTo>
                  <a:pt x="183" y="65"/>
                </a:lnTo>
                <a:lnTo>
                  <a:pt x="175" y="69"/>
                </a:lnTo>
                <a:lnTo>
                  <a:pt x="165" y="74"/>
                </a:lnTo>
                <a:lnTo>
                  <a:pt x="158" y="79"/>
                </a:lnTo>
                <a:lnTo>
                  <a:pt x="149" y="85"/>
                </a:lnTo>
                <a:lnTo>
                  <a:pt x="143" y="92"/>
                </a:lnTo>
                <a:lnTo>
                  <a:pt x="129" y="106"/>
                </a:lnTo>
                <a:lnTo>
                  <a:pt x="118" y="120"/>
                </a:lnTo>
                <a:lnTo>
                  <a:pt x="112" y="130"/>
                </a:lnTo>
                <a:lnTo>
                  <a:pt x="109" y="138"/>
                </a:lnTo>
                <a:lnTo>
                  <a:pt x="106" y="145"/>
                </a:lnTo>
                <a:lnTo>
                  <a:pt x="105" y="151"/>
                </a:lnTo>
                <a:lnTo>
                  <a:pt x="107" y="157"/>
                </a:lnTo>
                <a:lnTo>
                  <a:pt x="111" y="163"/>
                </a:lnTo>
                <a:lnTo>
                  <a:pt x="116" y="168"/>
                </a:lnTo>
                <a:lnTo>
                  <a:pt x="123" y="174"/>
                </a:lnTo>
                <a:lnTo>
                  <a:pt x="134" y="181"/>
                </a:lnTo>
                <a:lnTo>
                  <a:pt x="159" y="197"/>
                </a:lnTo>
                <a:lnTo>
                  <a:pt x="182" y="213"/>
                </a:lnTo>
                <a:lnTo>
                  <a:pt x="193" y="220"/>
                </a:lnTo>
                <a:lnTo>
                  <a:pt x="201" y="208"/>
                </a:lnTo>
                <a:lnTo>
                  <a:pt x="209" y="195"/>
                </a:lnTo>
                <a:lnTo>
                  <a:pt x="212" y="190"/>
                </a:lnTo>
                <a:lnTo>
                  <a:pt x="215" y="186"/>
                </a:lnTo>
                <a:lnTo>
                  <a:pt x="217" y="180"/>
                </a:lnTo>
                <a:lnTo>
                  <a:pt x="219" y="176"/>
                </a:lnTo>
                <a:lnTo>
                  <a:pt x="219" y="171"/>
                </a:lnTo>
                <a:lnTo>
                  <a:pt x="219" y="166"/>
                </a:lnTo>
                <a:lnTo>
                  <a:pt x="217" y="162"/>
                </a:lnTo>
                <a:lnTo>
                  <a:pt x="215" y="158"/>
                </a:lnTo>
                <a:lnTo>
                  <a:pt x="210" y="149"/>
                </a:lnTo>
                <a:lnTo>
                  <a:pt x="201" y="140"/>
                </a:lnTo>
                <a:lnTo>
                  <a:pt x="190" y="129"/>
                </a:lnTo>
                <a:lnTo>
                  <a:pt x="176" y="118"/>
                </a:lnTo>
                <a:lnTo>
                  <a:pt x="183" y="108"/>
                </a:lnTo>
                <a:lnTo>
                  <a:pt x="191" y="96"/>
                </a:lnTo>
                <a:lnTo>
                  <a:pt x="214" y="112"/>
                </a:lnTo>
                <a:lnTo>
                  <a:pt x="267" y="147"/>
                </a:lnTo>
                <a:lnTo>
                  <a:pt x="319" y="182"/>
                </a:lnTo>
                <a:lnTo>
                  <a:pt x="342" y="198"/>
                </a:lnTo>
                <a:lnTo>
                  <a:pt x="335" y="210"/>
                </a:lnTo>
                <a:lnTo>
                  <a:pt x="328" y="221"/>
                </a:lnTo>
                <a:lnTo>
                  <a:pt x="311" y="211"/>
                </a:lnTo>
                <a:lnTo>
                  <a:pt x="296" y="205"/>
                </a:lnTo>
                <a:lnTo>
                  <a:pt x="290" y="203"/>
                </a:lnTo>
                <a:lnTo>
                  <a:pt x="284" y="202"/>
                </a:lnTo>
                <a:lnTo>
                  <a:pt x="278" y="200"/>
                </a:lnTo>
                <a:lnTo>
                  <a:pt x="273" y="200"/>
                </a:lnTo>
                <a:lnTo>
                  <a:pt x="268" y="202"/>
                </a:lnTo>
                <a:lnTo>
                  <a:pt x="263" y="203"/>
                </a:lnTo>
                <a:lnTo>
                  <a:pt x="259" y="205"/>
                </a:lnTo>
                <a:lnTo>
                  <a:pt x="254" y="207"/>
                </a:lnTo>
                <a:lnTo>
                  <a:pt x="246" y="215"/>
                </a:lnTo>
                <a:lnTo>
                  <a:pt x="238" y="226"/>
                </a:lnTo>
                <a:lnTo>
                  <a:pt x="231" y="235"/>
                </a:lnTo>
                <a:lnTo>
                  <a:pt x="226" y="243"/>
                </a:lnTo>
                <a:lnTo>
                  <a:pt x="242" y="254"/>
                </a:lnTo>
                <a:lnTo>
                  <a:pt x="277" y="277"/>
                </a:lnTo>
                <a:lnTo>
                  <a:pt x="311" y="300"/>
                </a:lnTo>
                <a:lnTo>
                  <a:pt x="327" y="310"/>
                </a:lnTo>
                <a:lnTo>
                  <a:pt x="336" y="316"/>
                </a:lnTo>
                <a:lnTo>
                  <a:pt x="343" y="319"/>
                </a:lnTo>
                <a:lnTo>
                  <a:pt x="347" y="320"/>
                </a:lnTo>
                <a:lnTo>
                  <a:pt x="350" y="320"/>
                </a:lnTo>
                <a:lnTo>
                  <a:pt x="353" y="320"/>
                </a:lnTo>
                <a:lnTo>
                  <a:pt x="356" y="319"/>
                </a:lnTo>
                <a:lnTo>
                  <a:pt x="363" y="316"/>
                </a:lnTo>
                <a:lnTo>
                  <a:pt x="368" y="310"/>
                </a:lnTo>
                <a:lnTo>
                  <a:pt x="375" y="303"/>
                </a:lnTo>
                <a:lnTo>
                  <a:pt x="383" y="292"/>
                </a:lnTo>
                <a:lnTo>
                  <a:pt x="388" y="284"/>
                </a:lnTo>
                <a:lnTo>
                  <a:pt x="393" y="275"/>
                </a:lnTo>
                <a:lnTo>
                  <a:pt x="398" y="266"/>
                </a:lnTo>
                <a:lnTo>
                  <a:pt x="401" y="257"/>
                </a:lnTo>
                <a:lnTo>
                  <a:pt x="404" y="247"/>
                </a:lnTo>
                <a:lnTo>
                  <a:pt x="406" y="238"/>
                </a:lnTo>
                <a:lnTo>
                  <a:pt x="407" y="227"/>
                </a:lnTo>
                <a:lnTo>
                  <a:pt x="407" y="216"/>
                </a:lnTo>
                <a:lnTo>
                  <a:pt x="407" y="205"/>
                </a:lnTo>
                <a:lnTo>
                  <a:pt x="406" y="193"/>
                </a:lnTo>
                <a:lnTo>
                  <a:pt x="403" y="181"/>
                </a:lnTo>
                <a:lnTo>
                  <a:pt x="400" y="168"/>
                </a:lnTo>
                <a:lnTo>
                  <a:pt x="396" y="155"/>
                </a:lnTo>
                <a:lnTo>
                  <a:pt x="389" y="140"/>
                </a:lnTo>
                <a:lnTo>
                  <a:pt x="383" y="125"/>
                </a:lnTo>
                <a:lnTo>
                  <a:pt x="374" y="108"/>
                </a:lnTo>
                <a:lnTo>
                  <a:pt x="388" y="101"/>
                </a:lnTo>
                <a:lnTo>
                  <a:pt x="401" y="94"/>
                </a:lnTo>
                <a:lnTo>
                  <a:pt x="414" y="112"/>
                </a:lnTo>
                <a:lnTo>
                  <a:pt x="442" y="152"/>
                </a:lnTo>
                <a:lnTo>
                  <a:pt x="469" y="193"/>
                </a:lnTo>
                <a:lnTo>
                  <a:pt x="482" y="211"/>
                </a:lnTo>
                <a:lnTo>
                  <a:pt x="475" y="221"/>
                </a:lnTo>
                <a:lnTo>
                  <a:pt x="458" y="247"/>
                </a:lnTo>
                <a:lnTo>
                  <a:pt x="432" y="284"/>
                </a:lnTo>
                <a:lnTo>
                  <a:pt x="404" y="326"/>
                </a:lnTo>
                <a:lnTo>
                  <a:pt x="375" y="369"/>
                </a:lnTo>
                <a:lnTo>
                  <a:pt x="350" y="406"/>
                </a:lnTo>
                <a:lnTo>
                  <a:pt x="333" y="433"/>
                </a:lnTo>
                <a:lnTo>
                  <a:pt x="325" y="443"/>
                </a:lnTo>
                <a:lnTo>
                  <a:pt x="311" y="433"/>
                </a:lnTo>
                <a:lnTo>
                  <a:pt x="298" y="425"/>
                </a:lnTo>
                <a:lnTo>
                  <a:pt x="299" y="414"/>
                </a:lnTo>
                <a:lnTo>
                  <a:pt x="301" y="406"/>
                </a:lnTo>
                <a:lnTo>
                  <a:pt x="304" y="399"/>
                </a:lnTo>
                <a:lnTo>
                  <a:pt x="306" y="393"/>
                </a:lnTo>
                <a:lnTo>
                  <a:pt x="306" y="389"/>
                </a:lnTo>
                <a:lnTo>
                  <a:pt x="306" y="386"/>
                </a:lnTo>
                <a:lnTo>
                  <a:pt x="305" y="383"/>
                </a:lnTo>
                <a:lnTo>
                  <a:pt x="304" y="380"/>
                </a:lnTo>
                <a:lnTo>
                  <a:pt x="301" y="377"/>
                </a:lnTo>
                <a:lnTo>
                  <a:pt x="298" y="372"/>
                </a:lnTo>
                <a:lnTo>
                  <a:pt x="292" y="369"/>
                </a:lnTo>
                <a:lnTo>
                  <a:pt x="286" y="364"/>
                </a:lnTo>
                <a:close/>
              </a:path>
            </a:pathLst>
          </a:custGeom>
          <a:solidFill>
            <a:srgbClr val="FFFFFF"/>
          </a:solidFill>
          <a:ln w="9525">
            <a:noFill/>
            <a:round/>
            <a:headEnd/>
            <a:tailEnd/>
          </a:ln>
        </p:spPr>
        <p:txBody>
          <a:bodyPr/>
          <a:lstStyle/>
          <a:p>
            <a:endParaRPr lang="en-US"/>
          </a:p>
        </p:txBody>
      </p:sp>
      <p:sp>
        <p:nvSpPr>
          <p:cNvPr id="511" name="Freeform 515"/>
          <p:cNvSpPr>
            <a:spLocks/>
          </p:cNvSpPr>
          <p:nvPr/>
        </p:nvSpPr>
        <p:spPr bwMode="auto">
          <a:xfrm>
            <a:off x="2706688" y="1092200"/>
            <a:ext cx="103187" cy="82550"/>
          </a:xfrm>
          <a:custGeom>
            <a:avLst/>
            <a:gdLst>
              <a:gd name="T0" fmla="*/ 12246911 w 469"/>
              <a:gd name="T1" fmla="*/ 13540565 h 384"/>
              <a:gd name="T2" fmla="*/ 9923333 w 469"/>
              <a:gd name="T3" fmla="*/ 11507341 h 384"/>
              <a:gd name="T4" fmla="*/ 6825303 w 469"/>
              <a:gd name="T5" fmla="*/ 8734392 h 384"/>
              <a:gd name="T6" fmla="*/ 4501725 w 469"/>
              <a:gd name="T7" fmla="*/ 6700953 h 384"/>
              <a:gd name="T8" fmla="*/ 3727273 w 469"/>
              <a:gd name="T9" fmla="*/ 6054097 h 384"/>
              <a:gd name="T10" fmla="*/ 3001224 w 469"/>
              <a:gd name="T11" fmla="*/ 5730561 h 384"/>
              <a:gd name="T12" fmla="*/ 2275174 w 469"/>
              <a:gd name="T13" fmla="*/ 5776780 h 384"/>
              <a:gd name="T14" fmla="*/ 1548905 w 469"/>
              <a:gd name="T15" fmla="*/ 6146535 h 384"/>
              <a:gd name="T16" fmla="*/ 580839 w 469"/>
              <a:gd name="T17" fmla="*/ 5961658 h 384"/>
              <a:gd name="T18" fmla="*/ 822856 w 469"/>
              <a:gd name="T19" fmla="*/ 4575076 h 384"/>
              <a:gd name="T20" fmla="*/ 4453322 w 469"/>
              <a:gd name="T21" fmla="*/ 831949 h 384"/>
              <a:gd name="T22" fmla="*/ 5905641 w 469"/>
              <a:gd name="T23" fmla="*/ 508413 h 384"/>
              <a:gd name="T24" fmla="*/ 6050850 w 469"/>
              <a:gd name="T25" fmla="*/ 1525025 h 384"/>
              <a:gd name="T26" fmla="*/ 5615221 w 469"/>
              <a:gd name="T27" fmla="*/ 2172097 h 384"/>
              <a:gd name="T28" fmla="*/ 5518414 w 469"/>
              <a:gd name="T29" fmla="*/ 2495633 h 384"/>
              <a:gd name="T30" fmla="*/ 5518414 w 469"/>
              <a:gd name="T31" fmla="*/ 2865173 h 384"/>
              <a:gd name="T32" fmla="*/ 5615221 w 469"/>
              <a:gd name="T33" fmla="*/ 3234928 h 384"/>
              <a:gd name="T34" fmla="*/ 6050850 w 469"/>
              <a:gd name="T35" fmla="*/ 3789561 h 384"/>
              <a:gd name="T36" fmla="*/ 6873706 w 469"/>
              <a:gd name="T37" fmla="*/ 4528856 h 384"/>
              <a:gd name="T38" fmla="*/ 9148881 w 469"/>
              <a:gd name="T39" fmla="*/ 6562295 h 384"/>
              <a:gd name="T40" fmla="*/ 12198508 w 469"/>
              <a:gd name="T41" fmla="*/ 9289025 h 384"/>
              <a:gd name="T42" fmla="*/ 14473462 w 469"/>
              <a:gd name="T43" fmla="*/ 11276244 h 384"/>
              <a:gd name="T44" fmla="*/ 15151328 w 469"/>
              <a:gd name="T45" fmla="*/ 11830662 h 384"/>
              <a:gd name="T46" fmla="*/ 15732167 w 469"/>
              <a:gd name="T47" fmla="*/ 12154198 h 384"/>
              <a:gd name="T48" fmla="*/ 16264603 w 469"/>
              <a:gd name="T49" fmla="*/ 12246636 h 384"/>
              <a:gd name="T50" fmla="*/ 16893846 w 469"/>
              <a:gd name="T51" fmla="*/ 11876881 h 384"/>
              <a:gd name="T52" fmla="*/ 17619895 w 469"/>
              <a:gd name="T53" fmla="*/ 11183805 h 384"/>
              <a:gd name="T54" fmla="*/ 18200955 w 469"/>
              <a:gd name="T55" fmla="*/ 10444295 h 384"/>
              <a:gd name="T56" fmla="*/ 18636584 w 469"/>
              <a:gd name="T57" fmla="*/ 9612561 h 384"/>
              <a:gd name="T58" fmla="*/ 19023811 w 469"/>
              <a:gd name="T59" fmla="*/ 8734392 h 384"/>
              <a:gd name="T60" fmla="*/ 19169020 w 469"/>
              <a:gd name="T61" fmla="*/ 7810219 h 384"/>
              <a:gd name="T62" fmla="*/ 19169020 w 469"/>
              <a:gd name="T63" fmla="*/ 6700953 h 384"/>
              <a:gd name="T64" fmla="*/ 19023811 w 469"/>
              <a:gd name="T65" fmla="*/ 5453244 h 384"/>
              <a:gd name="T66" fmla="*/ 18636584 w 469"/>
              <a:gd name="T67" fmla="*/ 4066877 h 384"/>
              <a:gd name="T68" fmla="*/ 19072214 w 469"/>
              <a:gd name="T69" fmla="*/ 3050051 h 384"/>
              <a:gd name="T70" fmla="*/ 20185489 w 469"/>
              <a:gd name="T71" fmla="*/ 3697122 h 384"/>
              <a:gd name="T72" fmla="*/ 22218647 w 469"/>
              <a:gd name="T73" fmla="*/ 7810219 h 384"/>
              <a:gd name="T74" fmla="*/ 22315454 w 469"/>
              <a:gd name="T75" fmla="*/ 9104147 h 384"/>
              <a:gd name="T76" fmla="*/ 19895070 w 469"/>
              <a:gd name="T77" fmla="*/ 11599565 h 384"/>
              <a:gd name="T78" fmla="*/ 16700233 w 469"/>
              <a:gd name="T79" fmla="*/ 14880927 h 384"/>
              <a:gd name="T80" fmla="*/ 14328252 w 469"/>
              <a:gd name="T81" fmla="*/ 17330126 h 384"/>
              <a:gd name="T82" fmla="*/ 13311783 w 469"/>
              <a:gd name="T83" fmla="*/ 17191467 h 384"/>
              <a:gd name="T84" fmla="*/ 13021363 w 469"/>
              <a:gd name="T85" fmla="*/ 16313514 h 384"/>
              <a:gd name="T86" fmla="*/ 13408590 w 469"/>
              <a:gd name="T87" fmla="*/ 15574003 h 384"/>
              <a:gd name="T88" fmla="*/ 13311783 w 469"/>
              <a:gd name="T89" fmla="*/ 14880927 h 384"/>
              <a:gd name="T90" fmla="*/ 12972960 w 469"/>
              <a:gd name="T91" fmla="*/ 14187636 h 3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69" h="384">
                <a:moveTo>
                  <a:pt x="260" y="300"/>
                </a:moveTo>
                <a:lnTo>
                  <a:pt x="253" y="293"/>
                </a:lnTo>
                <a:lnTo>
                  <a:pt x="234" y="275"/>
                </a:lnTo>
                <a:lnTo>
                  <a:pt x="205" y="249"/>
                </a:lnTo>
                <a:lnTo>
                  <a:pt x="173" y="219"/>
                </a:lnTo>
                <a:lnTo>
                  <a:pt x="141" y="189"/>
                </a:lnTo>
                <a:lnTo>
                  <a:pt x="113" y="163"/>
                </a:lnTo>
                <a:lnTo>
                  <a:pt x="93" y="145"/>
                </a:lnTo>
                <a:lnTo>
                  <a:pt x="85" y="138"/>
                </a:lnTo>
                <a:lnTo>
                  <a:pt x="77" y="131"/>
                </a:lnTo>
                <a:lnTo>
                  <a:pt x="69" y="127"/>
                </a:lnTo>
                <a:lnTo>
                  <a:pt x="62" y="124"/>
                </a:lnTo>
                <a:lnTo>
                  <a:pt x="54" y="124"/>
                </a:lnTo>
                <a:lnTo>
                  <a:pt x="47" y="125"/>
                </a:lnTo>
                <a:lnTo>
                  <a:pt x="39" y="128"/>
                </a:lnTo>
                <a:lnTo>
                  <a:pt x="32" y="133"/>
                </a:lnTo>
                <a:lnTo>
                  <a:pt x="25" y="140"/>
                </a:lnTo>
                <a:lnTo>
                  <a:pt x="12" y="129"/>
                </a:lnTo>
                <a:lnTo>
                  <a:pt x="0" y="117"/>
                </a:lnTo>
                <a:lnTo>
                  <a:pt x="17" y="99"/>
                </a:lnTo>
                <a:lnTo>
                  <a:pt x="54" y="59"/>
                </a:lnTo>
                <a:lnTo>
                  <a:pt x="92" y="18"/>
                </a:lnTo>
                <a:lnTo>
                  <a:pt x="109" y="0"/>
                </a:lnTo>
                <a:lnTo>
                  <a:pt x="122" y="11"/>
                </a:lnTo>
                <a:lnTo>
                  <a:pt x="133" y="22"/>
                </a:lnTo>
                <a:lnTo>
                  <a:pt x="125" y="33"/>
                </a:lnTo>
                <a:lnTo>
                  <a:pt x="118" y="42"/>
                </a:lnTo>
                <a:lnTo>
                  <a:pt x="116" y="47"/>
                </a:lnTo>
                <a:lnTo>
                  <a:pt x="115" y="50"/>
                </a:lnTo>
                <a:lnTo>
                  <a:pt x="114" y="54"/>
                </a:lnTo>
                <a:lnTo>
                  <a:pt x="114" y="59"/>
                </a:lnTo>
                <a:lnTo>
                  <a:pt x="114" y="62"/>
                </a:lnTo>
                <a:lnTo>
                  <a:pt x="115" y="66"/>
                </a:lnTo>
                <a:lnTo>
                  <a:pt x="116" y="70"/>
                </a:lnTo>
                <a:lnTo>
                  <a:pt x="118" y="74"/>
                </a:lnTo>
                <a:lnTo>
                  <a:pt x="125" y="82"/>
                </a:lnTo>
                <a:lnTo>
                  <a:pt x="135" y="91"/>
                </a:lnTo>
                <a:lnTo>
                  <a:pt x="142" y="98"/>
                </a:lnTo>
                <a:lnTo>
                  <a:pt x="161" y="116"/>
                </a:lnTo>
                <a:lnTo>
                  <a:pt x="189" y="142"/>
                </a:lnTo>
                <a:lnTo>
                  <a:pt x="220" y="171"/>
                </a:lnTo>
                <a:lnTo>
                  <a:pt x="252" y="201"/>
                </a:lnTo>
                <a:lnTo>
                  <a:pt x="280" y="226"/>
                </a:lnTo>
                <a:lnTo>
                  <a:pt x="299" y="244"/>
                </a:lnTo>
                <a:lnTo>
                  <a:pt x="306" y="251"/>
                </a:lnTo>
                <a:lnTo>
                  <a:pt x="313" y="256"/>
                </a:lnTo>
                <a:lnTo>
                  <a:pt x="319" y="261"/>
                </a:lnTo>
                <a:lnTo>
                  <a:pt x="325" y="263"/>
                </a:lnTo>
                <a:lnTo>
                  <a:pt x="331" y="266"/>
                </a:lnTo>
                <a:lnTo>
                  <a:pt x="336" y="265"/>
                </a:lnTo>
                <a:lnTo>
                  <a:pt x="343" y="262"/>
                </a:lnTo>
                <a:lnTo>
                  <a:pt x="349" y="257"/>
                </a:lnTo>
                <a:lnTo>
                  <a:pt x="357" y="251"/>
                </a:lnTo>
                <a:lnTo>
                  <a:pt x="364" y="242"/>
                </a:lnTo>
                <a:lnTo>
                  <a:pt x="370" y="235"/>
                </a:lnTo>
                <a:lnTo>
                  <a:pt x="376" y="226"/>
                </a:lnTo>
                <a:lnTo>
                  <a:pt x="381" y="218"/>
                </a:lnTo>
                <a:lnTo>
                  <a:pt x="385" y="208"/>
                </a:lnTo>
                <a:lnTo>
                  <a:pt x="390" y="199"/>
                </a:lnTo>
                <a:lnTo>
                  <a:pt x="393" y="189"/>
                </a:lnTo>
                <a:lnTo>
                  <a:pt x="395" y="179"/>
                </a:lnTo>
                <a:lnTo>
                  <a:pt x="396" y="169"/>
                </a:lnTo>
                <a:lnTo>
                  <a:pt x="397" y="157"/>
                </a:lnTo>
                <a:lnTo>
                  <a:pt x="396" y="145"/>
                </a:lnTo>
                <a:lnTo>
                  <a:pt x="395" y="132"/>
                </a:lnTo>
                <a:lnTo>
                  <a:pt x="393" y="118"/>
                </a:lnTo>
                <a:lnTo>
                  <a:pt x="390" y="104"/>
                </a:lnTo>
                <a:lnTo>
                  <a:pt x="385" y="88"/>
                </a:lnTo>
                <a:lnTo>
                  <a:pt x="380" y="72"/>
                </a:lnTo>
                <a:lnTo>
                  <a:pt x="394" y="66"/>
                </a:lnTo>
                <a:lnTo>
                  <a:pt x="409" y="61"/>
                </a:lnTo>
                <a:lnTo>
                  <a:pt x="417" y="80"/>
                </a:lnTo>
                <a:lnTo>
                  <a:pt x="439" y="125"/>
                </a:lnTo>
                <a:lnTo>
                  <a:pt x="459" y="169"/>
                </a:lnTo>
                <a:lnTo>
                  <a:pt x="469" y="189"/>
                </a:lnTo>
                <a:lnTo>
                  <a:pt x="461" y="197"/>
                </a:lnTo>
                <a:lnTo>
                  <a:pt x="441" y="219"/>
                </a:lnTo>
                <a:lnTo>
                  <a:pt x="411" y="251"/>
                </a:lnTo>
                <a:lnTo>
                  <a:pt x="378" y="286"/>
                </a:lnTo>
                <a:lnTo>
                  <a:pt x="345" y="322"/>
                </a:lnTo>
                <a:lnTo>
                  <a:pt x="316" y="353"/>
                </a:lnTo>
                <a:lnTo>
                  <a:pt x="296" y="375"/>
                </a:lnTo>
                <a:lnTo>
                  <a:pt x="288" y="384"/>
                </a:lnTo>
                <a:lnTo>
                  <a:pt x="275" y="372"/>
                </a:lnTo>
                <a:lnTo>
                  <a:pt x="264" y="362"/>
                </a:lnTo>
                <a:lnTo>
                  <a:pt x="269" y="353"/>
                </a:lnTo>
                <a:lnTo>
                  <a:pt x="273" y="346"/>
                </a:lnTo>
                <a:lnTo>
                  <a:pt x="277" y="337"/>
                </a:lnTo>
                <a:lnTo>
                  <a:pt x="277" y="330"/>
                </a:lnTo>
                <a:lnTo>
                  <a:pt x="275" y="322"/>
                </a:lnTo>
                <a:lnTo>
                  <a:pt x="273" y="315"/>
                </a:lnTo>
                <a:lnTo>
                  <a:pt x="268" y="307"/>
                </a:lnTo>
                <a:lnTo>
                  <a:pt x="260" y="300"/>
                </a:lnTo>
                <a:close/>
              </a:path>
            </a:pathLst>
          </a:custGeom>
          <a:solidFill>
            <a:srgbClr val="FFFFFF"/>
          </a:solidFill>
          <a:ln w="9525">
            <a:noFill/>
            <a:round/>
            <a:headEnd/>
            <a:tailEnd/>
          </a:ln>
        </p:spPr>
        <p:txBody>
          <a:bodyPr/>
          <a:lstStyle/>
          <a:p>
            <a:endParaRPr lang="en-US"/>
          </a:p>
        </p:txBody>
      </p:sp>
      <p:sp>
        <p:nvSpPr>
          <p:cNvPr id="512" name="Freeform 516"/>
          <p:cNvSpPr>
            <a:spLocks noEditPoints="1"/>
          </p:cNvSpPr>
          <p:nvPr/>
        </p:nvSpPr>
        <p:spPr bwMode="auto">
          <a:xfrm>
            <a:off x="2767013" y="1022350"/>
            <a:ext cx="100012" cy="98425"/>
          </a:xfrm>
          <a:custGeom>
            <a:avLst/>
            <a:gdLst>
              <a:gd name="T0" fmla="*/ 10446688 w 460"/>
              <a:gd name="T1" fmla="*/ 8565298 h 466"/>
              <a:gd name="T2" fmla="*/ 12101235 w 460"/>
              <a:gd name="T3" fmla="*/ 7137713 h 466"/>
              <a:gd name="T4" fmla="*/ 12763053 w 460"/>
              <a:gd name="T5" fmla="*/ 5977735 h 466"/>
              <a:gd name="T6" fmla="*/ 12763053 w 460"/>
              <a:gd name="T7" fmla="*/ 4728835 h 466"/>
              <a:gd name="T8" fmla="*/ 11959478 w 460"/>
              <a:gd name="T9" fmla="*/ 3479725 h 466"/>
              <a:gd name="T10" fmla="*/ 11013930 w 460"/>
              <a:gd name="T11" fmla="*/ 2765827 h 466"/>
              <a:gd name="T12" fmla="*/ 9879446 w 460"/>
              <a:gd name="T13" fmla="*/ 2587352 h 466"/>
              <a:gd name="T14" fmla="*/ 8461450 w 460"/>
              <a:gd name="T15" fmla="*/ 2988867 h 466"/>
              <a:gd name="T16" fmla="*/ 6617751 w 460"/>
              <a:gd name="T17" fmla="*/ 4193412 h 466"/>
              <a:gd name="T18" fmla="*/ 5814176 w 460"/>
              <a:gd name="T19" fmla="*/ 5174916 h 466"/>
              <a:gd name="T20" fmla="*/ 5814176 w 460"/>
              <a:gd name="T21" fmla="*/ 5844037 h 466"/>
              <a:gd name="T22" fmla="*/ 6759724 w 460"/>
              <a:gd name="T23" fmla="*/ 7182279 h 466"/>
              <a:gd name="T24" fmla="*/ 10872174 w 460"/>
              <a:gd name="T25" fmla="*/ 16862779 h 466"/>
              <a:gd name="T26" fmla="*/ 7374146 w 460"/>
              <a:gd name="T27" fmla="*/ 12669367 h 466"/>
              <a:gd name="T28" fmla="*/ 3876117 w 460"/>
              <a:gd name="T29" fmla="*/ 8520733 h 466"/>
              <a:gd name="T30" fmla="*/ 2505301 w 460"/>
              <a:gd name="T31" fmla="*/ 7673137 h 466"/>
              <a:gd name="T32" fmla="*/ 992728 w 460"/>
              <a:gd name="T33" fmla="*/ 8208349 h 466"/>
              <a:gd name="T34" fmla="*/ 3545208 w 460"/>
              <a:gd name="T35" fmla="*/ 4461018 h 466"/>
              <a:gd name="T36" fmla="*/ 7988785 w 460"/>
              <a:gd name="T37" fmla="*/ 1159979 h 466"/>
              <a:gd name="T38" fmla="*/ 9879446 w 460"/>
              <a:gd name="T39" fmla="*/ 223040 h 466"/>
              <a:gd name="T40" fmla="*/ 11817505 w 460"/>
              <a:gd name="T41" fmla="*/ 0 h 466"/>
              <a:gd name="T42" fmla="*/ 13566628 w 460"/>
              <a:gd name="T43" fmla="*/ 758464 h 466"/>
              <a:gd name="T44" fmla="*/ 14890047 w 460"/>
              <a:gd name="T45" fmla="*/ 2185838 h 466"/>
              <a:gd name="T46" fmla="*/ 15410110 w 460"/>
              <a:gd name="T47" fmla="*/ 3925806 h 466"/>
              <a:gd name="T48" fmla="*/ 14937444 w 460"/>
              <a:gd name="T49" fmla="*/ 5799471 h 466"/>
              <a:gd name="T50" fmla="*/ 14653715 w 460"/>
              <a:gd name="T51" fmla="*/ 6290118 h 466"/>
              <a:gd name="T52" fmla="*/ 16450017 w 460"/>
              <a:gd name="T53" fmla="*/ 5799471 h 466"/>
              <a:gd name="T54" fmla="*/ 17773654 w 460"/>
              <a:gd name="T55" fmla="*/ 5799471 h 466"/>
              <a:gd name="T56" fmla="*/ 19144471 w 460"/>
              <a:gd name="T57" fmla="*/ 6290118 h 466"/>
              <a:gd name="T58" fmla="*/ 20373531 w 460"/>
              <a:gd name="T59" fmla="*/ 7494662 h 466"/>
              <a:gd name="T60" fmla="*/ 21697169 w 460"/>
              <a:gd name="T61" fmla="*/ 9858975 h 466"/>
              <a:gd name="T62" fmla="*/ 21555195 w 460"/>
              <a:gd name="T63" fmla="*/ 12089589 h 466"/>
              <a:gd name="T64" fmla="*/ 20373531 w 460"/>
              <a:gd name="T65" fmla="*/ 13918478 h 466"/>
              <a:gd name="T66" fmla="*/ 18671806 w 460"/>
              <a:gd name="T67" fmla="*/ 15435406 h 466"/>
              <a:gd name="T68" fmla="*/ 11533993 w 460"/>
              <a:gd name="T69" fmla="*/ 20788585 h 466"/>
              <a:gd name="T70" fmla="*/ 11108507 w 460"/>
              <a:gd name="T71" fmla="*/ 18959485 h 466"/>
              <a:gd name="T72" fmla="*/ 11297660 w 460"/>
              <a:gd name="T73" fmla="*/ 17621243 h 466"/>
              <a:gd name="T74" fmla="*/ 13708384 w 460"/>
              <a:gd name="T75" fmla="*/ 15435406 h 466"/>
              <a:gd name="T76" fmla="*/ 14606535 w 460"/>
              <a:gd name="T77" fmla="*/ 15881486 h 466"/>
              <a:gd name="T78" fmla="*/ 16024531 w 460"/>
              <a:gd name="T79" fmla="*/ 15301497 h 466"/>
              <a:gd name="T80" fmla="*/ 17726475 w 460"/>
              <a:gd name="T81" fmla="*/ 13873912 h 466"/>
              <a:gd name="T82" fmla="*/ 18482652 w 460"/>
              <a:gd name="T83" fmla="*/ 12446327 h 466"/>
              <a:gd name="T84" fmla="*/ 18482652 w 460"/>
              <a:gd name="T85" fmla="*/ 11018742 h 466"/>
              <a:gd name="T86" fmla="*/ 17820834 w 460"/>
              <a:gd name="T87" fmla="*/ 9680500 h 466"/>
              <a:gd name="T88" fmla="*/ 16686350 w 460"/>
              <a:gd name="T89" fmla="*/ 8565298 h 466"/>
              <a:gd name="T90" fmla="*/ 15551866 w 460"/>
              <a:gd name="T91" fmla="*/ 8029875 h 466"/>
              <a:gd name="T92" fmla="*/ 14322805 w 460"/>
              <a:gd name="T93" fmla="*/ 8074441 h 466"/>
              <a:gd name="T94" fmla="*/ 13141142 w 460"/>
              <a:gd name="T95" fmla="*/ 8654430 h 466"/>
              <a:gd name="T96" fmla="*/ 10399509 w 460"/>
              <a:gd name="T97" fmla="*/ 10662004 h 466"/>
              <a:gd name="T98" fmla="*/ 12857630 w 460"/>
              <a:gd name="T99" fmla="*/ 14453901 h 4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60" h="466">
                <a:moveTo>
                  <a:pt x="188" y="217"/>
                </a:moveTo>
                <a:lnTo>
                  <a:pt x="194" y="213"/>
                </a:lnTo>
                <a:lnTo>
                  <a:pt x="208" y="202"/>
                </a:lnTo>
                <a:lnTo>
                  <a:pt x="221" y="192"/>
                </a:lnTo>
                <a:lnTo>
                  <a:pt x="228" y="186"/>
                </a:lnTo>
                <a:lnTo>
                  <a:pt x="239" y="177"/>
                </a:lnTo>
                <a:lnTo>
                  <a:pt x="251" y="165"/>
                </a:lnTo>
                <a:lnTo>
                  <a:pt x="256" y="160"/>
                </a:lnTo>
                <a:lnTo>
                  <a:pt x="261" y="153"/>
                </a:lnTo>
                <a:lnTo>
                  <a:pt x="264" y="147"/>
                </a:lnTo>
                <a:lnTo>
                  <a:pt x="267" y="140"/>
                </a:lnTo>
                <a:lnTo>
                  <a:pt x="270" y="134"/>
                </a:lnTo>
                <a:lnTo>
                  <a:pt x="271" y="128"/>
                </a:lnTo>
                <a:lnTo>
                  <a:pt x="272" y="120"/>
                </a:lnTo>
                <a:lnTo>
                  <a:pt x="271" y="114"/>
                </a:lnTo>
                <a:lnTo>
                  <a:pt x="270" y="106"/>
                </a:lnTo>
                <a:lnTo>
                  <a:pt x="267" y="99"/>
                </a:lnTo>
                <a:lnTo>
                  <a:pt x="264" y="91"/>
                </a:lnTo>
                <a:lnTo>
                  <a:pt x="258" y="84"/>
                </a:lnTo>
                <a:lnTo>
                  <a:pt x="253" y="78"/>
                </a:lnTo>
                <a:lnTo>
                  <a:pt x="249" y="73"/>
                </a:lnTo>
                <a:lnTo>
                  <a:pt x="244" y="69"/>
                </a:lnTo>
                <a:lnTo>
                  <a:pt x="238" y="66"/>
                </a:lnTo>
                <a:lnTo>
                  <a:pt x="233" y="62"/>
                </a:lnTo>
                <a:lnTo>
                  <a:pt x="228" y="60"/>
                </a:lnTo>
                <a:lnTo>
                  <a:pt x="221" y="58"/>
                </a:lnTo>
                <a:lnTo>
                  <a:pt x="216" y="57"/>
                </a:lnTo>
                <a:lnTo>
                  <a:pt x="209" y="58"/>
                </a:lnTo>
                <a:lnTo>
                  <a:pt x="202" y="58"/>
                </a:lnTo>
                <a:lnTo>
                  <a:pt x="194" y="60"/>
                </a:lnTo>
                <a:lnTo>
                  <a:pt x="187" y="64"/>
                </a:lnTo>
                <a:lnTo>
                  <a:pt x="179" y="67"/>
                </a:lnTo>
                <a:lnTo>
                  <a:pt x="171" y="71"/>
                </a:lnTo>
                <a:lnTo>
                  <a:pt x="162" y="77"/>
                </a:lnTo>
                <a:lnTo>
                  <a:pt x="154" y="84"/>
                </a:lnTo>
                <a:lnTo>
                  <a:pt x="140" y="94"/>
                </a:lnTo>
                <a:lnTo>
                  <a:pt x="131" y="104"/>
                </a:lnTo>
                <a:lnTo>
                  <a:pt x="127" y="108"/>
                </a:lnTo>
                <a:lnTo>
                  <a:pt x="125" y="113"/>
                </a:lnTo>
                <a:lnTo>
                  <a:pt x="123" y="116"/>
                </a:lnTo>
                <a:lnTo>
                  <a:pt x="122" y="120"/>
                </a:lnTo>
                <a:lnTo>
                  <a:pt x="122" y="123"/>
                </a:lnTo>
                <a:lnTo>
                  <a:pt x="122" y="126"/>
                </a:lnTo>
                <a:lnTo>
                  <a:pt x="123" y="131"/>
                </a:lnTo>
                <a:lnTo>
                  <a:pt x="124" y="134"/>
                </a:lnTo>
                <a:lnTo>
                  <a:pt x="128" y="141"/>
                </a:lnTo>
                <a:lnTo>
                  <a:pt x="135" y="150"/>
                </a:lnTo>
                <a:lnTo>
                  <a:pt x="143" y="161"/>
                </a:lnTo>
                <a:lnTo>
                  <a:pt x="161" y="183"/>
                </a:lnTo>
                <a:lnTo>
                  <a:pt x="179" y="207"/>
                </a:lnTo>
                <a:lnTo>
                  <a:pt x="188" y="217"/>
                </a:lnTo>
                <a:close/>
                <a:moveTo>
                  <a:pt x="230" y="378"/>
                </a:moveTo>
                <a:lnTo>
                  <a:pt x="223" y="371"/>
                </a:lnTo>
                <a:lnTo>
                  <a:pt x="207" y="349"/>
                </a:lnTo>
                <a:lnTo>
                  <a:pt x="183" y="320"/>
                </a:lnTo>
                <a:lnTo>
                  <a:pt x="156" y="284"/>
                </a:lnTo>
                <a:lnTo>
                  <a:pt x="128" y="250"/>
                </a:lnTo>
                <a:lnTo>
                  <a:pt x="105" y="220"/>
                </a:lnTo>
                <a:lnTo>
                  <a:pt x="88" y="199"/>
                </a:lnTo>
                <a:lnTo>
                  <a:pt x="82" y="191"/>
                </a:lnTo>
                <a:lnTo>
                  <a:pt x="75" y="183"/>
                </a:lnTo>
                <a:lnTo>
                  <a:pt x="67" y="178"/>
                </a:lnTo>
                <a:lnTo>
                  <a:pt x="61" y="174"/>
                </a:lnTo>
                <a:lnTo>
                  <a:pt x="53" y="172"/>
                </a:lnTo>
                <a:lnTo>
                  <a:pt x="46" y="172"/>
                </a:lnTo>
                <a:lnTo>
                  <a:pt x="39" y="174"/>
                </a:lnTo>
                <a:lnTo>
                  <a:pt x="30" y="179"/>
                </a:lnTo>
                <a:lnTo>
                  <a:pt x="21" y="184"/>
                </a:lnTo>
                <a:lnTo>
                  <a:pt x="11" y="170"/>
                </a:lnTo>
                <a:lnTo>
                  <a:pt x="0" y="157"/>
                </a:lnTo>
                <a:lnTo>
                  <a:pt x="24" y="139"/>
                </a:lnTo>
                <a:lnTo>
                  <a:pt x="75" y="100"/>
                </a:lnTo>
                <a:lnTo>
                  <a:pt x="125" y="59"/>
                </a:lnTo>
                <a:lnTo>
                  <a:pt x="148" y="41"/>
                </a:lnTo>
                <a:lnTo>
                  <a:pt x="158" y="34"/>
                </a:lnTo>
                <a:lnTo>
                  <a:pt x="169" y="26"/>
                </a:lnTo>
                <a:lnTo>
                  <a:pt x="178" y="20"/>
                </a:lnTo>
                <a:lnTo>
                  <a:pt x="189" y="14"/>
                </a:lnTo>
                <a:lnTo>
                  <a:pt x="199" y="9"/>
                </a:lnTo>
                <a:lnTo>
                  <a:pt x="209" y="5"/>
                </a:lnTo>
                <a:lnTo>
                  <a:pt x="219" y="2"/>
                </a:lnTo>
                <a:lnTo>
                  <a:pt x="230" y="1"/>
                </a:lnTo>
                <a:lnTo>
                  <a:pt x="239" y="0"/>
                </a:lnTo>
                <a:lnTo>
                  <a:pt x="250" y="0"/>
                </a:lnTo>
                <a:lnTo>
                  <a:pt x="260" y="2"/>
                </a:lnTo>
                <a:lnTo>
                  <a:pt x="269" y="5"/>
                </a:lnTo>
                <a:lnTo>
                  <a:pt x="279" y="10"/>
                </a:lnTo>
                <a:lnTo>
                  <a:pt x="287" y="17"/>
                </a:lnTo>
                <a:lnTo>
                  <a:pt x="297" y="25"/>
                </a:lnTo>
                <a:lnTo>
                  <a:pt x="305" y="35"/>
                </a:lnTo>
                <a:lnTo>
                  <a:pt x="311" y="42"/>
                </a:lnTo>
                <a:lnTo>
                  <a:pt x="315" y="49"/>
                </a:lnTo>
                <a:lnTo>
                  <a:pt x="318" y="55"/>
                </a:lnTo>
                <a:lnTo>
                  <a:pt x="320" y="62"/>
                </a:lnTo>
                <a:lnTo>
                  <a:pt x="325" y="75"/>
                </a:lnTo>
                <a:lnTo>
                  <a:pt x="326" y="88"/>
                </a:lnTo>
                <a:lnTo>
                  <a:pt x="325" y="101"/>
                </a:lnTo>
                <a:lnTo>
                  <a:pt x="323" y="112"/>
                </a:lnTo>
                <a:lnTo>
                  <a:pt x="319" y="121"/>
                </a:lnTo>
                <a:lnTo>
                  <a:pt x="316" y="130"/>
                </a:lnTo>
                <a:lnTo>
                  <a:pt x="313" y="136"/>
                </a:lnTo>
                <a:lnTo>
                  <a:pt x="310" y="141"/>
                </a:lnTo>
                <a:lnTo>
                  <a:pt x="314" y="140"/>
                </a:lnTo>
                <a:lnTo>
                  <a:pt x="319" y="138"/>
                </a:lnTo>
                <a:lnTo>
                  <a:pt x="333" y="133"/>
                </a:lnTo>
                <a:lnTo>
                  <a:pt x="348" y="130"/>
                </a:lnTo>
                <a:lnTo>
                  <a:pt x="355" y="129"/>
                </a:lnTo>
                <a:lnTo>
                  <a:pt x="362" y="129"/>
                </a:lnTo>
                <a:lnTo>
                  <a:pt x="369" y="129"/>
                </a:lnTo>
                <a:lnTo>
                  <a:pt x="376" y="130"/>
                </a:lnTo>
                <a:lnTo>
                  <a:pt x="383" y="132"/>
                </a:lnTo>
                <a:lnTo>
                  <a:pt x="391" y="134"/>
                </a:lnTo>
                <a:lnTo>
                  <a:pt x="397" y="137"/>
                </a:lnTo>
                <a:lnTo>
                  <a:pt x="405" y="141"/>
                </a:lnTo>
                <a:lnTo>
                  <a:pt x="411" y="147"/>
                </a:lnTo>
                <a:lnTo>
                  <a:pt x="418" y="152"/>
                </a:lnTo>
                <a:lnTo>
                  <a:pt x="425" y="160"/>
                </a:lnTo>
                <a:lnTo>
                  <a:pt x="431" y="168"/>
                </a:lnTo>
                <a:lnTo>
                  <a:pt x="442" y="182"/>
                </a:lnTo>
                <a:lnTo>
                  <a:pt x="450" y="196"/>
                </a:lnTo>
                <a:lnTo>
                  <a:pt x="455" y="209"/>
                </a:lnTo>
                <a:lnTo>
                  <a:pt x="459" y="221"/>
                </a:lnTo>
                <a:lnTo>
                  <a:pt x="460" y="234"/>
                </a:lnTo>
                <a:lnTo>
                  <a:pt x="460" y="247"/>
                </a:lnTo>
                <a:lnTo>
                  <a:pt x="458" y="259"/>
                </a:lnTo>
                <a:lnTo>
                  <a:pt x="456" y="271"/>
                </a:lnTo>
                <a:lnTo>
                  <a:pt x="451" y="281"/>
                </a:lnTo>
                <a:lnTo>
                  <a:pt x="445" y="292"/>
                </a:lnTo>
                <a:lnTo>
                  <a:pt x="439" y="303"/>
                </a:lnTo>
                <a:lnTo>
                  <a:pt x="431" y="312"/>
                </a:lnTo>
                <a:lnTo>
                  <a:pt x="423" y="322"/>
                </a:lnTo>
                <a:lnTo>
                  <a:pt x="414" y="330"/>
                </a:lnTo>
                <a:lnTo>
                  <a:pt x="405" y="339"/>
                </a:lnTo>
                <a:lnTo>
                  <a:pt x="395" y="346"/>
                </a:lnTo>
                <a:lnTo>
                  <a:pt x="372" y="365"/>
                </a:lnTo>
                <a:lnTo>
                  <a:pt x="319" y="406"/>
                </a:lnTo>
                <a:lnTo>
                  <a:pt x="267" y="448"/>
                </a:lnTo>
                <a:lnTo>
                  <a:pt x="244" y="466"/>
                </a:lnTo>
                <a:lnTo>
                  <a:pt x="233" y="453"/>
                </a:lnTo>
                <a:lnTo>
                  <a:pt x="223" y="439"/>
                </a:lnTo>
                <a:lnTo>
                  <a:pt x="230" y="433"/>
                </a:lnTo>
                <a:lnTo>
                  <a:pt x="235" y="425"/>
                </a:lnTo>
                <a:lnTo>
                  <a:pt x="239" y="418"/>
                </a:lnTo>
                <a:lnTo>
                  <a:pt x="241" y="410"/>
                </a:lnTo>
                <a:lnTo>
                  <a:pt x="241" y="403"/>
                </a:lnTo>
                <a:lnTo>
                  <a:pt x="239" y="395"/>
                </a:lnTo>
                <a:lnTo>
                  <a:pt x="236" y="387"/>
                </a:lnTo>
                <a:lnTo>
                  <a:pt x="230" y="378"/>
                </a:lnTo>
                <a:close/>
                <a:moveTo>
                  <a:pt x="283" y="338"/>
                </a:moveTo>
                <a:lnTo>
                  <a:pt x="290" y="346"/>
                </a:lnTo>
                <a:lnTo>
                  <a:pt x="298" y="353"/>
                </a:lnTo>
                <a:lnTo>
                  <a:pt x="301" y="354"/>
                </a:lnTo>
                <a:lnTo>
                  <a:pt x="304" y="356"/>
                </a:lnTo>
                <a:lnTo>
                  <a:pt x="309" y="356"/>
                </a:lnTo>
                <a:lnTo>
                  <a:pt x="312" y="356"/>
                </a:lnTo>
                <a:lnTo>
                  <a:pt x="319" y="355"/>
                </a:lnTo>
                <a:lnTo>
                  <a:pt x="329" y="351"/>
                </a:lnTo>
                <a:lnTo>
                  <a:pt x="339" y="343"/>
                </a:lnTo>
                <a:lnTo>
                  <a:pt x="350" y="335"/>
                </a:lnTo>
                <a:lnTo>
                  <a:pt x="360" y="327"/>
                </a:lnTo>
                <a:lnTo>
                  <a:pt x="367" y="319"/>
                </a:lnTo>
                <a:lnTo>
                  <a:pt x="375" y="311"/>
                </a:lnTo>
                <a:lnTo>
                  <a:pt x="380" y="303"/>
                </a:lnTo>
                <a:lnTo>
                  <a:pt x="384" y="295"/>
                </a:lnTo>
                <a:lnTo>
                  <a:pt x="389" y="287"/>
                </a:lnTo>
                <a:lnTo>
                  <a:pt x="391" y="279"/>
                </a:lnTo>
                <a:lnTo>
                  <a:pt x="392" y="271"/>
                </a:lnTo>
                <a:lnTo>
                  <a:pt x="393" y="263"/>
                </a:lnTo>
                <a:lnTo>
                  <a:pt x="392" y="255"/>
                </a:lnTo>
                <a:lnTo>
                  <a:pt x="391" y="247"/>
                </a:lnTo>
                <a:lnTo>
                  <a:pt x="389" y="240"/>
                </a:lnTo>
                <a:lnTo>
                  <a:pt x="386" y="232"/>
                </a:lnTo>
                <a:lnTo>
                  <a:pt x="381" y="225"/>
                </a:lnTo>
                <a:lnTo>
                  <a:pt x="377" y="217"/>
                </a:lnTo>
                <a:lnTo>
                  <a:pt x="372" y="211"/>
                </a:lnTo>
                <a:lnTo>
                  <a:pt x="366" y="203"/>
                </a:lnTo>
                <a:lnTo>
                  <a:pt x="360" y="197"/>
                </a:lnTo>
                <a:lnTo>
                  <a:pt x="353" y="192"/>
                </a:lnTo>
                <a:lnTo>
                  <a:pt x="348" y="187"/>
                </a:lnTo>
                <a:lnTo>
                  <a:pt x="342" y="184"/>
                </a:lnTo>
                <a:lnTo>
                  <a:pt x="335" y="182"/>
                </a:lnTo>
                <a:lnTo>
                  <a:pt x="329" y="180"/>
                </a:lnTo>
                <a:lnTo>
                  <a:pt x="323" y="179"/>
                </a:lnTo>
                <a:lnTo>
                  <a:pt x="316" y="179"/>
                </a:lnTo>
                <a:lnTo>
                  <a:pt x="311" y="180"/>
                </a:lnTo>
                <a:lnTo>
                  <a:pt x="303" y="181"/>
                </a:lnTo>
                <a:lnTo>
                  <a:pt x="298" y="183"/>
                </a:lnTo>
                <a:lnTo>
                  <a:pt x="290" y="186"/>
                </a:lnTo>
                <a:lnTo>
                  <a:pt x="284" y="189"/>
                </a:lnTo>
                <a:lnTo>
                  <a:pt x="278" y="194"/>
                </a:lnTo>
                <a:lnTo>
                  <a:pt x="271" y="199"/>
                </a:lnTo>
                <a:lnTo>
                  <a:pt x="262" y="207"/>
                </a:lnTo>
                <a:lnTo>
                  <a:pt x="241" y="223"/>
                </a:lnTo>
                <a:lnTo>
                  <a:pt x="220" y="239"/>
                </a:lnTo>
                <a:lnTo>
                  <a:pt x="211" y="246"/>
                </a:lnTo>
                <a:lnTo>
                  <a:pt x="222" y="261"/>
                </a:lnTo>
                <a:lnTo>
                  <a:pt x="247" y="292"/>
                </a:lnTo>
                <a:lnTo>
                  <a:pt x="272" y="324"/>
                </a:lnTo>
                <a:lnTo>
                  <a:pt x="283" y="338"/>
                </a:lnTo>
                <a:close/>
              </a:path>
            </a:pathLst>
          </a:custGeom>
          <a:solidFill>
            <a:srgbClr val="FFFFFF"/>
          </a:solidFill>
          <a:ln w="9525">
            <a:noFill/>
            <a:round/>
            <a:headEnd/>
            <a:tailEnd/>
          </a:ln>
        </p:spPr>
        <p:txBody>
          <a:bodyPr/>
          <a:lstStyle/>
          <a:p>
            <a:endParaRPr lang="en-US"/>
          </a:p>
        </p:txBody>
      </p:sp>
      <p:sp>
        <p:nvSpPr>
          <p:cNvPr id="513" name="Freeform 517"/>
          <p:cNvSpPr>
            <a:spLocks/>
          </p:cNvSpPr>
          <p:nvPr/>
        </p:nvSpPr>
        <p:spPr bwMode="auto">
          <a:xfrm>
            <a:off x="2840038" y="969963"/>
            <a:ext cx="96837" cy="103187"/>
          </a:xfrm>
          <a:custGeom>
            <a:avLst/>
            <a:gdLst>
              <a:gd name="T0" fmla="*/ 8622945 w 435"/>
              <a:gd name="T1" fmla="*/ 16728920 h 474"/>
              <a:gd name="T2" fmla="*/ 5550430 w 435"/>
              <a:gd name="T3" fmla="*/ 11516018 h 474"/>
              <a:gd name="T4" fmla="*/ 3766403 w 435"/>
              <a:gd name="T5" fmla="*/ 8388189 h 474"/>
              <a:gd name="T6" fmla="*/ 2824746 w 435"/>
              <a:gd name="T7" fmla="*/ 7440349 h 474"/>
              <a:gd name="T8" fmla="*/ 1734384 w 435"/>
              <a:gd name="T9" fmla="*/ 7298194 h 474"/>
              <a:gd name="T10" fmla="*/ 396475 w 435"/>
              <a:gd name="T11" fmla="*/ 6871732 h 474"/>
              <a:gd name="T12" fmla="*/ 1833670 w 435"/>
              <a:gd name="T13" fmla="*/ 5212903 h 474"/>
              <a:gd name="T14" fmla="*/ 7978701 w 435"/>
              <a:gd name="T15" fmla="*/ 1942920 h 474"/>
              <a:gd name="T16" fmla="*/ 11695461 w 435"/>
              <a:gd name="T17" fmla="*/ 0 h 474"/>
              <a:gd name="T18" fmla="*/ 15659990 w 435"/>
              <a:gd name="T19" fmla="*/ 3032914 h 474"/>
              <a:gd name="T20" fmla="*/ 15659990 w 435"/>
              <a:gd name="T21" fmla="*/ 4833897 h 474"/>
              <a:gd name="T22" fmla="*/ 13875963 w 435"/>
              <a:gd name="T23" fmla="*/ 3933515 h 474"/>
              <a:gd name="T24" fmla="*/ 12190999 w 435"/>
              <a:gd name="T25" fmla="*/ 3459595 h 474"/>
              <a:gd name="T26" fmla="*/ 10654741 w 435"/>
              <a:gd name="T27" fmla="*/ 3412137 h 474"/>
              <a:gd name="T28" fmla="*/ 9316610 w 435"/>
              <a:gd name="T29" fmla="*/ 3648988 h 474"/>
              <a:gd name="T30" fmla="*/ 7086687 w 435"/>
              <a:gd name="T31" fmla="*/ 4644286 h 474"/>
              <a:gd name="T32" fmla="*/ 6343380 w 435"/>
              <a:gd name="T33" fmla="*/ 5402514 h 474"/>
              <a:gd name="T34" fmla="*/ 6392800 w 435"/>
              <a:gd name="T35" fmla="*/ 6350354 h 474"/>
              <a:gd name="T36" fmla="*/ 7631869 w 435"/>
              <a:gd name="T37" fmla="*/ 8435646 h 474"/>
              <a:gd name="T38" fmla="*/ 9267190 w 435"/>
              <a:gd name="T39" fmla="*/ 9857189 h 474"/>
              <a:gd name="T40" fmla="*/ 10406972 w 435"/>
              <a:gd name="T41" fmla="*/ 9193875 h 474"/>
              <a:gd name="T42" fmla="*/ 10852868 w 435"/>
              <a:gd name="T43" fmla="*/ 8625040 h 474"/>
              <a:gd name="T44" fmla="*/ 11001574 w 435"/>
              <a:gd name="T45" fmla="*/ 8056423 h 474"/>
              <a:gd name="T46" fmla="*/ 10506035 w 435"/>
              <a:gd name="T47" fmla="*/ 6255657 h 474"/>
              <a:gd name="T48" fmla="*/ 11298986 w 435"/>
              <a:gd name="T49" fmla="*/ 4881137 h 474"/>
              <a:gd name="T50" fmla="*/ 12686537 w 435"/>
              <a:gd name="T51" fmla="*/ 7345652 h 474"/>
              <a:gd name="T52" fmla="*/ 15015746 w 435"/>
              <a:gd name="T53" fmla="*/ 11326406 h 474"/>
              <a:gd name="T54" fmla="*/ 15164452 w 435"/>
              <a:gd name="T55" fmla="*/ 12795406 h 474"/>
              <a:gd name="T56" fmla="*/ 13529131 w 435"/>
              <a:gd name="T57" fmla="*/ 11752869 h 474"/>
              <a:gd name="T58" fmla="*/ 12785601 w 435"/>
              <a:gd name="T59" fmla="*/ 11184252 h 474"/>
              <a:gd name="T60" fmla="*/ 12091936 w 435"/>
              <a:gd name="T61" fmla="*/ 10899943 h 474"/>
              <a:gd name="T62" fmla="*/ 11348629 w 435"/>
              <a:gd name="T63" fmla="*/ 10994640 h 474"/>
              <a:gd name="T64" fmla="*/ 10456615 w 435"/>
              <a:gd name="T65" fmla="*/ 11373863 h 474"/>
              <a:gd name="T66" fmla="*/ 10060140 w 435"/>
              <a:gd name="T67" fmla="*/ 12653251 h 474"/>
              <a:gd name="T68" fmla="*/ 12537831 w 435"/>
              <a:gd name="T69" fmla="*/ 16871075 h 474"/>
              <a:gd name="T70" fmla="*/ 13182076 w 435"/>
              <a:gd name="T71" fmla="*/ 17676760 h 474"/>
              <a:gd name="T72" fmla="*/ 13578551 w 435"/>
              <a:gd name="T73" fmla="*/ 17913612 h 474"/>
              <a:gd name="T74" fmla="*/ 14817619 w 435"/>
              <a:gd name="T75" fmla="*/ 17582063 h 474"/>
              <a:gd name="T76" fmla="*/ 16254591 w 435"/>
              <a:gd name="T77" fmla="*/ 16776378 h 474"/>
              <a:gd name="T78" fmla="*/ 17344954 w 435"/>
              <a:gd name="T79" fmla="*/ 15875995 h 474"/>
              <a:gd name="T80" fmla="*/ 18187324 w 435"/>
              <a:gd name="T81" fmla="*/ 14643629 h 474"/>
              <a:gd name="T82" fmla="*/ 18831569 w 435"/>
              <a:gd name="T83" fmla="*/ 13032475 h 474"/>
              <a:gd name="T84" fmla="*/ 19128981 w 435"/>
              <a:gd name="T85" fmla="*/ 10994640 h 474"/>
              <a:gd name="T86" fmla="*/ 19872288 w 435"/>
              <a:gd name="T87" fmla="*/ 9336029 h 474"/>
              <a:gd name="T88" fmla="*/ 21160777 w 435"/>
              <a:gd name="T89" fmla="*/ 12700709 h 474"/>
              <a:gd name="T90" fmla="*/ 21111134 w 435"/>
              <a:gd name="T91" fmla="*/ 16255000 h 474"/>
              <a:gd name="T92" fmla="*/ 15560927 w 435"/>
              <a:gd name="T93" fmla="*/ 19193217 h 474"/>
              <a:gd name="T94" fmla="*/ 10010497 w 435"/>
              <a:gd name="T95" fmla="*/ 22131435 h 474"/>
              <a:gd name="T96" fmla="*/ 8672366 w 435"/>
              <a:gd name="T97" fmla="*/ 21088898 h 474"/>
              <a:gd name="T98" fmla="*/ 9614022 w 435"/>
              <a:gd name="T99" fmla="*/ 20188515 h 474"/>
              <a:gd name="T100" fmla="*/ 9812371 w 435"/>
              <a:gd name="T101" fmla="*/ 19098520 h 4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5" h="474">
                <a:moveTo>
                  <a:pt x="192" y="385"/>
                </a:moveTo>
                <a:lnTo>
                  <a:pt x="187" y="376"/>
                </a:lnTo>
                <a:lnTo>
                  <a:pt x="174" y="353"/>
                </a:lnTo>
                <a:lnTo>
                  <a:pt x="155" y="319"/>
                </a:lnTo>
                <a:lnTo>
                  <a:pt x="133" y="280"/>
                </a:lnTo>
                <a:lnTo>
                  <a:pt x="112" y="243"/>
                </a:lnTo>
                <a:lnTo>
                  <a:pt x="94" y="209"/>
                </a:lnTo>
                <a:lnTo>
                  <a:pt x="80" y="186"/>
                </a:lnTo>
                <a:lnTo>
                  <a:pt x="76" y="177"/>
                </a:lnTo>
                <a:lnTo>
                  <a:pt x="70" y="167"/>
                </a:lnTo>
                <a:lnTo>
                  <a:pt x="64" y="161"/>
                </a:lnTo>
                <a:lnTo>
                  <a:pt x="57" y="157"/>
                </a:lnTo>
                <a:lnTo>
                  <a:pt x="51" y="154"/>
                </a:lnTo>
                <a:lnTo>
                  <a:pt x="43" y="152"/>
                </a:lnTo>
                <a:lnTo>
                  <a:pt x="35" y="154"/>
                </a:lnTo>
                <a:lnTo>
                  <a:pt x="26" y="156"/>
                </a:lnTo>
                <a:lnTo>
                  <a:pt x="17" y="160"/>
                </a:lnTo>
                <a:lnTo>
                  <a:pt x="8" y="145"/>
                </a:lnTo>
                <a:lnTo>
                  <a:pt x="0" y="130"/>
                </a:lnTo>
                <a:lnTo>
                  <a:pt x="10" y="125"/>
                </a:lnTo>
                <a:lnTo>
                  <a:pt x="37" y="110"/>
                </a:lnTo>
                <a:lnTo>
                  <a:pt x="75" y="89"/>
                </a:lnTo>
                <a:lnTo>
                  <a:pt x="118" y="65"/>
                </a:lnTo>
                <a:lnTo>
                  <a:pt x="161" y="41"/>
                </a:lnTo>
                <a:lnTo>
                  <a:pt x="198" y="20"/>
                </a:lnTo>
                <a:lnTo>
                  <a:pt x="225" y="5"/>
                </a:lnTo>
                <a:lnTo>
                  <a:pt x="236" y="0"/>
                </a:lnTo>
                <a:lnTo>
                  <a:pt x="251" y="12"/>
                </a:lnTo>
                <a:lnTo>
                  <a:pt x="284" y="38"/>
                </a:lnTo>
                <a:lnTo>
                  <a:pt x="316" y="64"/>
                </a:lnTo>
                <a:lnTo>
                  <a:pt x="331" y="77"/>
                </a:lnTo>
                <a:lnTo>
                  <a:pt x="323" y="89"/>
                </a:lnTo>
                <a:lnTo>
                  <a:pt x="316" y="102"/>
                </a:lnTo>
                <a:lnTo>
                  <a:pt x="304" y="95"/>
                </a:lnTo>
                <a:lnTo>
                  <a:pt x="291" y="88"/>
                </a:lnTo>
                <a:lnTo>
                  <a:pt x="280" y="83"/>
                </a:lnTo>
                <a:lnTo>
                  <a:pt x="269" y="79"/>
                </a:lnTo>
                <a:lnTo>
                  <a:pt x="257" y="76"/>
                </a:lnTo>
                <a:lnTo>
                  <a:pt x="246" y="73"/>
                </a:lnTo>
                <a:lnTo>
                  <a:pt x="236" y="72"/>
                </a:lnTo>
                <a:lnTo>
                  <a:pt x="226" y="71"/>
                </a:lnTo>
                <a:lnTo>
                  <a:pt x="215" y="72"/>
                </a:lnTo>
                <a:lnTo>
                  <a:pt x="206" y="73"/>
                </a:lnTo>
                <a:lnTo>
                  <a:pt x="196" y="75"/>
                </a:lnTo>
                <a:lnTo>
                  <a:pt x="188" y="77"/>
                </a:lnTo>
                <a:lnTo>
                  <a:pt x="170" y="84"/>
                </a:lnTo>
                <a:lnTo>
                  <a:pt x="152" y="93"/>
                </a:lnTo>
                <a:lnTo>
                  <a:pt x="143" y="98"/>
                </a:lnTo>
                <a:lnTo>
                  <a:pt x="135" y="103"/>
                </a:lnTo>
                <a:lnTo>
                  <a:pt x="131" y="109"/>
                </a:lnTo>
                <a:lnTo>
                  <a:pt x="128" y="114"/>
                </a:lnTo>
                <a:lnTo>
                  <a:pt x="126" y="119"/>
                </a:lnTo>
                <a:lnTo>
                  <a:pt x="127" y="127"/>
                </a:lnTo>
                <a:lnTo>
                  <a:pt x="129" y="134"/>
                </a:lnTo>
                <a:lnTo>
                  <a:pt x="133" y="142"/>
                </a:lnTo>
                <a:lnTo>
                  <a:pt x="140" y="154"/>
                </a:lnTo>
                <a:lnTo>
                  <a:pt x="154" y="178"/>
                </a:lnTo>
                <a:lnTo>
                  <a:pt x="167" y="204"/>
                </a:lnTo>
                <a:lnTo>
                  <a:pt x="174" y="214"/>
                </a:lnTo>
                <a:lnTo>
                  <a:pt x="187" y="208"/>
                </a:lnTo>
                <a:lnTo>
                  <a:pt x="199" y="200"/>
                </a:lnTo>
                <a:lnTo>
                  <a:pt x="205" y="197"/>
                </a:lnTo>
                <a:lnTo>
                  <a:pt x="210" y="194"/>
                </a:lnTo>
                <a:lnTo>
                  <a:pt x="213" y="190"/>
                </a:lnTo>
                <a:lnTo>
                  <a:pt x="217" y="187"/>
                </a:lnTo>
                <a:lnTo>
                  <a:pt x="219" y="182"/>
                </a:lnTo>
                <a:lnTo>
                  <a:pt x="221" y="178"/>
                </a:lnTo>
                <a:lnTo>
                  <a:pt x="222" y="174"/>
                </a:lnTo>
                <a:lnTo>
                  <a:pt x="222" y="170"/>
                </a:lnTo>
                <a:lnTo>
                  <a:pt x="222" y="159"/>
                </a:lnTo>
                <a:lnTo>
                  <a:pt x="218" y="147"/>
                </a:lnTo>
                <a:lnTo>
                  <a:pt x="212" y="132"/>
                </a:lnTo>
                <a:lnTo>
                  <a:pt x="205" y="116"/>
                </a:lnTo>
                <a:lnTo>
                  <a:pt x="217" y="110"/>
                </a:lnTo>
                <a:lnTo>
                  <a:pt x="228" y="103"/>
                </a:lnTo>
                <a:lnTo>
                  <a:pt x="231" y="111"/>
                </a:lnTo>
                <a:lnTo>
                  <a:pt x="242" y="129"/>
                </a:lnTo>
                <a:lnTo>
                  <a:pt x="256" y="155"/>
                </a:lnTo>
                <a:lnTo>
                  <a:pt x="272" y="183"/>
                </a:lnTo>
                <a:lnTo>
                  <a:pt x="289" y="213"/>
                </a:lnTo>
                <a:lnTo>
                  <a:pt x="303" y="239"/>
                </a:lnTo>
                <a:lnTo>
                  <a:pt x="314" y="257"/>
                </a:lnTo>
                <a:lnTo>
                  <a:pt x="317" y="263"/>
                </a:lnTo>
                <a:lnTo>
                  <a:pt x="306" y="270"/>
                </a:lnTo>
                <a:lnTo>
                  <a:pt x="294" y="276"/>
                </a:lnTo>
                <a:lnTo>
                  <a:pt x="283" y="260"/>
                </a:lnTo>
                <a:lnTo>
                  <a:pt x="273" y="248"/>
                </a:lnTo>
                <a:lnTo>
                  <a:pt x="268" y="243"/>
                </a:lnTo>
                <a:lnTo>
                  <a:pt x="264" y="239"/>
                </a:lnTo>
                <a:lnTo>
                  <a:pt x="258" y="236"/>
                </a:lnTo>
                <a:lnTo>
                  <a:pt x="254" y="234"/>
                </a:lnTo>
                <a:lnTo>
                  <a:pt x="250" y="231"/>
                </a:lnTo>
                <a:lnTo>
                  <a:pt x="244" y="230"/>
                </a:lnTo>
                <a:lnTo>
                  <a:pt x="240" y="230"/>
                </a:lnTo>
                <a:lnTo>
                  <a:pt x="235" y="231"/>
                </a:lnTo>
                <a:lnTo>
                  <a:pt x="229" y="232"/>
                </a:lnTo>
                <a:lnTo>
                  <a:pt x="223" y="235"/>
                </a:lnTo>
                <a:lnTo>
                  <a:pt x="218" y="237"/>
                </a:lnTo>
                <a:lnTo>
                  <a:pt x="211" y="240"/>
                </a:lnTo>
                <a:lnTo>
                  <a:pt x="203" y="245"/>
                </a:lnTo>
                <a:lnTo>
                  <a:pt x="193" y="250"/>
                </a:lnTo>
                <a:lnTo>
                  <a:pt x="203" y="267"/>
                </a:lnTo>
                <a:lnTo>
                  <a:pt x="223" y="303"/>
                </a:lnTo>
                <a:lnTo>
                  <a:pt x="243" y="340"/>
                </a:lnTo>
                <a:lnTo>
                  <a:pt x="253" y="356"/>
                </a:lnTo>
                <a:lnTo>
                  <a:pt x="258" y="365"/>
                </a:lnTo>
                <a:lnTo>
                  <a:pt x="264" y="371"/>
                </a:lnTo>
                <a:lnTo>
                  <a:pt x="266" y="373"/>
                </a:lnTo>
                <a:lnTo>
                  <a:pt x="269" y="375"/>
                </a:lnTo>
                <a:lnTo>
                  <a:pt x="271" y="376"/>
                </a:lnTo>
                <a:lnTo>
                  <a:pt x="274" y="378"/>
                </a:lnTo>
                <a:lnTo>
                  <a:pt x="282" y="378"/>
                </a:lnTo>
                <a:lnTo>
                  <a:pt x="289" y="375"/>
                </a:lnTo>
                <a:lnTo>
                  <a:pt x="299" y="371"/>
                </a:lnTo>
                <a:lnTo>
                  <a:pt x="310" y="365"/>
                </a:lnTo>
                <a:lnTo>
                  <a:pt x="319" y="359"/>
                </a:lnTo>
                <a:lnTo>
                  <a:pt x="328" y="354"/>
                </a:lnTo>
                <a:lnTo>
                  <a:pt x="335" y="348"/>
                </a:lnTo>
                <a:lnTo>
                  <a:pt x="343" y="341"/>
                </a:lnTo>
                <a:lnTo>
                  <a:pt x="350" y="335"/>
                </a:lnTo>
                <a:lnTo>
                  <a:pt x="356" y="326"/>
                </a:lnTo>
                <a:lnTo>
                  <a:pt x="362" y="318"/>
                </a:lnTo>
                <a:lnTo>
                  <a:pt x="367" y="309"/>
                </a:lnTo>
                <a:lnTo>
                  <a:pt x="372" y="299"/>
                </a:lnTo>
                <a:lnTo>
                  <a:pt x="376" y="288"/>
                </a:lnTo>
                <a:lnTo>
                  <a:pt x="380" y="275"/>
                </a:lnTo>
                <a:lnTo>
                  <a:pt x="382" y="262"/>
                </a:lnTo>
                <a:lnTo>
                  <a:pt x="384" y="248"/>
                </a:lnTo>
                <a:lnTo>
                  <a:pt x="386" y="232"/>
                </a:lnTo>
                <a:lnTo>
                  <a:pt x="386" y="215"/>
                </a:lnTo>
                <a:lnTo>
                  <a:pt x="386" y="197"/>
                </a:lnTo>
                <a:lnTo>
                  <a:pt x="401" y="197"/>
                </a:lnTo>
                <a:lnTo>
                  <a:pt x="417" y="197"/>
                </a:lnTo>
                <a:lnTo>
                  <a:pt x="419" y="219"/>
                </a:lnTo>
                <a:lnTo>
                  <a:pt x="427" y="268"/>
                </a:lnTo>
                <a:lnTo>
                  <a:pt x="433" y="316"/>
                </a:lnTo>
                <a:lnTo>
                  <a:pt x="435" y="337"/>
                </a:lnTo>
                <a:lnTo>
                  <a:pt x="426" y="343"/>
                </a:lnTo>
                <a:lnTo>
                  <a:pt x="398" y="358"/>
                </a:lnTo>
                <a:lnTo>
                  <a:pt x="359" y="381"/>
                </a:lnTo>
                <a:lnTo>
                  <a:pt x="314" y="405"/>
                </a:lnTo>
                <a:lnTo>
                  <a:pt x="269" y="431"/>
                </a:lnTo>
                <a:lnTo>
                  <a:pt x="229" y="452"/>
                </a:lnTo>
                <a:lnTo>
                  <a:pt x="202" y="467"/>
                </a:lnTo>
                <a:lnTo>
                  <a:pt x="191" y="474"/>
                </a:lnTo>
                <a:lnTo>
                  <a:pt x="183" y="459"/>
                </a:lnTo>
                <a:lnTo>
                  <a:pt x="175" y="445"/>
                </a:lnTo>
                <a:lnTo>
                  <a:pt x="183" y="438"/>
                </a:lnTo>
                <a:lnTo>
                  <a:pt x="190" y="432"/>
                </a:lnTo>
                <a:lnTo>
                  <a:pt x="194" y="426"/>
                </a:lnTo>
                <a:lnTo>
                  <a:pt x="197" y="419"/>
                </a:lnTo>
                <a:lnTo>
                  <a:pt x="199" y="412"/>
                </a:lnTo>
                <a:lnTo>
                  <a:pt x="198" y="403"/>
                </a:lnTo>
                <a:lnTo>
                  <a:pt x="196" y="395"/>
                </a:lnTo>
                <a:lnTo>
                  <a:pt x="192" y="385"/>
                </a:lnTo>
                <a:close/>
              </a:path>
            </a:pathLst>
          </a:custGeom>
          <a:solidFill>
            <a:srgbClr val="FFFFFF"/>
          </a:solidFill>
          <a:ln w="9525">
            <a:noFill/>
            <a:round/>
            <a:headEnd/>
            <a:tailEnd/>
          </a:ln>
        </p:spPr>
        <p:txBody>
          <a:bodyPr/>
          <a:lstStyle/>
          <a:p>
            <a:endParaRPr lang="en-US"/>
          </a:p>
        </p:txBody>
      </p:sp>
      <p:sp>
        <p:nvSpPr>
          <p:cNvPr id="514" name="Freeform 518"/>
          <p:cNvSpPr>
            <a:spLocks noEditPoints="1"/>
          </p:cNvSpPr>
          <p:nvPr/>
        </p:nvSpPr>
        <p:spPr bwMode="auto">
          <a:xfrm>
            <a:off x="2922588" y="936625"/>
            <a:ext cx="103187" cy="98425"/>
          </a:xfrm>
          <a:custGeom>
            <a:avLst/>
            <a:gdLst>
              <a:gd name="T0" fmla="*/ 9651646 w 465"/>
              <a:gd name="T1" fmla="*/ 9448138 h 446"/>
              <a:gd name="T2" fmla="*/ 11227411 w 465"/>
              <a:gd name="T3" fmla="*/ 8766225 h 446"/>
              <a:gd name="T4" fmla="*/ 12261500 w 465"/>
              <a:gd name="T5" fmla="*/ 8035761 h 446"/>
              <a:gd name="T6" fmla="*/ 12901704 w 465"/>
              <a:gd name="T7" fmla="*/ 7159205 h 446"/>
              <a:gd name="T8" fmla="*/ 13049272 w 465"/>
              <a:gd name="T9" fmla="*/ 6185106 h 446"/>
              <a:gd name="T10" fmla="*/ 12901704 w 465"/>
              <a:gd name="T11" fmla="*/ 5016144 h 446"/>
              <a:gd name="T12" fmla="*/ 12507818 w 465"/>
              <a:gd name="T13" fmla="*/ 3993495 h 446"/>
              <a:gd name="T14" fmla="*/ 11916878 w 465"/>
              <a:gd name="T15" fmla="*/ 3214260 h 446"/>
              <a:gd name="T16" fmla="*/ 11128884 w 465"/>
              <a:gd name="T17" fmla="*/ 2629890 h 446"/>
              <a:gd name="T18" fmla="*/ 10193322 w 465"/>
              <a:gd name="T19" fmla="*/ 2386475 h 446"/>
              <a:gd name="T20" fmla="*/ 9011443 w 465"/>
              <a:gd name="T21" fmla="*/ 2483797 h 446"/>
              <a:gd name="T22" fmla="*/ 7386414 w 465"/>
              <a:gd name="T23" fmla="*/ 3019397 h 446"/>
              <a:gd name="T24" fmla="*/ 6303061 w 465"/>
              <a:gd name="T25" fmla="*/ 3798631 h 446"/>
              <a:gd name="T26" fmla="*/ 6155271 w 465"/>
              <a:gd name="T27" fmla="*/ 4236909 h 446"/>
              <a:gd name="T28" fmla="*/ 6450852 w 465"/>
              <a:gd name="T29" fmla="*/ 5357101 h 446"/>
              <a:gd name="T30" fmla="*/ 7878827 w 465"/>
              <a:gd name="T31" fmla="*/ 9253274 h 446"/>
              <a:gd name="T32" fmla="*/ 7189360 w 465"/>
              <a:gd name="T33" fmla="*/ 16996850 h 446"/>
              <a:gd name="T34" fmla="*/ 5318236 w 465"/>
              <a:gd name="T35" fmla="*/ 11980485 h 446"/>
              <a:gd name="T36" fmla="*/ 3496153 w 465"/>
              <a:gd name="T37" fmla="*/ 7012892 h 446"/>
              <a:gd name="T38" fmla="*/ 2856172 w 465"/>
              <a:gd name="T39" fmla="*/ 5698057 h 446"/>
              <a:gd name="T40" fmla="*/ 1920388 w 465"/>
              <a:gd name="T41" fmla="*/ 5113686 h 446"/>
              <a:gd name="T42" fmla="*/ 590940 w 465"/>
              <a:gd name="T43" fmla="*/ 5211008 h 446"/>
              <a:gd name="T44" fmla="*/ 393886 w 465"/>
              <a:gd name="T45" fmla="*/ 3603988 h 446"/>
              <a:gd name="T46" fmla="*/ 4333410 w 465"/>
              <a:gd name="T47" fmla="*/ 2191611 h 446"/>
              <a:gd name="T48" fmla="*/ 8321976 w 465"/>
              <a:gd name="T49" fmla="*/ 779235 h 446"/>
              <a:gd name="T50" fmla="*/ 10291849 w 465"/>
              <a:gd name="T51" fmla="*/ 146093 h 446"/>
              <a:gd name="T52" fmla="*/ 12212237 w 465"/>
              <a:gd name="T53" fmla="*/ 48771 h 446"/>
              <a:gd name="T54" fmla="*/ 13738739 w 465"/>
              <a:gd name="T55" fmla="*/ 389507 h 446"/>
              <a:gd name="T56" fmla="*/ 14920618 w 465"/>
              <a:gd name="T57" fmla="*/ 1217513 h 446"/>
              <a:gd name="T58" fmla="*/ 15757653 w 465"/>
              <a:gd name="T59" fmla="*/ 2386475 h 446"/>
              <a:gd name="T60" fmla="*/ 16250066 w 465"/>
              <a:gd name="T61" fmla="*/ 3750081 h 446"/>
              <a:gd name="T62" fmla="*/ 16496384 w 465"/>
              <a:gd name="T63" fmla="*/ 5113686 h 446"/>
              <a:gd name="T64" fmla="*/ 16299330 w 465"/>
              <a:gd name="T65" fmla="*/ 6428521 h 446"/>
              <a:gd name="T66" fmla="*/ 15806917 w 465"/>
              <a:gd name="T67" fmla="*/ 7646034 h 446"/>
              <a:gd name="T68" fmla="*/ 15019145 w 465"/>
              <a:gd name="T69" fmla="*/ 8620132 h 446"/>
              <a:gd name="T70" fmla="*/ 13985056 w 465"/>
              <a:gd name="T71" fmla="*/ 9448138 h 446"/>
              <a:gd name="T72" fmla="*/ 18466035 w 465"/>
              <a:gd name="T73" fmla="*/ 12759720 h 446"/>
              <a:gd name="T74" fmla="*/ 20091064 w 465"/>
              <a:gd name="T75" fmla="*/ 13977233 h 446"/>
              <a:gd name="T76" fmla="*/ 21125153 w 465"/>
              <a:gd name="T77" fmla="*/ 14318189 h 446"/>
              <a:gd name="T78" fmla="*/ 22307032 w 465"/>
              <a:gd name="T79" fmla="*/ 14318189 h 446"/>
              <a:gd name="T80" fmla="*/ 22208505 w 465"/>
              <a:gd name="T81" fmla="*/ 16071523 h 446"/>
              <a:gd name="T82" fmla="*/ 18613825 w 465"/>
              <a:gd name="T83" fmla="*/ 17337586 h 446"/>
              <a:gd name="T84" fmla="*/ 16102498 w 465"/>
              <a:gd name="T85" fmla="*/ 15389609 h 446"/>
              <a:gd name="T86" fmla="*/ 11818351 w 465"/>
              <a:gd name="T87" fmla="*/ 12029256 h 446"/>
              <a:gd name="T88" fmla="*/ 10291849 w 465"/>
              <a:gd name="T89" fmla="*/ 11103929 h 446"/>
              <a:gd name="T90" fmla="*/ 8765347 w 465"/>
              <a:gd name="T91" fmla="*/ 11688300 h 446"/>
              <a:gd name="T92" fmla="*/ 10242586 w 465"/>
              <a:gd name="T93" fmla="*/ 15633244 h 446"/>
              <a:gd name="T94" fmla="*/ 10882789 w 465"/>
              <a:gd name="T95" fmla="*/ 17191493 h 446"/>
              <a:gd name="T96" fmla="*/ 11867615 w 465"/>
              <a:gd name="T97" fmla="*/ 17776085 h 446"/>
              <a:gd name="T98" fmla="*/ 13197063 w 465"/>
              <a:gd name="T99" fmla="*/ 17581221 h 446"/>
              <a:gd name="T100" fmla="*/ 12655386 w 465"/>
              <a:gd name="T101" fmla="*/ 19529197 h 446"/>
              <a:gd name="T102" fmla="*/ 6647906 w 465"/>
              <a:gd name="T103" fmla="*/ 21720809 h 446"/>
              <a:gd name="T104" fmla="*/ 6549379 w 465"/>
              <a:gd name="T105" fmla="*/ 19918925 h 446"/>
              <a:gd name="T106" fmla="*/ 7386414 w 465"/>
              <a:gd name="T107" fmla="*/ 19090919 h 446"/>
              <a:gd name="T108" fmla="*/ 7484941 w 465"/>
              <a:gd name="T109" fmla="*/ 17970728 h 4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5" h="446">
                <a:moveTo>
                  <a:pt x="165" y="205"/>
                </a:moveTo>
                <a:lnTo>
                  <a:pt x="181" y="199"/>
                </a:lnTo>
                <a:lnTo>
                  <a:pt x="196" y="194"/>
                </a:lnTo>
                <a:lnTo>
                  <a:pt x="208" y="190"/>
                </a:lnTo>
                <a:lnTo>
                  <a:pt x="218" y="184"/>
                </a:lnTo>
                <a:lnTo>
                  <a:pt x="228" y="180"/>
                </a:lnTo>
                <a:lnTo>
                  <a:pt x="235" y="175"/>
                </a:lnTo>
                <a:lnTo>
                  <a:pt x="243" y="170"/>
                </a:lnTo>
                <a:lnTo>
                  <a:pt x="249" y="165"/>
                </a:lnTo>
                <a:lnTo>
                  <a:pt x="255" y="159"/>
                </a:lnTo>
                <a:lnTo>
                  <a:pt x="259" y="153"/>
                </a:lnTo>
                <a:lnTo>
                  <a:pt x="262" y="147"/>
                </a:lnTo>
                <a:lnTo>
                  <a:pt x="264" y="141"/>
                </a:lnTo>
                <a:lnTo>
                  <a:pt x="265" y="134"/>
                </a:lnTo>
                <a:lnTo>
                  <a:pt x="265" y="127"/>
                </a:lnTo>
                <a:lnTo>
                  <a:pt x="265" y="119"/>
                </a:lnTo>
                <a:lnTo>
                  <a:pt x="264" y="112"/>
                </a:lnTo>
                <a:lnTo>
                  <a:pt x="262" y="103"/>
                </a:lnTo>
                <a:lnTo>
                  <a:pt x="259" y="95"/>
                </a:lnTo>
                <a:lnTo>
                  <a:pt x="257" y="88"/>
                </a:lnTo>
                <a:lnTo>
                  <a:pt x="254" y="82"/>
                </a:lnTo>
                <a:lnTo>
                  <a:pt x="250" y="75"/>
                </a:lnTo>
                <a:lnTo>
                  <a:pt x="246" y="70"/>
                </a:lnTo>
                <a:lnTo>
                  <a:pt x="242" y="66"/>
                </a:lnTo>
                <a:lnTo>
                  <a:pt x="236" y="62"/>
                </a:lnTo>
                <a:lnTo>
                  <a:pt x="232" y="57"/>
                </a:lnTo>
                <a:lnTo>
                  <a:pt x="226" y="54"/>
                </a:lnTo>
                <a:lnTo>
                  <a:pt x="220" y="52"/>
                </a:lnTo>
                <a:lnTo>
                  <a:pt x="214" y="50"/>
                </a:lnTo>
                <a:lnTo>
                  <a:pt x="207" y="49"/>
                </a:lnTo>
                <a:lnTo>
                  <a:pt x="199" y="49"/>
                </a:lnTo>
                <a:lnTo>
                  <a:pt x="192" y="50"/>
                </a:lnTo>
                <a:lnTo>
                  <a:pt x="183" y="51"/>
                </a:lnTo>
                <a:lnTo>
                  <a:pt x="173" y="53"/>
                </a:lnTo>
                <a:lnTo>
                  <a:pt x="164" y="56"/>
                </a:lnTo>
                <a:lnTo>
                  <a:pt x="150" y="62"/>
                </a:lnTo>
                <a:lnTo>
                  <a:pt x="140" y="67"/>
                </a:lnTo>
                <a:lnTo>
                  <a:pt x="133" y="72"/>
                </a:lnTo>
                <a:lnTo>
                  <a:pt x="128" y="78"/>
                </a:lnTo>
                <a:lnTo>
                  <a:pt x="126" y="80"/>
                </a:lnTo>
                <a:lnTo>
                  <a:pt x="125" y="83"/>
                </a:lnTo>
                <a:lnTo>
                  <a:pt x="125" y="87"/>
                </a:lnTo>
                <a:lnTo>
                  <a:pt x="125" y="90"/>
                </a:lnTo>
                <a:lnTo>
                  <a:pt x="126" y="99"/>
                </a:lnTo>
                <a:lnTo>
                  <a:pt x="131" y="110"/>
                </a:lnTo>
                <a:lnTo>
                  <a:pt x="136" y="125"/>
                </a:lnTo>
                <a:lnTo>
                  <a:pt x="148" y="158"/>
                </a:lnTo>
                <a:lnTo>
                  <a:pt x="160" y="190"/>
                </a:lnTo>
                <a:lnTo>
                  <a:pt x="165" y="205"/>
                </a:lnTo>
                <a:close/>
                <a:moveTo>
                  <a:pt x="150" y="358"/>
                </a:moveTo>
                <a:lnTo>
                  <a:pt x="146" y="349"/>
                </a:lnTo>
                <a:lnTo>
                  <a:pt x="137" y="323"/>
                </a:lnTo>
                <a:lnTo>
                  <a:pt x="123" y="288"/>
                </a:lnTo>
                <a:lnTo>
                  <a:pt x="108" y="246"/>
                </a:lnTo>
                <a:lnTo>
                  <a:pt x="93" y="205"/>
                </a:lnTo>
                <a:lnTo>
                  <a:pt x="81" y="169"/>
                </a:lnTo>
                <a:lnTo>
                  <a:pt x="71" y="144"/>
                </a:lnTo>
                <a:lnTo>
                  <a:pt x="68" y="134"/>
                </a:lnTo>
                <a:lnTo>
                  <a:pt x="63" y="125"/>
                </a:lnTo>
                <a:lnTo>
                  <a:pt x="58" y="117"/>
                </a:lnTo>
                <a:lnTo>
                  <a:pt x="53" y="111"/>
                </a:lnTo>
                <a:lnTo>
                  <a:pt x="46" y="107"/>
                </a:lnTo>
                <a:lnTo>
                  <a:pt x="39" y="105"/>
                </a:lnTo>
                <a:lnTo>
                  <a:pt x="31" y="104"/>
                </a:lnTo>
                <a:lnTo>
                  <a:pt x="22" y="105"/>
                </a:lnTo>
                <a:lnTo>
                  <a:pt x="12" y="107"/>
                </a:lnTo>
                <a:lnTo>
                  <a:pt x="7" y="93"/>
                </a:lnTo>
                <a:lnTo>
                  <a:pt x="0" y="77"/>
                </a:lnTo>
                <a:lnTo>
                  <a:pt x="8" y="74"/>
                </a:lnTo>
                <a:lnTo>
                  <a:pt x="28" y="67"/>
                </a:lnTo>
                <a:lnTo>
                  <a:pt x="56" y="56"/>
                </a:lnTo>
                <a:lnTo>
                  <a:pt x="88" y="45"/>
                </a:lnTo>
                <a:lnTo>
                  <a:pt x="121" y="33"/>
                </a:lnTo>
                <a:lnTo>
                  <a:pt x="149" y="22"/>
                </a:lnTo>
                <a:lnTo>
                  <a:pt x="169" y="16"/>
                </a:lnTo>
                <a:lnTo>
                  <a:pt x="177" y="13"/>
                </a:lnTo>
                <a:lnTo>
                  <a:pt x="193" y="7"/>
                </a:lnTo>
                <a:lnTo>
                  <a:pt x="209" y="3"/>
                </a:lnTo>
                <a:lnTo>
                  <a:pt x="223" y="1"/>
                </a:lnTo>
                <a:lnTo>
                  <a:pt x="236" y="0"/>
                </a:lnTo>
                <a:lnTo>
                  <a:pt x="248" y="1"/>
                </a:lnTo>
                <a:lnTo>
                  <a:pt x="260" y="2"/>
                </a:lnTo>
                <a:lnTo>
                  <a:pt x="270" y="5"/>
                </a:lnTo>
                <a:lnTo>
                  <a:pt x="279" y="8"/>
                </a:lnTo>
                <a:lnTo>
                  <a:pt x="288" y="14"/>
                </a:lnTo>
                <a:lnTo>
                  <a:pt x="296" y="19"/>
                </a:lnTo>
                <a:lnTo>
                  <a:pt x="303" y="25"/>
                </a:lnTo>
                <a:lnTo>
                  <a:pt x="309" y="33"/>
                </a:lnTo>
                <a:lnTo>
                  <a:pt x="314" y="40"/>
                </a:lnTo>
                <a:lnTo>
                  <a:pt x="320" y="49"/>
                </a:lnTo>
                <a:lnTo>
                  <a:pt x="323" y="57"/>
                </a:lnTo>
                <a:lnTo>
                  <a:pt x="327" y="67"/>
                </a:lnTo>
                <a:lnTo>
                  <a:pt x="330" y="77"/>
                </a:lnTo>
                <a:lnTo>
                  <a:pt x="333" y="87"/>
                </a:lnTo>
                <a:lnTo>
                  <a:pt x="334" y="97"/>
                </a:lnTo>
                <a:lnTo>
                  <a:pt x="335" y="105"/>
                </a:lnTo>
                <a:lnTo>
                  <a:pt x="335" y="115"/>
                </a:lnTo>
                <a:lnTo>
                  <a:pt x="333" y="123"/>
                </a:lnTo>
                <a:lnTo>
                  <a:pt x="331" y="132"/>
                </a:lnTo>
                <a:lnTo>
                  <a:pt x="328" y="141"/>
                </a:lnTo>
                <a:lnTo>
                  <a:pt x="325" y="148"/>
                </a:lnTo>
                <a:lnTo>
                  <a:pt x="321" y="157"/>
                </a:lnTo>
                <a:lnTo>
                  <a:pt x="316" y="163"/>
                </a:lnTo>
                <a:lnTo>
                  <a:pt x="311" y="170"/>
                </a:lnTo>
                <a:lnTo>
                  <a:pt x="305" y="177"/>
                </a:lnTo>
                <a:lnTo>
                  <a:pt x="298" y="182"/>
                </a:lnTo>
                <a:lnTo>
                  <a:pt x="292" y="189"/>
                </a:lnTo>
                <a:lnTo>
                  <a:pt x="284" y="194"/>
                </a:lnTo>
                <a:lnTo>
                  <a:pt x="302" y="206"/>
                </a:lnTo>
                <a:lnTo>
                  <a:pt x="339" y="234"/>
                </a:lnTo>
                <a:lnTo>
                  <a:pt x="375" y="262"/>
                </a:lnTo>
                <a:lnTo>
                  <a:pt x="392" y="275"/>
                </a:lnTo>
                <a:lnTo>
                  <a:pt x="401" y="281"/>
                </a:lnTo>
                <a:lnTo>
                  <a:pt x="408" y="287"/>
                </a:lnTo>
                <a:lnTo>
                  <a:pt x="416" y="290"/>
                </a:lnTo>
                <a:lnTo>
                  <a:pt x="422" y="293"/>
                </a:lnTo>
                <a:lnTo>
                  <a:pt x="429" y="294"/>
                </a:lnTo>
                <a:lnTo>
                  <a:pt x="436" y="295"/>
                </a:lnTo>
                <a:lnTo>
                  <a:pt x="444" y="295"/>
                </a:lnTo>
                <a:lnTo>
                  <a:pt x="453" y="294"/>
                </a:lnTo>
                <a:lnTo>
                  <a:pt x="458" y="309"/>
                </a:lnTo>
                <a:lnTo>
                  <a:pt x="465" y="325"/>
                </a:lnTo>
                <a:lnTo>
                  <a:pt x="451" y="330"/>
                </a:lnTo>
                <a:lnTo>
                  <a:pt x="422" y="341"/>
                </a:lnTo>
                <a:lnTo>
                  <a:pt x="392" y="352"/>
                </a:lnTo>
                <a:lnTo>
                  <a:pt x="378" y="356"/>
                </a:lnTo>
                <a:lnTo>
                  <a:pt x="372" y="351"/>
                </a:lnTo>
                <a:lnTo>
                  <a:pt x="353" y="336"/>
                </a:lnTo>
                <a:lnTo>
                  <a:pt x="327" y="316"/>
                </a:lnTo>
                <a:lnTo>
                  <a:pt x="296" y="291"/>
                </a:lnTo>
                <a:lnTo>
                  <a:pt x="266" y="268"/>
                </a:lnTo>
                <a:lnTo>
                  <a:pt x="240" y="247"/>
                </a:lnTo>
                <a:lnTo>
                  <a:pt x="221" y="232"/>
                </a:lnTo>
                <a:lnTo>
                  <a:pt x="214" y="226"/>
                </a:lnTo>
                <a:lnTo>
                  <a:pt x="209" y="228"/>
                </a:lnTo>
                <a:lnTo>
                  <a:pt x="196" y="233"/>
                </a:lnTo>
                <a:lnTo>
                  <a:pt x="183" y="238"/>
                </a:lnTo>
                <a:lnTo>
                  <a:pt x="178" y="240"/>
                </a:lnTo>
                <a:lnTo>
                  <a:pt x="183" y="255"/>
                </a:lnTo>
                <a:lnTo>
                  <a:pt x="195" y="288"/>
                </a:lnTo>
                <a:lnTo>
                  <a:pt x="208" y="321"/>
                </a:lnTo>
                <a:lnTo>
                  <a:pt x="213" y="336"/>
                </a:lnTo>
                <a:lnTo>
                  <a:pt x="217" y="345"/>
                </a:lnTo>
                <a:lnTo>
                  <a:pt x="221" y="353"/>
                </a:lnTo>
                <a:lnTo>
                  <a:pt x="227" y="358"/>
                </a:lnTo>
                <a:lnTo>
                  <a:pt x="233" y="362"/>
                </a:lnTo>
                <a:lnTo>
                  <a:pt x="241" y="365"/>
                </a:lnTo>
                <a:lnTo>
                  <a:pt x="249" y="365"/>
                </a:lnTo>
                <a:lnTo>
                  <a:pt x="258" y="364"/>
                </a:lnTo>
                <a:lnTo>
                  <a:pt x="268" y="361"/>
                </a:lnTo>
                <a:lnTo>
                  <a:pt x="274" y="377"/>
                </a:lnTo>
                <a:lnTo>
                  <a:pt x="280" y="392"/>
                </a:lnTo>
                <a:lnTo>
                  <a:pt x="257" y="401"/>
                </a:lnTo>
                <a:lnTo>
                  <a:pt x="208" y="419"/>
                </a:lnTo>
                <a:lnTo>
                  <a:pt x="157" y="437"/>
                </a:lnTo>
                <a:lnTo>
                  <a:pt x="135" y="446"/>
                </a:lnTo>
                <a:lnTo>
                  <a:pt x="130" y="430"/>
                </a:lnTo>
                <a:lnTo>
                  <a:pt x="123" y="414"/>
                </a:lnTo>
                <a:lnTo>
                  <a:pt x="133" y="409"/>
                </a:lnTo>
                <a:lnTo>
                  <a:pt x="140" y="404"/>
                </a:lnTo>
                <a:lnTo>
                  <a:pt x="146" y="399"/>
                </a:lnTo>
                <a:lnTo>
                  <a:pt x="150" y="392"/>
                </a:lnTo>
                <a:lnTo>
                  <a:pt x="152" y="385"/>
                </a:lnTo>
                <a:lnTo>
                  <a:pt x="153" y="377"/>
                </a:lnTo>
                <a:lnTo>
                  <a:pt x="152" y="369"/>
                </a:lnTo>
                <a:lnTo>
                  <a:pt x="150" y="358"/>
                </a:lnTo>
                <a:close/>
              </a:path>
            </a:pathLst>
          </a:custGeom>
          <a:solidFill>
            <a:srgbClr val="FFFFFF"/>
          </a:solidFill>
          <a:ln w="9525">
            <a:noFill/>
            <a:round/>
            <a:headEnd/>
            <a:tailEnd/>
          </a:ln>
        </p:spPr>
        <p:txBody>
          <a:bodyPr/>
          <a:lstStyle/>
          <a:p>
            <a:endParaRPr lang="en-US"/>
          </a:p>
        </p:txBody>
      </p:sp>
      <p:sp>
        <p:nvSpPr>
          <p:cNvPr id="515" name="Freeform 519"/>
          <p:cNvSpPr>
            <a:spLocks/>
          </p:cNvSpPr>
          <p:nvPr/>
        </p:nvSpPr>
        <p:spPr bwMode="auto">
          <a:xfrm>
            <a:off x="3019425" y="911225"/>
            <a:ext cx="79375" cy="93663"/>
          </a:xfrm>
          <a:custGeom>
            <a:avLst/>
            <a:gdLst>
              <a:gd name="T0" fmla="*/ 16457373 w 365"/>
              <a:gd name="T1" fmla="*/ 16167399 h 418"/>
              <a:gd name="T2" fmla="*/ 16693759 w 365"/>
              <a:gd name="T3" fmla="*/ 19029274 h 418"/>
              <a:gd name="T4" fmla="*/ 15227822 w 365"/>
              <a:gd name="T5" fmla="*/ 19380847 h 418"/>
              <a:gd name="T6" fmla="*/ 14423851 w 365"/>
              <a:gd name="T7" fmla="*/ 17774011 h 418"/>
              <a:gd name="T8" fmla="*/ 13241490 w 365"/>
              <a:gd name="T9" fmla="*/ 18828504 h 418"/>
              <a:gd name="T10" fmla="*/ 11491760 w 365"/>
              <a:gd name="T11" fmla="*/ 20184152 h 418"/>
              <a:gd name="T12" fmla="*/ 9552836 w 365"/>
              <a:gd name="T13" fmla="*/ 20887073 h 418"/>
              <a:gd name="T14" fmla="*/ 8228687 w 365"/>
              <a:gd name="T15" fmla="*/ 20987458 h 418"/>
              <a:gd name="T16" fmla="*/ 6999135 w 365"/>
              <a:gd name="T17" fmla="*/ 20887073 h 418"/>
              <a:gd name="T18" fmla="*/ 5485791 w 365"/>
              <a:gd name="T19" fmla="*/ 20384923 h 418"/>
              <a:gd name="T20" fmla="*/ 3452269 w 365"/>
              <a:gd name="T21" fmla="*/ 18928889 h 418"/>
              <a:gd name="T22" fmla="*/ 1844327 w 365"/>
              <a:gd name="T23" fmla="*/ 16820127 h 418"/>
              <a:gd name="T24" fmla="*/ 709373 w 365"/>
              <a:gd name="T25" fmla="*/ 14209215 h 418"/>
              <a:gd name="T26" fmla="*/ 47190 w 365"/>
              <a:gd name="T27" fmla="*/ 11297147 h 418"/>
              <a:gd name="T28" fmla="*/ 94598 w 365"/>
              <a:gd name="T29" fmla="*/ 8334663 h 418"/>
              <a:gd name="T30" fmla="*/ 709373 w 365"/>
              <a:gd name="T31" fmla="*/ 5573173 h 418"/>
              <a:gd name="T32" fmla="*/ 1938925 w 365"/>
              <a:gd name="T33" fmla="*/ 3364025 h 418"/>
              <a:gd name="T34" fmla="*/ 3736062 w 365"/>
              <a:gd name="T35" fmla="*/ 1707221 h 418"/>
              <a:gd name="T36" fmla="*/ 5201998 w 365"/>
              <a:gd name="T37" fmla="*/ 953884 h 418"/>
              <a:gd name="T38" fmla="*/ 6526147 w 365"/>
              <a:gd name="T39" fmla="*/ 652728 h 418"/>
              <a:gd name="T40" fmla="*/ 8039491 w 365"/>
              <a:gd name="T41" fmla="*/ 702921 h 418"/>
              <a:gd name="T42" fmla="*/ 9694623 w 365"/>
              <a:gd name="T43" fmla="*/ 1154878 h 418"/>
              <a:gd name="T44" fmla="*/ 10498594 w 365"/>
              <a:gd name="T45" fmla="*/ 250963 h 418"/>
              <a:gd name="T46" fmla="*/ 12059346 w 365"/>
              <a:gd name="T47" fmla="*/ 1004076 h 418"/>
              <a:gd name="T48" fmla="*/ 14282063 w 365"/>
              <a:gd name="T49" fmla="*/ 6175708 h 418"/>
              <a:gd name="T50" fmla="*/ 12626714 w 365"/>
              <a:gd name="T51" fmla="*/ 6276093 h 418"/>
              <a:gd name="T52" fmla="*/ 11491760 w 365"/>
              <a:gd name="T53" fmla="*/ 4719674 h 418"/>
              <a:gd name="T54" fmla="*/ 10215019 w 365"/>
              <a:gd name="T55" fmla="*/ 3614988 h 418"/>
              <a:gd name="T56" fmla="*/ 8985250 w 365"/>
              <a:gd name="T57" fmla="*/ 2912068 h 418"/>
              <a:gd name="T58" fmla="*/ 7803106 w 365"/>
              <a:gd name="T59" fmla="*/ 2661105 h 418"/>
              <a:gd name="T60" fmla="*/ 6715342 w 365"/>
              <a:gd name="T61" fmla="*/ 2661105 h 418"/>
              <a:gd name="T62" fmla="*/ 5296596 w 365"/>
              <a:gd name="T63" fmla="*/ 3313833 h 418"/>
              <a:gd name="T64" fmla="*/ 4303430 w 365"/>
              <a:gd name="T65" fmla="*/ 4468711 h 418"/>
              <a:gd name="T66" fmla="*/ 3641464 w 365"/>
              <a:gd name="T67" fmla="*/ 6125515 h 418"/>
              <a:gd name="T68" fmla="*/ 3357671 w 365"/>
              <a:gd name="T69" fmla="*/ 8234277 h 418"/>
              <a:gd name="T70" fmla="*/ 3499459 w 365"/>
              <a:gd name="T71" fmla="*/ 10744804 h 418"/>
              <a:gd name="T72" fmla="*/ 4114452 w 365"/>
              <a:gd name="T73" fmla="*/ 13707065 h 418"/>
              <a:gd name="T74" fmla="*/ 5012803 w 365"/>
              <a:gd name="T75" fmla="*/ 15966629 h 418"/>
              <a:gd name="T76" fmla="*/ 6195164 w 365"/>
              <a:gd name="T77" fmla="*/ 17573240 h 418"/>
              <a:gd name="T78" fmla="*/ 7472123 w 365"/>
              <a:gd name="T79" fmla="*/ 18527124 h 418"/>
              <a:gd name="T80" fmla="*/ 8843462 w 365"/>
              <a:gd name="T81" fmla="*/ 18828504 h 418"/>
              <a:gd name="T82" fmla="*/ 10167611 w 365"/>
              <a:gd name="T83" fmla="*/ 18677926 h 418"/>
              <a:gd name="T84" fmla="*/ 11255375 w 365"/>
              <a:gd name="T85" fmla="*/ 18175776 h 418"/>
              <a:gd name="T86" fmla="*/ 12153943 w 365"/>
              <a:gd name="T87" fmla="*/ 17472855 h 418"/>
              <a:gd name="T88" fmla="*/ 12721312 w 365"/>
              <a:gd name="T89" fmla="*/ 16518747 h 418"/>
              <a:gd name="T90" fmla="*/ 13052512 w 365"/>
              <a:gd name="T91" fmla="*/ 15313901 h 418"/>
              <a:gd name="T92" fmla="*/ 12957914 w 365"/>
              <a:gd name="T93" fmla="*/ 13908059 h 418"/>
              <a:gd name="T94" fmla="*/ 12484926 w 365"/>
              <a:gd name="T95" fmla="*/ 12602603 h 418"/>
              <a:gd name="T96" fmla="*/ 11539168 w 365"/>
              <a:gd name="T97" fmla="*/ 11949875 h 418"/>
              <a:gd name="T98" fmla="*/ 10498594 w 365"/>
              <a:gd name="T99" fmla="*/ 11648495 h 418"/>
              <a:gd name="T100" fmla="*/ 10262209 w 365"/>
              <a:gd name="T101" fmla="*/ 10242654 h 418"/>
              <a:gd name="T102" fmla="*/ 15984385 w 365"/>
              <a:gd name="T103" fmla="*/ 9137968 h 418"/>
              <a:gd name="T104" fmla="*/ 17119557 w 365"/>
              <a:gd name="T105" fmla="*/ 9740504 h 418"/>
              <a:gd name="T106" fmla="*/ 16835764 w 365"/>
              <a:gd name="T107" fmla="*/ 10744804 h 418"/>
              <a:gd name="T108" fmla="*/ 16031793 w 365"/>
              <a:gd name="T109" fmla="*/ 11598303 h 418"/>
              <a:gd name="T110" fmla="*/ 15889788 w 365"/>
              <a:gd name="T111" fmla="*/ 12753181 h 41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65" h="418">
                <a:moveTo>
                  <a:pt x="338" y="265"/>
                </a:moveTo>
                <a:lnTo>
                  <a:pt x="341" y="282"/>
                </a:lnTo>
                <a:lnTo>
                  <a:pt x="348" y="322"/>
                </a:lnTo>
                <a:lnTo>
                  <a:pt x="355" y="361"/>
                </a:lnTo>
                <a:lnTo>
                  <a:pt x="359" y="378"/>
                </a:lnTo>
                <a:lnTo>
                  <a:pt x="353" y="379"/>
                </a:lnTo>
                <a:lnTo>
                  <a:pt x="340" y="382"/>
                </a:lnTo>
                <a:lnTo>
                  <a:pt x="328" y="385"/>
                </a:lnTo>
                <a:lnTo>
                  <a:pt x="322" y="386"/>
                </a:lnTo>
                <a:lnTo>
                  <a:pt x="318" y="379"/>
                </a:lnTo>
                <a:lnTo>
                  <a:pt x="312" y="366"/>
                </a:lnTo>
                <a:lnTo>
                  <a:pt x="305" y="354"/>
                </a:lnTo>
                <a:lnTo>
                  <a:pt x="301" y="348"/>
                </a:lnTo>
                <a:lnTo>
                  <a:pt x="291" y="362"/>
                </a:lnTo>
                <a:lnTo>
                  <a:pt x="280" y="375"/>
                </a:lnTo>
                <a:lnTo>
                  <a:pt x="268" y="386"/>
                </a:lnTo>
                <a:lnTo>
                  <a:pt x="255" y="394"/>
                </a:lnTo>
                <a:lnTo>
                  <a:pt x="243" y="402"/>
                </a:lnTo>
                <a:lnTo>
                  <a:pt x="230" y="408"/>
                </a:lnTo>
                <a:lnTo>
                  <a:pt x="216" y="412"/>
                </a:lnTo>
                <a:lnTo>
                  <a:pt x="202" y="416"/>
                </a:lnTo>
                <a:lnTo>
                  <a:pt x="192" y="417"/>
                </a:lnTo>
                <a:lnTo>
                  <a:pt x="184" y="418"/>
                </a:lnTo>
                <a:lnTo>
                  <a:pt x="174" y="418"/>
                </a:lnTo>
                <a:lnTo>
                  <a:pt x="166" y="418"/>
                </a:lnTo>
                <a:lnTo>
                  <a:pt x="156" y="417"/>
                </a:lnTo>
                <a:lnTo>
                  <a:pt x="148" y="416"/>
                </a:lnTo>
                <a:lnTo>
                  <a:pt x="139" y="414"/>
                </a:lnTo>
                <a:lnTo>
                  <a:pt x="132" y="412"/>
                </a:lnTo>
                <a:lnTo>
                  <a:pt x="116" y="406"/>
                </a:lnTo>
                <a:lnTo>
                  <a:pt x="101" y="398"/>
                </a:lnTo>
                <a:lnTo>
                  <a:pt x="86" y="389"/>
                </a:lnTo>
                <a:lnTo>
                  <a:pt x="73" y="377"/>
                </a:lnTo>
                <a:lnTo>
                  <a:pt x="61" y="365"/>
                </a:lnTo>
                <a:lnTo>
                  <a:pt x="49" y="351"/>
                </a:lnTo>
                <a:lnTo>
                  <a:pt x="39" y="335"/>
                </a:lnTo>
                <a:lnTo>
                  <a:pt x="30" y="319"/>
                </a:lnTo>
                <a:lnTo>
                  <a:pt x="22" y="302"/>
                </a:lnTo>
                <a:lnTo>
                  <a:pt x="15" y="283"/>
                </a:lnTo>
                <a:lnTo>
                  <a:pt x="9" y="264"/>
                </a:lnTo>
                <a:lnTo>
                  <a:pt x="5" y="245"/>
                </a:lnTo>
                <a:lnTo>
                  <a:pt x="1" y="225"/>
                </a:lnTo>
                <a:lnTo>
                  <a:pt x="0" y="204"/>
                </a:lnTo>
                <a:lnTo>
                  <a:pt x="0" y="185"/>
                </a:lnTo>
                <a:lnTo>
                  <a:pt x="2" y="166"/>
                </a:lnTo>
                <a:lnTo>
                  <a:pt x="5" y="147"/>
                </a:lnTo>
                <a:lnTo>
                  <a:pt x="10" y="129"/>
                </a:lnTo>
                <a:lnTo>
                  <a:pt x="15" y="111"/>
                </a:lnTo>
                <a:lnTo>
                  <a:pt x="23" y="95"/>
                </a:lnTo>
                <a:lnTo>
                  <a:pt x="31" y="81"/>
                </a:lnTo>
                <a:lnTo>
                  <a:pt x="41" y="67"/>
                </a:lnTo>
                <a:lnTo>
                  <a:pt x="53" y="54"/>
                </a:lnTo>
                <a:lnTo>
                  <a:pt x="65" y="43"/>
                </a:lnTo>
                <a:lnTo>
                  <a:pt x="79" y="34"/>
                </a:lnTo>
                <a:lnTo>
                  <a:pt x="94" y="25"/>
                </a:lnTo>
                <a:lnTo>
                  <a:pt x="102" y="22"/>
                </a:lnTo>
                <a:lnTo>
                  <a:pt x="110" y="19"/>
                </a:lnTo>
                <a:lnTo>
                  <a:pt x="119" y="16"/>
                </a:lnTo>
                <a:lnTo>
                  <a:pt x="127" y="14"/>
                </a:lnTo>
                <a:lnTo>
                  <a:pt x="138" y="13"/>
                </a:lnTo>
                <a:lnTo>
                  <a:pt x="148" y="12"/>
                </a:lnTo>
                <a:lnTo>
                  <a:pt x="158" y="13"/>
                </a:lnTo>
                <a:lnTo>
                  <a:pt x="170" y="14"/>
                </a:lnTo>
                <a:lnTo>
                  <a:pt x="182" y="15"/>
                </a:lnTo>
                <a:lnTo>
                  <a:pt x="194" y="19"/>
                </a:lnTo>
                <a:lnTo>
                  <a:pt x="205" y="23"/>
                </a:lnTo>
                <a:lnTo>
                  <a:pt x="217" y="28"/>
                </a:lnTo>
                <a:lnTo>
                  <a:pt x="219" y="16"/>
                </a:lnTo>
                <a:lnTo>
                  <a:pt x="222" y="5"/>
                </a:lnTo>
                <a:lnTo>
                  <a:pt x="234" y="3"/>
                </a:lnTo>
                <a:lnTo>
                  <a:pt x="247" y="0"/>
                </a:lnTo>
                <a:lnTo>
                  <a:pt x="255" y="20"/>
                </a:lnTo>
                <a:lnTo>
                  <a:pt x="275" y="62"/>
                </a:lnTo>
                <a:lnTo>
                  <a:pt x="294" y="104"/>
                </a:lnTo>
                <a:lnTo>
                  <a:pt x="302" y="123"/>
                </a:lnTo>
                <a:lnTo>
                  <a:pt x="290" y="131"/>
                </a:lnTo>
                <a:lnTo>
                  <a:pt x="276" y="138"/>
                </a:lnTo>
                <a:lnTo>
                  <a:pt x="267" y="125"/>
                </a:lnTo>
                <a:lnTo>
                  <a:pt x="260" y="114"/>
                </a:lnTo>
                <a:lnTo>
                  <a:pt x="251" y="104"/>
                </a:lnTo>
                <a:lnTo>
                  <a:pt x="243" y="94"/>
                </a:lnTo>
                <a:lnTo>
                  <a:pt x="233" y="86"/>
                </a:lnTo>
                <a:lnTo>
                  <a:pt x="224" y="78"/>
                </a:lnTo>
                <a:lnTo>
                  <a:pt x="216" y="72"/>
                </a:lnTo>
                <a:lnTo>
                  <a:pt x="207" y="67"/>
                </a:lnTo>
                <a:lnTo>
                  <a:pt x="199" y="62"/>
                </a:lnTo>
                <a:lnTo>
                  <a:pt x="190" y="58"/>
                </a:lnTo>
                <a:lnTo>
                  <a:pt x="182" y="56"/>
                </a:lnTo>
                <a:lnTo>
                  <a:pt x="173" y="54"/>
                </a:lnTo>
                <a:lnTo>
                  <a:pt x="165" y="53"/>
                </a:lnTo>
                <a:lnTo>
                  <a:pt x="157" y="52"/>
                </a:lnTo>
                <a:lnTo>
                  <a:pt x="150" y="52"/>
                </a:lnTo>
                <a:lnTo>
                  <a:pt x="142" y="53"/>
                </a:lnTo>
                <a:lnTo>
                  <a:pt x="132" y="56"/>
                </a:lnTo>
                <a:lnTo>
                  <a:pt x="122" y="60"/>
                </a:lnTo>
                <a:lnTo>
                  <a:pt x="112" y="66"/>
                </a:lnTo>
                <a:lnTo>
                  <a:pt x="105" y="72"/>
                </a:lnTo>
                <a:lnTo>
                  <a:pt x="97" y="79"/>
                </a:lnTo>
                <a:lnTo>
                  <a:pt x="91" y="89"/>
                </a:lnTo>
                <a:lnTo>
                  <a:pt x="86" y="99"/>
                </a:lnTo>
                <a:lnTo>
                  <a:pt x="80" y="109"/>
                </a:lnTo>
                <a:lnTo>
                  <a:pt x="77" y="122"/>
                </a:lnTo>
                <a:lnTo>
                  <a:pt x="74" y="135"/>
                </a:lnTo>
                <a:lnTo>
                  <a:pt x="72" y="149"/>
                </a:lnTo>
                <a:lnTo>
                  <a:pt x="71" y="164"/>
                </a:lnTo>
                <a:lnTo>
                  <a:pt x="71" y="180"/>
                </a:lnTo>
                <a:lnTo>
                  <a:pt x="72" y="197"/>
                </a:lnTo>
                <a:lnTo>
                  <a:pt x="74" y="214"/>
                </a:lnTo>
                <a:lnTo>
                  <a:pt x="77" y="232"/>
                </a:lnTo>
                <a:lnTo>
                  <a:pt x="81" y="253"/>
                </a:lnTo>
                <a:lnTo>
                  <a:pt x="87" y="273"/>
                </a:lnTo>
                <a:lnTo>
                  <a:pt x="93" y="290"/>
                </a:lnTo>
                <a:lnTo>
                  <a:pt x="100" y="305"/>
                </a:lnTo>
                <a:lnTo>
                  <a:pt x="106" y="318"/>
                </a:lnTo>
                <a:lnTo>
                  <a:pt x="115" y="330"/>
                </a:lnTo>
                <a:lnTo>
                  <a:pt x="122" y="341"/>
                </a:lnTo>
                <a:lnTo>
                  <a:pt x="131" y="350"/>
                </a:lnTo>
                <a:lnTo>
                  <a:pt x="140" y="358"/>
                </a:lnTo>
                <a:lnTo>
                  <a:pt x="149" y="363"/>
                </a:lnTo>
                <a:lnTo>
                  <a:pt x="158" y="369"/>
                </a:lnTo>
                <a:lnTo>
                  <a:pt x="168" y="372"/>
                </a:lnTo>
                <a:lnTo>
                  <a:pt x="177" y="374"/>
                </a:lnTo>
                <a:lnTo>
                  <a:pt x="187" y="375"/>
                </a:lnTo>
                <a:lnTo>
                  <a:pt x="197" y="375"/>
                </a:lnTo>
                <a:lnTo>
                  <a:pt x="206" y="373"/>
                </a:lnTo>
                <a:lnTo>
                  <a:pt x="215" y="372"/>
                </a:lnTo>
                <a:lnTo>
                  <a:pt x="223" y="369"/>
                </a:lnTo>
                <a:lnTo>
                  <a:pt x="231" y="365"/>
                </a:lnTo>
                <a:lnTo>
                  <a:pt x="238" y="362"/>
                </a:lnTo>
                <a:lnTo>
                  <a:pt x="245" y="358"/>
                </a:lnTo>
                <a:lnTo>
                  <a:pt x="251" y="354"/>
                </a:lnTo>
                <a:lnTo>
                  <a:pt x="257" y="348"/>
                </a:lnTo>
                <a:lnTo>
                  <a:pt x="262" y="342"/>
                </a:lnTo>
                <a:lnTo>
                  <a:pt x="266" y="335"/>
                </a:lnTo>
                <a:lnTo>
                  <a:pt x="269" y="329"/>
                </a:lnTo>
                <a:lnTo>
                  <a:pt x="273" y="322"/>
                </a:lnTo>
                <a:lnTo>
                  <a:pt x="275" y="313"/>
                </a:lnTo>
                <a:lnTo>
                  <a:pt x="276" y="305"/>
                </a:lnTo>
                <a:lnTo>
                  <a:pt x="276" y="296"/>
                </a:lnTo>
                <a:lnTo>
                  <a:pt x="276" y="286"/>
                </a:lnTo>
                <a:lnTo>
                  <a:pt x="274" y="277"/>
                </a:lnTo>
                <a:lnTo>
                  <a:pt x="271" y="267"/>
                </a:lnTo>
                <a:lnTo>
                  <a:pt x="268" y="259"/>
                </a:lnTo>
                <a:lnTo>
                  <a:pt x="264" y="251"/>
                </a:lnTo>
                <a:lnTo>
                  <a:pt x="259" y="246"/>
                </a:lnTo>
                <a:lnTo>
                  <a:pt x="252" y="242"/>
                </a:lnTo>
                <a:lnTo>
                  <a:pt x="244" y="238"/>
                </a:lnTo>
                <a:lnTo>
                  <a:pt x="234" y="237"/>
                </a:lnTo>
                <a:lnTo>
                  <a:pt x="223" y="236"/>
                </a:lnTo>
                <a:lnTo>
                  <a:pt x="222" y="232"/>
                </a:lnTo>
                <a:lnTo>
                  <a:pt x="220" y="220"/>
                </a:lnTo>
                <a:lnTo>
                  <a:pt x="218" y="209"/>
                </a:lnTo>
                <a:lnTo>
                  <a:pt x="217" y="204"/>
                </a:lnTo>
                <a:lnTo>
                  <a:pt x="239" y="200"/>
                </a:lnTo>
                <a:lnTo>
                  <a:pt x="289" y="190"/>
                </a:lnTo>
                <a:lnTo>
                  <a:pt x="338" y="182"/>
                </a:lnTo>
                <a:lnTo>
                  <a:pt x="359" y="178"/>
                </a:lnTo>
                <a:lnTo>
                  <a:pt x="360" y="183"/>
                </a:lnTo>
                <a:lnTo>
                  <a:pt x="362" y="194"/>
                </a:lnTo>
                <a:lnTo>
                  <a:pt x="364" y="205"/>
                </a:lnTo>
                <a:lnTo>
                  <a:pt x="365" y="211"/>
                </a:lnTo>
                <a:lnTo>
                  <a:pt x="356" y="214"/>
                </a:lnTo>
                <a:lnTo>
                  <a:pt x="348" y="219"/>
                </a:lnTo>
                <a:lnTo>
                  <a:pt x="342" y="225"/>
                </a:lnTo>
                <a:lnTo>
                  <a:pt x="339" y="231"/>
                </a:lnTo>
                <a:lnTo>
                  <a:pt x="337" y="237"/>
                </a:lnTo>
                <a:lnTo>
                  <a:pt x="336" y="246"/>
                </a:lnTo>
                <a:lnTo>
                  <a:pt x="336" y="254"/>
                </a:lnTo>
                <a:lnTo>
                  <a:pt x="338" y="265"/>
                </a:lnTo>
                <a:close/>
              </a:path>
            </a:pathLst>
          </a:custGeom>
          <a:solidFill>
            <a:srgbClr val="FFFFFF"/>
          </a:solidFill>
          <a:ln w="9525">
            <a:noFill/>
            <a:round/>
            <a:headEnd/>
            <a:tailEnd/>
          </a:ln>
        </p:spPr>
        <p:txBody>
          <a:bodyPr/>
          <a:lstStyle/>
          <a:p>
            <a:endParaRPr lang="en-US"/>
          </a:p>
        </p:txBody>
      </p:sp>
      <p:sp>
        <p:nvSpPr>
          <p:cNvPr id="516" name="Freeform 520"/>
          <p:cNvSpPr>
            <a:spLocks/>
          </p:cNvSpPr>
          <p:nvPr/>
        </p:nvSpPr>
        <p:spPr bwMode="auto">
          <a:xfrm>
            <a:off x="3116263" y="925513"/>
            <a:ext cx="63500" cy="65087"/>
          </a:xfrm>
          <a:custGeom>
            <a:avLst/>
            <a:gdLst>
              <a:gd name="T0" fmla="*/ 13609134 w 287"/>
              <a:gd name="T1" fmla="*/ 11925991 h 298"/>
              <a:gd name="T2" fmla="*/ 8615866 w 287"/>
              <a:gd name="T3" fmla="*/ 10828904 h 298"/>
              <a:gd name="T4" fmla="*/ 4895253 w 287"/>
              <a:gd name="T5" fmla="*/ 14215831 h 298"/>
              <a:gd name="T6" fmla="*/ 4454735 w 287"/>
              <a:gd name="T7" fmla="*/ 9254585 h 298"/>
              <a:gd name="T8" fmla="*/ 0 w 287"/>
              <a:gd name="T9" fmla="*/ 6821685 h 298"/>
              <a:gd name="T10" fmla="*/ 4650545 w 287"/>
              <a:gd name="T11" fmla="*/ 4865799 h 298"/>
              <a:gd name="T12" fmla="*/ 5629596 w 287"/>
              <a:gd name="T13" fmla="*/ 0 h 298"/>
              <a:gd name="T14" fmla="*/ 9007486 w 287"/>
              <a:gd name="T15" fmla="*/ 3720880 h 298"/>
              <a:gd name="T16" fmla="*/ 14049652 w 287"/>
              <a:gd name="T17" fmla="*/ 3148420 h 298"/>
              <a:gd name="T18" fmla="*/ 11455223 w 287"/>
              <a:gd name="T19" fmla="*/ 7394145 h 298"/>
              <a:gd name="T20" fmla="*/ 13609134 w 287"/>
              <a:gd name="T21" fmla="*/ 11925991 h 2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7" h="298">
                <a:moveTo>
                  <a:pt x="278" y="250"/>
                </a:moveTo>
                <a:lnTo>
                  <a:pt x="176" y="227"/>
                </a:lnTo>
                <a:lnTo>
                  <a:pt x="100" y="298"/>
                </a:lnTo>
                <a:lnTo>
                  <a:pt x="91" y="194"/>
                </a:lnTo>
                <a:lnTo>
                  <a:pt x="0" y="143"/>
                </a:lnTo>
                <a:lnTo>
                  <a:pt x="95" y="102"/>
                </a:lnTo>
                <a:lnTo>
                  <a:pt x="115" y="0"/>
                </a:lnTo>
                <a:lnTo>
                  <a:pt x="184" y="78"/>
                </a:lnTo>
                <a:lnTo>
                  <a:pt x="287" y="66"/>
                </a:lnTo>
                <a:lnTo>
                  <a:pt x="234" y="155"/>
                </a:lnTo>
                <a:lnTo>
                  <a:pt x="278" y="250"/>
                </a:lnTo>
                <a:close/>
              </a:path>
            </a:pathLst>
          </a:custGeom>
          <a:solidFill>
            <a:srgbClr val="FFFFFF"/>
          </a:solidFill>
          <a:ln w="9525">
            <a:noFill/>
            <a:round/>
            <a:headEnd/>
            <a:tailEnd/>
          </a:ln>
        </p:spPr>
        <p:txBody>
          <a:bodyPr/>
          <a:lstStyle/>
          <a:p>
            <a:endParaRPr lang="en-US"/>
          </a:p>
        </p:txBody>
      </p:sp>
      <p:sp>
        <p:nvSpPr>
          <p:cNvPr id="517" name="Freeform 521"/>
          <p:cNvSpPr>
            <a:spLocks/>
          </p:cNvSpPr>
          <p:nvPr/>
        </p:nvSpPr>
        <p:spPr bwMode="auto">
          <a:xfrm>
            <a:off x="3125788" y="930275"/>
            <a:ext cx="50800" cy="50800"/>
          </a:xfrm>
          <a:custGeom>
            <a:avLst/>
            <a:gdLst>
              <a:gd name="T0" fmla="*/ 6464900 w 233"/>
              <a:gd name="T1" fmla="*/ 10981447 h 235"/>
              <a:gd name="T2" fmla="*/ 3945394 w 233"/>
              <a:gd name="T3" fmla="*/ 7990732 h 235"/>
              <a:gd name="T4" fmla="*/ 0 w 233"/>
              <a:gd name="T5" fmla="*/ 8317797 h 235"/>
              <a:gd name="T6" fmla="*/ 2186580 w 233"/>
              <a:gd name="T7" fmla="*/ 5093619 h 235"/>
              <a:gd name="T8" fmla="*/ 665415 w 233"/>
              <a:gd name="T9" fmla="*/ 1495249 h 235"/>
              <a:gd name="T10" fmla="*/ 4468220 w 233"/>
              <a:gd name="T11" fmla="*/ 2476662 h 235"/>
              <a:gd name="T12" fmla="*/ 7463021 w 233"/>
              <a:gd name="T13" fmla="*/ 0 h 235"/>
              <a:gd name="T14" fmla="*/ 7653140 w 233"/>
              <a:gd name="T15" fmla="*/ 3831833 h 235"/>
              <a:gd name="T16" fmla="*/ 11075708 w 233"/>
              <a:gd name="T17" fmla="*/ 5887828 h 235"/>
              <a:gd name="T18" fmla="*/ 7367962 w 233"/>
              <a:gd name="T19" fmla="*/ 7242999 h 235"/>
              <a:gd name="T20" fmla="*/ 6464900 w 233"/>
              <a:gd name="T21" fmla="*/ 10981447 h 2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3" h="235">
                <a:moveTo>
                  <a:pt x="136" y="235"/>
                </a:moveTo>
                <a:lnTo>
                  <a:pt x="83" y="171"/>
                </a:lnTo>
                <a:lnTo>
                  <a:pt x="0" y="178"/>
                </a:lnTo>
                <a:lnTo>
                  <a:pt x="46" y="109"/>
                </a:lnTo>
                <a:lnTo>
                  <a:pt x="14" y="32"/>
                </a:lnTo>
                <a:lnTo>
                  <a:pt x="94" y="53"/>
                </a:lnTo>
                <a:lnTo>
                  <a:pt x="157" y="0"/>
                </a:lnTo>
                <a:lnTo>
                  <a:pt x="161" y="82"/>
                </a:lnTo>
                <a:lnTo>
                  <a:pt x="233" y="126"/>
                </a:lnTo>
                <a:lnTo>
                  <a:pt x="155" y="155"/>
                </a:lnTo>
                <a:lnTo>
                  <a:pt x="136" y="235"/>
                </a:lnTo>
                <a:close/>
              </a:path>
            </a:pathLst>
          </a:custGeom>
          <a:solidFill>
            <a:srgbClr val="FFFFFF"/>
          </a:solidFill>
          <a:ln w="9525">
            <a:noFill/>
            <a:round/>
            <a:headEnd/>
            <a:tailEnd/>
          </a:ln>
        </p:spPr>
        <p:txBody>
          <a:bodyPr/>
          <a:lstStyle/>
          <a:p>
            <a:endParaRPr lang="en-US"/>
          </a:p>
        </p:txBody>
      </p:sp>
      <p:sp>
        <p:nvSpPr>
          <p:cNvPr id="518" name="Freeform 522"/>
          <p:cNvSpPr>
            <a:spLocks/>
          </p:cNvSpPr>
          <p:nvPr/>
        </p:nvSpPr>
        <p:spPr bwMode="auto">
          <a:xfrm>
            <a:off x="2609850" y="1544638"/>
            <a:ext cx="20638" cy="20637"/>
          </a:xfrm>
          <a:custGeom>
            <a:avLst/>
            <a:gdLst>
              <a:gd name="T0" fmla="*/ 4346194 w 98"/>
              <a:gd name="T1" fmla="*/ 2172992 h 98"/>
              <a:gd name="T2" fmla="*/ 4301759 w 98"/>
              <a:gd name="T3" fmla="*/ 1729507 h 98"/>
              <a:gd name="T4" fmla="*/ 4168876 w 98"/>
              <a:gd name="T5" fmla="*/ 1286022 h 98"/>
              <a:gd name="T6" fmla="*/ 3991347 w 98"/>
              <a:gd name="T7" fmla="*/ 931192 h 98"/>
              <a:gd name="T8" fmla="*/ 3680935 w 98"/>
              <a:gd name="T9" fmla="*/ 620795 h 98"/>
              <a:gd name="T10" fmla="*/ 3370522 w 98"/>
              <a:gd name="T11" fmla="*/ 354830 h 98"/>
              <a:gd name="T12" fmla="*/ 3015675 w 98"/>
              <a:gd name="T13" fmla="*/ 177310 h 98"/>
              <a:gd name="T14" fmla="*/ 2616604 w 98"/>
              <a:gd name="T15" fmla="*/ 44433 h 98"/>
              <a:gd name="T16" fmla="*/ 2173097 w 98"/>
              <a:gd name="T17" fmla="*/ 0 h 98"/>
              <a:gd name="T18" fmla="*/ 1729591 w 98"/>
              <a:gd name="T19" fmla="*/ 44433 h 98"/>
              <a:gd name="T20" fmla="*/ 1330519 w 98"/>
              <a:gd name="T21" fmla="*/ 177310 h 98"/>
              <a:gd name="T22" fmla="*/ 931237 w 98"/>
              <a:gd name="T23" fmla="*/ 354830 h 98"/>
              <a:gd name="T24" fmla="*/ 620825 w 98"/>
              <a:gd name="T25" fmla="*/ 620795 h 98"/>
              <a:gd name="T26" fmla="*/ 354847 w 98"/>
              <a:gd name="T27" fmla="*/ 931192 h 98"/>
              <a:gd name="T28" fmla="*/ 133094 w 98"/>
              <a:gd name="T29" fmla="*/ 1286022 h 98"/>
              <a:gd name="T30" fmla="*/ 44435 w 98"/>
              <a:gd name="T31" fmla="*/ 1729507 h 98"/>
              <a:gd name="T32" fmla="*/ 0 w 98"/>
              <a:gd name="T33" fmla="*/ 2172992 h 98"/>
              <a:gd name="T34" fmla="*/ 44435 w 98"/>
              <a:gd name="T35" fmla="*/ 2572044 h 98"/>
              <a:gd name="T36" fmla="*/ 133094 w 98"/>
              <a:gd name="T37" fmla="*/ 3015529 h 98"/>
              <a:gd name="T38" fmla="*/ 354847 w 98"/>
              <a:gd name="T39" fmla="*/ 3370148 h 98"/>
              <a:gd name="T40" fmla="*/ 620825 w 98"/>
              <a:gd name="T41" fmla="*/ 3724979 h 98"/>
              <a:gd name="T42" fmla="*/ 931237 w 98"/>
              <a:gd name="T43" fmla="*/ 3946721 h 98"/>
              <a:gd name="T44" fmla="*/ 1330519 w 98"/>
              <a:gd name="T45" fmla="*/ 4124031 h 98"/>
              <a:gd name="T46" fmla="*/ 1729591 w 98"/>
              <a:gd name="T47" fmla="*/ 4301340 h 98"/>
              <a:gd name="T48" fmla="*/ 2173097 w 98"/>
              <a:gd name="T49" fmla="*/ 4345773 h 98"/>
              <a:gd name="T50" fmla="*/ 2616604 w 98"/>
              <a:gd name="T51" fmla="*/ 4301340 h 98"/>
              <a:gd name="T52" fmla="*/ 3015675 w 98"/>
              <a:gd name="T53" fmla="*/ 4124031 h 98"/>
              <a:gd name="T54" fmla="*/ 3370522 w 98"/>
              <a:gd name="T55" fmla="*/ 3946721 h 98"/>
              <a:gd name="T56" fmla="*/ 3680935 w 98"/>
              <a:gd name="T57" fmla="*/ 3724979 h 98"/>
              <a:gd name="T58" fmla="*/ 3991347 w 98"/>
              <a:gd name="T59" fmla="*/ 3370148 h 98"/>
              <a:gd name="T60" fmla="*/ 4168876 w 98"/>
              <a:gd name="T61" fmla="*/ 3015529 h 98"/>
              <a:gd name="T62" fmla="*/ 4301759 w 98"/>
              <a:gd name="T63" fmla="*/ 2572044 h 98"/>
              <a:gd name="T64" fmla="*/ 4346194 w 98"/>
              <a:gd name="T65" fmla="*/ 2172992 h 9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98">
                <a:moveTo>
                  <a:pt x="98" y="49"/>
                </a:moveTo>
                <a:lnTo>
                  <a:pt x="97" y="39"/>
                </a:lnTo>
                <a:lnTo>
                  <a:pt x="94" y="29"/>
                </a:lnTo>
                <a:lnTo>
                  <a:pt x="90" y="21"/>
                </a:lnTo>
                <a:lnTo>
                  <a:pt x="83" y="14"/>
                </a:lnTo>
                <a:lnTo>
                  <a:pt x="76" y="8"/>
                </a:lnTo>
                <a:lnTo>
                  <a:pt x="68" y="4"/>
                </a:lnTo>
                <a:lnTo>
                  <a:pt x="59" y="1"/>
                </a:lnTo>
                <a:lnTo>
                  <a:pt x="49" y="0"/>
                </a:lnTo>
                <a:lnTo>
                  <a:pt x="39" y="1"/>
                </a:lnTo>
                <a:lnTo>
                  <a:pt x="30" y="4"/>
                </a:lnTo>
                <a:lnTo>
                  <a:pt x="21" y="8"/>
                </a:lnTo>
                <a:lnTo>
                  <a:pt x="14" y="14"/>
                </a:lnTo>
                <a:lnTo>
                  <a:pt x="8" y="21"/>
                </a:lnTo>
                <a:lnTo>
                  <a:pt x="3" y="29"/>
                </a:lnTo>
                <a:lnTo>
                  <a:pt x="1" y="39"/>
                </a:lnTo>
                <a:lnTo>
                  <a:pt x="0" y="49"/>
                </a:lnTo>
                <a:lnTo>
                  <a:pt x="1" y="58"/>
                </a:lnTo>
                <a:lnTo>
                  <a:pt x="3" y="68"/>
                </a:lnTo>
                <a:lnTo>
                  <a:pt x="8" y="76"/>
                </a:lnTo>
                <a:lnTo>
                  <a:pt x="14" y="84"/>
                </a:lnTo>
                <a:lnTo>
                  <a:pt x="21" y="89"/>
                </a:lnTo>
                <a:lnTo>
                  <a:pt x="30" y="93"/>
                </a:lnTo>
                <a:lnTo>
                  <a:pt x="39" y="97"/>
                </a:lnTo>
                <a:lnTo>
                  <a:pt x="49" y="98"/>
                </a:lnTo>
                <a:lnTo>
                  <a:pt x="59" y="97"/>
                </a:lnTo>
                <a:lnTo>
                  <a:pt x="68" y="93"/>
                </a:lnTo>
                <a:lnTo>
                  <a:pt x="76" y="89"/>
                </a:lnTo>
                <a:lnTo>
                  <a:pt x="83" y="84"/>
                </a:lnTo>
                <a:lnTo>
                  <a:pt x="90" y="76"/>
                </a:lnTo>
                <a:lnTo>
                  <a:pt x="94" y="68"/>
                </a:lnTo>
                <a:lnTo>
                  <a:pt x="97" y="58"/>
                </a:lnTo>
                <a:lnTo>
                  <a:pt x="98" y="49"/>
                </a:lnTo>
                <a:close/>
              </a:path>
            </a:pathLst>
          </a:custGeom>
          <a:solidFill>
            <a:srgbClr val="FFFFFF"/>
          </a:solidFill>
          <a:ln w="9525">
            <a:noFill/>
            <a:round/>
            <a:headEnd/>
            <a:tailEnd/>
          </a:ln>
        </p:spPr>
        <p:txBody>
          <a:bodyPr/>
          <a:lstStyle/>
          <a:p>
            <a:endParaRPr lang="en-US"/>
          </a:p>
        </p:txBody>
      </p:sp>
      <p:sp>
        <p:nvSpPr>
          <p:cNvPr id="519" name="Freeform 523"/>
          <p:cNvSpPr>
            <a:spLocks/>
          </p:cNvSpPr>
          <p:nvPr/>
        </p:nvSpPr>
        <p:spPr bwMode="auto">
          <a:xfrm>
            <a:off x="2900363" y="1482725"/>
            <a:ext cx="74612" cy="90488"/>
          </a:xfrm>
          <a:custGeom>
            <a:avLst/>
            <a:gdLst>
              <a:gd name="T0" fmla="*/ 13546493 w 338"/>
              <a:gd name="T1" fmla="*/ 1768029 h 425"/>
              <a:gd name="T2" fmla="*/ 12279634 w 338"/>
              <a:gd name="T3" fmla="*/ 2312022 h 425"/>
              <a:gd name="T4" fmla="*/ 10038184 w 338"/>
              <a:gd name="T5" fmla="*/ 3762597 h 425"/>
              <a:gd name="T6" fmla="*/ 8819889 w 338"/>
              <a:gd name="T7" fmla="*/ 4261240 h 425"/>
              <a:gd name="T8" fmla="*/ 7650379 w 338"/>
              <a:gd name="T9" fmla="*/ 4215889 h 425"/>
              <a:gd name="T10" fmla="*/ 6773357 w 338"/>
              <a:gd name="T11" fmla="*/ 3853298 h 425"/>
              <a:gd name="T12" fmla="*/ 6042248 w 338"/>
              <a:gd name="T13" fmla="*/ 3309306 h 425"/>
              <a:gd name="T14" fmla="*/ 4970307 w 338"/>
              <a:gd name="T15" fmla="*/ 1949218 h 425"/>
              <a:gd name="T16" fmla="*/ 4044500 w 338"/>
              <a:gd name="T17" fmla="*/ 680044 h 425"/>
              <a:gd name="T18" fmla="*/ 3118693 w 338"/>
              <a:gd name="T19" fmla="*/ 45350 h 425"/>
              <a:gd name="T20" fmla="*/ 2533938 w 338"/>
              <a:gd name="T21" fmla="*/ 45350 h 425"/>
              <a:gd name="T22" fmla="*/ 1656695 w 338"/>
              <a:gd name="T23" fmla="*/ 362591 h 425"/>
              <a:gd name="T24" fmla="*/ 730889 w 338"/>
              <a:gd name="T25" fmla="*/ 1631978 h 425"/>
              <a:gd name="T26" fmla="*/ 389837 w 338"/>
              <a:gd name="T27" fmla="*/ 2901152 h 425"/>
              <a:gd name="T28" fmla="*/ 633540 w 338"/>
              <a:gd name="T29" fmla="*/ 3853298 h 425"/>
              <a:gd name="T30" fmla="*/ 1364428 w 338"/>
              <a:gd name="T31" fmla="*/ 4623830 h 425"/>
              <a:gd name="T32" fmla="*/ 3459745 w 338"/>
              <a:gd name="T33" fmla="*/ 5575764 h 425"/>
              <a:gd name="T34" fmla="*/ 8527401 w 338"/>
              <a:gd name="T35" fmla="*/ 7117041 h 425"/>
              <a:gd name="T36" fmla="*/ 10184317 w 338"/>
              <a:gd name="T37" fmla="*/ 7978487 h 425"/>
              <a:gd name="T38" fmla="*/ 11158909 w 338"/>
              <a:gd name="T39" fmla="*/ 9021121 h 425"/>
              <a:gd name="T40" fmla="*/ 11889797 w 338"/>
              <a:gd name="T41" fmla="*/ 10290295 h 425"/>
              <a:gd name="T42" fmla="*/ 12035931 w 338"/>
              <a:gd name="T43" fmla="*/ 10970339 h 425"/>
              <a:gd name="T44" fmla="*/ 11597310 w 338"/>
              <a:gd name="T45" fmla="*/ 11196879 h 425"/>
              <a:gd name="T46" fmla="*/ 10525369 w 338"/>
              <a:gd name="T47" fmla="*/ 10970339 h 425"/>
              <a:gd name="T48" fmla="*/ 6188602 w 338"/>
              <a:gd name="T49" fmla="*/ 9293011 h 425"/>
              <a:gd name="T50" fmla="*/ 4239419 w 338"/>
              <a:gd name="T51" fmla="*/ 8703668 h 425"/>
              <a:gd name="T52" fmla="*/ 3410960 w 338"/>
              <a:gd name="T53" fmla="*/ 8703668 h 425"/>
              <a:gd name="T54" fmla="*/ 2485154 w 338"/>
              <a:gd name="T55" fmla="*/ 9066472 h 425"/>
              <a:gd name="T56" fmla="*/ 1023376 w 338"/>
              <a:gd name="T57" fmla="*/ 10244945 h 425"/>
              <a:gd name="T58" fmla="*/ 389837 w 338"/>
              <a:gd name="T59" fmla="*/ 11151741 h 425"/>
              <a:gd name="T60" fmla="*/ 0 w 338"/>
              <a:gd name="T61" fmla="*/ 12149025 h 425"/>
              <a:gd name="T62" fmla="*/ 48785 w 338"/>
              <a:gd name="T63" fmla="*/ 13237010 h 425"/>
              <a:gd name="T64" fmla="*/ 438621 w 338"/>
              <a:gd name="T65" fmla="*/ 14052893 h 425"/>
              <a:gd name="T66" fmla="*/ 974592 w 338"/>
              <a:gd name="T67" fmla="*/ 14098243 h 425"/>
              <a:gd name="T68" fmla="*/ 2144102 w 338"/>
              <a:gd name="T69" fmla="*/ 13327498 h 425"/>
              <a:gd name="T70" fmla="*/ 2972339 w 338"/>
              <a:gd name="T71" fmla="*/ 12874207 h 425"/>
              <a:gd name="T72" fmla="*/ 5067877 w 338"/>
              <a:gd name="T73" fmla="*/ 12330214 h 425"/>
              <a:gd name="T74" fmla="*/ 7163193 w 338"/>
              <a:gd name="T75" fmla="*/ 12149025 h 425"/>
              <a:gd name="T76" fmla="*/ 8332483 w 338"/>
              <a:gd name="T77" fmla="*/ 12330214 h 425"/>
              <a:gd name="T78" fmla="*/ 9550777 w 338"/>
              <a:gd name="T79" fmla="*/ 12874207 h 425"/>
              <a:gd name="T80" fmla="*/ 10428020 w 338"/>
              <a:gd name="T81" fmla="*/ 13735653 h 425"/>
              <a:gd name="T82" fmla="*/ 10671503 w 338"/>
              <a:gd name="T83" fmla="*/ 15503469 h 425"/>
              <a:gd name="T84" fmla="*/ 10720287 w 338"/>
              <a:gd name="T85" fmla="*/ 18268782 h 425"/>
              <a:gd name="T86" fmla="*/ 11110124 w 338"/>
              <a:gd name="T87" fmla="*/ 18994176 h 425"/>
              <a:gd name="T88" fmla="*/ 11499961 w 338"/>
              <a:gd name="T89" fmla="*/ 19175365 h 425"/>
              <a:gd name="T90" fmla="*/ 14521085 w 338"/>
              <a:gd name="T91" fmla="*/ 19266066 h 425"/>
              <a:gd name="T92" fmla="*/ 15349543 w 338"/>
              <a:gd name="T93" fmla="*/ 19175365 h 425"/>
              <a:gd name="T94" fmla="*/ 15983082 w 338"/>
              <a:gd name="T95" fmla="*/ 18586022 h 425"/>
              <a:gd name="T96" fmla="*/ 16470268 w 338"/>
              <a:gd name="T97" fmla="*/ 17090096 h 425"/>
              <a:gd name="T98" fmla="*/ 16275350 w 338"/>
              <a:gd name="T99" fmla="*/ 15367417 h 425"/>
              <a:gd name="T100" fmla="*/ 15300758 w 338"/>
              <a:gd name="T101" fmla="*/ 12466266 h 425"/>
              <a:gd name="T102" fmla="*/ 14326166 w 338"/>
              <a:gd name="T103" fmla="*/ 10154244 h 425"/>
              <a:gd name="T104" fmla="*/ 14326166 w 338"/>
              <a:gd name="T105" fmla="*/ 8612967 h 425"/>
              <a:gd name="T106" fmla="*/ 14618654 w 338"/>
              <a:gd name="T107" fmla="*/ 4397291 h 425"/>
              <a:gd name="T108" fmla="*/ 14472300 w 338"/>
              <a:gd name="T109" fmla="*/ 2312022 h 425"/>
              <a:gd name="T110" fmla="*/ 14228817 w 338"/>
              <a:gd name="T111" fmla="*/ 1949218 h 4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38" h="425">
                <a:moveTo>
                  <a:pt x="289" y="42"/>
                </a:moveTo>
                <a:lnTo>
                  <a:pt x="283" y="40"/>
                </a:lnTo>
                <a:lnTo>
                  <a:pt x="278" y="39"/>
                </a:lnTo>
                <a:lnTo>
                  <a:pt x="271" y="40"/>
                </a:lnTo>
                <a:lnTo>
                  <a:pt x="266" y="42"/>
                </a:lnTo>
                <a:lnTo>
                  <a:pt x="252" y="51"/>
                </a:lnTo>
                <a:lnTo>
                  <a:pt x="237" y="62"/>
                </a:lnTo>
                <a:lnTo>
                  <a:pt x="222" y="72"/>
                </a:lnTo>
                <a:lnTo>
                  <a:pt x="206" y="83"/>
                </a:lnTo>
                <a:lnTo>
                  <a:pt x="198" y="87"/>
                </a:lnTo>
                <a:lnTo>
                  <a:pt x="189" y="91"/>
                </a:lnTo>
                <a:lnTo>
                  <a:pt x="181" y="94"/>
                </a:lnTo>
                <a:lnTo>
                  <a:pt x="172" y="94"/>
                </a:lnTo>
                <a:lnTo>
                  <a:pt x="165" y="94"/>
                </a:lnTo>
                <a:lnTo>
                  <a:pt x="157" y="93"/>
                </a:lnTo>
                <a:lnTo>
                  <a:pt x="151" y="90"/>
                </a:lnTo>
                <a:lnTo>
                  <a:pt x="144" y="88"/>
                </a:lnTo>
                <a:lnTo>
                  <a:pt x="139" y="85"/>
                </a:lnTo>
                <a:lnTo>
                  <a:pt x="134" y="82"/>
                </a:lnTo>
                <a:lnTo>
                  <a:pt x="130" y="78"/>
                </a:lnTo>
                <a:lnTo>
                  <a:pt x="124" y="73"/>
                </a:lnTo>
                <a:lnTo>
                  <a:pt x="117" y="64"/>
                </a:lnTo>
                <a:lnTo>
                  <a:pt x="109" y="54"/>
                </a:lnTo>
                <a:lnTo>
                  <a:pt x="102" y="43"/>
                </a:lnTo>
                <a:lnTo>
                  <a:pt x="95" y="33"/>
                </a:lnTo>
                <a:lnTo>
                  <a:pt x="89" y="23"/>
                </a:lnTo>
                <a:lnTo>
                  <a:pt x="83" y="15"/>
                </a:lnTo>
                <a:lnTo>
                  <a:pt x="76" y="7"/>
                </a:lnTo>
                <a:lnTo>
                  <a:pt x="69" y="2"/>
                </a:lnTo>
                <a:lnTo>
                  <a:pt x="64" y="1"/>
                </a:lnTo>
                <a:lnTo>
                  <a:pt x="60" y="0"/>
                </a:lnTo>
                <a:lnTo>
                  <a:pt x="56" y="0"/>
                </a:lnTo>
                <a:lnTo>
                  <a:pt x="52" y="1"/>
                </a:lnTo>
                <a:lnTo>
                  <a:pt x="46" y="2"/>
                </a:lnTo>
                <a:lnTo>
                  <a:pt x="41" y="5"/>
                </a:lnTo>
                <a:lnTo>
                  <a:pt x="34" y="8"/>
                </a:lnTo>
                <a:lnTo>
                  <a:pt x="28" y="13"/>
                </a:lnTo>
                <a:lnTo>
                  <a:pt x="21" y="24"/>
                </a:lnTo>
                <a:lnTo>
                  <a:pt x="15" y="36"/>
                </a:lnTo>
                <a:lnTo>
                  <a:pt x="11" y="46"/>
                </a:lnTo>
                <a:lnTo>
                  <a:pt x="9" y="55"/>
                </a:lnTo>
                <a:lnTo>
                  <a:pt x="8" y="64"/>
                </a:lnTo>
                <a:lnTo>
                  <a:pt x="8" y="71"/>
                </a:lnTo>
                <a:lnTo>
                  <a:pt x="10" y="79"/>
                </a:lnTo>
                <a:lnTo>
                  <a:pt x="13" y="85"/>
                </a:lnTo>
                <a:lnTo>
                  <a:pt x="17" y="91"/>
                </a:lnTo>
                <a:lnTo>
                  <a:pt x="23" y="97"/>
                </a:lnTo>
                <a:lnTo>
                  <a:pt x="28" y="102"/>
                </a:lnTo>
                <a:lnTo>
                  <a:pt x="36" y="107"/>
                </a:lnTo>
                <a:lnTo>
                  <a:pt x="52" y="116"/>
                </a:lnTo>
                <a:lnTo>
                  <a:pt x="71" y="123"/>
                </a:lnTo>
                <a:lnTo>
                  <a:pt x="112" y="136"/>
                </a:lnTo>
                <a:lnTo>
                  <a:pt x="155" y="149"/>
                </a:lnTo>
                <a:lnTo>
                  <a:pt x="175" y="157"/>
                </a:lnTo>
                <a:lnTo>
                  <a:pt x="194" y="165"/>
                </a:lnTo>
                <a:lnTo>
                  <a:pt x="201" y="170"/>
                </a:lnTo>
                <a:lnTo>
                  <a:pt x="209" y="176"/>
                </a:lnTo>
                <a:lnTo>
                  <a:pt x="215" y="181"/>
                </a:lnTo>
                <a:lnTo>
                  <a:pt x="220" y="187"/>
                </a:lnTo>
                <a:lnTo>
                  <a:pt x="229" y="199"/>
                </a:lnTo>
                <a:lnTo>
                  <a:pt x="235" y="210"/>
                </a:lnTo>
                <a:lnTo>
                  <a:pt x="241" y="219"/>
                </a:lnTo>
                <a:lnTo>
                  <a:pt x="244" y="227"/>
                </a:lnTo>
                <a:lnTo>
                  <a:pt x="246" y="233"/>
                </a:lnTo>
                <a:lnTo>
                  <a:pt x="247" y="238"/>
                </a:lnTo>
                <a:lnTo>
                  <a:pt x="247" y="242"/>
                </a:lnTo>
                <a:lnTo>
                  <a:pt x="245" y="244"/>
                </a:lnTo>
                <a:lnTo>
                  <a:pt x="243" y="246"/>
                </a:lnTo>
                <a:lnTo>
                  <a:pt x="238" y="247"/>
                </a:lnTo>
                <a:lnTo>
                  <a:pt x="234" y="247"/>
                </a:lnTo>
                <a:lnTo>
                  <a:pt x="229" y="246"/>
                </a:lnTo>
                <a:lnTo>
                  <a:pt x="216" y="242"/>
                </a:lnTo>
                <a:lnTo>
                  <a:pt x="200" y="237"/>
                </a:lnTo>
                <a:lnTo>
                  <a:pt x="164" y="221"/>
                </a:lnTo>
                <a:lnTo>
                  <a:pt x="127" y="205"/>
                </a:lnTo>
                <a:lnTo>
                  <a:pt x="109" y="198"/>
                </a:lnTo>
                <a:lnTo>
                  <a:pt x="93" y="194"/>
                </a:lnTo>
                <a:lnTo>
                  <a:pt x="87" y="192"/>
                </a:lnTo>
                <a:lnTo>
                  <a:pt x="79" y="191"/>
                </a:lnTo>
                <a:lnTo>
                  <a:pt x="74" y="191"/>
                </a:lnTo>
                <a:lnTo>
                  <a:pt x="70" y="192"/>
                </a:lnTo>
                <a:lnTo>
                  <a:pt x="63" y="194"/>
                </a:lnTo>
                <a:lnTo>
                  <a:pt x="57" y="197"/>
                </a:lnTo>
                <a:lnTo>
                  <a:pt x="51" y="200"/>
                </a:lnTo>
                <a:lnTo>
                  <a:pt x="44" y="205"/>
                </a:lnTo>
                <a:lnTo>
                  <a:pt x="31" y="214"/>
                </a:lnTo>
                <a:lnTo>
                  <a:pt x="21" y="226"/>
                </a:lnTo>
                <a:lnTo>
                  <a:pt x="15" y="232"/>
                </a:lnTo>
                <a:lnTo>
                  <a:pt x="11" y="240"/>
                </a:lnTo>
                <a:lnTo>
                  <a:pt x="8" y="246"/>
                </a:lnTo>
                <a:lnTo>
                  <a:pt x="5" y="254"/>
                </a:lnTo>
                <a:lnTo>
                  <a:pt x="2" y="260"/>
                </a:lnTo>
                <a:lnTo>
                  <a:pt x="0" y="268"/>
                </a:lnTo>
                <a:lnTo>
                  <a:pt x="0" y="274"/>
                </a:lnTo>
                <a:lnTo>
                  <a:pt x="0" y="281"/>
                </a:lnTo>
                <a:lnTo>
                  <a:pt x="1" y="292"/>
                </a:lnTo>
                <a:lnTo>
                  <a:pt x="4" y="301"/>
                </a:lnTo>
                <a:lnTo>
                  <a:pt x="7" y="306"/>
                </a:lnTo>
                <a:lnTo>
                  <a:pt x="9" y="310"/>
                </a:lnTo>
                <a:lnTo>
                  <a:pt x="12" y="311"/>
                </a:lnTo>
                <a:lnTo>
                  <a:pt x="16" y="312"/>
                </a:lnTo>
                <a:lnTo>
                  <a:pt x="20" y="311"/>
                </a:lnTo>
                <a:lnTo>
                  <a:pt x="24" y="309"/>
                </a:lnTo>
                <a:lnTo>
                  <a:pt x="33" y="303"/>
                </a:lnTo>
                <a:lnTo>
                  <a:pt x="44" y="294"/>
                </a:lnTo>
                <a:lnTo>
                  <a:pt x="49" y="290"/>
                </a:lnTo>
                <a:lnTo>
                  <a:pt x="55" y="287"/>
                </a:lnTo>
                <a:lnTo>
                  <a:pt x="61" y="284"/>
                </a:lnTo>
                <a:lnTo>
                  <a:pt x="68" y="281"/>
                </a:lnTo>
                <a:lnTo>
                  <a:pt x="86" y="276"/>
                </a:lnTo>
                <a:lnTo>
                  <a:pt x="104" y="272"/>
                </a:lnTo>
                <a:lnTo>
                  <a:pt x="121" y="269"/>
                </a:lnTo>
                <a:lnTo>
                  <a:pt x="138" y="268"/>
                </a:lnTo>
                <a:lnTo>
                  <a:pt x="147" y="268"/>
                </a:lnTo>
                <a:lnTo>
                  <a:pt x="154" y="269"/>
                </a:lnTo>
                <a:lnTo>
                  <a:pt x="163" y="270"/>
                </a:lnTo>
                <a:lnTo>
                  <a:pt x="171" y="272"/>
                </a:lnTo>
                <a:lnTo>
                  <a:pt x="179" y="275"/>
                </a:lnTo>
                <a:lnTo>
                  <a:pt x="187" y="278"/>
                </a:lnTo>
                <a:lnTo>
                  <a:pt x="196" y="284"/>
                </a:lnTo>
                <a:lnTo>
                  <a:pt x="203" y="289"/>
                </a:lnTo>
                <a:lnTo>
                  <a:pt x="210" y="295"/>
                </a:lnTo>
                <a:lnTo>
                  <a:pt x="214" y="303"/>
                </a:lnTo>
                <a:lnTo>
                  <a:pt x="216" y="311"/>
                </a:lnTo>
                <a:lnTo>
                  <a:pt x="218" y="321"/>
                </a:lnTo>
                <a:lnTo>
                  <a:pt x="219" y="342"/>
                </a:lnTo>
                <a:lnTo>
                  <a:pt x="219" y="364"/>
                </a:lnTo>
                <a:lnTo>
                  <a:pt x="218" y="385"/>
                </a:lnTo>
                <a:lnTo>
                  <a:pt x="220" y="403"/>
                </a:lnTo>
                <a:lnTo>
                  <a:pt x="222" y="410"/>
                </a:lnTo>
                <a:lnTo>
                  <a:pt x="226" y="417"/>
                </a:lnTo>
                <a:lnTo>
                  <a:pt x="228" y="419"/>
                </a:lnTo>
                <a:lnTo>
                  <a:pt x="230" y="421"/>
                </a:lnTo>
                <a:lnTo>
                  <a:pt x="233" y="422"/>
                </a:lnTo>
                <a:lnTo>
                  <a:pt x="236" y="423"/>
                </a:lnTo>
                <a:lnTo>
                  <a:pt x="262" y="423"/>
                </a:lnTo>
                <a:lnTo>
                  <a:pt x="286" y="425"/>
                </a:lnTo>
                <a:lnTo>
                  <a:pt x="298" y="425"/>
                </a:lnTo>
                <a:lnTo>
                  <a:pt x="308" y="425"/>
                </a:lnTo>
                <a:lnTo>
                  <a:pt x="312" y="424"/>
                </a:lnTo>
                <a:lnTo>
                  <a:pt x="315" y="423"/>
                </a:lnTo>
                <a:lnTo>
                  <a:pt x="318" y="421"/>
                </a:lnTo>
                <a:lnTo>
                  <a:pt x="322" y="419"/>
                </a:lnTo>
                <a:lnTo>
                  <a:pt x="328" y="410"/>
                </a:lnTo>
                <a:lnTo>
                  <a:pt x="333" y="400"/>
                </a:lnTo>
                <a:lnTo>
                  <a:pt x="337" y="389"/>
                </a:lnTo>
                <a:lnTo>
                  <a:pt x="338" y="377"/>
                </a:lnTo>
                <a:lnTo>
                  <a:pt x="338" y="365"/>
                </a:lnTo>
                <a:lnTo>
                  <a:pt x="337" y="352"/>
                </a:lnTo>
                <a:lnTo>
                  <a:pt x="334" y="339"/>
                </a:lnTo>
                <a:lnTo>
                  <a:pt x="331" y="326"/>
                </a:lnTo>
                <a:lnTo>
                  <a:pt x="324" y="301"/>
                </a:lnTo>
                <a:lnTo>
                  <a:pt x="314" y="275"/>
                </a:lnTo>
                <a:lnTo>
                  <a:pt x="305" y="252"/>
                </a:lnTo>
                <a:lnTo>
                  <a:pt x="296" y="231"/>
                </a:lnTo>
                <a:lnTo>
                  <a:pt x="294" y="224"/>
                </a:lnTo>
                <a:lnTo>
                  <a:pt x="294" y="214"/>
                </a:lnTo>
                <a:lnTo>
                  <a:pt x="293" y="202"/>
                </a:lnTo>
                <a:lnTo>
                  <a:pt x="294" y="190"/>
                </a:lnTo>
                <a:lnTo>
                  <a:pt x="296" y="160"/>
                </a:lnTo>
                <a:lnTo>
                  <a:pt x="299" y="128"/>
                </a:lnTo>
                <a:lnTo>
                  <a:pt x="300" y="97"/>
                </a:lnTo>
                <a:lnTo>
                  <a:pt x="300" y="70"/>
                </a:lnTo>
                <a:lnTo>
                  <a:pt x="299" y="59"/>
                </a:lnTo>
                <a:lnTo>
                  <a:pt x="297" y="51"/>
                </a:lnTo>
                <a:lnTo>
                  <a:pt x="296" y="48"/>
                </a:lnTo>
                <a:lnTo>
                  <a:pt x="294" y="45"/>
                </a:lnTo>
                <a:lnTo>
                  <a:pt x="292" y="43"/>
                </a:lnTo>
                <a:lnTo>
                  <a:pt x="289" y="42"/>
                </a:lnTo>
                <a:close/>
              </a:path>
            </a:pathLst>
          </a:custGeom>
          <a:solidFill>
            <a:srgbClr val="FFFFFF"/>
          </a:solidFill>
          <a:ln w="9525">
            <a:noFill/>
            <a:round/>
            <a:headEnd/>
            <a:tailEnd/>
          </a:ln>
        </p:spPr>
        <p:txBody>
          <a:bodyPr/>
          <a:lstStyle/>
          <a:p>
            <a:endParaRPr lang="en-US"/>
          </a:p>
        </p:txBody>
      </p:sp>
      <p:sp>
        <p:nvSpPr>
          <p:cNvPr id="520" name="Freeform 524"/>
          <p:cNvSpPr>
            <a:spLocks/>
          </p:cNvSpPr>
          <p:nvPr/>
        </p:nvSpPr>
        <p:spPr bwMode="auto">
          <a:xfrm>
            <a:off x="2868613" y="1295400"/>
            <a:ext cx="63500" cy="39688"/>
          </a:xfrm>
          <a:custGeom>
            <a:avLst/>
            <a:gdLst>
              <a:gd name="T0" fmla="*/ 6171746 w 280"/>
              <a:gd name="T1" fmla="*/ 7815004 h 191"/>
              <a:gd name="T2" fmla="*/ 7303407 w 280"/>
              <a:gd name="T3" fmla="*/ 8074118 h 191"/>
              <a:gd name="T4" fmla="*/ 8846230 w 280"/>
              <a:gd name="T5" fmla="*/ 8203572 h 191"/>
              <a:gd name="T6" fmla="*/ 10543495 w 280"/>
              <a:gd name="T7" fmla="*/ 8246792 h 191"/>
              <a:gd name="T8" fmla="*/ 12137798 w 280"/>
              <a:gd name="T9" fmla="*/ 8117339 h 191"/>
              <a:gd name="T10" fmla="*/ 13166498 w 280"/>
              <a:gd name="T11" fmla="*/ 7858224 h 191"/>
              <a:gd name="T12" fmla="*/ 13732329 w 280"/>
              <a:gd name="T13" fmla="*/ 7642330 h 191"/>
              <a:gd name="T14" fmla="*/ 14143718 w 280"/>
              <a:gd name="T15" fmla="*/ 7383215 h 191"/>
              <a:gd name="T16" fmla="*/ 14349413 w 280"/>
              <a:gd name="T17" fmla="*/ 7037867 h 191"/>
              <a:gd name="T18" fmla="*/ 14400893 w 280"/>
              <a:gd name="T19" fmla="*/ 6562858 h 191"/>
              <a:gd name="T20" fmla="*/ 14195198 w 280"/>
              <a:gd name="T21" fmla="*/ 6087848 h 191"/>
              <a:gd name="T22" fmla="*/ 13835063 w 280"/>
              <a:gd name="T23" fmla="*/ 5742500 h 191"/>
              <a:gd name="T24" fmla="*/ 13372193 w 280"/>
              <a:gd name="T25" fmla="*/ 5785721 h 191"/>
              <a:gd name="T26" fmla="*/ 12086545 w 280"/>
              <a:gd name="T27" fmla="*/ 6217510 h 191"/>
              <a:gd name="T28" fmla="*/ 10389280 w 280"/>
              <a:gd name="T29" fmla="*/ 6649298 h 191"/>
              <a:gd name="T30" fmla="*/ 9257620 w 280"/>
              <a:gd name="T31" fmla="*/ 6778752 h 191"/>
              <a:gd name="T32" fmla="*/ 8331880 w 280"/>
              <a:gd name="T33" fmla="*/ 6692519 h 191"/>
              <a:gd name="T34" fmla="*/ 7766277 w 280"/>
              <a:gd name="T35" fmla="*/ 6476624 h 191"/>
              <a:gd name="T36" fmla="*/ 7200446 w 280"/>
              <a:gd name="T37" fmla="*/ 6260730 h 191"/>
              <a:gd name="T38" fmla="*/ 6686096 w 280"/>
              <a:gd name="T39" fmla="*/ 5872162 h 191"/>
              <a:gd name="T40" fmla="*/ 6171746 w 280"/>
              <a:gd name="T41" fmla="*/ 5138038 h 191"/>
              <a:gd name="T42" fmla="*/ 4834618 w 280"/>
              <a:gd name="T43" fmla="*/ 3238208 h 191"/>
              <a:gd name="T44" fmla="*/ 3548743 w 280"/>
              <a:gd name="T45" fmla="*/ 1554274 h 191"/>
              <a:gd name="T46" fmla="*/ 2623004 w 280"/>
              <a:gd name="T47" fmla="*/ 647683 h 191"/>
              <a:gd name="T48" fmla="*/ 2005920 w 280"/>
              <a:gd name="T49" fmla="*/ 172674 h 191"/>
              <a:gd name="T50" fmla="*/ 1594304 w 280"/>
              <a:gd name="T51" fmla="*/ 43220 h 191"/>
              <a:gd name="T52" fmla="*/ 1234395 w 280"/>
              <a:gd name="T53" fmla="*/ 0 h 191"/>
              <a:gd name="T54" fmla="*/ 874259 w 280"/>
              <a:gd name="T55" fmla="*/ 129454 h 191"/>
              <a:gd name="T56" fmla="*/ 514350 w 280"/>
              <a:gd name="T57" fmla="*/ 561242 h 191"/>
              <a:gd name="T58" fmla="*/ 154214 w 280"/>
              <a:gd name="T59" fmla="*/ 1165705 h 191"/>
              <a:gd name="T60" fmla="*/ 0 w 280"/>
              <a:gd name="T61" fmla="*/ 1683935 h 191"/>
              <a:gd name="T62" fmla="*/ 0 w 280"/>
              <a:gd name="T63" fmla="*/ 2245177 h 191"/>
              <a:gd name="T64" fmla="*/ 102961 w 280"/>
              <a:gd name="T65" fmla="*/ 2806420 h 191"/>
              <a:gd name="T66" fmla="*/ 360136 w 280"/>
              <a:gd name="T67" fmla="*/ 3367870 h 191"/>
              <a:gd name="T68" fmla="*/ 874259 w 280"/>
              <a:gd name="T69" fmla="*/ 4188227 h 191"/>
              <a:gd name="T70" fmla="*/ 1800225 w 280"/>
              <a:gd name="T71" fmla="*/ 5181258 h 191"/>
              <a:gd name="T72" fmla="*/ 2983139 w 280"/>
              <a:gd name="T73" fmla="*/ 6087848 h 191"/>
              <a:gd name="T74" fmla="*/ 4731657 w 280"/>
              <a:gd name="T75" fmla="*/ 7167320 h 1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0" h="191">
                <a:moveTo>
                  <a:pt x="112" y="178"/>
                </a:moveTo>
                <a:lnTo>
                  <a:pt x="120" y="181"/>
                </a:lnTo>
                <a:lnTo>
                  <a:pt x="129" y="183"/>
                </a:lnTo>
                <a:lnTo>
                  <a:pt x="142" y="187"/>
                </a:lnTo>
                <a:lnTo>
                  <a:pt x="156" y="189"/>
                </a:lnTo>
                <a:lnTo>
                  <a:pt x="172" y="190"/>
                </a:lnTo>
                <a:lnTo>
                  <a:pt x="188" y="191"/>
                </a:lnTo>
                <a:lnTo>
                  <a:pt x="205" y="191"/>
                </a:lnTo>
                <a:lnTo>
                  <a:pt x="221" y="190"/>
                </a:lnTo>
                <a:lnTo>
                  <a:pt x="236" y="188"/>
                </a:lnTo>
                <a:lnTo>
                  <a:pt x="250" y="185"/>
                </a:lnTo>
                <a:lnTo>
                  <a:pt x="256" y="182"/>
                </a:lnTo>
                <a:lnTo>
                  <a:pt x="262" y="180"/>
                </a:lnTo>
                <a:lnTo>
                  <a:pt x="267" y="177"/>
                </a:lnTo>
                <a:lnTo>
                  <a:pt x="271" y="174"/>
                </a:lnTo>
                <a:lnTo>
                  <a:pt x="275" y="171"/>
                </a:lnTo>
                <a:lnTo>
                  <a:pt x="278" y="167"/>
                </a:lnTo>
                <a:lnTo>
                  <a:pt x="279" y="163"/>
                </a:lnTo>
                <a:lnTo>
                  <a:pt x="280" y="158"/>
                </a:lnTo>
                <a:lnTo>
                  <a:pt x="280" y="152"/>
                </a:lnTo>
                <a:lnTo>
                  <a:pt x="278" y="147"/>
                </a:lnTo>
                <a:lnTo>
                  <a:pt x="276" y="141"/>
                </a:lnTo>
                <a:lnTo>
                  <a:pt x="271" y="134"/>
                </a:lnTo>
                <a:lnTo>
                  <a:pt x="269" y="133"/>
                </a:lnTo>
                <a:lnTo>
                  <a:pt x="265" y="133"/>
                </a:lnTo>
                <a:lnTo>
                  <a:pt x="260" y="134"/>
                </a:lnTo>
                <a:lnTo>
                  <a:pt x="252" y="138"/>
                </a:lnTo>
                <a:lnTo>
                  <a:pt x="235" y="144"/>
                </a:lnTo>
                <a:lnTo>
                  <a:pt x="214" y="151"/>
                </a:lnTo>
                <a:lnTo>
                  <a:pt x="202" y="154"/>
                </a:lnTo>
                <a:lnTo>
                  <a:pt x="191" y="156"/>
                </a:lnTo>
                <a:lnTo>
                  <a:pt x="180" y="157"/>
                </a:lnTo>
                <a:lnTo>
                  <a:pt x="168" y="156"/>
                </a:lnTo>
                <a:lnTo>
                  <a:pt x="162" y="155"/>
                </a:lnTo>
                <a:lnTo>
                  <a:pt x="156" y="152"/>
                </a:lnTo>
                <a:lnTo>
                  <a:pt x="151" y="150"/>
                </a:lnTo>
                <a:lnTo>
                  <a:pt x="145" y="148"/>
                </a:lnTo>
                <a:lnTo>
                  <a:pt x="140" y="145"/>
                </a:lnTo>
                <a:lnTo>
                  <a:pt x="136" y="141"/>
                </a:lnTo>
                <a:lnTo>
                  <a:pt x="130" y="136"/>
                </a:lnTo>
                <a:lnTo>
                  <a:pt x="126" y="131"/>
                </a:lnTo>
                <a:lnTo>
                  <a:pt x="120" y="119"/>
                </a:lnTo>
                <a:lnTo>
                  <a:pt x="108" y="100"/>
                </a:lnTo>
                <a:lnTo>
                  <a:pt x="94" y="75"/>
                </a:lnTo>
                <a:lnTo>
                  <a:pt x="77" y="49"/>
                </a:lnTo>
                <a:lnTo>
                  <a:pt x="69" y="36"/>
                </a:lnTo>
                <a:lnTo>
                  <a:pt x="60" y="24"/>
                </a:lnTo>
                <a:lnTo>
                  <a:pt x="51" y="15"/>
                </a:lnTo>
                <a:lnTo>
                  <a:pt x="43" y="7"/>
                </a:lnTo>
                <a:lnTo>
                  <a:pt x="39" y="4"/>
                </a:lnTo>
                <a:lnTo>
                  <a:pt x="34" y="2"/>
                </a:lnTo>
                <a:lnTo>
                  <a:pt x="31" y="1"/>
                </a:lnTo>
                <a:lnTo>
                  <a:pt x="27" y="0"/>
                </a:lnTo>
                <a:lnTo>
                  <a:pt x="24" y="0"/>
                </a:lnTo>
                <a:lnTo>
                  <a:pt x="20" y="1"/>
                </a:lnTo>
                <a:lnTo>
                  <a:pt x="17" y="3"/>
                </a:lnTo>
                <a:lnTo>
                  <a:pt x="14" y="6"/>
                </a:lnTo>
                <a:lnTo>
                  <a:pt x="10" y="13"/>
                </a:lnTo>
                <a:lnTo>
                  <a:pt x="7" y="20"/>
                </a:lnTo>
                <a:lnTo>
                  <a:pt x="3" y="27"/>
                </a:lnTo>
                <a:lnTo>
                  <a:pt x="1" y="33"/>
                </a:lnTo>
                <a:lnTo>
                  <a:pt x="0" y="39"/>
                </a:lnTo>
                <a:lnTo>
                  <a:pt x="0" y="46"/>
                </a:lnTo>
                <a:lnTo>
                  <a:pt x="0" y="52"/>
                </a:lnTo>
                <a:lnTo>
                  <a:pt x="1" y="59"/>
                </a:lnTo>
                <a:lnTo>
                  <a:pt x="2" y="65"/>
                </a:lnTo>
                <a:lnTo>
                  <a:pt x="4" y="71"/>
                </a:lnTo>
                <a:lnTo>
                  <a:pt x="7" y="78"/>
                </a:lnTo>
                <a:lnTo>
                  <a:pt x="10" y="84"/>
                </a:lnTo>
                <a:lnTo>
                  <a:pt x="17" y="97"/>
                </a:lnTo>
                <a:lnTo>
                  <a:pt x="26" y="109"/>
                </a:lnTo>
                <a:lnTo>
                  <a:pt x="35" y="120"/>
                </a:lnTo>
                <a:lnTo>
                  <a:pt x="46" y="131"/>
                </a:lnTo>
                <a:lnTo>
                  <a:pt x="58" y="141"/>
                </a:lnTo>
                <a:lnTo>
                  <a:pt x="70" y="150"/>
                </a:lnTo>
                <a:lnTo>
                  <a:pt x="92" y="166"/>
                </a:lnTo>
                <a:lnTo>
                  <a:pt x="112" y="178"/>
                </a:lnTo>
                <a:close/>
              </a:path>
            </a:pathLst>
          </a:custGeom>
          <a:solidFill>
            <a:srgbClr val="FFFFFF"/>
          </a:solidFill>
          <a:ln w="9525">
            <a:noFill/>
            <a:round/>
            <a:headEnd/>
            <a:tailEnd/>
          </a:ln>
        </p:spPr>
        <p:txBody>
          <a:bodyPr/>
          <a:lstStyle/>
          <a:p>
            <a:endParaRPr lang="en-US"/>
          </a:p>
        </p:txBody>
      </p:sp>
      <p:sp>
        <p:nvSpPr>
          <p:cNvPr id="521" name="Freeform 525"/>
          <p:cNvSpPr>
            <a:spLocks/>
          </p:cNvSpPr>
          <p:nvPr/>
        </p:nvSpPr>
        <p:spPr bwMode="auto">
          <a:xfrm>
            <a:off x="2846388" y="1322388"/>
            <a:ext cx="68262" cy="82550"/>
          </a:xfrm>
          <a:custGeom>
            <a:avLst/>
            <a:gdLst>
              <a:gd name="T0" fmla="*/ 6532984 w 308"/>
              <a:gd name="T1" fmla="*/ 4459415 h 385"/>
              <a:gd name="T2" fmla="*/ 7024115 w 308"/>
              <a:gd name="T3" fmla="*/ 5195075 h 385"/>
              <a:gd name="T4" fmla="*/ 7859217 w 308"/>
              <a:gd name="T5" fmla="*/ 5516913 h 385"/>
              <a:gd name="T6" fmla="*/ 9087268 w 308"/>
              <a:gd name="T7" fmla="*/ 5838751 h 385"/>
              <a:gd name="T8" fmla="*/ 9480218 w 308"/>
              <a:gd name="T9" fmla="*/ 6390442 h 385"/>
              <a:gd name="T10" fmla="*/ 9725784 w 308"/>
              <a:gd name="T11" fmla="*/ 8229270 h 385"/>
              <a:gd name="T12" fmla="*/ 10118733 w 308"/>
              <a:gd name="T13" fmla="*/ 9240883 h 385"/>
              <a:gd name="T14" fmla="*/ 10806451 w 308"/>
              <a:gd name="T15" fmla="*/ 10068313 h 385"/>
              <a:gd name="T16" fmla="*/ 11886896 w 308"/>
              <a:gd name="T17" fmla="*/ 10528020 h 385"/>
              <a:gd name="T18" fmla="*/ 13164149 w 308"/>
              <a:gd name="T19" fmla="*/ 10665889 h 385"/>
              <a:gd name="T20" fmla="*/ 14195615 w 308"/>
              <a:gd name="T21" fmla="*/ 10941842 h 385"/>
              <a:gd name="T22" fmla="*/ 14834130 w 308"/>
              <a:gd name="T23" fmla="*/ 11447434 h 385"/>
              <a:gd name="T24" fmla="*/ 15128898 w 308"/>
              <a:gd name="T25" fmla="*/ 12183094 h 385"/>
              <a:gd name="T26" fmla="*/ 15030716 w 308"/>
              <a:gd name="T27" fmla="*/ 13332575 h 385"/>
              <a:gd name="T28" fmla="*/ 14195615 w 308"/>
              <a:gd name="T29" fmla="*/ 15263388 h 385"/>
              <a:gd name="T30" fmla="*/ 12673018 w 308"/>
              <a:gd name="T31" fmla="*/ 16872577 h 385"/>
              <a:gd name="T32" fmla="*/ 11444966 w 308"/>
              <a:gd name="T33" fmla="*/ 17562137 h 385"/>
              <a:gd name="T34" fmla="*/ 11297583 w 308"/>
              <a:gd name="T35" fmla="*/ 16688608 h 385"/>
              <a:gd name="T36" fmla="*/ 12329048 w 308"/>
              <a:gd name="T37" fmla="*/ 13838167 h 385"/>
              <a:gd name="T38" fmla="*/ 12230866 w 308"/>
              <a:gd name="T39" fmla="*/ 12918753 h 385"/>
              <a:gd name="T40" fmla="*/ 11444966 w 308"/>
              <a:gd name="T41" fmla="*/ 12045224 h 385"/>
              <a:gd name="T42" fmla="*/ 10462481 w 308"/>
              <a:gd name="T43" fmla="*/ 11953240 h 385"/>
              <a:gd name="T44" fmla="*/ 9480218 w 308"/>
              <a:gd name="T45" fmla="*/ 12412947 h 385"/>
              <a:gd name="T46" fmla="*/ 8645116 w 308"/>
              <a:gd name="T47" fmla="*/ 13286476 h 385"/>
              <a:gd name="T48" fmla="*/ 7662631 w 308"/>
              <a:gd name="T49" fmla="*/ 14803681 h 385"/>
              <a:gd name="T50" fmla="*/ 7269681 w 308"/>
              <a:gd name="T51" fmla="*/ 13930152 h 385"/>
              <a:gd name="T52" fmla="*/ 7024115 w 308"/>
              <a:gd name="T53" fmla="*/ 12412947 h 385"/>
              <a:gd name="T54" fmla="*/ 6827751 w 308"/>
              <a:gd name="T55" fmla="*/ 10849857 h 385"/>
              <a:gd name="T56" fmla="*/ 6385600 w 308"/>
              <a:gd name="T57" fmla="*/ 9930443 h 385"/>
              <a:gd name="T58" fmla="*/ 5747084 w 308"/>
              <a:gd name="T59" fmla="*/ 9286768 h 385"/>
              <a:gd name="T60" fmla="*/ 4175285 w 308"/>
              <a:gd name="T61" fmla="*/ 8505223 h 385"/>
              <a:gd name="T62" fmla="*/ 2161334 w 308"/>
              <a:gd name="T63" fmla="*/ 7539710 h 385"/>
              <a:gd name="T64" fmla="*/ 1080667 w 308"/>
              <a:gd name="T65" fmla="*/ 6574196 h 385"/>
              <a:gd name="T66" fmla="*/ 491132 w 308"/>
              <a:gd name="T67" fmla="*/ 5608897 h 385"/>
              <a:gd name="T68" fmla="*/ 147384 w 308"/>
              <a:gd name="T69" fmla="*/ 4551400 h 385"/>
              <a:gd name="T70" fmla="*/ 49202 w 308"/>
              <a:gd name="T71" fmla="*/ 2482504 h 385"/>
              <a:gd name="T72" fmla="*/ 589535 w 308"/>
              <a:gd name="T73" fmla="*/ 827430 h 385"/>
              <a:gd name="T74" fmla="*/ 1277031 w 308"/>
              <a:gd name="T75" fmla="*/ 91984 h 385"/>
              <a:gd name="T76" fmla="*/ 1768385 w 308"/>
              <a:gd name="T77" fmla="*/ 0 h 385"/>
              <a:gd name="T78" fmla="*/ 2161334 w 308"/>
              <a:gd name="T79" fmla="*/ 229854 h 385"/>
              <a:gd name="T80" fmla="*/ 2062931 w 308"/>
              <a:gd name="T81" fmla="*/ 1471105 h 385"/>
              <a:gd name="T82" fmla="*/ 2161334 w 308"/>
              <a:gd name="T83" fmla="*/ 3080294 h 385"/>
              <a:gd name="T84" fmla="*/ 2750648 w 308"/>
              <a:gd name="T85" fmla="*/ 4413530 h 385"/>
              <a:gd name="T86" fmla="*/ 3242002 w 308"/>
              <a:gd name="T87" fmla="*/ 4873237 h 385"/>
              <a:gd name="T88" fmla="*/ 3831316 w 308"/>
              <a:gd name="T89" fmla="*/ 5057206 h 385"/>
              <a:gd name="T90" fmla="*/ 4469831 w 308"/>
              <a:gd name="T91" fmla="*/ 5011107 h 385"/>
              <a:gd name="T92" fmla="*/ 5255731 w 308"/>
              <a:gd name="T93" fmla="*/ 4643384 h 385"/>
              <a:gd name="T94" fmla="*/ 6140034 w 308"/>
              <a:gd name="T95" fmla="*/ 3953823 h 38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08" h="385">
                <a:moveTo>
                  <a:pt x="132" y="79"/>
                </a:moveTo>
                <a:lnTo>
                  <a:pt x="132" y="89"/>
                </a:lnTo>
                <a:lnTo>
                  <a:pt x="133" y="97"/>
                </a:lnTo>
                <a:lnTo>
                  <a:pt x="136" y="104"/>
                </a:lnTo>
                <a:lnTo>
                  <a:pt x="139" y="109"/>
                </a:lnTo>
                <a:lnTo>
                  <a:pt x="143" y="113"/>
                </a:lnTo>
                <a:lnTo>
                  <a:pt x="149" y="116"/>
                </a:lnTo>
                <a:lnTo>
                  <a:pt x="154" y="118"/>
                </a:lnTo>
                <a:lnTo>
                  <a:pt x="160" y="120"/>
                </a:lnTo>
                <a:lnTo>
                  <a:pt x="171" y="123"/>
                </a:lnTo>
                <a:lnTo>
                  <a:pt x="182" y="125"/>
                </a:lnTo>
                <a:lnTo>
                  <a:pt x="185" y="127"/>
                </a:lnTo>
                <a:lnTo>
                  <a:pt x="188" y="130"/>
                </a:lnTo>
                <a:lnTo>
                  <a:pt x="192" y="133"/>
                </a:lnTo>
                <a:lnTo>
                  <a:pt x="193" y="139"/>
                </a:lnTo>
                <a:lnTo>
                  <a:pt x="194" y="155"/>
                </a:lnTo>
                <a:lnTo>
                  <a:pt x="197" y="171"/>
                </a:lnTo>
                <a:lnTo>
                  <a:pt x="198" y="179"/>
                </a:lnTo>
                <a:lnTo>
                  <a:pt x="200" y="187"/>
                </a:lnTo>
                <a:lnTo>
                  <a:pt x="203" y="194"/>
                </a:lnTo>
                <a:lnTo>
                  <a:pt x="206" y="201"/>
                </a:lnTo>
                <a:lnTo>
                  <a:pt x="211" y="207"/>
                </a:lnTo>
                <a:lnTo>
                  <a:pt x="215" y="213"/>
                </a:lnTo>
                <a:lnTo>
                  <a:pt x="220" y="219"/>
                </a:lnTo>
                <a:lnTo>
                  <a:pt x="227" y="223"/>
                </a:lnTo>
                <a:lnTo>
                  <a:pt x="233" y="226"/>
                </a:lnTo>
                <a:lnTo>
                  <a:pt x="242" y="229"/>
                </a:lnTo>
                <a:lnTo>
                  <a:pt x="250" y="230"/>
                </a:lnTo>
                <a:lnTo>
                  <a:pt x="260" y="232"/>
                </a:lnTo>
                <a:lnTo>
                  <a:pt x="268" y="232"/>
                </a:lnTo>
                <a:lnTo>
                  <a:pt x="276" y="233"/>
                </a:lnTo>
                <a:lnTo>
                  <a:pt x="283" y="235"/>
                </a:lnTo>
                <a:lnTo>
                  <a:pt x="289" y="238"/>
                </a:lnTo>
                <a:lnTo>
                  <a:pt x="294" y="241"/>
                </a:lnTo>
                <a:lnTo>
                  <a:pt x="298" y="244"/>
                </a:lnTo>
                <a:lnTo>
                  <a:pt x="302" y="249"/>
                </a:lnTo>
                <a:lnTo>
                  <a:pt x="305" y="254"/>
                </a:lnTo>
                <a:lnTo>
                  <a:pt x="306" y="259"/>
                </a:lnTo>
                <a:lnTo>
                  <a:pt x="308" y="265"/>
                </a:lnTo>
                <a:lnTo>
                  <a:pt x="308" y="271"/>
                </a:lnTo>
                <a:lnTo>
                  <a:pt x="308" y="277"/>
                </a:lnTo>
                <a:lnTo>
                  <a:pt x="306" y="290"/>
                </a:lnTo>
                <a:lnTo>
                  <a:pt x="303" y="304"/>
                </a:lnTo>
                <a:lnTo>
                  <a:pt x="296" y="318"/>
                </a:lnTo>
                <a:lnTo>
                  <a:pt x="289" y="332"/>
                </a:lnTo>
                <a:lnTo>
                  <a:pt x="279" y="345"/>
                </a:lnTo>
                <a:lnTo>
                  <a:pt x="269" y="356"/>
                </a:lnTo>
                <a:lnTo>
                  <a:pt x="258" y="367"/>
                </a:lnTo>
                <a:lnTo>
                  <a:pt x="246" y="376"/>
                </a:lnTo>
                <a:lnTo>
                  <a:pt x="240" y="379"/>
                </a:lnTo>
                <a:lnTo>
                  <a:pt x="233" y="382"/>
                </a:lnTo>
                <a:lnTo>
                  <a:pt x="227" y="384"/>
                </a:lnTo>
                <a:lnTo>
                  <a:pt x="221" y="385"/>
                </a:lnTo>
                <a:lnTo>
                  <a:pt x="230" y="363"/>
                </a:lnTo>
                <a:lnTo>
                  <a:pt x="243" y="332"/>
                </a:lnTo>
                <a:lnTo>
                  <a:pt x="248" y="316"/>
                </a:lnTo>
                <a:lnTo>
                  <a:pt x="251" y="301"/>
                </a:lnTo>
                <a:lnTo>
                  <a:pt x="251" y="293"/>
                </a:lnTo>
                <a:lnTo>
                  <a:pt x="251" y="287"/>
                </a:lnTo>
                <a:lnTo>
                  <a:pt x="249" y="281"/>
                </a:lnTo>
                <a:lnTo>
                  <a:pt x="246" y="275"/>
                </a:lnTo>
                <a:lnTo>
                  <a:pt x="241" y="268"/>
                </a:lnTo>
                <a:lnTo>
                  <a:pt x="233" y="262"/>
                </a:lnTo>
                <a:lnTo>
                  <a:pt x="227" y="260"/>
                </a:lnTo>
                <a:lnTo>
                  <a:pt x="220" y="259"/>
                </a:lnTo>
                <a:lnTo>
                  <a:pt x="213" y="260"/>
                </a:lnTo>
                <a:lnTo>
                  <a:pt x="206" y="262"/>
                </a:lnTo>
                <a:lnTo>
                  <a:pt x="199" y="266"/>
                </a:lnTo>
                <a:lnTo>
                  <a:pt x="193" y="270"/>
                </a:lnTo>
                <a:lnTo>
                  <a:pt x="186" y="276"/>
                </a:lnTo>
                <a:lnTo>
                  <a:pt x="181" y="282"/>
                </a:lnTo>
                <a:lnTo>
                  <a:pt x="176" y="289"/>
                </a:lnTo>
                <a:lnTo>
                  <a:pt x="170" y="296"/>
                </a:lnTo>
                <a:lnTo>
                  <a:pt x="162" y="309"/>
                </a:lnTo>
                <a:lnTo>
                  <a:pt x="156" y="322"/>
                </a:lnTo>
                <a:lnTo>
                  <a:pt x="153" y="316"/>
                </a:lnTo>
                <a:lnTo>
                  <a:pt x="150" y="309"/>
                </a:lnTo>
                <a:lnTo>
                  <a:pt x="148" y="303"/>
                </a:lnTo>
                <a:lnTo>
                  <a:pt x="147" y="297"/>
                </a:lnTo>
                <a:lnTo>
                  <a:pt x="145" y="284"/>
                </a:lnTo>
                <a:lnTo>
                  <a:pt x="143" y="270"/>
                </a:lnTo>
                <a:lnTo>
                  <a:pt x="142" y="256"/>
                </a:lnTo>
                <a:lnTo>
                  <a:pt x="141" y="242"/>
                </a:lnTo>
                <a:lnTo>
                  <a:pt x="139" y="236"/>
                </a:lnTo>
                <a:lnTo>
                  <a:pt x="137" y="228"/>
                </a:lnTo>
                <a:lnTo>
                  <a:pt x="134" y="222"/>
                </a:lnTo>
                <a:lnTo>
                  <a:pt x="130" y="216"/>
                </a:lnTo>
                <a:lnTo>
                  <a:pt x="126" y="210"/>
                </a:lnTo>
                <a:lnTo>
                  <a:pt x="122" y="206"/>
                </a:lnTo>
                <a:lnTo>
                  <a:pt x="117" y="202"/>
                </a:lnTo>
                <a:lnTo>
                  <a:pt x="110" y="198"/>
                </a:lnTo>
                <a:lnTo>
                  <a:pt x="98" y="191"/>
                </a:lnTo>
                <a:lnTo>
                  <a:pt x="85" y="185"/>
                </a:lnTo>
                <a:lnTo>
                  <a:pt x="70" y="178"/>
                </a:lnTo>
                <a:lnTo>
                  <a:pt x="57" y="172"/>
                </a:lnTo>
                <a:lnTo>
                  <a:pt x="44" y="164"/>
                </a:lnTo>
                <a:lnTo>
                  <a:pt x="34" y="157"/>
                </a:lnTo>
                <a:lnTo>
                  <a:pt x="27" y="150"/>
                </a:lnTo>
                <a:lnTo>
                  <a:pt x="22" y="143"/>
                </a:lnTo>
                <a:lnTo>
                  <a:pt x="18" y="137"/>
                </a:lnTo>
                <a:lnTo>
                  <a:pt x="13" y="129"/>
                </a:lnTo>
                <a:lnTo>
                  <a:pt x="10" y="122"/>
                </a:lnTo>
                <a:lnTo>
                  <a:pt x="7" y="114"/>
                </a:lnTo>
                <a:lnTo>
                  <a:pt x="5" y="107"/>
                </a:lnTo>
                <a:lnTo>
                  <a:pt x="3" y="99"/>
                </a:lnTo>
                <a:lnTo>
                  <a:pt x="0" y="84"/>
                </a:lnTo>
                <a:lnTo>
                  <a:pt x="0" y="69"/>
                </a:lnTo>
                <a:lnTo>
                  <a:pt x="1" y="54"/>
                </a:lnTo>
                <a:lnTo>
                  <a:pt x="4" y="42"/>
                </a:lnTo>
                <a:lnTo>
                  <a:pt x="8" y="29"/>
                </a:lnTo>
                <a:lnTo>
                  <a:pt x="12" y="18"/>
                </a:lnTo>
                <a:lnTo>
                  <a:pt x="18" y="10"/>
                </a:lnTo>
                <a:lnTo>
                  <a:pt x="23" y="3"/>
                </a:lnTo>
                <a:lnTo>
                  <a:pt x="26" y="2"/>
                </a:lnTo>
                <a:lnTo>
                  <a:pt x="29" y="0"/>
                </a:lnTo>
                <a:lnTo>
                  <a:pt x="32" y="0"/>
                </a:lnTo>
                <a:lnTo>
                  <a:pt x="36" y="0"/>
                </a:lnTo>
                <a:lnTo>
                  <a:pt x="39" y="1"/>
                </a:lnTo>
                <a:lnTo>
                  <a:pt x="41" y="2"/>
                </a:lnTo>
                <a:lnTo>
                  <a:pt x="44" y="5"/>
                </a:lnTo>
                <a:lnTo>
                  <a:pt x="47" y="9"/>
                </a:lnTo>
                <a:lnTo>
                  <a:pt x="44" y="20"/>
                </a:lnTo>
                <a:lnTo>
                  <a:pt x="42" y="32"/>
                </a:lnTo>
                <a:lnTo>
                  <a:pt x="42" y="45"/>
                </a:lnTo>
                <a:lnTo>
                  <a:pt x="42" y="57"/>
                </a:lnTo>
                <a:lnTo>
                  <a:pt x="44" y="67"/>
                </a:lnTo>
                <a:lnTo>
                  <a:pt x="47" y="78"/>
                </a:lnTo>
                <a:lnTo>
                  <a:pt x="52" y="88"/>
                </a:lnTo>
                <a:lnTo>
                  <a:pt x="56" y="96"/>
                </a:lnTo>
                <a:lnTo>
                  <a:pt x="59" y="99"/>
                </a:lnTo>
                <a:lnTo>
                  <a:pt x="62" y="102"/>
                </a:lnTo>
                <a:lnTo>
                  <a:pt x="66" y="106"/>
                </a:lnTo>
                <a:lnTo>
                  <a:pt x="70" y="108"/>
                </a:lnTo>
                <a:lnTo>
                  <a:pt x="74" y="109"/>
                </a:lnTo>
                <a:lnTo>
                  <a:pt x="78" y="110"/>
                </a:lnTo>
                <a:lnTo>
                  <a:pt x="83" y="110"/>
                </a:lnTo>
                <a:lnTo>
                  <a:pt x="87" y="110"/>
                </a:lnTo>
                <a:lnTo>
                  <a:pt x="91" y="109"/>
                </a:lnTo>
                <a:lnTo>
                  <a:pt x="97" y="107"/>
                </a:lnTo>
                <a:lnTo>
                  <a:pt x="102" y="105"/>
                </a:lnTo>
                <a:lnTo>
                  <a:pt x="107" y="101"/>
                </a:lnTo>
                <a:lnTo>
                  <a:pt x="114" y="97"/>
                </a:lnTo>
                <a:lnTo>
                  <a:pt x="119" y="92"/>
                </a:lnTo>
                <a:lnTo>
                  <a:pt x="125" y="86"/>
                </a:lnTo>
                <a:lnTo>
                  <a:pt x="132" y="79"/>
                </a:lnTo>
                <a:close/>
              </a:path>
            </a:pathLst>
          </a:custGeom>
          <a:solidFill>
            <a:srgbClr val="FFFFFF"/>
          </a:solidFill>
          <a:ln w="9525">
            <a:noFill/>
            <a:round/>
            <a:headEnd/>
            <a:tailEnd/>
          </a:ln>
        </p:spPr>
        <p:txBody>
          <a:bodyPr/>
          <a:lstStyle/>
          <a:p>
            <a:endParaRPr lang="en-US"/>
          </a:p>
        </p:txBody>
      </p:sp>
      <p:sp>
        <p:nvSpPr>
          <p:cNvPr id="522" name="Freeform 526"/>
          <p:cNvSpPr>
            <a:spLocks noEditPoints="1"/>
          </p:cNvSpPr>
          <p:nvPr/>
        </p:nvSpPr>
        <p:spPr bwMode="auto">
          <a:xfrm>
            <a:off x="3040063" y="1231900"/>
            <a:ext cx="130175" cy="79375"/>
          </a:xfrm>
          <a:custGeom>
            <a:avLst/>
            <a:gdLst>
              <a:gd name="T0" fmla="*/ 17433588 w 594"/>
              <a:gd name="T1" fmla="*/ 4991336 h 376"/>
              <a:gd name="T2" fmla="*/ 16377067 w 594"/>
              <a:gd name="T3" fmla="*/ 4857497 h 376"/>
              <a:gd name="T4" fmla="*/ 15992897 w 594"/>
              <a:gd name="T5" fmla="*/ 3832588 h 376"/>
              <a:gd name="T6" fmla="*/ 16425061 w 594"/>
              <a:gd name="T7" fmla="*/ 2896765 h 376"/>
              <a:gd name="T8" fmla="*/ 18154153 w 594"/>
              <a:gd name="T9" fmla="*/ 2050028 h 376"/>
              <a:gd name="T10" fmla="*/ 20267196 w 594"/>
              <a:gd name="T11" fmla="*/ 1604388 h 376"/>
              <a:gd name="T12" fmla="*/ 22092275 w 594"/>
              <a:gd name="T13" fmla="*/ 2139114 h 376"/>
              <a:gd name="T14" fmla="*/ 22476445 w 594"/>
              <a:gd name="T15" fmla="*/ 2807680 h 376"/>
              <a:gd name="T16" fmla="*/ 22332464 w 594"/>
              <a:gd name="T17" fmla="*/ 3386948 h 376"/>
              <a:gd name="T18" fmla="*/ 21660112 w 594"/>
              <a:gd name="T19" fmla="*/ 3877131 h 376"/>
              <a:gd name="T20" fmla="*/ 15704715 w 594"/>
              <a:gd name="T21" fmla="*/ 980366 h 376"/>
              <a:gd name="T22" fmla="*/ 14600200 w 594"/>
              <a:gd name="T23" fmla="*/ 2050028 h 376"/>
              <a:gd name="T24" fmla="*/ 13351484 w 594"/>
              <a:gd name="T25" fmla="*/ 4545696 h 376"/>
              <a:gd name="T26" fmla="*/ 12534932 w 594"/>
              <a:gd name="T27" fmla="*/ 5704234 h 376"/>
              <a:gd name="T28" fmla="*/ 10661858 w 594"/>
              <a:gd name="T29" fmla="*/ 6773896 h 376"/>
              <a:gd name="T30" fmla="*/ 8980979 w 594"/>
              <a:gd name="T31" fmla="*/ 6684811 h 376"/>
              <a:gd name="T32" fmla="*/ 6003390 w 594"/>
              <a:gd name="T33" fmla="*/ 5793319 h 376"/>
              <a:gd name="T34" fmla="*/ 3601947 w 594"/>
              <a:gd name="T35" fmla="*/ 5838073 h 376"/>
              <a:gd name="T36" fmla="*/ 1536898 w 594"/>
              <a:gd name="T37" fmla="*/ 6773896 h 376"/>
              <a:gd name="T38" fmla="*/ 143981 w 594"/>
              <a:gd name="T39" fmla="*/ 7977187 h 376"/>
              <a:gd name="T40" fmla="*/ 47994 w 594"/>
              <a:gd name="T41" fmla="*/ 8600999 h 376"/>
              <a:gd name="T42" fmla="*/ 1008528 w 594"/>
              <a:gd name="T43" fmla="*/ 8600999 h 376"/>
              <a:gd name="T44" fmla="*/ 4226305 w 594"/>
              <a:gd name="T45" fmla="*/ 8199902 h 376"/>
              <a:gd name="T46" fmla="*/ 7107906 w 594"/>
              <a:gd name="T47" fmla="*/ 8690085 h 376"/>
              <a:gd name="T48" fmla="*/ 9605337 w 594"/>
              <a:gd name="T49" fmla="*/ 9982462 h 376"/>
              <a:gd name="T50" fmla="*/ 12006562 w 594"/>
              <a:gd name="T51" fmla="*/ 12121576 h 376"/>
              <a:gd name="T52" fmla="*/ 15416533 w 594"/>
              <a:gd name="T53" fmla="*/ 14929255 h 376"/>
              <a:gd name="T54" fmla="*/ 18298134 w 594"/>
              <a:gd name="T55" fmla="*/ 16578187 h 376"/>
              <a:gd name="T56" fmla="*/ 19258668 w 594"/>
              <a:gd name="T57" fmla="*/ 16756358 h 376"/>
              <a:gd name="T58" fmla="*/ 19690832 w 594"/>
              <a:gd name="T59" fmla="*/ 16221632 h 376"/>
              <a:gd name="T60" fmla="*/ 19258668 w 594"/>
              <a:gd name="T61" fmla="*/ 14750873 h 376"/>
              <a:gd name="T62" fmla="*/ 17769764 w 594"/>
              <a:gd name="T63" fmla="*/ 13904136 h 376"/>
              <a:gd name="T64" fmla="*/ 15992897 w 594"/>
              <a:gd name="T65" fmla="*/ 12834684 h 376"/>
              <a:gd name="T66" fmla="*/ 15368539 w 594"/>
              <a:gd name="T67" fmla="*/ 11497764 h 376"/>
              <a:gd name="T68" fmla="*/ 15416533 w 594"/>
              <a:gd name="T69" fmla="*/ 10071548 h 376"/>
              <a:gd name="T70" fmla="*/ 16040891 w 594"/>
              <a:gd name="T71" fmla="*/ 8690085 h 376"/>
              <a:gd name="T72" fmla="*/ 17097412 w 594"/>
              <a:gd name="T73" fmla="*/ 7665176 h 376"/>
              <a:gd name="T74" fmla="*/ 20027007 w 594"/>
              <a:gd name="T75" fmla="*/ 6239171 h 376"/>
              <a:gd name="T76" fmla="*/ 21515911 w 594"/>
              <a:gd name="T77" fmla="*/ 6060788 h 376"/>
              <a:gd name="T78" fmla="*/ 23245003 w 594"/>
              <a:gd name="T79" fmla="*/ 6417342 h 376"/>
              <a:gd name="T80" fmla="*/ 25069864 w 594"/>
              <a:gd name="T81" fmla="*/ 7798805 h 376"/>
              <a:gd name="T82" fmla="*/ 26462780 w 594"/>
              <a:gd name="T83" fmla="*/ 8690085 h 376"/>
              <a:gd name="T84" fmla="*/ 27615289 w 594"/>
              <a:gd name="T85" fmla="*/ 8422827 h 376"/>
              <a:gd name="T86" fmla="*/ 28383848 w 594"/>
              <a:gd name="T87" fmla="*/ 7531548 h 376"/>
              <a:gd name="T88" fmla="*/ 28479836 w 594"/>
              <a:gd name="T89" fmla="*/ 6372799 h 376"/>
              <a:gd name="T90" fmla="*/ 27615289 w 594"/>
              <a:gd name="T91" fmla="*/ 4322771 h 376"/>
              <a:gd name="T92" fmla="*/ 25502247 w 594"/>
              <a:gd name="T93" fmla="*/ 1693474 h 376"/>
              <a:gd name="T94" fmla="*/ 23292997 w 594"/>
              <a:gd name="T95" fmla="*/ 356554 h 376"/>
              <a:gd name="T96" fmla="*/ 19450862 w 594"/>
              <a:gd name="T97" fmla="*/ 44543 h 376"/>
              <a:gd name="T98" fmla="*/ 17481801 w 594"/>
              <a:gd name="T99" fmla="*/ 267468 h 376"/>
              <a:gd name="T100" fmla="*/ 15704715 w 594"/>
              <a:gd name="T101" fmla="*/ 980366 h 37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94" h="376">
                <a:moveTo>
                  <a:pt x="413" y="98"/>
                </a:moveTo>
                <a:lnTo>
                  <a:pt x="395" y="103"/>
                </a:lnTo>
                <a:lnTo>
                  <a:pt x="369" y="111"/>
                </a:lnTo>
                <a:lnTo>
                  <a:pt x="363" y="112"/>
                </a:lnTo>
                <a:lnTo>
                  <a:pt x="357" y="113"/>
                </a:lnTo>
                <a:lnTo>
                  <a:pt x="351" y="112"/>
                </a:lnTo>
                <a:lnTo>
                  <a:pt x="347" y="111"/>
                </a:lnTo>
                <a:lnTo>
                  <a:pt x="341" y="109"/>
                </a:lnTo>
                <a:lnTo>
                  <a:pt x="338" y="104"/>
                </a:lnTo>
                <a:lnTo>
                  <a:pt x="335" y="99"/>
                </a:lnTo>
                <a:lnTo>
                  <a:pt x="333" y="93"/>
                </a:lnTo>
                <a:lnTo>
                  <a:pt x="333" y="86"/>
                </a:lnTo>
                <a:lnTo>
                  <a:pt x="334" y="80"/>
                </a:lnTo>
                <a:lnTo>
                  <a:pt x="336" y="74"/>
                </a:lnTo>
                <a:lnTo>
                  <a:pt x="338" y="69"/>
                </a:lnTo>
                <a:lnTo>
                  <a:pt x="342" y="65"/>
                </a:lnTo>
                <a:lnTo>
                  <a:pt x="347" y="61"/>
                </a:lnTo>
                <a:lnTo>
                  <a:pt x="352" y="57"/>
                </a:lnTo>
                <a:lnTo>
                  <a:pt x="357" y="54"/>
                </a:lnTo>
                <a:lnTo>
                  <a:pt x="378" y="46"/>
                </a:lnTo>
                <a:lnTo>
                  <a:pt x="387" y="42"/>
                </a:lnTo>
                <a:lnTo>
                  <a:pt x="399" y="38"/>
                </a:lnTo>
                <a:lnTo>
                  <a:pt x="412" y="36"/>
                </a:lnTo>
                <a:lnTo>
                  <a:pt x="422" y="36"/>
                </a:lnTo>
                <a:lnTo>
                  <a:pt x="434" y="37"/>
                </a:lnTo>
                <a:lnTo>
                  <a:pt x="444" y="39"/>
                </a:lnTo>
                <a:lnTo>
                  <a:pt x="452" y="44"/>
                </a:lnTo>
                <a:lnTo>
                  <a:pt x="460" y="48"/>
                </a:lnTo>
                <a:lnTo>
                  <a:pt x="465" y="53"/>
                </a:lnTo>
                <a:lnTo>
                  <a:pt x="466" y="56"/>
                </a:lnTo>
                <a:lnTo>
                  <a:pt x="468" y="60"/>
                </a:lnTo>
                <a:lnTo>
                  <a:pt x="468" y="63"/>
                </a:lnTo>
                <a:lnTo>
                  <a:pt x="469" y="66"/>
                </a:lnTo>
                <a:lnTo>
                  <a:pt x="468" y="69"/>
                </a:lnTo>
                <a:lnTo>
                  <a:pt x="467" y="72"/>
                </a:lnTo>
                <a:lnTo>
                  <a:pt x="465" y="76"/>
                </a:lnTo>
                <a:lnTo>
                  <a:pt x="463" y="79"/>
                </a:lnTo>
                <a:lnTo>
                  <a:pt x="460" y="81"/>
                </a:lnTo>
                <a:lnTo>
                  <a:pt x="456" y="84"/>
                </a:lnTo>
                <a:lnTo>
                  <a:pt x="451" y="87"/>
                </a:lnTo>
                <a:lnTo>
                  <a:pt x="445" y="89"/>
                </a:lnTo>
                <a:lnTo>
                  <a:pt x="431" y="94"/>
                </a:lnTo>
                <a:lnTo>
                  <a:pt x="413" y="98"/>
                </a:lnTo>
                <a:close/>
                <a:moveTo>
                  <a:pt x="327" y="22"/>
                </a:moveTo>
                <a:lnTo>
                  <a:pt x="320" y="28"/>
                </a:lnTo>
                <a:lnTo>
                  <a:pt x="315" y="33"/>
                </a:lnTo>
                <a:lnTo>
                  <a:pt x="308" y="39"/>
                </a:lnTo>
                <a:lnTo>
                  <a:pt x="304" y="46"/>
                </a:lnTo>
                <a:lnTo>
                  <a:pt x="296" y="60"/>
                </a:lnTo>
                <a:lnTo>
                  <a:pt x="290" y="73"/>
                </a:lnTo>
                <a:lnTo>
                  <a:pt x="285" y="87"/>
                </a:lnTo>
                <a:lnTo>
                  <a:pt x="278" y="102"/>
                </a:lnTo>
                <a:lnTo>
                  <a:pt x="275" y="109"/>
                </a:lnTo>
                <a:lnTo>
                  <a:pt x="271" y="115"/>
                </a:lnTo>
                <a:lnTo>
                  <a:pt x="267" y="121"/>
                </a:lnTo>
                <a:lnTo>
                  <a:pt x="261" y="128"/>
                </a:lnTo>
                <a:lnTo>
                  <a:pt x="251" y="137"/>
                </a:lnTo>
                <a:lnTo>
                  <a:pt x="240" y="145"/>
                </a:lnTo>
                <a:lnTo>
                  <a:pt x="230" y="149"/>
                </a:lnTo>
                <a:lnTo>
                  <a:pt x="222" y="152"/>
                </a:lnTo>
                <a:lnTo>
                  <a:pt x="213" y="153"/>
                </a:lnTo>
                <a:lnTo>
                  <a:pt x="205" y="153"/>
                </a:lnTo>
                <a:lnTo>
                  <a:pt x="195" y="152"/>
                </a:lnTo>
                <a:lnTo>
                  <a:pt x="187" y="150"/>
                </a:lnTo>
                <a:lnTo>
                  <a:pt x="168" y="144"/>
                </a:lnTo>
                <a:lnTo>
                  <a:pt x="148" y="136"/>
                </a:lnTo>
                <a:lnTo>
                  <a:pt x="136" y="133"/>
                </a:lnTo>
                <a:lnTo>
                  <a:pt x="125" y="130"/>
                </a:lnTo>
                <a:lnTo>
                  <a:pt x="112" y="129"/>
                </a:lnTo>
                <a:lnTo>
                  <a:pt x="98" y="128"/>
                </a:lnTo>
                <a:lnTo>
                  <a:pt x="86" y="129"/>
                </a:lnTo>
                <a:lnTo>
                  <a:pt x="75" y="131"/>
                </a:lnTo>
                <a:lnTo>
                  <a:pt x="64" y="135"/>
                </a:lnTo>
                <a:lnTo>
                  <a:pt x="52" y="141"/>
                </a:lnTo>
                <a:lnTo>
                  <a:pt x="41" y="146"/>
                </a:lnTo>
                <a:lnTo>
                  <a:pt x="32" y="152"/>
                </a:lnTo>
                <a:lnTo>
                  <a:pt x="23" y="160"/>
                </a:lnTo>
                <a:lnTo>
                  <a:pt x="15" y="166"/>
                </a:lnTo>
                <a:lnTo>
                  <a:pt x="8" y="173"/>
                </a:lnTo>
                <a:lnTo>
                  <a:pt x="3" y="179"/>
                </a:lnTo>
                <a:lnTo>
                  <a:pt x="1" y="185"/>
                </a:lnTo>
                <a:lnTo>
                  <a:pt x="0" y="190"/>
                </a:lnTo>
                <a:lnTo>
                  <a:pt x="0" y="192"/>
                </a:lnTo>
                <a:lnTo>
                  <a:pt x="1" y="193"/>
                </a:lnTo>
                <a:lnTo>
                  <a:pt x="3" y="194"/>
                </a:lnTo>
                <a:lnTo>
                  <a:pt x="5" y="195"/>
                </a:lnTo>
                <a:lnTo>
                  <a:pt x="11" y="195"/>
                </a:lnTo>
                <a:lnTo>
                  <a:pt x="21" y="193"/>
                </a:lnTo>
                <a:lnTo>
                  <a:pt x="39" y="190"/>
                </a:lnTo>
                <a:lnTo>
                  <a:pt x="56" y="187"/>
                </a:lnTo>
                <a:lnTo>
                  <a:pt x="72" y="185"/>
                </a:lnTo>
                <a:lnTo>
                  <a:pt x="88" y="184"/>
                </a:lnTo>
                <a:lnTo>
                  <a:pt x="104" y="185"/>
                </a:lnTo>
                <a:lnTo>
                  <a:pt x="119" y="188"/>
                </a:lnTo>
                <a:lnTo>
                  <a:pt x="134" y="191"/>
                </a:lnTo>
                <a:lnTo>
                  <a:pt x="148" y="195"/>
                </a:lnTo>
                <a:lnTo>
                  <a:pt x="162" y="200"/>
                </a:lnTo>
                <a:lnTo>
                  <a:pt x="175" y="208"/>
                </a:lnTo>
                <a:lnTo>
                  <a:pt x="188" y="215"/>
                </a:lnTo>
                <a:lnTo>
                  <a:pt x="200" y="224"/>
                </a:lnTo>
                <a:lnTo>
                  <a:pt x="213" y="235"/>
                </a:lnTo>
                <a:lnTo>
                  <a:pt x="225" y="245"/>
                </a:lnTo>
                <a:lnTo>
                  <a:pt x="238" y="258"/>
                </a:lnTo>
                <a:lnTo>
                  <a:pt x="250" y="272"/>
                </a:lnTo>
                <a:lnTo>
                  <a:pt x="264" y="288"/>
                </a:lnTo>
                <a:lnTo>
                  <a:pt x="290" y="310"/>
                </a:lnTo>
                <a:lnTo>
                  <a:pt x="305" y="323"/>
                </a:lnTo>
                <a:lnTo>
                  <a:pt x="321" y="335"/>
                </a:lnTo>
                <a:lnTo>
                  <a:pt x="337" y="347"/>
                </a:lnTo>
                <a:lnTo>
                  <a:pt x="353" y="357"/>
                </a:lnTo>
                <a:lnTo>
                  <a:pt x="368" y="366"/>
                </a:lnTo>
                <a:lnTo>
                  <a:pt x="381" y="372"/>
                </a:lnTo>
                <a:lnTo>
                  <a:pt x="387" y="374"/>
                </a:lnTo>
                <a:lnTo>
                  <a:pt x="393" y="376"/>
                </a:lnTo>
                <a:lnTo>
                  <a:pt x="397" y="376"/>
                </a:lnTo>
                <a:lnTo>
                  <a:pt x="401" y="376"/>
                </a:lnTo>
                <a:lnTo>
                  <a:pt x="405" y="375"/>
                </a:lnTo>
                <a:lnTo>
                  <a:pt x="408" y="372"/>
                </a:lnTo>
                <a:lnTo>
                  <a:pt x="409" y="369"/>
                </a:lnTo>
                <a:lnTo>
                  <a:pt x="410" y="364"/>
                </a:lnTo>
                <a:lnTo>
                  <a:pt x="410" y="358"/>
                </a:lnTo>
                <a:lnTo>
                  <a:pt x="408" y="351"/>
                </a:lnTo>
                <a:lnTo>
                  <a:pt x="405" y="341"/>
                </a:lnTo>
                <a:lnTo>
                  <a:pt x="401" y="331"/>
                </a:lnTo>
                <a:lnTo>
                  <a:pt x="398" y="327"/>
                </a:lnTo>
                <a:lnTo>
                  <a:pt x="390" y="323"/>
                </a:lnTo>
                <a:lnTo>
                  <a:pt x="381" y="318"/>
                </a:lnTo>
                <a:lnTo>
                  <a:pt x="370" y="312"/>
                </a:lnTo>
                <a:lnTo>
                  <a:pt x="358" y="306"/>
                </a:lnTo>
                <a:lnTo>
                  <a:pt x="348" y="300"/>
                </a:lnTo>
                <a:lnTo>
                  <a:pt x="338" y="293"/>
                </a:lnTo>
                <a:lnTo>
                  <a:pt x="333" y="288"/>
                </a:lnTo>
                <a:lnTo>
                  <a:pt x="329" y="280"/>
                </a:lnTo>
                <a:lnTo>
                  <a:pt x="324" y="274"/>
                </a:lnTo>
                <a:lnTo>
                  <a:pt x="322" y="267"/>
                </a:lnTo>
                <a:lnTo>
                  <a:pt x="320" y="258"/>
                </a:lnTo>
                <a:lnTo>
                  <a:pt x="319" y="251"/>
                </a:lnTo>
                <a:lnTo>
                  <a:pt x="319" y="242"/>
                </a:lnTo>
                <a:lnTo>
                  <a:pt x="320" y="235"/>
                </a:lnTo>
                <a:lnTo>
                  <a:pt x="321" y="226"/>
                </a:lnTo>
                <a:lnTo>
                  <a:pt x="323" y="219"/>
                </a:lnTo>
                <a:lnTo>
                  <a:pt x="326" y="210"/>
                </a:lnTo>
                <a:lnTo>
                  <a:pt x="330" y="203"/>
                </a:lnTo>
                <a:lnTo>
                  <a:pt x="334" y="195"/>
                </a:lnTo>
                <a:lnTo>
                  <a:pt x="339" y="189"/>
                </a:lnTo>
                <a:lnTo>
                  <a:pt x="343" y="182"/>
                </a:lnTo>
                <a:lnTo>
                  <a:pt x="350" y="177"/>
                </a:lnTo>
                <a:lnTo>
                  <a:pt x="356" y="172"/>
                </a:lnTo>
                <a:lnTo>
                  <a:pt x="371" y="161"/>
                </a:lnTo>
                <a:lnTo>
                  <a:pt x="387" y="152"/>
                </a:lnTo>
                <a:lnTo>
                  <a:pt x="402" y="145"/>
                </a:lnTo>
                <a:lnTo>
                  <a:pt x="417" y="140"/>
                </a:lnTo>
                <a:lnTo>
                  <a:pt x="425" y="138"/>
                </a:lnTo>
                <a:lnTo>
                  <a:pt x="432" y="137"/>
                </a:lnTo>
                <a:lnTo>
                  <a:pt x="441" y="136"/>
                </a:lnTo>
                <a:lnTo>
                  <a:pt x="448" y="136"/>
                </a:lnTo>
                <a:lnTo>
                  <a:pt x="457" y="137"/>
                </a:lnTo>
                <a:lnTo>
                  <a:pt x="466" y="138"/>
                </a:lnTo>
                <a:lnTo>
                  <a:pt x="475" y="141"/>
                </a:lnTo>
                <a:lnTo>
                  <a:pt x="484" y="144"/>
                </a:lnTo>
                <a:lnTo>
                  <a:pt x="493" y="148"/>
                </a:lnTo>
                <a:lnTo>
                  <a:pt x="503" y="156"/>
                </a:lnTo>
                <a:lnTo>
                  <a:pt x="512" y="165"/>
                </a:lnTo>
                <a:lnTo>
                  <a:pt x="522" y="175"/>
                </a:lnTo>
                <a:lnTo>
                  <a:pt x="531" y="183"/>
                </a:lnTo>
                <a:lnTo>
                  <a:pt x="541" y="191"/>
                </a:lnTo>
                <a:lnTo>
                  <a:pt x="546" y="193"/>
                </a:lnTo>
                <a:lnTo>
                  <a:pt x="551" y="195"/>
                </a:lnTo>
                <a:lnTo>
                  <a:pt x="556" y="195"/>
                </a:lnTo>
                <a:lnTo>
                  <a:pt x="560" y="195"/>
                </a:lnTo>
                <a:lnTo>
                  <a:pt x="569" y="192"/>
                </a:lnTo>
                <a:lnTo>
                  <a:pt x="575" y="189"/>
                </a:lnTo>
                <a:lnTo>
                  <a:pt x="580" y="184"/>
                </a:lnTo>
                <a:lnTo>
                  <a:pt x="585" y="180"/>
                </a:lnTo>
                <a:lnTo>
                  <a:pt x="589" y="175"/>
                </a:lnTo>
                <a:lnTo>
                  <a:pt x="591" y="169"/>
                </a:lnTo>
                <a:lnTo>
                  <a:pt x="593" y="163"/>
                </a:lnTo>
                <a:lnTo>
                  <a:pt x="594" y="157"/>
                </a:lnTo>
                <a:lnTo>
                  <a:pt x="594" y="150"/>
                </a:lnTo>
                <a:lnTo>
                  <a:pt x="593" y="143"/>
                </a:lnTo>
                <a:lnTo>
                  <a:pt x="592" y="135"/>
                </a:lnTo>
                <a:lnTo>
                  <a:pt x="590" y="128"/>
                </a:lnTo>
                <a:lnTo>
                  <a:pt x="584" y="113"/>
                </a:lnTo>
                <a:lnTo>
                  <a:pt x="575" y="97"/>
                </a:lnTo>
                <a:lnTo>
                  <a:pt x="566" y="81"/>
                </a:lnTo>
                <a:lnTo>
                  <a:pt x="555" y="66"/>
                </a:lnTo>
                <a:lnTo>
                  <a:pt x="543" y="52"/>
                </a:lnTo>
                <a:lnTo>
                  <a:pt x="531" y="38"/>
                </a:lnTo>
                <a:lnTo>
                  <a:pt x="519" y="28"/>
                </a:lnTo>
                <a:lnTo>
                  <a:pt x="507" y="18"/>
                </a:lnTo>
                <a:lnTo>
                  <a:pt x="496" y="12"/>
                </a:lnTo>
                <a:lnTo>
                  <a:pt x="485" y="8"/>
                </a:lnTo>
                <a:lnTo>
                  <a:pt x="467" y="4"/>
                </a:lnTo>
                <a:lnTo>
                  <a:pt x="447" y="2"/>
                </a:lnTo>
                <a:lnTo>
                  <a:pt x="426" y="0"/>
                </a:lnTo>
                <a:lnTo>
                  <a:pt x="405" y="1"/>
                </a:lnTo>
                <a:lnTo>
                  <a:pt x="395" y="1"/>
                </a:lnTo>
                <a:lnTo>
                  <a:pt x="384" y="3"/>
                </a:lnTo>
                <a:lnTo>
                  <a:pt x="373" y="4"/>
                </a:lnTo>
                <a:lnTo>
                  <a:pt x="364" y="6"/>
                </a:lnTo>
                <a:lnTo>
                  <a:pt x="354" y="9"/>
                </a:lnTo>
                <a:lnTo>
                  <a:pt x="345" y="13"/>
                </a:lnTo>
                <a:lnTo>
                  <a:pt x="336" y="17"/>
                </a:lnTo>
                <a:lnTo>
                  <a:pt x="327" y="22"/>
                </a:lnTo>
                <a:close/>
              </a:path>
            </a:pathLst>
          </a:custGeom>
          <a:solidFill>
            <a:srgbClr val="FFFFFF"/>
          </a:solidFill>
          <a:ln w="9525">
            <a:noFill/>
            <a:round/>
            <a:headEnd/>
            <a:tailEnd/>
          </a:ln>
        </p:spPr>
        <p:txBody>
          <a:bodyPr/>
          <a:lstStyle/>
          <a:p>
            <a:endParaRPr lang="en-US"/>
          </a:p>
        </p:txBody>
      </p:sp>
      <p:sp>
        <p:nvSpPr>
          <p:cNvPr id="523" name="Freeform 527"/>
          <p:cNvSpPr>
            <a:spLocks/>
          </p:cNvSpPr>
          <p:nvPr/>
        </p:nvSpPr>
        <p:spPr bwMode="auto">
          <a:xfrm>
            <a:off x="3008313" y="1158875"/>
            <a:ext cx="90487" cy="73025"/>
          </a:xfrm>
          <a:custGeom>
            <a:avLst/>
            <a:gdLst>
              <a:gd name="T0" fmla="*/ 11318183 w 421"/>
              <a:gd name="T1" fmla="*/ 3668810 h 341"/>
              <a:gd name="T2" fmla="*/ 13165966 w 421"/>
              <a:gd name="T3" fmla="*/ 5090549 h 341"/>
              <a:gd name="T4" fmla="*/ 13766490 w 421"/>
              <a:gd name="T5" fmla="*/ 6053580 h 341"/>
              <a:gd name="T6" fmla="*/ 13766490 w 421"/>
              <a:gd name="T7" fmla="*/ 6512074 h 341"/>
              <a:gd name="T8" fmla="*/ 13489441 w 421"/>
              <a:gd name="T9" fmla="*/ 6924954 h 341"/>
              <a:gd name="T10" fmla="*/ 12241967 w 421"/>
              <a:gd name="T11" fmla="*/ 7612803 h 341"/>
              <a:gd name="T12" fmla="*/ 9978502 w 421"/>
              <a:gd name="T13" fmla="*/ 8438349 h 341"/>
              <a:gd name="T14" fmla="*/ 9054503 w 421"/>
              <a:gd name="T15" fmla="*/ 9034327 h 341"/>
              <a:gd name="T16" fmla="*/ 8269136 w 421"/>
              <a:gd name="T17" fmla="*/ 9951530 h 341"/>
              <a:gd name="T18" fmla="*/ 7622401 w 421"/>
              <a:gd name="T19" fmla="*/ 11235785 h 341"/>
              <a:gd name="T20" fmla="*/ 7391348 w 421"/>
              <a:gd name="T21" fmla="*/ 12336300 h 341"/>
              <a:gd name="T22" fmla="*/ 7437559 w 421"/>
              <a:gd name="T23" fmla="*/ 13437028 h 341"/>
              <a:gd name="T24" fmla="*/ 7714823 w 421"/>
              <a:gd name="T25" fmla="*/ 14491715 h 341"/>
              <a:gd name="T26" fmla="*/ 8315347 w 421"/>
              <a:gd name="T27" fmla="*/ 15271433 h 341"/>
              <a:gd name="T28" fmla="*/ 9239346 w 421"/>
              <a:gd name="T29" fmla="*/ 15638272 h 341"/>
              <a:gd name="T30" fmla="*/ 9008293 w 421"/>
              <a:gd name="T31" fmla="*/ 14583585 h 341"/>
              <a:gd name="T32" fmla="*/ 9054503 w 421"/>
              <a:gd name="T33" fmla="*/ 13528684 h 341"/>
              <a:gd name="T34" fmla="*/ 9377763 w 421"/>
              <a:gd name="T35" fmla="*/ 12290472 h 341"/>
              <a:gd name="T36" fmla="*/ 10532816 w 421"/>
              <a:gd name="T37" fmla="*/ 10777077 h 341"/>
              <a:gd name="T38" fmla="*/ 12195756 w 421"/>
              <a:gd name="T39" fmla="*/ 9814046 h 341"/>
              <a:gd name="T40" fmla="*/ 13489441 w 421"/>
              <a:gd name="T41" fmla="*/ 9630520 h 341"/>
              <a:gd name="T42" fmla="*/ 14505646 w 421"/>
              <a:gd name="T43" fmla="*/ 9722390 h 341"/>
              <a:gd name="T44" fmla="*/ 15568278 w 421"/>
              <a:gd name="T45" fmla="*/ 10089228 h 341"/>
              <a:gd name="T46" fmla="*/ 17508482 w 421"/>
              <a:gd name="T47" fmla="*/ 11510967 h 341"/>
              <a:gd name="T48" fmla="*/ 18386271 w 421"/>
              <a:gd name="T49" fmla="*/ 11877805 h 341"/>
              <a:gd name="T50" fmla="*/ 18940584 w 421"/>
              <a:gd name="T51" fmla="*/ 11923633 h 341"/>
              <a:gd name="T52" fmla="*/ 19310055 w 421"/>
              <a:gd name="T53" fmla="*/ 11785935 h 341"/>
              <a:gd name="T54" fmla="*/ 19448687 w 421"/>
              <a:gd name="T55" fmla="*/ 11419097 h 341"/>
              <a:gd name="T56" fmla="*/ 19310055 w 421"/>
              <a:gd name="T57" fmla="*/ 10547722 h 341"/>
              <a:gd name="T58" fmla="*/ 18432266 w 421"/>
              <a:gd name="T59" fmla="*/ 8896843 h 341"/>
              <a:gd name="T60" fmla="*/ 17231218 w 421"/>
              <a:gd name="T61" fmla="*/ 7245965 h 341"/>
              <a:gd name="T62" fmla="*/ 16769326 w 421"/>
              <a:gd name="T63" fmla="*/ 6420418 h 341"/>
              <a:gd name="T64" fmla="*/ 16676905 w 421"/>
              <a:gd name="T65" fmla="*/ 4998679 h 341"/>
              <a:gd name="T66" fmla="*/ 16353430 w 421"/>
              <a:gd name="T67" fmla="*/ 3989820 h 341"/>
              <a:gd name="T68" fmla="*/ 15475856 w 421"/>
              <a:gd name="T69" fmla="*/ 2889092 h 341"/>
              <a:gd name="T70" fmla="*/ 13627858 w 421"/>
              <a:gd name="T71" fmla="*/ 1559223 h 341"/>
              <a:gd name="T72" fmla="*/ 11502811 w 421"/>
              <a:gd name="T73" fmla="*/ 596192 h 341"/>
              <a:gd name="T74" fmla="*/ 9516395 w 421"/>
              <a:gd name="T75" fmla="*/ 91656 h 341"/>
              <a:gd name="T76" fmla="*/ 7668612 w 421"/>
              <a:gd name="T77" fmla="*/ 0 h 341"/>
              <a:gd name="T78" fmla="*/ 5867040 w 421"/>
              <a:gd name="T79" fmla="*/ 229354 h 341"/>
              <a:gd name="T80" fmla="*/ 4296306 w 421"/>
              <a:gd name="T81" fmla="*/ 642020 h 341"/>
              <a:gd name="T82" fmla="*/ 1801573 w 421"/>
              <a:gd name="T83" fmla="*/ 1788577 h 341"/>
              <a:gd name="T84" fmla="*/ 0 w 421"/>
              <a:gd name="T85" fmla="*/ 3118446 h 341"/>
              <a:gd name="T86" fmla="*/ 3187464 w 421"/>
              <a:gd name="T87" fmla="*/ 3072618 h 341"/>
              <a:gd name="T88" fmla="*/ 8500190 w 421"/>
              <a:gd name="T89" fmla="*/ 3026790 h 34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21" h="341">
                <a:moveTo>
                  <a:pt x="218" y="66"/>
                </a:moveTo>
                <a:lnTo>
                  <a:pt x="229" y="71"/>
                </a:lnTo>
                <a:lnTo>
                  <a:pt x="245" y="80"/>
                </a:lnTo>
                <a:lnTo>
                  <a:pt x="262" y="90"/>
                </a:lnTo>
                <a:lnTo>
                  <a:pt x="278" y="103"/>
                </a:lnTo>
                <a:lnTo>
                  <a:pt x="285" y="111"/>
                </a:lnTo>
                <a:lnTo>
                  <a:pt x="291" y="118"/>
                </a:lnTo>
                <a:lnTo>
                  <a:pt x="295" y="125"/>
                </a:lnTo>
                <a:lnTo>
                  <a:pt x="298" y="132"/>
                </a:lnTo>
                <a:lnTo>
                  <a:pt x="298" y="135"/>
                </a:lnTo>
                <a:lnTo>
                  <a:pt x="298" y="138"/>
                </a:lnTo>
                <a:lnTo>
                  <a:pt x="298" y="142"/>
                </a:lnTo>
                <a:lnTo>
                  <a:pt x="296" y="145"/>
                </a:lnTo>
                <a:lnTo>
                  <a:pt x="295" y="148"/>
                </a:lnTo>
                <a:lnTo>
                  <a:pt x="292" y="151"/>
                </a:lnTo>
                <a:lnTo>
                  <a:pt x="289" y="154"/>
                </a:lnTo>
                <a:lnTo>
                  <a:pt x="284" y="157"/>
                </a:lnTo>
                <a:lnTo>
                  <a:pt x="265" y="166"/>
                </a:lnTo>
                <a:lnTo>
                  <a:pt x="247" y="174"/>
                </a:lnTo>
                <a:lnTo>
                  <a:pt x="231" y="179"/>
                </a:lnTo>
                <a:lnTo>
                  <a:pt x="216" y="184"/>
                </a:lnTo>
                <a:lnTo>
                  <a:pt x="210" y="189"/>
                </a:lnTo>
                <a:lnTo>
                  <a:pt x="202" y="192"/>
                </a:lnTo>
                <a:lnTo>
                  <a:pt x="196" y="197"/>
                </a:lnTo>
                <a:lnTo>
                  <a:pt x="190" y="203"/>
                </a:lnTo>
                <a:lnTo>
                  <a:pt x="184" y="209"/>
                </a:lnTo>
                <a:lnTo>
                  <a:pt x="179" y="217"/>
                </a:lnTo>
                <a:lnTo>
                  <a:pt x="172" y="227"/>
                </a:lnTo>
                <a:lnTo>
                  <a:pt x="167" y="239"/>
                </a:lnTo>
                <a:lnTo>
                  <a:pt x="165" y="245"/>
                </a:lnTo>
                <a:lnTo>
                  <a:pt x="163" y="253"/>
                </a:lnTo>
                <a:lnTo>
                  <a:pt x="161" y="261"/>
                </a:lnTo>
                <a:lnTo>
                  <a:pt x="160" y="269"/>
                </a:lnTo>
                <a:lnTo>
                  <a:pt x="160" y="277"/>
                </a:lnTo>
                <a:lnTo>
                  <a:pt x="160" y="286"/>
                </a:lnTo>
                <a:lnTo>
                  <a:pt x="161" y="293"/>
                </a:lnTo>
                <a:lnTo>
                  <a:pt x="162" y="302"/>
                </a:lnTo>
                <a:lnTo>
                  <a:pt x="164" y="309"/>
                </a:lnTo>
                <a:lnTo>
                  <a:pt x="167" y="316"/>
                </a:lnTo>
                <a:lnTo>
                  <a:pt x="170" y="322"/>
                </a:lnTo>
                <a:lnTo>
                  <a:pt x="174" y="327"/>
                </a:lnTo>
                <a:lnTo>
                  <a:pt x="180" y="333"/>
                </a:lnTo>
                <a:lnTo>
                  <a:pt x="186" y="337"/>
                </a:lnTo>
                <a:lnTo>
                  <a:pt x="193" y="339"/>
                </a:lnTo>
                <a:lnTo>
                  <a:pt x="200" y="341"/>
                </a:lnTo>
                <a:lnTo>
                  <a:pt x="198" y="333"/>
                </a:lnTo>
                <a:lnTo>
                  <a:pt x="196" y="325"/>
                </a:lnTo>
                <a:lnTo>
                  <a:pt x="195" y="318"/>
                </a:lnTo>
                <a:lnTo>
                  <a:pt x="195" y="310"/>
                </a:lnTo>
                <a:lnTo>
                  <a:pt x="195" y="303"/>
                </a:lnTo>
                <a:lnTo>
                  <a:pt x="196" y="295"/>
                </a:lnTo>
                <a:lnTo>
                  <a:pt x="197" y="288"/>
                </a:lnTo>
                <a:lnTo>
                  <a:pt x="198" y="281"/>
                </a:lnTo>
                <a:lnTo>
                  <a:pt x="203" y="268"/>
                </a:lnTo>
                <a:lnTo>
                  <a:pt x="210" y="256"/>
                </a:lnTo>
                <a:lnTo>
                  <a:pt x="218" y="245"/>
                </a:lnTo>
                <a:lnTo>
                  <a:pt x="228" y="235"/>
                </a:lnTo>
                <a:lnTo>
                  <a:pt x="239" y="226"/>
                </a:lnTo>
                <a:lnTo>
                  <a:pt x="251" y="220"/>
                </a:lnTo>
                <a:lnTo>
                  <a:pt x="264" y="214"/>
                </a:lnTo>
                <a:lnTo>
                  <a:pt x="278" y="211"/>
                </a:lnTo>
                <a:lnTo>
                  <a:pt x="285" y="210"/>
                </a:lnTo>
                <a:lnTo>
                  <a:pt x="292" y="210"/>
                </a:lnTo>
                <a:lnTo>
                  <a:pt x="299" y="210"/>
                </a:lnTo>
                <a:lnTo>
                  <a:pt x="307" y="211"/>
                </a:lnTo>
                <a:lnTo>
                  <a:pt x="314" y="212"/>
                </a:lnTo>
                <a:lnTo>
                  <a:pt x="322" y="214"/>
                </a:lnTo>
                <a:lnTo>
                  <a:pt x="329" y="216"/>
                </a:lnTo>
                <a:lnTo>
                  <a:pt x="337" y="220"/>
                </a:lnTo>
                <a:lnTo>
                  <a:pt x="353" y="230"/>
                </a:lnTo>
                <a:lnTo>
                  <a:pt x="370" y="244"/>
                </a:lnTo>
                <a:lnTo>
                  <a:pt x="379" y="251"/>
                </a:lnTo>
                <a:lnTo>
                  <a:pt x="388" y="256"/>
                </a:lnTo>
                <a:lnTo>
                  <a:pt x="392" y="258"/>
                </a:lnTo>
                <a:lnTo>
                  <a:pt x="398" y="259"/>
                </a:lnTo>
                <a:lnTo>
                  <a:pt x="402" y="260"/>
                </a:lnTo>
                <a:lnTo>
                  <a:pt x="406" y="261"/>
                </a:lnTo>
                <a:lnTo>
                  <a:pt x="410" y="260"/>
                </a:lnTo>
                <a:lnTo>
                  <a:pt x="414" y="260"/>
                </a:lnTo>
                <a:lnTo>
                  <a:pt x="416" y="258"/>
                </a:lnTo>
                <a:lnTo>
                  <a:pt x="418" y="257"/>
                </a:lnTo>
                <a:lnTo>
                  <a:pt x="420" y="255"/>
                </a:lnTo>
                <a:lnTo>
                  <a:pt x="421" y="252"/>
                </a:lnTo>
                <a:lnTo>
                  <a:pt x="421" y="249"/>
                </a:lnTo>
                <a:lnTo>
                  <a:pt x="421" y="246"/>
                </a:lnTo>
                <a:lnTo>
                  <a:pt x="420" y="239"/>
                </a:lnTo>
                <a:lnTo>
                  <a:pt x="418" y="230"/>
                </a:lnTo>
                <a:lnTo>
                  <a:pt x="414" y="222"/>
                </a:lnTo>
                <a:lnTo>
                  <a:pt x="409" y="212"/>
                </a:lnTo>
                <a:lnTo>
                  <a:pt x="399" y="194"/>
                </a:lnTo>
                <a:lnTo>
                  <a:pt x="387" y="177"/>
                </a:lnTo>
                <a:lnTo>
                  <a:pt x="378" y="164"/>
                </a:lnTo>
                <a:lnTo>
                  <a:pt x="373" y="158"/>
                </a:lnTo>
                <a:lnTo>
                  <a:pt x="369" y="151"/>
                </a:lnTo>
                <a:lnTo>
                  <a:pt x="366" y="146"/>
                </a:lnTo>
                <a:lnTo>
                  <a:pt x="363" y="140"/>
                </a:lnTo>
                <a:lnTo>
                  <a:pt x="362" y="133"/>
                </a:lnTo>
                <a:lnTo>
                  <a:pt x="362" y="121"/>
                </a:lnTo>
                <a:lnTo>
                  <a:pt x="361" y="109"/>
                </a:lnTo>
                <a:lnTo>
                  <a:pt x="359" y="102"/>
                </a:lnTo>
                <a:lnTo>
                  <a:pt x="357" y="95"/>
                </a:lnTo>
                <a:lnTo>
                  <a:pt x="354" y="87"/>
                </a:lnTo>
                <a:lnTo>
                  <a:pt x="350" y="80"/>
                </a:lnTo>
                <a:lnTo>
                  <a:pt x="343" y="71"/>
                </a:lnTo>
                <a:lnTo>
                  <a:pt x="335" y="63"/>
                </a:lnTo>
                <a:lnTo>
                  <a:pt x="324" y="54"/>
                </a:lnTo>
                <a:lnTo>
                  <a:pt x="310" y="44"/>
                </a:lnTo>
                <a:lnTo>
                  <a:pt x="295" y="34"/>
                </a:lnTo>
                <a:lnTo>
                  <a:pt x="279" y="26"/>
                </a:lnTo>
                <a:lnTo>
                  <a:pt x="264" y="19"/>
                </a:lnTo>
                <a:lnTo>
                  <a:pt x="249" y="13"/>
                </a:lnTo>
                <a:lnTo>
                  <a:pt x="235" y="8"/>
                </a:lnTo>
                <a:lnTo>
                  <a:pt x="220" y="5"/>
                </a:lnTo>
                <a:lnTo>
                  <a:pt x="206" y="2"/>
                </a:lnTo>
                <a:lnTo>
                  <a:pt x="193" y="1"/>
                </a:lnTo>
                <a:lnTo>
                  <a:pt x="179" y="0"/>
                </a:lnTo>
                <a:lnTo>
                  <a:pt x="166" y="0"/>
                </a:lnTo>
                <a:lnTo>
                  <a:pt x="152" y="1"/>
                </a:lnTo>
                <a:lnTo>
                  <a:pt x="140" y="3"/>
                </a:lnTo>
                <a:lnTo>
                  <a:pt x="127" y="5"/>
                </a:lnTo>
                <a:lnTo>
                  <a:pt x="116" y="7"/>
                </a:lnTo>
                <a:lnTo>
                  <a:pt x="105" y="10"/>
                </a:lnTo>
                <a:lnTo>
                  <a:pt x="93" y="14"/>
                </a:lnTo>
                <a:lnTo>
                  <a:pt x="73" y="22"/>
                </a:lnTo>
                <a:lnTo>
                  <a:pt x="55" y="31"/>
                </a:lnTo>
                <a:lnTo>
                  <a:pt x="39" y="39"/>
                </a:lnTo>
                <a:lnTo>
                  <a:pt x="26" y="48"/>
                </a:lnTo>
                <a:lnTo>
                  <a:pt x="7" y="62"/>
                </a:lnTo>
                <a:lnTo>
                  <a:pt x="0" y="68"/>
                </a:lnTo>
                <a:lnTo>
                  <a:pt x="10" y="68"/>
                </a:lnTo>
                <a:lnTo>
                  <a:pt x="35" y="67"/>
                </a:lnTo>
                <a:lnTo>
                  <a:pt x="69" y="67"/>
                </a:lnTo>
                <a:lnTo>
                  <a:pt x="109" y="67"/>
                </a:lnTo>
                <a:lnTo>
                  <a:pt x="149" y="66"/>
                </a:lnTo>
                <a:lnTo>
                  <a:pt x="184" y="66"/>
                </a:lnTo>
                <a:lnTo>
                  <a:pt x="209" y="66"/>
                </a:lnTo>
                <a:lnTo>
                  <a:pt x="218" y="66"/>
                </a:lnTo>
                <a:close/>
              </a:path>
            </a:pathLst>
          </a:custGeom>
          <a:solidFill>
            <a:srgbClr val="FFFFFF"/>
          </a:solidFill>
          <a:ln w="9525">
            <a:noFill/>
            <a:round/>
            <a:headEnd/>
            <a:tailEnd/>
          </a:ln>
        </p:spPr>
        <p:txBody>
          <a:bodyPr/>
          <a:lstStyle/>
          <a:p>
            <a:endParaRPr lang="en-US"/>
          </a:p>
        </p:txBody>
      </p:sp>
      <p:sp>
        <p:nvSpPr>
          <p:cNvPr id="524" name="Freeform 528"/>
          <p:cNvSpPr>
            <a:spLocks/>
          </p:cNvSpPr>
          <p:nvPr/>
        </p:nvSpPr>
        <p:spPr bwMode="auto">
          <a:xfrm>
            <a:off x="3165475" y="1223963"/>
            <a:ext cx="101600" cy="98425"/>
          </a:xfrm>
          <a:custGeom>
            <a:avLst/>
            <a:gdLst>
              <a:gd name="T0" fmla="*/ 9182290 w 467"/>
              <a:gd name="T1" fmla="*/ 5936917 h 448"/>
              <a:gd name="T2" fmla="*/ 10034251 w 467"/>
              <a:gd name="T3" fmla="*/ 7240169 h 448"/>
              <a:gd name="T4" fmla="*/ 10696935 w 467"/>
              <a:gd name="T5" fmla="*/ 9412110 h 448"/>
              <a:gd name="T6" fmla="*/ 11028278 w 467"/>
              <a:gd name="T7" fmla="*/ 11294488 h 448"/>
              <a:gd name="T8" fmla="*/ 10839001 w 467"/>
              <a:gd name="T9" fmla="*/ 11729052 h 448"/>
              <a:gd name="T10" fmla="*/ 10555087 w 467"/>
              <a:gd name="T11" fmla="*/ 11922168 h 448"/>
              <a:gd name="T12" fmla="*/ 9608271 w 467"/>
              <a:gd name="T13" fmla="*/ 11777166 h 448"/>
              <a:gd name="T14" fmla="*/ 6768475 w 467"/>
              <a:gd name="T15" fmla="*/ 10425800 h 448"/>
              <a:gd name="T16" fmla="*/ 6200428 w 467"/>
              <a:gd name="T17" fmla="*/ 11101593 h 448"/>
              <a:gd name="T18" fmla="*/ 6721047 w 467"/>
              <a:gd name="T19" fmla="*/ 12694408 h 448"/>
              <a:gd name="T20" fmla="*/ 6863113 w 467"/>
              <a:gd name="T21" fmla="*/ 14045775 h 448"/>
              <a:gd name="T22" fmla="*/ 6673836 w 467"/>
              <a:gd name="T23" fmla="*/ 15155912 h 448"/>
              <a:gd name="T24" fmla="*/ 6200428 w 467"/>
              <a:gd name="T25" fmla="*/ 16024820 h 448"/>
              <a:gd name="T26" fmla="*/ 5206402 w 467"/>
              <a:gd name="T27" fmla="*/ 16990176 h 448"/>
              <a:gd name="T28" fmla="*/ 3123928 w 467"/>
              <a:gd name="T29" fmla="*/ 18389876 h 448"/>
              <a:gd name="T30" fmla="*/ 804750 w 467"/>
              <a:gd name="T31" fmla="*/ 20031025 h 448"/>
              <a:gd name="T32" fmla="*/ 804750 w 467"/>
              <a:gd name="T33" fmla="*/ 21141163 h 448"/>
              <a:gd name="T34" fmla="*/ 2082691 w 467"/>
              <a:gd name="T35" fmla="*/ 21527393 h 448"/>
              <a:gd name="T36" fmla="*/ 3407842 w 467"/>
              <a:gd name="T37" fmla="*/ 21623841 h 448"/>
              <a:gd name="T38" fmla="*/ 6200428 w 467"/>
              <a:gd name="T39" fmla="*/ 21092829 h 448"/>
              <a:gd name="T40" fmla="*/ 8993014 w 467"/>
              <a:gd name="T41" fmla="*/ 19934578 h 448"/>
              <a:gd name="T42" fmla="*/ 12353646 w 467"/>
              <a:gd name="T43" fmla="*/ 17907198 h 448"/>
              <a:gd name="T44" fmla="*/ 16376745 w 467"/>
              <a:gd name="T45" fmla="*/ 15349027 h 448"/>
              <a:gd name="T46" fmla="*/ 17465410 w 467"/>
              <a:gd name="T47" fmla="*/ 14866349 h 448"/>
              <a:gd name="T48" fmla="*/ 18554075 w 467"/>
              <a:gd name="T49" fmla="*/ 14721568 h 448"/>
              <a:gd name="T50" fmla="*/ 19500673 w 467"/>
              <a:gd name="T51" fmla="*/ 14914683 h 448"/>
              <a:gd name="T52" fmla="*/ 20068719 w 467"/>
              <a:gd name="T53" fmla="*/ 15590476 h 448"/>
              <a:gd name="T54" fmla="*/ 20494700 w 467"/>
              <a:gd name="T55" fmla="*/ 17472854 h 448"/>
              <a:gd name="T56" fmla="*/ 20920680 w 467"/>
              <a:gd name="T57" fmla="*/ 18438210 h 448"/>
              <a:gd name="T58" fmla="*/ 21535937 w 467"/>
              <a:gd name="T59" fmla="*/ 18727773 h 448"/>
              <a:gd name="T60" fmla="*/ 22009345 w 467"/>
              <a:gd name="T61" fmla="*/ 18389876 h 448"/>
              <a:gd name="T62" fmla="*/ 22103983 w 467"/>
              <a:gd name="T63" fmla="*/ 17376406 h 448"/>
              <a:gd name="T64" fmla="*/ 21820069 w 467"/>
              <a:gd name="T65" fmla="*/ 15397361 h 448"/>
              <a:gd name="T66" fmla="*/ 21204594 w 467"/>
              <a:gd name="T67" fmla="*/ 13997661 h 448"/>
              <a:gd name="T68" fmla="*/ 20400062 w 467"/>
              <a:gd name="T69" fmla="*/ 13321868 h 448"/>
              <a:gd name="T70" fmla="*/ 18317370 w 467"/>
              <a:gd name="T71" fmla="*/ 12694408 h 448"/>
              <a:gd name="T72" fmla="*/ 17086857 w 467"/>
              <a:gd name="T73" fmla="*/ 12066949 h 448"/>
              <a:gd name="T74" fmla="*/ 15856127 w 467"/>
              <a:gd name="T75" fmla="*/ 9943122 h 448"/>
              <a:gd name="T76" fmla="*/ 13584159 w 467"/>
              <a:gd name="T77" fmla="*/ 5405905 h 448"/>
              <a:gd name="T78" fmla="*/ 11170343 w 467"/>
              <a:gd name="T79" fmla="*/ 1206585 h 448"/>
              <a:gd name="T80" fmla="*/ 10129107 w 467"/>
              <a:gd name="T81" fmla="*/ 0 h 448"/>
              <a:gd name="T82" fmla="*/ 8614462 w 467"/>
              <a:gd name="T83" fmla="*/ 1158471 h 448"/>
              <a:gd name="T84" fmla="*/ 6768475 w 467"/>
              <a:gd name="T85" fmla="*/ 2171941 h 448"/>
              <a:gd name="T86" fmla="*/ 6531770 w 467"/>
              <a:gd name="T87" fmla="*/ 2847734 h 448"/>
              <a:gd name="T88" fmla="*/ 7336521 w 467"/>
              <a:gd name="T89" fmla="*/ 4006205 h 4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67" h="448">
                <a:moveTo>
                  <a:pt x="181" y="109"/>
                </a:moveTo>
                <a:lnTo>
                  <a:pt x="188" y="115"/>
                </a:lnTo>
                <a:lnTo>
                  <a:pt x="194" y="123"/>
                </a:lnTo>
                <a:lnTo>
                  <a:pt x="200" y="129"/>
                </a:lnTo>
                <a:lnTo>
                  <a:pt x="204" y="135"/>
                </a:lnTo>
                <a:lnTo>
                  <a:pt x="212" y="150"/>
                </a:lnTo>
                <a:lnTo>
                  <a:pt x="218" y="164"/>
                </a:lnTo>
                <a:lnTo>
                  <a:pt x="222" y="179"/>
                </a:lnTo>
                <a:lnTo>
                  <a:pt x="226" y="195"/>
                </a:lnTo>
                <a:lnTo>
                  <a:pt x="228" y="212"/>
                </a:lnTo>
                <a:lnTo>
                  <a:pt x="232" y="229"/>
                </a:lnTo>
                <a:lnTo>
                  <a:pt x="233" y="234"/>
                </a:lnTo>
                <a:lnTo>
                  <a:pt x="232" y="238"/>
                </a:lnTo>
                <a:lnTo>
                  <a:pt x="232" y="241"/>
                </a:lnTo>
                <a:lnTo>
                  <a:pt x="229" y="243"/>
                </a:lnTo>
                <a:lnTo>
                  <a:pt x="228" y="245"/>
                </a:lnTo>
                <a:lnTo>
                  <a:pt x="225" y="246"/>
                </a:lnTo>
                <a:lnTo>
                  <a:pt x="223" y="247"/>
                </a:lnTo>
                <a:lnTo>
                  <a:pt x="220" y="247"/>
                </a:lnTo>
                <a:lnTo>
                  <a:pt x="212" y="246"/>
                </a:lnTo>
                <a:lnTo>
                  <a:pt x="203" y="244"/>
                </a:lnTo>
                <a:lnTo>
                  <a:pt x="193" y="241"/>
                </a:lnTo>
                <a:lnTo>
                  <a:pt x="184" y="237"/>
                </a:lnTo>
                <a:lnTo>
                  <a:pt x="143" y="216"/>
                </a:lnTo>
                <a:lnTo>
                  <a:pt x="119" y="205"/>
                </a:lnTo>
                <a:lnTo>
                  <a:pt x="126" y="218"/>
                </a:lnTo>
                <a:lnTo>
                  <a:pt x="131" y="230"/>
                </a:lnTo>
                <a:lnTo>
                  <a:pt x="137" y="242"/>
                </a:lnTo>
                <a:lnTo>
                  <a:pt x="140" y="254"/>
                </a:lnTo>
                <a:lnTo>
                  <a:pt x="142" y="263"/>
                </a:lnTo>
                <a:lnTo>
                  <a:pt x="144" y="273"/>
                </a:lnTo>
                <a:lnTo>
                  <a:pt x="145" y="283"/>
                </a:lnTo>
                <a:lnTo>
                  <a:pt x="145" y="291"/>
                </a:lnTo>
                <a:lnTo>
                  <a:pt x="144" y="299"/>
                </a:lnTo>
                <a:lnTo>
                  <a:pt x="143" y="306"/>
                </a:lnTo>
                <a:lnTo>
                  <a:pt x="141" y="314"/>
                </a:lnTo>
                <a:lnTo>
                  <a:pt x="138" y="320"/>
                </a:lnTo>
                <a:lnTo>
                  <a:pt x="134" y="325"/>
                </a:lnTo>
                <a:lnTo>
                  <a:pt x="131" y="332"/>
                </a:lnTo>
                <a:lnTo>
                  <a:pt x="126" y="337"/>
                </a:lnTo>
                <a:lnTo>
                  <a:pt x="122" y="342"/>
                </a:lnTo>
                <a:lnTo>
                  <a:pt x="110" y="352"/>
                </a:lnTo>
                <a:lnTo>
                  <a:pt x="96" y="362"/>
                </a:lnTo>
                <a:lnTo>
                  <a:pt x="82" y="371"/>
                </a:lnTo>
                <a:lnTo>
                  <a:pt x="66" y="381"/>
                </a:lnTo>
                <a:lnTo>
                  <a:pt x="50" y="391"/>
                </a:lnTo>
                <a:lnTo>
                  <a:pt x="34" y="402"/>
                </a:lnTo>
                <a:lnTo>
                  <a:pt x="17" y="415"/>
                </a:lnTo>
                <a:lnTo>
                  <a:pt x="0" y="429"/>
                </a:lnTo>
                <a:lnTo>
                  <a:pt x="8" y="434"/>
                </a:lnTo>
                <a:lnTo>
                  <a:pt x="17" y="438"/>
                </a:lnTo>
                <a:lnTo>
                  <a:pt x="27" y="442"/>
                </a:lnTo>
                <a:lnTo>
                  <a:pt x="35" y="445"/>
                </a:lnTo>
                <a:lnTo>
                  <a:pt x="44" y="446"/>
                </a:lnTo>
                <a:lnTo>
                  <a:pt x="53" y="448"/>
                </a:lnTo>
                <a:lnTo>
                  <a:pt x="63" y="448"/>
                </a:lnTo>
                <a:lnTo>
                  <a:pt x="72" y="448"/>
                </a:lnTo>
                <a:lnTo>
                  <a:pt x="92" y="447"/>
                </a:lnTo>
                <a:lnTo>
                  <a:pt x="112" y="443"/>
                </a:lnTo>
                <a:lnTo>
                  <a:pt x="131" y="437"/>
                </a:lnTo>
                <a:lnTo>
                  <a:pt x="151" y="430"/>
                </a:lnTo>
                <a:lnTo>
                  <a:pt x="171" y="422"/>
                </a:lnTo>
                <a:lnTo>
                  <a:pt x="190" y="413"/>
                </a:lnTo>
                <a:lnTo>
                  <a:pt x="209" y="403"/>
                </a:lnTo>
                <a:lnTo>
                  <a:pt x="227" y="392"/>
                </a:lnTo>
                <a:lnTo>
                  <a:pt x="261" y="371"/>
                </a:lnTo>
                <a:lnTo>
                  <a:pt x="292" y="353"/>
                </a:lnTo>
                <a:lnTo>
                  <a:pt x="317" y="336"/>
                </a:lnTo>
                <a:lnTo>
                  <a:pt x="346" y="318"/>
                </a:lnTo>
                <a:lnTo>
                  <a:pt x="353" y="315"/>
                </a:lnTo>
                <a:lnTo>
                  <a:pt x="362" y="311"/>
                </a:lnTo>
                <a:lnTo>
                  <a:pt x="369" y="308"/>
                </a:lnTo>
                <a:lnTo>
                  <a:pt x="377" y="306"/>
                </a:lnTo>
                <a:lnTo>
                  <a:pt x="384" y="305"/>
                </a:lnTo>
                <a:lnTo>
                  <a:pt x="392" y="305"/>
                </a:lnTo>
                <a:lnTo>
                  <a:pt x="399" y="305"/>
                </a:lnTo>
                <a:lnTo>
                  <a:pt x="408" y="307"/>
                </a:lnTo>
                <a:lnTo>
                  <a:pt x="412" y="309"/>
                </a:lnTo>
                <a:lnTo>
                  <a:pt x="416" y="314"/>
                </a:lnTo>
                <a:lnTo>
                  <a:pt x="421" y="318"/>
                </a:lnTo>
                <a:lnTo>
                  <a:pt x="424" y="323"/>
                </a:lnTo>
                <a:lnTo>
                  <a:pt x="428" y="335"/>
                </a:lnTo>
                <a:lnTo>
                  <a:pt x="431" y="349"/>
                </a:lnTo>
                <a:lnTo>
                  <a:pt x="433" y="362"/>
                </a:lnTo>
                <a:lnTo>
                  <a:pt x="437" y="373"/>
                </a:lnTo>
                <a:lnTo>
                  <a:pt x="439" y="379"/>
                </a:lnTo>
                <a:lnTo>
                  <a:pt x="442" y="382"/>
                </a:lnTo>
                <a:lnTo>
                  <a:pt x="445" y="385"/>
                </a:lnTo>
                <a:lnTo>
                  <a:pt x="448" y="387"/>
                </a:lnTo>
                <a:lnTo>
                  <a:pt x="455" y="388"/>
                </a:lnTo>
                <a:lnTo>
                  <a:pt x="459" y="387"/>
                </a:lnTo>
                <a:lnTo>
                  <a:pt x="463" y="385"/>
                </a:lnTo>
                <a:lnTo>
                  <a:pt x="465" y="381"/>
                </a:lnTo>
                <a:lnTo>
                  <a:pt x="467" y="374"/>
                </a:lnTo>
                <a:lnTo>
                  <a:pt x="467" y="368"/>
                </a:lnTo>
                <a:lnTo>
                  <a:pt x="467" y="360"/>
                </a:lnTo>
                <a:lnTo>
                  <a:pt x="467" y="352"/>
                </a:lnTo>
                <a:lnTo>
                  <a:pt x="464" y="335"/>
                </a:lnTo>
                <a:lnTo>
                  <a:pt x="461" y="319"/>
                </a:lnTo>
                <a:lnTo>
                  <a:pt x="457" y="305"/>
                </a:lnTo>
                <a:lnTo>
                  <a:pt x="454" y="296"/>
                </a:lnTo>
                <a:lnTo>
                  <a:pt x="448" y="290"/>
                </a:lnTo>
                <a:lnTo>
                  <a:pt x="443" y="284"/>
                </a:lnTo>
                <a:lnTo>
                  <a:pt x="438" y="279"/>
                </a:lnTo>
                <a:lnTo>
                  <a:pt x="431" y="276"/>
                </a:lnTo>
                <a:lnTo>
                  <a:pt x="417" y="271"/>
                </a:lnTo>
                <a:lnTo>
                  <a:pt x="402" y="268"/>
                </a:lnTo>
                <a:lnTo>
                  <a:pt x="387" y="263"/>
                </a:lnTo>
                <a:lnTo>
                  <a:pt x="374" y="258"/>
                </a:lnTo>
                <a:lnTo>
                  <a:pt x="367" y="255"/>
                </a:lnTo>
                <a:lnTo>
                  <a:pt x="361" y="250"/>
                </a:lnTo>
                <a:lnTo>
                  <a:pt x="355" y="243"/>
                </a:lnTo>
                <a:lnTo>
                  <a:pt x="351" y="237"/>
                </a:lnTo>
                <a:lnTo>
                  <a:pt x="335" y="206"/>
                </a:lnTo>
                <a:lnTo>
                  <a:pt x="319" y="175"/>
                </a:lnTo>
                <a:lnTo>
                  <a:pt x="303" y="144"/>
                </a:lnTo>
                <a:lnTo>
                  <a:pt x="287" y="112"/>
                </a:lnTo>
                <a:lnTo>
                  <a:pt x="270" y="81"/>
                </a:lnTo>
                <a:lnTo>
                  <a:pt x="253" y="52"/>
                </a:lnTo>
                <a:lnTo>
                  <a:pt x="236" y="25"/>
                </a:lnTo>
                <a:lnTo>
                  <a:pt x="218" y="1"/>
                </a:lnTo>
                <a:lnTo>
                  <a:pt x="216" y="1"/>
                </a:lnTo>
                <a:lnTo>
                  <a:pt x="214" y="0"/>
                </a:lnTo>
                <a:lnTo>
                  <a:pt x="204" y="9"/>
                </a:lnTo>
                <a:lnTo>
                  <a:pt x="193" y="18"/>
                </a:lnTo>
                <a:lnTo>
                  <a:pt x="182" y="24"/>
                </a:lnTo>
                <a:lnTo>
                  <a:pt x="173" y="30"/>
                </a:lnTo>
                <a:lnTo>
                  <a:pt x="156" y="37"/>
                </a:lnTo>
                <a:lnTo>
                  <a:pt x="143" y="45"/>
                </a:lnTo>
                <a:lnTo>
                  <a:pt x="140" y="48"/>
                </a:lnTo>
                <a:lnTo>
                  <a:pt x="138" y="53"/>
                </a:lnTo>
                <a:lnTo>
                  <a:pt x="138" y="59"/>
                </a:lnTo>
                <a:lnTo>
                  <a:pt x="141" y="65"/>
                </a:lnTo>
                <a:lnTo>
                  <a:pt x="146" y="72"/>
                </a:lnTo>
                <a:lnTo>
                  <a:pt x="155" y="83"/>
                </a:lnTo>
                <a:lnTo>
                  <a:pt x="166" y="95"/>
                </a:lnTo>
                <a:lnTo>
                  <a:pt x="181" y="109"/>
                </a:lnTo>
                <a:close/>
              </a:path>
            </a:pathLst>
          </a:custGeom>
          <a:solidFill>
            <a:srgbClr val="FFFFFF"/>
          </a:solidFill>
          <a:ln w="9525">
            <a:noFill/>
            <a:round/>
            <a:headEnd/>
            <a:tailEnd/>
          </a:ln>
        </p:spPr>
        <p:txBody>
          <a:bodyPr/>
          <a:lstStyle/>
          <a:p>
            <a:endParaRPr lang="en-US"/>
          </a:p>
        </p:txBody>
      </p:sp>
      <p:sp>
        <p:nvSpPr>
          <p:cNvPr id="525" name="Freeform 529"/>
          <p:cNvSpPr>
            <a:spLocks noEditPoints="1"/>
          </p:cNvSpPr>
          <p:nvPr/>
        </p:nvSpPr>
        <p:spPr bwMode="auto">
          <a:xfrm>
            <a:off x="3162300" y="1155700"/>
            <a:ext cx="65088" cy="53975"/>
          </a:xfrm>
          <a:custGeom>
            <a:avLst/>
            <a:gdLst>
              <a:gd name="T0" fmla="*/ 9178927 w 300"/>
              <a:gd name="T1" fmla="*/ 4714862 h 241"/>
              <a:gd name="T2" fmla="*/ 7860895 w 300"/>
              <a:gd name="T3" fmla="*/ 3962571 h 241"/>
              <a:gd name="T4" fmla="*/ 7060746 w 300"/>
              <a:gd name="T5" fmla="*/ 3360560 h 241"/>
              <a:gd name="T6" fmla="*/ 6872425 w 300"/>
              <a:gd name="T7" fmla="*/ 3109945 h 241"/>
              <a:gd name="T8" fmla="*/ 6872425 w 300"/>
              <a:gd name="T9" fmla="*/ 2959443 h 241"/>
              <a:gd name="T10" fmla="*/ 7060746 w 300"/>
              <a:gd name="T11" fmla="*/ 2708604 h 241"/>
              <a:gd name="T12" fmla="*/ 7813814 w 300"/>
              <a:gd name="T13" fmla="*/ 2307263 h 241"/>
              <a:gd name="T14" fmla="*/ 9037686 w 300"/>
              <a:gd name="T15" fmla="*/ 2307263 h 241"/>
              <a:gd name="T16" fmla="*/ 9979292 w 300"/>
              <a:gd name="T17" fmla="*/ 2758772 h 241"/>
              <a:gd name="T18" fmla="*/ 10591119 w 300"/>
              <a:gd name="T19" fmla="*/ 3310616 h 241"/>
              <a:gd name="T20" fmla="*/ 10920682 w 300"/>
              <a:gd name="T21" fmla="*/ 4012739 h 241"/>
              <a:gd name="T22" fmla="*/ 10967762 w 300"/>
              <a:gd name="T23" fmla="*/ 4614751 h 241"/>
              <a:gd name="T24" fmla="*/ 10779441 w 300"/>
              <a:gd name="T25" fmla="*/ 5166371 h 241"/>
              <a:gd name="T26" fmla="*/ 10449878 w 300"/>
              <a:gd name="T27" fmla="*/ 5367041 h 241"/>
              <a:gd name="T28" fmla="*/ 9932212 w 300"/>
              <a:gd name="T29" fmla="*/ 5266706 h 241"/>
              <a:gd name="T30" fmla="*/ 611827 w 300"/>
              <a:gd name="T31" fmla="*/ 10031959 h 241"/>
              <a:gd name="T32" fmla="*/ 1176791 w 300"/>
              <a:gd name="T33" fmla="*/ 8878104 h 241"/>
              <a:gd name="T34" fmla="*/ 1835699 w 300"/>
              <a:gd name="T35" fmla="*/ 7925143 h 241"/>
              <a:gd name="T36" fmla="*/ 2636064 w 300"/>
              <a:gd name="T37" fmla="*/ 7122684 h 241"/>
              <a:gd name="T38" fmla="*/ 3483293 w 300"/>
              <a:gd name="T39" fmla="*/ 6520673 h 241"/>
              <a:gd name="T40" fmla="*/ 4283441 w 300"/>
              <a:gd name="T41" fmla="*/ 6119332 h 241"/>
              <a:gd name="T42" fmla="*/ 5177967 w 300"/>
              <a:gd name="T43" fmla="*/ 5818550 h 241"/>
              <a:gd name="T44" fmla="*/ 6025196 w 300"/>
              <a:gd name="T45" fmla="*/ 5768382 h 241"/>
              <a:gd name="T46" fmla="*/ 6872425 w 300"/>
              <a:gd name="T47" fmla="*/ 5818550 h 241"/>
              <a:gd name="T48" fmla="*/ 7719654 w 300"/>
              <a:gd name="T49" fmla="*/ 6119332 h 241"/>
              <a:gd name="T50" fmla="*/ 8520019 w 300"/>
              <a:gd name="T51" fmla="*/ 6520673 h 241"/>
              <a:gd name="T52" fmla="*/ 9273087 w 300"/>
              <a:gd name="T53" fmla="*/ 7072517 h 241"/>
              <a:gd name="T54" fmla="*/ 9979292 w 300"/>
              <a:gd name="T55" fmla="*/ 7774640 h 241"/>
              <a:gd name="T56" fmla="*/ 10591119 w 300"/>
              <a:gd name="T57" fmla="*/ 8677657 h 241"/>
              <a:gd name="T58" fmla="*/ 11109003 w 300"/>
              <a:gd name="T59" fmla="*/ 9630618 h 241"/>
              <a:gd name="T60" fmla="*/ 11485428 w 300"/>
              <a:gd name="T61" fmla="*/ 10834417 h 241"/>
              <a:gd name="T62" fmla="*/ 11814991 w 300"/>
              <a:gd name="T63" fmla="*/ 12088384 h 241"/>
              <a:gd name="T64" fmla="*/ 12850541 w 300"/>
              <a:gd name="T65" fmla="*/ 10282573 h 241"/>
              <a:gd name="T66" fmla="*/ 13603609 w 300"/>
              <a:gd name="T67" fmla="*/ 8376651 h 241"/>
              <a:gd name="T68" fmla="*/ 14074412 w 300"/>
              <a:gd name="T69" fmla="*/ 6520673 h 241"/>
              <a:gd name="T70" fmla="*/ 14121492 w 300"/>
              <a:gd name="T71" fmla="*/ 5617879 h 241"/>
              <a:gd name="T72" fmla="*/ 14121492 w 300"/>
              <a:gd name="T73" fmla="*/ 4765029 h 241"/>
              <a:gd name="T74" fmla="*/ 13980252 w 300"/>
              <a:gd name="T75" fmla="*/ 3962571 h 241"/>
              <a:gd name="T76" fmla="*/ 13650689 w 300"/>
              <a:gd name="T77" fmla="*/ 3160113 h 241"/>
              <a:gd name="T78" fmla="*/ 13274264 w 300"/>
              <a:gd name="T79" fmla="*/ 2457766 h 241"/>
              <a:gd name="T80" fmla="*/ 12709300 w 300"/>
              <a:gd name="T81" fmla="*/ 1805811 h 241"/>
              <a:gd name="T82" fmla="*/ 12003312 w 300"/>
              <a:gd name="T83" fmla="*/ 1304135 h 241"/>
              <a:gd name="T84" fmla="*/ 11156083 w 300"/>
              <a:gd name="T85" fmla="*/ 752291 h 241"/>
              <a:gd name="T86" fmla="*/ 10167396 w 300"/>
              <a:gd name="T87" fmla="*/ 401341 h 241"/>
              <a:gd name="T88" fmla="*/ 8943525 w 300"/>
              <a:gd name="T89" fmla="*/ 100335 h 241"/>
              <a:gd name="T90" fmla="*/ 8190457 w 300"/>
              <a:gd name="T91" fmla="*/ 0 h 241"/>
              <a:gd name="T92" fmla="*/ 7343228 w 300"/>
              <a:gd name="T93" fmla="*/ 100335 h 241"/>
              <a:gd name="T94" fmla="*/ 6495782 w 300"/>
              <a:gd name="T95" fmla="*/ 351173 h 241"/>
              <a:gd name="T96" fmla="*/ 5554393 w 300"/>
              <a:gd name="T97" fmla="*/ 652179 h 241"/>
              <a:gd name="T98" fmla="*/ 3812855 w 300"/>
              <a:gd name="T99" fmla="*/ 1605140 h 241"/>
              <a:gd name="T100" fmla="*/ 2259421 w 300"/>
              <a:gd name="T101" fmla="*/ 2959443 h 241"/>
              <a:gd name="T102" fmla="*/ 1600514 w 300"/>
              <a:gd name="T103" fmla="*/ 3761901 h 241"/>
              <a:gd name="T104" fmla="*/ 988470 w 300"/>
              <a:gd name="T105" fmla="*/ 4564583 h 241"/>
              <a:gd name="T106" fmla="*/ 564964 w 300"/>
              <a:gd name="T107" fmla="*/ 5417209 h 241"/>
              <a:gd name="T108" fmla="*/ 188321 w 300"/>
              <a:gd name="T109" fmla="*/ 6320002 h 241"/>
              <a:gd name="T110" fmla="*/ 47080 w 300"/>
              <a:gd name="T111" fmla="*/ 7223020 h 241"/>
              <a:gd name="T112" fmla="*/ 47080 w 300"/>
              <a:gd name="T113" fmla="*/ 8125813 h 241"/>
              <a:gd name="T114" fmla="*/ 188321 w 300"/>
              <a:gd name="T115" fmla="*/ 9128942 h 241"/>
              <a:gd name="T116" fmla="*/ 611827 w 300"/>
              <a:gd name="T117" fmla="*/ 10031959 h 2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0" h="241">
                <a:moveTo>
                  <a:pt x="206" y="100"/>
                </a:moveTo>
                <a:lnTo>
                  <a:pt x="195" y="94"/>
                </a:lnTo>
                <a:lnTo>
                  <a:pt x="181" y="87"/>
                </a:lnTo>
                <a:lnTo>
                  <a:pt x="167" y="79"/>
                </a:lnTo>
                <a:lnTo>
                  <a:pt x="155" y="72"/>
                </a:lnTo>
                <a:lnTo>
                  <a:pt x="150" y="67"/>
                </a:lnTo>
                <a:lnTo>
                  <a:pt x="147" y="64"/>
                </a:lnTo>
                <a:lnTo>
                  <a:pt x="146" y="62"/>
                </a:lnTo>
                <a:lnTo>
                  <a:pt x="146" y="60"/>
                </a:lnTo>
                <a:lnTo>
                  <a:pt x="146" y="59"/>
                </a:lnTo>
                <a:lnTo>
                  <a:pt x="146" y="57"/>
                </a:lnTo>
                <a:lnTo>
                  <a:pt x="150" y="54"/>
                </a:lnTo>
                <a:lnTo>
                  <a:pt x="157" y="50"/>
                </a:lnTo>
                <a:lnTo>
                  <a:pt x="166" y="46"/>
                </a:lnTo>
                <a:lnTo>
                  <a:pt x="179" y="43"/>
                </a:lnTo>
                <a:lnTo>
                  <a:pt x="192" y="46"/>
                </a:lnTo>
                <a:lnTo>
                  <a:pt x="203" y="49"/>
                </a:lnTo>
                <a:lnTo>
                  <a:pt x="212" y="55"/>
                </a:lnTo>
                <a:lnTo>
                  <a:pt x="219" y="60"/>
                </a:lnTo>
                <a:lnTo>
                  <a:pt x="225" y="66"/>
                </a:lnTo>
                <a:lnTo>
                  <a:pt x="228" y="73"/>
                </a:lnTo>
                <a:lnTo>
                  <a:pt x="232" y="80"/>
                </a:lnTo>
                <a:lnTo>
                  <a:pt x="233" y="87"/>
                </a:lnTo>
                <a:lnTo>
                  <a:pt x="233" y="92"/>
                </a:lnTo>
                <a:lnTo>
                  <a:pt x="232" y="97"/>
                </a:lnTo>
                <a:lnTo>
                  <a:pt x="229" y="103"/>
                </a:lnTo>
                <a:lnTo>
                  <a:pt x="226" y="106"/>
                </a:lnTo>
                <a:lnTo>
                  <a:pt x="222" y="107"/>
                </a:lnTo>
                <a:lnTo>
                  <a:pt x="217" y="107"/>
                </a:lnTo>
                <a:lnTo>
                  <a:pt x="211" y="105"/>
                </a:lnTo>
                <a:lnTo>
                  <a:pt x="206" y="100"/>
                </a:lnTo>
                <a:close/>
                <a:moveTo>
                  <a:pt x="13" y="200"/>
                </a:moveTo>
                <a:lnTo>
                  <a:pt x="18" y="188"/>
                </a:lnTo>
                <a:lnTo>
                  <a:pt x="25" y="177"/>
                </a:lnTo>
                <a:lnTo>
                  <a:pt x="32" y="167"/>
                </a:lnTo>
                <a:lnTo>
                  <a:pt x="39" y="158"/>
                </a:lnTo>
                <a:lnTo>
                  <a:pt x="48" y="150"/>
                </a:lnTo>
                <a:lnTo>
                  <a:pt x="56" y="142"/>
                </a:lnTo>
                <a:lnTo>
                  <a:pt x="64" y="136"/>
                </a:lnTo>
                <a:lnTo>
                  <a:pt x="74" y="130"/>
                </a:lnTo>
                <a:lnTo>
                  <a:pt x="82" y="126"/>
                </a:lnTo>
                <a:lnTo>
                  <a:pt x="91" y="122"/>
                </a:lnTo>
                <a:lnTo>
                  <a:pt x="100" y="119"/>
                </a:lnTo>
                <a:lnTo>
                  <a:pt x="110" y="116"/>
                </a:lnTo>
                <a:lnTo>
                  <a:pt x="118" y="115"/>
                </a:lnTo>
                <a:lnTo>
                  <a:pt x="128" y="115"/>
                </a:lnTo>
                <a:lnTo>
                  <a:pt x="138" y="115"/>
                </a:lnTo>
                <a:lnTo>
                  <a:pt x="146" y="116"/>
                </a:lnTo>
                <a:lnTo>
                  <a:pt x="156" y="119"/>
                </a:lnTo>
                <a:lnTo>
                  <a:pt x="164" y="122"/>
                </a:lnTo>
                <a:lnTo>
                  <a:pt x="173" y="125"/>
                </a:lnTo>
                <a:lnTo>
                  <a:pt x="181" y="130"/>
                </a:lnTo>
                <a:lnTo>
                  <a:pt x="190" y="136"/>
                </a:lnTo>
                <a:lnTo>
                  <a:pt x="197" y="141"/>
                </a:lnTo>
                <a:lnTo>
                  <a:pt x="205" y="147"/>
                </a:lnTo>
                <a:lnTo>
                  <a:pt x="212" y="155"/>
                </a:lnTo>
                <a:lnTo>
                  <a:pt x="219" y="163"/>
                </a:lnTo>
                <a:lnTo>
                  <a:pt x="225" y="173"/>
                </a:lnTo>
                <a:lnTo>
                  <a:pt x="232" y="183"/>
                </a:lnTo>
                <a:lnTo>
                  <a:pt x="236" y="192"/>
                </a:lnTo>
                <a:lnTo>
                  <a:pt x="241" y="204"/>
                </a:lnTo>
                <a:lnTo>
                  <a:pt x="244" y="216"/>
                </a:lnTo>
                <a:lnTo>
                  <a:pt x="248" y="229"/>
                </a:lnTo>
                <a:lnTo>
                  <a:pt x="251" y="241"/>
                </a:lnTo>
                <a:lnTo>
                  <a:pt x="262" y="223"/>
                </a:lnTo>
                <a:lnTo>
                  <a:pt x="273" y="205"/>
                </a:lnTo>
                <a:lnTo>
                  <a:pt x="282" y="186"/>
                </a:lnTo>
                <a:lnTo>
                  <a:pt x="289" y="167"/>
                </a:lnTo>
                <a:lnTo>
                  <a:pt x="295" y="148"/>
                </a:lnTo>
                <a:lnTo>
                  <a:pt x="299" y="130"/>
                </a:lnTo>
                <a:lnTo>
                  <a:pt x="300" y="122"/>
                </a:lnTo>
                <a:lnTo>
                  <a:pt x="300" y="112"/>
                </a:lnTo>
                <a:lnTo>
                  <a:pt x="300" y="104"/>
                </a:lnTo>
                <a:lnTo>
                  <a:pt x="300" y="95"/>
                </a:lnTo>
                <a:lnTo>
                  <a:pt x="298" y="87"/>
                </a:lnTo>
                <a:lnTo>
                  <a:pt x="297" y="79"/>
                </a:lnTo>
                <a:lnTo>
                  <a:pt x="293" y="72"/>
                </a:lnTo>
                <a:lnTo>
                  <a:pt x="290" y="63"/>
                </a:lnTo>
                <a:lnTo>
                  <a:pt x="286" y="57"/>
                </a:lnTo>
                <a:lnTo>
                  <a:pt x="282" y="49"/>
                </a:lnTo>
                <a:lnTo>
                  <a:pt x="276" y="43"/>
                </a:lnTo>
                <a:lnTo>
                  <a:pt x="270" y="36"/>
                </a:lnTo>
                <a:lnTo>
                  <a:pt x="262" y="31"/>
                </a:lnTo>
                <a:lnTo>
                  <a:pt x="255" y="26"/>
                </a:lnTo>
                <a:lnTo>
                  <a:pt x="246" y="20"/>
                </a:lnTo>
                <a:lnTo>
                  <a:pt x="237" y="15"/>
                </a:lnTo>
                <a:lnTo>
                  <a:pt x="227" y="12"/>
                </a:lnTo>
                <a:lnTo>
                  <a:pt x="216" y="8"/>
                </a:lnTo>
                <a:lnTo>
                  <a:pt x="204" y="4"/>
                </a:lnTo>
                <a:lnTo>
                  <a:pt x="190" y="2"/>
                </a:lnTo>
                <a:lnTo>
                  <a:pt x="182" y="1"/>
                </a:lnTo>
                <a:lnTo>
                  <a:pt x="174" y="0"/>
                </a:lnTo>
                <a:lnTo>
                  <a:pt x="164" y="1"/>
                </a:lnTo>
                <a:lnTo>
                  <a:pt x="156" y="2"/>
                </a:lnTo>
                <a:lnTo>
                  <a:pt x="146" y="4"/>
                </a:lnTo>
                <a:lnTo>
                  <a:pt x="138" y="7"/>
                </a:lnTo>
                <a:lnTo>
                  <a:pt x="128" y="10"/>
                </a:lnTo>
                <a:lnTo>
                  <a:pt x="118" y="13"/>
                </a:lnTo>
                <a:lnTo>
                  <a:pt x="99" y="22"/>
                </a:lnTo>
                <a:lnTo>
                  <a:pt x="81" y="32"/>
                </a:lnTo>
                <a:lnTo>
                  <a:pt x="64" y="45"/>
                </a:lnTo>
                <a:lnTo>
                  <a:pt x="48" y="59"/>
                </a:lnTo>
                <a:lnTo>
                  <a:pt x="40" y="66"/>
                </a:lnTo>
                <a:lnTo>
                  <a:pt x="34" y="75"/>
                </a:lnTo>
                <a:lnTo>
                  <a:pt x="28" y="82"/>
                </a:lnTo>
                <a:lnTo>
                  <a:pt x="21" y="91"/>
                </a:lnTo>
                <a:lnTo>
                  <a:pt x="16" y="99"/>
                </a:lnTo>
                <a:lnTo>
                  <a:pt x="12" y="108"/>
                </a:lnTo>
                <a:lnTo>
                  <a:pt x="7" y="116"/>
                </a:lnTo>
                <a:lnTo>
                  <a:pt x="4" y="126"/>
                </a:lnTo>
                <a:lnTo>
                  <a:pt x="2" y="135"/>
                </a:lnTo>
                <a:lnTo>
                  <a:pt x="1" y="144"/>
                </a:lnTo>
                <a:lnTo>
                  <a:pt x="0" y="154"/>
                </a:lnTo>
                <a:lnTo>
                  <a:pt x="1" y="162"/>
                </a:lnTo>
                <a:lnTo>
                  <a:pt x="2" y="172"/>
                </a:lnTo>
                <a:lnTo>
                  <a:pt x="4" y="182"/>
                </a:lnTo>
                <a:lnTo>
                  <a:pt x="7" y="191"/>
                </a:lnTo>
                <a:lnTo>
                  <a:pt x="13" y="200"/>
                </a:lnTo>
                <a:close/>
              </a:path>
            </a:pathLst>
          </a:custGeom>
          <a:solidFill>
            <a:srgbClr val="FFFFFF"/>
          </a:solidFill>
          <a:ln w="9525">
            <a:noFill/>
            <a:round/>
            <a:headEnd/>
            <a:tailEnd/>
          </a:ln>
        </p:spPr>
        <p:txBody>
          <a:bodyPr/>
          <a:lstStyle/>
          <a:p>
            <a:endParaRPr lang="en-US"/>
          </a:p>
        </p:txBody>
      </p:sp>
      <p:sp>
        <p:nvSpPr>
          <p:cNvPr id="526" name="Freeform 530"/>
          <p:cNvSpPr>
            <a:spLocks/>
          </p:cNvSpPr>
          <p:nvPr/>
        </p:nvSpPr>
        <p:spPr bwMode="auto">
          <a:xfrm>
            <a:off x="3079750" y="1300163"/>
            <a:ext cx="19050" cy="46037"/>
          </a:xfrm>
          <a:custGeom>
            <a:avLst/>
            <a:gdLst>
              <a:gd name="T0" fmla="*/ 2015951 w 91"/>
              <a:gd name="T1" fmla="*/ 9997195 h 212"/>
              <a:gd name="T2" fmla="*/ 2410348 w 91"/>
              <a:gd name="T3" fmla="*/ 9619996 h 212"/>
              <a:gd name="T4" fmla="*/ 2760785 w 91"/>
              <a:gd name="T5" fmla="*/ 9101211 h 212"/>
              <a:gd name="T6" fmla="*/ 3067678 w 91"/>
              <a:gd name="T7" fmla="*/ 8582426 h 212"/>
              <a:gd name="T8" fmla="*/ 3286858 w 91"/>
              <a:gd name="T9" fmla="*/ 8016518 h 212"/>
              <a:gd name="T10" fmla="*/ 3549790 w 91"/>
              <a:gd name="T11" fmla="*/ 7497951 h 212"/>
              <a:gd name="T12" fmla="*/ 3725008 w 91"/>
              <a:gd name="T13" fmla="*/ 6884920 h 212"/>
              <a:gd name="T14" fmla="*/ 3856474 w 91"/>
              <a:gd name="T15" fmla="*/ 6271890 h 212"/>
              <a:gd name="T16" fmla="*/ 3944187 w 91"/>
              <a:gd name="T17" fmla="*/ 5658859 h 212"/>
              <a:gd name="T18" fmla="*/ 3987940 w 91"/>
              <a:gd name="T19" fmla="*/ 5045829 h 212"/>
              <a:gd name="T20" fmla="*/ 3987940 w 91"/>
              <a:gd name="T21" fmla="*/ 4432798 h 212"/>
              <a:gd name="T22" fmla="*/ 3944187 w 91"/>
              <a:gd name="T23" fmla="*/ 3819768 h 212"/>
              <a:gd name="T24" fmla="*/ 3812721 w 91"/>
              <a:gd name="T25" fmla="*/ 3253860 h 212"/>
              <a:gd name="T26" fmla="*/ 3637294 w 91"/>
              <a:gd name="T27" fmla="*/ 2687953 h 212"/>
              <a:gd name="T28" fmla="*/ 3330610 w 91"/>
              <a:gd name="T29" fmla="*/ 2169168 h 212"/>
              <a:gd name="T30" fmla="*/ 3023926 w 91"/>
              <a:gd name="T31" fmla="*/ 1650383 h 212"/>
              <a:gd name="T32" fmla="*/ 2585566 w 91"/>
              <a:gd name="T33" fmla="*/ 1178938 h 212"/>
              <a:gd name="T34" fmla="*/ 2103455 w 91"/>
              <a:gd name="T35" fmla="*/ 754399 h 212"/>
              <a:gd name="T36" fmla="*/ 1577591 w 91"/>
              <a:gd name="T37" fmla="*/ 377199 h 212"/>
              <a:gd name="T38" fmla="*/ 1051727 w 91"/>
              <a:gd name="T39" fmla="*/ 141368 h 212"/>
              <a:gd name="T40" fmla="*/ 569616 w 91"/>
              <a:gd name="T41" fmla="*/ 0 h 212"/>
              <a:gd name="T42" fmla="*/ 394398 w 91"/>
              <a:gd name="T43" fmla="*/ 0 h 212"/>
              <a:gd name="T44" fmla="*/ 262932 w 91"/>
              <a:gd name="T45" fmla="*/ 0 h 212"/>
              <a:gd name="T46" fmla="*/ 131466 w 91"/>
              <a:gd name="T47" fmla="*/ 94246 h 212"/>
              <a:gd name="T48" fmla="*/ 43752 w 91"/>
              <a:gd name="T49" fmla="*/ 188708 h 212"/>
              <a:gd name="T50" fmla="*/ 0 w 91"/>
              <a:gd name="T51" fmla="*/ 377199 h 212"/>
              <a:gd name="T52" fmla="*/ 0 w 91"/>
              <a:gd name="T53" fmla="*/ 660153 h 212"/>
              <a:gd name="T54" fmla="*/ 43752 w 91"/>
              <a:gd name="T55" fmla="*/ 943107 h 212"/>
              <a:gd name="T56" fmla="*/ 175218 w 91"/>
              <a:gd name="T57" fmla="*/ 1273184 h 212"/>
              <a:gd name="T58" fmla="*/ 569616 w 91"/>
              <a:gd name="T59" fmla="*/ 2357876 h 212"/>
              <a:gd name="T60" fmla="*/ 1007975 w 91"/>
              <a:gd name="T61" fmla="*/ 3395229 h 212"/>
              <a:gd name="T62" fmla="*/ 1402373 w 91"/>
              <a:gd name="T63" fmla="*/ 4479921 h 212"/>
              <a:gd name="T64" fmla="*/ 1753019 w 91"/>
              <a:gd name="T65" fmla="*/ 5517274 h 212"/>
              <a:gd name="T66" fmla="*/ 1884485 w 91"/>
              <a:gd name="T67" fmla="*/ 6083182 h 212"/>
              <a:gd name="T68" fmla="*/ 1971989 w 91"/>
              <a:gd name="T69" fmla="*/ 6554844 h 212"/>
              <a:gd name="T70" fmla="*/ 2103455 w 91"/>
              <a:gd name="T71" fmla="*/ 7120751 h 212"/>
              <a:gd name="T72" fmla="*/ 2191169 w 91"/>
              <a:gd name="T73" fmla="*/ 7686442 h 212"/>
              <a:gd name="T74" fmla="*/ 2191169 w 91"/>
              <a:gd name="T75" fmla="*/ 8299472 h 212"/>
              <a:gd name="T76" fmla="*/ 2191169 w 91"/>
              <a:gd name="T77" fmla="*/ 8865380 h 212"/>
              <a:gd name="T78" fmla="*/ 2147416 w 91"/>
              <a:gd name="T79" fmla="*/ 9431287 h 212"/>
              <a:gd name="T80" fmla="*/ 2015951 w 91"/>
              <a:gd name="T81" fmla="*/ 9997195 h 2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1" h="212">
                <a:moveTo>
                  <a:pt x="46" y="212"/>
                </a:moveTo>
                <a:lnTo>
                  <a:pt x="55" y="204"/>
                </a:lnTo>
                <a:lnTo>
                  <a:pt x="63" y="193"/>
                </a:lnTo>
                <a:lnTo>
                  <a:pt x="70" y="182"/>
                </a:lnTo>
                <a:lnTo>
                  <a:pt x="75" y="170"/>
                </a:lnTo>
                <a:lnTo>
                  <a:pt x="81" y="159"/>
                </a:lnTo>
                <a:lnTo>
                  <a:pt x="85" y="146"/>
                </a:lnTo>
                <a:lnTo>
                  <a:pt x="88" y="133"/>
                </a:lnTo>
                <a:lnTo>
                  <a:pt x="90" y="120"/>
                </a:lnTo>
                <a:lnTo>
                  <a:pt x="91" y="107"/>
                </a:lnTo>
                <a:lnTo>
                  <a:pt x="91" y="94"/>
                </a:lnTo>
                <a:lnTo>
                  <a:pt x="90" y="81"/>
                </a:lnTo>
                <a:lnTo>
                  <a:pt x="87" y="69"/>
                </a:lnTo>
                <a:lnTo>
                  <a:pt x="83" y="57"/>
                </a:lnTo>
                <a:lnTo>
                  <a:pt x="76" y="46"/>
                </a:lnTo>
                <a:lnTo>
                  <a:pt x="69" y="35"/>
                </a:lnTo>
                <a:lnTo>
                  <a:pt x="59" y="25"/>
                </a:lnTo>
                <a:lnTo>
                  <a:pt x="48" y="16"/>
                </a:lnTo>
                <a:lnTo>
                  <a:pt x="36" y="8"/>
                </a:lnTo>
                <a:lnTo>
                  <a:pt x="24" y="3"/>
                </a:lnTo>
                <a:lnTo>
                  <a:pt x="13" y="0"/>
                </a:lnTo>
                <a:lnTo>
                  <a:pt x="9" y="0"/>
                </a:lnTo>
                <a:lnTo>
                  <a:pt x="6" y="0"/>
                </a:lnTo>
                <a:lnTo>
                  <a:pt x="3" y="2"/>
                </a:lnTo>
                <a:lnTo>
                  <a:pt x="1" y="4"/>
                </a:lnTo>
                <a:lnTo>
                  <a:pt x="0" y="8"/>
                </a:lnTo>
                <a:lnTo>
                  <a:pt x="0" y="14"/>
                </a:lnTo>
                <a:lnTo>
                  <a:pt x="1" y="20"/>
                </a:lnTo>
                <a:lnTo>
                  <a:pt x="4" y="27"/>
                </a:lnTo>
                <a:lnTo>
                  <a:pt x="13" y="50"/>
                </a:lnTo>
                <a:lnTo>
                  <a:pt x="23" y="72"/>
                </a:lnTo>
                <a:lnTo>
                  <a:pt x="32" y="95"/>
                </a:lnTo>
                <a:lnTo>
                  <a:pt x="40" y="117"/>
                </a:lnTo>
                <a:lnTo>
                  <a:pt x="43" y="129"/>
                </a:lnTo>
                <a:lnTo>
                  <a:pt x="45" y="139"/>
                </a:lnTo>
                <a:lnTo>
                  <a:pt x="48" y="151"/>
                </a:lnTo>
                <a:lnTo>
                  <a:pt x="50" y="163"/>
                </a:lnTo>
                <a:lnTo>
                  <a:pt x="50" y="176"/>
                </a:lnTo>
                <a:lnTo>
                  <a:pt x="50" y="188"/>
                </a:lnTo>
                <a:lnTo>
                  <a:pt x="49" y="200"/>
                </a:lnTo>
                <a:lnTo>
                  <a:pt x="46" y="212"/>
                </a:lnTo>
                <a:close/>
              </a:path>
            </a:pathLst>
          </a:custGeom>
          <a:solidFill>
            <a:srgbClr val="FFFFFF"/>
          </a:solidFill>
          <a:ln w="9525">
            <a:noFill/>
            <a:round/>
            <a:headEnd/>
            <a:tailEnd/>
          </a:ln>
        </p:spPr>
        <p:txBody>
          <a:bodyPr/>
          <a:lstStyle/>
          <a:p>
            <a:endParaRPr lang="en-US"/>
          </a:p>
        </p:txBody>
      </p:sp>
      <p:sp>
        <p:nvSpPr>
          <p:cNvPr id="527" name="Freeform 531"/>
          <p:cNvSpPr>
            <a:spLocks/>
          </p:cNvSpPr>
          <p:nvPr/>
        </p:nvSpPr>
        <p:spPr bwMode="auto">
          <a:xfrm>
            <a:off x="2832100" y="1579563"/>
            <a:ext cx="42863" cy="104775"/>
          </a:xfrm>
          <a:custGeom>
            <a:avLst/>
            <a:gdLst>
              <a:gd name="T0" fmla="*/ 1874201 w 193"/>
              <a:gd name="T1" fmla="*/ 11672501 h 481"/>
              <a:gd name="T2" fmla="*/ 2268852 w 193"/>
              <a:gd name="T3" fmla="*/ 12668844 h 481"/>
              <a:gd name="T4" fmla="*/ 2860717 w 193"/>
              <a:gd name="T5" fmla="*/ 14282074 h 481"/>
              <a:gd name="T6" fmla="*/ 3255367 w 193"/>
              <a:gd name="T7" fmla="*/ 15325903 h 481"/>
              <a:gd name="T8" fmla="*/ 3650018 w 193"/>
              <a:gd name="T9" fmla="*/ 16322464 h 481"/>
              <a:gd name="T10" fmla="*/ 4143053 w 193"/>
              <a:gd name="T11" fmla="*/ 17413779 h 481"/>
              <a:gd name="T12" fmla="*/ 4685614 w 193"/>
              <a:gd name="T13" fmla="*/ 18457608 h 481"/>
              <a:gd name="T14" fmla="*/ 5178872 w 193"/>
              <a:gd name="T15" fmla="*/ 19453951 h 481"/>
              <a:gd name="T16" fmla="*/ 5721433 w 193"/>
              <a:gd name="T17" fmla="*/ 20450512 h 481"/>
              <a:gd name="T18" fmla="*/ 6313298 w 193"/>
              <a:gd name="T19" fmla="*/ 21257127 h 481"/>
              <a:gd name="T20" fmla="*/ 6954466 w 193"/>
              <a:gd name="T21" fmla="*/ 21968769 h 481"/>
              <a:gd name="T22" fmla="*/ 7250510 w 193"/>
              <a:gd name="T23" fmla="*/ 22205983 h 481"/>
              <a:gd name="T24" fmla="*/ 7497027 w 193"/>
              <a:gd name="T25" fmla="*/ 22443197 h 481"/>
              <a:gd name="T26" fmla="*/ 7842374 w 193"/>
              <a:gd name="T27" fmla="*/ 22680629 h 481"/>
              <a:gd name="T28" fmla="*/ 8138418 w 193"/>
              <a:gd name="T29" fmla="*/ 22775384 h 481"/>
              <a:gd name="T30" fmla="*/ 8483543 w 193"/>
              <a:gd name="T31" fmla="*/ 22822870 h 481"/>
              <a:gd name="T32" fmla="*/ 8779586 w 193"/>
              <a:gd name="T33" fmla="*/ 22822870 h 481"/>
              <a:gd name="T34" fmla="*/ 9075407 w 193"/>
              <a:gd name="T35" fmla="*/ 22775384 h 481"/>
              <a:gd name="T36" fmla="*/ 9371451 w 193"/>
              <a:gd name="T37" fmla="*/ 22585656 h 481"/>
              <a:gd name="T38" fmla="*/ 9470058 w 193"/>
              <a:gd name="T39" fmla="*/ 22490683 h 481"/>
              <a:gd name="T40" fmla="*/ 9519361 w 193"/>
              <a:gd name="T41" fmla="*/ 22253469 h 481"/>
              <a:gd name="T42" fmla="*/ 9470058 w 193"/>
              <a:gd name="T43" fmla="*/ 21826528 h 481"/>
              <a:gd name="T44" fmla="*/ 9420754 w 193"/>
              <a:gd name="T45" fmla="*/ 21399368 h 481"/>
              <a:gd name="T46" fmla="*/ 9124711 w 193"/>
              <a:gd name="T47" fmla="*/ 20118325 h 481"/>
              <a:gd name="T48" fmla="*/ 8730283 w 193"/>
              <a:gd name="T49" fmla="*/ 18552581 h 481"/>
              <a:gd name="T50" fmla="*/ 8187721 w 193"/>
              <a:gd name="T51" fmla="*/ 16749406 h 481"/>
              <a:gd name="T52" fmla="*/ 7497027 w 193"/>
              <a:gd name="T53" fmla="*/ 14756502 h 481"/>
              <a:gd name="T54" fmla="*/ 6757252 w 193"/>
              <a:gd name="T55" fmla="*/ 12621358 h 481"/>
              <a:gd name="T56" fmla="*/ 5968173 w 193"/>
              <a:gd name="T57" fmla="*/ 10438727 h 481"/>
              <a:gd name="T58" fmla="*/ 5178872 w 193"/>
              <a:gd name="T59" fmla="*/ 8351069 h 481"/>
              <a:gd name="T60" fmla="*/ 4340489 w 193"/>
              <a:gd name="T61" fmla="*/ 6310679 h 481"/>
              <a:gd name="T62" fmla="*/ 3551188 w 193"/>
              <a:gd name="T63" fmla="*/ 4412748 h 481"/>
              <a:gd name="T64" fmla="*/ 2762109 w 193"/>
              <a:gd name="T65" fmla="*/ 2799518 h 481"/>
              <a:gd name="T66" fmla="*/ 2416763 w 193"/>
              <a:gd name="T67" fmla="*/ 2087658 h 481"/>
              <a:gd name="T68" fmla="*/ 2071638 w 193"/>
              <a:gd name="T69" fmla="*/ 1423502 h 481"/>
              <a:gd name="T70" fmla="*/ 1726291 w 193"/>
              <a:gd name="T71" fmla="*/ 949074 h 481"/>
              <a:gd name="T72" fmla="*/ 1479773 w 193"/>
              <a:gd name="T73" fmla="*/ 521915 h 481"/>
              <a:gd name="T74" fmla="*/ 1183729 w 193"/>
              <a:gd name="T75" fmla="*/ 237214 h 481"/>
              <a:gd name="T76" fmla="*/ 937212 w 193"/>
              <a:gd name="T77" fmla="*/ 47486 h 481"/>
              <a:gd name="T78" fmla="*/ 739775 w 193"/>
              <a:gd name="T79" fmla="*/ 0 h 481"/>
              <a:gd name="T80" fmla="*/ 542561 w 193"/>
              <a:gd name="T81" fmla="*/ 47486 h 481"/>
              <a:gd name="T82" fmla="*/ 345347 w 193"/>
              <a:gd name="T83" fmla="*/ 854101 h 481"/>
              <a:gd name="T84" fmla="*/ 197214 w 193"/>
              <a:gd name="T85" fmla="*/ 1613230 h 481"/>
              <a:gd name="T86" fmla="*/ 98607 w 193"/>
              <a:gd name="T87" fmla="*/ 2372359 h 481"/>
              <a:gd name="T88" fmla="*/ 49304 w 193"/>
              <a:gd name="T89" fmla="*/ 3084219 h 481"/>
              <a:gd name="T90" fmla="*/ 0 w 193"/>
              <a:gd name="T91" fmla="*/ 3843347 h 481"/>
              <a:gd name="T92" fmla="*/ 49304 w 193"/>
              <a:gd name="T93" fmla="*/ 4554990 h 481"/>
              <a:gd name="T94" fmla="*/ 49304 w 193"/>
              <a:gd name="T95" fmla="*/ 5266850 h 481"/>
              <a:gd name="T96" fmla="*/ 147911 w 193"/>
              <a:gd name="T97" fmla="*/ 5931006 h 481"/>
              <a:gd name="T98" fmla="*/ 246518 w 193"/>
              <a:gd name="T99" fmla="*/ 6642866 h 481"/>
              <a:gd name="T100" fmla="*/ 394651 w 193"/>
              <a:gd name="T101" fmla="*/ 7354508 h 481"/>
              <a:gd name="T102" fmla="*/ 591865 w 193"/>
              <a:gd name="T103" fmla="*/ 8066368 h 481"/>
              <a:gd name="T104" fmla="*/ 838383 w 193"/>
              <a:gd name="T105" fmla="*/ 8778010 h 481"/>
              <a:gd name="T106" fmla="*/ 1282337 w 193"/>
              <a:gd name="T107" fmla="*/ 10201513 h 481"/>
              <a:gd name="T108" fmla="*/ 1874201 w 193"/>
              <a:gd name="T109" fmla="*/ 11672501 h 48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3" h="481">
                <a:moveTo>
                  <a:pt x="38" y="246"/>
                </a:moveTo>
                <a:lnTo>
                  <a:pt x="46" y="267"/>
                </a:lnTo>
                <a:lnTo>
                  <a:pt x="58" y="301"/>
                </a:lnTo>
                <a:lnTo>
                  <a:pt x="66" y="323"/>
                </a:lnTo>
                <a:lnTo>
                  <a:pt x="74" y="344"/>
                </a:lnTo>
                <a:lnTo>
                  <a:pt x="84" y="367"/>
                </a:lnTo>
                <a:lnTo>
                  <a:pt x="95" y="389"/>
                </a:lnTo>
                <a:lnTo>
                  <a:pt x="105" y="410"/>
                </a:lnTo>
                <a:lnTo>
                  <a:pt x="116" y="431"/>
                </a:lnTo>
                <a:lnTo>
                  <a:pt x="128" y="448"/>
                </a:lnTo>
                <a:lnTo>
                  <a:pt x="141" y="463"/>
                </a:lnTo>
                <a:lnTo>
                  <a:pt x="147" y="468"/>
                </a:lnTo>
                <a:lnTo>
                  <a:pt x="152" y="473"/>
                </a:lnTo>
                <a:lnTo>
                  <a:pt x="159" y="478"/>
                </a:lnTo>
                <a:lnTo>
                  <a:pt x="165" y="480"/>
                </a:lnTo>
                <a:lnTo>
                  <a:pt x="172" y="481"/>
                </a:lnTo>
                <a:lnTo>
                  <a:pt x="178" y="481"/>
                </a:lnTo>
                <a:lnTo>
                  <a:pt x="184" y="480"/>
                </a:lnTo>
                <a:lnTo>
                  <a:pt x="190" y="476"/>
                </a:lnTo>
                <a:lnTo>
                  <a:pt x="192" y="474"/>
                </a:lnTo>
                <a:lnTo>
                  <a:pt x="193" y="469"/>
                </a:lnTo>
                <a:lnTo>
                  <a:pt x="192" y="460"/>
                </a:lnTo>
                <a:lnTo>
                  <a:pt x="191" y="451"/>
                </a:lnTo>
                <a:lnTo>
                  <a:pt x="185" y="424"/>
                </a:lnTo>
                <a:lnTo>
                  <a:pt x="177" y="391"/>
                </a:lnTo>
                <a:lnTo>
                  <a:pt x="166" y="353"/>
                </a:lnTo>
                <a:lnTo>
                  <a:pt x="152" y="311"/>
                </a:lnTo>
                <a:lnTo>
                  <a:pt x="137" y="266"/>
                </a:lnTo>
                <a:lnTo>
                  <a:pt x="121" y="220"/>
                </a:lnTo>
                <a:lnTo>
                  <a:pt x="105" y="176"/>
                </a:lnTo>
                <a:lnTo>
                  <a:pt x="88" y="133"/>
                </a:lnTo>
                <a:lnTo>
                  <a:pt x="72" y="93"/>
                </a:lnTo>
                <a:lnTo>
                  <a:pt x="56" y="59"/>
                </a:lnTo>
                <a:lnTo>
                  <a:pt x="49" y="44"/>
                </a:lnTo>
                <a:lnTo>
                  <a:pt x="42" y="30"/>
                </a:lnTo>
                <a:lnTo>
                  <a:pt x="35" y="20"/>
                </a:lnTo>
                <a:lnTo>
                  <a:pt x="30" y="11"/>
                </a:lnTo>
                <a:lnTo>
                  <a:pt x="24" y="5"/>
                </a:lnTo>
                <a:lnTo>
                  <a:pt x="19" y="1"/>
                </a:lnTo>
                <a:lnTo>
                  <a:pt x="15" y="0"/>
                </a:lnTo>
                <a:lnTo>
                  <a:pt x="11" y="1"/>
                </a:lnTo>
                <a:lnTo>
                  <a:pt x="7" y="18"/>
                </a:lnTo>
                <a:lnTo>
                  <a:pt x="4" y="34"/>
                </a:lnTo>
                <a:lnTo>
                  <a:pt x="2" y="50"/>
                </a:lnTo>
                <a:lnTo>
                  <a:pt x="1" y="65"/>
                </a:lnTo>
                <a:lnTo>
                  <a:pt x="0" y="81"/>
                </a:lnTo>
                <a:lnTo>
                  <a:pt x="1" y="96"/>
                </a:lnTo>
                <a:lnTo>
                  <a:pt x="1" y="111"/>
                </a:lnTo>
                <a:lnTo>
                  <a:pt x="3" y="125"/>
                </a:lnTo>
                <a:lnTo>
                  <a:pt x="5" y="140"/>
                </a:lnTo>
                <a:lnTo>
                  <a:pt x="8" y="155"/>
                </a:lnTo>
                <a:lnTo>
                  <a:pt x="12" y="170"/>
                </a:lnTo>
                <a:lnTo>
                  <a:pt x="17" y="185"/>
                </a:lnTo>
                <a:lnTo>
                  <a:pt x="26" y="215"/>
                </a:lnTo>
                <a:lnTo>
                  <a:pt x="38" y="246"/>
                </a:lnTo>
                <a:close/>
              </a:path>
            </a:pathLst>
          </a:custGeom>
          <a:solidFill>
            <a:srgbClr val="FFFFFF"/>
          </a:solidFill>
          <a:ln w="9525">
            <a:noFill/>
            <a:round/>
            <a:headEnd/>
            <a:tailEnd/>
          </a:ln>
        </p:spPr>
        <p:txBody>
          <a:bodyPr/>
          <a:lstStyle/>
          <a:p>
            <a:endParaRPr lang="en-US"/>
          </a:p>
        </p:txBody>
      </p:sp>
      <p:sp>
        <p:nvSpPr>
          <p:cNvPr id="528" name="Freeform 532"/>
          <p:cNvSpPr>
            <a:spLocks/>
          </p:cNvSpPr>
          <p:nvPr/>
        </p:nvSpPr>
        <p:spPr bwMode="auto">
          <a:xfrm>
            <a:off x="3455988" y="1490663"/>
            <a:ext cx="26987" cy="60325"/>
          </a:xfrm>
          <a:custGeom>
            <a:avLst/>
            <a:gdLst>
              <a:gd name="T0" fmla="*/ 2492116 w 142"/>
              <a:gd name="T1" fmla="*/ 10528999 h 277"/>
              <a:gd name="T2" fmla="*/ 2636744 w 142"/>
              <a:gd name="T3" fmla="*/ 11287962 h 277"/>
              <a:gd name="T4" fmla="*/ 2817291 w 142"/>
              <a:gd name="T5" fmla="*/ 11904496 h 277"/>
              <a:gd name="T6" fmla="*/ 3033947 w 142"/>
              <a:gd name="T7" fmla="*/ 12426079 h 277"/>
              <a:gd name="T8" fmla="*/ 3214494 w 142"/>
              <a:gd name="T9" fmla="*/ 12758193 h 277"/>
              <a:gd name="T10" fmla="*/ 3431340 w 142"/>
              <a:gd name="T11" fmla="*/ 12995355 h 277"/>
              <a:gd name="T12" fmla="*/ 3684106 w 142"/>
              <a:gd name="T13" fmla="*/ 13137565 h 277"/>
              <a:gd name="T14" fmla="*/ 3792434 w 142"/>
              <a:gd name="T15" fmla="*/ 13137565 h 277"/>
              <a:gd name="T16" fmla="*/ 3900762 w 142"/>
              <a:gd name="T17" fmla="*/ 13137565 h 277"/>
              <a:gd name="T18" fmla="*/ 4009090 w 142"/>
              <a:gd name="T19" fmla="*/ 13137565 h 277"/>
              <a:gd name="T20" fmla="*/ 4117608 w 142"/>
              <a:gd name="T21" fmla="*/ 13090089 h 277"/>
              <a:gd name="T22" fmla="*/ 4334264 w 142"/>
              <a:gd name="T23" fmla="*/ 12852927 h 277"/>
              <a:gd name="T24" fmla="*/ 4514811 w 142"/>
              <a:gd name="T25" fmla="*/ 12615765 h 277"/>
              <a:gd name="T26" fmla="*/ 4731467 w 142"/>
              <a:gd name="T27" fmla="*/ 12283869 h 277"/>
              <a:gd name="T28" fmla="*/ 4876095 w 142"/>
              <a:gd name="T29" fmla="*/ 11857020 h 277"/>
              <a:gd name="T30" fmla="*/ 4984423 w 142"/>
              <a:gd name="T31" fmla="*/ 11335220 h 277"/>
              <a:gd name="T32" fmla="*/ 5056642 w 142"/>
              <a:gd name="T33" fmla="*/ 10813637 h 277"/>
              <a:gd name="T34" fmla="*/ 5128860 w 142"/>
              <a:gd name="T35" fmla="*/ 10197103 h 277"/>
              <a:gd name="T36" fmla="*/ 5128860 w 142"/>
              <a:gd name="T37" fmla="*/ 9533092 h 277"/>
              <a:gd name="T38" fmla="*/ 5056642 w 142"/>
              <a:gd name="T39" fmla="*/ 8631919 h 277"/>
              <a:gd name="T40" fmla="*/ 4912204 w 142"/>
              <a:gd name="T41" fmla="*/ 7493585 h 277"/>
              <a:gd name="T42" fmla="*/ 4659249 w 142"/>
              <a:gd name="T43" fmla="*/ 6260515 h 277"/>
              <a:gd name="T44" fmla="*/ 4370374 w 142"/>
              <a:gd name="T45" fmla="*/ 4932494 h 277"/>
              <a:gd name="T46" fmla="*/ 4189827 w 142"/>
              <a:gd name="T47" fmla="*/ 4268484 h 277"/>
              <a:gd name="T48" fmla="*/ 3972981 w 142"/>
              <a:gd name="T49" fmla="*/ 3604473 h 277"/>
              <a:gd name="T50" fmla="*/ 3792434 w 142"/>
              <a:gd name="T51" fmla="*/ 2987939 h 277"/>
              <a:gd name="T52" fmla="*/ 3539668 w 142"/>
              <a:gd name="T53" fmla="*/ 2466356 h 277"/>
              <a:gd name="T54" fmla="*/ 3323012 w 142"/>
              <a:gd name="T55" fmla="*/ 1944556 h 277"/>
              <a:gd name="T56" fmla="*/ 3106166 w 142"/>
              <a:gd name="T57" fmla="*/ 1470231 h 277"/>
              <a:gd name="T58" fmla="*/ 2853400 w 142"/>
              <a:gd name="T59" fmla="*/ 1138335 h 277"/>
              <a:gd name="T60" fmla="*/ 2600635 w 142"/>
              <a:gd name="T61" fmla="*/ 853697 h 277"/>
              <a:gd name="T62" fmla="*/ 2239351 w 142"/>
              <a:gd name="T63" fmla="*/ 521800 h 277"/>
              <a:gd name="T64" fmla="*/ 1769739 w 142"/>
              <a:gd name="T65" fmla="*/ 284638 h 277"/>
              <a:gd name="T66" fmla="*/ 1553083 w 142"/>
              <a:gd name="T67" fmla="*/ 189686 h 277"/>
              <a:gd name="T68" fmla="*/ 1264208 w 142"/>
              <a:gd name="T69" fmla="*/ 94952 h 277"/>
              <a:gd name="T70" fmla="*/ 1047362 w 142"/>
              <a:gd name="T71" fmla="*/ 0 h 277"/>
              <a:gd name="T72" fmla="*/ 830705 w 142"/>
              <a:gd name="T73" fmla="*/ 0 h 277"/>
              <a:gd name="T74" fmla="*/ 614049 w 142"/>
              <a:gd name="T75" fmla="*/ 94952 h 277"/>
              <a:gd name="T76" fmla="*/ 433502 w 142"/>
              <a:gd name="T77" fmla="*/ 142210 h 277"/>
              <a:gd name="T78" fmla="*/ 288875 w 142"/>
              <a:gd name="T79" fmla="*/ 284638 h 277"/>
              <a:gd name="T80" fmla="*/ 180547 w 142"/>
              <a:gd name="T81" fmla="*/ 426848 h 277"/>
              <a:gd name="T82" fmla="*/ 36109 w 142"/>
              <a:gd name="T83" fmla="*/ 664011 h 277"/>
              <a:gd name="T84" fmla="*/ 0 w 142"/>
              <a:gd name="T85" fmla="*/ 1043383 h 277"/>
              <a:gd name="T86" fmla="*/ 36109 w 142"/>
              <a:gd name="T87" fmla="*/ 1422755 h 277"/>
              <a:gd name="T88" fmla="*/ 108328 w 142"/>
              <a:gd name="T89" fmla="*/ 1897080 h 277"/>
              <a:gd name="T90" fmla="*/ 216656 w 142"/>
              <a:gd name="T91" fmla="*/ 2134242 h 277"/>
              <a:gd name="T92" fmla="*/ 433502 w 142"/>
              <a:gd name="T93" fmla="*/ 2798252 h 277"/>
              <a:gd name="T94" fmla="*/ 758487 w 142"/>
              <a:gd name="T95" fmla="*/ 3936587 h 277"/>
              <a:gd name="T96" fmla="*/ 1119770 w 142"/>
              <a:gd name="T97" fmla="*/ 5169656 h 277"/>
              <a:gd name="T98" fmla="*/ 1553083 w 142"/>
              <a:gd name="T99" fmla="*/ 6639888 h 277"/>
              <a:gd name="T100" fmla="*/ 1950476 w 142"/>
              <a:gd name="T101" fmla="*/ 8110119 h 277"/>
              <a:gd name="T102" fmla="*/ 2239351 w 142"/>
              <a:gd name="T103" fmla="*/ 9438140 h 277"/>
              <a:gd name="T104" fmla="*/ 2492116 w 142"/>
              <a:gd name="T105" fmla="*/ 10528999 h 2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42" h="277">
                <a:moveTo>
                  <a:pt x="69" y="222"/>
                </a:moveTo>
                <a:lnTo>
                  <a:pt x="73" y="238"/>
                </a:lnTo>
                <a:lnTo>
                  <a:pt x="78" y="251"/>
                </a:lnTo>
                <a:lnTo>
                  <a:pt x="84" y="262"/>
                </a:lnTo>
                <a:lnTo>
                  <a:pt x="89" y="269"/>
                </a:lnTo>
                <a:lnTo>
                  <a:pt x="95" y="274"/>
                </a:lnTo>
                <a:lnTo>
                  <a:pt x="102" y="277"/>
                </a:lnTo>
                <a:lnTo>
                  <a:pt x="105" y="277"/>
                </a:lnTo>
                <a:lnTo>
                  <a:pt x="108" y="277"/>
                </a:lnTo>
                <a:lnTo>
                  <a:pt x="111" y="277"/>
                </a:lnTo>
                <a:lnTo>
                  <a:pt x="114" y="276"/>
                </a:lnTo>
                <a:lnTo>
                  <a:pt x="120" y="271"/>
                </a:lnTo>
                <a:lnTo>
                  <a:pt x="125" y="266"/>
                </a:lnTo>
                <a:lnTo>
                  <a:pt x="131" y="259"/>
                </a:lnTo>
                <a:lnTo>
                  <a:pt x="135" y="250"/>
                </a:lnTo>
                <a:lnTo>
                  <a:pt x="138" y="239"/>
                </a:lnTo>
                <a:lnTo>
                  <a:pt x="140" y="228"/>
                </a:lnTo>
                <a:lnTo>
                  <a:pt x="142" y="215"/>
                </a:lnTo>
                <a:lnTo>
                  <a:pt x="142" y="201"/>
                </a:lnTo>
                <a:lnTo>
                  <a:pt x="140" y="182"/>
                </a:lnTo>
                <a:lnTo>
                  <a:pt x="136" y="158"/>
                </a:lnTo>
                <a:lnTo>
                  <a:pt x="129" y="132"/>
                </a:lnTo>
                <a:lnTo>
                  <a:pt x="121" y="104"/>
                </a:lnTo>
                <a:lnTo>
                  <a:pt x="116" y="90"/>
                </a:lnTo>
                <a:lnTo>
                  <a:pt x="110" y="76"/>
                </a:lnTo>
                <a:lnTo>
                  <a:pt x="105" y="63"/>
                </a:lnTo>
                <a:lnTo>
                  <a:pt x="98" y="52"/>
                </a:lnTo>
                <a:lnTo>
                  <a:pt x="92" y="41"/>
                </a:lnTo>
                <a:lnTo>
                  <a:pt x="86" y="31"/>
                </a:lnTo>
                <a:lnTo>
                  <a:pt x="79" y="24"/>
                </a:lnTo>
                <a:lnTo>
                  <a:pt x="72" y="18"/>
                </a:lnTo>
                <a:lnTo>
                  <a:pt x="62" y="11"/>
                </a:lnTo>
                <a:lnTo>
                  <a:pt x="49" y="6"/>
                </a:lnTo>
                <a:lnTo>
                  <a:pt x="43" y="4"/>
                </a:lnTo>
                <a:lnTo>
                  <a:pt x="35" y="2"/>
                </a:lnTo>
                <a:lnTo>
                  <a:pt x="29" y="0"/>
                </a:lnTo>
                <a:lnTo>
                  <a:pt x="23" y="0"/>
                </a:lnTo>
                <a:lnTo>
                  <a:pt x="17" y="2"/>
                </a:lnTo>
                <a:lnTo>
                  <a:pt x="12" y="3"/>
                </a:lnTo>
                <a:lnTo>
                  <a:pt x="8" y="6"/>
                </a:lnTo>
                <a:lnTo>
                  <a:pt x="5" y="9"/>
                </a:lnTo>
                <a:lnTo>
                  <a:pt x="1" y="14"/>
                </a:lnTo>
                <a:lnTo>
                  <a:pt x="0" y="22"/>
                </a:lnTo>
                <a:lnTo>
                  <a:pt x="1" y="30"/>
                </a:lnTo>
                <a:lnTo>
                  <a:pt x="3" y="40"/>
                </a:lnTo>
                <a:lnTo>
                  <a:pt x="6" y="45"/>
                </a:lnTo>
                <a:lnTo>
                  <a:pt x="12" y="59"/>
                </a:lnTo>
                <a:lnTo>
                  <a:pt x="21" y="83"/>
                </a:lnTo>
                <a:lnTo>
                  <a:pt x="31" y="109"/>
                </a:lnTo>
                <a:lnTo>
                  <a:pt x="43" y="140"/>
                </a:lnTo>
                <a:lnTo>
                  <a:pt x="54" y="171"/>
                </a:lnTo>
                <a:lnTo>
                  <a:pt x="62" y="199"/>
                </a:lnTo>
                <a:lnTo>
                  <a:pt x="69" y="222"/>
                </a:lnTo>
                <a:close/>
              </a:path>
            </a:pathLst>
          </a:custGeom>
          <a:solidFill>
            <a:srgbClr val="FFFFFF"/>
          </a:solidFill>
          <a:ln w="9525">
            <a:noFill/>
            <a:round/>
            <a:headEnd/>
            <a:tailEnd/>
          </a:ln>
        </p:spPr>
        <p:txBody>
          <a:bodyPr/>
          <a:lstStyle/>
          <a:p>
            <a:endParaRPr lang="en-US"/>
          </a:p>
        </p:txBody>
      </p:sp>
      <p:sp>
        <p:nvSpPr>
          <p:cNvPr id="529" name="Freeform 533"/>
          <p:cNvSpPr>
            <a:spLocks/>
          </p:cNvSpPr>
          <p:nvPr/>
        </p:nvSpPr>
        <p:spPr bwMode="auto">
          <a:xfrm>
            <a:off x="3352800" y="1554163"/>
            <a:ext cx="100013" cy="107950"/>
          </a:xfrm>
          <a:custGeom>
            <a:avLst/>
            <a:gdLst>
              <a:gd name="T0" fmla="*/ 1835873 w 449"/>
              <a:gd name="T1" fmla="*/ 18682083 h 497"/>
              <a:gd name="T2" fmla="*/ 744195 w 449"/>
              <a:gd name="T3" fmla="*/ 18965316 h 497"/>
              <a:gd name="T4" fmla="*/ 99122 w 449"/>
              <a:gd name="T5" fmla="*/ 18634950 h 497"/>
              <a:gd name="T6" fmla="*/ 248139 w 449"/>
              <a:gd name="T7" fmla="*/ 17408404 h 497"/>
              <a:gd name="T8" fmla="*/ 1686856 w 449"/>
              <a:gd name="T9" fmla="*/ 14483328 h 497"/>
              <a:gd name="T10" fmla="*/ 2877657 w 449"/>
              <a:gd name="T11" fmla="*/ 13303914 h 497"/>
              <a:gd name="T12" fmla="*/ 4614186 w 449"/>
              <a:gd name="T13" fmla="*/ 12549133 h 497"/>
              <a:gd name="T14" fmla="*/ 7492065 w 449"/>
              <a:gd name="T15" fmla="*/ 11983102 h 497"/>
              <a:gd name="T16" fmla="*/ 10022461 w 449"/>
              <a:gd name="T17" fmla="*/ 11228103 h 497"/>
              <a:gd name="T18" fmla="*/ 10320050 w 449"/>
              <a:gd name="T19" fmla="*/ 10520455 h 497"/>
              <a:gd name="T20" fmla="*/ 7541515 w 449"/>
              <a:gd name="T21" fmla="*/ 9624057 h 497"/>
              <a:gd name="T22" fmla="*/ 4515063 w 449"/>
              <a:gd name="T23" fmla="*/ 8208761 h 497"/>
              <a:gd name="T24" fmla="*/ 4614186 w 449"/>
              <a:gd name="T25" fmla="*/ 7406847 h 497"/>
              <a:gd name="T26" fmla="*/ 5457725 w 449"/>
              <a:gd name="T27" fmla="*/ 6840598 h 497"/>
              <a:gd name="T28" fmla="*/ 7690532 w 449"/>
              <a:gd name="T29" fmla="*/ 6557582 h 497"/>
              <a:gd name="T30" fmla="*/ 9526183 w 449"/>
              <a:gd name="T31" fmla="*/ 6132950 h 497"/>
              <a:gd name="T32" fmla="*/ 10171255 w 449"/>
              <a:gd name="T33" fmla="*/ 5661185 h 497"/>
              <a:gd name="T34" fmla="*/ 10419394 w 449"/>
              <a:gd name="T35" fmla="*/ 4245889 h 497"/>
              <a:gd name="T36" fmla="*/ 11014795 w 449"/>
              <a:gd name="T37" fmla="*/ 1556913 h 497"/>
              <a:gd name="T38" fmla="*/ 11957456 w 449"/>
              <a:gd name="T39" fmla="*/ 471765 h 497"/>
              <a:gd name="T40" fmla="*/ 13297051 w 449"/>
              <a:gd name="T41" fmla="*/ 0 h 497"/>
              <a:gd name="T42" fmla="*/ 15380841 w 449"/>
              <a:gd name="T43" fmla="*/ 377499 h 497"/>
              <a:gd name="T44" fmla="*/ 19151710 w 449"/>
              <a:gd name="T45" fmla="*/ 2217428 h 497"/>
              <a:gd name="T46" fmla="*/ 21632433 w 449"/>
              <a:gd name="T47" fmla="*/ 4245889 h 497"/>
              <a:gd name="T48" fmla="*/ 22227834 w 449"/>
              <a:gd name="T49" fmla="*/ 5283903 h 497"/>
              <a:gd name="T50" fmla="*/ 21880572 w 449"/>
              <a:gd name="T51" fmla="*/ 6038684 h 497"/>
              <a:gd name="T52" fmla="*/ 19449299 w 449"/>
              <a:gd name="T53" fmla="*/ 6180300 h 497"/>
              <a:gd name="T54" fmla="*/ 15678653 w 449"/>
              <a:gd name="T55" fmla="*/ 5944418 h 497"/>
              <a:gd name="T56" fmla="*/ 14537524 w 449"/>
              <a:gd name="T57" fmla="*/ 6557582 h 497"/>
              <a:gd name="T58" fmla="*/ 14487852 w 449"/>
              <a:gd name="T59" fmla="*/ 7689863 h 497"/>
              <a:gd name="T60" fmla="*/ 15430514 w 449"/>
              <a:gd name="T61" fmla="*/ 9246775 h 497"/>
              <a:gd name="T62" fmla="*/ 18804449 w 449"/>
              <a:gd name="T63" fmla="*/ 10143173 h 497"/>
              <a:gd name="T64" fmla="*/ 21285172 w 449"/>
              <a:gd name="T65" fmla="*/ 10756338 h 497"/>
              <a:gd name="T66" fmla="*/ 21086705 w 449"/>
              <a:gd name="T67" fmla="*/ 12407517 h 497"/>
              <a:gd name="T68" fmla="*/ 20441633 w 449"/>
              <a:gd name="T69" fmla="*/ 13115165 h 497"/>
              <a:gd name="T70" fmla="*/ 16918903 w 449"/>
              <a:gd name="T71" fmla="*/ 11888618 h 497"/>
              <a:gd name="T72" fmla="*/ 15728325 w 449"/>
              <a:gd name="T73" fmla="*/ 12124501 h 497"/>
              <a:gd name="T74" fmla="*/ 14537524 w 449"/>
              <a:gd name="T75" fmla="*/ 13539797 h 497"/>
              <a:gd name="T76" fmla="*/ 13644313 w 449"/>
              <a:gd name="T77" fmla="*/ 15851491 h 497"/>
              <a:gd name="T78" fmla="*/ 12751323 w 449"/>
              <a:gd name="T79" fmla="*/ 19295465 h 497"/>
              <a:gd name="T80" fmla="*/ 11610195 w 449"/>
              <a:gd name="T81" fmla="*/ 21135394 h 497"/>
              <a:gd name="T82" fmla="*/ 9774322 w 449"/>
              <a:gd name="T83" fmla="*/ 22786573 h 497"/>
              <a:gd name="T84" fmla="*/ 8434727 w 449"/>
              <a:gd name="T85" fmla="*/ 23447088 h 497"/>
              <a:gd name="T86" fmla="*/ 7789654 w 449"/>
              <a:gd name="T87" fmla="*/ 23305471 h 497"/>
              <a:gd name="T88" fmla="*/ 7392720 w 449"/>
              <a:gd name="T89" fmla="*/ 22692306 h 497"/>
              <a:gd name="T90" fmla="*/ 7343048 w 449"/>
              <a:gd name="T91" fmla="*/ 21607159 h 497"/>
              <a:gd name="T92" fmla="*/ 7938448 w 449"/>
              <a:gd name="T93" fmla="*/ 20286129 h 497"/>
              <a:gd name="T94" fmla="*/ 8236260 w 449"/>
              <a:gd name="T95" fmla="*/ 19012449 h 497"/>
              <a:gd name="T96" fmla="*/ 7938448 w 449"/>
              <a:gd name="T97" fmla="*/ 17974435 h 497"/>
              <a:gd name="T98" fmla="*/ 7392720 w 449"/>
              <a:gd name="T99" fmla="*/ 17219654 h 497"/>
              <a:gd name="T100" fmla="*/ 5705864 w 449"/>
              <a:gd name="T101" fmla="*/ 16653622 h 497"/>
              <a:gd name="T102" fmla="*/ 3572402 w 449"/>
              <a:gd name="T103" fmla="*/ 17361271 h 49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49" h="497">
                <a:moveTo>
                  <a:pt x="53" y="383"/>
                </a:moveTo>
                <a:lnTo>
                  <a:pt x="48" y="388"/>
                </a:lnTo>
                <a:lnTo>
                  <a:pt x="43" y="392"/>
                </a:lnTo>
                <a:lnTo>
                  <a:pt x="37" y="396"/>
                </a:lnTo>
                <a:lnTo>
                  <a:pt x="31" y="398"/>
                </a:lnTo>
                <a:lnTo>
                  <a:pt x="26" y="400"/>
                </a:lnTo>
                <a:lnTo>
                  <a:pt x="21" y="402"/>
                </a:lnTo>
                <a:lnTo>
                  <a:pt x="15" y="402"/>
                </a:lnTo>
                <a:lnTo>
                  <a:pt x="11" y="402"/>
                </a:lnTo>
                <a:lnTo>
                  <a:pt x="8" y="400"/>
                </a:lnTo>
                <a:lnTo>
                  <a:pt x="5" y="398"/>
                </a:lnTo>
                <a:lnTo>
                  <a:pt x="2" y="395"/>
                </a:lnTo>
                <a:lnTo>
                  <a:pt x="0" y="391"/>
                </a:lnTo>
                <a:lnTo>
                  <a:pt x="0" y="384"/>
                </a:lnTo>
                <a:lnTo>
                  <a:pt x="1" y="377"/>
                </a:lnTo>
                <a:lnTo>
                  <a:pt x="5" y="369"/>
                </a:lnTo>
                <a:lnTo>
                  <a:pt x="9" y="359"/>
                </a:lnTo>
                <a:lnTo>
                  <a:pt x="20" y="335"/>
                </a:lnTo>
                <a:lnTo>
                  <a:pt x="30" y="316"/>
                </a:lnTo>
                <a:lnTo>
                  <a:pt x="34" y="307"/>
                </a:lnTo>
                <a:lnTo>
                  <a:pt x="40" y="300"/>
                </a:lnTo>
                <a:lnTo>
                  <a:pt x="45" y="292"/>
                </a:lnTo>
                <a:lnTo>
                  <a:pt x="52" y="287"/>
                </a:lnTo>
                <a:lnTo>
                  <a:pt x="58" y="282"/>
                </a:lnTo>
                <a:lnTo>
                  <a:pt x="65" y="276"/>
                </a:lnTo>
                <a:lnTo>
                  <a:pt x="74" y="272"/>
                </a:lnTo>
                <a:lnTo>
                  <a:pt x="83" y="269"/>
                </a:lnTo>
                <a:lnTo>
                  <a:pt x="93" y="266"/>
                </a:lnTo>
                <a:lnTo>
                  <a:pt x="105" y="263"/>
                </a:lnTo>
                <a:lnTo>
                  <a:pt x="119" y="260"/>
                </a:lnTo>
                <a:lnTo>
                  <a:pt x="134" y="257"/>
                </a:lnTo>
                <a:lnTo>
                  <a:pt x="151" y="254"/>
                </a:lnTo>
                <a:lnTo>
                  <a:pt x="183" y="247"/>
                </a:lnTo>
                <a:lnTo>
                  <a:pt x="190" y="244"/>
                </a:lnTo>
                <a:lnTo>
                  <a:pt x="197" y="241"/>
                </a:lnTo>
                <a:lnTo>
                  <a:pt x="202" y="238"/>
                </a:lnTo>
                <a:lnTo>
                  <a:pt x="206" y="235"/>
                </a:lnTo>
                <a:lnTo>
                  <a:pt x="210" y="231"/>
                </a:lnTo>
                <a:lnTo>
                  <a:pt x="210" y="227"/>
                </a:lnTo>
                <a:lnTo>
                  <a:pt x="208" y="223"/>
                </a:lnTo>
                <a:lnTo>
                  <a:pt x="204" y="219"/>
                </a:lnTo>
                <a:lnTo>
                  <a:pt x="194" y="216"/>
                </a:lnTo>
                <a:lnTo>
                  <a:pt x="169" y="209"/>
                </a:lnTo>
                <a:lnTo>
                  <a:pt x="152" y="204"/>
                </a:lnTo>
                <a:lnTo>
                  <a:pt x="134" y="197"/>
                </a:lnTo>
                <a:lnTo>
                  <a:pt x="113" y="190"/>
                </a:lnTo>
                <a:lnTo>
                  <a:pt x="93" y="180"/>
                </a:lnTo>
                <a:lnTo>
                  <a:pt x="91" y="174"/>
                </a:lnTo>
                <a:lnTo>
                  <a:pt x="91" y="169"/>
                </a:lnTo>
                <a:lnTo>
                  <a:pt x="91" y="164"/>
                </a:lnTo>
                <a:lnTo>
                  <a:pt x="92" y="160"/>
                </a:lnTo>
                <a:lnTo>
                  <a:pt x="93" y="157"/>
                </a:lnTo>
                <a:lnTo>
                  <a:pt x="96" y="154"/>
                </a:lnTo>
                <a:lnTo>
                  <a:pt x="99" y="151"/>
                </a:lnTo>
                <a:lnTo>
                  <a:pt x="103" y="148"/>
                </a:lnTo>
                <a:lnTo>
                  <a:pt x="110" y="145"/>
                </a:lnTo>
                <a:lnTo>
                  <a:pt x="121" y="143"/>
                </a:lnTo>
                <a:lnTo>
                  <a:pt x="132" y="141"/>
                </a:lnTo>
                <a:lnTo>
                  <a:pt x="143" y="140"/>
                </a:lnTo>
                <a:lnTo>
                  <a:pt x="155" y="139"/>
                </a:lnTo>
                <a:lnTo>
                  <a:pt x="167" y="137"/>
                </a:lnTo>
                <a:lnTo>
                  <a:pt x="178" y="136"/>
                </a:lnTo>
                <a:lnTo>
                  <a:pt x="188" y="132"/>
                </a:lnTo>
                <a:lnTo>
                  <a:pt x="192" y="130"/>
                </a:lnTo>
                <a:lnTo>
                  <a:pt x="197" y="128"/>
                </a:lnTo>
                <a:lnTo>
                  <a:pt x="200" y="126"/>
                </a:lnTo>
                <a:lnTo>
                  <a:pt x="203" y="123"/>
                </a:lnTo>
                <a:lnTo>
                  <a:pt x="205" y="120"/>
                </a:lnTo>
                <a:lnTo>
                  <a:pt x="207" y="115"/>
                </a:lnTo>
                <a:lnTo>
                  <a:pt x="208" y="111"/>
                </a:lnTo>
                <a:lnTo>
                  <a:pt x="208" y="106"/>
                </a:lnTo>
                <a:lnTo>
                  <a:pt x="210" y="90"/>
                </a:lnTo>
                <a:lnTo>
                  <a:pt x="211" y="74"/>
                </a:lnTo>
                <a:lnTo>
                  <a:pt x="214" y="57"/>
                </a:lnTo>
                <a:lnTo>
                  <a:pt x="219" y="41"/>
                </a:lnTo>
                <a:lnTo>
                  <a:pt x="222" y="33"/>
                </a:lnTo>
                <a:lnTo>
                  <a:pt x="226" y="27"/>
                </a:lnTo>
                <a:lnTo>
                  <a:pt x="230" y="20"/>
                </a:lnTo>
                <a:lnTo>
                  <a:pt x="235" y="14"/>
                </a:lnTo>
                <a:lnTo>
                  <a:pt x="241" y="10"/>
                </a:lnTo>
                <a:lnTo>
                  <a:pt x="247" y="5"/>
                </a:lnTo>
                <a:lnTo>
                  <a:pt x="254" y="2"/>
                </a:lnTo>
                <a:lnTo>
                  <a:pt x="262" y="0"/>
                </a:lnTo>
                <a:lnTo>
                  <a:pt x="268" y="0"/>
                </a:lnTo>
                <a:lnTo>
                  <a:pt x="276" y="0"/>
                </a:lnTo>
                <a:lnTo>
                  <a:pt x="284" y="1"/>
                </a:lnTo>
                <a:lnTo>
                  <a:pt x="292" y="3"/>
                </a:lnTo>
                <a:lnTo>
                  <a:pt x="310" y="8"/>
                </a:lnTo>
                <a:lnTo>
                  <a:pt x="329" y="15"/>
                </a:lnTo>
                <a:lnTo>
                  <a:pt x="348" y="25"/>
                </a:lnTo>
                <a:lnTo>
                  <a:pt x="368" y="35"/>
                </a:lnTo>
                <a:lnTo>
                  <a:pt x="386" y="47"/>
                </a:lnTo>
                <a:lnTo>
                  <a:pt x="403" y="59"/>
                </a:lnTo>
                <a:lnTo>
                  <a:pt x="418" y="72"/>
                </a:lnTo>
                <a:lnTo>
                  <a:pt x="431" y="84"/>
                </a:lnTo>
                <a:lnTo>
                  <a:pt x="436" y="90"/>
                </a:lnTo>
                <a:lnTo>
                  <a:pt x="440" y="96"/>
                </a:lnTo>
                <a:lnTo>
                  <a:pt x="444" y="101"/>
                </a:lnTo>
                <a:lnTo>
                  <a:pt x="447" y="107"/>
                </a:lnTo>
                <a:lnTo>
                  <a:pt x="448" y="112"/>
                </a:lnTo>
                <a:lnTo>
                  <a:pt x="449" y="116"/>
                </a:lnTo>
                <a:lnTo>
                  <a:pt x="448" y="121"/>
                </a:lnTo>
                <a:lnTo>
                  <a:pt x="446" y="124"/>
                </a:lnTo>
                <a:lnTo>
                  <a:pt x="441" y="128"/>
                </a:lnTo>
                <a:lnTo>
                  <a:pt x="437" y="130"/>
                </a:lnTo>
                <a:lnTo>
                  <a:pt x="431" y="132"/>
                </a:lnTo>
                <a:lnTo>
                  <a:pt x="422" y="133"/>
                </a:lnTo>
                <a:lnTo>
                  <a:pt x="392" y="131"/>
                </a:lnTo>
                <a:lnTo>
                  <a:pt x="348" y="125"/>
                </a:lnTo>
                <a:lnTo>
                  <a:pt x="337" y="125"/>
                </a:lnTo>
                <a:lnTo>
                  <a:pt x="326" y="125"/>
                </a:lnTo>
                <a:lnTo>
                  <a:pt x="316" y="126"/>
                </a:lnTo>
                <a:lnTo>
                  <a:pt x="308" y="128"/>
                </a:lnTo>
                <a:lnTo>
                  <a:pt x="300" y="131"/>
                </a:lnTo>
                <a:lnTo>
                  <a:pt x="295" y="137"/>
                </a:lnTo>
                <a:lnTo>
                  <a:pt x="293" y="139"/>
                </a:lnTo>
                <a:lnTo>
                  <a:pt x="292" y="142"/>
                </a:lnTo>
                <a:lnTo>
                  <a:pt x="291" y="146"/>
                </a:lnTo>
                <a:lnTo>
                  <a:pt x="291" y="151"/>
                </a:lnTo>
                <a:lnTo>
                  <a:pt x="292" y="163"/>
                </a:lnTo>
                <a:lnTo>
                  <a:pt x="294" y="174"/>
                </a:lnTo>
                <a:lnTo>
                  <a:pt x="298" y="183"/>
                </a:lnTo>
                <a:lnTo>
                  <a:pt x="304" y="190"/>
                </a:lnTo>
                <a:lnTo>
                  <a:pt x="311" y="196"/>
                </a:lnTo>
                <a:lnTo>
                  <a:pt x="318" y="201"/>
                </a:lnTo>
                <a:lnTo>
                  <a:pt x="327" y="205"/>
                </a:lnTo>
                <a:lnTo>
                  <a:pt x="337" y="208"/>
                </a:lnTo>
                <a:lnTo>
                  <a:pt x="379" y="215"/>
                </a:lnTo>
                <a:lnTo>
                  <a:pt x="422" y="221"/>
                </a:lnTo>
                <a:lnTo>
                  <a:pt x="425" y="222"/>
                </a:lnTo>
                <a:lnTo>
                  <a:pt x="428" y="224"/>
                </a:lnTo>
                <a:lnTo>
                  <a:pt x="429" y="228"/>
                </a:lnTo>
                <a:lnTo>
                  <a:pt x="431" y="232"/>
                </a:lnTo>
                <a:lnTo>
                  <a:pt x="431" y="241"/>
                </a:lnTo>
                <a:lnTo>
                  <a:pt x="428" y="252"/>
                </a:lnTo>
                <a:lnTo>
                  <a:pt x="425" y="263"/>
                </a:lnTo>
                <a:lnTo>
                  <a:pt x="421" y="270"/>
                </a:lnTo>
                <a:lnTo>
                  <a:pt x="418" y="273"/>
                </a:lnTo>
                <a:lnTo>
                  <a:pt x="415" y="276"/>
                </a:lnTo>
                <a:lnTo>
                  <a:pt x="412" y="278"/>
                </a:lnTo>
                <a:lnTo>
                  <a:pt x="409" y="278"/>
                </a:lnTo>
                <a:lnTo>
                  <a:pt x="375" y="265"/>
                </a:lnTo>
                <a:lnTo>
                  <a:pt x="347" y="254"/>
                </a:lnTo>
                <a:lnTo>
                  <a:pt x="341" y="252"/>
                </a:lnTo>
                <a:lnTo>
                  <a:pt x="336" y="252"/>
                </a:lnTo>
                <a:lnTo>
                  <a:pt x="329" y="253"/>
                </a:lnTo>
                <a:lnTo>
                  <a:pt x="323" y="254"/>
                </a:lnTo>
                <a:lnTo>
                  <a:pt x="317" y="257"/>
                </a:lnTo>
                <a:lnTo>
                  <a:pt x="311" y="263"/>
                </a:lnTo>
                <a:lnTo>
                  <a:pt x="305" y="269"/>
                </a:lnTo>
                <a:lnTo>
                  <a:pt x="298" y="278"/>
                </a:lnTo>
                <a:lnTo>
                  <a:pt x="293" y="287"/>
                </a:lnTo>
                <a:lnTo>
                  <a:pt x="288" y="296"/>
                </a:lnTo>
                <a:lnTo>
                  <a:pt x="283" y="305"/>
                </a:lnTo>
                <a:lnTo>
                  <a:pt x="280" y="316"/>
                </a:lnTo>
                <a:lnTo>
                  <a:pt x="275" y="336"/>
                </a:lnTo>
                <a:lnTo>
                  <a:pt x="270" y="358"/>
                </a:lnTo>
                <a:lnTo>
                  <a:pt x="265" y="379"/>
                </a:lnTo>
                <a:lnTo>
                  <a:pt x="260" y="399"/>
                </a:lnTo>
                <a:lnTo>
                  <a:pt x="257" y="409"/>
                </a:lnTo>
                <a:lnTo>
                  <a:pt x="253" y="418"/>
                </a:lnTo>
                <a:lnTo>
                  <a:pt x="249" y="427"/>
                </a:lnTo>
                <a:lnTo>
                  <a:pt x="244" y="435"/>
                </a:lnTo>
                <a:lnTo>
                  <a:pt x="234" y="448"/>
                </a:lnTo>
                <a:lnTo>
                  <a:pt x="221" y="463"/>
                </a:lnTo>
                <a:lnTo>
                  <a:pt x="214" y="471"/>
                </a:lnTo>
                <a:lnTo>
                  <a:pt x="205" y="477"/>
                </a:lnTo>
                <a:lnTo>
                  <a:pt x="197" y="483"/>
                </a:lnTo>
                <a:lnTo>
                  <a:pt x="189" y="489"/>
                </a:lnTo>
                <a:lnTo>
                  <a:pt x="181" y="493"/>
                </a:lnTo>
                <a:lnTo>
                  <a:pt x="173" y="496"/>
                </a:lnTo>
                <a:lnTo>
                  <a:pt x="170" y="497"/>
                </a:lnTo>
                <a:lnTo>
                  <a:pt x="166" y="497"/>
                </a:lnTo>
                <a:lnTo>
                  <a:pt x="163" y="496"/>
                </a:lnTo>
                <a:lnTo>
                  <a:pt x="160" y="495"/>
                </a:lnTo>
                <a:lnTo>
                  <a:pt x="157" y="494"/>
                </a:lnTo>
                <a:lnTo>
                  <a:pt x="154" y="492"/>
                </a:lnTo>
                <a:lnTo>
                  <a:pt x="152" y="489"/>
                </a:lnTo>
                <a:lnTo>
                  <a:pt x="150" y="486"/>
                </a:lnTo>
                <a:lnTo>
                  <a:pt x="149" y="481"/>
                </a:lnTo>
                <a:lnTo>
                  <a:pt x="147" y="476"/>
                </a:lnTo>
                <a:lnTo>
                  <a:pt x="147" y="471"/>
                </a:lnTo>
                <a:lnTo>
                  <a:pt x="146" y="464"/>
                </a:lnTo>
                <a:lnTo>
                  <a:pt x="148" y="458"/>
                </a:lnTo>
                <a:lnTo>
                  <a:pt x="150" y="452"/>
                </a:lnTo>
                <a:lnTo>
                  <a:pt x="154" y="445"/>
                </a:lnTo>
                <a:lnTo>
                  <a:pt x="157" y="438"/>
                </a:lnTo>
                <a:lnTo>
                  <a:pt x="160" y="430"/>
                </a:lnTo>
                <a:lnTo>
                  <a:pt x="163" y="423"/>
                </a:lnTo>
                <a:lnTo>
                  <a:pt x="164" y="416"/>
                </a:lnTo>
                <a:lnTo>
                  <a:pt x="165" y="410"/>
                </a:lnTo>
                <a:lnTo>
                  <a:pt x="166" y="403"/>
                </a:lnTo>
                <a:lnTo>
                  <a:pt x="165" y="397"/>
                </a:lnTo>
                <a:lnTo>
                  <a:pt x="164" y="392"/>
                </a:lnTo>
                <a:lnTo>
                  <a:pt x="163" y="386"/>
                </a:lnTo>
                <a:lnTo>
                  <a:pt x="160" y="381"/>
                </a:lnTo>
                <a:lnTo>
                  <a:pt x="158" y="377"/>
                </a:lnTo>
                <a:lnTo>
                  <a:pt x="155" y="372"/>
                </a:lnTo>
                <a:lnTo>
                  <a:pt x="152" y="369"/>
                </a:lnTo>
                <a:lnTo>
                  <a:pt x="149" y="365"/>
                </a:lnTo>
                <a:lnTo>
                  <a:pt x="144" y="362"/>
                </a:lnTo>
                <a:lnTo>
                  <a:pt x="136" y="358"/>
                </a:lnTo>
                <a:lnTo>
                  <a:pt x="125" y="354"/>
                </a:lnTo>
                <a:lnTo>
                  <a:pt x="115" y="353"/>
                </a:lnTo>
                <a:lnTo>
                  <a:pt x="103" y="355"/>
                </a:lnTo>
                <a:lnTo>
                  <a:pt x="90" y="359"/>
                </a:lnTo>
                <a:lnTo>
                  <a:pt x="78" y="364"/>
                </a:lnTo>
                <a:lnTo>
                  <a:pt x="72" y="368"/>
                </a:lnTo>
                <a:lnTo>
                  <a:pt x="65" y="372"/>
                </a:lnTo>
                <a:lnTo>
                  <a:pt x="59" y="378"/>
                </a:lnTo>
                <a:lnTo>
                  <a:pt x="53" y="383"/>
                </a:lnTo>
                <a:close/>
              </a:path>
            </a:pathLst>
          </a:custGeom>
          <a:solidFill>
            <a:srgbClr val="FFFFFF"/>
          </a:solidFill>
          <a:ln w="9525">
            <a:noFill/>
            <a:round/>
            <a:headEnd/>
            <a:tailEnd/>
          </a:ln>
        </p:spPr>
        <p:txBody>
          <a:bodyPr/>
          <a:lstStyle/>
          <a:p>
            <a:endParaRPr lang="en-US"/>
          </a:p>
        </p:txBody>
      </p:sp>
      <p:sp>
        <p:nvSpPr>
          <p:cNvPr id="530" name="Freeform 534"/>
          <p:cNvSpPr>
            <a:spLocks/>
          </p:cNvSpPr>
          <p:nvPr/>
        </p:nvSpPr>
        <p:spPr bwMode="auto">
          <a:xfrm>
            <a:off x="3335338" y="1343025"/>
            <a:ext cx="68262" cy="93663"/>
          </a:xfrm>
          <a:custGeom>
            <a:avLst/>
            <a:gdLst>
              <a:gd name="T0" fmla="*/ 7611981 w 311"/>
              <a:gd name="T1" fmla="*/ 2303416 h 432"/>
              <a:gd name="T2" fmla="*/ 7033839 w 311"/>
              <a:gd name="T3" fmla="*/ 3901541 h 432"/>
              <a:gd name="T4" fmla="*/ 6696480 w 311"/>
              <a:gd name="T5" fmla="*/ 5499883 h 432"/>
              <a:gd name="T6" fmla="*/ 6696480 w 311"/>
              <a:gd name="T7" fmla="*/ 6299054 h 432"/>
              <a:gd name="T8" fmla="*/ 6552055 w 311"/>
              <a:gd name="T9" fmla="*/ 7756250 h 432"/>
              <a:gd name="T10" fmla="*/ 6262984 w 311"/>
              <a:gd name="T11" fmla="*/ 8508373 h 432"/>
              <a:gd name="T12" fmla="*/ 5877556 w 311"/>
              <a:gd name="T13" fmla="*/ 8931374 h 432"/>
              <a:gd name="T14" fmla="*/ 5154988 w 311"/>
              <a:gd name="T15" fmla="*/ 9401640 h 432"/>
              <a:gd name="T16" fmla="*/ 4046773 w 311"/>
              <a:gd name="T17" fmla="*/ 10247643 h 432"/>
              <a:gd name="T18" fmla="*/ 2938778 w 311"/>
              <a:gd name="T19" fmla="*/ 11328887 h 432"/>
              <a:gd name="T20" fmla="*/ 1975208 w 311"/>
              <a:gd name="T21" fmla="*/ 12645155 h 432"/>
              <a:gd name="T22" fmla="*/ 1107995 w 311"/>
              <a:gd name="T23" fmla="*/ 14055304 h 432"/>
              <a:gd name="T24" fmla="*/ 481785 w 311"/>
              <a:gd name="T25" fmla="*/ 15465452 h 432"/>
              <a:gd name="T26" fmla="*/ 144426 w 311"/>
              <a:gd name="T27" fmla="*/ 16875818 h 432"/>
              <a:gd name="T28" fmla="*/ 0 w 311"/>
              <a:gd name="T29" fmla="*/ 17815917 h 432"/>
              <a:gd name="T30" fmla="*/ 144426 w 311"/>
              <a:gd name="T31" fmla="*/ 18427111 h 432"/>
              <a:gd name="T32" fmla="*/ 337140 w 311"/>
              <a:gd name="T33" fmla="*/ 19038089 h 432"/>
              <a:gd name="T34" fmla="*/ 674499 w 311"/>
              <a:gd name="T35" fmla="*/ 19649283 h 432"/>
              <a:gd name="T36" fmla="*/ 1059927 w 311"/>
              <a:gd name="T37" fmla="*/ 20072284 h 432"/>
              <a:gd name="T38" fmla="*/ 1445355 w 311"/>
              <a:gd name="T39" fmla="*/ 20260261 h 432"/>
              <a:gd name="T40" fmla="*/ 1878851 w 311"/>
              <a:gd name="T41" fmla="*/ 20260261 h 432"/>
              <a:gd name="T42" fmla="*/ 2216210 w 311"/>
              <a:gd name="T43" fmla="*/ 20072284 h 432"/>
              <a:gd name="T44" fmla="*/ 2601638 w 311"/>
              <a:gd name="T45" fmla="*/ 19649283 h 432"/>
              <a:gd name="T46" fmla="*/ 2890709 w 311"/>
              <a:gd name="T47" fmla="*/ 19132185 h 432"/>
              <a:gd name="T48" fmla="*/ 3275918 w 311"/>
              <a:gd name="T49" fmla="*/ 17627940 h 432"/>
              <a:gd name="T50" fmla="*/ 3516920 w 311"/>
              <a:gd name="T51" fmla="*/ 16687625 h 432"/>
              <a:gd name="T52" fmla="*/ 3805991 w 311"/>
              <a:gd name="T53" fmla="*/ 16452600 h 432"/>
              <a:gd name="T54" fmla="*/ 4721272 w 311"/>
              <a:gd name="T55" fmla="*/ 16123695 h 432"/>
              <a:gd name="T56" fmla="*/ 5973913 w 311"/>
              <a:gd name="T57" fmla="*/ 15700477 h 432"/>
              <a:gd name="T58" fmla="*/ 6744768 w 311"/>
              <a:gd name="T59" fmla="*/ 15653646 h 432"/>
              <a:gd name="T60" fmla="*/ 7515624 w 311"/>
              <a:gd name="T61" fmla="*/ 15794574 h 432"/>
              <a:gd name="T62" fmla="*/ 8190123 w 311"/>
              <a:gd name="T63" fmla="*/ 16029599 h 432"/>
              <a:gd name="T64" fmla="*/ 9057116 w 311"/>
              <a:gd name="T65" fmla="*/ 16546696 h 432"/>
              <a:gd name="T66" fmla="*/ 9779903 w 311"/>
              <a:gd name="T67" fmla="*/ 17251771 h 432"/>
              <a:gd name="T68" fmla="*/ 10165331 w 311"/>
              <a:gd name="T69" fmla="*/ 17862965 h 432"/>
              <a:gd name="T70" fmla="*/ 10984256 w 311"/>
              <a:gd name="T71" fmla="*/ 18615088 h 432"/>
              <a:gd name="T72" fmla="*/ 12429610 w 311"/>
              <a:gd name="T73" fmla="*/ 19649283 h 432"/>
              <a:gd name="T74" fmla="*/ 13248535 w 311"/>
              <a:gd name="T75" fmla="*/ 20119333 h 432"/>
              <a:gd name="T76" fmla="*/ 14308461 w 311"/>
              <a:gd name="T77" fmla="*/ 20307309 h 432"/>
              <a:gd name="T78" fmla="*/ 14693889 w 311"/>
              <a:gd name="T79" fmla="*/ 20213213 h 432"/>
              <a:gd name="T80" fmla="*/ 14934892 w 311"/>
              <a:gd name="T81" fmla="*/ 19931356 h 432"/>
              <a:gd name="T82" fmla="*/ 14934892 w 311"/>
              <a:gd name="T83" fmla="*/ 19367210 h 432"/>
              <a:gd name="T84" fmla="*/ 14645821 w 311"/>
              <a:gd name="T85" fmla="*/ 18097990 h 432"/>
              <a:gd name="T86" fmla="*/ 14019391 w 311"/>
              <a:gd name="T87" fmla="*/ 16311672 h 432"/>
              <a:gd name="T88" fmla="*/ 13296823 w 311"/>
              <a:gd name="T89" fmla="*/ 14619450 h 432"/>
              <a:gd name="T90" fmla="*/ 12574036 w 311"/>
              <a:gd name="T91" fmla="*/ 13444110 h 432"/>
              <a:gd name="T92" fmla="*/ 12044182 w 311"/>
              <a:gd name="T93" fmla="*/ 12833132 h 432"/>
              <a:gd name="T94" fmla="*/ 11514329 w 311"/>
              <a:gd name="T95" fmla="*/ 12221937 h 432"/>
              <a:gd name="T96" fmla="*/ 10936187 w 311"/>
              <a:gd name="T97" fmla="*/ 11516863 h 432"/>
              <a:gd name="T98" fmla="*/ 10213400 w 311"/>
              <a:gd name="T99" fmla="*/ 10200595 h 432"/>
              <a:gd name="T100" fmla="*/ 9538901 w 311"/>
              <a:gd name="T101" fmla="*/ 8226300 h 432"/>
              <a:gd name="T102" fmla="*/ 9105405 w 311"/>
              <a:gd name="T103" fmla="*/ 6769103 h 432"/>
              <a:gd name="T104" fmla="*/ 9057116 w 311"/>
              <a:gd name="T105" fmla="*/ 5969932 h 432"/>
              <a:gd name="T106" fmla="*/ 9105405 w 311"/>
              <a:gd name="T107" fmla="*/ 5029833 h 432"/>
              <a:gd name="T108" fmla="*/ 9635258 w 311"/>
              <a:gd name="T109" fmla="*/ 3666516 h 432"/>
              <a:gd name="T110" fmla="*/ 10358045 w 311"/>
              <a:gd name="T111" fmla="*/ 2162271 h 432"/>
              <a:gd name="T112" fmla="*/ 10598828 w 311"/>
              <a:gd name="T113" fmla="*/ 1316269 h 432"/>
              <a:gd name="T114" fmla="*/ 10647116 w 311"/>
              <a:gd name="T115" fmla="*/ 658026 h 432"/>
              <a:gd name="T116" fmla="*/ 10454402 w 311"/>
              <a:gd name="T117" fmla="*/ 187976 h 432"/>
              <a:gd name="T118" fmla="*/ 10117043 w 311"/>
              <a:gd name="T119" fmla="*/ 0 h 432"/>
              <a:gd name="T120" fmla="*/ 9635258 w 311"/>
              <a:gd name="T121" fmla="*/ 47048 h 432"/>
              <a:gd name="T122" fmla="*/ 9057116 w 311"/>
              <a:gd name="T123" fmla="*/ 423001 h 432"/>
              <a:gd name="T124" fmla="*/ 8479194 w 311"/>
              <a:gd name="T125" fmla="*/ 987147 h 4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11" h="432">
                <a:moveTo>
                  <a:pt x="169" y="31"/>
                </a:moveTo>
                <a:lnTo>
                  <a:pt x="158" y="49"/>
                </a:lnTo>
                <a:lnTo>
                  <a:pt x="151" y="67"/>
                </a:lnTo>
                <a:lnTo>
                  <a:pt x="146" y="83"/>
                </a:lnTo>
                <a:lnTo>
                  <a:pt x="142" y="97"/>
                </a:lnTo>
                <a:lnTo>
                  <a:pt x="139" y="117"/>
                </a:lnTo>
                <a:lnTo>
                  <a:pt x="139" y="126"/>
                </a:lnTo>
                <a:lnTo>
                  <a:pt x="139" y="134"/>
                </a:lnTo>
                <a:lnTo>
                  <a:pt x="138" y="155"/>
                </a:lnTo>
                <a:lnTo>
                  <a:pt x="136" y="165"/>
                </a:lnTo>
                <a:lnTo>
                  <a:pt x="132" y="177"/>
                </a:lnTo>
                <a:lnTo>
                  <a:pt x="130" y="181"/>
                </a:lnTo>
                <a:lnTo>
                  <a:pt x="126" y="186"/>
                </a:lnTo>
                <a:lnTo>
                  <a:pt x="122" y="190"/>
                </a:lnTo>
                <a:lnTo>
                  <a:pt x="118" y="192"/>
                </a:lnTo>
                <a:lnTo>
                  <a:pt x="107" y="200"/>
                </a:lnTo>
                <a:lnTo>
                  <a:pt x="95" y="208"/>
                </a:lnTo>
                <a:lnTo>
                  <a:pt x="84" y="218"/>
                </a:lnTo>
                <a:lnTo>
                  <a:pt x="72" y="229"/>
                </a:lnTo>
                <a:lnTo>
                  <a:pt x="61" y="241"/>
                </a:lnTo>
                <a:lnTo>
                  <a:pt x="51" y="255"/>
                </a:lnTo>
                <a:lnTo>
                  <a:pt x="41" y="269"/>
                </a:lnTo>
                <a:lnTo>
                  <a:pt x="31" y="284"/>
                </a:lnTo>
                <a:lnTo>
                  <a:pt x="23" y="299"/>
                </a:lnTo>
                <a:lnTo>
                  <a:pt x="15" y="314"/>
                </a:lnTo>
                <a:lnTo>
                  <a:pt x="10" y="329"/>
                </a:lnTo>
                <a:lnTo>
                  <a:pt x="5" y="344"/>
                </a:lnTo>
                <a:lnTo>
                  <a:pt x="3" y="359"/>
                </a:lnTo>
                <a:lnTo>
                  <a:pt x="0" y="372"/>
                </a:lnTo>
                <a:lnTo>
                  <a:pt x="0" y="379"/>
                </a:lnTo>
                <a:lnTo>
                  <a:pt x="2" y="386"/>
                </a:lnTo>
                <a:lnTo>
                  <a:pt x="3" y="392"/>
                </a:lnTo>
                <a:lnTo>
                  <a:pt x="5" y="398"/>
                </a:lnTo>
                <a:lnTo>
                  <a:pt x="7" y="405"/>
                </a:lnTo>
                <a:lnTo>
                  <a:pt x="10" y="413"/>
                </a:lnTo>
                <a:lnTo>
                  <a:pt x="14" y="418"/>
                </a:lnTo>
                <a:lnTo>
                  <a:pt x="18" y="423"/>
                </a:lnTo>
                <a:lnTo>
                  <a:pt x="22" y="427"/>
                </a:lnTo>
                <a:lnTo>
                  <a:pt x="26" y="429"/>
                </a:lnTo>
                <a:lnTo>
                  <a:pt x="30" y="431"/>
                </a:lnTo>
                <a:lnTo>
                  <a:pt x="35" y="431"/>
                </a:lnTo>
                <a:lnTo>
                  <a:pt x="39" y="431"/>
                </a:lnTo>
                <a:lnTo>
                  <a:pt x="43" y="429"/>
                </a:lnTo>
                <a:lnTo>
                  <a:pt x="46" y="427"/>
                </a:lnTo>
                <a:lnTo>
                  <a:pt x="51" y="424"/>
                </a:lnTo>
                <a:lnTo>
                  <a:pt x="54" y="418"/>
                </a:lnTo>
                <a:lnTo>
                  <a:pt x="57" y="413"/>
                </a:lnTo>
                <a:lnTo>
                  <a:pt x="60" y="407"/>
                </a:lnTo>
                <a:lnTo>
                  <a:pt x="62" y="399"/>
                </a:lnTo>
                <a:lnTo>
                  <a:pt x="68" y="375"/>
                </a:lnTo>
                <a:lnTo>
                  <a:pt x="72" y="359"/>
                </a:lnTo>
                <a:lnTo>
                  <a:pt x="73" y="355"/>
                </a:lnTo>
                <a:lnTo>
                  <a:pt x="76" y="353"/>
                </a:lnTo>
                <a:lnTo>
                  <a:pt x="79" y="350"/>
                </a:lnTo>
                <a:lnTo>
                  <a:pt x="85" y="348"/>
                </a:lnTo>
                <a:lnTo>
                  <a:pt x="98" y="343"/>
                </a:lnTo>
                <a:lnTo>
                  <a:pt x="116" y="336"/>
                </a:lnTo>
                <a:lnTo>
                  <a:pt x="124" y="334"/>
                </a:lnTo>
                <a:lnTo>
                  <a:pt x="133" y="333"/>
                </a:lnTo>
                <a:lnTo>
                  <a:pt x="140" y="333"/>
                </a:lnTo>
                <a:lnTo>
                  <a:pt x="149" y="334"/>
                </a:lnTo>
                <a:lnTo>
                  <a:pt x="156" y="336"/>
                </a:lnTo>
                <a:lnTo>
                  <a:pt x="164" y="338"/>
                </a:lnTo>
                <a:lnTo>
                  <a:pt x="170" y="341"/>
                </a:lnTo>
                <a:lnTo>
                  <a:pt x="177" y="345"/>
                </a:lnTo>
                <a:lnTo>
                  <a:pt x="188" y="352"/>
                </a:lnTo>
                <a:lnTo>
                  <a:pt x="197" y="360"/>
                </a:lnTo>
                <a:lnTo>
                  <a:pt x="203" y="367"/>
                </a:lnTo>
                <a:lnTo>
                  <a:pt x="208" y="373"/>
                </a:lnTo>
                <a:lnTo>
                  <a:pt x="211" y="380"/>
                </a:lnTo>
                <a:lnTo>
                  <a:pt x="218" y="387"/>
                </a:lnTo>
                <a:lnTo>
                  <a:pt x="228" y="396"/>
                </a:lnTo>
                <a:lnTo>
                  <a:pt x="239" y="403"/>
                </a:lnTo>
                <a:lnTo>
                  <a:pt x="258" y="418"/>
                </a:lnTo>
                <a:lnTo>
                  <a:pt x="267" y="424"/>
                </a:lnTo>
                <a:lnTo>
                  <a:pt x="275" y="428"/>
                </a:lnTo>
                <a:lnTo>
                  <a:pt x="293" y="432"/>
                </a:lnTo>
                <a:lnTo>
                  <a:pt x="297" y="432"/>
                </a:lnTo>
                <a:lnTo>
                  <a:pt x="302" y="432"/>
                </a:lnTo>
                <a:lnTo>
                  <a:pt x="305" y="430"/>
                </a:lnTo>
                <a:lnTo>
                  <a:pt x="308" y="428"/>
                </a:lnTo>
                <a:lnTo>
                  <a:pt x="310" y="424"/>
                </a:lnTo>
                <a:lnTo>
                  <a:pt x="311" y="419"/>
                </a:lnTo>
                <a:lnTo>
                  <a:pt x="310" y="412"/>
                </a:lnTo>
                <a:lnTo>
                  <a:pt x="309" y="403"/>
                </a:lnTo>
                <a:lnTo>
                  <a:pt x="304" y="385"/>
                </a:lnTo>
                <a:lnTo>
                  <a:pt x="297" y="366"/>
                </a:lnTo>
                <a:lnTo>
                  <a:pt x="291" y="347"/>
                </a:lnTo>
                <a:lnTo>
                  <a:pt x="283" y="328"/>
                </a:lnTo>
                <a:lnTo>
                  <a:pt x="276" y="311"/>
                </a:lnTo>
                <a:lnTo>
                  <a:pt x="266" y="293"/>
                </a:lnTo>
                <a:lnTo>
                  <a:pt x="261" y="286"/>
                </a:lnTo>
                <a:lnTo>
                  <a:pt x="256" y="280"/>
                </a:lnTo>
                <a:lnTo>
                  <a:pt x="250" y="273"/>
                </a:lnTo>
                <a:lnTo>
                  <a:pt x="244" y="267"/>
                </a:lnTo>
                <a:lnTo>
                  <a:pt x="239" y="260"/>
                </a:lnTo>
                <a:lnTo>
                  <a:pt x="232" y="254"/>
                </a:lnTo>
                <a:lnTo>
                  <a:pt x="227" y="245"/>
                </a:lnTo>
                <a:lnTo>
                  <a:pt x="221" y="236"/>
                </a:lnTo>
                <a:lnTo>
                  <a:pt x="212" y="217"/>
                </a:lnTo>
                <a:lnTo>
                  <a:pt x="204" y="195"/>
                </a:lnTo>
                <a:lnTo>
                  <a:pt x="198" y="175"/>
                </a:lnTo>
                <a:lnTo>
                  <a:pt x="193" y="158"/>
                </a:lnTo>
                <a:lnTo>
                  <a:pt x="189" y="144"/>
                </a:lnTo>
                <a:lnTo>
                  <a:pt x="189" y="136"/>
                </a:lnTo>
                <a:lnTo>
                  <a:pt x="188" y="127"/>
                </a:lnTo>
                <a:lnTo>
                  <a:pt x="188" y="115"/>
                </a:lnTo>
                <a:lnTo>
                  <a:pt x="189" y="107"/>
                </a:lnTo>
                <a:lnTo>
                  <a:pt x="194" y="94"/>
                </a:lnTo>
                <a:lnTo>
                  <a:pt x="200" y="78"/>
                </a:lnTo>
                <a:lnTo>
                  <a:pt x="211" y="57"/>
                </a:lnTo>
                <a:lnTo>
                  <a:pt x="215" y="46"/>
                </a:lnTo>
                <a:lnTo>
                  <a:pt x="219" y="36"/>
                </a:lnTo>
                <a:lnTo>
                  <a:pt x="220" y="28"/>
                </a:lnTo>
                <a:lnTo>
                  <a:pt x="221" y="20"/>
                </a:lnTo>
                <a:lnTo>
                  <a:pt x="221" y="14"/>
                </a:lnTo>
                <a:lnTo>
                  <a:pt x="219" y="9"/>
                </a:lnTo>
                <a:lnTo>
                  <a:pt x="217" y="4"/>
                </a:lnTo>
                <a:lnTo>
                  <a:pt x="214" y="1"/>
                </a:lnTo>
                <a:lnTo>
                  <a:pt x="210" y="0"/>
                </a:lnTo>
                <a:lnTo>
                  <a:pt x="205" y="0"/>
                </a:lnTo>
                <a:lnTo>
                  <a:pt x="200" y="1"/>
                </a:lnTo>
                <a:lnTo>
                  <a:pt x="194" y="4"/>
                </a:lnTo>
                <a:lnTo>
                  <a:pt x="188" y="9"/>
                </a:lnTo>
                <a:lnTo>
                  <a:pt x="182" y="14"/>
                </a:lnTo>
                <a:lnTo>
                  <a:pt x="176" y="21"/>
                </a:lnTo>
                <a:lnTo>
                  <a:pt x="169" y="31"/>
                </a:lnTo>
                <a:close/>
              </a:path>
            </a:pathLst>
          </a:custGeom>
          <a:solidFill>
            <a:srgbClr val="FFFFFF"/>
          </a:solidFill>
          <a:ln w="9525">
            <a:noFill/>
            <a:round/>
            <a:headEnd/>
            <a:tailEnd/>
          </a:ln>
        </p:spPr>
        <p:txBody>
          <a:bodyPr/>
          <a:lstStyle/>
          <a:p>
            <a:endParaRPr lang="en-US"/>
          </a:p>
        </p:txBody>
      </p:sp>
      <p:sp>
        <p:nvSpPr>
          <p:cNvPr id="531" name="Freeform 535"/>
          <p:cNvSpPr>
            <a:spLocks noEditPoints="1"/>
          </p:cNvSpPr>
          <p:nvPr/>
        </p:nvSpPr>
        <p:spPr bwMode="auto">
          <a:xfrm>
            <a:off x="2935288" y="1306513"/>
            <a:ext cx="130175" cy="112712"/>
          </a:xfrm>
          <a:custGeom>
            <a:avLst/>
            <a:gdLst>
              <a:gd name="T0" fmla="*/ 22927427 w 595"/>
              <a:gd name="T1" fmla="*/ 18897616 h 525"/>
              <a:gd name="T2" fmla="*/ 20438569 w 595"/>
              <a:gd name="T3" fmla="*/ 19588916 h 525"/>
              <a:gd name="T4" fmla="*/ 17853884 w 595"/>
              <a:gd name="T5" fmla="*/ 19358554 h 525"/>
              <a:gd name="T6" fmla="*/ 16082848 w 595"/>
              <a:gd name="T7" fmla="*/ 18344361 h 525"/>
              <a:gd name="T8" fmla="*/ 16034935 w 595"/>
              <a:gd name="T9" fmla="*/ 17468642 h 525"/>
              <a:gd name="T10" fmla="*/ 17422885 w 595"/>
              <a:gd name="T11" fmla="*/ 16454664 h 525"/>
              <a:gd name="T12" fmla="*/ 20294829 w 595"/>
              <a:gd name="T13" fmla="*/ 16961761 h 525"/>
              <a:gd name="T14" fmla="*/ 23884815 w 595"/>
              <a:gd name="T15" fmla="*/ 17146179 h 525"/>
              <a:gd name="T16" fmla="*/ 24842203 w 595"/>
              <a:gd name="T17" fmla="*/ 17284439 h 525"/>
              <a:gd name="T18" fmla="*/ 24507030 w 595"/>
              <a:gd name="T19" fmla="*/ 18021897 h 525"/>
              <a:gd name="T20" fmla="*/ 24028336 w 595"/>
              <a:gd name="T21" fmla="*/ 599198 h 525"/>
              <a:gd name="T22" fmla="*/ 22927427 w 595"/>
              <a:gd name="T23" fmla="*/ 2535054 h 525"/>
              <a:gd name="T24" fmla="*/ 22257300 w 595"/>
              <a:gd name="T25" fmla="*/ 6037928 h 525"/>
              <a:gd name="T26" fmla="*/ 22496647 w 595"/>
              <a:gd name="T27" fmla="*/ 9725221 h 525"/>
              <a:gd name="T28" fmla="*/ 22927427 w 595"/>
              <a:gd name="T29" fmla="*/ 12168173 h 525"/>
              <a:gd name="T30" fmla="*/ 22927427 w 595"/>
              <a:gd name="T31" fmla="*/ 13643090 h 525"/>
              <a:gd name="T32" fmla="*/ 22544560 w 595"/>
              <a:gd name="T33" fmla="*/ 14518808 h 525"/>
              <a:gd name="T34" fmla="*/ 21826519 w 595"/>
              <a:gd name="T35" fmla="*/ 14933589 h 525"/>
              <a:gd name="T36" fmla="*/ 20486263 w 595"/>
              <a:gd name="T37" fmla="*/ 14887645 h 525"/>
              <a:gd name="T38" fmla="*/ 18236752 w 595"/>
              <a:gd name="T39" fmla="*/ 14057870 h 525"/>
              <a:gd name="T40" fmla="*/ 16082848 w 595"/>
              <a:gd name="T41" fmla="*/ 12675269 h 525"/>
              <a:gd name="T42" fmla="*/ 13737291 w 595"/>
              <a:gd name="T43" fmla="*/ 11707234 h 525"/>
              <a:gd name="T44" fmla="*/ 11679213 w 595"/>
              <a:gd name="T45" fmla="*/ 11568974 h 525"/>
              <a:gd name="T46" fmla="*/ 10147524 w 595"/>
              <a:gd name="T47" fmla="*/ 11983755 h 525"/>
              <a:gd name="T48" fmla="*/ 8472095 w 595"/>
              <a:gd name="T49" fmla="*/ 12767371 h 525"/>
              <a:gd name="T50" fmla="*/ 7036232 w 595"/>
              <a:gd name="T51" fmla="*/ 12767371 h 525"/>
              <a:gd name="T52" fmla="*/ 6174671 w 595"/>
              <a:gd name="T53" fmla="*/ 12168173 h 525"/>
              <a:gd name="T54" fmla="*/ 6030931 w 595"/>
              <a:gd name="T55" fmla="*/ 11384556 h 525"/>
              <a:gd name="T56" fmla="*/ 7275579 w 595"/>
              <a:gd name="T57" fmla="*/ 9955797 h 525"/>
              <a:gd name="T58" fmla="*/ 9477396 w 595"/>
              <a:gd name="T59" fmla="*/ 7005963 h 525"/>
              <a:gd name="T60" fmla="*/ 11248433 w 595"/>
              <a:gd name="T61" fmla="*/ 3733451 h 525"/>
              <a:gd name="T62" fmla="*/ 12014168 w 595"/>
              <a:gd name="T63" fmla="*/ 1198397 h 525"/>
              <a:gd name="T64" fmla="*/ 11774821 w 595"/>
              <a:gd name="T65" fmla="*/ 460938 h 525"/>
              <a:gd name="T66" fmla="*/ 7658447 w 595"/>
              <a:gd name="T67" fmla="*/ 4747429 h 525"/>
              <a:gd name="T68" fmla="*/ 3350639 w 595"/>
              <a:gd name="T69" fmla="*/ 8895660 h 525"/>
              <a:gd name="T70" fmla="*/ 2010383 w 595"/>
              <a:gd name="T71" fmla="*/ 9955797 h 525"/>
              <a:gd name="T72" fmla="*/ 765954 w 595"/>
              <a:gd name="T73" fmla="*/ 11799551 h 525"/>
              <a:gd name="T74" fmla="*/ 47913 w 595"/>
              <a:gd name="T75" fmla="*/ 14196130 h 525"/>
              <a:gd name="T76" fmla="*/ 191434 w 595"/>
              <a:gd name="T77" fmla="*/ 15809522 h 525"/>
              <a:gd name="T78" fmla="*/ 765954 w 595"/>
              <a:gd name="T79" fmla="*/ 16592924 h 525"/>
              <a:gd name="T80" fmla="*/ 3159205 w 595"/>
              <a:gd name="T81" fmla="*/ 17468642 h 525"/>
              <a:gd name="T82" fmla="*/ 5361022 w 595"/>
              <a:gd name="T83" fmla="*/ 17606903 h 525"/>
              <a:gd name="T84" fmla="*/ 6940406 w 595"/>
              <a:gd name="T85" fmla="*/ 16270246 h 525"/>
              <a:gd name="T86" fmla="*/ 8855182 w 595"/>
              <a:gd name="T87" fmla="*/ 15210323 h 525"/>
              <a:gd name="T88" fmla="*/ 10673912 w 595"/>
              <a:gd name="T89" fmla="*/ 15118007 h 525"/>
              <a:gd name="T90" fmla="*/ 12014168 w 595"/>
              <a:gd name="T91" fmla="*/ 15532787 h 525"/>
              <a:gd name="T92" fmla="*/ 13019469 w 595"/>
              <a:gd name="T93" fmla="*/ 16777342 h 525"/>
              <a:gd name="T94" fmla="*/ 13593771 w 595"/>
              <a:gd name="T95" fmla="*/ 18989718 h 525"/>
              <a:gd name="T96" fmla="*/ 14981939 w 595"/>
              <a:gd name="T97" fmla="*/ 22216072 h 525"/>
              <a:gd name="T98" fmla="*/ 18619619 w 595"/>
              <a:gd name="T99" fmla="*/ 23829249 h 525"/>
              <a:gd name="T100" fmla="*/ 21587172 w 595"/>
              <a:gd name="T101" fmla="*/ 23045847 h 525"/>
              <a:gd name="T102" fmla="*/ 24507030 w 595"/>
              <a:gd name="T103" fmla="*/ 21294410 h 525"/>
              <a:gd name="T104" fmla="*/ 27139628 w 595"/>
              <a:gd name="T105" fmla="*/ 18989718 h 525"/>
              <a:gd name="T106" fmla="*/ 28097016 w 595"/>
              <a:gd name="T107" fmla="*/ 17468642 h 525"/>
              <a:gd name="T108" fmla="*/ 28479883 w 595"/>
              <a:gd name="T109" fmla="*/ 15671047 h 525"/>
              <a:gd name="T110" fmla="*/ 28001189 w 595"/>
              <a:gd name="T111" fmla="*/ 13550988 h 525"/>
              <a:gd name="T112" fmla="*/ 26517413 w 595"/>
              <a:gd name="T113" fmla="*/ 11108036 h 525"/>
              <a:gd name="T114" fmla="*/ 25081550 w 595"/>
              <a:gd name="T115" fmla="*/ 8665299 h 525"/>
              <a:gd name="T116" fmla="*/ 24363509 w 595"/>
              <a:gd name="T117" fmla="*/ 5807566 h 525"/>
              <a:gd name="T118" fmla="*/ 24267683 w 595"/>
              <a:gd name="T119" fmla="*/ 2811574 h 525"/>
              <a:gd name="T120" fmla="*/ 24602856 w 595"/>
              <a:gd name="T121" fmla="*/ 0 h 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5" h="525">
                <a:moveTo>
                  <a:pt x="505" y="395"/>
                </a:moveTo>
                <a:lnTo>
                  <a:pt x="502" y="397"/>
                </a:lnTo>
                <a:lnTo>
                  <a:pt x="493" y="404"/>
                </a:lnTo>
                <a:lnTo>
                  <a:pt x="479" y="410"/>
                </a:lnTo>
                <a:lnTo>
                  <a:pt x="461" y="417"/>
                </a:lnTo>
                <a:lnTo>
                  <a:pt x="451" y="421"/>
                </a:lnTo>
                <a:lnTo>
                  <a:pt x="439" y="424"/>
                </a:lnTo>
                <a:lnTo>
                  <a:pt x="427" y="425"/>
                </a:lnTo>
                <a:lnTo>
                  <a:pt x="414" y="426"/>
                </a:lnTo>
                <a:lnTo>
                  <a:pt x="400" y="425"/>
                </a:lnTo>
                <a:lnTo>
                  <a:pt x="387" y="423"/>
                </a:lnTo>
                <a:lnTo>
                  <a:pt x="373" y="420"/>
                </a:lnTo>
                <a:lnTo>
                  <a:pt x="358" y="414"/>
                </a:lnTo>
                <a:lnTo>
                  <a:pt x="348" y="409"/>
                </a:lnTo>
                <a:lnTo>
                  <a:pt x="341" y="404"/>
                </a:lnTo>
                <a:lnTo>
                  <a:pt x="336" y="398"/>
                </a:lnTo>
                <a:lnTo>
                  <a:pt x="333" y="393"/>
                </a:lnTo>
                <a:lnTo>
                  <a:pt x="332" y="389"/>
                </a:lnTo>
                <a:lnTo>
                  <a:pt x="333" y="383"/>
                </a:lnTo>
                <a:lnTo>
                  <a:pt x="335" y="379"/>
                </a:lnTo>
                <a:lnTo>
                  <a:pt x="340" y="375"/>
                </a:lnTo>
                <a:lnTo>
                  <a:pt x="347" y="366"/>
                </a:lnTo>
                <a:lnTo>
                  <a:pt x="357" y="361"/>
                </a:lnTo>
                <a:lnTo>
                  <a:pt x="364" y="357"/>
                </a:lnTo>
                <a:lnTo>
                  <a:pt x="366" y="356"/>
                </a:lnTo>
                <a:lnTo>
                  <a:pt x="377" y="359"/>
                </a:lnTo>
                <a:lnTo>
                  <a:pt x="406" y="365"/>
                </a:lnTo>
                <a:lnTo>
                  <a:pt x="424" y="368"/>
                </a:lnTo>
                <a:lnTo>
                  <a:pt x="445" y="372"/>
                </a:lnTo>
                <a:lnTo>
                  <a:pt x="467" y="373"/>
                </a:lnTo>
                <a:lnTo>
                  <a:pt x="489" y="372"/>
                </a:lnTo>
                <a:lnTo>
                  <a:pt x="499" y="372"/>
                </a:lnTo>
                <a:lnTo>
                  <a:pt x="506" y="372"/>
                </a:lnTo>
                <a:lnTo>
                  <a:pt x="513" y="373"/>
                </a:lnTo>
                <a:lnTo>
                  <a:pt x="517" y="374"/>
                </a:lnTo>
                <a:lnTo>
                  <a:pt x="519" y="375"/>
                </a:lnTo>
                <a:lnTo>
                  <a:pt x="520" y="377"/>
                </a:lnTo>
                <a:lnTo>
                  <a:pt x="520" y="379"/>
                </a:lnTo>
                <a:lnTo>
                  <a:pt x="519" y="382"/>
                </a:lnTo>
                <a:lnTo>
                  <a:pt x="512" y="391"/>
                </a:lnTo>
                <a:lnTo>
                  <a:pt x="505" y="395"/>
                </a:lnTo>
                <a:close/>
                <a:moveTo>
                  <a:pt x="514" y="0"/>
                </a:moveTo>
                <a:lnTo>
                  <a:pt x="510" y="4"/>
                </a:lnTo>
                <a:lnTo>
                  <a:pt x="502" y="13"/>
                </a:lnTo>
                <a:lnTo>
                  <a:pt x="497" y="22"/>
                </a:lnTo>
                <a:lnTo>
                  <a:pt x="491" y="30"/>
                </a:lnTo>
                <a:lnTo>
                  <a:pt x="486" y="42"/>
                </a:lnTo>
                <a:lnTo>
                  <a:pt x="479" y="55"/>
                </a:lnTo>
                <a:lnTo>
                  <a:pt x="474" y="71"/>
                </a:lnTo>
                <a:lnTo>
                  <a:pt x="470" y="88"/>
                </a:lnTo>
                <a:lnTo>
                  <a:pt x="467" y="108"/>
                </a:lnTo>
                <a:lnTo>
                  <a:pt x="465" y="131"/>
                </a:lnTo>
                <a:lnTo>
                  <a:pt x="465" y="154"/>
                </a:lnTo>
                <a:lnTo>
                  <a:pt x="466" y="182"/>
                </a:lnTo>
                <a:lnTo>
                  <a:pt x="468" y="196"/>
                </a:lnTo>
                <a:lnTo>
                  <a:pt x="470" y="211"/>
                </a:lnTo>
                <a:lnTo>
                  <a:pt x="473" y="227"/>
                </a:lnTo>
                <a:lnTo>
                  <a:pt x="476" y="243"/>
                </a:lnTo>
                <a:lnTo>
                  <a:pt x="478" y="254"/>
                </a:lnTo>
                <a:lnTo>
                  <a:pt x="479" y="264"/>
                </a:lnTo>
                <a:lnTo>
                  <a:pt x="481" y="273"/>
                </a:lnTo>
                <a:lnTo>
                  <a:pt x="482" y="282"/>
                </a:lnTo>
                <a:lnTo>
                  <a:pt x="481" y="289"/>
                </a:lnTo>
                <a:lnTo>
                  <a:pt x="479" y="296"/>
                </a:lnTo>
                <a:lnTo>
                  <a:pt x="478" y="302"/>
                </a:lnTo>
                <a:lnTo>
                  <a:pt x="476" y="307"/>
                </a:lnTo>
                <a:lnTo>
                  <a:pt x="474" y="312"/>
                </a:lnTo>
                <a:lnTo>
                  <a:pt x="471" y="315"/>
                </a:lnTo>
                <a:lnTo>
                  <a:pt x="468" y="318"/>
                </a:lnTo>
                <a:lnTo>
                  <a:pt x="465" y="320"/>
                </a:lnTo>
                <a:lnTo>
                  <a:pt x="460" y="323"/>
                </a:lnTo>
                <a:lnTo>
                  <a:pt x="456" y="324"/>
                </a:lnTo>
                <a:lnTo>
                  <a:pt x="452" y="325"/>
                </a:lnTo>
                <a:lnTo>
                  <a:pt x="447" y="325"/>
                </a:lnTo>
                <a:lnTo>
                  <a:pt x="438" y="325"/>
                </a:lnTo>
                <a:lnTo>
                  <a:pt x="428" y="323"/>
                </a:lnTo>
                <a:lnTo>
                  <a:pt x="418" y="320"/>
                </a:lnTo>
                <a:lnTo>
                  <a:pt x="409" y="317"/>
                </a:lnTo>
                <a:lnTo>
                  <a:pt x="392" y="311"/>
                </a:lnTo>
                <a:lnTo>
                  <a:pt x="381" y="305"/>
                </a:lnTo>
                <a:lnTo>
                  <a:pt x="371" y="298"/>
                </a:lnTo>
                <a:lnTo>
                  <a:pt x="356" y="287"/>
                </a:lnTo>
                <a:lnTo>
                  <a:pt x="347" y="281"/>
                </a:lnTo>
                <a:lnTo>
                  <a:pt x="336" y="275"/>
                </a:lnTo>
                <a:lnTo>
                  <a:pt x="326" y="268"/>
                </a:lnTo>
                <a:lnTo>
                  <a:pt x="314" y="263"/>
                </a:lnTo>
                <a:lnTo>
                  <a:pt x="301" y="257"/>
                </a:lnTo>
                <a:lnTo>
                  <a:pt x="287" y="254"/>
                </a:lnTo>
                <a:lnTo>
                  <a:pt x="273" y="251"/>
                </a:lnTo>
                <a:lnTo>
                  <a:pt x="258" y="250"/>
                </a:lnTo>
                <a:lnTo>
                  <a:pt x="251" y="250"/>
                </a:lnTo>
                <a:lnTo>
                  <a:pt x="244" y="251"/>
                </a:lnTo>
                <a:lnTo>
                  <a:pt x="236" y="252"/>
                </a:lnTo>
                <a:lnTo>
                  <a:pt x="228" y="254"/>
                </a:lnTo>
                <a:lnTo>
                  <a:pt x="220" y="256"/>
                </a:lnTo>
                <a:lnTo>
                  <a:pt x="212" y="260"/>
                </a:lnTo>
                <a:lnTo>
                  <a:pt x="203" y="264"/>
                </a:lnTo>
                <a:lnTo>
                  <a:pt x="196" y="268"/>
                </a:lnTo>
                <a:lnTo>
                  <a:pt x="186" y="273"/>
                </a:lnTo>
                <a:lnTo>
                  <a:pt x="177" y="277"/>
                </a:lnTo>
                <a:lnTo>
                  <a:pt x="169" y="279"/>
                </a:lnTo>
                <a:lnTo>
                  <a:pt x="161" y="279"/>
                </a:lnTo>
                <a:lnTo>
                  <a:pt x="154" y="279"/>
                </a:lnTo>
                <a:lnTo>
                  <a:pt x="147" y="277"/>
                </a:lnTo>
                <a:lnTo>
                  <a:pt x="141" y="275"/>
                </a:lnTo>
                <a:lnTo>
                  <a:pt x="137" y="272"/>
                </a:lnTo>
                <a:lnTo>
                  <a:pt x="133" y="268"/>
                </a:lnTo>
                <a:lnTo>
                  <a:pt x="129" y="264"/>
                </a:lnTo>
                <a:lnTo>
                  <a:pt x="126" y="260"/>
                </a:lnTo>
                <a:lnTo>
                  <a:pt x="125" y="255"/>
                </a:lnTo>
                <a:lnTo>
                  <a:pt x="125" y="251"/>
                </a:lnTo>
                <a:lnTo>
                  <a:pt x="126" y="247"/>
                </a:lnTo>
                <a:lnTo>
                  <a:pt x="128" y="241"/>
                </a:lnTo>
                <a:lnTo>
                  <a:pt x="131" y="238"/>
                </a:lnTo>
                <a:lnTo>
                  <a:pt x="141" y="228"/>
                </a:lnTo>
                <a:lnTo>
                  <a:pt x="152" y="216"/>
                </a:lnTo>
                <a:lnTo>
                  <a:pt x="163" y="202"/>
                </a:lnTo>
                <a:lnTo>
                  <a:pt x="175" y="186"/>
                </a:lnTo>
                <a:lnTo>
                  <a:pt x="186" y="169"/>
                </a:lnTo>
                <a:lnTo>
                  <a:pt x="198" y="152"/>
                </a:lnTo>
                <a:lnTo>
                  <a:pt x="208" y="134"/>
                </a:lnTo>
                <a:lnTo>
                  <a:pt x="218" y="117"/>
                </a:lnTo>
                <a:lnTo>
                  <a:pt x="228" y="98"/>
                </a:lnTo>
                <a:lnTo>
                  <a:pt x="235" y="81"/>
                </a:lnTo>
                <a:lnTo>
                  <a:pt x="241" y="65"/>
                </a:lnTo>
                <a:lnTo>
                  <a:pt x="247" y="50"/>
                </a:lnTo>
                <a:lnTo>
                  <a:pt x="250" y="37"/>
                </a:lnTo>
                <a:lnTo>
                  <a:pt x="251" y="26"/>
                </a:lnTo>
                <a:lnTo>
                  <a:pt x="251" y="21"/>
                </a:lnTo>
                <a:lnTo>
                  <a:pt x="250" y="16"/>
                </a:lnTo>
                <a:lnTo>
                  <a:pt x="248" y="13"/>
                </a:lnTo>
                <a:lnTo>
                  <a:pt x="246" y="10"/>
                </a:lnTo>
                <a:lnTo>
                  <a:pt x="239" y="18"/>
                </a:lnTo>
                <a:lnTo>
                  <a:pt x="220" y="39"/>
                </a:lnTo>
                <a:lnTo>
                  <a:pt x="192" y="69"/>
                </a:lnTo>
                <a:lnTo>
                  <a:pt x="160" y="103"/>
                </a:lnTo>
                <a:lnTo>
                  <a:pt x="126" y="138"/>
                </a:lnTo>
                <a:lnTo>
                  <a:pt x="95" y="170"/>
                </a:lnTo>
                <a:lnTo>
                  <a:pt x="81" y="183"/>
                </a:lnTo>
                <a:lnTo>
                  <a:pt x="70" y="193"/>
                </a:lnTo>
                <a:lnTo>
                  <a:pt x="60" y="202"/>
                </a:lnTo>
                <a:lnTo>
                  <a:pt x="54" y="206"/>
                </a:lnTo>
                <a:lnTo>
                  <a:pt x="47" y="209"/>
                </a:lnTo>
                <a:lnTo>
                  <a:pt x="42" y="216"/>
                </a:lnTo>
                <a:lnTo>
                  <a:pt x="35" y="223"/>
                </a:lnTo>
                <a:lnTo>
                  <a:pt x="29" y="233"/>
                </a:lnTo>
                <a:lnTo>
                  <a:pt x="23" y="245"/>
                </a:lnTo>
                <a:lnTo>
                  <a:pt x="16" y="256"/>
                </a:lnTo>
                <a:lnTo>
                  <a:pt x="11" y="268"/>
                </a:lnTo>
                <a:lnTo>
                  <a:pt x="7" y="282"/>
                </a:lnTo>
                <a:lnTo>
                  <a:pt x="3" y="295"/>
                </a:lnTo>
                <a:lnTo>
                  <a:pt x="1" y="308"/>
                </a:lnTo>
                <a:lnTo>
                  <a:pt x="0" y="320"/>
                </a:lnTo>
                <a:lnTo>
                  <a:pt x="1" y="332"/>
                </a:lnTo>
                <a:lnTo>
                  <a:pt x="2" y="337"/>
                </a:lnTo>
                <a:lnTo>
                  <a:pt x="4" y="343"/>
                </a:lnTo>
                <a:lnTo>
                  <a:pt x="7" y="347"/>
                </a:lnTo>
                <a:lnTo>
                  <a:pt x="9" y="352"/>
                </a:lnTo>
                <a:lnTo>
                  <a:pt x="12" y="356"/>
                </a:lnTo>
                <a:lnTo>
                  <a:pt x="16" y="360"/>
                </a:lnTo>
                <a:lnTo>
                  <a:pt x="21" y="363"/>
                </a:lnTo>
                <a:lnTo>
                  <a:pt x="27" y="365"/>
                </a:lnTo>
                <a:lnTo>
                  <a:pt x="48" y="374"/>
                </a:lnTo>
                <a:lnTo>
                  <a:pt x="66" y="379"/>
                </a:lnTo>
                <a:lnTo>
                  <a:pt x="81" y="382"/>
                </a:lnTo>
                <a:lnTo>
                  <a:pt x="94" y="383"/>
                </a:lnTo>
                <a:lnTo>
                  <a:pt x="105" y="383"/>
                </a:lnTo>
                <a:lnTo>
                  <a:pt x="112" y="382"/>
                </a:lnTo>
                <a:lnTo>
                  <a:pt x="118" y="380"/>
                </a:lnTo>
                <a:lnTo>
                  <a:pt x="121" y="378"/>
                </a:lnTo>
                <a:lnTo>
                  <a:pt x="129" y="368"/>
                </a:lnTo>
                <a:lnTo>
                  <a:pt x="145" y="353"/>
                </a:lnTo>
                <a:lnTo>
                  <a:pt x="155" y="345"/>
                </a:lnTo>
                <a:lnTo>
                  <a:pt x="165" y="339"/>
                </a:lnTo>
                <a:lnTo>
                  <a:pt x="175" y="333"/>
                </a:lnTo>
                <a:lnTo>
                  <a:pt x="185" y="330"/>
                </a:lnTo>
                <a:lnTo>
                  <a:pt x="197" y="329"/>
                </a:lnTo>
                <a:lnTo>
                  <a:pt x="209" y="328"/>
                </a:lnTo>
                <a:lnTo>
                  <a:pt x="216" y="328"/>
                </a:lnTo>
                <a:lnTo>
                  <a:pt x="223" y="328"/>
                </a:lnTo>
                <a:lnTo>
                  <a:pt x="230" y="329"/>
                </a:lnTo>
                <a:lnTo>
                  <a:pt x="237" y="331"/>
                </a:lnTo>
                <a:lnTo>
                  <a:pt x="244" y="333"/>
                </a:lnTo>
                <a:lnTo>
                  <a:pt x="251" y="337"/>
                </a:lnTo>
                <a:lnTo>
                  <a:pt x="256" y="342"/>
                </a:lnTo>
                <a:lnTo>
                  <a:pt x="263" y="348"/>
                </a:lnTo>
                <a:lnTo>
                  <a:pt x="267" y="356"/>
                </a:lnTo>
                <a:lnTo>
                  <a:pt x="272" y="364"/>
                </a:lnTo>
                <a:lnTo>
                  <a:pt x="276" y="375"/>
                </a:lnTo>
                <a:lnTo>
                  <a:pt x="279" y="387"/>
                </a:lnTo>
                <a:lnTo>
                  <a:pt x="281" y="399"/>
                </a:lnTo>
                <a:lnTo>
                  <a:pt x="284" y="412"/>
                </a:lnTo>
                <a:lnTo>
                  <a:pt x="288" y="425"/>
                </a:lnTo>
                <a:lnTo>
                  <a:pt x="293" y="438"/>
                </a:lnTo>
                <a:lnTo>
                  <a:pt x="303" y="461"/>
                </a:lnTo>
                <a:lnTo>
                  <a:pt x="313" y="482"/>
                </a:lnTo>
                <a:lnTo>
                  <a:pt x="331" y="512"/>
                </a:lnTo>
                <a:lnTo>
                  <a:pt x="339" y="525"/>
                </a:lnTo>
                <a:lnTo>
                  <a:pt x="354" y="523"/>
                </a:lnTo>
                <a:lnTo>
                  <a:pt x="389" y="517"/>
                </a:lnTo>
                <a:lnTo>
                  <a:pt x="410" y="512"/>
                </a:lnTo>
                <a:lnTo>
                  <a:pt x="431" y="507"/>
                </a:lnTo>
                <a:lnTo>
                  <a:pt x="441" y="503"/>
                </a:lnTo>
                <a:lnTo>
                  <a:pt x="451" y="500"/>
                </a:lnTo>
                <a:lnTo>
                  <a:pt x="459" y="495"/>
                </a:lnTo>
                <a:lnTo>
                  <a:pt x="467" y="491"/>
                </a:lnTo>
                <a:lnTo>
                  <a:pt x="486" y="479"/>
                </a:lnTo>
                <a:lnTo>
                  <a:pt x="512" y="462"/>
                </a:lnTo>
                <a:lnTo>
                  <a:pt x="526" y="453"/>
                </a:lnTo>
                <a:lnTo>
                  <a:pt x="540" y="441"/>
                </a:lnTo>
                <a:lnTo>
                  <a:pt x="554" y="427"/>
                </a:lnTo>
                <a:lnTo>
                  <a:pt x="567" y="412"/>
                </a:lnTo>
                <a:lnTo>
                  <a:pt x="573" y="405"/>
                </a:lnTo>
                <a:lnTo>
                  <a:pt x="579" y="396"/>
                </a:lnTo>
                <a:lnTo>
                  <a:pt x="583" y="388"/>
                </a:lnTo>
                <a:lnTo>
                  <a:pt x="587" y="379"/>
                </a:lnTo>
                <a:lnTo>
                  <a:pt x="591" y="369"/>
                </a:lnTo>
                <a:lnTo>
                  <a:pt x="593" y="360"/>
                </a:lnTo>
                <a:lnTo>
                  <a:pt x="594" y="349"/>
                </a:lnTo>
                <a:lnTo>
                  <a:pt x="595" y="340"/>
                </a:lnTo>
                <a:lnTo>
                  <a:pt x="594" y="328"/>
                </a:lnTo>
                <a:lnTo>
                  <a:pt x="593" y="317"/>
                </a:lnTo>
                <a:lnTo>
                  <a:pt x="589" y="305"/>
                </a:lnTo>
                <a:lnTo>
                  <a:pt x="585" y="294"/>
                </a:lnTo>
                <a:lnTo>
                  <a:pt x="580" y="281"/>
                </a:lnTo>
                <a:lnTo>
                  <a:pt x="572" y="268"/>
                </a:lnTo>
                <a:lnTo>
                  <a:pt x="564" y="255"/>
                </a:lnTo>
                <a:lnTo>
                  <a:pt x="554" y="241"/>
                </a:lnTo>
                <a:lnTo>
                  <a:pt x="546" y="230"/>
                </a:lnTo>
                <a:lnTo>
                  <a:pt x="537" y="217"/>
                </a:lnTo>
                <a:lnTo>
                  <a:pt x="531" y="203"/>
                </a:lnTo>
                <a:lnTo>
                  <a:pt x="524" y="188"/>
                </a:lnTo>
                <a:lnTo>
                  <a:pt x="520" y="173"/>
                </a:lnTo>
                <a:lnTo>
                  <a:pt x="516" y="158"/>
                </a:lnTo>
                <a:lnTo>
                  <a:pt x="513" y="142"/>
                </a:lnTo>
                <a:lnTo>
                  <a:pt x="509" y="126"/>
                </a:lnTo>
                <a:lnTo>
                  <a:pt x="508" y="110"/>
                </a:lnTo>
                <a:lnTo>
                  <a:pt x="507" y="93"/>
                </a:lnTo>
                <a:lnTo>
                  <a:pt x="507" y="77"/>
                </a:lnTo>
                <a:lnTo>
                  <a:pt x="507" y="61"/>
                </a:lnTo>
                <a:lnTo>
                  <a:pt x="508" y="45"/>
                </a:lnTo>
                <a:lnTo>
                  <a:pt x="509" y="30"/>
                </a:lnTo>
                <a:lnTo>
                  <a:pt x="512" y="15"/>
                </a:lnTo>
                <a:lnTo>
                  <a:pt x="514" y="0"/>
                </a:lnTo>
                <a:close/>
              </a:path>
            </a:pathLst>
          </a:custGeom>
          <a:solidFill>
            <a:srgbClr val="FFFFFF"/>
          </a:solidFill>
          <a:ln w="9525">
            <a:noFill/>
            <a:round/>
            <a:headEnd/>
            <a:tailEnd/>
          </a:ln>
        </p:spPr>
        <p:txBody>
          <a:bodyPr/>
          <a:lstStyle/>
          <a:p>
            <a:endParaRPr lang="en-US"/>
          </a:p>
        </p:txBody>
      </p:sp>
      <p:sp>
        <p:nvSpPr>
          <p:cNvPr id="532" name="Freeform 536"/>
          <p:cNvSpPr>
            <a:spLocks/>
          </p:cNvSpPr>
          <p:nvPr/>
        </p:nvSpPr>
        <p:spPr bwMode="auto">
          <a:xfrm>
            <a:off x="3011488" y="1417638"/>
            <a:ext cx="65087" cy="44450"/>
          </a:xfrm>
          <a:custGeom>
            <a:avLst/>
            <a:gdLst>
              <a:gd name="T0" fmla="*/ 0 w 298"/>
              <a:gd name="T1" fmla="*/ 1626618 h 212"/>
              <a:gd name="T2" fmla="*/ 333953 w 298"/>
              <a:gd name="T3" fmla="*/ 1538557 h 212"/>
              <a:gd name="T4" fmla="*/ 1144920 w 298"/>
              <a:gd name="T5" fmla="*/ 1274792 h 212"/>
              <a:gd name="T6" fmla="*/ 2337453 w 298"/>
              <a:gd name="T7" fmla="*/ 923176 h 212"/>
              <a:gd name="T8" fmla="*/ 3911772 w 298"/>
              <a:gd name="T9" fmla="*/ 571560 h 212"/>
              <a:gd name="T10" fmla="*/ 4818185 w 298"/>
              <a:gd name="T11" fmla="*/ 439678 h 212"/>
              <a:gd name="T12" fmla="*/ 5724598 w 298"/>
              <a:gd name="T13" fmla="*/ 307795 h 212"/>
              <a:gd name="T14" fmla="*/ 6678625 w 298"/>
              <a:gd name="T15" fmla="*/ 131882 h 212"/>
              <a:gd name="T16" fmla="*/ 7680266 w 298"/>
              <a:gd name="T17" fmla="*/ 44031 h 212"/>
              <a:gd name="T18" fmla="*/ 8729958 w 298"/>
              <a:gd name="T19" fmla="*/ 0 h 212"/>
              <a:gd name="T20" fmla="*/ 9731599 w 298"/>
              <a:gd name="T21" fmla="*/ 44031 h 212"/>
              <a:gd name="T22" fmla="*/ 10685625 w 298"/>
              <a:gd name="T23" fmla="*/ 87852 h 212"/>
              <a:gd name="T24" fmla="*/ 11735317 w 298"/>
              <a:gd name="T25" fmla="*/ 219734 h 212"/>
              <a:gd name="T26" fmla="*/ 12546284 w 298"/>
              <a:gd name="T27" fmla="*/ 483499 h 212"/>
              <a:gd name="T28" fmla="*/ 13213971 w 298"/>
              <a:gd name="T29" fmla="*/ 659412 h 212"/>
              <a:gd name="T30" fmla="*/ 13690985 w 298"/>
              <a:gd name="T31" fmla="*/ 835325 h 212"/>
              <a:gd name="T32" fmla="*/ 14024938 w 298"/>
              <a:gd name="T33" fmla="*/ 1099089 h 212"/>
              <a:gd name="T34" fmla="*/ 14120384 w 298"/>
              <a:gd name="T35" fmla="*/ 1186941 h 212"/>
              <a:gd name="T36" fmla="*/ 14168217 w 298"/>
              <a:gd name="T37" fmla="*/ 1274792 h 212"/>
              <a:gd name="T38" fmla="*/ 14168217 w 298"/>
              <a:gd name="T39" fmla="*/ 1362854 h 212"/>
              <a:gd name="T40" fmla="*/ 14215831 w 298"/>
              <a:gd name="T41" fmla="*/ 1450705 h 212"/>
              <a:gd name="T42" fmla="*/ 14120384 w 298"/>
              <a:gd name="T43" fmla="*/ 1626618 h 212"/>
              <a:gd name="T44" fmla="*/ 13977324 w 298"/>
              <a:gd name="T45" fmla="*/ 1846352 h 212"/>
              <a:gd name="T46" fmla="*/ 13738817 w 298"/>
              <a:gd name="T47" fmla="*/ 2022265 h 212"/>
              <a:gd name="T48" fmla="*/ 13500311 w 298"/>
              <a:gd name="T49" fmla="*/ 2154148 h 212"/>
              <a:gd name="T50" fmla="*/ 13261804 w 298"/>
              <a:gd name="T51" fmla="*/ 2286030 h 212"/>
              <a:gd name="T52" fmla="*/ 12927851 w 298"/>
              <a:gd name="T53" fmla="*/ 2461943 h 212"/>
              <a:gd name="T54" fmla="*/ 12450837 w 298"/>
              <a:gd name="T55" fmla="*/ 2637646 h 212"/>
              <a:gd name="T56" fmla="*/ 12164498 w 298"/>
              <a:gd name="T57" fmla="*/ 2681677 h 212"/>
              <a:gd name="T58" fmla="*/ 11735317 w 298"/>
              <a:gd name="T59" fmla="*/ 2857590 h 212"/>
              <a:gd name="T60" fmla="*/ 10638011 w 298"/>
              <a:gd name="T61" fmla="*/ 3297058 h 212"/>
              <a:gd name="T62" fmla="*/ 9970105 w 298"/>
              <a:gd name="T63" fmla="*/ 3604853 h 212"/>
              <a:gd name="T64" fmla="*/ 9254585 w 298"/>
              <a:gd name="T65" fmla="*/ 4044531 h 212"/>
              <a:gd name="T66" fmla="*/ 8586679 w 298"/>
              <a:gd name="T67" fmla="*/ 4440178 h 212"/>
              <a:gd name="T68" fmla="*/ 7871159 w 298"/>
              <a:gd name="T69" fmla="*/ 4923676 h 212"/>
              <a:gd name="T70" fmla="*/ 7155639 w 298"/>
              <a:gd name="T71" fmla="*/ 5407175 h 212"/>
              <a:gd name="T72" fmla="*/ 6583179 w 298"/>
              <a:gd name="T73" fmla="*/ 5978735 h 212"/>
              <a:gd name="T74" fmla="*/ 6249226 w 298"/>
              <a:gd name="T75" fmla="*/ 6242499 h 212"/>
              <a:gd name="T76" fmla="*/ 6058333 w 298"/>
              <a:gd name="T77" fmla="*/ 6506264 h 212"/>
              <a:gd name="T78" fmla="*/ 5867659 w 298"/>
              <a:gd name="T79" fmla="*/ 6814059 h 212"/>
              <a:gd name="T80" fmla="*/ 5724598 w 298"/>
              <a:gd name="T81" fmla="*/ 7077824 h 212"/>
              <a:gd name="T82" fmla="*/ 5629152 w 298"/>
              <a:gd name="T83" fmla="*/ 7385619 h 212"/>
              <a:gd name="T84" fmla="*/ 5581319 w 298"/>
              <a:gd name="T85" fmla="*/ 7649384 h 212"/>
              <a:gd name="T86" fmla="*/ 5485873 w 298"/>
              <a:gd name="T87" fmla="*/ 7913148 h 212"/>
              <a:gd name="T88" fmla="*/ 5581319 w 298"/>
              <a:gd name="T89" fmla="*/ 8220734 h 212"/>
              <a:gd name="T90" fmla="*/ 5676766 w 298"/>
              <a:gd name="T91" fmla="*/ 8484499 h 212"/>
              <a:gd name="T92" fmla="*/ 5819826 w 298"/>
              <a:gd name="T93" fmla="*/ 8792294 h 212"/>
              <a:gd name="T94" fmla="*/ 6058333 w 298"/>
              <a:gd name="T95" fmla="*/ 9056058 h 212"/>
              <a:gd name="T96" fmla="*/ 6392286 w 298"/>
              <a:gd name="T97" fmla="*/ 9319823 h 21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98" h="212">
                <a:moveTo>
                  <a:pt x="0" y="37"/>
                </a:moveTo>
                <a:lnTo>
                  <a:pt x="7" y="35"/>
                </a:lnTo>
                <a:lnTo>
                  <a:pt x="24" y="29"/>
                </a:lnTo>
                <a:lnTo>
                  <a:pt x="49" y="21"/>
                </a:lnTo>
                <a:lnTo>
                  <a:pt x="82" y="13"/>
                </a:lnTo>
                <a:lnTo>
                  <a:pt x="101" y="10"/>
                </a:lnTo>
                <a:lnTo>
                  <a:pt x="120" y="7"/>
                </a:lnTo>
                <a:lnTo>
                  <a:pt x="140" y="3"/>
                </a:lnTo>
                <a:lnTo>
                  <a:pt x="161" y="1"/>
                </a:lnTo>
                <a:lnTo>
                  <a:pt x="183" y="0"/>
                </a:lnTo>
                <a:lnTo>
                  <a:pt x="204" y="1"/>
                </a:lnTo>
                <a:lnTo>
                  <a:pt x="224" y="2"/>
                </a:lnTo>
                <a:lnTo>
                  <a:pt x="246" y="5"/>
                </a:lnTo>
                <a:lnTo>
                  <a:pt x="263" y="11"/>
                </a:lnTo>
                <a:lnTo>
                  <a:pt x="277" y="15"/>
                </a:lnTo>
                <a:lnTo>
                  <a:pt x="287" y="19"/>
                </a:lnTo>
                <a:lnTo>
                  <a:pt x="294" y="25"/>
                </a:lnTo>
                <a:lnTo>
                  <a:pt x="296" y="27"/>
                </a:lnTo>
                <a:lnTo>
                  <a:pt x="297" y="29"/>
                </a:lnTo>
                <a:lnTo>
                  <a:pt x="297" y="31"/>
                </a:lnTo>
                <a:lnTo>
                  <a:pt x="298" y="33"/>
                </a:lnTo>
                <a:lnTo>
                  <a:pt x="296" y="37"/>
                </a:lnTo>
                <a:lnTo>
                  <a:pt x="293" y="42"/>
                </a:lnTo>
                <a:lnTo>
                  <a:pt x="288" y="46"/>
                </a:lnTo>
                <a:lnTo>
                  <a:pt x="283" y="49"/>
                </a:lnTo>
                <a:lnTo>
                  <a:pt x="278" y="52"/>
                </a:lnTo>
                <a:lnTo>
                  <a:pt x="271" y="56"/>
                </a:lnTo>
                <a:lnTo>
                  <a:pt x="261" y="60"/>
                </a:lnTo>
                <a:lnTo>
                  <a:pt x="255" y="61"/>
                </a:lnTo>
                <a:lnTo>
                  <a:pt x="246" y="65"/>
                </a:lnTo>
                <a:lnTo>
                  <a:pt x="223" y="75"/>
                </a:lnTo>
                <a:lnTo>
                  <a:pt x="209" y="82"/>
                </a:lnTo>
                <a:lnTo>
                  <a:pt x="194" y="92"/>
                </a:lnTo>
                <a:lnTo>
                  <a:pt x="180" y="101"/>
                </a:lnTo>
                <a:lnTo>
                  <a:pt x="165" y="112"/>
                </a:lnTo>
                <a:lnTo>
                  <a:pt x="150" y="123"/>
                </a:lnTo>
                <a:lnTo>
                  <a:pt x="138" y="136"/>
                </a:lnTo>
                <a:lnTo>
                  <a:pt x="131" y="142"/>
                </a:lnTo>
                <a:lnTo>
                  <a:pt x="127" y="148"/>
                </a:lnTo>
                <a:lnTo>
                  <a:pt x="123" y="155"/>
                </a:lnTo>
                <a:lnTo>
                  <a:pt x="120" y="161"/>
                </a:lnTo>
                <a:lnTo>
                  <a:pt x="118" y="168"/>
                </a:lnTo>
                <a:lnTo>
                  <a:pt x="117" y="174"/>
                </a:lnTo>
                <a:lnTo>
                  <a:pt x="115" y="180"/>
                </a:lnTo>
                <a:lnTo>
                  <a:pt x="117" y="187"/>
                </a:lnTo>
                <a:lnTo>
                  <a:pt x="119" y="193"/>
                </a:lnTo>
                <a:lnTo>
                  <a:pt x="122" y="200"/>
                </a:lnTo>
                <a:lnTo>
                  <a:pt x="127" y="206"/>
                </a:lnTo>
                <a:lnTo>
                  <a:pt x="134" y="212"/>
                </a:lnTo>
              </a:path>
            </a:pathLst>
          </a:custGeom>
          <a:noFill/>
          <a:ln w="4763">
            <a:solidFill>
              <a:srgbClr val="FFFFFF"/>
            </a:solidFill>
            <a:prstDash val="solid"/>
            <a:round/>
            <a:headEnd/>
            <a:tailEnd/>
          </a:ln>
        </p:spPr>
        <p:txBody>
          <a:bodyPr/>
          <a:lstStyle/>
          <a:p>
            <a:endParaRPr lang="en-US"/>
          </a:p>
        </p:txBody>
      </p:sp>
      <p:sp>
        <p:nvSpPr>
          <p:cNvPr id="533" name="Freeform 537"/>
          <p:cNvSpPr>
            <a:spLocks/>
          </p:cNvSpPr>
          <p:nvPr/>
        </p:nvSpPr>
        <p:spPr bwMode="auto">
          <a:xfrm>
            <a:off x="3295650" y="1468438"/>
            <a:ext cx="74613" cy="115887"/>
          </a:xfrm>
          <a:custGeom>
            <a:avLst/>
            <a:gdLst>
              <a:gd name="T0" fmla="*/ 11111494 w 332"/>
              <a:gd name="T1" fmla="*/ 4313310 h 541"/>
              <a:gd name="T2" fmla="*/ 8939851 w 332"/>
              <a:gd name="T3" fmla="*/ 3028485 h 541"/>
              <a:gd name="T4" fmla="*/ 7475009 w 332"/>
              <a:gd name="T5" fmla="*/ 2294177 h 541"/>
              <a:gd name="T6" fmla="*/ 5303141 w 332"/>
              <a:gd name="T7" fmla="*/ 1422347 h 541"/>
              <a:gd name="T8" fmla="*/ 1919262 w 332"/>
              <a:gd name="T9" fmla="*/ 412995 h 541"/>
              <a:gd name="T10" fmla="*/ 959631 w 332"/>
              <a:gd name="T11" fmla="*/ 504676 h 541"/>
              <a:gd name="T12" fmla="*/ 2474814 w 332"/>
              <a:gd name="T13" fmla="*/ 1422347 h 541"/>
              <a:gd name="T14" fmla="*/ 3434445 w 332"/>
              <a:gd name="T15" fmla="*/ 1835342 h 541"/>
              <a:gd name="T16" fmla="*/ 5151668 w 332"/>
              <a:gd name="T17" fmla="*/ 2340232 h 541"/>
              <a:gd name="T18" fmla="*/ 7475009 w 332"/>
              <a:gd name="T19" fmla="*/ 3120166 h 541"/>
              <a:gd name="T20" fmla="*/ 9747784 w 332"/>
              <a:gd name="T21" fmla="*/ 4175574 h 541"/>
              <a:gd name="T22" fmla="*/ 11364099 w 332"/>
              <a:gd name="T23" fmla="*/ 5230981 h 541"/>
              <a:gd name="T24" fmla="*/ 12323730 w 332"/>
              <a:gd name="T25" fmla="*/ 6056970 h 541"/>
              <a:gd name="T26" fmla="*/ 13485401 w 332"/>
              <a:gd name="T27" fmla="*/ 7112163 h 541"/>
              <a:gd name="T28" fmla="*/ 14546164 w 332"/>
              <a:gd name="T29" fmla="*/ 8718301 h 541"/>
              <a:gd name="T30" fmla="*/ 15404663 w 332"/>
              <a:gd name="T31" fmla="*/ 10461961 h 541"/>
              <a:gd name="T32" fmla="*/ 15909649 w 332"/>
              <a:gd name="T33" fmla="*/ 12343144 h 541"/>
              <a:gd name="T34" fmla="*/ 16111689 w 332"/>
              <a:gd name="T35" fmla="*/ 14224540 h 541"/>
              <a:gd name="T36" fmla="*/ 16010781 w 332"/>
              <a:gd name="T37" fmla="*/ 15601046 h 541"/>
              <a:gd name="T38" fmla="*/ 15859308 w 332"/>
              <a:gd name="T39" fmla="*/ 16518717 h 541"/>
              <a:gd name="T40" fmla="*/ 15505795 w 332"/>
              <a:gd name="T41" fmla="*/ 17344707 h 541"/>
              <a:gd name="T42" fmla="*/ 15152057 w 332"/>
              <a:gd name="T43" fmla="*/ 18216537 h 541"/>
              <a:gd name="T44" fmla="*/ 14596505 w 332"/>
              <a:gd name="T45" fmla="*/ 18950631 h 541"/>
              <a:gd name="T46" fmla="*/ 13940046 w 332"/>
              <a:gd name="T47" fmla="*/ 19547202 h 541"/>
              <a:gd name="T48" fmla="*/ 13283361 w 332"/>
              <a:gd name="T49" fmla="*/ 20143774 h 541"/>
              <a:gd name="T50" fmla="*/ 12525770 w 332"/>
              <a:gd name="T51" fmla="*/ 20602609 h 541"/>
              <a:gd name="T52" fmla="*/ 11364099 w 332"/>
              <a:gd name="T53" fmla="*/ 21107285 h 541"/>
              <a:gd name="T54" fmla="*/ 8838719 w 332"/>
              <a:gd name="T55" fmla="*/ 21611962 h 541"/>
              <a:gd name="T56" fmla="*/ 6818549 w 332"/>
              <a:gd name="T57" fmla="*/ 22116852 h 541"/>
              <a:gd name="T58" fmla="*/ 6262997 w 332"/>
              <a:gd name="T59" fmla="*/ 22759264 h 541"/>
              <a:gd name="T60" fmla="*/ 5909260 w 332"/>
              <a:gd name="T61" fmla="*/ 23309781 h 541"/>
              <a:gd name="T62" fmla="*/ 5808352 w 332"/>
              <a:gd name="T63" fmla="*/ 23722776 h 541"/>
              <a:gd name="T64" fmla="*/ 5959826 w 332"/>
              <a:gd name="T65" fmla="*/ 24089930 h 541"/>
              <a:gd name="T66" fmla="*/ 6464812 w 332"/>
              <a:gd name="T67" fmla="*/ 24502925 h 541"/>
              <a:gd name="T68" fmla="*/ 7525575 w 332"/>
              <a:gd name="T69" fmla="*/ 24594606 h 541"/>
              <a:gd name="T70" fmla="*/ 8788153 w 332"/>
              <a:gd name="T71" fmla="*/ 24227452 h 541"/>
              <a:gd name="T72" fmla="*/ 9899482 w 332"/>
              <a:gd name="T73" fmla="*/ 23722776 h 541"/>
              <a:gd name="T74" fmla="*/ 11010586 w 332"/>
              <a:gd name="T75" fmla="*/ 23126204 h 541"/>
              <a:gd name="T76" fmla="*/ 12525770 w 332"/>
              <a:gd name="T77" fmla="*/ 22162693 h 541"/>
              <a:gd name="T78" fmla="*/ 14192426 w 332"/>
              <a:gd name="T79" fmla="*/ 20648450 h 541"/>
              <a:gd name="T80" fmla="*/ 15202623 w 332"/>
              <a:gd name="T81" fmla="*/ 19455521 h 541"/>
              <a:gd name="T82" fmla="*/ 15707834 w 332"/>
              <a:gd name="T83" fmla="*/ 18629531 h 541"/>
              <a:gd name="T84" fmla="*/ 16111689 w 332"/>
              <a:gd name="T85" fmla="*/ 17757701 h 541"/>
              <a:gd name="T86" fmla="*/ 16465426 w 332"/>
              <a:gd name="T87" fmla="*/ 16840031 h 541"/>
              <a:gd name="T88" fmla="*/ 16717807 w 332"/>
              <a:gd name="T89" fmla="*/ 15371629 h 541"/>
              <a:gd name="T90" fmla="*/ 16717807 w 332"/>
              <a:gd name="T91" fmla="*/ 13306869 h 541"/>
              <a:gd name="T92" fmla="*/ 16364294 w 332"/>
              <a:gd name="T93" fmla="*/ 11241896 h 541"/>
              <a:gd name="T94" fmla="*/ 15707834 w 332"/>
              <a:gd name="T95" fmla="*/ 9268818 h 541"/>
              <a:gd name="T96" fmla="*/ 14697637 w 332"/>
              <a:gd name="T97" fmla="*/ 7479317 h 541"/>
              <a:gd name="T98" fmla="*/ 13788348 w 332"/>
              <a:gd name="T99" fmla="*/ 6332228 h 541"/>
              <a:gd name="T100" fmla="*/ 13030756 w 332"/>
              <a:gd name="T101" fmla="*/ 5735657 h 541"/>
              <a:gd name="T102" fmla="*/ 12677243 w 332"/>
              <a:gd name="T103" fmla="*/ 5368503 h 54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32" h="541">
                <a:moveTo>
                  <a:pt x="251" y="117"/>
                </a:moveTo>
                <a:lnTo>
                  <a:pt x="220" y="94"/>
                </a:lnTo>
                <a:lnTo>
                  <a:pt x="191" y="74"/>
                </a:lnTo>
                <a:lnTo>
                  <a:pt x="177" y="66"/>
                </a:lnTo>
                <a:lnTo>
                  <a:pt x="162" y="57"/>
                </a:lnTo>
                <a:lnTo>
                  <a:pt x="148" y="50"/>
                </a:lnTo>
                <a:lnTo>
                  <a:pt x="134" y="42"/>
                </a:lnTo>
                <a:lnTo>
                  <a:pt x="105" y="31"/>
                </a:lnTo>
                <a:lnTo>
                  <a:pt x="74" y="20"/>
                </a:lnTo>
                <a:lnTo>
                  <a:pt x="38" y="9"/>
                </a:lnTo>
                <a:lnTo>
                  <a:pt x="0" y="0"/>
                </a:lnTo>
                <a:lnTo>
                  <a:pt x="19" y="11"/>
                </a:lnTo>
                <a:lnTo>
                  <a:pt x="38" y="24"/>
                </a:lnTo>
                <a:lnTo>
                  <a:pt x="49" y="31"/>
                </a:lnTo>
                <a:lnTo>
                  <a:pt x="59" y="36"/>
                </a:lnTo>
                <a:lnTo>
                  <a:pt x="68" y="40"/>
                </a:lnTo>
                <a:lnTo>
                  <a:pt x="79" y="43"/>
                </a:lnTo>
                <a:lnTo>
                  <a:pt x="102" y="51"/>
                </a:lnTo>
                <a:lnTo>
                  <a:pt x="126" y="58"/>
                </a:lnTo>
                <a:lnTo>
                  <a:pt x="148" y="68"/>
                </a:lnTo>
                <a:lnTo>
                  <a:pt x="172" y="79"/>
                </a:lnTo>
                <a:lnTo>
                  <a:pt x="193" y="91"/>
                </a:lnTo>
                <a:lnTo>
                  <a:pt x="214" y="106"/>
                </a:lnTo>
                <a:lnTo>
                  <a:pt x="225" y="114"/>
                </a:lnTo>
                <a:lnTo>
                  <a:pt x="235" y="122"/>
                </a:lnTo>
                <a:lnTo>
                  <a:pt x="244" y="132"/>
                </a:lnTo>
                <a:lnTo>
                  <a:pt x="254" y="142"/>
                </a:lnTo>
                <a:lnTo>
                  <a:pt x="267" y="155"/>
                </a:lnTo>
                <a:lnTo>
                  <a:pt x="279" y="173"/>
                </a:lnTo>
                <a:lnTo>
                  <a:pt x="288" y="190"/>
                </a:lnTo>
                <a:lnTo>
                  <a:pt x="298" y="209"/>
                </a:lnTo>
                <a:lnTo>
                  <a:pt x="305" y="228"/>
                </a:lnTo>
                <a:lnTo>
                  <a:pt x="311" y="248"/>
                </a:lnTo>
                <a:lnTo>
                  <a:pt x="315" y="269"/>
                </a:lnTo>
                <a:lnTo>
                  <a:pt x="318" y="290"/>
                </a:lnTo>
                <a:lnTo>
                  <a:pt x="319" y="310"/>
                </a:lnTo>
                <a:lnTo>
                  <a:pt x="318" y="330"/>
                </a:lnTo>
                <a:lnTo>
                  <a:pt x="317" y="340"/>
                </a:lnTo>
                <a:lnTo>
                  <a:pt x="316" y="351"/>
                </a:lnTo>
                <a:lnTo>
                  <a:pt x="314" y="360"/>
                </a:lnTo>
                <a:lnTo>
                  <a:pt x="311" y="369"/>
                </a:lnTo>
                <a:lnTo>
                  <a:pt x="307" y="378"/>
                </a:lnTo>
                <a:lnTo>
                  <a:pt x="304" y="387"/>
                </a:lnTo>
                <a:lnTo>
                  <a:pt x="300" y="397"/>
                </a:lnTo>
                <a:lnTo>
                  <a:pt x="295" y="404"/>
                </a:lnTo>
                <a:lnTo>
                  <a:pt x="289" y="413"/>
                </a:lnTo>
                <a:lnTo>
                  <a:pt x="283" y="420"/>
                </a:lnTo>
                <a:lnTo>
                  <a:pt x="276" y="426"/>
                </a:lnTo>
                <a:lnTo>
                  <a:pt x="269" y="434"/>
                </a:lnTo>
                <a:lnTo>
                  <a:pt x="263" y="439"/>
                </a:lnTo>
                <a:lnTo>
                  <a:pt x="255" y="445"/>
                </a:lnTo>
                <a:lnTo>
                  <a:pt x="248" y="449"/>
                </a:lnTo>
                <a:lnTo>
                  <a:pt x="240" y="452"/>
                </a:lnTo>
                <a:lnTo>
                  <a:pt x="225" y="460"/>
                </a:lnTo>
                <a:lnTo>
                  <a:pt x="209" y="464"/>
                </a:lnTo>
                <a:lnTo>
                  <a:pt x="175" y="471"/>
                </a:lnTo>
                <a:lnTo>
                  <a:pt x="141" y="477"/>
                </a:lnTo>
                <a:lnTo>
                  <a:pt x="135" y="482"/>
                </a:lnTo>
                <a:lnTo>
                  <a:pt x="128" y="490"/>
                </a:lnTo>
                <a:lnTo>
                  <a:pt x="124" y="496"/>
                </a:lnTo>
                <a:lnTo>
                  <a:pt x="119" y="502"/>
                </a:lnTo>
                <a:lnTo>
                  <a:pt x="117" y="508"/>
                </a:lnTo>
                <a:lnTo>
                  <a:pt x="115" y="513"/>
                </a:lnTo>
                <a:lnTo>
                  <a:pt x="115" y="517"/>
                </a:lnTo>
                <a:lnTo>
                  <a:pt x="116" y="521"/>
                </a:lnTo>
                <a:lnTo>
                  <a:pt x="118" y="525"/>
                </a:lnTo>
                <a:lnTo>
                  <a:pt x="121" y="528"/>
                </a:lnTo>
                <a:lnTo>
                  <a:pt x="128" y="534"/>
                </a:lnTo>
                <a:lnTo>
                  <a:pt x="137" y="541"/>
                </a:lnTo>
                <a:lnTo>
                  <a:pt x="149" y="536"/>
                </a:lnTo>
                <a:lnTo>
                  <a:pt x="161" y="533"/>
                </a:lnTo>
                <a:lnTo>
                  <a:pt x="174" y="528"/>
                </a:lnTo>
                <a:lnTo>
                  <a:pt x="185" y="522"/>
                </a:lnTo>
                <a:lnTo>
                  <a:pt x="196" y="517"/>
                </a:lnTo>
                <a:lnTo>
                  <a:pt x="207" y="511"/>
                </a:lnTo>
                <a:lnTo>
                  <a:pt x="218" y="504"/>
                </a:lnTo>
                <a:lnTo>
                  <a:pt x="228" y="498"/>
                </a:lnTo>
                <a:lnTo>
                  <a:pt x="248" y="483"/>
                </a:lnTo>
                <a:lnTo>
                  <a:pt x="265" y="467"/>
                </a:lnTo>
                <a:lnTo>
                  <a:pt x="281" y="450"/>
                </a:lnTo>
                <a:lnTo>
                  <a:pt x="295" y="433"/>
                </a:lnTo>
                <a:lnTo>
                  <a:pt x="301" y="424"/>
                </a:lnTo>
                <a:lnTo>
                  <a:pt x="306" y="416"/>
                </a:lnTo>
                <a:lnTo>
                  <a:pt x="311" y="406"/>
                </a:lnTo>
                <a:lnTo>
                  <a:pt x="316" y="397"/>
                </a:lnTo>
                <a:lnTo>
                  <a:pt x="319" y="387"/>
                </a:lnTo>
                <a:lnTo>
                  <a:pt x="322" y="377"/>
                </a:lnTo>
                <a:lnTo>
                  <a:pt x="326" y="367"/>
                </a:lnTo>
                <a:lnTo>
                  <a:pt x="328" y="356"/>
                </a:lnTo>
                <a:lnTo>
                  <a:pt x="331" y="335"/>
                </a:lnTo>
                <a:lnTo>
                  <a:pt x="332" y="312"/>
                </a:lnTo>
                <a:lnTo>
                  <a:pt x="331" y="290"/>
                </a:lnTo>
                <a:lnTo>
                  <a:pt x="329" y="267"/>
                </a:lnTo>
                <a:lnTo>
                  <a:pt x="324" y="245"/>
                </a:lnTo>
                <a:lnTo>
                  <a:pt x="318" y="223"/>
                </a:lnTo>
                <a:lnTo>
                  <a:pt x="311" y="202"/>
                </a:lnTo>
                <a:lnTo>
                  <a:pt x="302" y="182"/>
                </a:lnTo>
                <a:lnTo>
                  <a:pt x="291" y="163"/>
                </a:lnTo>
                <a:lnTo>
                  <a:pt x="280" y="146"/>
                </a:lnTo>
                <a:lnTo>
                  <a:pt x="273" y="138"/>
                </a:lnTo>
                <a:lnTo>
                  <a:pt x="266" y="131"/>
                </a:lnTo>
                <a:lnTo>
                  <a:pt x="258" y="125"/>
                </a:lnTo>
                <a:lnTo>
                  <a:pt x="251" y="118"/>
                </a:lnTo>
                <a:lnTo>
                  <a:pt x="251" y="117"/>
                </a:lnTo>
                <a:close/>
              </a:path>
            </a:pathLst>
          </a:custGeom>
          <a:solidFill>
            <a:srgbClr val="FFFFFF"/>
          </a:solidFill>
          <a:ln w="9525">
            <a:noFill/>
            <a:round/>
            <a:headEnd/>
            <a:tailEnd/>
          </a:ln>
        </p:spPr>
        <p:txBody>
          <a:bodyPr/>
          <a:lstStyle/>
          <a:p>
            <a:endParaRPr lang="en-US"/>
          </a:p>
        </p:txBody>
      </p:sp>
      <p:sp>
        <p:nvSpPr>
          <p:cNvPr id="534" name="Freeform 538"/>
          <p:cNvSpPr>
            <a:spLocks/>
          </p:cNvSpPr>
          <p:nvPr/>
        </p:nvSpPr>
        <p:spPr bwMode="auto">
          <a:xfrm>
            <a:off x="2960688" y="1411288"/>
            <a:ext cx="25400" cy="14287"/>
          </a:xfrm>
          <a:custGeom>
            <a:avLst/>
            <a:gdLst>
              <a:gd name="T0" fmla="*/ 1054757 w 116"/>
              <a:gd name="T1" fmla="*/ 2874340 h 70"/>
              <a:gd name="T2" fmla="*/ 767036 w 116"/>
              <a:gd name="T3" fmla="*/ 2915977 h 70"/>
              <a:gd name="T4" fmla="*/ 575441 w 116"/>
              <a:gd name="T5" fmla="*/ 2915977 h 70"/>
              <a:gd name="T6" fmla="*/ 431581 w 116"/>
              <a:gd name="T7" fmla="*/ 2915977 h 70"/>
              <a:gd name="T8" fmla="*/ 287721 w 116"/>
              <a:gd name="T9" fmla="*/ 2874340 h 70"/>
              <a:gd name="T10" fmla="*/ 191814 w 116"/>
              <a:gd name="T11" fmla="*/ 2749431 h 70"/>
              <a:gd name="T12" fmla="*/ 95907 w 116"/>
              <a:gd name="T13" fmla="*/ 2665954 h 70"/>
              <a:gd name="T14" fmla="*/ 47953 w 116"/>
              <a:gd name="T15" fmla="*/ 2541045 h 70"/>
              <a:gd name="T16" fmla="*/ 0 w 116"/>
              <a:gd name="T17" fmla="*/ 2416136 h 70"/>
              <a:gd name="T18" fmla="*/ 0 w 116"/>
              <a:gd name="T19" fmla="*/ 2082841 h 70"/>
              <a:gd name="T20" fmla="*/ 95907 w 116"/>
              <a:gd name="T21" fmla="*/ 1791182 h 70"/>
              <a:gd name="T22" fmla="*/ 335674 w 116"/>
              <a:gd name="T23" fmla="*/ 1499727 h 70"/>
              <a:gd name="T24" fmla="*/ 575441 w 116"/>
              <a:gd name="T25" fmla="*/ 1166432 h 70"/>
              <a:gd name="T26" fmla="*/ 910897 w 116"/>
              <a:gd name="T27" fmla="*/ 958045 h 70"/>
              <a:gd name="T28" fmla="*/ 1150664 w 116"/>
              <a:gd name="T29" fmla="*/ 749863 h 70"/>
              <a:gd name="T30" fmla="*/ 1390431 w 116"/>
              <a:gd name="T31" fmla="*/ 666591 h 70"/>
              <a:gd name="T32" fmla="*/ 1678152 w 116"/>
              <a:gd name="T33" fmla="*/ 666591 h 70"/>
              <a:gd name="T34" fmla="*/ 2013826 w 116"/>
              <a:gd name="T35" fmla="*/ 666591 h 70"/>
              <a:gd name="T36" fmla="*/ 2109514 w 116"/>
              <a:gd name="T37" fmla="*/ 708227 h 70"/>
              <a:gd name="T38" fmla="*/ 2493141 w 116"/>
              <a:gd name="T39" fmla="*/ 749863 h 70"/>
              <a:gd name="T40" fmla="*/ 2732909 w 116"/>
              <a:gd name="T41" fmla="*/ 749863 h 70"/>
              <a:gd name="T42" fmla="*/ 2972676 w 116"/>
              <a:gd name="T43" fmla="*/ 666591 h 70"/>
              <a:gd name="T44" fmla="*/ 3260397 w 116"/>
              <a:gd name="T45" fmla="*/ 583114 h 70"/>
              <a:gd name="T46" fmla="*/ 3787666 w 116"/>
              <a:gd name="T47" fmla="*/ 333295 h 70"/>
              <a:gd name="T48" fmla="*/ 4459014 w 116"/>
              <a:gd name="T49" fmla="*/ 83273 h 70"/>
              <a:gd name="T50" fmla="*/ 4842641 w 116"/>
              <a:gd name="T51" fmla="*/ 0 h 70"/>
              <a:gd name="T52" fmla="*/ 5082190 w 116"/>
              <a:gd name="T53" fmla="*/ 0 h 70"/>
              <a:gd name="T54" fmla="*/ 5274003 w 116"/>
              <a:gd name="T55" fmla="*/ 41636 h 70"/>
              <a:gd name="T56" fmla="*/ 5465817 w 116"/>
              <a:gd name="T57" fmla="*/ 83273 h 70"/>
              <a:gd name="T58" fmla="*/ 5561724 w 116"/>
              <a:gd name="T59" fmla="*/ 250023 h 70"/>
              <a:gd name="T60" fmla="*/ 5561724 w 116"/>
              <a:gd name="T61" fmla="*/ 374932 h 70"/>
              <a:gd name="T62" fmla="*/ 5561724 w 116"/>
              <a:gd name="T63" fmla="*/ 499841 h 70"/>
              <a:gd name="T64" fmla="*/ 5561724 w 116"/>
              <a:gd name="T65" fmla="*/ 666591 h 70"/>
              <a:gd name="T66" fmla="*/ 5465817 w 116"/>
              <a:gd name="T67" fmla="*/ 874773 h 70"/>
              <a:gd name="T68" fmla="*/ 5274003 w 116"/>
              <a:gd name="T69" fmla="*/ 999682 h 70"/>
              <a:gd name="T70" fmla="*/ 5082190 w 116"/>
              <a:gd name="T71" fmla="*/ 1166432 h 70"/>
              <a:gd name="T72" fmla="*/ 4842641 w 116"/>
              <a:gd name="T73" fmla="*/ 1332977 h 70"/>
              <a:gd name="T74" fmla="*/ 4219247 w 116"/>
              <a:gd name="T75" fmla="*/ 1707909 h 70"/>
              <a:gd name="T76" fmla="*/ 3499945 w 116"/>
              <a:gd name="T77" fmla="*/ 1999568 h 70"/>
              <a:gd name="T78" fmla="*/ 2061779 w 116"/>
              <a:gd name="T79" fmla="*/ 2541045 h 70"/>
              <a:gd name="T80" fmla="*/ 1054757 w 116"/>
              <a:gd name="T81" fmla="*/ 2874340 h 7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16" h="70">
                <a:moveTo>
                  <a:pt x="22" y="69"/>
                </a:moveTo>
                <a:lnTo>
                  <a:pt x="16" y="70"/>
                </a:lnTo>
                <a:lnTo>
                  <a:pt x="12" y="70"/>
                </a:lnTo>
                <a:lnTo>
                  <a:pt x="9" y="70"/>
                </a:lnTo>
                <a:lnTo>
                  <a:pt x="6" y="69"/>
                </a:lnTo>
                <a:lnTo>
                  <a:pt x="4" y="66"/>
                </a:lnTo>
                <a:lnTo>
                  <a:pt x="2" y="64"/>
                </a:lnTo>
                <a:lnTo>
                  <a:pt x="1" y="61"/>
                </a:lnTo>
                <a:lnTo>
                  <a:pt x="0" y="58"/>
                </a:lnTo>
                <a:lnTo>
                  <a:pt x="0" y="50"/>
                </a:lnTo>
                <a:lnTo>
                  <a:pt x="2" y="43"/>
                </a:lnTo>
                <a:lnTo>
                  <a:pt x="7" y="36"/>
                </a:lnTo>
                <a:lnTo>
                  <a:pt x="12" y="28"/>
                </a:lnTo>
                <a:lnTo>
                  <a:pt x="19" y="23"/>
                </a:lnTo>
                <a:lnTo>
                  <a:pt x="24" y="18"/>
                </a:lnTo>
                <a:lnTo>
                  <a:pt x="29" y="16"/>
                </a:lnTo>
                <a:lnTo>
                  <a:pt x="35" y="16"/>
                </a:lnTo>
                <a:lnTo>
                  <a:pt x="42" y="16"/>
                </a:lnTo>
                <a:lnTo>
                  <a:pt x="44" y="17"/>
                </a:lnTo>
                <a:lnTo>
                  <a:pt x="52" y="18"/>
                </a:lnTo>
                <a:lnTo>
                  <a:pt x="57" y="18"/>
                </a:lnTo>
                <a:lnTo>
                  <a:pt x="62" y="16"/>
                </a:lnTo>
                <a:lnTo>
                  <a:pt x="68" y="14"/>
                </a:lnTo>
                <a:lnTo>
                  <a:pt x="79" y="8"/>
                </a:lnTo>
                <a:lnTo>
                  <a:pt x="93" y="2"/>
                </a:lnTo>
                <a:lnTo>
                  <a:pt x="101" y="0"/>
                </a:lnTo>
                <a:lnTo>
                  <a:pt x="106" y="0"/>
                </a:lnTo>
                <a:lnTo>
                  <a:pt x="110" y="1"/>
                </a:lnTo>
                <a:lnTo>
                  <a:pt x="114" y="2"/>
                </a:lnTo>
                <a:lnTo>
                  <a:pt x="116" y="6"/>
                </a:lnTo>
                <a:lnTo>
                  <a:pt x="116" y="9"/>
                </a:lnTo>
                <a:lnTo>
                  <a:pt x="116" y="12"/>
                </a:lnTo>
                <a:lnTo>
                  <a:pt x="116" y="16"/>
                </a:lnTo>
                <a:lnTo>
                  <a:pt x="114" y="21"/>
                </a:lnTo>
                <a:lnTo>
                  <a:pt x="110" y="24"/>
                </a:lnTo>
                <a:lnTo>
                  <a:pt x="106" y="28"/>
                </a:lnTo>
                <a:lnTo>
                  <a:pt x="101" y="32"/>
                </a:lnTo>
                <a:lnTo>
                  <a:pt x="88" y="41"/>
                </a:lnTo>
                <a:lnTo>
                  <a:pt x="73" y="48"/>
                </a:lnTo>
                <a:lnTo>
                  <a:pt x="43" y="61"/>
                </a:lnTo>
                <a:lnTo>
                  <a:pt x="22" y="69"/>
                </a:lnTo>
                <a:close/>
              </a:path>
            </a:pathLst>
          </a:custGeom>
          <a:solidFill>
            <a:srgbClr val="FFFFFF"/>
          </a:solidFill>
          <a:ln w="9525">
            <a:noFill/>
            <a:round/>
            <a:headEnd/>
            <a:tailEnd/>
          </a:ln>
        </p:spPr>
        <p:txBody>
          <a:bodyPr/>
          <a:lstStyle/>
          <a:p>
            <a:endParaRPr lang="en-US"/>
          </a:p>
        </p:txBody>
      </p:sp>
      <p:sp>
        <p:nvSpPr>
          <p:cNvPr id="535" name="Freeform 539"/>
          <p:cNvSpPr>
            <a:spLocks/>
          </p:cNvSpPr>
          <p:nvPr/>
        </p:nvSpPr>
        <p:spPr bwMode="auto">
          <a:xfrm>
            <a:off x="3195638" y="1254125"/>
            <a:ext cx="177800" cy="106363"/>
          </a:xfrm>
          <a:custGeom>
            <a:avLst/>
            <a:gdLst>
              <a:gd name="T0" fmla="*/ 4830270 w 809"/>
              <a:gd name="T1" fmla="*/ 22341327 h 480"/>
              <a:gd name="T2" fmla="*/ 6665632 w 809"/>
              <a:gd name="T3" fmla="*/ 22144998 h 480"/>
              <a:gd name="T4" fmla="*/ 8549565 w 809"/>
              <a:gd name="T5" fmla="*/ 21752120 h 480"/>
              <a:gd name="T6" fmla="*/ 10433278 w 809"/>
              <a:gd name="T7" fmla="*/ 21261077 h 480"/>
              <a:gd name="T8" fmla="*/ 13186430 w 809"/>
              <a:gd name="T9" fmla="*/ 20180828 h 480"/>
              <a:gd name="T10" fmla="*/ 16760892 w 809"/>
              <a:gd name="T11" fmla="*/ 18511372 h 480"/>
              <a:gd name="T12" fmla="*/ 19997115 w 809"/>
              <a:gd name="T13" fmla="*/ 16645588 h 480"/>
              <a:gd name="T14" fmla="*/ 22798619 w 809"/>
              <a:gd name="T15" fmla="*/ 14730611 h 480"/>
              <a:gd name="T16" fmla="*/ 24972219 w 809"/>
              <a:gd name="T17" fmla="*/ 13061155 h 480"/>
              <a:gd name="T18" fmla="*/ 26421212 w 809"/>
              <a:gd name="T19" fmla="*/ 11735384 h 480"/>
              <a:gd name="T20" fmla="*/ 27966907 w 809"/>
              <a:gd name="T21" fmla="*/ 9918571 h 480"/>
              <a:gd name="T22" fmla="*/ 30478744 w 809"/>
              <a:gd name="T23" fmla="*/ 6825181 h 480"/>
              <a:gd name="T24" fmla="*/ 32990361 w 809"/>
              <a:gd name="T25" fmla="*/ 3731790 h 480"/>
              <a:gd name="T26" fmla="*/ 35163961 w 809"/>
              <a:gd name="T27" fmla="*/ 1325770 h 480"/>
              <a:gd name="T28" fmla="*/ 36274936 w 809"/>
              <a:gd name="T29" fmla="*/ 392878 h 480"/>
              <a:gd name="T30" fmla="*/ 37047674 w 809"/>
              <a:gd name="T31" fmla="*/ 98164 h 480"/>
              <a:gd name="T32" fmla="*/ 37772280 w 809"/>
              <a:gd name="T33" fmla="*/ 0 h 480"/>
              <a:gd name="T34" fmla="*/ 38400185 w 809"/>
              <a:gd name="T35" fmla="*/ 245521 h 480"/>
              <a:gd name="T36" fmla="*/ 38883256 w 809"/>
              <a:gd name="T37" fmla="*/ 589207 h 480"/>
              <a:gd name="T38" fmla="*/ 39076440 w 809"/>
              <a:gd name="T39" fmla="*/ 1227606 h 480"/>
              <a:gd name="T40" fmla="*/ 38979738 w 809"/>
              <a:gd name="T41" fmla="*/ 2062334 h 480"/>
              <a:gd name="T42" fmla="*/ 38496887 w 809"/>
              <a:gd name="T43" fmla="*/ 3191555 h 480"/>
              <a:gd name="T44" fmla="*/ 37096025 w 809"/>
              <a:gd name="T45" fmla="*/ 5008368 h 480"/>
              <a:gd name="T46" fmla="*/ 35115610 w 809"/>
              <a:gd name="T47" fmla="*/ 7365195 h 480"/>
              <a:gd name="T48" fmla="*/ 33135195 w 809"/>
              <a:gd name="T49" fmla="*/ 9574886 h 480"/>
              <a:gd name="T50" fmla="*/ 31203131 w 809"/>
              <a:gd name="T51" fmla="*/ 11539056 h 480"/>
              <a:gd name="T52" fmla="*/ 29174584 w 809"/>
              <a:gd name="T53" fmla="*/ 13306676 h 480"/>
              <a:gd name="T54" fmla="*/ 27194169 w 809"/>
              <a:gd name="T55" fmla="*/ 15025103 h 480"/>
              <a:gd name="T56" fmla="*/ 25262105 w 809"/>
              <a:gd name="T57" fmla="*/ 16449260 h 480"/>
              <a:gd name="T58" fmla="*/ 23330041 w 809"/>
              <a:gd name="T59" fmla="*/ 17774808 h 480"/>
              <a:gd name="T60" fmla="*/ 21446109 w 809"/>
              <a:gd name="T61" fmla="*/ 18953443 h 480"/>
              <a:gd name="T62" fmla="*/ 19562396 w 809"/>
              <a:gd name="T63" fmla="*/ 19984500 h 480"/>
              <a:gd name="T64" fmla="*/ 16905725 w 809"/>
              <a:gd name="T65" fmla="*/ 21261077 h 480"/>
              <a:gd name="T66" fmla="*/ 13524668 w 809"/>
              <a:gd name="T67" fmla="*/ 22488684 h 480"/>
              <a:gd name="T68" fmla="*/ 10433278 w 809"/>
              <a:gd name="T69" fmla="*/ 23225247 h 480"/>
              <a:gd name="T70" fmla="*/ 8162976 w 809"/>
              <a:gd name="T71" fmla="*/ 23470769 h 480"/>
              <a:gd name="T72" fmla="*/ 6134430 w 809"/>
              <a:gd name="T73" fmla="*/ 23470769 h 480"/>
              <a:gd name="T74" fmla="*/ 4009181 w 809"/>
              <a:gd name="T75" fmla="*/ 23372604 h 480"/>
              <a:gd name="T76" fmla="*/ 2028766 w 809"/>
              <a:gd name="T77" fmla="*/ 23176055 h 480"/>
              <a:gd name="T78" fmla="*/ 579553 w 809"/>
              <a:gd name="T79" fmla="*/ 22979726 h 480"/>
              <a:gd name="T80" fmla="*/ 48351 w 809"/>
              <a:gd name="T81" fmla="*/ 22783398 h 480"/>
              <a:gd name="T82" fmla="*/ 0 w 809"/>
              <a:gd name="T83" fmla="*/ 22636041 h 480"/>
              <a:gd name="T84" fmla="*/ 434720 w 809"/>
              <a:gd name="T85" fmla="*/ 22488684 h 480"/>
              <a:gd name="T86" fmla="*/ 2366784 w 809"/>
              <a:gd name="T87" fmla="*/ 22341327 h 4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09" h="480">
                <a:moveTo>
                  <a:pt x="82" y="455"/>
                </a:moveTo>
                <a:lnTo>
                  <a:pt x="100" y="455"/>
                </a:lnTo>
                <a:lnTo>
                  <a:pt x="119" y="453"/>
                </a:lnTo>
                <a:lnTo>
                  <a:pt x="138" y="451"/>
                </a:lnTo>
                <a:lnTo>
                  <a:pt x="158" y="448"/>
                </a:lnTo>
                <a:lnTo>
                  <a:pt x="177" y="443"/>
                </a:lnTo>
                <a:lnTo>
                  <a:pt x="197" y="438"/>
                </a:lnTo>
                <a:lnTo>
                  <a:pt x="216" y="433"/>
                </a:lnTo>
                <a:lnTo>
                  <a:pt x="236" y="426"/>
                </a:lnTo>
                <a:lnTo>
                  <a:pt x="273" y="411"/>
                </a:lnTo>
                <a:lnTo>
                  <a:pt x="310" y="395"/>
                </a:lnTo>
                <a:lnTo>
                  <a:pt x="347" y="377"/>
                </a:lnTo>
                <a:lnTo>
                  <a:pt x="381" y="358"/>
                </a:lnTo>
                <a:lnTo>
                  <a:pt x="414" y="339"/>
                </a:lnTo>
                <a:lnTo>
                  <a:pt x="444" y="319"/>
                </a:lnTo>
                <a:lnTo>
                  <a:pt x="472" y="300"/>
                </a:lnTo>
                <a:lnTo>
                  <a:pt x="496" y="283"/>
                </a:lnTo>
                <a:lnTo>
                  <a:pt x="517" y="266"/>
                </a:lnTo>
                <a:lnTo>
                  <a:pt x="535" y="251"/>
                </a:lnTo>
                <a:lnTo>
                  <a:pt x="547" y="239"/>
                </a:lnTo>
                <a:lnTo>
                  <a:pt x="557" y="230"/>
                </a:lnTo>
                <a:lnTo>
                  <a:pt x="579" y="202"/>
                </a:lnTo>
                <a:lnTo>
                  <a:pt x="604" y="172"/>
                </a:lnTo>
                <a:lnTo>
                  <a:pt x="631" y="139"/>
                </a:lnTo>
                <a:lnTo>
                  <a:pt x="657" y="107"/>
                </a:lnTo>
                <a:lnTo>
                  <a:pt x="683" y="76"/>
                </a:lnTo>
                <a:lnTo>
                  <a:pt x="706" y="50"/>
                </a:lnTo>
                <a:lnTo>
                  <a:pt x="728" y="27"/>
                </a:lnTo>
                <a:lnTo>
                  <a:pt x="745" y="12"/>
                </a:lnTo>
                <a:lnTo>
                  <a:pt x="751" y="8"/>
                </a:lnTo>
                <a:lnTo>
                  <a:pt x="759" y="4"/>
                </a:lnTo>
                <a:lnTo>
                  <a:pt x="767" y="2"/>
                </a:lnTo>
                <a:lnTo>
                  <a:pt x="775" y="0"/>
                </a:lnTo>
                <a:lnTo>
                  <a:pt x="782" y="0"/>
                </a:lnTo>
                <a:lnTo>
                  <a:pt x="789" y="2"/>
                </a:lnTo>
                <a:lnTo>
                  <a:pt x="795" y="5"/>
                </a:lnTo>
                <a:lnTo>
                  <a:pt x="800" y="8"/>
                </a:lnTo>
                <a:lnTo>
                  <a:pt x="805" y="12"/>
                </a:lnTo>
                <a:lnTo>
                  <a:pt x="808" y="19"/>
                </a:lnTo>
                <a:lnTo>
                  <a:pt x="809" y="25"/>
                </a:lnTo>
                <a:lnTo>
                  <a:pt x="809" y="34"/>
                </a:lnTo>
                <a:lnTo>
                  <a:pt x="807" y="42"/>
                </a:lnTo>
                <a:lnTo>
                  <a:pt x="803" y="53"/>
                </a:lnTo>
                <a:lnTo>
                  <a:pt x="797" y="65"/>
                </a:lnTo>
                <a:lnTo>
                  <a:pt x="789" y="76"/>
                </a:lnTo>
                <a:lnTo>
                  <a:pt x="768" y="102"/>
                </a:lnTo>
                <a:lnTo>
                  <a:pt x="748" y="126"/>
                </a:lnTo>
                <a:lnTo>
                  <a:pt x="727" y="150"/>
                </a:lnTo>
                <a:lnTo>
                  <a:pt x="706" y="172"/>
                </a:lnTo>
                <a:lnTo>
                  <a:pt x="686" y="195"/>
                </a:lnTo>
                <a:lnTo>
                  <a:pt x="666" y="215"/>
                </a:lnTo>
                <a:lnTo>
                  <a:pt x="646" y="235"/>
                </a:lnTo>
                <a:lnTo>
                  <a:pt x="624" y="253"/>
                </a:lnTo>
                <a:lnTo>
                  <a:pt x="604" y="271"/>
                </a:lnTo>
                <a:lnTo>
                  <a:pt x="584" y="289"/>
                </a:lnTo>
                <a:lnTo>
                  <a:pt x="563" y="306"/>
                </a:lnTo>
                <a:lnTo>
                  <a:pt x="543" y="321"/>
                </a:lnTo>
                <a:lnTo>
                  <a:pt x="523" y="335"/>
                </a:lnTo>
                <a:lnTo>
                  <a:pt x="503" y="349"/>
                </a:lnTo>
                <a:lnTo>
                  <a:pt x="483" y="362"/>
                </a:lnTo>
                <a:lnTo>
                  <a:pt x="463" y="375"/>
                </a:lnTo>
                <a:lnTo>
                  <a:pt x="444" y="386"/>
                </a:lnTo>
                <a:lnTo>
                  <a:pt x="425" y="397"/>
                </a:lnTo>
                <a:lnTo>
                  <a:pt x="405" y="407"/>
                </a:lnTo>
                <a:lnTo>
                  <a:pt x="387" y="417"/>
                </a:lnTo>
                <a:lnTo>
                  <a:pt x="350" y="433"/>
                </a:lnTo>
                <a:lnTo>
                  <a:pt x="315" y="446"/>
                </a:lnTo>
                <a:lnTo>
                  <a:pt x="280" y="458"/>
                </a:lnTo>
                <a:lnTo>
                  <a:pt x="247" y="467"/>
                </a:lnTo>
                <a:lnTo>
                  <a:pt x="216" y="473"/>
                </a:lnTo>
                <a:lnTo>
                  <a:pt x="188" y="477"/>
                </a:lnTo>
                <a:lnTo>
                  <a:pt x="169" y="478"/>
                </a:lnTo>
                <a:lnTo>
                  <a:pt x="149" y="480"/>
                </a:lnTo>
                <a:lnTo>
                  <a:pt x="127" y="478"/>
                </a:lnTo>
                <a:lnTo>
                  <a:pt x="104" y="478"/>
                </a:lnTo>
                <a:lnTo>
                  <a:pt x="83" y="476"/>
                </a:lnTo>
                <a:lnTo>
                  <a:pt x="62" y="474"/>
                </a:lnTo>
                <a:lnTo>
                  <a:pt x="42" y="472"/>
                </a:lnTo>
                <a:lnTo>
                  <a:pt x="25" y="470"/>
                </a:lnTo>
                <a:lnTo>
                  <a:pt x="12" y="468"/>
                </a:lnTo>
                <a:lnTo>
                  <a:pt x="3" y="465"/>
                </a:lnTo>
                <a:lnTo>
                  <a:pt x="1" y="464"/>
                </a:lnTo>
                <a:lnTo>
                  <a:pt x="0" y="462"/>
                </a:lnTo>
                <a:lnTo>
                  <a:pt x="0" y="461"/>
                </a:lnTo>
                <a:lnTo>
                  <a:pt x="1" y="460"/>
                </a:lnTo>
                <a:lnTo>
                  <a:pt x="9" y="458"/>
                </a:lnTo>
                <a:lnTo>
                  <a:pt x="25" y="456"/>
                </a:lnTo>
                <a:lnTo>
                  <a:pt x="49" y="455"/>
                </a:lnTo>
                <a:lnTo>
                  <a:pt x="82" y="455"/>
                </a:lnTo>
                <a:close/>
              </a:path>
            </a:pathLst>
          </a:custGeom>
          <a:solidFill>
            <a:srgbClr val="FFFFFF"/>
          </a:solidFill>
          <a:ln w="9525">
            <a:noFill/>
            <a:round/>
            <a:headEnd/>
            <a:tailEnd/>
          </a:ln>
        </p:spPr>
        <p:txBody>
          <a:bodyPr/>
          <a:lstStyle/>
          <a:p>
            <a:endParaRPr lang="en-US"/>
          </a:p>
        </p:txBody>
      </p:sp>
      <p:sp>
        <p:nvSpPr>
          <p:cNvPr id="536" name="Freeform 540"/>
          <p:cNvSpPr>
            <a:spLocks/>
          </p:cNvSpPr>
          <p:nvPr/>
        </p:nvSpPr>
        <p:spPr bwMode="auto">
          <a:xfrm>
            <a:off x="3181350" y="1462088"/>
            <a:ext cx="38100" cy="11112"/>
          </a:xfrm>
          <a:custGeom>
            <a:avLst/>
            <a:gdLst>
              <a:gd name="T0" fmla="*/ 2633949 w 166"/>
              <a:gd name="T1" fmla="*/ 804591 h 54"/>
              <a:gd name="T2" fmla="*/ 3002785 w 166"/>
              <a:gd name="T3" fmla="*/ 677420 h 54"/>
              <a:gd name="T4" fmla="*/ 3792786 w 166"/>
              <a:gd name="T5" fmla="*/ 550456 h 54"/>
              <a:gd name="T6" fmla="*/ 4741155 w 166"/>
              <a:gd name="T7" fmla="*/ 381100 h 54"/>
              <a:gd name="T8" fmla="*/ 5794643 w 166"/>
              <a:gd name="T9" fmla="*/ 169355 h 54"/>
              <a:gd name="T10" fmla="*/ 6848131 w 166"/>
              <a:gd name="T11" fmla="*/ 42390 h 54"/>
              <a:gd name="T12" fmla="*/ 7743710 w 166"/>
              <a:gd name="T13" fmla="*/ 0 h 54"/>
              <a:gd name="T14" fmla="*/ 8059757 w 166"/>
              <a:gd name="T15" fmla="*/ 0 h 54"/>
              <a:gd name="T16" fmla="*/ 8428592 w 166"/>
              <a:gd name="T17" fmla="*/ 0 h 54"/>
              <a:gd name="T18" fmla="*/ 8639290 w 166"/>
              <a:gd name="T19" fmla="*/ 84780 h 54"/>
              <a:gd name="T20" fmla="*/ 8744639 w 166"/>
              <a:gd name="T21" fmla="*/ 126965 h 54"/>
              <a:gd name="T22" fmla="*/ 8744639 w 166"/>
              <a:gd name="T23" fmla="*/ 296320 h 54"/>
              <a:gd name="T24" fmla="*/ 8744639 w 166"/>
              <a:gd name="T25" fmla="*/ 423491 h 54"/>
              <a:gd name="T26" fmla="*/ 8691849 w 166"/>
              <a:gd name="T27" fmla="*/ 508065 h 54"/>
              <a:gd name="T28" fmla="*/ 8639290 w 166"/>
              <a:gd name="T29" fmla="*/ 635236 h 54"/>
              <a:gd name="T30" fmla="*/ 8481152 w 166"/>
              <a:gd name="T31" fmla="*/ 804591 h 54"/>
              <a:gd name="T32" fmla="*/ 8217895 w 166"/>
              <a:gd name="T33" fmla="*/ 973946 h 54"/>
              <a:gd name="T34" fmla="*/ 8007197 w 166"/>
              <a:gd name="T35" fmla="*/ 1100911 h 54"/>
              <a:gd name="T36" fmla="*/ 7691151 w 166"/>
              <a:gd name="T37" fmla="*/ 1228082 h 54"/>
              <a:gd name="T38" fmla="*/ 7269526 w 166"/>
              <a:gd name="T39" fmla="*/ 1397437 h 54"/>
              <a:gd name="T40" fmla="*/ 6848131 w 166"/>
              <a:gd name="T41" fmla="*/ 1566792 h 54"/>
              <a:gd name="T42" fmla="*/ 6268827 w 166"/>
              <a:gd name="T43" fmla="*/ 1693757 h 54"/>
              <a:gd name="T44" fmla="*/ 5689294 w 166"/>
              <a:gd name="T45" fmla="*/ 1820722 h 54"/>
              <a:gd name="T46" fmla="*/ 5004412 w 166"/>
              <a:gd name="T47" fmla="*/ 1905502 h 54"/>
              <a:gd name="T48" fmla="*/ 4266970 w 166"/>
              <a:gd name="T49" fmla="*/ 2032467 h 54"/>
              <a:gd name="T50" fmla="*/ 3424180 w 166"/>
              <a:gd name="T51" fmla="*/ 2117248 h 54"/>
              <a:gd name="T52" fmla="*/ 2475811 w 166"/>
              <a:gd name="T53" fmla="*/ 2244212 h 54"/>
              <a:gd name="T54" fmla="*/ 1633021 w 166"/>
              <a:gd name="T55" fmla="*/ 2286603 h 54"/>
              <a:gd name="T56" fmla="*/ 1000928 w 166"/>
              <a:gd name="T57" fmla="*/ 2286603 h 54"/>
              <a:gd name="T58" fmla="*/ 474184 w 166"/>
              <a:gd name="T59" fmla="*/ 2286603 h 54"/>
              <a:gd name="T60" fmla="*/ 210698 w 166"/>
              <a:gd name="T61" fmla="*/ 2244212 h 54"/>
              <a:gd name="T62" fmla="*/ 52789 w 166"/>
              <a:gd name="T63" fmla="*/ 2117248 h 54"/>
              <a:gd name="T64" fmla="*/ 0 w 166"/>
              <a:gd name="T65" fmla="*/ 2074857 h 54"/>
              <a:gd name="T66" fmla="*/ 52789 w 166"/>
              <a:gd name="T67" fmla="*/ 1947892 h 54"/>
              <a:gd name="T68" fmla="*/ 158138 w 166"/>
              <a:gd name="T69" fmla="*/ 1863112 h 54"/>
              <a:gd name="T70" fmla="*/ 632093 w 166"/>
              <a:gd name="T71" fmla="*/ 1609182 h 54"/>
              <a:gd name="T72" fmla="*/ 1316975 w 166"/>
              <a:gd name="T73" fmla="*/ 1312656 h 54"/>
              <a:gd name="T74" fmla="*/ 2001857 w 166"/>
              <a:gd name="T75" fmla="*/ 1058521 h 54"/>
              <a:gd name="T76" fmla="*/ 2633949 w 166"/>
              <a:gd name="T77" fmla="*/ 804591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6" h="54">
                <a:moveTo>
                  <a:pt x="50" y="19"/>
                </a:moveTo>
                <a:lnTo>
                  <a:pt x="57" y="16"/>
                </a:lnTo>
                <a:lnTo>
                  <a:pt x="72" y="13"/>
                </a:lnTo>
                <a:lnTo>
                  <a:pt x="90" y="9"/>
                </a:lnTo>
                <a:lnTo>
                  <a:pt x="110" y="4"/>
                </a:lnTo>
                <a:lnTo>
                  <a:pt x="130" y="1"/>
                </a:lnTo>
                <a:lnTo>
                  <a:pt x="147" y="0"/>
                </a:lnTo>
                <a:lnTo>
                  <a:pt x="153" y="0"/>
                </a:lnTo>
                <a:lnTo>
                  <a:pt x="160" y="0"/>
                </a:lnTo>
                <a:lnTo>
                  <a:pt x="164" y="2"/>
                </a:lnTo>
                <a:lnTo>
                  <a:pt x="166" y="3"/>
                </a:lnTo>
                <a:lnTo>
                  <a:pt x="166" y="7"/>
                </a:lnTo>
                <a:lnTo>
                  <a:pt x="166" y="10"/>
                </a:lnTo>
                <a:lnTo>
                  <a:pt x="165" y="12"/>
                </a:lnTo>
                <a:lnTo>
                  <a:pt x="164" y="15"/>
                </a:lnTo>
                <a:lnTo>
                  <a:pt x="161" y="19"/>
                </a:lnTo>
                <a:lnTo>
                  <a:pt x="156" y="23"/>
                </a:lnTo>
                <a:lnTo>
                  <a:pt x="152" y="26"/>
                </a:lnTo>
                <a:lnTo>
                  <a:pt x="146" y="29"/>
                </a:lnTo>
                <a:lnTo>
                  <a:pt x="138" y="33"/>
                </a:lnTo>
                <a:lnTo>
                  <a:pt x="130" y="37"/>
                </a:lnTo>
                <a:lnTo>
                  <a:pt x="119" y="40"/>
                </a:lnTo>
                <a:lnTo>
                  <a:pt x="108" y="43"/>
                </a:lnTo>
                <a:lnTo>
                  <a:pt x="95" y="45"/>
                </a:lnTo>
                <a:lnTo>
                  <a:pt x="81" y="48"/>
                </a:lnTo>
                <a:lnTo>
                  <a:pt x="65" y="50"/>
                </a:lnTo>
                <a:lnTo>
                  <a:pt x="47" y="53"/>
                </a:lnTo>
                <a:lnTo>
                  <a:pt x="31" y="54"/>
                </a:lnTo>
                <a:lnTo>
                  <a:pt x="19" y="54"/>
                </a:lnTo>
                <a:lnTo>
                  <a:pt x="9" y="54"/>
                </a:lnTo>
                <a:lnTo>
                  <a:pt x="4" y="53"/>
                </a:lnTo>
                <a:lnTo>
                  <a:pt x="1" y="50"/>
                </a:lnTo>
                <a:lnTo>
                  <a:pt x="0" y="49"/>
                </a:lnTo>
                <a:lnTo>
                  <a:pt x="1" y="46"/>
                </a:lnTo>
                <a:lnTo>
                  <a:pt x="3" y="44"/>
                </a:lnTo>
                <a:lnTo>
                  <a:pt x="12" y="38"/>
                </a:lnTo>
                <a:lnTo>
                  <a:pt x="25" y="31"/>
                </a:lnTo>
                <a:lnTo>
                  <a:pt x="38" y="25"/>
                </a:lnTo>
                <a:lnTo>
                  <a:pt x="50" y="19"/>
                </a:lnTo>
                <a:close/>
              </a:path>
            </a:pathLst>
          </a:custGeom>
          <a:solidFill>
            <a:srgbClr val="FFFFFF"/>
          </a:solidFill>
          <a:ln w="9525">
            <a:noFill/>
            <a:round/>
            <a:headEnd/>
            <a:tailEnd/>
          </a:ln>
        </p:spPr>
        <p:txBody>
          <a:bodyPr/>
          <a:lstStyle/>
          <a:p>
            <a:endParaRPr lang="en-US"/>
          </a:p>
        </p:txBody>
      </p:sp>
      <p:sp>
        <p:nvSpPr>
          <p:cNvPr id="537" name="Freeform 541"/>
          <p:cNvSpPr>
            <a:spLocks/>
          </p:cNvSpPr>
          <p:nvPr/>
        </p:nvSpPr>
        <p:spPr bwMode="auto">
          <a:xfrm>
            <a:off x="3190875" y="1419225"/>
            <a:ext cx="76200" cy="34925"/>
          </a:xfrm>
          <a:custGeom>
            <a:avLst/>
            <a:gdLst>
              <a:gd name="T0" fmla="*/ 7426192 w 357"/>
              <a:gd name="T1" fmla="*/ 6244815 h 155"/>
              <a:gd name="T2" fmla="*/ 6332711 w 357"/>
              <a:gd name="T3" fmla="*/ 7006406 h 155"/>
              <a:gd name="T4" fmla="*/ 5421513 w 357"/>
              <a:gd name="T5" fmla="*/ 7615453 h 155"/>
              <a:gd name="T6" fmla="*/ 5148089 w 357"/>
              <a:gd name="T7" fmla="*/ 7717073 h 155"/>
              <a:gd name="T8" fmla="*/ 4783738 w 357"/>
              <a:gd name="T9" fmla="*/ 7818694 h 155"/>
              <a:gd name="T10" fmla="*/ 4464850 w 357"/>
              <a:gd name="T11" fmla="*/ 7869391 h 155"/>
              <a:gd name="T12" fmla="*/ 4054822 w 357"/>
              <a:gd name="T13" fmla="*/ 7869391 h 155"/>
              <a:gd name="T14" fmla="*/ 3599116 w 357"/>
              <a:gd name="T15" fmla="*/ 7818694 h 155"/>
              <a:gd name="T16" fmla="*/ 3052482 w 357"/>
              <a:gd name="T17" fmla="*/ 7717073 h 155"/>
              <a:gd name="T18" fmla="*/ 2414708 w 357"/>
              <a:gd name="T19" fmla="*/ 7564755 h 155"/>
              <a:gd name="T20" fmla="*/ 1731255 w 357"/>
              <a:gd name="T21" fmla="*/ 7310816 h 155"/>
              <a:gd name="T22" fmla="*/ 1138945 w 357"/>
              <a:gd name="T23" fmla="*/ 7107801 h 155"/>
              <a:gd name="T24" fmla="*/ 728916 w 357"/>
              <a:gd name="T25" fmla="*/ 6854088 h 155"/>
              <a:gd name="T26" fmla="*/ 546634 w 357"/>
              <a:gd name="T27" fmla="*/ 6752467 h 155"/>
              <a:gd name="T28" fmla="*/ 364565 w 357"/>
              <a:gd name="T29" fmla="*/ 6549451 h 155"/>
              <a:gd name="T30" fmla="*/ 273424 w 357"/>
              <a:gd name="T31" fmla="*/ 6397133 h 155"/>
              <a:gd name="T32" fmla="*/ 182282 w 357"/>
              <a:gd name="T33" fmla="*/ 6244815 h 155"/>
              <a:gd name="T34" fmla="*/ 45464 w 357"/>
              <a:gd name="T35" fmla="*/ 5889256 h 155"/>
              <a:gd name="T36" fmla="*/ 0 w 357"/>
              <a:gd name="T37" fmla="*/ 5483225 h 155"/>
              <a:gd name="T38" fmla="*/ 45464 w 357"/>
              <a:gd name="T39" fmla="*/ 5127891 h 155"/>
              <a:gd name="T40" fmla="*/ 182282 w 357"/>
              <a:gd name="T41" fmla="*/ 4721635 h 155"/>
              <a:gd name="T42" fmla="*/ 364565 w 357"/>
              <a:gd name="T43" fmla="*/ 4416999 h 155"/>
              <a:gd name="T44" fmla="*/ 683452 w 357"/>
              <a:gd name="T45" fmla="*/ 4010742 h 155"/>
              <a:gd name="T46" fmla="*/ 956662 w 357"/>
              <a:gd name="T47" fmla="*/ 3706331 h 155"/>
              <a:gd name="T48" fmla="*/ 1366691 w 357"/>
              <a:gd name="T49" fmla="*/ 3452393 h 155"/>
              <a:gd name="T50" fmla="*/ 1776719 w 357"/>
              <a:gd name="T51" fmla="*/ 3147756 h 155"/>
              <a:gd name="T52" fmla="*/ 2277889 w 357"/>
              <a:gd name="T53" fmla="*/ 2944741 h 155"/>
              <a:gd name="T54" fmla="*/ 2733595 w 357"/>
              <a:gd name="T55" fmla="*/ 2792423 h 155"/>
              <a:gd name="T56" fmla="*/ 3325906 w 357"/>
              <a:gd name="T57" fmla="*/ 2741500 h 155"/>
              <a:gd name="T58" fmla="*/ 4373709 w 357"/>
              <a:gd name="T59" fmla="*/ 2640105 h 155"/>
              <a:gd name="T60" fmla="*/ 5330371 w 357"/>
              <a:gd name="T61" fmla="*/ 2436864 h 155"/>
              <a:gd name="T62" fmla="*/ 6287034 w 357"/>
              <a:gd name="T63" fmla="*/ 2284771 h 155"/>
              <a:gd name="T64" fmla="*/ 7335050 w 357"/>
              <a:gd name="T65" fmla="*/ 2081530 h 155"/>
              <a:gd name="T66" fmla="*/ 8565136 w 357"/>
              <a:gd name="T67" fmla="*/ 1776894 h 155"/>
              <a:gd name="T68" fmla="*/ 9931827 w 357"/>
              <a:gd name="T69" fmla="*/ 1370863 h 155"/>
              <a:gd name="T70" fmla="*/ 11663082 w 357"/>
              <a:gd name="T71" fmla="*/ 964606 h 155"/>
              <a:gd name="T72" fmla="*/ 13804366 w 357"/>
              <a:gd name="T73" fmla="*/ 355334 h 155"/>
              <a:gd name="T74" fmla="*/ 14624424 w 357"/>
              <a:gd name="T75" fmla="*/ 203016 h 155"/>
              <a:gd name="T76" fmla="*/ 15262198 w 357"/>
              <a:gd name="T77" fmla="*/ 50698 h 155"/>
              <a:gd name="T78" fmla="*/ 15763368 w 357"/>
              <a:gd name="T79" fmla="*/ 0 h 155"/>
              <a:gd name="T80" fmla="*/ 16036792 w 357"/>
              <a:gd name="T81" fmla="*/ 152318 h 155"/>
              <a:gd name="T82" fmla="*/ 16173397 w 357"/>
              <a:gd name="T83" fmla="*/ 203016 h 155"/>
              <a:gd name="T84" fmla="*/ 16219074 w 357"/>
              <a:gd name="T85" fmla="*/ 253939 h 155"/>
              <a:gd name="T86" fmla="*/ 16264538 w 357"/>
              <a:gd name="T87" fmla="*/ 355334 h 155"/>
              <a:gd name="T88" fmla="*/ 16264538 w 357"/>
              <a:gd name="T89" fmla="*/ 456954 h 155"/>
              <a:gd name="T90" fmla="*/ 16219074 w 357"/>
              <a:gd name="T91" fmla="*/ 659970 h 155"/>
              <a:gd name="T92" fmla="*/ 16127933 w 357"/>
              <a:gd name="T93" fmla="*/ 1015304 h 155"/>
              <a:gd name="T94" fmla="*/ 15899973 w 357"/>
              <a:gd name="T95" fmla="*/ 1319940 h 155"/>
              <a:gd name="T96" fmla="*/ 15581086 w 357"/>
              <a:gd name="T97" fmla="*/ 1624576 h 155"/>
              <a:gd name="T98" fmla="*/ 15262198 w 357"/>
              <a:gd name="T99" fmla="*/ 2030832 h 155"/>
              <a:gd name="T100" fmla="*/ 14852170 w 357"/>
              <a:gd name="T101" fmla="*/ 2386166 h 155"/>
              <a:gd name="T102" fmla="*/ 13986649 w 357"/>
              <a:gd name="T103" fmla="*/ 3097059 h 155"/>
              <a:gd name="T104" fmla="*/ 13166592 w 357"/>
              <a:gd name="T105" fmla="*/ 3706331 h 155"/>
              <a:gd name="T106" fmla="*/ 12483139 w 357"/>
              <a:gd name="T107" fmla="*/ 4112362 h 155"/>
              <a:gd name="T108" fmla="*/ 11799687 w 357"/>
              <a:gd name="T109" fmla="*/ 4467696 h 155"/>
              <a:gd name="T110" fmla="*/ 11070771 w 357"/>
              <a:gd name="T111" fmla="*/ 4772332 h 155"/>
              <a:gd name="T112" fmla="*/ 10341855 w 357"/>
              <a:gd name="T113" fmla="*/ 5127891 h 155"/>
              <a:gd name="T114" fmla="*/ 8884024 w 357"/>
              <a:gd name="T115" fmla="*/ 5635543 h 155"/>
              <a:gd name="T116" fmla="*/ 7426192 w 357"/>
              <a:gd name="T117" fmla="*/ 6244815 h 15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57" h="155">
                <a:moveTo>
                  <a:pt x="163" y="123"/>
                </a:moveTo>
                <a:lnTo>
                  <a:pt x="139" y="138"/>
                </a:lnTo>
                <a:lnTo>
                  <a:pt x="119" y="150"/>
                </a:lnTo>
                <a:lnTo>
                  <a:pt x="113" y="152"/>
                </a:lnTo>
                <a:lnTo>
                  <a:pt x="105" y="154"/>
                </a:lnTo>
                <a:lnTo>
                  <a:pt x="98" y="155"/>
                </a:lnTo>
                <a:lnTo>
                  <a:pt x="89" y="155"/>
                </a:lnTo>
                <a:lnTo>
                  <a:pt x="79" y="154"/>
                </a:lnTo>
                <a:lnTo>
                  <a:pt x="67" y="152"/>
                </a:lnTo>
                <a:lnTo>
                  <a:pt x="53" y="149"/>
                </a:lnTo>
                <a:lnTo>
                  <a:pt x="38" y="144"/>
                </a:lnTo>
                <a:lnTo>
                  <a:pt x="25" y="140"/>
                </a:lnTo>
                <a:lnTo>
                  <a:pt x="16" y="135"/>
                </a:lnTo>
                <a:lnTo>
                  <a:pt x="12" y="133"/>
                </a:lnTo>
                <a:lnTo>
                  <a:pt x="8" y="129"/>
                </a:lnTo>
                <a:lnTo>
                  <a:pt x="6" y="126"/>
                </a:lnTo>
                <a:lnTo>
                  <a:pt x="4" y="123"/>
                </a:lnTo>
                <a:lnTo>
                  <a:pt x="1" y="116"/>
                </a:lnTo>
                <a:lnTo>
                  <a:pt x="0" y="108"/>
                </a:lnTo>
                <a:lnTo>
                  <a:pt x="1" y="101"/>
                </a:lnTo>
                <a:lnTo>
                  <a:pt x="4" y="93"/>
                </a:lnTo>
                <a:lnTo>
                  <a:pt x="8" y="87"/>
                </a:lnTo>
                <a:lnTo>
                  <a:pt x="15" y="79"/>
                </a:lnTo>
                <a:lnTo>
                  <a:pt x="21" y="73"/>
                </a:lnTo>
                <a:lnTo>
                  <a:pt x="30" y="68"/>
                </a:lnTo>
                <a:lnTo>
                  <a:pt x="39" y="62"/>
                </a:lnTo>
                <a:lnTo>
                  <a:pt x="50" y="58"/>
                </a:lnTo>
                <a:lnTo>
                  <a:pt x="60" y="55"/>
                </a:lnTo>
                <a:lnTo>
                  <a:pt x="73" y="54"/>
                </a:lnTo>
                <a:lnTo>
                  <a:pt x="96" y="52"/>
                </a:lnTo>
                <a:lnTo>
                  <a:pt x="117" y="48"/>
                </a:lnTo>
                <a:lnTo>
                  <a:pt x="138" y="45"/>
                </a:lnTo>
                <a:lnTo>
                  <a:pt x="161" y="41"/>
                </a:lnTo>
                <a:lnTo>
                  <a:pt x="188" y="35"/>
                </a:lnTo>
                <a:lnTo>
                  <a:pt x="218" y="27"/>
                </a:lnTo>
                <a:lnTo>
                  <a:pt x="256" y="19"/>
                </a:lnTo>
                <a:lnTo>
                  <a:pt x="303" y="7"/>
                </a:lnTo>
                <a:lnTo>
                  <a:pt x="321" y="4"/>
                </a:lnTo>
                <a:lnTo>
                  <a:pt x="335" y="1"/>
                </a:lnTo>
                <a:lnTo>
                  <a:pt x="346" y="0"/>
                </a:lnTo>
                <a:lnTo>
                  <a:pt x="352" y="3"/>
                </a:lnTo>
                <a:lnTo>
                  <a:pt x="355" y="4"/>
                </a:lnTo>
                <a:lnTo>
                  <a:pt x="356" y="5"/>
                </a:lnTo>
                <a:lnTo>
                  <a:pt x="357" y="7"/>
                </a:lnTo>
                <a:lnTo>
                  <a:pt x="357" y="9"/>
                </a:lnTo>
                <a:lnTo>
                  <a:pt x="356" y="13"/>
                </a:lnTo>
                <a:lnTo>
                  <a:pt x="354" y="20"/>
                </a:lnTo>
                <a:lnTo>
                  <a:pt x="349" y="26"/>
                </a:lnTo>
                <a:lnTo>
                  <a:pt x="342" y="32"/>
                </a:lnTo>
                <a:lnTo>
                  <a:pt x="335" y="40"/>
                </a:lnTo>
                <a:lnTo>
                  <a:pt x="326" y="47"/>
                </a:lnTo>
                <a:lnTo>
                  <a:pt x="307" y="61"/>
                </a:lnTo>
                <a:lnTo>
                  <a:pt x="289" y="73"/>
                </a:lnTo>
                <a:lnTo>
                  <a:pt x="274" y="81"/>
                </a:lnTo>
                <a:lnTo>
                  <a:pt x="259" y="88"/>
                </a:lnTo>
                <a:lnTo>
                  <a:pt x="243" y="94"/>
                </a:lnTo>
                <a:lnTo>
                  <a:pt x="227" y="101"/>
                </a:lnTo>
                <a:lnTo>
                  <a:pt x="195" y="111"/>
                </a:lnTo>
                <a:lnTo>
                  <a:pt x="163" y="123"/>
                </a:lnTo>
                <a:close/>
              </a:path>
            </a:pathLst>
          </a:custGeom>
          <a:solidFill>
            <a:srgbClr val="FFFFFF"/>
          </a:solidFill>
          <a:ln w="9525">
            <a:noFill/>
            <a:round/>
            <a:headEnd/>
            <a:tailEnd/>
          </a:ln>
        </p:spPr>
        <p:txBody>
          <a:bodyPr/>
          <a:lstStyle/>
          <a:p>
            <a:endParaRPr lang="en-US"/>
          </a:p>
        </p:txBody>
      </p:sp>
      <p:sp>
        <p:nvSpPr>
          <p:cNvPr id="538" name="Freeform 542"/>
          <p:cNvSpPr>
            <a:spLocks/>
          </p:cNvSpPr>
          <p:nvPr/>
        </p:nvSpPr>
        <p:spPr bwMode="auto">
          <a:xfrm>
            <a:off x="3190875" y="1379538"/>
            <a:ext cx="125413" cy="42862"/>
          </a:xfrm>
          <a:custGeom>
            <a:avLst/>
            <a:gdLst>
              <a:gd name="T0" fmla="*/ 13395760 w 562"/>
              <a:gd name="T1" fmla="*/ 7952750 h 197"/>
              <a:gd name="T2" fmla="*/ 11254366 w 562"/>
              <a:gd name="T3" fmla="*/ 8615480 h 197"/>
              <a:gd name="T4" fmla="*/ 8864155 w 562"/>
              <a:gd name="T5" fmla="*/ 9088920 h 197"/>
              <a:gd name="T6" fmla="*/ 7021566 w 562"/>
              <a:gd name="T7" fmla="*/ 9325640 h 197"/>
              <a:gd name="T8" fmla="*/ 5278504 w 562"/>
              <a:gd name="T9" fmla="*/ 9325640 h 197"/>
              <a:gd name="T10" fmla="*/ 3585428 w 562"/>
              <a:gd name="T11" fmla="*/ 8994275 h 197"/>
              <a:gd name="T12" fmla="*/ 1991880 w 562"/>
              <a:gd name="T13" fmla="*/ 8378977 h 197"/>
              <a:gd name="T14" fmla="*/ 746899 w 562"/>
              <a:gd name="T15" fmla="*/ 7574172 h 197"/>
              <a:gd name="T16" fmla="*/ 249041 w 562"/>
              <a:gd name="T17" fmla="*/ 7006088 h 197"/>
              <a:gd name="T18" fmla="*/ 49764 w 562"/>
              <a:gd name="T19" fmla="*/ 6627292 h 197"/>
              <a:gd name="T20" fmla="*/ 0 w 562"/>
              <a:gd name="T21" fmla="*/ 6248714 h 197"/>
              <a:gd name="T22" fmla="*/ 49764 w 562"/>
              <a:gd name="T23" fmla="*/ 5822705 h 197"/>
              <a:gd name="T24" fmla="*/ 348568 w 562"/>
              <a:gd name="T25" fmla="*/ 5301834 h 197"/>
              <a:gd name="T26" fmla="*/ 1045703 w 562"/>
              <a:gd name="T27" fmla="*/ 4686535 h 197"/>
              <a:gd name="T28" fmla="*/ 2041643 w 562"/>
              <a:gd name="T29" fmla="*/ 4165664 h 197"/>
              <a:gd name="T30" fmla="*/ 3386374 w 562"/>
              <a:gd name="T31" fmla="*/ 3787086 h 197"/>
              <a:gd name="T32" fmla="*/ 5378254 w 562"/>
              <a:gd name="T33" fmla="*/ 3502935 h 197"/>
              <a:gd name="T34" fmla="*/ 7320370 w 562"/>
              <a:gd name="T35" fmla="*/ 3408291 h 197"/>
              <a:gd name="T36" fmla="*/ 8714641 w 562"/>
              <a:gd name="T37" fmla="*/ 3361077 h 197"/>
              <a:gd name="T38" fmla="*/ 10557231 w 562"/>
              <a:gd name="T39" fmla="*/ 3313646 h 197"/>
              <a:gd name="T40" fmla="*/ 12499347 w 562"/>
              <a:gd name="T41" fmla="*/ 3029712 h 197"/>
              <a:gd name="T42" fmla="*/ 13794091 w 562"/>
              <a:gd name="T43" fmla="*/ 2745561 h 197"/>
              <a:gd name="T44" fmla="*/ 15686444 w 562"/>
              <a:gd name="T45" fmla="*/ 2082832 h 197"/>
              <a:gd name="T46" fmla="*/ 17728087 w 562"/>
              <a:gd name="T47" fmla="*/ 1325458 h 197"/>
              <a:gd name="T48" fmla="*/ 19271872 w 562"/>
              <a:gd name="T49" fmla="*/ 804805 h 197"/>
              <a:gd name="T50" fmla="*/ 21064475 w 562"/>
              <a:gd name="T51" fmla="*/ 426009 h 197"/>
              <a:gd name="T52" fmla="*/ 23205868 w 562"/>
              <a:gd name="T53" fmla="*/ 94645 h 197"/>
              <a:gd name="T54" fmla="*/ 25646066 w 562"/>
              <a:gd name="T55" fmla="*/ 0 h 197"/>
              <a:gd name="T56" fmla="*/ 27239614 w 562"/>
              <a:gd name="T57" fmla="*/ 94645 h 197"/>
              <a:gd name="T58" fmla="*/ 27837223 w 562"/>
              <a:gd name="T59" fmla="*/ 331365 h 197"/>
              <a:gd name="T60" fmla="*/ 27986513 w 562"/>
              <a:gd name="T61" fmla="*/ 568085 h 197"/>
              <a:gd name="T62" fmla="*/ 27886986 w 562"/>
              <a:gd name="T63" fmla="*/ 946663 h 197"/>
              <a:gd name="T64" fmla="*/ 26940810 w 562"/>
              <a:gd name="T65" fmla="*/ 1940974 h 197"/>
              <a:gd name="T66" fmla="*/ 25496552 w 562"/>
              <a:gd name="T67" fmla="*/ 3124357 h 197"/>
              <a:gd name="T68" fmla="*/ 24600139 w 562"/>
              <a:gd name="T69" fmla="*/ 4023806 h 197"/>
              <a:gd name="T70" fmla="*/ 24052517 w 562"/>
              <a:gd name="T71" fmla="*/ 4686535 h 197"/>
              <a:gd name="T72" fmla="*/ 23554436 w 562"/>
              <a:gd name="T73" fmla="*/ 5159976 h 197"/>
              <a:gd name="T74" fmla="*/ 22708010 w 562"/>
              <a:gd name="T75" fmla="*/ 5680629 h 197"/>
              <a:gd name="T76" fmla="*/ 21463029 w 562"/>
              <a:gd name="T77" fmla="*/ 6201283 h 197"/>
              <a:gd name="T78" fmla="*/ 20018771 w 562"/>
              <a:gd name="T79" fmla="*/ 6532647 h 197"/>
              <a:gd name="T80" fmla="*/ 17777851 w 562"/>
              <a:gd name="T81" fmla="*/ 6816799 h 197"/>
              <a:gd name="T82" fmla="*/ 15636680 w 562"/>
              <a:gd name="T83" fmla="*/ 7148163 h 197"/>
              <a:gd name="T84" fmla="*/ 14391700 w 562"/>
              <a:gd name="T85" fmla="*/ 7479528 h 19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2" h="197">
                <a:moveTo>
                  <a:pt x="279" y="164"/>
                </a:moveTo>
                <a:lnTo>
                  <a:pt x="269" y="168"/>
                </a:lnTo>
                <a:lnTo>
                  <a:pt x="251" y="174"/>
                </a:lnTo>
                <a:lnTo>
                  <a:pt x="226" y="182"/>
                </a:lnTo>
                <a:lnTo>
                  <a:pt x="195" y="189"/>
                </a:lnTo>
                <a:lnTo>
                  <a:pt x="178" y="192"/>
                </a:lnTo>
                <a:lnTo>
                  <a:pt x="159" y="195"/>
                </a:lnTo>
                <a:lnTo>
                  <a:pt x="141" y="197"/>
                </a:lnTo>
                <a:lnTo>
                  <a:pt x="124" y="197"/>
                </a:lnTo>
                <a:lnTo>
                  <a:pt x="106" y="197"/>
                </a:lnTo>
                <a:lnTo>
                  <a:pt x="89" y="195"/>
                </a:lnTo>
                <a:lnTo>
                  <a:pt x="72" y="190"/>
                </a:lnTo>
                <a:lnTo>
                  <a:pt x="56" y="185"/>
                </a:lnTo>
                <a:lnTo>
                  <a:pt x="40" y="177"/>
                </a:lnTo>
                <a:lnTo>
                  <a:pt x="26" y="169"/>
                </a:lnTo>
                <a:lnTo>
                  <a:pt x="15" y="160"/>
                </a:lnTo>
                <a:lnTo>
                  <a:pt x="8" y="152"/>
                </a:lnTo>
                <a:lnTo>
                  <a:pt x="5" y="148"/>
                </a:lnTo>
                <a:lnTo>
                  <a:pt x="3" y="143"/>
                </a:lnTo>
                <a:lnTo>
                  <a:pt x="1" y="140"/>
                </a:lnTo>
                <a:lnTo>
                  <a:pt x="0" y="136"/>
                </a:lnTo>
                <a:lnTo>
                  <a:pt x="0" y="132"/>
                </a:lnTo>
                <a:lnTo>
                  <a:pt x="0" y="127"/>
                </a:lnTo>
                <a:lnTo>
                  <a:pt x="1" y="123"/>
                </a:lnTo>
                <a:lnTo>
                  <a:pt x="3" y="120"/>
                </a:lnTo>
                <a:lnTo>
                  <a:pt x="7" y="112"/>
                </a:lnTo>
                <a:lnTo>
                  <a:pt x="13" y="105"/>
                </a:lnTo>
                <a:lnTo>
                  <a:pt x="21" y="99"/>
                </a:lnTo>
                <a:lnTo>
                  <a:pt x="30" y="93"/>
                </a:lnTo>
                <a:lnTo>
                  <a:pt x="41" y="88"/>
                </a:lnTo>
                <a:lnTo>
                  <a:pt x="54" y="84"/>
                </a:lnTo>
                <a:lnTo>
                  <a:pt x="68" y="80"/>
                </a:lnTo>
                <a:lnTo>
                  <a:pt x="82" y="77"/>
                </a:lnTo>
                <a:lnTo>
                  <a:pt x="108" y="74"/>
                </a:lnTo>
                <a:lnTo>
                  <a:pt x="130" y="72"/>
                </a:lnTo>
                <a:lnTo>
                  <a:pt x="147" y="72"/>
                </a:lnTo>
                <a:lnTo>
                  <a:pt x="162" y="71"/>
                </a:lnTo>
                <a:lnTo>
                  <a:pt x="175" y="71"/>
                </a:lnTo>
                <a:lnTo>
                  <a:pt x="193" y="71"/>
                </a:lnTo>
                <a:lnTo>
                  <a:pt x="212" y="70"/>
                </a:lnTo>
                <a:lnTo>
                  <a:pt x="237" y="66"/>
                </a:lnTo>
                <a:lnTo>
                  <a:pt x="251" y="64"/>
                </a:lnTo>
                <a:lnTo>
                  <a:pt x="264" y="61"/>
                </a:lnTo>
                <a:lnTo>
                  <a:pt x="277" y="58"/>
                </a:lnTo>
                <a:lnTo>
                  <a:pt x="290" y="54"/>
                </a:lnTo>
                <a:lnTo>
                  <a:pt x="315" y="44"/>
                </a:lnTo>
                <a:lnTo>
                  <a:pt x="342" y="33"/>
                </a:lnTo>
                <a:lnTo>
                  <a:pt x="356" y="28"/>
                </a:lnTo>
                <a:lnTo>
                  <a:pt x="371" y="23"/>
                </a:lnTo>
                <a:lnTo>
                  <a:pt x="387" y="17"/>
                </a:lnTo>
                <a:lnTo>
                  <a:pt x="405" y="13"/>
                </a:lnTo>
                <a:lnTo>
                  <a:pt x="423" y="9"/>
                </a:lnTo>
                <a:lnTo>
                  <a:pt x="445" y="6"/>
                </a:lnTo>
                <a:lnTo>
                  <a:pt x="466" y="2"/>
                </a:lnTo>
                <a:lnTo>
                  <a:pt x="490" y="0"/>
                </a:lnTo>
                <a:lnTo>
                  <a:pt x="515" y="0"/>
                </a:lnTo>
                <a:lnTo>
                  <a:pt x="534" y="0"/>
                </a:lnTo>
                <a:lnTo>
                  <a:pt x="547" y="2"/>
                </a:lnTo>
                <a:lnTo>
                  <a:pt x="557" y="6"/>
                </a:lnTo>
                <a:lnTo>
                  <a:pt x="559" y="7"/>
                </a:lnTo>
                <a:lnTo>
                  <a:pt x="561" y="9"/>
                </a:lnTo>
                <a:lnTo>
                  <a:pt x="562" y="12"/>
                </a:lnTo>
                <a:lnTo>
                  <a:pt x="562" y="14"/>
                </a:lnTo>
                <a:lnTo>
                  <a:pt x="560" y="20"/>
                </a:lnTo>
                <a:lnTo>
                  <a:pt x="556" y="26"/>
                </a:lnTo>
                <a:lnTo>
                  <a:pt x="541" y="41"/>
                </a:lnTo>
                <a:lnTo>
                  <a:pt x="521" y="58"/>
                </a:lnTo>
                <a:lnTo>
                  <a:pt x="512" y="66"/>
                </a:lnTo>
                <a:lnTo>
                  <a:pt x="502" y="76"/>
                </a:lnTo>
                <a:lnTo>
                  <a:pt x="494" y="85"/>
                </a:lnTo>
                <a:lnTo>
                  <a:pt x="487" y="93"/>
                </a:lnTo>
                <a:lnTo>
                  <a:pt x="483" y="99"/>
                </a:lnTo>
                <a:lnTo>
                  <a:pt x="479" y="104"/>
                </a:lnTo>
                <a:lnTo>
                  <a:pt x="473" y="109"/>
                </a:lnTo>
                <a:lnTo>
                  <a:pt x="468" y="113"/>
                </a:lnTo>
                <a:lnTo>
                  <a:pt x="456" y="120"/>
                </a:lnTo>
                <a:lnTo>
                  <a:pt x="445" y="126"/>
                </a:lnTo>
                <a:lnTo>
                  <a:pt x="431" y="131"/>
                </a:lnTo>
                <a:lnTo>
                  <a:pt x="417" y="135"/>
                </a:lnTo>
                <a:lnTo>
                  <a:pt x="402" y="138"/>
                </a:lnTo>
                <a:lnTo>
                  <a:pt x="387" y="140"/>
                </a:lnTo>
                <a:lnTo>
                  <a:pt x="357" y="144"/>
                </a:lnTo>
                <a:lnTo>
                  <a:pt x="328" y="149"/>
                </a:lnTo>
                <a:lnTo>
                  <a:pt x="314" y="151"/>
                </a:lnTo>
                <a:lnTo>
                  <a:pt x="301" y="154"/>
                </a:lnTo>
                <a:lnTo>
                  <a:pt x="289" y="158"/>
                </a:lnTo>
                <a:lnTo>
                  <a:pt x="279" y="164"/>
                </a:lnTo>
                <a:close/>
              </a:path>
            </a:pathLst>
          </a:custGeom>
          <a:solidFill>
            <a:srgbClr val="FFFFFF"/>
          </a:solidFill>
          <a:ln w="9525">
            <a:noFill/>
            <a:round/>
            <a:headEnd/>
            <a:tailEnd/>
          </a:ln>
        </p:spPr>
        <p:txBody>
          <a:bodyPr/>
          <a:lstStyle/>
          <a:p>
            <a:endParaRPr lang="en-US"/>
          </a:p>
        </p:txBody>
      </p:sp>
      <p:sp>
        <p:nvSpPr>
          <p:cNvPr id="539" name="Freeform 543"/>
          <p:cNvSpPr>
            <a:spLocks/>
          </p:cNvSpPr>
          <p:nvPr/>
        </p:nvSpPr>
        <p:spPr bwMode="auto">
          <a:xfrm>
            <a:off x="3105150" y="1260475"/>
            <a:ext cx="304800" cy="239713"/>
          </a:xfrm>
          <a:custGeom>
            <a:avLst/>
            <a:gdLst>
              <a:gd name="T0" fmla="*/ 2304735 w 1391"/>
              <a:gd name="T1" fmla="*/ 35048714 h 1094"/>
              <a:gd name="T2" fmla="*/ 576074 w 1391"/>
              <a:gd name="T3" fmla="*/ 31687911 h 1094"/>
              <a:gd name="T4" fmla="*/ 0 w 1391"/>
              <a:gd name="T5" fmla="*/ 29095111 h 1094"/>
              <a:gd name="T6" fmla="*/ 95976 w 1391"/>
              <a:gd name="T7" fmla="*/ 26982612 h 1094"/>
              <a:gd name="T8" fmla="*/ 864221 w 1391"/>
              <a:gd name="T9" fmla="*/ 25014073 h 1094"/>
              <a:gd name="T10" fmla="*/ 2352723 w 1391"/>
              <a:gd name="T11" fmla="*/ 23189713 h 1094"/>
              <a:gd name="T12" fmla="*/ 4465287 w 1391"/>
              <a:gd name="T13" fmla="*/ 21797449 h 1094"/>
              <a:gd name="T14" fmla="*/ 6626058 w 1391"/>
              <a:gd name="T15" fmla="*/ 20981242 h 1094"/>
              <a:gd name="T16" fmla="*/ 10131149 w 1391"/>
              <a:gd name="T17" fmla="*/ 20404967 h 1094"/>
              <a:gd name="T18" fmla="*/ 13396081 w 1391"/>
              <a:gd name="T19" fmla="*/ 20645118 h 1094"/>
              <a:gd name="T20" fmla="*/ 15220717 w 1391"/>
              <a:gd name="T21" fmla="*/ 21221174 h 1094"/>
              <a:gd name="T22" fmla="*/ 18197721 w 1391"/>
              <a:gd name="T23" fmla="*/ 22661643 h 1094"/>
              <a:gd name="T24" fmla="*/ 21606617 w 1391"/>
              <a:gd name="T25" fmla="*/ 23477851 h 1094"/>
              <a:gd name="T26" fmla="*/ 27368454 w 1391"/>
              <a:gd name="T27" fmla="*/ 23621810 h 1094"/>
              <a:gd name="T28" fmla="*/ 35626979 w 1391"/>
              <a:gd name="T29" fmla="*/ 22277533 h 1094"/>
              <a:gd name="T30" fmla="*/ 42445208 w 1391"/>
              <a:gd name="T31" fmla="*/ 19636746 h 1094"/>
              <a:gd name="T32" fmla="*/ 48062862 w 1391"/>
              <a:gd name="T33" fmla="*/ 16083997 h 1094"/>
              <a:gd name="T34" fmla="*/ 52672332 w 1391"/>
              <a:gd name="T35" fmla="*/ 12146919 h 1094"/>
              <a:gd name="T36" fmla="*/ 57377778 w 1391"/>
              <a:gd name="T37" fmla="*/ 7249894 h 1094"/>
              <a:gd name="T38" fmla="*/ 62323383 w 1391"/>
              <a:gd name="T39" fmla="*/ 2016525 h 1094"/>
              <a:gd name="T40" fmla="*/ 64916045 w 1391"/>
              <a:gd name="T41" fmla="*/ 576056 h 1094"/>
              <a:gd name="T42" fmla="*/ 66740682 w 1391"/>
              <a:gd name="T43" fmla="*/ 47986 h 1094"/>
              <a:gd name="T44" fmla="*/ 66500523 w 1391"/>
              <a:gd name="T45" fmla="*/ 960167 h 1094"/>
              <a:gd name="T46" fmla="*/ 62323383 w 1391"/>
              <a:gd name="T47" fmla="*/ 6337495 h 1094"/>
              <a:gd name="T48" fmla="*/ 55553142 w 1391"/>
              <a:gd name="T49" fmla="*/ 15027639 h 1094"/>
              <a:gd name="T50" fmla="*/ 52096039 w 1391"/>
              <a:gd name="T51" fmla="*/ 18724565 h 1094"/>
              <a:gd name="T52" fmla="*/ 49167242 w 1391"/>
              <a:gd name="T53" fmla="*/ 21077215 h 1094"/>
              <a:gd name="T54" fmla="*/ 45950298 w 1391"/>
              <a:gd name="T55" fmla="*/ 22853589 h 1094"/>
              <a:gd name="T56" fmla="*/ 42445208 w 1391"/>
              <a:gd name="T57" fmla="*/ 23861961 h 1094"/>
              <a:gd name="T58" fmla="*/ 38075677 w 1391"/>
              <a:gd name="T59" fmla="*/ 24822128 h 1094"/>
              <a:gd name="T60" fmla="*/ 30057312 w 1391"/>
              <a:gd name="T61" fmla="*/ 27414709 h 1094"/>
              <a:gd name="T62" fmla="*/ 26312063 w 1391"/>
              <a:gd name="T63" fmla="*/ 28134944 h 1094"/>
              <a:gd name="T64" fmla="*/ 23239083 w 1391"/>
              <a:gd name="T65" fmla="*/ 28182930 h 1094"/>
              <a:gd name="T66" fmla="*/ 20166322 w 1391"/>
              <a:gd name="T67" fmla="*/ 27606874 h 1094"/>
              <a:gd name="T68" fmla="*/ 16997366 w 1391"/>
              <a:gd name="T69" fmla="*/ 25830281 h 1094"/>
              <a:gd name="T70" fmla="*/ 16373085 w 1391"/>
              <a:gd name="T71" fmla="*/ 26070432 h 1094"/>
              <a:gd name="T72" fmla="*/ 16517048 w 1391"/>
              <a:gd name="T73" fmla="*/ 27750833 h 1094"/>
              <a:gd name="T74" fmla="*/ 16373085 w 1391"/>
              <a:gd name="T75" fmla="*/ 29431235 h 1094"/>
              <a:gd name="T76" fmla="*/ 15028546 w 1391"/>
              <a:gd name="T77" fmla="*/ 31783884 h 1094"/>
              <a:gd name="T78" fmla="*/ 13059946 w 1391"/>
              <a:gd name="T79" fmla="*/ 33560258 h 1094"/>
              <a:gd name="T80" fmla="*/ 11379492 w 1391"/>
              <a:gd name="T81" fmla="*/ 34472439 h 1094"/>
              <a:gd name="T82" fmla="*/ 9795014 w 1391"/>
              <a:gd name="T83" fmla="*/ 34952741 h 1094"/>
              <a:gd name="T84" fmla="*/ 8786610 w 1391"/>
              <a:gd name="T85" fmla="*/ 35768729 h 1094"/>
              <a:gd name="T86" fmla="*/ 8834818 w 1391"/>
              <a:gd name="T87" fmla="*/ 36345005 h 1094"/>
              <a:gd name="T88" fmla="*/ 10179137 w 1391"/>
              <a:gd name="T89" fmla="*/ 36825088 h 1094"/>
              <a:gd name="T90" fmla="*/ 13636239 w 1391"/>
              <a:gd name="T91" fmla="*/ 36825088 h 1094"/>
              <a:gd name="T92" fmla="*/ 15508864 w 1391"/>
              <a:gd name="T93" fmla="*/ 37449350 h 1094"/>
              <a:gd name="T94" fmla="*/ 16421073 w 1391"/>
              <a:gd name="T95" fmla="*/ 38937586 h 1094"/>
              <a:gd name="T96" fmla="*/ 16469061 w 1391"/>
              <a:gd name="T97" fmla="*/ 41098071 h 1094"/>
              <a:gd name="T98" fmla="*/ 15604840 w 1391"/>
              <a:gd name="T99" fmla="*/ 44266928 h 1094"/>
              <a:gd name="T100" fmla="*/ 13108153 w 1391"/>
              <a:gd name="T101" fmla="*/ 49308131 h 1094"/>
              <a:gd name="T102" fmla="*/ 10995370 w 1391"/>
              <a:gd name="T103" fmla="*/ 52092878 h 1094"/>
              <a:gd name="T104" fmla="*/ 8786610 w 1391"/>
              <a:gd name="T105" fmla="*/ 52524975 h 1094"/>
              <a:gd name="T106" fmla="*/ 6097972 w 1391"/>
              <a:gd name="T107" fmla="*/ 52284824 h 1094"/>
              <a:gd name="T108" fmla="*/ 5329727 w 1391"/>
              <a:gd name="T109" fmla="*/ 51900713 h 1094"/>
              <a:gd name="T110" fmla="*/ 5329727 w 1391"/>
              <a:gd name="T111" fmla="*/ 51372643 h 1094"/>
              <a:gd name="T112" fmla="*/ 6001777 w 1391"/>
              <a:gd name="T113" fmla="*/ 50172325 h 1094"/>
              <a:gd name="T114" fmla="*/ 6818010 w 1391"/>
              <a:gd name="T115" fmla="*/ 46811523 h 1094"/>
              <a:gd name="T116" fmla="*/ 6770022 w 1391"/>
              <a:gd name="T117" fmla="*/ 42490554 h 1094"/>
              <a:gd name="T118" fmla="*/ 5761838 w 1391"/>
              <a:gd name="T119" fmla="*/ 38937586 h 1094"/>
              <a:gd name="T120" fmla="*/ 4753434 w 1391"/>
              <a:gd name="T121" fmla="*/ 37353158 h 10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91" h="1094">
                <a:moveTo>
                  <a:pt x="79" y="761"/>
                </a:moveTo>
                <a:lnTo>
                  <a:pt x="68" y="753"/>
                </a:lnTo>
                <a:lnTo>
                  <a:pt x="59" y="743"/>
                </a:lnTo>
                <a:lnTo>
                  <a:pt x="48" y="730"/>
                </a:lnTo>
                <a:lnTo>
                  <a:pt x="37" y="715"/>
                </a:lnTo>
                <a:lnTo>
                  <a:pt x="28" y="698"/>
                </a:lnTo>
                <a:lnTo>
                  <a:pt x="19" y="679"/>
                </a:lnTo>
                <a:lnTo>
                  <a:pt x="12" y="660"/>
                </a:lnTo>
                <a:lnTo>
                  <a:pt x="5" y="638"/>
                </a:lnTo>
                <a:lnTo>
                  <a:pt x="3" y="627"/>
                </a:lnTo>
                <a:lnTo>
                  <a:pt x="1" y="617"/>
                </a:lnTo>
                <a:lnTo>
                  <a:pt x="0" y="606"/>
                </a:lnTo>
                <a:lnTo>
                  <a:pt x="0" y="595"/>
                </a:lnTo>
                <a:lnTo>
                  <a:pt x="0" y="585"/>
                </a:lnTo>
                <a:lnTo>
                  <a:pt x="1" y="573"/>
                </a:lnTo>
                <a:lnTo>
                  <a:pt x="2" y="562"/>
                </a:lnTo>
                <a:lnTo>
                  <a:pt x="5" y="552"/>
                </a:lnTo>
                <a:lnTo>
                  <a:pt x="8" y="541"/>
                </a:lnTo>
                <a:lnTo>
                  <a:pt x="13" y="530"/>
                </a:lnTo>
                <a:lnTo>
                  <a:pt x="18" y="521"/>
                </a:lnTo>
                <a:lnTo>
                  <a:pt x="23" y="511"/>
                </a:lnTo>
                <a:lnTo>
                  <a:pt x="31" y="502"/>
                </a:lnTo>
                <a:lnTo>
                  <a:pt x="39" y="492"/>
                </a:lnTo>
                <a:lnTo>
                  <a:pt x="49" y="483"/>
                </a:lnTo>
                <a:lnTo>
                  <a:pt x="60" y="475"/>
                </a:lnTo>
                <a:lnTo>
                  <a:pt x="70" y="467"/>
                </a:lnTo>
                <a:lnTo>
                  <a:pt x="81" y="460"/>
                </a:lnTo>
                <a:lnTo>
                  <a:pt x="93" y="454"/>
                </a:lnTo>
                <a:lnTo>
                  <a:pt x="104" y="448"/>
                </a:lnTo>
                <a:lnTo>
                  <a:pt x="115" y="444"/>
                </a:lnTo>
                <a:lnTo>
                  <a:pt x="126" y="440"/>
                </a:lnTo>
                <a:lnTo>
                  <a:pt x="138" y="437"/>
                </a:lnTo>
                <a:lnTo>
                  <a:pt x="148" y="433"/>
                </a:lnTo>
                <a:lnTo>
                  <a:pt x="170" y="429"/>
                </a:lnTo>
                <a:lnTo>
                  <a:pt x="191" y="426"/>
                </a:lnTo>
                <a:lnTo>
                  <a:pt x="211" y="425"/>
                </a:lnTo>
                <a:lnTo>
                  <a:pt x="231" y="425"/>
                </a:lnTo>
                <a:lnTo>
                  <a:pt x="248" y="426"/>
                </a:lnTo>
                <a:lnTo>
                  <a:pt x="264" y="428"/>
                </a:lnTo>
                <a:lnTo>
                  <a:pt x="279" y="430"/>
                </a:lnTo>
                <a:lnTo>
                  <a:pt x="290" y="432"/>
                </a:lnTo>
                <a:lnTo>
                  <a:pt x="307" y="437"/>
                </a:lnTo>
                <a:lnTo>
                  <a:pt x="314" y="439"/>
                </a:lnTo>
                <a:lnTo>
                  <a:pt x="317" y="442"/>
                </a:lnTo>
                <a:lnTo>
                  <a:pt x="327" y="447"/>
                </a:lnTo>
                <a:lnTo>
                  <a:pt x="343" y="457"/>
                </a:lnTo>
                <a:lnTo>
                  <a:pt x="365" y="466"/>
                </a:lnTo>
                <a:lnTo>
                  <a:pt x="379" y="472"/>
                </a:lnTo>
                <a:lnTo>
                  <a:pt x="394" y="477"/>
                </a:lnTo>
                <a:lnTo>
                  <a:pt x="411" y="481"/>
                </a:lnTo>
                <a:lnTo>
                  <a:pt x="430" y="486"/>
                </a:lnTo>
                <a:lnTo>
                  <a:pt x="450" y="489"/>
                </a:lnTo>
                <a:lnTo>
                  <a:pt x="473" y="491"/>
                </a:lnTo>
                <a:lnTo>
                  <a:pt x="496" y="493"/>
                </a:lnTo>
                <a:lnTo>
                  <a:pt x="522" y="493"/>
                </a:lnTo>
                <a:lnTo>
                  <a:pt x="570" y="492"/>
                </a:lnTo>
                <a:lnTo>
                  <a:pt x="616" y="488"/>
                </a:lnTo>
                <a:lnTo>
                  <a:pt x="660" y="482"/>
                </a:lnTo>
                <a:lnTo>
                  <a:pt x="701" y="474"/>
                </a:lnTo>
                <a:lnTo>
                  <a:pt x="742" y="464"/>
                </a:lnTo>
                <a:lnTo>
                  <a:pt x="779" y="453"/>
                </a:lnTo>
                <a:lnTo>
                  <a:pt x="816" y="440"/>
                </a:lnTo>
                <a:lnTo>
                  <a:pt x="851" y="425"/>
                </a:lnTo>
                <a:lnTo>
                  <a:pt x="884" y="409"/>
                </a:lnTo>
                <a:lnTo>
                  <a:pt x="916" y="392"/>
                </a:lnTo>
                <a:lnTo>
                  <a:pt x="946" y="374"/>
                </a:lnTo>
                <a:lnTo>
                  <a:pt x="975" y="354"/>
                </a:lnTo>
                <a:lnTo>
                  <a:pt x="1001" y="335"/>
                </a:lnTo>
                <a:lnTo>
                  <a:pt x="1027" y="315"/>
                </a:lnTo>
                <a:lnTo>
                  <a:pt x="1052" y="295"/>
                </a:lnTo>
                <a:lnTo>
                  <a:pt x="1075" y="273"/>
                </a:lnTo>
                <a:lnTo>
                  <a:pt x="1097" y="253"/>
                </a:lnTo>
                <a:lnTo>
                  <a:pt x="1119" y="232"/>
                </a:lnTo>
                <a:lnTo>
                  <a:pt x="1139" y="211"/>
                </a:lnTo>
                <a:lnTo>
                  <a:pt x="1158" y="190"/>
                </a:lnTo>
                <a:lnTo>
                  <a:pt x="1195" y="151"/>
                </a:lnTo>
                <a:lnTo>
                  <a:pt x="1227" y="114"/>
                </a:lnTo>
                <a:lnTo>
                  <a:pt x="1257" y="81"/>
                </a:lnTo>
                <a:lnTo>
                  <a:pt x="1285" y="54"/>
                </a:lnTo>
                <a:lnTo>
                  <a:pt x="1298" y="42"/>
                </a:lnTo>
                <a:lnTo>
                  <a:pt x="1311" y="32"/>
                </a:lnTo>
                <a:lnTo>
                  <a:pt x="1324" y="25"/>
                </a:lnTo>
                <a:lnTo>
                  <a:pt x="1337" y="18"/>
                </a:lnTo>
                <a:lnTo>
                  <a:pt x="1352" y="12"/>
                </a:lnTo>
                <a:lnTo>
                  <a:pt x="1365" y="5"/>
                </a:lnTo>
                <a:lnTo>
                  <a:pt x="1378" y="1"/>
                </a:lnTo>
                <a:lnTo>
                  <a:pt x="1388" y="0"/>
                </a:lnTo>
                <a:lnTo>
                  <a:pt x="1390" y="1"/>
                </a:lnTo>
                <a:lnTo>
                  <a:pt x="1391" y="3"/>
                </a:lnTo>
                <a:lnTo>
                  <a:pt x="1391" y="8"/>
                </a:lnTo>
                <a:lnTo>
                  <a:pt x="1389" y="13"/>
                </a:lnTo>
                <a:lnTo>
                  <a:pt x="1385" y="20"/>
                </a:lnTo>
                <a:lnTo>
                  <a:pt x="1378" y="30"/>
                </a:lnTo>
                <a:lnTo>
                  <a:pt x="1370" y="42"/>
                </a:lnTo>
                <a:lnTo>
                  <a:pt x="1358" y="56"/>
                </a:lnTo>
                <a:lnTo>
                  <a:pt x="1298" y="132"/>
                </a:lnTo>
                <a:lnTo>
                  <a:pt x="1241" y="207"/>
                </a:lnTo>
                <a:lnTo>
                  <a:pt x="1213" y="243"/>
                </a:lnTo>
                <a:lnTo>
                  <a:pt x="1185" y="280"/>
                </a:lnTo>
                <a:lnTo>
                  <a:pt x="1157" y="313"/>
                </a:lnTo>
                <a:lnTo>
                  <a:pt x="1128" y="345"/>
                </a:lnTo>
                <a:lnTo>
                  <a:pt x="1113" y="361"/>
                </a:lnTo>
                <a:lnTo>
                  <a:pt x="1100" y="376"/>
                </a:lnTo>
                <a:lnTo>
                  <a:pt x="1085" y="390"/>
                </a:lnTo>
                <a:lnTo>
                  <a:pt x="1070" y="402"/>
                </a:lnTo>
                <a:lnTo>
                  <a:pt x="1055" y="415"/>
                </a:lnTo>
                <a:lnTo>
                  <a:pt x="1039" y="428"/>
                </a:lnTo>
                <a:lnTo>
                  <a:pt x="1024" y="439"/>
                </a:lnTo>
                <a:lnTo>
                  <a:pt x="1008" y="449"/>
                </a:lnTo>
                <a:lnTo>
                  <a:pt x="991" y="459"/>
                </a:lnTo>
                <a:lnTo>
                  <a:pt x="974" y="469"/>
                </a:lnTo>
                <a:lnTo>
                  <a:pt x="957" y="476"/>
                </a:lnTo>
                <a:lnTo>
                  <a:pt x="939" y="482"/>
                </a:lnTo>
                <a:lnTo>
                  <a:pt x="921" y="489"/>
                </a:lnTo>
                <a:lnTo>
                  <a:pt x="903" y="494"/>
                </a:lnTo>
                <a:lnTo>
                  <a:pt x="884" y="497"/>
                </a:lnTo>
                <a:lnTo>
                  <a:pt x="865" y="501"/>
                </a:lnTo>
                <a:lnTo>
                  <a:pt x="842" y="504"/>
                </a:lnTo>
                <a:lnTo>
                  <a:pt x="819" y="509"/>
                </a:lnTo>
                <a:lnTo>
                  <a:pt x="793" y="517"/>
                </a:lnTo>
                <a:lnTo>
                  <a:pt x="768" y="525"/>
                </a:lnTo>
                <a:lnTo>
                  <a:pt x="713" y="544"/>
                </a:lnTo>
                <a:lnTo>
                  <a:pt x="655" y="562"/>
                </a:lnTo>
                <a:lnTo>
                  <a:pt x="626" y="571"/>
                </a:lnTo>
                <a:lnTo>
                  <a:pt x="595" y="578"/>
                </a:lnTo>
                <a:lnTo>
                  <a:pt x="579" y="582"/>
                </a:lnTo>
                <a:lnTo>
                  <a:pt x="564" y="584"/>
                </a:lnTo>
                <a:lnTo>
                  <a:pt x="548" y="586"/>
                </a:lnTo>
                <a:lnTo>
                  <a:pt x="532" y="587"/>
                </a:lnTo>
                <a:lnTo>
                  <a:pt x="516" y="588"/>
                </a:lnTo>
                <a:lnTo>
                  <a:pt x="500" y="588"/>
                </a:lnTo>
                <a:lnTo>
                  <a:pt x="484" y="587"/>
                </a:lnTo>
                <a:lnTo>
                  <a:pt x="468" y="586"/>
                </a:lnTo>
                <a:lnTo>
                  <a:pt x="452" y="583"/>
                </a:lnTo>
                <a:lnTo>
                  <a:pt x="436" y="579"/>
                </a:lnTo>
                <a:lnTo>
                  <a:pt x="420" y="575"/>
                </a:lnTo>
                <a:lnTo>
                  <a:pt x="404" y="571"/>
                </a:lnTo>
                <a:lnTo>
                  <a:pt x="383" y="557"/>
                </a:lnTo>
                <a:lnTo>
                  <a:pt x="360" y="541"/>
                </a:lnTo>
                <a:lnTo>
                  <a:pt x="354" y="538"/>
                </a:lnTo>
                <a:lnTo>
                  <a:pt x="349" y="537"/>
                </a:lnTo>
                <a:lnTo>
                  <a:pt x="346" y="537"/>
                </a:lnTo>
                <a:lnTo>
                  <a:pt x="343" y="539"/>
                </a:lnTo>
                <a:lnTo>
                  <a:pt x="341" y="543"/>
                </a:lnTo>
                <a:lnTo>
                  <a:pt x="339" y="551"/>
                </a:lnTo>
                <a:lnTo>
                  <a:pt x="341" y="559"/>
                </a:lnTo>
                <a:lnTo>
                  <a:pt x="343" y="572"/>
                </a:lnTo>
                <a:lnTo>
                  <a:pt x="344" y="578"/>
                </a:lnTo>
                <a:lnTo>
                  <a:pt x="344" y="586"/>
                </a:lnTo>
                <a:lnTo>
                  <a:pt x="344" y="592"/>
                </a:lnTo>
                <a:lnTo>
                  <a:pt x="344" y="599"/>
                </a:lnTo>
                <a:lnTo>
                  <a:pt x="341" y="613"/>
                </a:lnTo>
                <a:lnTo>
                  <a:pt x="335" y="625"/>
                </a:lnTo>
                <a:lnTo>
                  <a:pt x="329" y="638"/>
                </a:lnTo>
                <a:lnTo>
                  <a:pt x="321" y="650"/>
                </a:lnTo>
                <a:lnTo>
                  <a:pt x="313" y="662"/>
                </a:lnTo>
                <a:lnTo>
                  <a:pt x="303" y="672"/>
                </a:lnTo>
                <a:lnTo>
                  <a:pt x="292" y="682"/>
                </a:lnTo>
                <a:lnTo>
                  <a:pt x="283" y="690"/>
                </a:lnTo>
                <a:lnTo>
                  <a:pt x="272" y="699"/>
                </a:lnTo>
                <a:lnTo>
                  <a:pt x="263" y="705"/>
                </a:lnTo>
                <a:lnTo>
                  <a:pt x="253" y="711"/>
                </a:lnTo>
                <a:lnTo>
                  <a:pt x="244" y="715"/>
                </a:lnTo>
                <a:lnTo>
                  <a:pt x="237" y="718"/>
                </a:lnTo>
                <a:lnTo>
                  <a:pt x="232" y="720"/>
                </a:lnTo>
                <a:lnTo>
                  <a:pt x="222" y="721"/>
                </a:lnTo>
                <a:lnTo>
                  <a:pt x="212" y="725"/>
                </a:lnTo>
                <a:lnTo>
                  <a:pt x="204" y="728"/>
                </a:lnTo>
                <a:lnTo>
                  <a:pt x="196" y="732"/>
                </a:lnTo>
                <a:lnTo>
                  <a:pt x="190" y="736"/>
                </a:lnTo>
                <a:lnTo>
                  <a:pt x="186" y="741"/>
                </a:lnTo>
                <a:lnTo>
                  <a:pt x="183" y="745"/>
                </a:lnTo>
                <a:lnTo>
                  <a:pt x="181" y="750"/>
                </a:lnTo>
                <a:lnTo>
                  <a:pt x="181" y="752"/>
                </a:lnTo>
                <a:lnTo>
                  <a:pt x="183" y="754"/>
                </a:lnTo>
                <a:lnTo>
                  <a:pt x="184" y="757"/>
                </a:lnTo>
                <a:lnTo>
                  <a:pt x="186" y="759"/>
                </a:lnTo>
                <a:lnTo>
                  <a:pt x="191" y="762"/>
                </a:lnTo>
                <a:lnTo>
                  <a:pt x="201" y="765"/>
                </a:lnTo>
                <a:lnTo>
                  <a:pt x="212" y="767"/>
                </a:lnTo>
                <a:lnTo>
                  <a:pt x="228" y="768"/>
                </a:lnTo>
                <a:lnTo>
                  <a:pt x="247" y="768"/>
                </a:lnTo>
                <a:lnTo>
                  <a:pt x="270" y="767"/>
                </a:lnTo>
                <a:lnTo>
                  <a:pt x="284" y="767"/>
                </a:lnTo>
                <a:lnTo>
                  <a:pt x="296" y="768"/>
                </a:lnTo>
                <a:lnTo>
                  <a:pt x="306" y="770"/>
                </a:lnTo>
                <a:lnTo>
                  <a:pt x="316" y="775"/>
                </a:lnTo>
                <a:lnTo>
                  <a:pt x="323" y="780"/>
                </a:lnTo>
                <a:lnTo>
                  <a:pt x="330" y="786"/>
                </a:lnTo>
                <a:lnTo>
                  <a:pt x="335" y="794"/>
                </a:lnTo>
                <a:lnTo>
                  <a:pt x="339" y="802"/>
                </a:lnTo>
                <a:lnTo>
                  <a:pt x="342" y="811"/>
                </a:lnTo>
                <a:lnTo>
                  <a:pt x="344" y="822"/>
                </a:lnTo>
                <a:lnTo>
                  <a:pt x="345" y="832"/>
                </a:lnTo>
                <a:lnTo>
                  <a:pt x="344" y="844"/>
                </a:lnTo>
                <a:lnTo>
                  <a:pt x="343" y="856"/>
                </a:lnTo>
                <a:lnTo>
                  <a:pt x="341" y="869"/>
                </a:lnTo>
                <a:lnTo>
                  <a:pt x="337" y="881"/>
                </a:lnTo>
                <a:lnTo>
                  <a:pt x="334" y="894"/>
                </a:lnTo>
                <a:lnTo>
                  <a:pt x="325" y="922"/>
                </a:lnTo>
                <a:lnTo>
                  <a:pt x="314" y="950"/>
                </a:lnTo>
                <a:lnTo>
                  <a:pt x="301" y="976"/>
                </a:lnTo>
                <a:lnTo>
                  <a:pt x="287" y="1002"/>
                </a:lnTo>
                <a:lnTo>
                  <a:pt x="273" y="1027"/>
                </a:lnTo>
                <a:lnTo>
                  <a:pt x="259" y="1049"/>
                </a:lnTo>
                <a:lnTo>
                  <a:pt x="246" y="1068"/>
                </a:lnTo>
                <a:lnTo>
                  <a:pt x="234" y="1083"/>
                </a:lnTo>
                <a:lnTo>
                  <a:pt x="229" y="1085"/>
                </a:lnTo>
                <a:lnTo>
                  <a:pt x="223" y="1087"/>
                </a:lnTo>
                <a:lnTo>
                  <a:pt x="216" y="1089"/>
                </a:lnTo>
                <a:lnTo>
                  <a:pt x="205" y="1092"/>
                </a:lnTo>
                <a:lnTo>
                  <a:pt x="183" y="1094"/>
                </a:lnTo>
                <a:lnTo>
                  <a:pt x="159" y="1094"/>
                </a:lnTo>
                <a:lnTo>
                  <a:pt x="147" y="1093"/>
                </a:lnTo>
                <a:lnTo>
                  <a:pt x="137" y="1092"/>
                </a:lnTo>
                <a:lnTo>
                  <a:pt x="127" y="1089"/>
                </a:lnTo>
                <a:lnTo>
                  <a:pt x="120" y="1086"/>
                </a:lnTo>
                <a:lnTo>
                  <a:pt x="116" y="1085"/>
                </a:lnTo>
                <a:lnTo>
                  <a:pt x="113" y="1083"/>
                </a:lnTo>
                <a:lnTo>
                  <a:pt x="111" y="1081"/>
                </a:lnTo>
                <a:lnTo>
                  <a:pt x="110" y="1079"/>
                </a:lnTo>
                <a:lnTo>
                  <a:pt x="110" y="1076"/>
                </a:lnTo>
                <a:lnTo>
                  <a:pt x="110" y="1073"/>
                </a:lnTo>
                <a:lnTo>
                  <a:pt x="111" y="1070"/>
                </a:lnTo>
                <a:lnTo>
                  <a:pt x="113" y="1067"/>
                </a:lnTo>
                <a:lnTo>
                  <a:pt x="117" y="1061"/>
                </a:lnTo>
                <a:lnTo>
                  <a:pt x="122" y="1053"/>
                </a:lnTo>
                <a:lnTo>
                  <a:pt x="125" y="1045"/>
                </a:lnTo>
                <a:lnTo>
                  <a:pt x="128" y="1036"/>
                </a:lnTo>
                <a:lnTo>
                  <a:pt x="134" y="1018"/>
                </a:lnTo>
                <a:lnTo>
                  <a:pt x="139" y="998"/>
                </a:lnTo>
                <a:lnTo>
                  <a:pt x="142" y="975"/>
                </a:lnTo>
                <a:lnTo>
                  <a:pt x="144" y="953"/>
                </a:lnTo>
                <a:lnTo>
                  <a:pt x="144" y="930"/>
                </a:lnTo>
                <a:lnTo>
                  <a:pt x="143" y="907"/>
                </a:lnTo>
                <a:lnTo>
                  <a:pt x="141" y="885"/>
                </a:lnTo>
                <a:lnTo>
                  <a:pt x="137" y="862"/>
                </a:lnTo>
                <a:lnTo>
                  <a:pt x="131" y="841"/>
                </a:lnTo>
                <a:lnTo>
                  <a:pt x="124" y="821"/>
                </a:lnTo>
                <a:lnTo>
                  <a:pt x="120" y="811"/>
                </a:lnTo>
                <a:lnTo>
                  <a:pt x="115" y="802"/>
                </a:lnTo>
                <a:lnTo>
                  <a:pt x="110" y="794"/>
                </a:lnTo>
                <a:lnTo>
                  <a:pt x="105" y="785"/>
                </a:lnTo>
                <a:lnTo>
                  <a:pt x="99" y="778"/>
                </a:lnTo>
                <a:lnTo>
                  <a:pt x="93" y="772"/>
                </a:lnTo>
                <a:lnTo>
                  <a:pt x="85" y="766"/>
                </a:lnTo>
                <a:lnTo>
                  <a:pt x="79" y="761"/>
                </a:lnTo>
                <a:close/>
              </a:path>
            </a:pathLst>
          </a:custGeom>
          <a:solidFill>
            <a:srgbClr val="FFFFFF"/>
          </a:solidFill>
          <a:ln w="9525">
            <a:noFill/>
            <a:round/>
            <a:headEnd/>
            <a:tailEnd/>
          </a:ln>
        </p:spPr>
        <p:txBody>
          <a:bodyPr/>
          <a:lstStyle/>
          <a:p>
            <a:endParaRPr lang="en-US"/>
          </a:p>
        </p:txBody>
      </p:sp>
      <p:grpSp>
        <p:nvGrpSpPr>
          <p:cNvPr id="540" name="Group 553"/>
          <p:cNvGrpSpPr>
            <a:grpSpLocks noChangeAspect="1"/>
          </p:cNvGrpSpPr>
          <p:nvPr/>
        </p:nvGrpSpPr>
        <p:grpSpPr bwMode="auto">
          <a:xfrm>
            <a:off x="671513" y="2336800"/>
            <a:ext cx="3789362" cy="247650"/>
            <a:chOff x="399" y="1604"/>
            <a:chExt cx="2693" cy="176"/>
          </a:xfrm>
        </p:grpSpPr>
        <p:sp>
          <p:nvSpPr>
            <p:cNvPr id="541" name="AutoShape 552"/>
            <p:cNvSpPr>
              <a:spLocks noChangeAspect="1" noChangeArrowheads="1" noTextEdit="1"/>
            </p:cNvSpPr>
            <p:nvPr userDrawn="1"/>
          </p:nvSpPr>
          <p:spPr bwMode="auto">
            <a:xfrm>
              <a:off x="399" y="1604"/>
              <a:ext cx="2693" cy="176"/>
            </a:xfrm>
            <a:prstGeom prst="rect">
              <a:avLst/>
            </a:prstGeom>
            <a:noFill/>
            <a:ln w="9525">
              <a:noFill/>
              <a:miter lim="800000"/>
              <a:headEnd/>
              <a:tailEnd/>
            </a:ln>
          </p:spPr>
          <p:txBody>
            <a:bodyPr/>
            <a:lstStyle/>
            <a:p>
              <a:endParaRPr lang="en-US"/>
            </a:p>
          </p:txBody>
        </p:sp>
        <p:sp>
          <p:nvSpPr>
            <p:cNvPr id="542" name="Freeform 554"/>
            <p:cNvSpPr>
              <a:spLocks/>
            </p:cNvSpPr>
            <p:nvPr userDrawn="1"/>
          </p:nvSpPr>
          <p:spPr bwMode="auto">
            <a:xfrm>
              <a:off x="411" y="1613"/>
              <a:ext cx="128" cy="131"/>
            </a:xfrm>
            <a:custGeom>
              <a:avLst/>
              <a:gdLst>
                <a:gd name="T0" fmla="*/ 18 w 767"/>
                <a:gd name="T1" fmla="*/ 6 h 791"/>
                <a:gd name="T2" fmla="*/ 17 w 767"/>
                <a:gd name="T3" fmla="*/ 5 h 791"/>
                <a:gd name="T4" fmla="*/ 17 w 767"/>
                <a:gd name="T5" fmla="*/ 5 h 791"/>
                <a:gd name="T6" fmla="*/ 17 w 767"/>
                <a:gd name="T7" fmla="*/ 4 h 791"/>
                <a:gd name="T8" fmla="*/ 17 w 767"/>
                <a:gd name="T9" fmla="*/ 3 h 791"/>
                <a:gd name="T10" fmla="*/ 17 w 767"/>
                <a:gd name="T11" fmla="*/ 3 h 791"/>
                <a:gd name="T12" fmla="*/ 17 w 767"/>
                <a:gd name="T13" fmla="*/ 2 h 791"/>
                <a:gd name="T14" fmla="*/ 17 w 767"/>
                <a:gd name="T15" fmla="*/ 2 h 791"/>
                <a:gd name="T16" fmla="*/ 17 w 767"/>
                <a:gd name="T17" fmla="*/ 3 h 791"/>
                <a:gd name="T18" fmla="*/ 17 w 767"/>
                <a:gd name="T19" fmla="*/ 3 h 791"/>
                <a:gd name="T20" fmla="*/ 17 w 767"/>
                <a:gd name="T21" fmla="*/ 4 h 791"/>
                <a:gd name="T22" fmla="*/ 17 w 767"/>
                <a:gd name="T23" fmla="*/ 5 h 791"/>
                <a:gd name="T24" fmla="*/ 16 w 767"/>
                <a:gd name="T25" fmla="*/ 5 h 791"/>
                <a:gd name="T26" fmla="*/ 10 w 767"/>
                <a:gd name="T27" fmla="*/ 22 h 791"/>
                <a:gd name="T28" fmla="*/ 5 w 767"/>
                <a:gd name="T29" fmla="*/ 5 h 791"/>
                <a:gd name="T30" fmla="*/ 5 w 767"/>
                <a:gd name="T31" fmla="*/ 4 h 791"/>
                <a:gd name="T32" fmla="*/ 4 w 767"/>
                <a:gd name="T33" fmla="*/ 3 h 791"/>
                <a:gd name="T34" fmla="*/ 4 w 767"/>
                <a:gd name="T35" fmla="*/ 2 h 791"/>
                <a:gd name="T36" fmla="*/ 4 w 767"/>
                <a:gd name="T37" fmla="*/ 2 h 791"/>
                <a:gd name="T38" fmla="*/ 4 w 767"/>
                <a:gd name="T39" fmla="*/ 3 h 791"/>
                <a:gd name="T40" fmla="*/ 4 w 767"/>
                <a:gd name="T41" fmla="*/ 3 h 791"/>
                <a:gd name="T42" fmla="*/ 4 w 767"/>
                <a:gd name="T43" fmla="*/ 4 h 791"/>
                <a:gd name="T44" fmla="*/ 4 w 767"/>
                <a:gd name="T45" fmla="*/ 5 h 791"/>
                <a:gd name="T46" fmla="*/ 4 w 767"/>
                <a:gd name="T47" fmla="*/ 5 h 791"/>
                <a:gd name="T48" fmla="*/ 4 w 767"/>
                <a:gd name="T49" fmla="*/ 6 h 791"/>
                <a:gd name="T50" fmla="*/ 3 w 767"/>
                <a:gd name="T51" fmla="*/ 22 h 791"/>
                <a:gd name="T52" fmla="*/ 2 w 767"/>
                <a:gd name="T53" fmla="*/ 0 h 791"/>
                <a:gd name="T54" fmla="*/ 10 w 767"/>
                <a:gd name="T55" fmla="*/ 14 h 791"/>
                <a:gd name="T56" fmla="*/ 10 w 767"/>
                <a:gd name="T57" fmla="*/ 16 h 791"/>
                <a:gd name="T58" fmla="*/ 10 w 767"/>
                <a:gd name="T59" fmla="*/ 17 h 791"/>
                <a:gd name="T60" fmla="*/ 11 w 767"/>
                <a:gd name="T61" fmla="*/ 18 h 791"/>
                <a:gd name="T62" fmla="*/ 11 w 767"/>
                <a:gd name="T63" fmla="*/ 18 h 791"/>
                <a:gd name="T64" fmla="*/ 11 w 767"/>
                <a:gd name="T65" fmla="*/ 18 h 791"/>
                <a:gd name="T66" fmla="*/ 11 w 767"/>
                <a:gd name="T67" fmla="*/ 17 h 791"/>
                <a:gd name="T68" fmla="*/ 11 w 767"/>
                <a:gd name="T69" fmla="*/ 16 h 791"/>
                <a:gd name="T70" fmla="*/ 11 w 767"/>
                <a:gd name="T71" fmla="*/ 16 h 791"/>
                <a:gd name="T72" fmla="*/ 11 w 767"/>
                <a:gd name="T73" fmla="*/ 15 h 791"/>
                <a:gd name="T74" fmla="*/ 12 w 767"/>
                <a:gd name="T75" fmla="*/ 14 h 791"/>
                <a:gd name="T76" fmla="*/ 20 w 767"/>
                <a:gd name="T77" fmla="*/ 0 h 791"/>
                <a:gd name="T78" fmla="*/ 19 w 767"/>
                <a:gd name="T79" fmla="*/ 22 h 79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67" h="791">
                  <a:moveTo>
                    <a:pt x="672" y="791"/>
                  </a:moveTo>
                  <a:lnTo>
                    <a:pt x="627" y="211"/>
                  </a:lnTo>
                  <a:lnTo>
                    <a:pt x="626" y="202"/>
                  </a:lnTo>
                  <a:lnTo>
                    <a:pt x="625" y="192"/>
                  </a:lnTo>
                  <a:lnTo>
                    <a:pt x="625" y="181"/>
                  </a:lnTo>
                  <a:lnTo>
                    <a:pt x="624" y="169"/>
                  </a:lnTo>
                  <a:lnTo>
                    <a:pt x="624" y="158"/>
                  </a:lnTo>
                  <a:lnTo>
                    <a:pt x="623" y="147"/>
                  </a:lnTo>
                  <a:lnTo>
                    <a:pt x="623" y="136"/>
                  </a:lnTo>
                  <a:lnTo>
                    <a:pt x="623" y="126"/>
                  </a:lnTo>
                  <a:lnTo>
                    <a:pt x="622" y="116"/>
                  </a:lnTo>
                  <a:lnTo>
                    <a:pt x="622" y="106"/>
                  </a:lnTo>
                  <a:lnTo>
                    <a:pt x="622" y="98"/>
                  </a:lnTo>
                  <a:lnTo>
                    <a:pt x="621" y="90"/>
                  </a:lnTo>
                  <a:lnTo>
                    <a:pt x="621" y="80"/>
                  </a:lnTo>
                  <a:lnTo>
                    <a:pt x="621" y="77"/>
                  </a:lnTo>
                  <a:lnTo>
                    <a:pt x="619" y="83"/>
                  </a:lnTo>
                  <a:lnTo>
                    <a:pt x="616" y="97"/>
                  </a:lnTo>
                  <a:lnTo>
                    <a:pt x="614" y="108"/>
                  </a:lnTo>
                  <a:lnTo>
                    <a:pt x="611" y="119"/>
                  </a:lnTo>
                  <a:lnTo>
                    <a:pt x="608" y="132"/>
                  </a:lnTo>
                  <a:lnTo>
                    <a:pt x="604" y="146"/>
                  </a:lnTo>
                  <a:lnTo>
                    <a:pt x="601" y="161"/>
                  </a:lnTo>
                  <a:lnTo>
                    <a:pt x="597" y="175"/>
                  </a:lnTo>
                  <a:lnTo>
                    <a:pt x="594" y="188"/>
                  </a:lnTo>
                  <a:lnTo>
                    <a:pt x="589" y="201"/>
                  </a:lnTo>
                  <a:lnTo>
                    <a:pt x="420" y="791"/>
                  </a:lnTo>
                  <a:lnTo>
                    <a:pt x="340" y="791"/>
                  </a:lnTo>
                  <a:lnTo>
                    <a:pt x="183" y="230"/>
                  </a:lnTo>
                  <a:lnTo>
                    <a:pt x="173" y="198"/>
                  </a:lnTo>
                  <a:lnTo>
                    <a:pt x="166" y="169"/>
                  </a:lnTo>
                  <a:lnTo>
                    <a:pt x="159" y="143"/>
                  </a:lnTo>
                  <a:lnTo>
                    <a:pt x="153" y="120"/>
                  </a:lnTo>
                  <a:lnTo>
                    <a:pt x="149" y="100"/>
                  </a:lnTo>
                  <a:lnTo>
                    <a:pt x="146" y="86"/>
                  </a:lnTo>
                  <a:lnTo>
                    <a:pt x="144" y="78"/>
                  </a:lnTo>
                  <a:lnTo>
                    <a:pt x="144" y="75"/>
                  </a:lnTo>
                  <a:lnTo>
                    <a:pt x="143" y="80"/>
                  </a:lnTo>
                  <a:lnTo>
                    <a:pt x="143" y="93"/>
                  </a:lnTo>
                  <a:lnTo>
                    <a:pt x="142" y="102"/>
                  </a:lnTo>
                  <a:lnTo>
                    <a:pt x="141" y="112"/>
                  </a:lnTo>
                  <a:lnTo>
                    <a:pt x="141" y="123"/>
                  </a:lnTo>
                  <a:lnTo>
                    <a:pt x="140" y="135"/>
                  </a:lnTo>
                  <a:lnTo>
                    <a:pt x="140" y="147"/>
                  </a:lnTo>
                  <a:lnTo>
                    <a:pt x="139" y="159"/>
                  </a:lnTo>
                  <a:lnTo>
                    <a:pt x="138" y="172"/>
                  </a:lnTo>
                  <a:lnTo>
                    <a:pt x="137" y="184"/>
                  </a:lnTo>
                  <a:lnTo>
                    <a:pt x="137" y="197"/>
                  </a:lnTo>
                  <a:lnTo>
                    <a:pt x="136" y="208"/>
                  </a:lnTo>
                  <a:lnTo>
                    <a:pt x="135" y="220"/>
                  </a:lnTo>
                  <a:lnTo>
                    <a:pt x="135" y="229"/>
                  </a:lnTo>
                  <a:lnTo>
                    <a:pt x="91" y="791"/>
                  </a:lnTo>
                  <a:lnTo>
                    <a:pt x="0" y="791"/>
                  </a:lnTo>
                  <a:lnTo>
                    <a:pt x="69" y="0"/>
                  </a:lnTo>
                  <a:lnTo>
                    <a:pt x="207" y="0"/>
                  </a:lnTo>
                  <a:lnTo>
                    <a:pt x="351" y="516"/>
                  </a:lnTo>
                  <a:lnTo>
                    <a:pt x="358" y="545"/>
                  </a:lnTo>
                  <a:lnTo>
                    <a:pt x="365" y="570"/>
                  </a:lnTo>
                  <a:lnTo>
                    <a:pt x="370" y="593"/>
                  </a:lnTo>
                  <a:lnTo>
                    <a:pt x="374" y="614"/>
                  </a:lnTo>
                  <a:lnTo>
                    <a:pt x="378" y="632"/>
                  </a:lnTo>
                  <a:lnTo>
                    <a:pt x="380" y="645"/>
                  </a:lnTo>
                  <a:lnTo>
                    <a:pt x="381" y="653"/>
                  </a:lnTo>
                  <a:lnTo>
                    <a:pt x="382" y="655"/>
                  </a:lnTo>
                  <a:lnTo>
                    <a:pt x="382" y="653"/>
                  </a:lnTo>
                  <a:lnTo>
                    <a:pt x="384" y="644"/>
                  </a:lnTo>
                  <a:lnTo>
                    <a:pt x="387" y="631"/>
                  </a:lnTo>
                  <a:lnTo>
                    <a:pt x="390" y="615"/>
                  </a:lnTo>
                  <a:lnTo>
                    <a:pt x="392" y="606"/>
                  </a:lnTo>
                  <a:lnTo>
                    <a:pt x="394" y="596"/>
                  </a:lnTo>
                  <a:lnTo>
                    <a:pt x="397" y="585"/>
                  </a:lnTo>
                  <a:lnTo>
                    <a:pt x="399" y="574"/>
                  </a:lnTo>
                  <a:lnTo>
                    <a:pt x="402" y="562"/>
                  </a:lnTo>
                  <a:lnTo>
                    <a:pt x="405" y="550"/>
                  </a:lnTo>
                  <a:lnTo>
                    <a:pt x="408" y="538"/>
                  </a:lnTo>
                  <a:lnTo>
                    <a:pt x="411" y="525"/>
                  </a:lnTo>
                  <a:lnTo>
                    <a:pt x="559" y="0"/>
                  </a:lnTo>
                  <a:lnTo>
                    <a:pt x="699" y="0"/>
                  </a:lnTo>
                  <a:lnTo>
                    <a:pt x="767" y="791"/>
                  </a:lnTo>
                  <a:lnTo>
                    <a:pt x="672" y="791"/>
                  </a:lnTo>
                  <a:close/>
                </a:path>
              </a:pathLst>
            </a:custGeom>
            <a:solidFill>
              <a:srgbClr val="A82926"/>
            </a:solidFill>
            <a:ln w="9525">
              <a:noFill/>
              <a:round/>
              <a:headEnd/>
              <a:tailEnd/>
            </a:ln>
          </p:spPr>
          <p:txBody>
            <a:bodyPr/>
            <a:lstStyle/>
            <a:p>
              <a:endParaRPr lang="en-US"/>
            </a:p>
          </p:txBody>
        </p:sp>
        <p:sp>
          <p:nvSpPr>
            <p:cNvPr id="543" name="Freeform 555"/>
            <p:cNvSpPr>
              <a:spLocks noEditPoints="1"/>
            </p:cNvSpPr>
            <p:nvPr userDrawn="1"/>
          </p:nvSpPr>
          <p:spPr bwMode="auto">
            <a:xfrm>
              <a:off x="562" y="1646"/>
              <a:ext cx="77" cy="100"/>
            </a:xfrm>
            <a:custGeom>
              <a:avLst/>
              <a:gdLst>
                <a:gd name="T0" fmla="*/ 10 w 461"/>
                <a:gd name="T1" fmla="*/ 6 h 601"/>
                <a:gd name="T2" fmla="*/ 10 w 461"/>
                <a:gd name="T3" fmla="*/ 4 h 601"/>
                <a:gd name="T4" fmla="*/ 10 w 461"/>
                <a:gd name="T5" fmla="*/ 3 h 601"/>
                <a:gd name="T6" fmla="*/ 9 w 461"/>
                <a:gd name="T7" fmla="*/ 2 h 601"/>
                <a:gd name="T8" fmla="*/ 8 w 461"/>
                <a:gd name="T9" fmla="*/ 2 h 601"/>
                <a:gd name="T10" fmla="*/ 6 w 461"/>
                <a:gd name="T11" fmla="*/ 2 h 601"/>
                <a:gd name="T12" fmla="*/ 5 w 461"/>
                <a:gd name="T13" fmla="*/ 2 h 601"/>
                <a:gd name="T14" fmla="*/ 4 w 461"/>
                <a:gd name="T15" fmla="*/ 3 h 601"/>
                <a:gd name="T16" fmla="*/ 4 w 461"/>
                <a:gd name="T17" fmla="*/ 4 h 601"/>
                <a:gd name="T18" fmla="*/ 3 w 461"/>
                <a:gd name="T19" fmla="*/ 5 h 601"/>
                <a:gd name="T20" fmla="*/ 3 w 461"/>
                <a:gd name="T21" fmla="*/ 7 h 601"/>
                <a:gd name="T22" fmla="*/ 3 w 461"/>
                <a:gd name="T23" fmla="*/ 9 h 601"/>
                <a:gd name="T24" fmla="*/ 3 w 461"/>
                <a:gd name="T25" fmla="*/ 11 h 601"/>
                <a:gd name="T26" fmla="*/ 3 w 461"/>
                <a:gd name="T27" fmla="*/ 12 h 601"/>
                <a:gd name="T28" fmla="*/ 4 w 461"/>
                <a:gd name="T29" fmla="*/ 13 h 601"/>
                <a:gd name="T30" fmla="*/ 4 w 461"/>
                <a:gd name="T31" fmla="*/ 13 h 601"/>
                <a:gd name="T32" fmla="*/ 5 w 461"/>
                <a:gd name="T33" fmla="*/ 14 h 601"/>
                <a:gd name="T34" fmla="*/ 6 w 461"/>
                <a:gd name="T35" fmla="*/ 14 h 601"/>
                <a:gd name="T36" fmla="*/ 7 w 461"/>
                <a:gd name="T37" fmla="*/ 14 h 601"/>
                <a:gd name="T38" fmla="*/ 8 w 461"/>
                <a:gd name="T39" fmla="*/ 15 h 601"/>
                <a:gd name="T40" fmla="*/ 9 w 461"/>
                <a:gd name="T41" fmla="*/ 14 h 601"/>
                <a:gd name="T42" fmla="*/ 11 w 461"/>
                <a:gd name="T43" fmla="*/ 14 h 601"/>
                <a:gd name="T44" fmla="*/ 13 w 461"/>
                <a:gd name="T45" fmla="*/ 15 h 601"/>
                <a:gd name="T46" fmla="*/ 12 w 461"/>
                <a:gd name="T47" fmla="*/ 15 h 601"/>
                <a:gd name="T48" fmla="*/ 11 w 461"/>
                <a:gd name="T49" fmla="*/ 16 h 601"/>
                <a:gd name="T50" fmla="*/ 10 w 461"/>
                <a:gd name="T51" fmla="*/ 16 h 601"/>
                <a:gd name="T52" fmla="*/ 9 w 461"/>
                <a:gd name="T53" fmla="*/ 16 h 601"/>
                <a:gd name="T54" fmla="*/ 8 w 461"/>
                <a:gd name="T55" fmla="*/ 17 h 601"/>
                <a:gd name="T56" fmla="*/ 6 w 461"/>
                <a:gd name="T57" fmla="*/ 17 h 601"/>
                <a:gd name="T58" fmla="*/ 5 w 461"/>
                <a:gd name="T59" fmla="*/ 16 h 601"/>
                <a:gd name="T60" fmla="*/ 4 w 461"/>
                <a:gd name="T61" fmla="*/ 16 h 601"/>
                <a:gd name="T62" fmla="*/ 3 w 461"/>
                <a:gd name="T63" fmla="*/ 16 h 601"/>
                <a:gd name="T64" fmla="*/ 2 w 461"/>
                <a:gd name="T65" fmla="*/ 15 h 601"/>
                <a:gd name="T66" fmla="*/ 2 w 461"/>
                <a:gd name="T67" fmla="*/ 14 h 601"/>
                <a:gd name="T68" fmla="*/ 1 w 461"/>
                <a:gd name="T69" fmla="*/ 13 h 601"/>
                <a:gd name="T70" fmla="*/ 1 w 461"/>
                <a:gd name="T71" fmla="*/ 12 h 601"/>
                <a:gd name="T72" fmla="*/ 0 w 461"/>
                <a:gd name="T73" fmla="*/ 11 h 601"/>
                <a:gd name="T74" fmla="*/ 0 w 461"/>
                <a:gd name="T75" fmla="*/ 10 h 601"/>
                <a:gd name="T76" fmla="*/ 0 w 461"/>
                <a:gd name="T77" fmla="*/ 8 h 601"/>
                <a:gd name="T78" fmla="*/ 0 w 461"/>
                <a:gd name="T79" fmla="*/ 7 h 601"/>
                <a:gd name="T80" fmla="*/ 0 w 461"/>
                <a:gd name="T81" fmla="*/ 5 h 601"/>
                <a:gd name="T82" fmla="*/ 1 w 461"/>
                <a:gd name="T83" fmla="*/ 4 h 601"/>
                <a:gd name="T84" fmla="*/ 1 w 461"/>
                <a:gd name="T85" fmla="*/ 3 h 601"/>
                <a:gd name="T86" fmla="*/ 2 w 461"/>
                <a:gd name="T87" fmla="*/ 2 h 601"/>
                <a:gd name="T88" fmla="*/ 2 w 461"/>
                <a:gd name="T89" fmla="*/ 2 h 601"/>
                <a:gd name="T90" fmla="*/ 3 w 461"/>
                <a:gd name="T91" fmla="*/ 1 h 601"/>
                <a:gd name="T92" fmla="*/ 4 w 461"/>
                <a:gd name="T93" fmla="*/ 0 h 601"/>
                <a:gd name="T94" fmla="*/ 5 w 461"/>
                <a:gd name="T95" fmla="*/ 0 h 601"/>
                <a:gd name="T96" fmla="*/ 6 w 461"/>
                <a:gd name="T97" fmla="*/ 0 h 601"/>
                <a:gd name="T98" fmla="*/ 7 w 461"/>
                <a:gd name="T99" fmla="*/ 0 h 601"/>
                <a:gd name="T100" fmla="*/ 8 w 461"/>
                <a:gd name="T101" fmla="*/ 0 h 601"/>
                <a:gd name="T102" fmla="*/ 9 w 461"/>
                <a:gd name="T103" fmla="*/ 0 h 601"/>
                <a:gd name="T104" fmla="*/ 10 w 461"/>
                <a:gd name="T105" fmla="*/ 1 h 601"/>
                <a:gd name="T106" fmla="*/ 10 w 461"/>
                <a:gd name="T107" fmla="*/ 1 h 601"/>
                <a:gd name="T108" fmla="*/ 11 w 461"/>
                <a:gd name="T109" fmla="*/ 2 h 601"/>
                <a:gd name="T110" fmla="*/ 12 w 461"/>
                <a:gd name="T111" fmla="*/ 2 h 601"/>
                <a:gd name="T112" fmla="*/ 12 w 461"/>
                <a:gd name="T113" fmla="*/ 3 h 601"/>
                <a:gd name="T114" fmla="*/ 13 w 461"/>
                <a:gd name="T115" fmla="*/ 5 h 601"/>
                <a:gd name="T116" fmla="*/ 13 w 461"/>
                <a:gd name="T117" fmla="*/ 6 h 601"/>
                <a:gd name="T118" fmla="*/ 13 w 461"/>
                <a:gd name="T119" fmla="*/ 8 h 601"/>
                <a:gd name="T120" fmla="*/ 3 w 461"/>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1" h="601">
                  <a:moveTo>
                    <a:pt x="365" y="249"/>
                  </a:moveTo>
                  <a:lnTo>
                    <a:pt x="364" y="227"/>
                  </a:lnTo>
                  <a:lnTo>
                    <a:pt x="363" y="206"/>
                  </a:lnTo>
                  <a:lnTo>
                    <a:pt x="361" y="188"/>
                  </a:lnTo>
                  <a:lnTo>
                    <a:pt x="358" y="172"/>
                  </a:lnTo>
                  <a:lnTo>
                    <a:pt x="354" y="158"/>
                  </a:lnTo>
                  <a:lnTo>
                    <a:pt x="350" y="145"/>
                  </a:lnTo>
                  <a:lnTo>
                    <a:pt x="345" y="133"/>
                  </a:lnTo>
                  <a:lnTo>
                    <a:pt x="339" y="122"/>
                  </a:lnTo>
                  <a:lnTo>
                    <a:pt x="331" y="110"/>
                  </a:lnTo>
                  <a:lnTo>
                    <a:pt x="321" y="100"/>
                  </a:lnTo>
                  <a:lnTo>
                    <a:pt x="310" y="92"/>
                  </a:lnTo>
                  <a:lnTo>
                    <a:pt x="296" y="84"/>
                  </a:lnTo>
                  <a:lnTo>
                    <a:pt x="282" y="78"/>
                  </a:lnTo>
                  <a:lnTo>
                    <a:pt x="267" y="74"/>
                  </a:lnTo>
                  <a:lnTo>
                    <a:pt x="252" y="71"/>
                  </a:lnTo>
                  <a:lnTo>
                    <a:pt x="235" y="71"/>
                  </a:lnTo>
                  <a:lnTo>
                    <a:pt x="220" y="71"/>
                  </a:lnTo>
                  <a:lnTo>
                    <a:pt x="206" y="73"/>
                  </a:lnTo>
                  <a:lnTo>
                    <a:pt x="192" y="77"/>
                  </a:lnTo>
                  <a:lnTo>
                    <a:pt x="180" y="82"/>
                  </a:lnTo>
                  <a:lnTo>
                    <a:pt x="168" y="88"/>
                  </a:lnTo>
                  <a:lnTo>
                    <a:pt x="158" y="95"/>
                  </a:lnTo>
                  <a:lnTo>
                    <a:pt x="148" y="104"/>
                  </a:lnTo>
                  <a:lnTo>
                    <a:pt x="139" y="115"/>
                  </a:lnTo>
                  <a:lnTo>
                    <a:pt x="132" y="128"/>
                  </a:lnTo>
                  <a:lnTo>
                    <a:pt x="125" y="141"/>
                  </a:lnTo>
                  <a:lnTo>
                    <a:pt x="119" y="155"/>
                  </a:lnTo>
                  <a:lnTo>
                    <a:pt x="114" y="171"/>
                  </a:lnTo>
                  <a:lnTo>
                    <a:pt x="110" y="188"/>
                  </a:lnTo>
                  <a:lnTo>
                    <a:pt x="107" y="207"/>
                  </a:lnTo>
                  <a:lnTo>
                    <a:pt x="105" y="228"/>
                  </a:lnTo>
                  <a:lnTo>
                    <a:pt x="103" y="249"/>
                  </a:lnTo>
                  <a:lnTo>
                    <a:pt x="365" y="249"/>
                  </a:lnTo>
                  <a:close/>
                  <a:moveTo>
                    <a:pt x="103" y="317"/>
                  </a:moveTo>
                  <a:lnTo>
                    <a:pt x="103" y="331"/>
                  </a:lnTo>
                  <a:lnTo>
                    <a:pt x="104" y="351"/>
                  </a:lnTo>
                  <a:lnTo>
                    <a:pt x="105" y="369"/>
                  </a:lnTo>
                  <a:lnTo>
                    <a:pt x="106" y="386"/>
                  </a:lnTo>
                  <a:lnTo>
                    <a:pt x="109" y="402"/>
                  </a:lnTo>
                  <a:lnTo>
                    <a:pt x="112" y="417"/>
                  </a:lnTo>
                  <a:lnTo>
                    <a:pt x="117" y="431"/>
                  </a:lnTo>
                  <a:lnTo>
                    <a:pt x="123" y="445"/>
                  </a:lnTo>
                  <a:lnTo>
                    <a:pt x="130" y="457"/>
                  </a:lnTo>
                  <a:lnTo>
                    <a:pt x="136" y="465"/>
                  </a:lnTo>
                  <a:lnTo>
                    <a:pt x="142" y="474"/>
                  </a:lnTo>
                  <a:lnTo>
                    <a:pt x="149" y="481"/>
                  </a:lnTo>
                  <a:lnTo>
                    <a:pt x="157" y="488"/>
                  </a:lnTo>
                  <a:lnTo>
                    <a:pt x="165" y="495"/>
                  </a:lnTo>
                  <a:lnTo>
                    <a:pt x="173" y="500"/>
                  </a:lnTo>
                  <a:lnTo>
                    <a:pt x="181" y="505"/>
                  </a:lnTo>
                  <a:lnTo>
                    <a:pt x="191" y="510"/>
                  </a:lnTo>
                  <a:lnTo>
                    <a:pt x="201" y="514"/>
                  </a:lnTo>
                  <a:lnTo>
                    <a:pt x="210" y="517"/>
                  </a:lnTo>
                  <a:lnTo>
                    <a:pt x="220" y="520"/>
                  </a:lnTo>
                  <a:lnTo>
                    <a:pt x="230" y="522"/>
                  </a:lnTo>
                  <a:lnTo>
                    <a:pt x="240" y="524"/>
                  </a:lnTo>
                  <a:lnTo>
                    <a:pt x="251" y="525"/>
                  </a:lnTo>
                  <a:lnTo>
                    <a:pt x="261" y="526"/>
                  </a:lnTo>
                  <a:lnTo>
                    <a:pt x="272" y="526"/>
                  </a:lnTo>
                  <a:lnTo>
                    <a:pt x="292" y="525"/>
                  </a:lnTo>
                  <a:lnTo>
                    <a:pt x="312" y="523"/>
                  </a:lnTo>
                  <a:lnTo>
                    <a:pt x="330" y="519"/>
                  </a:lnTo>
                  <a:lnTo>
                    <a:pt x="348" y="513"/>
                  </a:lnTo>
                  <a:lnTo>
                    <a:pt x="365" y="505"/>
                  </a:lnTo>
                  <a:lnTo>
                    <a:pt x="382" y="496"/>
                  </a:lnTo>
                  <a:lnTo>
                    <a:pt x="397" y="485"/>
                  </a:lnTo>
                  <a:lnTo>
                    <a:pt x="413" y="473"/>
                  </a:lnTo>
                  <a:lnTo>
                    <a:pt x="447" y="530"/>
                  </a:lnTo>
                  <a:lnTo>
                    <a:pt x="438" y="538"/>
                  </a:lnTo>
                  <a:lnTo>
                    <a:pt x="428" y="547"/>
                  </a:lnTo>
                  <a:lnTo>
                    <a:pt x="417" y="554"/>
                  </a:lnTo>
                  <a:lnTo>
                    <a:pt x="407" y="561"/>
                  </a:lnTo>
                  <a:lnTo>
                    <a:pt x="395" y="567"/>
                  </a:lnTo>
                  <a:lnTo>
                    <a:pt x="383" y="573"/>
                  </a:lnTo>
                  <a:lnTo>
                    <a:pt x="371" y="578"/>
                  </a:lnTo>
                  <a:lnTo>
                    <a:pt x="359" y="583"/>
                  </a:lnTo>
                  <a:lnTo>
                    <a:pt x="347" y="587"/>
                  </a:lnTo>
                  <a:lnTo>
                    <a:pt x="334" y="591"/>
                  </a:lnTo>
                  <a:lnTo>
                    <a:pt x="321" y="594"/>
                  </a:lnTo>
                  <a:lnTo>
                    <a:pt x="308" y="597"/>
                  </a:lnTo>
                  <a:lnTo>
                    <a:pt x="294" y="599"/>
                  </a:lnTo>
                  <a:lnTo>
                    <a:pt x="281" y="600"/>
                  </a:lnTo>
                  <a:lnTo>
                    <a:pt x="267" y="601"/>
                  </a:lnTo>
                  <a:lnTo>
                    <a:pt x="254" y="601"/>
                  </a:lnTo>
                  <a:lnTo>
                    <a:pt x="239" y="601"/>
                  </a:lnTo>
                  <a:lnTo>
                    <a:pt x="225" y="600"/>
                  </a:lnTo>
                  <a:lnTo>
                    <a:pt x="211" y="599"/>
                  </a:lnTo>
                  <a:lnTo>
                    <a:pt x="198" y="596"/>
                  </a:lnTo>
                  <a:lnTo>
                    <a:pt x="184" y="594"/>
                  </a:lnTo>
                  <a:lnTo>
                    <a:pt x="171" y="590"/>
                  </a:lnTo>
                  <a:lnTo>
                    <a:pt x="159" y="586"/>
                  </a:lnTo>
                  <a:lnTo>
                    <a:pt x="147" y="581"/>
                  </a:lnTo>
                  <a:lnTo>
                    <a:pt x="136" y="576"/>
                  </a:lnTo>
                  <a:lnTo>
                    <a:pt x="125" y="570"/>
                  </a:lnTo>
                  <a:lnTo>
                    <a:pt x="114" y="563"/>
                  </a:lnTo>
                  <a:lnTo>
                    <a:pt x="104" y="556"/>
                  </a:lnTo>
                  <a:lnTo>
                    <a:pt x="94" y="548"/>
                  </a:lnTo>
                  <a:lnTo>
                    <a:pt x="84" y="540"/>
                  </a:lnTo>
                  <a:lnTo>
                    <a:pt x="75" y="530"/>
                  </a:lnTo>
                  <a:lnTo>
                    <a:pt x="66" y="520"/>
                  </a:lnTo>
                  <a:lnTo>
                    <a:pt x="58" y="510"/>
                  </a:lnTo>
                  <a:lnTo>
                    <a:pt x="51" y="499"/>
                  </a:lnTo>
                  <a:lnTo>
                    <a:pt x="44" y="488"/>
                  </a:lnTo>
                  <a:lnTo>
                    <a:pt x="37" y="476"/>
                  </a:lnTo>
                  <a:lnTo>
                    <a:pt x="31" y="464"/>
                  </a:lnTo>
                  <a:lnTo>
                    <a:pt x="26" y="451"/>
                  </a:lnTo>
                  <a:lnTo>
                    <a:pt x="21" y="438"/>
                  </a:lnTo>
                  <a:lnTo>
                    <a:pt x="16" y="423"/>
                  </a:lnTo>
                  <a:lnTo>
                    <a:pt x="12" y="409"/>
                  </a:lnTo>
                  <a:lnTo>
                    <a:pt x="9" y="395"/>
                  </a:lnTo>
                  <a:lnTo>
                    <a:pt x="6" y="380"/>
                  </a:lnTo>
                  <a:lnTo>
                    <a:pt x="4" y="364"/>
                  </a:lnTo>
                  <a:lnTo>
                    <a:pt x="2" y="348"/>
                  </a:lnTo>
                  <a:lnTo>
                    <a:pt x="1" y="332"/>
                  </a:lnTo>
                  <a:lnTo>
                    <a:pt x="0" y="314"/>
                  </a:lnTo>
                  <a:lnTo>
                    <a:pt x="0" y="296"/>
                  </a:lnTo>
                  <a:lnTo>
                    <a:pt x="0" y="279"/>
                  </a:lnTo>
                  <a:lnTo>
                    <a:pt x="1" y="262"/>
                  </a:lnTo>
                  <a:lnTo>
                    <a:pt x="2" y="245"/>
                  </a:lnTo>
                  <a:lnTo>
                    <a:pt x="4" y="230"/>
                  </a:lnTo>
                  <a:lnTo>
                    <a:pt x="6" y="214"/>
                  </a:lnTo>
                  <a:lnTo>
                    <a:pt x="9" y="200"/>
                  </a:lnTo>
                  <a:lnTo>
                    <a:pt x="12" y="186"/>
                  </a:lnTo>
                  <a:lnTo>
                    <a:pt x="16" y="174"/>
                  </a:lnTo>
                  <a:lnTo>
                    <a:pt x="20" y="161"/>
                  </a:lnTo>
                  <a:lnTo>
                    <a:pt x="25" y="149"/>
                  </a:lnTo>
                  <a:lnTo>
                    <a:pt x="30" y="137"/>
                  </a:lnTo>
                  <a:lnTo>
                    <a:pt x="37" y="126"/>
                  </a:lnTo>
                  <a:lnTo>
                    <a:pt x="44" y="113"/>
                  </a:lnTo>
                  <a:lnTo>
                    <a:pt x="51" y="102"/>
                  </a:lnTo>
                  <a:lnTo>
                    <a:pt x="59" y="91"/>
                  </a:lnTo>
                  <a:lnTo>
                    <a:pt x="68" y="80"/>
                  </a:lnTo>
                  <a:lnTo>
                    <a:pt x="77" y="70"/>
                  </a:lnTo>
                  <a:lnTo>
                    <a:pt x="85" y="61"/>
                  </a:lnTo>
                  <a:lnTo>
                    <a:pt x="96" y="53"/>
                  </a:lnTo>
                  <a:lnTo>
                    <a:pt x="105" y="45"/>
                  </a:lnTo>
                  <a:lnTo>
                    <a:pt x="115" y="38"/>
                  </a:lnTo>
                  <a:lnTo>
                    <a:pt x="124" y="32"/>
                  </a:lnTo>
                  <a:lnTo>
                    <a:pt x="135" y="26"/>
                  </a:lnTo>
                  <a:lnTo>
                    <a:pt x="145" y="21"/>
                  </a:lnTo>
                  <a:lnTo>
                    <a:pt x="156" y="16"/>
                  </a:lnTo>
                  <a:lnTo>
                    <a:pt x="167" y="12"/>
                  </a:lnTo>
                  <a:lnTo>
                    <a:pt x="178" y="8"/>
                  </a:lnTo>
                  <a:lnTo>
                    <a:pt x="190" y="5"/>
                  </a:lnTo>
                  <a:lnTo>
                    <a:pt x="203" y="3"/>
                  </a:lnTo>
                  <a:lnTo>
                    <a:pt x="215" y="1"/>
                  </a:lnTo>
                  <a:lnTo>
                    <a:pt x="227" y="0"/>
                  </a:lnTo>
                  <a:lnTo>
                    <a:pt x="240" y="0"/>
                  </a:lnTo>
                  <a:lnTo>
                    <a:pt x="252" y="0"/>
                  </a:lnTo>
                  <a:lnTo>
                    <a:pt x="263" y="1"/>
                  </a:lnTo>
                  <a:lnTo>
                    <a:pt x="274" y="2"/>
                  </a:lnTo>
                  <a:lnTo>
                    <a:pt x="285" y="4"/>
                  </a:lnTo>
                  <a:lnTo>
                    <a:pt x="296" y="6"/>
                  </a:lnTo>
                  <a:lnTo>
                    <a:pt x="307" y="9"/>
                  </a:lnTo>
                  <a:lnTo>
                    <a:pt x="317" y="13"/>
                  </a:lnTo>
                  <a:lnTo>
                    <a:pt x="327" y="16"/>
                  </a:lnTo>
                  <a:lnTo>
                    <a:pt x="336" y="20"/>
                  </a:lnTo>
                  <a:lnTo>
                    <a:pt x="346" y="25"/>
                  </a:lnTo>
                  <a:lnTo>
                    <a:pt x="354" y="30"/>
                  </a:lnTo>
                  <a:lnTo>
                    <a:pt x="363" y="36"/>
                  </a:lnTo>
                  <a:lnTo>
                    <a:pt x="371" y="42"/>
                  </a:lnTo>
                  <a:lnTo>
                    <a:pt x="380" y="48"/>
                  </a:lnTo>
                  <a:lnTo>
                    <a:pt x="387" y="55"/>
                  </a:lnTo>
                  <a:lnTo>
                    <a:pt x="395" y="63"/>
                  </a:lnTo>
                  <a:lnTo>
                    <a:pt x="405" y="72"/>
                  </a:lnTo>
                  <a:lnTo>
                    <a:pt x="413" y="82"/>
                  </a:lnTo>
                  <a:lnTo>
                    <a:pt x="420" y="92"/>
                  </a:lnTo>
                  <a:lnTo>
                    <a:pt x="427" y="102"/>
                  </a:lnTo>
                  <a:lnTo>
                    <a:pt x="433" y="113"/>
                  </a:lnTo>
                  <a:lnTo>
                    <a:pt x="438" y="126"/>
                  </a:lnTo>
                  <a:lnTo>
                    <a:pt x="443" y="138"/>
                  </a:lnTo>
                  <a:lnTo>
                    <a:pt x="447" y="151"/>
                  </a:lnTo>
                  <a:lnTo>
                    <a:pt x="450" y="166"/>
                  </a:lnTo>
                  <a:lnTo>
                    <a:pt x="453" y="181"/>
                  </a:lnTo>
                  <a:lnTo>
                    <a:pt x="456" y="198"/>
                  </a:lnTo>
                  <a:lnTo>
                    <a:pt x="458" y="215"/>
                  </a:lnTo>
                  <a:lnTo>
                    <a:pt x="459" y="235"/>
                  </a:lnTo>
                  <a:lnTo>
                    <a:pt x="460" y="256"/>
                  </a:lnTo>
                  <a:lnTo>
                    <a:pt x="461" y="279"/>
                  </a:lnTo>
                  <a:lnTo>
                    <a:pt x="461" y="304"/>
                  </a:lnTo>
                  <a:lnTo>
                    <a:pt x="461" y="317"/>
                  </a:lnTo>
                  <a:lnTo>
                    <a:pt x="103" y="317"/>
                  </a:lnTo>
                  <a:close/>
                </a:path>
              </a:pathLst>
            </a:custGeom>
            <a:solidFill>
              <a:srgbClr val="A82926"/>
            </a:solidFill>
            <a:ln w="9525">
              <a:noFill/>
              <a:round/>
              <a:headEnd/>
              <a:tailEnd/>
            </a:ln>
          </p:spPr>
          <p:txBody>
            <a:bodyPr/>
            <a:lstStyle/>
            <a:p>
              <a:endParaRPr lang="en-US"/>
            </a:p>
          </p:txBody>
        </p:sp>
        <p:sp>
          <p:nvSpPr>
            <p:cNvPr id="544" name="Freeform 556"/>
            <p:cNvSpPr>
              <a:spLocks noEditPoints="1"/>
            </p:cNvSpPr>
            <p:nvPr userDrawn="1"/>
          </p:nvSpPr>
          <p:spPr bwMode="auto">
            <a:xfrm>
              <a:off x="660" y="1604"/>
              <a:ext cx="82" cy="142"/>
            </a:xfrm>
            <a:custGeom>
              <a:avLst/>
              <a:gdLst>
                <a:gd name="T0" fmla="*/ 10 w 491"/>
                <a:gd name="T1" fmla="*/ 10 h 849"/>
                <a:gd name="T2" fmla="*/ 9 w 491"/>
                <a:gd name="T3" fmla="*/ 10 h 849"/>
                <a:gd name="T4" fmla="*/ 8 w 491"/>
                <a:gd name="T5" fmla="*/ 9 h 849"/>
                <a:gd name="T6" fmla="*/ 7 w 491"/>
                <a:gd name="T7" fmla="*/ 9 h 849"/>
                <a:gd name="T8" fmla="*/ 6 w 491"/>
                <a:gd name="T9" fmla="*/ 9 h 849"/>
                <a:gd name="T10" fmla="*/ 5 w 491"/>
                <a:gd name="T11" fmla="*/ 10 h 849"/>
                <a:gd name="T12" fmla="*/ 4 w 491"/>
                <a:gd name="T13" fmla="*/ 11 h 849"/>
                <a:gd name="T14" fmla="*/ 3 w 491"/>
                <a:gd name="T15" fmla="*/ 12 h 849"/>
                <a:gd name="T16" fmla="*/ 3 w 491"/>
                <a:gd name="T17" fmla="*/ 15 h 849"/>
                <a:gd name="T18" fmla="*/ 3 w 491"/>
                <a:gd name="T19" fmla="*/ 18 h 849"/>
                <a:gd name="T20" fmla="*/ 3 w 491"/>
                <a:gd name="T21" fmla="*/ 19 h 849"/>
                <a:gd name="T22" fmla="*/ 4 w 491"/>
                <a:gd name="T23" fmla="*/ 20 h 849"/>
                <a:gd name="T24" fmla="*/ 5 w 491"/>
                <a:gd name="T25" fmla="*/ 21 h 849"/>
                <a:gd name="T26" fmla="*/ 5 w 491"/>
                <a:gd name="T27" fmla="*/ 21 h 849"/>
                <a:gd name="T28" fmla="*/ 6 w 491"/>
                <a:gd name="T29" fmla="*/ 22 h 849"/>
                <a:gd name="T30" fmla="*/ 8 w 491"/>
                <a:gd name="T31" fmla="*/ 21 h 849"/>
                <a:gd name="T32" fmla="*/ 9 w 491"/>
                <a:gd name="T33" fmla="*/ 21 h 849"/>
                <a:gd name="T34" fmla="*/ 10 w 491"/>
                <a:gd name="T35" fmla="*/ 20 h 849"/>
                <a:gd name="T36" fmla="*/ 11 w 491"/>
                <a:gd name="T37" fmla="*/ 11 h 849"/>
                <a:gd name="T38" fmla="*/ 11 w 491"/>
                <a:gd name="T39" fmla="*/ 23 h 849"/>
                <a:gd name="T40" fmla="*/ 11 w 491"/>
                <a:gd name="T41" fmla="*/ 22 h 849"/>
                <a:gd name="T42" fmla="*/ 10 w 491"/>
                <a:gd name="T43" fmla="*/ 23 h 849"/>
                <a:gd name="T44" fmla="*/ 9 w 491"/>
                <a:gd name="T45" fmla="*/ 23 h 849"/>
                <a:gd name="T46" fmla="*/ 8 w 491"/>
                <a:gd name="T47" fmla="*/ 24 h 849"/>
                <a:gd name="T48" fmla="*/ 6 w 491"/>
                <a:gd name="T49" fmla="*/ 24 h 849"/>
                <a:gd name="T50" fmla="*/ 5 w 491"/>
                <a:gd name="T51" fmla="*/ 24 h 849"/>
                <a:gd name="T52" fmla="*/ 4 w 491"/>
                <a:gd name="T53" fmla="*/ 23 h 849"/>
                <a:gd name="T54" fmla="*/ 2 w 491"/>
                <a:gd name="T55" fmla="*/ 22 h 849"/>
                <a:gd name="T56" fmla="*/ 2 w 491"/>
                <a:gd name="T57" fmla="*/ 21 h 849"/>
                <a:gd name="T58" fmla="*/ 1 w 491"/>
                <a:gd name="T59" fmla="*/ 20 h 849"/>
                <a:gd name="T60" fmla="*/ 0 w 491"/>
                <a:gd name="T61" fmla="*/ 19 h 849"/>
                <a:gd name="T62" fmla="*/ 0 w 491"/>
                <a:gd name="T63" fmla="*/ 17 h 849"/>
                <a:gd name="T64" fmla="*/ 0 w 491"/>
                <a:gd name="T65" fmla="*/ 15 h 849"/>
                <a:gd name="T66" fmla="*/ 0 w 491"/>
                <a:gd name="T67" fmla="*/ 13 h 849"/>
                <a:gd name="T68" fmla="*/ 1 w 491"/>
                <a:gd name="T69" fmla="*/ 11 h 849"/>
                <a:gd name="T70" fmla="*/ 2 w 491"/>
                <a:gd name="T71" fmla="*/ 9 h 849"/>
                <a:gd name="T72" fmla="*/ 4 w 491"/>
                <a:gd name="T73" fmla="*/ 8 h 849"/>
                <a:gd name="T74" fmla="*/ 5 w 491"/>
                <a:gd name="T75" fmla="*/ 7 h 849"/>
                <a:gd name="T76" fmla="*/ 7 w 491"/>
                <a:gd name="T77" fmla="*/ 7 h 849"/>
                <a:gd name="T78" fmla="*/ 8 w 491"/>
                <a:gd name="T79" fmla="*/ 7 h 849"/>
                <a:gd name="T80" fmla="*/ 9 w 491"/>
                <a:gd name="T81" fmla="*/ 8 h 849"/>
                <a:gd name="T82" fmla="*/ 10 w 491"/>
                <a:gd name="T83" fmla="*/ 9 h 849"/>
                <a:gd name="T84" fmla="*/ 11 w 491"/>
                <a:gd name="T85" fmla="*/ 9 h 849"/>
                <a:gd name="T86" fmla="*/ 11 w 491"/>
                <a:gd name="T87" fmla="*/ 8 h 849"/>
                <a:gd name="T88" fmla="*/ 11 w 491"/>
                <a:gd name="T89" fmla="*/ 7 h 849"/>
                <a:gd name="T90" fmla="*/ 13 w 491"/>
                <a:gd name="T91" fmla="*/ 18 h 849"/>
                <a:gd name="T92" fmla="*/ 13 w 491"/>
                <a:gd name="T93" fmla="*/ 22 h 849"/>
                <a:gd name="T94" fmla="*/ 14 w 491"/>
                <a:gd name="T95" fmla="*/ 24 h 84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91" h="849">
                  <a:moveTo>
                    <a:pt x="383" y="391"/>
                  </a:moveTo>
                  <a:lnTo>
                    <a:pt x="378" y="384"/>
                  </a:lnTo>
                  <a:lnTo>
                    <a:pt x="372" y="377"/>
                  </a:lnTo>
                  <a:lnTo>
                    <a:pt x="365" y="371"/>
                  </a:lnTo>
                  <a:lnTo>
                    <a:pt x="359" y="364"/>
                  </a:lnTo>
                  <a:lnTo>
                    <a:pt x="352" y="359"/>
                  </a:lnTo>
                  <a:lnTo>
                    <a:pt x="345" y="354"/>
                  </a:lnTo>
                  <a:lnTo>
                    <a:pt x="337" y="349"/>
                  </a:lnTo>
                  <a:lnTo>
                    <a:pt x="329" y="345"/>
                  </a:lnTo>
                  <a:lnTo>
                    <a:pt x="320" y="342"/>
                  </a:lnTo>
                  <a:lnTo>
                    <a:pt x="311" y="339"/>
                  </a:lnTo>
                  <a:lnTo>
                    <a:pt x="301" y="336"/>
                  </a:lnTo>
                  <a:lnTo>
                    <a:pt x="291" y="334"/>
                  </a:lnTo>
                  <a:lnTo>
                    <a:pt x="280" y="333"/>
                  </a:lnTo>
                  <a:lnTo>
                    <a:pt x="269" y="331"/>
                  </a:lnTo>
                  <a:lnTo>
                    <a:pt x="257" y="331"/>
                  </a:lnTo>
                  <a:lnTo>
                    <a:pt x="244" y="331"/>
                  </a:lnTo>
                  <a:lnTo>
                    <a:pt x="227" y="331"/>
                  </a:lnTo>
                  <a:lnTo>
                    <a:pt x="210" y="334"/>
                  </a:lnTo>
                  <a:lnTo>
                    <a:pt x="203" y="336"/>
                  </a:lnTo>
                  <a:lnTo>
                    <a:pt x="196" y="339"/>
                  </a:lnTo>
                  <a:lnTo>
                    <a:pt x="189" y="342"/>
                  </a:lnTo>
                  <a:lnTo>
                    <a:pt x="182" y="345"/>
                  </a:lnTo>
                  <a:lnTo>
                    <a:pt x="175" y="349"/>
                  </a:lnTo>
                  <a:lnTo>
                    <a:pt x="169" y="354"/>
                  </a:lnTo>
                  <a:lnTo>
                    <a:pt x="163" y="359"/>
                  </a:lnTo>
                  <a:lnTo>
                    <a:pt x="157" y="364"/>
                  </a:lnTo>
                  <a:lnTo>
                    <a:pt x="147" y="377"/>
                  </a:lnTo>
                  <a:lnTo>
                    <a:pt x="137" y="391"/>
                  </a:lnTo>
                  <a:lnTo>
                    <a:pt x="128" y="408"/>
                  </a:lnTo>
                  <a:lnTo>
                    <a:pt x="120" y="424"/>
                  </a:lnTo>
                  <a:lnTo>
                    <a:pt x="112" y="442"/>
                  </a:lnTo>
                  <a:lnTo>
                    <a:pt x="108" y="459"/>
                  </a:lnTo>
                  <a:lnTo>
                    <a:pt x="104" y="480"/>
                  </a:lnTo>
                  <a:lnTo>
                    <a:pt x="102" y="502"/>
                  </a:lnTo>
                  <a:lnTo>
                    <a:pt x="100" y="527"/>
                  </a:lnTo>
                  <a:lnTo>
                    <a:pt x="100" y="556"/>
                  </a:lnTo>
                  <a:lnTo>
                    <a:pt x="100" y="581"/>
                  </a:lnTo>
                  <a:lnTo>
                    <a:pt x="101" y="604"/>
                  </a:lnTo>
                  <a:lnTo>
                    <a:pt x="102" y="625"/>
                  </a:lnTo>
                  <a:lnTo>
                    <a:pt x="104" y="644"/>
                  </a:lnTo>
                  <a:lnTo>
                    <a:pt x="107" y="661"/>
                  </a:lnTo>
                  <a:lnTo>
                    <a:pt x="111" y="677"/>
                  </a:lnTo>
                  <a:lnTo>
                    <a:pt x="116" y="693"/>
                  </a:lnTo>
                  <a:lnTo>
                    <a:pt x="123" y="706"/>
                  </a:lnTo>
                  <a:lnTo>
                    <a:pt x="128" y="715"/>
                  </a:lnTo>
                  <a:lnTo>
                    <a:pt x="134" y="723"/>
                  </a:lnTo>
                  <a:lnTo>
                    <a:pt x="139" y="730"/>
                  </a:lnTo>
                  <a:lnTo>
                    <a:pt x="145" y="737"/>
                  </a:lnTo>
                  <a:lnTo>
                    <a:pt x="151" y="743"/>
                  </a:lnTo>
                  <a:lnTo>
                    <a:pt x="157" y="748"/>
                  </a:lnTo>
                  <a:lnTo>
                    <a:pt x="163" y="753"/>
                  </a:lnTo>
                  <a:lnTo>
                    <a:pt x="170" y="757"/>
                  </a:lnTo>
                  <a:lnTo>
                    <a:pt x="177" y="761"/>
                  </a:lnTo>
                  <a:lnTo>
                    <a:pt x="185" y="764"/>
                  </a:lnTo>
                  <a:lnTo>
                    <a:pt x="192" y="767"/>
                  </a:lnTo>
                  <a:lnTo>
                    <a:pt x="201" y="769"/>
                  </a:lnTo>
                  <a:lnTo>
                    <a:pt x="209" y="770"/>
                  </a:lnTo>
                  <a:lnTo>
                    <a:pt x="218" y="772"/>
                  </a:lnTo>
                  <a:lnTo>
                    <a:pt x="229" y="772"/>
                  </a:lnTo>
                  <a:lnTo>
                    <a:pt x="238" y="773"/>
                  </a:lnTo>
                  <a:lnTo>
                    <a:pt x="255" y="772"/>
                  </a:lnTo>
                  <a:lnTo>
                    <a:pt x="271" y="770"/>
                  </a:lnTo>
                  <a:lnTo>
                    <a:pt x="285" y="768"/>
                  </a:lnTo>
                  <a:lnTo>
                    <a:pt x="297" y="764"/>
                  </a:lnTo>
                  <a:lnTo>
                    <a:pt x="309" y="759"/>
                  </a:lnTo>
                  <a:lnTo>
                    <a:pt x="322" y="753"/>
                  </a:lnTo>
                  <a:lnTo>
                    <a:pt x="335" y="745"/>
                  </a:lnTo>
                  <a:lnTo>
                    <a:pt x="349" y="736"/>
                  </a:lnTo>
                  <a:lnTo>
                    <a:pt x="357" y="730"/>
                  </a:lnTo>
                  <a:lnTo>
                    <a:pt x="365" y="723"/>
                  </a:lnTo>
                  <a:lnTo>
                    <a:pt x="371" y="716"/>
                  </a:lnTo>
                  <a:lnTo>
                    <a:pt x="375" y="709"/>
                  </a:lnTo>
                  <a:lnTo>
                    <a:pt x="381" y="699"/>
                  </a:lnTo>
                  <a:lnTo>
                    <a:pt x="383" y="695"/>
                  </a:lnTo>
                  <a:lnTo>
                    <a:pt x="383" y="391"/>
                  </a:lnTo>
                  <a:close/>
                  <a:moveTo>
                    <a:pt x="399" y="841"/>
                  </a:moveTo>
                  <a:lnTo>
                    <a:pt x="398" y="836"/>
                  </a:lnTo>
                  <a:lnTo>
                    <a:pt x="393" y="823"/>
                  </a:lnTo>
                  <a:lnTo>
                    <a:pt x="391" y="814"/>
                  </a:lnTo>
                  <a:lnTo>
                    <a:pt x="389" y="804"/>
                  </a:lnTo>
                  <a:lnTo>
                    <a:pt x="387" y="794"/>
                  </a:lnTo>
                  <a:lnTo>
                    <a:pt x="387" y="782"/>
                  </a:lnTo>
                  <a:lnTo>
                    <a:pt x="379" y="790"/>
                  </a:lnTo>
                  <a:lnTo>
                    <a:pt x="371" y="799"/>
                  </a:lnTo>
                  <a:lnTo>
                    <a:pt x="363" y="806"/>
                  </a:lnTo>
                  <a:lnTo>
                    <a:pt x="355" y="813"/>
                  </a:lnTo>
                  <a:lnTo>
                    <a:pt x="346" y="819"/>
                  </a:lnTo>
                  <a:lnTo>
                    <a:pt x="338" y="824"/>
                  </a:lnTo>
                  <a:lnTo>
                    <a:pt x="330" y="829"/>
                  </a:lnTo>
                  <a:lnTo>
                    <a:pt x="320" y="833"/>
                  </a:lnTo>
                  <a:lnTo>
                    <a:pt x="311" y="837"/>
                  </a:lnTo>
                  <a:lnTo>
                    <a:pt x="302" y="840"/>
                  </a:lnTo>
                  <a:lnTo>
                    <a:pt x="292" y="843"/>
                  </a:lnTo>
                  <a:lnTo>
                    <a:pt x="281" y="845"/>
                  </a:lnTo>
                  <a:lnTo>
                    <a:pt x="270" y="847"/>
                  </a:lnTo>
                  <a:lnTo>
                    <a:pt x="259" y="848"/>
                  </a:lnTo>
                  <a:lnTo>
                    <a:pt x="247" y="849"/>
                  </a:lnTo>
                  <a:lnTo>
                    <a:pt x="235" y="849"/>
                  </a:lnTo>
                  <a:lnTo>
                    <a:pt x="220" y="849"/>
                  </a:lnTo>
                  <a:lnTo>
                    <a:pt x="207" y="848"/>
                  </a:lnTo>
                  <a:lnTo>
                    <a:pt x="194" y="846"/>
                  </a:lnTo>
                  <a:lnTo>
                    <a:pt x="182" y="844"/>
                  </a:lnTo>
                  <a:lnTo>
                    <a:pt x="170" y="842"/>
                  </a:lnTo>
                  <a:lnTo>
                    <a:pt x="158" y="838"/>
                  </a:lnTo>
                  <a:lnTo>
                    <a:pt x="147" y="834"/>
                  </a:lnTo>
                  <a:lnTo>
                    <a:pt x="136" y="830"/>
                  </a:lnTo>
                  <a:lnTo>
                    <a:pt x="125" y="825"/>
                  </a:lnTo>
                  <a:lnTo>
                    <a:pt x="114" y="819"/>
                  </a:lnTo>
                  <a:lnTo>
                    <a:pt x="105" y="813"/>
                  </a:lnTo>
                  <a:lnTo>
                    <a:pt x="95" y="806"/>
                  </a:lnTo>
                  <a:lnTo>
                    <a:pt x="86" y="799"/>
                  </a:lnTo>
                  <a:lnTo>
                    <a:pt x="78" y="790"/>
                  </a:lnTo>
                  <a:lnTo>
                    <a:pt x="70" y="782"/>
                  </a:lnTo>
                  <a:lnTo>
                    <a:pt x="62" y="773"/>
                  </a:lnTo>
                  <a:lnTo>
                    <a:pt x="55" y="763"/>
                  </a:lnTo>
                  <a:lnTo>
                    <a:pt x="48" y="753"/>
                  </a:lnTo>
                  <a:lnTo>
                    <a:pt x="41" y="742"/>
                  </a:lnTo>
                  <a:lnTo>
                    <a:pt x="35" y="731"/>
                  </a:lnTo>
                  <a:lnTo>
                    <a:pt x="30" y="720"/>
                  </a:lnTo>
                  <a:lnTo>
                    <a:pt x="25" y="707"/>
                  </a:lnTo>
                  <a:lnTo>
                    <a:pt x="21" y="695"/>
                  </a:lnTo>
                  <a:lnTo>
                    <a:pt x="16" y="681"/>
                  </a:lnTo>
                  <a:lnTo>
                    <a:pt x="12" y="667"/>
                  </a:lnTo>
                  <a:lnTo>
                    <a:pt x="9" y="653"/>
                  </a:lnTo>
                  <a:lnTo>
                    <a:pt x="6" y="639"/>
                  </a:lnTo>
                  <a:lnTo>
                    <a:pt x="4" y="624"/>
                  </a:lnTo>
                  <a:lnTo>
                    <a:pt x="3" y="609"/>
                  </a:lnTo>
                  <a:lnTo>
                    <a:pt x="1" y="593"/>
                  </a:lnTo>
                  <a:lnTo>
                    <a:pt x="1" y="575"/>
                  </a:lnTo>
                  <a:lnTo>
                    <a:pt x="0" y="558"/>
                  </a:lnTo>
                  <a:lnTo>
                    <a:pt x="1" y="536"/>
                  </a:lnTo>
                  <a:lnTo>
                    <a:pt x="2" y="514"/>
                  </a:lnTo>
                  <a:lnTo>
                    <a:pt x="5" y="494"/>
                  </a:lnTo>
                  <a:lnTo>
                    <a:pt x="8" y="472"/>
                  </a:lnTo>
                  <a:lnTo>
                    <a:pt x="12" y="453"/>
                  </a:lnTo>
                  <a:lnTo>
                    <a:pt x="18" y="435"/>
                  </a:lnTo>
                  <a:lnTo>
                    <a:pt x="24" y="417"/>
                  </a:lnTo>
                  <a:lnTo>
                    <a:pt x="31" y="400"/>
                  </a:lnTo>
                  <a:lnTo>
                    <a:pt x="39" y="384"/>
                  </a:lnTo>
                  <a:lnTo>
                    <a:pt x="47" y="368"/>
                  </a:lnTo>
                  <a:lnTo>
                    <a:pt x="57" y="353"/>
                  </a:lnTo>
                  <a:lnTo>
                    <a:pt x="68" y="340"/>
                  </a:lnTo>
                  <a:lnTo>
                    <a:pt x="79" y="327"/>
                  </a:lnTo>
                  <a:lnTo>
                    <a:pt x="91" y="315"/>
                  </a:lnTo>
                  <a:lnTo>
                    <a:pt x="105" y="303"/>
                  </a:lnTo>
                  <a:lnTo>
                    <a:pt x="120" y="293"/>
                  </a:lnTo>
                  <a:lnTo>
                    <a:pt x="134" y="284"/>
                  </a:lnTo>
                  <a:lnTo>
                    <a:pt x="147" y="276"/>
                  </a:lnTo>
                  <a:lnTo>
                    <a:pt x="160" y="270"/>
                  </a:lnTo>
                  <a:lnTo>
                    <a:pt x="173" y="265"/>
                  </a:lnTo>
                  <a:lnTo>
                    <a:pt x="186" y="261"/>
                  </a:lnTo>
                  <a:lnTo>
                    <a:pt x="200" y="259"/>
                  </a:lnTo>
                  <a:lnTo>
                    <a:pt x="214" y="257"/>
                  </a:lnTo>
                  <a:lnTo>
                    <a:pt x="230" y="257"/>
                  </a:lnTo>
                  <a:lnTo>
                    <a:pt x="242" y="257"/>
                  </a:lnTo>
                  <a:lnTo>
                    <a:pt x="254" y="258"/>
                  </a:lnTo>
                  <a:lnTo>
                    <a:pt x="265" y="259"/>
                  </a:lnTo>
                  <a:lnTo>
                    <a:pt x="276" y="261"/>
                  </a:lnTo>
                  <a:lnTo>
                    <a:pt x="287" y="265"/>
                  </a:lnTo>
                  <a:lnTo>
                    <a:pt x="298" y="268"/>
                  </a:lnTo>
                  <a:lnTo>
                    <a:pt x="308" y="272"/>
                  </a:lnTo>
                  <a:lnTo>
                    <a:pt x="318" y="276"/>
                  </a:lnTo>
                  <a:lnTo>
                    <a:pt x="329" y="281"/>
                  </a:lnTo>
                  <a:lnTo>
                    <a:pt x="338" y="287"/>
                  </a:lnTo>
                  <a:lnTo>
                    <a:pt x="347" y="293"/>
                  </a:lnTo>
                  <a:lnTo>
                    <a:pt x="356" y="299"/>
                  </a:lnTo>
                  <a:lnTo>
                    <a:pt x="364" y="306"/>
                  </a:lnTo>
                  <a:lnTo>
                    <a:pt x="371" y="313"/>
                  </a:lnTo>
                  <a:lnTo>
                    <a:pt x="379" y="321"/>
                  </a:lnTo>
                  <a:lnTo>
                    <a:pt x="385" y="329"/>
                  </a:lnTo>
                  <a:lnTo>
                    <a:pt x="385" y="325"/>
                  </a:lnTo>
                  <a:lnTo>
                    <a:pt x="385" y="316"/>
                  </a:lnTo>
                  <a:lnTo>
                    <a:pt x="385" y="309"/>
                  </a:lnTo>
                  <a:lnTo>
                    <a:pt x="385" y="302"/>
                  </a:lnTo>
                  <a:lnTo>
                    <a:pt x="385" y="293"/>
                  </a:lnTo>
                  <a:lnTo>
                    <a:pt x="385" y="283"/>
                  </a:lnTo>
                  <a:lnTo>
                    <a:pt x="385" y="272"/>
                  </a:lnTo>
                  <a:lnTo>
                    <a:pt x="384" y="261"/>
                  </a:lnTo>
                  <a:lnTo>
                    <a:pt x="384" y="250"/>
                  </a:lnTo>
                  <a:lnTo>
                    <a:pt x="384" y="241"/>
                  </a:lnTo>
                  <a:lnTo>
                    <a:pt x="384" y="0"/>
                  </a:lnTo>
                  <a:lnTo>
                    <a:pt x="474" y="15"/>
                  </a:lnTo>
                  <a:lnTo>
                    <a:pt x="474" y="655"/>
                  </a:lnTo>
                  <a:lnTo>
                    <a:pt x="474" y="691"/>
                  </a:lnTo>
                  <a:lnTo>
                    <a:pt x="475" y="722"/>
                  </a:lnTo>
                  <a:lnTo>
                    <a:pt x="476" y="749"/>
                  </a:lnTo>
                  <a:lnTo>
                    <a:pt x="478" y="773"/>
                  </a:lnTo>
                  <a:lnTo>
                    <a:pt x="481" y="794"/>
                  </a:lnTo>
                  <a:lnTo>
                    <a:pt x="484" y="811"/>
                  </a:lnTo>
                  <a:lnTo>
                    <a:pt x="487" y="827"/>
                  </a:lnTo>
                  <a:lnTo>
                    <a:pt x="491" y="841"/>
                  </a:lnTo>
                  <a:lnTo>
                    <a:pt x="399" y="841"/>
                  </a:lnTo>
                  <a:close/>
                </a:path>
              </a:pathLst>
            </a:custGeom>
            <a:solidFill>
              <a:srgbClr val="A82926"/>
            </a:solidFill>
            <a:ln w="9525">
              <a:noFill/>
              <a:round/>
              <a:headEnd/>
              <a:tailEnd/>
            </a:ln>
          </p:spPr>
          <p:txBody>
            <a:bodyPr/>
            <a:lstStyle/>
            <a:p>
              <a:endParaRPr lang="en-US"/>
            </a:p>
          </p:txBody>
        </p:sp>
        <p:sp>
          <p:nvSpPr>
            <p:cNvPr id="545" name="Freeform 557"/>
            <p:cNvSpPr>
              <a:spLocks noEditPoints="1"/>
            </p:cNvSpPr>
            <p:nvPr userDrawn="1"/>
          </p:nvSpPr>
          <p:spPr bwMode="auto">
            <a:xfrm>
              <a:off x="770" y="1608"/>
              <a:ext cx="24" cy="136"/>
            </a:xfrm>
            <a:custGeom>
              <a:avLst/>
              <a:gdLst>
                <a:gd name="T0" fmla="*/ 1 w 140"/>
                <a:gd name="T1" fmla="*/ 7 h 821"/>
                <a:gd name="T2" fmla="*/ 3 w 140"/>
                <a:gd name="T3" fmla="*/ 23 h 821"/>
                <a:gd name="T4" fmla="*/ 4 w 140"/>
                <a:gd name="T5" fmla="*/ 2 h 821"/>
                <a:gd name="T6" fmla="*/ 4 w 140"/>
                <a:gd name="T7" fmla="*/ 2 h 821"/>
                <a:gd name="T8" fmla="*/ 4 w 140"/>
                <a:gd name="T9" fmla="*/ 3 h 821"/>
                <a:gd name="T10" fmla="*/ 4 w 140"/>
                <a:gd name="T11" fmla="*/ 3 h 821"/>
                <a:gd name="T12" fmla="*/ 4 w 140"/>
                <a:gd name="T13" fmla="*/ 3 h 821"/>
                <a:gd name="T14" fmla="*/ 3 w 140"/>
                <a:gd name="T15" fmla="*/ 3 h 821"/>
                <a:gd name="T16" fmla="*/ 3 w 140"/>
                <a:gd name="T17" fmla="*/ 4 h 821"/>
                <a:gd name="T18" fmla="*/ 3 w 140"/>
                <a:gd name="T19" fmla="*/ 4 h 821"/>
                <a:gd name="T20" fmla="*/ 2 w 140"/>
                <a:gd name="T21" fmla="*/ 4 h 821"/>
                <a:gd name="T22" fmla="*/ 2 w 140"/>
                <a:gd name="T23" fmla="*/ 4 h 821"/>
                <a:gd name="T24" fmla="*/ 1 w 140"/>
                <a:gd name="T25" fmla="*/ 4 h 821"/>
                <a:gd name="T26" fmla="*/ 1 w 140"/>
                <a:gd name="T27" fmla="*/ 3 h 821"/>
                <a:gd name="T28" fmla="*/ 1 w 140"/>
                <a:gd name="T29" fmla="*/ 3 h 821"/>
                <a:gd name="T30" fmla="*/ 0 w 140"/>
                <a:gd name="T31" fmla="*/ 3 h 821"/>
                <a:gd name="T32" fmla="*/ 0 w 140"/>
                <a:gd name="T33" fmla="*/ 3 h 821"/>
                <a:gd name="T34" fmla="*/ 0 w 140"/>
                <a:gd name="T35" fmla="*/ 2 h 821"/>
                <a:gd name="T36" fmla="*/ 0 w 140"/>
                <a:gd name="T37" fmla="*/ 2 h 821"/>
                <a:gd name="T38" fmla="*/ 0 w 140"/>
                <a:gd name="T39" fmla="*/ 1 h 821"/>
                <a:gd name="T40" fmla="*/ 0 w 140"/>
                <a:gd name="T41" fmla="*/ 1 h 821"/>
                <a:gd name="T42" fmla="*/ 0 w 140"/>
                <a:gd name="T43" fmla="*/ 1 h 821"/>
                <a:gd name="T44" fmla="*/ 1 w 140"/>
                <a:gd name="T45" fmla="*/ 0 h 821"/>
                <a:gd name="T46" fmla="*/ 1 w 140"/>
                <a:gd name="T47" fmla="*/ 0 h 821"/>
                <a:gd name="T48" fmla="*/ 1 w 140"/>
                <a:gd name="T49" fmla="*/ 0 h 821"/>
                <a:gd name="T50" fmla="*/ 2 w 140"/>
                <a:gd name="T51" fmla="*/ 0 h 821"/>
                <a:gd name="T52" fmla="*/ 2 w 140"/>
                <a:gd name="T53" fmla="*/ 0 h 821"/>
                <a:gd name="T54" fmla="*/ 3 w 140"/>
                <a:gd name="T55" fmla="*/ 0 h 821"/>
                <a:gd name="T56" fmla="*/ 3 w 140"/>
                <a:gd name="T57" fmla="*/ 0 h 821"/>
                <a:gd name="T58" fmla="*/ 3 w 140"/>
                <a:gd name="T59" fmla="*/ 0 h 821"/>
                <a:gd name="T60" fmla="*/ 4 w 140"/>
                <a:gd name="T61" fmla="*/ 0 h 821"/>
                <a:gd name="T62" fmla="*/ 4 w 140"/>
                <a:gd name="T63" fmla="*/ 1 h 821"/>
                <a:gd name="T64" fmla="*/ 4 w 140"/>
                <a:gd name="T65" fmla="*/ 1 h 821"/>
                <a:gd name="T66" fmla="*/ 4 w 140"/>
                <a:gd name="T67" fmla="*/ 1 h 821"/>
                <a:gd name="T68" fmla="*/ 4 w 140"/>
                <a:gd name="T69" fmla="*/ 2 h 8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 h="821">
                  <a:moveTo>
                    <a:pt x="22" y="821"/>
                  </a:moveTo>
                  <a:lnTo>
                    <a:pt x="22" y="250"/>
                  </a:lnTo>
                  <a:lnTo>
                    <a:pt x="115" y="234"/>
                  </a:lnTo>
                  <a:lnTo>
                    <a:pt x="115" y="821"/>
                  </a:lnTo>
                  <a:lnTo>
                    <a:pt x="22" y="821"/>
                  </a:lnTo>
                  <a:close/>
                  <a:moveTo>
                    <a:pt x="140" y="70"/>
                  </a:moveTo>
                  <a:lnTo>
                    <a:pt x="140" y="77"/>
                  </a:lnTo>
                  <a:lnTo>
                    <a:pt x="139" y="84"/>
                  </a:lnTo>
                  <a:lnTo>
                    <a:pt x="137" y="91"/>
                  </a:lnTo>
                  <a:lnTo>
                    <a:pt x="135" y="97"/>
                  </a:lnTo>
                  <a:lnTo>
                    <a:pt x="132" y="103"/>
                  </a:lnTo>
                  <a:lnTo>
                    <a:pt x="129" y="109"/>
                  </a:lnTo>
                  <a:lnTo>
                    <a:pt x="125" y="115"/>
                  </a:lnTo>
                  <a:lnTo>
                    <a:pt x="120" y="120"/>
                  </a:lnTo>
                  <a:lnTo>
                    <a:pt x="115" y="124"/>
                  </a:lnTo>
                  <a:lnTo>
                    <a:pt x="109" y="128"/>
                  </a:lnTo>
                  <a:lnTo>
                    <a:pt x="104" y="132"/>
                  </a:lnTo>
                  <a:lnTo>
                    <a:pt x="98" y="135"/>
                  </a:lnTo>
                  <a:lnTo>
                    <a:pt x="91" y="138"/>
                  </a:lnTo>
                  <a:lnTo>
                    <a:pt x="85" y="139"/>
                  </a:lnTo>
                  <a:lnTo>
                    <a:pt x="78" y="140"/>
                  </a:lnTo>
                  <a:lnTo>
                    <a:pt x="69" y="141"/>
                  </a:lnTo>
                  <a:lnTo>
                    <a:pt x="62" y="140"/>
                  </a:lnTo>
                  <a:lnTo>
                    <a:pt x="55" y="139"/>
                  </a:lnTo>
                  <a:lnTo>
                    <a:pt x="49" y="138"/>
                  </a:lnTo>
                  <a:lnTo>
                    <a:pt x="42" y="135"/>
                  </a:lnTo>
                  <a:lnTo>
                    <a:pt x="36" y="132"/>
                  </a:lnTo>
                  <a:lnTo>
                    <a:pt x="30" y="128"/>
                  </a:lnTo>
                  <a:lnTo>
                    <a:pt x="25" y="124"/>
                  </a:lnTo>
                  <a:lnTo>
                    <a:pt x="20" y="120"/>
                  </a:lnTo>
                  <a:lnTo>
                    <a:pt x="15" y="115"/>
                  </a:lnTo>
                  <a:lnTo>
                    <a:pt x="11" y="109"/>
                  </a:lnTo>
                  <a:lnTo>
                    <a:pt x="8" y="104"/>
                  </a:lnTo>
                  <a:lnTo>
                    <a:pt x="5" y="98"/>
                  </a:lnTo>
                  <a:lnTo>
                    <a:pt x="3" y="91"/>
                  </a:lnTo>
                  <a:lnTo>
                    <a:pt x="1" y="85"/>
                  </a:lnTo>
                  <a:lnTo>
                    <a:pt x="0" y="78"/>
                  </a:lnTo>
                  <a:lnTo>
                    <a:pt x="0" y="71"/>
                  </a:lnTo>
                  <a:lnTo>
                    <a:pt x="0" y="64"/>
                  </a:lnTo>
                  <a:lnTo>
                    <a:pt x="1" y="57"/>
                  </a:lnTo>
                  <a:lnTo>
                    <a:pt x="3" y="50"/>
                  </a:lnTo>
                  <a:lnTo>
                    <a:pt x="5" y="44"/>
                  </a:lnTo>
                  <a:lnTo>
                    <a:pt x="8" y="38"/>
                  </a:lnTo>
                  <a:lnTo>
                    <a:pt x="11" y="31"/>
                  </a:lnTo>
                  <a:lnTo>
                    <a:pt x="15" y="25"/>
                  </a:lnTo>
                  <a:lnTo>
                    <a:pt x="20" y="20"/>
                  </a:lnTo>
                  <a:lnTo>
                    <a:pt x="25" y="15"/>
                  </a:lnTo>
                  <a:lnTo>
                    <a:pt x="30" y="11"/>
                  </a:lnTo>
                  <a:lnTo>
                    <a:pt x="36" y="8"/>
                  </a:lnTo>
                  <a:lnTo>
                    <a:pt x="42" y="5"/>
                  </a:lnTo>
                  <a:lnTo>
                    <a:pt x="49" y="2"/>
                  </a:lnTo>
                  <a:lnTo>
                    <a:pt x="55" y="1"/>
                  </a:lnTo>
                  <a:lnTo>
                    <a:pt x="62" y="0"/>
                  </a:lnTo>
                  <a:lnTo>
                    <a:pt x="69" y="0"/>
                  </a:lnTo>
                  <a:lnTo>
                    <a:pt x="78" y="0"/>
                  </a:lnTo>
                  <a:lnTo>
                    <a:pt x="85" y="1"/>
                  </a:lnTo>
                  <a:lnTo>
                    <a:pt x="91" y="2"/>
                  </a:lnTo>
                  <a:lnTo>
                    <a:pt x="98" y="5"/>
                  </a:lnTo>
                  <a:lnTo>
                    <a:pt x="104" y="7"/>
                  </a:lnTo>
                  <a:lnTo>
                    <a:pt x="109" y="11"/>
                  </a:lnTo>
                  <a:lnTo>
                    <a:pt x="115" y="15"/>
                  </a:lnTo>
                  <a:lnTo>
                    <a:pt x="120" y="19"/>
                  </a:lnTo>
                  <a:lnTo>
                    <a:pt x="125" y="25"/>
                  </a:lnTo>
                  <a:lnTo>
                    <a:pt x="129" y="30"/>
                  </a:lnTo>
                  <a:lnTo>
                    <a:pt x="132" y="37"/>
                  </a:lnTo>
                  <a:lnTo>
                    <a:pt x="135" y="43"/>
                  </a:lnTo>
                  <a:lnTo>
                    <a:pt x="137" y="49"/>
                  </a:lnTo>
                  <a:lnTo>
                    <a:pt x="139" y="56"/>
                  </a:lnTo>
                  <a:lnTo>
                    <a:pt x="140" y="63"/>
                  </a:lnTo>
                  <a:lnTo>
                    <a:pt x="140" y="70"/>
                  </a:lnTo>
                  <a:close/>
                </a:path>
              </a:pathLst>
            </a:custGeom>
            <a:solidFill>
              <a:srgbClr val="A82926"/>
            </a:solidFill>
            <a:ln w="9525">
              <a:noFill/>
              <a:round/>
              <a:headEnd/>
              <a:tailEnd/>
            </a:ln>
          </p:spPr>
          <p:txBody>
            <a:bodyPr/>
            <a:lstStyle/>
            <a:p>
              <a:endParaRPr lang="en-US"/>
            </a:p>
          </p:txBody>
        </p:sp>
        <p:sp>
          <p:nvSpPr>
            <p:cNvPr id="546" name="Freeform 558"/>
            <p:cNvSpPr>
              <a:spLocks/>
            </p:cNvSpPr>
            <p:nvPr userDrawn="1"/>
          </p:nvSpPr>
          <p:spPr bwMode="auto">
            <a:xfrm>
              <a:off x="814" y="1649"/>
              <a:ext cx="71" cy="95"/>
            </a:xfrm>
            <a:custGeom>
              <a:avLst/>
              <a:gdLst>
                <a:gd name="T0" fmla="*/ 11 w 426"/>
                <a:gd name="T1" fmla="*/ 16 h 573"/>
                <a:gd name="T2" fmla="*/ 0 w 426"/>
                <a:gd name="T3" fmla="*/ 16 h 573"/>
                <a:gd name="T4" fmla="*/ 0 w 426"/>
                <a:gd name="T5" fmla="*/ 14 h 573"/>
                <a:gd name="T6" fmla="*/ 9 w 426"/>
                <a:gd name="T7" fmla="*/ 2 h 573"/>
                <a:gd name="T8" fmla="*/ 1 w 426"/>
                <a:gd name="T9" fmla="*/ 2 h 573"/>
                <a:gd name="T10" fmla="*/ 1 w 426"/>
                <a:gd name="T11" fmla="*/ 0 h 573"/>
                <a:gd name="T12" fmla="*/ 11 w 426"/>
                <a:gd name="T13" fmla="*/ 0 h 573"/>
                <a:gd name="T14" fmla="*/ 11 w 426"/>
                <a:gd name="T15" fmla="*/ 2 h 573"/>
                <a:gd name="T16" fmla="*/ 3 w 426"/>
                <a:gd name="T17" fmla="*/ 14 h 573"/>
                <a:gd name="T18" fmla="*/ 12 w 426"/>
                <a:gd name="T19" fmla="*/ 14 h 573"/>
                <a:gd name="T20" fmla="*/ 11 w 426"/>
                <a:gd name="T21" fmla="*/ 16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26" h="573">
                  <a:moveTo>
                    <a:pt x="383" y="573"/>
                  </a:moveTo>
                  <a:lnTo>
                    <a:pt x="0" y="573"/>
                  </a:lnTo>
                  <a:lnTo>
                    <a:pt x="0" y="503"/>
                  </a:lnTo>
                  <a:lnTo>
                    <a:pt x="312" y="71"/>
                  </a:lnTo>
                  <a:lnTo>
                    <a:pt x="25" y="71"/>
                  </a:lnTo>
                  <a:lnTo>
                    <a:pt x="25" y="0"/>
                  </a:lnTo>
                  <a:lnTo>
                    <a:pt x="407" y="0"/>
                  </a:lnTo>
                  <a:lnTo>
                    <a:pt x="407" y="73"/>
                  </a:lnTo>
                  <a:lnTo>
                    <a:pt x="108" y="503"/>
                  </a:lnTo>
                  <a:lnTo>
                    <a:pt x="426" y="503"/>
                  </a:lnTo>
                  <a:lnTo>
                    <a:pt x="383" y="573"/>
                  </a:lnTo>
                  <a:close/>
                </a:path>
              </a:pathLst>
            </a:custGeom>
            <a:solidFill>
              <a:srgbClr val="A82926"/>
            </a:solidFill>
            <a:ln w="9525">
              <a:noFill/>
              <a:round/>
              <a:headEnd/>
              <a:tailEnd/>
            </a:ln>
          </p:spPr>
          <p:txBody>
            <a:bodyPr/>
            <a:lstStyle/>
            <a:p>
              <a:endParaRPr lang="en-US"/>
            </a:p>
          </p:txBody>
        </p:sp>
        <p:sp>
          <p:nvSpPr>
            <p:cNvPr id="547" name="Freeform 559"/>
            <p:cNvSpPr>
              <a:spLocks noEditPoints="1"/>
            </p:cNvSpPr>
            <p:nvPr userDrawn="1"/>
          </p:nvSpPr>
          <p:spPr bwMode="auto">
            <a:xfrm>
              <a:off x="905" y="1608"/>
              <a:ext cx="23" cy="136"/>
            </a:xfrm>
            <a:custGeom>
              <a:avLst/>
              <a:gdLst>
                <a:gd name="T0" fmla="*/ 1 w 140"/>
                <a:gd name="T1" fmla="*/ 7 h 821"/>
                <a:gd name="T2" fmla="*/ 3 w 140"/>
                <a:gd name="T3" fmla="*/ 23 h 821"/>
                <a:gd name="T4" fmla="*/ 4 w 140"/>
                <a:gd name="T5" fmla="*/ 2 h 821"/>
                <a:gd name="T6" fmla="*/ 4 w 140"/>
                <a:gd name="T7" fmla="*/ 2 h 821"/>
                <a:gd name="T8" fmla="*/ 4 w 140"/>
                <a:gd name="T9" fmla="*/ 3 h 821"/>
                <a:gd name="T10" fmla="*/ 3 w 140"/>
                <a:gd name="T11" fmla="*/ 3 h 821"/>
                <a:gd name="T12" fmla="*/ 3 w 140"/>
                <a:gd name="T13" fmla="*/ 3 h 821"/>
                <a:gd name="T14" fmla="*/ 3 w 140"/>
                <a:gd name="T15" fmla="*/ 3 h 821"/>
                <a:gd name="T16" fmla="*/ 3 w 140"/>
                <a:gd name="T17" fmla="*/ 4 h 821"/>
                <a:gd name="T18" fmla="*/ 2 w 140"/>
                <a:gd name="T19" fmla="*/ 4 h 821"/>
                <a:gd name="T20" fmla="*/ 2 w 140"/>
                <a:gd name="T21" fmla="*/ 4 h 821"/>
                <a:gd name="T22" fmla="*/ 1 w 140"/>
                <a:gd name="T23" fmla="*/ 4 h 821"/>
                <a:gd name="T24" fmla="*/ 1 w 140"/>
                <a:gd name="T25" fmla="*/ 4 h 821"/>
                <a:gd name="T26" fmla="*/ 1 w 140"/>
                <a:gd name="T27" fmla="*/ 3 h 821"/>
                <a:gd name="T28" fmla="*/ 0 w 140"/>
                <a:gd name="T29" fmla="*/ 3 h 821"/>
                <a:gd name="T30" fmla="*/ 0 w 140"/>
                <a:gd name="T31" fmla="*/ 3 h 821"/>
                <a:gd name="T32" fmla="*/ 0 w 140"/>
                <a:gd name="T33" fmla="*/ 3 h 821"/>
                <a:gd name="T34" fmla="*/ 0 w 140"/>
                <a:gd name="T35" fmla="*/ 2 h 821"/>
                <a:gd name="T36" fmla="*/ 0 w 140"/>
                <a:gd name="T37" fmla="*/ 2 h 821"/>
                <a:gd name="T38" fmla="*/ 0 w 140"/>
                <a:gd name="T39" fmla="*/ 1 h 821"/>
                <a:gd name="T40" fmla="*/ 0 w 140"/>
                <a:gd name="T41" fmla="*/ 1 h 821"/>
                <a:gd name="T42" fmla="*/ 0 w 140"/>
                <a:gd name="T43" fmla="*/ 1 h 821"/>
                <a:gd name="T44" fmla="*/ 0 w 140"/>
                <a:gd name="T45" fmla="*/ 0 h 821"/>
                <a:gd name="T46" fmla="*/ 1 w 140"/>
                <a:gd name="T47" fmla="*/ 0 h 821"/>
                <a:gd name="T48" fmla="*/ 1 w 140"/>
                <a:gd name="T49" fmla="*/ 0 h 821"/>
                <a:gd name="T50" fmla="*/ 1 w 140"/>
                <a:gd name="T51" fmla="*/ 0 h 821"/>
                <a:gd name="T52" fmla="*/ 2 w 140"/>
                <a:gd name="T53" fmla="*/ 0 h 821"/>
                <a:gd name="T54" fmla="*/ 2 w 140"/>
                <a:gd name="T55" fmla="*/ 0 h 821"/>
                <a:gd name="T56" fmla="*/ 3 w 140"/>
                <a:gd name="T57" fmla="*/ 0 h 821"/>
                <a:gd name="T58" fmla="*/ 3 w 140"/>
                <a:gd name="T59" fmla="*/ 0 h 821"/>
                <a:gd name="T60" fmla="*/ 3 w 140"/>
                <a:gd name="T61" fmla="*/ 0 h 821"/>
                <a:gd name="T62" fmla="*/ 3 w 140"/>
                <a:gd name="T63" fmla="*/ 1 h 821"/>
                <a:gd name="T64" fmla="*/ 4 w 140"/>
                <a:gd name="T65" fmla="*/ 1 h 821"/>
                <a:gd name="T66" fmla="*/ 4 w 140"/>
                <a:gd name="T67" fmla="*/ 1 h 821"/>
                <a:gd name="T68" fmla="*/ 4 w 140"/>
                <a:gd name="T69" fmla="*/ 2 h 8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 h="821">
                  <a:moveTo>
                    <a:pt x="22" y="821"/>
                  </a:moveTo>
                  <a:lnTo>
                    <a:pt x="22" y="250"/>
                  </a:lnTo>
                  <a:lnTo>
                    <a:pt x="115" y="234"/>
                  </a:lnTo>
                  <a:lnTo>
                    <a:pt x="115" y="821"/>
                  </a:lnTo>
                  <a:lnTo>
                    <a:pt x="22" y="821"/>
                  </a:lnTo>
                  <a:close/>
                  <a:moveTo>
                    <a:pt x="140" y="70"/>
                  </a:moveTo>
                  <a:lnTo>
                    <a:pt x="140" y="77"/>
                  </a:lnTo>
                  <a:lnTo>
                    <a:pt x="139" y="84"/>
                  </a:lnTo>
                  <a:lnTo>
                    <a:pt x="138" y="91"/>
                  </a:lnTo>
                  <a:lnTo>
                    <a:pt x="135" y="97"/>
                  </a:lnTo>
                  <a:lnTo>
                    <a:pt x="133" y="103"/>
                  </a:lnTo>
                  <a:lnTo>
                    <a:pt x="129" y="109"/>
                  </a:lnTo>
                  <a:lnTo>
                    <a:pt x="125" y="115"/>
                  </a:lnTo>
                  <a:lnTo>
                    <a:pt x="120" y="120"/>
                  </a:lnTo>
                  <a:lnTo>
                    <a:pt x="115" y="124"/>
                  </a:lnTo>
                  <a:lnTo>
                    <a:pt x="110" y="128"/>
                  </a:lnTo>
                  <a:lnTo>
                    <a:pt x="104" y="132"/>
                  </a:lnTo>
                  <a:lnTo>
                    <a:pt x="98" y="135"/>
                  </a:lnTo>
                  <a:lnTo>
                    <a:pt x="92" y="138"/>
                  </a:lnTo>
                  <a:lnTo>
                    <a:pt x="84" y="139"/>
                  </a:lnTo>
                  <a:lnTo>
                    <a:pt x="77" y="140"/>
                  </a:lnTo>
                  <a:lnTo>
                    <a:pt x="70" y="141"/>
                  </a:lnTo>
                  <a:lnTo>
                    <a:pt x="63" y="140"/>
                  </a:lnTo>
                  <a:lnTo>
                    <a:pt x="56" y="139"/>
                  </a:lnTo>
                  <a:lnTo>
                    <a:pt x="49" y="138"/>
                  </a:lnTo>
                  <a:lnTo>
                    <a:pt x="43" y="135"/>
                  </a:lnTo>
                  <a:lnTo>
                    <a:pt x="37" y="132"/>
                  </a:lnTo>
                  <a:lnTo>
                    <a:pt x="31" y="128"/>
                  </a:lnTo>
                  <a:lnTo>
                    <a:pt x="25" y="124"/>
                  </a:lnTo>
                  <a:lnTo>
                    <a:pt x="20" y="120"/>
                  </a:lnTo>
                  <a:lnTo>
                    <a:pt x="16" y="115"/>
                  </a:lnTo>
                  <a:lnTo>
                    <a:pt x="11" y="109"/>
                  </a:lnTo>
                  <a:lnTo>
                    <a:pt x="8" y="104"/>
                  </a:lnTo>
                  <a:lnTo>
                    <a:pt x="5" y="98"/>
                  </a:lnTo>
                  <a:lnTo>
                    <a:pt x="3" y="91"/>
                  </a:lnTo>
                  <a:lnTo>
                    <a:pt x="1" y="85"/>
                  </a:lnTo>
                  <a:lnTo>
                    <a:pt x="1" y="78"/>
                  </a:lnTo>
                  <a:lnTo>
                    <a:pt x="0" y="71"/>
                  </a:lnTo>
                  <a:lnTo>
                    <a:pt x="1" y="64"/>
                  </a:lnTo>
                  <a:lnTo>
                    <a:pt x="1" y="57"/>
                  </a:lnTo>
                  <a:lnTo>
                    <a:pt x="3" y="50"/>
                  </a:lnTo>
                  <a:lnTo>
                    <a:pt x="5" y="44"/>
                  </a:lnTo>
                  <a:lnTo>
                    <a:pt x="8" y="38"/>
                  </a:lnTo>
                  <a:lnTo>
                    <a:pt x="11" y="31"/>
                  </a:lnTo>
                  <a:lnTo>
                    <a:pt x="16" y="25"/>
                  </a:lnTo>
                  <a:lnTo>
                    <a:pt x="20" y="20"/>
                  </a:lnTo>
                  <a:lnTo>
                    <a:pt x="25" y="15"/>
                  </a:lnTo>
                  <a:lnTo>
                    <a:pt x="31" y="11"/>
                  </a:lnTo>
                  <a:lnTo>
                    <a:pt x="37" y="8"/>
                  </a:lnTo>
                  <a:lnTo>
                    <a:pt x="43" y="5"/>
                  </a:lnTo>
                  <a:lnTo>
                    <a:pt x="49" y="2"/>
                  </a:lnTo>
                  <a:lnTo>
                    <a:pt x="56" y="1"/>
                  </a:lnTo>
                  <a:lnTo>
                    <a:pt x="63" y="0"/>
                  </a:lnTo>
                  <a:lnTo>
                    <a:pt x="70" y="0"/>
                  </a:lnTo>
                  <a:lnTo>
                    <a:pt x="77" y="0"/>
                  </a:lnTo>
                  <a:lnTo>
                    <a:pt x="84" y="1"/>
                  </a:lnTo>
                  <a:lnTo>
                    <a:pt x="92" y="2"/>
                  </a:lnTo>
                  <a:lnTo>
                    <a:pt x="98" y="5"/>
                  </a:lnTo>
                  <a:lnTo>
                    <a:pt x="104" y="7"/>
                  </a:lnTo>
                  <a:lnTo>
                    <a:pt x="110" y="11"/>
                  </a:lnTo>
                  <a:lnTo>
                    <a:pt x="115" y="15"/>
                  </a:lnTo>
                  <a:lnTo>
                    <a:pt x="120" y="19"/>
                  </a:lnTo>
                  <a:lnTo>
                    <a:pt x="125" y="25"/>
                  </a:lnTo>
                  <a:lnTo>
                    <a:pt x="129" y="30"/>
                  </a:lnTo>
                  <a:lnTo>
                    <a:pt x="133" y="37"/>
                  </a:lnTo>
                  <a:lnTo>
                    <a:pt x="135" y="43"/>
                  </a:lnTo>
                  <a:lnTo>
                    <a:pt x="138" y="49"/>
                  </a:lnTo>
                  <a:lnTo>
                    <a:pt x="139" y="56"/>
                  </a:lnTo>
                  <a:lnTo>
                    <a:pt x="140" y="63"/>
                  </a:lnTo>
                  <a:lnTo>
                    <a:pt x="140" y="70"/>
                  </a:lnTo>
                  <a:close/>
                </a:path>
              </a:pathLst>
            </a:custGeom>
            <a:solidFill>
              <a:srgbClr val="A82926"/>
            </a:solidFill>
            <a:ln w="9525">
              <a:noFill/>
              <a:round/>
              <a:headEnd/>
              <a:tailEnd/>
            </a:ln>
          </p:spPr>
          <p:txBody>
            <a:bodyPr/>
            <a:lstStyle/>
            <a:p>
              <a:endParaRPr lang="en-US"/>
            </a:p>
          </p:txBody>
        </p:sp>
        <p:sp>
          <p:nvSpPr>
            <p:cNvPr id="548" name="Freeform 560"/>
            <p:cNvSpPr>
              <a:spLocks/>
            </p:cNvSpPr>
            <p:nvPr userDrawn="1"/>
          </p:nvSpPr>
          <p:spPr bwMode="auto">
            <a:xfrm>
              <a:off x="955" y="1646"/>
              <a:ext cx="74" cy="98"/>
            </a:xfrm>
            <a:custGeom>
              <a:avLst/>
              <a:gdLst>
                <a:gd name="T0" fmla="*/ 10 w 443"/>
                <a:gd name="T1" fmla="*/ 6 h 588"/>
                <a:gd name="T2" fmla="*/ 10 w 443"/>
                <a:gd name="T3" fmla="*/ 5 h 588"/>
                <a:gd name="T4" fmla="*/ 10 w 443"/>
                <a:gd name="T5" fmla="*/ 5 h 588"/>
                <a:gd name="T6" fmla="*/ 10 w 443"/>
                <a:gd name="T7" fmla="*/ 4 h 588"/>
                <a:gd name="T8" fmla="*/ 10 w 443"/>
                <a:gd name="T9" fmla="*/ 3 h 588"/>
                <a:gd name="T10" fmla="*/ 9 w 443"/>
                <a:gd name="T11" fmla="*/ 3 h 588"/>
                <a:gd name="T12" fmla="*/ 9 w 443"/>
                <a:gd name="T13" fmla="*/ 3 h 588"/>
                <a:gd name="T14" fmla="*/ 9 w 443"/>
                <a:gd name="T15" fmla="*/ 2 h 588"/>
                <a:gd name="T16" fmla="*/ 8 w 443"/>
                <a:gd name="T17" fmla="*/ 2 h 588"/>
                <a:gd name="T18" fmla="*/ 8 w 443"/>
                <a:gd name="T19" fmla="*/ 2 h 588"/>
                <a:gd name="T20" fmla="*/ 7 w 443"/>
                <a:gd name="T21" fmla="*/ 2 h 588"/>
                <a:gd name="T22" fmla="*/ 6 w 443"/>
                <a:gd name="T23" fmla="*/ 2 h 588"/>
                <a:gd name="T24" fmla="*/ 6 w 443"/>
                <a:gd name="T25" fmla="*/ 3 h 588"/>
                <a:gd name="T26" fmla="*/ 5 w 443"/>
                <a:gd name="T27" fmla="*/ 3 h 588"/>
                <a:gd name="T28" fmla="*/ 5 w 443"/>
                <a:gd name="T29" fmla="*/ 3 h 588"/>
                <a:gd name="T30" fmla="*/ 4 w 443"/>
                <a:gd name="T31" fmla="*/ 4 h 588"/>
                <a:gd name="T32" fmla="*/ 4 w 443"/>
                <a:gd name="T33" fmla="*/ 4 h 588"/>
                <a:gd name="T34" fmla="*/ 3 w 443"/>
                <a:gd name="T35" fmla="*/ 5 h 588"/>
                <a:gd name="T36" fmla="*/ 1 w 443"/>
                <a:gd name="T37" fmla="*/ 16 h 588"/>
                <a:gd name="T38" fmla="*/ 1 w 443"/>
                <a:gd name="T39" fmla="*/ 3 h 588"/>
                <a:gd name="T40" fmla="*/ 1 w 443"/>
                <a:gd name="T41" fmla="*/ 2 h 588"/>
                <a:gd name="T42" fmla="*/ 0 w 443"/>
                <a:gd name="T43" fmla="*/ 2 h 588"/>
                <a:gd name="T44" fmla="*/ 0 w 443"/>
                <a:gd name="T45" fmla="*/ 1 h 588"/>
                <a:gd name="T46" fmla="*/ 3 w 443"/>
                <a:gd name="T47" fmla="*/ 0 h 588"/>
                <a:gd name="T48" fmla="*/ 3 w 443"/>
                <a:gd name="T49" fmla="*/ 0 h 588"/>
                <a:gd name="T50" fmla="*/ 3 w 443"/>
                <a:gd name="T51" fmla="*/ 1 h 588"/>
                <a:gd name="T52" fmla="*/ 3 w 443"/>
                <a:gd name="T53" fmla="*/ 1 h 588"/>
                <a:gd name="T54" fmla="*/ 3 w 443"/>
                <a:gd name="T55" fmla="*/ 2 h 588"/>
                <a:gd name="T56" fmla="*/ 3 w 443"/>
                <a:gd name="T57" fmla="*/ 3 h 588"/>
                <a:gd name="T58" fmla="*/ 4 w 443"/>
                <a:gd name="T59" fmla="*/ 2 h 588"/>
                <a:gd name="T60" fmla="*/ 4 w 443"/>
                <a:gd name="T61" fmla="*/ 2 h 588"/>
                <a:gd name="T62" fmla="*/ 5 w 443"/>
                <a:gd name="T63" fmla="*/ 1 h 588"/>
                <a:gd name="T64" fmla="*/ 6 w 443"/>
                <a:gd name="T65" fmla="*/ 1 h 588"/>
                <a:gd name="T66" fmla="*/ 6 w 443"/>
                <a:gd name="T67" fmla="*/ 1 h 588"/>
                <a:gd name="T68" fmla="*/ 7 w 443"/>
                <a:gd name="T69" fmla="*/ 0 h 588"/>
                <a:gd name="T70" fmla="*/ 7 w 443"/>
                <a:gd name="T71" fmla="*/ 0 h 588"/>
                <a:gd name="T72" fmla="*/ 8 w 443"/>
                <a:gd name="T73" fmla="*/ 0 h 588"/>
                <a:gd name="T74" fmla="*/ 9 w 443"/>
                <a:gd name="T75" fmla="*/ 0 h 588"/>
                <a:gd name="T76" fmla="*/ 9 w 443"/>
                <a:gd name="T77" fmla="*/ 0 h 588"/>
                <a:gd name="T78" fmla="*/ 10 w 443"/>
                <a:gd name="T79" fmla="*/ 1 h 588"/>
                <a:gd name="T80" fmla="*/ 10 w 443"/>
                <a:gd name="T81" fmla="*/ 1 h 588"/>
                <a:gd name="T82" fmla="*/ 11 w 443"/>
                <a:gd name="T83" fmla="*/ 1 h 588"/>
                <a:gd name="T84" fmla="*/ 11 w 443"/>
                <a:gd name="T85" fmla="*/ 2 h 588"/>
                <a:gd name="T86" fmla="*/ 12 w 443"/>
                <a:gd name="T87" fmla="*/ 2 h 588"/>
                <a:gd name="T88" fmla="*/ 12 w 443"/>
                <a:gd name="T89" fmla="*/ 2 h 588"/>
                <a:gd name="T90" fmla="*/ 12 w 443"/>
                <a:gd name="T91" fmla="*/ 3 h 588"/>
                <a:gd name="T92" fmla="*/ 12 w 443"/>
                <a:gd name="T93" fmla="*/ 4 h 588"/>
                <a:gd name="T94" fmla="*/ 10 w 443"/>
                <a:gd name="T95" fmla="*/ 16 h 5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43" h="588">
                  <a:moveTo>
                    <a:pt x="352" y="588"/>
                  </a:moveTo>
                  <a:lnTo>
                    <a:pt x="352" y="199"/>
                  </a:lnTo>
                  <a:lnTo>
                    <a:pt x="352" y="189"/>
                  </a:lnTo>
                  <a:lnTo>
                    <a:pt x="352" y="179"/>
                  </a:lnTo>
                  <a:lnTo>
                    <a:pt x="351" y="170"/>
                  </a:lnTo>
                  <a:lnTo>
                    <a:pt x="351" y="162"/>
                  </a:lnTo>
                  <a:lnTo>
                    <a:pt x="349" y="148"/>
                  </a:lnTo>
                  <a:lnTo>
                    <a:pt x="347" y="137"/>
                  </a:lnTo>
                  <a:lnTo>
                    <a:pt x="345" y="127"/>
                  </a:lnTo>
                  <a:lnTo>
                    <a:pt x="341" y="119"/>
                  </a:lnTo>
                  <a:lnTo>
                    <a:pt x="337" y="111"/>
                  </a:lnTo>
                  <a:lnTo>
                    <a:pt x="331" y="104"/>
                  </a:lnTo>
                  <a:lnTo>
                    <a:pt x="326" y="98"/>
                  </a:lnTo>
                  <a:lnTo>
                    <a:pt x="320" y="93"/>
                  </a:lnTo>
                  <a:lnTo>
                    <a:pt x="313" y="89"/>
                  </a:lnTo>
                  <a:lnTo>
                    <a:pt x="305" y="86"/>
                  </a:lnTo>
                  <a:lnTo>
                    <a:pt x="297" y="83"/>
                  </a:lnTo>
                  <a:lnTo>
                    <a:pt x="287" y="81"/>
                  </a:lnTo>
                  <a:lnTo>
                    <a:pt x="278" y="80"/>
                  </a:lnTo>
                  <a:lnTo>
                    <a:pt x="268" y="80"/>
                  </a:lnTo>
                  <a:lnTo>
                    <a:pt x="259" y="80"/>
                  </a:lnTo>
                  <a:lnTo>
                    <a:pt x="250" y="81"/>
                  </a:lnTo>
                  <a:lnTo>
                    <a:pt x="240" y="83"/>
                  </a:lnTo>
                  <a:lnTo>
                    <a:pt x="230" y="86"/>
                  </a:lnTo>
                  <a:lnTo>
                    <a:pt x="219" y="90"/>
                  </a:lnTo>
                  <a:lnTo>
                    <a:pt x="208" y="94"/>
                  </a:lnTo>
                  <a:lnTo>
                    <a:pt x="198" y="98"/>
                  </a:lnTo>
                  <a:lnTo>
                    <a:pt x="186" y="103"/>
                  </a:lnTo>
                  <a:lnTo>
                    <a:pt x="176" y="109"/>
                  </a:lnTo>
                  <a:lnTo>
                    <a:pt x="165" y="115"/>
                  </a:lnTo>
                  <a:lnTo>
                    <a:pt x="155" y="123"/>
                  </a:lnTo>
                  <a:lnTo>
                    <a:pt x="145" y="130"/>
                  </a:lnTo>
                  <a:lnTo>
                    <a:pt x="135" y="137"/>
                  </a:lnTo>
                  <a:lnTo>
                    <a:pt x="126" y="145"/>
                  </a:lnTo>
                  <a:lnTo>
                    <a:pt x="117" y="153"/>
                  </a:lnTo>
                  <a:lnTo>
                    <a:pt x="109" y="161"/>
                  </a:lnTo>
                  <a:lnTo>
                    <a:pt x="109" y="588"/>
                  </a:lnTo>
                  <a:lnTo>
                    <a:pt x="22" y="588"/>
                  </a:lnTo>
                  <a:lnTo>
                    <a:pt x="22" y="146"/>
                  </a:lnTo>
                  <a:lnTo>
                    <a:pt x="21" y="117"/>
                  </a:lnTo>
                  <a:lnTo>
                    <a:pt x="19" y="91"/>
                  </a:lnTo>
                  <a:lnTo>
                    <a:pt x="17" y="81"/>
                  </a:lnTo>
                  <a:lnTo>
                    <a:pt x="16" y="71"/>
                  </a:lnTo>
                  <a:lnTo>
                    <a:pt x="13" y="62"/>
                  </a:lnTo>
                  <a:lnTo>
                    <a:pt x="11" y="54"/>
                  </a:lnTo>
                  <a:lnTo>
                    <a:pt x="3" y="32"/>
                  </a:lnTo>
                  <a:lnTo>
                    <a:pt x="0" y="25"/>
                  </a:lnTo>
                  <a:lnTo>
                    <a:pt x="87" y="0"/>
                  </a:lnTo>
                  <a:lnTo>
                    <a:pt x="89" y="4"/>
                  </a:lnTo>
                  <a:lnTo>
                    <a:pt x="93" y="14"/>
                  </a:lnTo>
                  <a:lnTo>
                    <a:pt x="96" y="20"/>
                  </a:lnTo>
                  <a:lnTo>
                    <a:pt x="98" y="27"/>
                  </a:lnTo>
                  <a:lnTo>
                    <a:pt x="100" y="36"/>
                  </a:lnTo>
                  <a:lnTo>
                    <a:pt x="103" y="46"/>
                  </a:lnTo>
                  <a:lnTo>
                    <a:pt x="105" y="57"/>
                  </a:lnTo>
                  <a:lnTo>
                    <a:pt x="107" y="68"/>
                  </a:lnTo>
                  <a:lnTo>
                    <a:pt x="108" y="79"/>
                  </a:lnTo>
                  <a:lnTo>
                    <a:pt x="108" y="90"/>
                  </a:lnTo>
                  <a:lnTo>
                    <a:pt x="119" y="79"/>
                  </a:lnTo>
                  <a:lnTo>
                    <a:pt x="130" y="69"/>
                  </a:lnTo>
                  <a:lnTo>
                    <a:pt x="141" y="60"/>
                  </a:lnTo>
                  <a:lnTo>
                    <a:pt x="152" y="52"/>
                  </a:lnTo>
                  <a:lnTo>
                    <a:pt x="163" y="44"/>
                  </a:lnTo>
                  <a:lnTo>
                    <a:pt x="175" y="37"/>
                  </a:lnTo>
                  <a:lnTo>
                    <a:pt x="186" y="30"/>
                  </a:lnTo>
                  <a:lnTo>
                    <a:pt x="198" y="24"/>
                  </a:lnTo>
                  <a:lnTo>
                    <a:pt x="209" y="19"/>
                  </a:lnTo>
                  <a:lnTo>
                    <a:pt x="220" y="15"/>
                  </a:lnTo>
                  <a:lnTo>
                    <a:pt x="232" y="11"/>
                  </a:lnTo>
                  <a:lnTo>
                    <a:pt x="243" y="7"/>
                  </a:lnTo>
                  <a:lnTo>
                    <a:pt x="254" y="4"/>
                  </a:lnTo>
                  <a:lnTo>
                    <a:pt x="265" y="3"/>
                  </a:lnTo>
                  <a:lnTo>
                    <a:pt x="277" y="2"/>
                  </a:lnTo>
                  <a:lnTo>
                    <a:pt x="288" y="1"/>
                  </a:lnTo>
                  <a:lnTo>
                    <a:pt x="301" y="2"/>
                  </a:lnTo>
                  <a:lnTo>
                    <a:pt x="312" y="3"/>
                  </a:lnTo>
                  <a:lnTo>
                    <a:pt x="323" y="4"/>
                  </a:lnTo>
                  <a:lnTo>
                    <a:pt x="334" y="7"/>
                  </a:lnTo>
                  <a:lnTo>
                    <a:pt x="344" y="11"/>
                  </a:lnTo>
                  <a:lnTo>
                    <a:pt x="354" y="15"/>
                  </a:lnTo>
                  <a:lnTo>
                    <a:pt x="364" y="20"/>
                  </a:lnTo>
                  <a:lnTo>
                    <a:pt x="374" y="25"/>
                  </a:lnTo>
                  <a:lnTo>
                    <a:pt x="383" y="31"/>
                  </a:lnTo>
                  <a:lnTo>
                    <a:pt x="391" y="37"/>
                  </a:lnTo>
                  <a:lnTo>
                    <a:pt x="400" y="44"/>
                  </a:lnTo>
                  <a:lnTo>
                    <a:pt x="407" y="52"/>
                  </a:lnTo>
                  <a:lnTo>
                    <a:pt x="414" y="59"/>
                  </a:lnTo>
                  <a:lnTo>
                    <a:pt x="420" y="68"/>
                  </a:lnTo>
                  <a:lnTo>
                    <a:pt x="425" y="76"/>
                  </a:lnTo>
                  <a:lnTo>
                    <a:pt x="429" y="86"/>
                  </a:lnTo>
                  <a:lnTo>
                    <a:pt x="435" y="101"/>
                  </a:lnTo>
                  <a:lnTo>
                    <a:pt x="440" y="118"/>
                  </a:lnTo>
                  <a:lnTo>
                    <a:pt x="442" y="135"/>
                  </a:lnTo>
                  <a:lnTo>
                    <a:pt x="443" y="153"/>
                  </a:lnTo>
                  <a:lnTo>
                    <a:pt x="443" y="588"/>
                  </a:lnTo>
                  <a:lnTo>
                    <a:pt x="352" y="588"/>
                  </a:lnTo>
                  <a:close/>
                </a:path>
              </a:pathLst>
            </a:custGeom>
            <a:solidFill>
              <a:srgbClr val="A82926"/>
            </a:solidFill>
            <a:ln w="9525">
              <a:noFill/>
              <a:round/>
              <a:headEnd/>
              <a:tailEnd/>
            </a:ln>
          </p:spPr>
          <p:txBody>
            <a:bodyPr/>
            <a:lstStyle/>
            <a:p>
              <a:endParaRPr lang="en-US"/>
            </a:p>
          </p:txBody>
        </p:sp>
        <p:sp>
          <p:nvSpPr>
            <p:cNvPr id="549" name="Freeform 561"/>
            <p:cNvSpPr>
              <a:spLocks noEditPoints="1"/>
            </p:cNvSpPr>
            <p:nvPr userDrawn="1"/>
          </p:nvSpPr>
          <p:spPr bwMode="auto">
            <a:xfrm>
              <a:off x="1060" y="1608"/>
              <a:ext cx="23" cy="136"/>
            </a:xfrm>
            <a:custGeom>
              <a:avLst/>
              <a:gdLst>
                <a:gd name="T0" fmla="*/ 0 w 140"/>
                <a:gd name="T1" fmla="*/ 7 h 821"/>
                <a:gd name="T2" fmla="*/ 3 w 140"/>
                <a:gd name="T3" fmla="*/ 23 h 821"/>
                <a:gd name="T4" fmla="*/ 4 w 140"/>
                <a:gd name="T5" fmla="*/ 2 h 821"/>
                <a:gd name="T6" fmla="*/ 4 w 140"/>
                <a:gd name="T7" fmla="*/ 2 h 821"/>
                <a:gd name="T8" fmla="*/ 4 w 140"/>
                <a:gd name="T9" fmla="*/ 3 h 821"/>
                <a:gd name="T10" fmla="*/ 3 w 140"/>
                <a:gd name="T11" fmla="*/ 3 h 821"/>
                <a:gd name="T12" fmla="*/ 3 w 140"/>
                <a:gd name="T13" fmla="*/ 3 h 821"/>
                <a:gd name="T14" fmla="*/ 3 w 140"/>
                <a:gd name="T15" fmla="*/ 3 h 821"/>
                <a:gd name="T16" fmla="*/ 3 w 140"/>
                <a:gd name="T17" fmla="*/ 4 h 821"/>
                <a:gd name="T18" fmla="*/ 2 w 140"/>
                <a:gd name="T19" fmla="*/ 4 h 821"/>
                <a:gd name="T20" fmla="*/ 2 w 140"/>
                <a:gd name="T21" fmla="*/ 4 h 821"/>
                <a:gd name="T22" fmla="*/ 1 w 140"/>
                <a:gd name="T23" fmla="*/ 4 h 821"/>
                <a:gd name="T24" fmla="*/ 1 w 140"/>
                <a:gd name="T25" fmla="*/ 4 h 821"/>
                <a:gd name="T26" fmla="*/ 1 w 140"/>
                <a:gd name="T27" fmla="*/ 3 h 821"/>
                <a:gd name="T28" fmla="*/ 0 w 140"/>
                <a:gd name="T29" fmla="*/ 3 h 821"/>
                <a:gd name="T30" fmla="*/ 0 w 140"/>
                <a:gd name="T31" fmla="*/ 3 h 821"/>
                <a:gd name="T32" fmla="*/ 0 w 140"/>
                <a:gd name="T33" fmla="*/ 3 h 821"/>
                <a:gd name="T34" fmla="*/ 0 w 140"/>
                <a:gd name="T35" fmla="*/ 2 h 821"/>
                <a:gd name="T36" fmla="*/ 0 w 140"/>
                <a:gd name="T37" fmla="*/ 2 h 821"/>
                <a:gd name="T38" fmla="*/ 0 w 140"/>
                <a:gd name="T39" fmla="*/ 1 h 821"/>
                <a:gd name="T40" fmla="*/ 0 w 140"/>
                <a:gd name="T41" fmla="*/ 1 h 821"/>
                <a:gd name="T42" fmla="*/ 0 w 140"/>
                <a:gd name="T43" fmla="*/ 1 h 821"/>
                <a:gd name="T44" fmla="*/ 0 w 140"/>
                <a:gd name="T45" fmla="*/ 0 h 821"/>
                <a:gd name="T46" fmla="*/ 1 w 140"/>
                <a:gd name="T47" fmla="*/ 0 h 821"/>
                <a:gd name="T48" fmla="*/ 1 w 140"/>
                <a:gd name="T49" fmla="*/ 0 h 821"/>
                <a:gd name="T50" fmla="*/ 1 w 140"/>
                <a:gd name="T51" fmla="*/ 0 h 821"/>
                <a:gd name="T52" fmla="*/ 2 w 140"/>
                <a:gd name="T53" fmla="*/ 0 h 821"/>
                <a:gd name="T54" fmla="*/ 2 w 140"/>
                <a:gd name="T55" fmla="*/ 0 h 821"/>
                <a:gd name="T56" fmla="*/ 3 w 140"/>
                <a:gd name="T57" fmla="*/ 0 h 821"/>
                <a:gd name="T58" fmla="*/ 3 w 140"/>
                <a:gd name="T59" fmla="*/ 0 h 821"/>
                <a:gd name="T60" fmla="*/ 3 w 140"/>
                <a:gd name="T61" fmla="*/ 0 h 821"/>
                <a:gd name="T62" fmla="*/ 3 w 140"/>
                <a:gd name="T63" fmla="*/ 1 h 821"/>
                <a:gd name="T64" fmla="*/ 4 w 140"/>
                <a:gd name="T65" fmla="*/ 1 h 821"/>
                <a:gd name="T66" fmla="*/ 4 w 140"/>
                <a:gd name="T67" fmla="*/ 1 h 821"/>
                <a:gd name="T68" fmla="*/ 4 w 140"/>
                <a:gd name="T69" fmla="*/ 2 h 8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 h="821">
                  <a:moveTo>
                    <a:pt x="21" y="821"/>
                  </a:moveTo>
                  <a:lnTo>
                    <a:pt x="21" y="250"/>
                  </a:lnTo>
                  <a:lnTo>
                    <a:pt x="115" y="234"/>
                  </a:lnTo>
                  <a:lnTo>
                    <a:pt x="115" y="821"/>
                  </a:lnTo>
                  <a:lnTo>
                    <a:pt x="21" y="821"/>
                  </a:lnTo>
                  <a:close/>
                  <a:moveTo>
                    <a:pt x="140" y="70"/>
                  </a:moveTo>
                  <a:lnTo>
                    <a:pt x="140" y="77"/>
                  </a:lnTo>
                  <a:lnTo>
                    <a:pt x="139" y="84"/>
                  </a:lnTo>
                  <a:lnTo>
                    <a:pt x="137" y="91"/>
                  </a:lnTo>
                  <a:lnTo>
                    <a:pt x="135" y="97"/>
                  </a:lnTo>
                  <a:lnTo>
                    <a:pt x="132" y="103"/>
                  </a:lnTo>
                  <a:lnTo>
                    <a:pt x="129" y="109"/>
                  </a:lnTo>
                  <a:lnTo>
                    <a:pt x="125" y="115"/>
                  </a:lnTo>
                  <a:lnTo>
                    <a:pt x="120" y="120"/>
                  </a:lnTo>
                  <a:lnTo>
                    <a:pt x="115" y="124"/>
                  </a:lnTo>
                  <a:lnTo>
                    <a:pt x="109" y="128"/>
                  </a:lnTo>
                  <a:lnTo>
                    <a:pt x="104" y="132"/>
                  </a:lnTo>
                  <a:lnTo>
                    <a:pt x="98" y="135"/>
                  </a:lnTo>
                  <a:lnTo>
                    <a:pt x="91" y="138"/>
                  </a:lnTo>
                  <a:lnTo>
                    <a:pt x="85" y="139"/>
                  </a:lnTo>
                  <a:lnTo>
                    <a:pt x="78" y="140"/>
                  </a:lnTo>
                  <a:lnTo>
                    <a:pt x="69" y="141"/>
                  </a:lnTo>
                  <a:lnTo>
                    <a:pt x="62" y="140"/>
                  </a:lnTo>
                  <a:lnTo>
                    <a:pt x="55" y="139"/>
                  </a:lnTo>
                  <a:lnTo>
                    <a:pt x="48" y="138"/>
                  </a:lnTo>
                  <a:lnTo>
                    <a:pt x="42" y="135"/>
                  </a:lnTo>
                  <a:lnTo>
                    <a:pt x="36" y="132"/>
                  </a:lnTo>
                  <a:lnTo>
                    <a:pt x="30" y="128"/>
                  </a:lnTo>
                  <a:lnTo>
                    <a:pt x="25" y="124"/>
                  </a:lnTo>
                  <a:lnTo>
                    <a:pt x="20" y="120"/>
                  </a:lnTo>
                  <a:lnTo>
                    <a:pt x="15" y="115"/>
                  </a:lnTo>
                  <a:lnTo>
                    <a:pt x="11" y="109"/>
                  </a:lnTo>
                  <a:lnTo>
                    <a:pt x="7" y="104"/>
                  </a:lnTo>
                  <a:lnTo>
                    <a:pt x="5" y="98"/>
                  </a:lnTo>
                  <a:lnTo>
                    <a:pt x="2" y="91"/>
                  </a:lnTo>
                  <a:lnTo>
                    <a:pt x="1" y="85"/>
                  </a:lnTo>
                  <a:lnTo>
                    <a:pt x="0" y="78"/>
                  </a:lnTo>
                  <a:lnTo>
                    <a:pt x="0" y="71"/>
                  </a:lnTo>
                  <a:lnTo>
                    <a:pt x="0" y="64"/>
                  </a:lnTo>
                  <a:lnTo>
                    <a:pt x="1" y="57"/>
                  </a:lnTo>
                  <a:lnTo>
                    <a:pt x="2" y="50"/>
                  </a:lnTo>
                  <a:lnTo>
                    <a:pt x="5" y="44"/>
                  </a:lnTo>
                  <a:lnTo>
                    <a:pt x="7" y="38"/>
                  </a:lnTo>
                  <a:lnTo>
                    <a:pt x="11" y="31"/>
                  </a:lnTo>
                  <a:lnTo>
                    <a:pt x="15" y="25"/>
                  </a:lnTo>
                  <a:lnTo>
                    <a:pt x="20" y="20"/>
                  </a:lnTo>
                  <a:lnTo>
                    <a:pt x="25" y="15"/>
                  </a:lnTo>
                  <a:lnTo>
                    <a:pt x="30" y="11"/>
                  </a:lnTo>
                  <a:lnTo>
                    <a:pt x="36" y="8"/>
                  </a:lnTo>
                  <a:lnTo>
                    <a:pt x="42" y="5"/>
                  </a:lnTo>
                  <a:lnTo>
                    <a:pt x="48" y="2"/>
                  </a:lnTo>
                  <a:lnTo>
                    <a:pt x="55" y="1"/>
                  </a:lnTo>
                  <a:lnTo>
                    <a:pt x="62" y="0"/>
                  </a:lnTo>
                  <a:lnTo>
                    <a:pt x="69" y="0"/>
                  </a:lnTo>
                  <a:lnTo>
                    <a:pt x="78" y="0"/>
                  </a:lnTo>
                  <a:lnTo>
                    <a:pt x="85" y="1"/>
                  </a:lnTo>
                  <a:lnTo>
                    <a:pt x="91" y="2"/>
                  </a:lnTo>
                  <a:lnTo>
                    <a:pt x="98" y="5"/>
                  </a:lnTo>
                  <a:lnTo>
                    <a:pt x="104" y="7"/>
                  </a:lnTo>
                  <a:lnTo>
                    <a:pt x="109" y="11"/>
                  </a:lnTo>
                  <a:lnTo>
                    <a:pt x="115" y="15"/>
                  </a:lnTo>
                  <a:lnTo>
                    <a:pt x="120" y="19"/>
                  </a:lnTo>
                  <a:lnTo>
                    <a:pt x="125" y="25"/>
                  </a:lnTo>
                  <a:lnTo>
                    <a:pt x="129" y="30"/>
                  </a:lnTo>
                  <a:lnTo>
                    <a:pt x="132" y="37"/>
                  </a:lnTo>
                  <a:lnTo>
                    <a:pt x="135" y="43"/>
                  </a:lnTo>
                  <a:lnTo>
                    <a:pt x="137" y="49"/>
                  </a:lnTo>
                  <a:lnTo>
                    <a:pt x="139" y="56"/>
                  </a:lnTo>
                  <a:lnTo>
                    <a:pt x="140" y="63"/>
                  </a:lnTo>
                  <a:lnTo>
                    <a:pt x="140" y="70"/>
                  </a:lnTo>
                  <a:close/>
                </a:path>
              </a:pathLst>
            </a:custGeom>
            <a:solidFill>
              <a:srgbClr val="A82926"/>
            </a:solidFill>
            <a:ln w="9525">
              <a:noFill/>
              <a:round/>
              <a:headEnd/>
              <a:tailEnd/>
            </a:ln>
          </p:spPr>
          <p:txBody>
            <a:bodyPr/>
            <a:lstStyle/>
            <a:p>
              <a:endParaRPr lang="en-US"/>
            </a:p>
          </p:txBody>
        </p:sp>
        <p:sp>
          <p:nvSpPr>
            <p:cNvPr id="550" name="Freeform 562"/>
            <p:cNvSpPr>
              <a:spLocks/>
            </p:cNvSpPr>
            <p:nvPr userDrawn="1"/>
          </p:nvSpPr>
          <p:spPr bwMode="auto">
            <a:xfrm>
              <a:off x="1104" y="1645"/>
              <a:ext cx="71" cy="102"/>
            </a:xfrm>
            <a:custGeom>
              <a:avLst/>
              <a:gdLst>
                <a:gd name="T0" fmla="*/ 12 w 428"/>
                <a:gd name="T1" fmla="*/ 12 h 613"/>
                <a:gd name="T2" fmla="*/ 12 w 428"/>
                <a:gd name="T3" fmla="*/ 13 h 613"/>
                <a:gd name="T4" fmla="*/ 11 w 428"/>
                <a:gd name="T5" fmla="*/ 14 h 613"/>
                <a:gd name="T6" fmla="*/ 11 w 428"/>
                <a:gd name="T7" fmla="*/ 15 h 613"/>
                <a:gd name="T8" fmla="*/ 10 w 428"/>
                <a:gd name="T9" fmla="*/ 15 h 613"/>
                <a:gd name="T10" fmla="*/ 10 w 428"/>
                <a:gd name="T11" fmla="*/ 16 h 613"/>
                <a:gd name="T12" fmla="*/ 8 w 428"/>
                <a:gd name="T13" fmla="*/ 17 h 613"/>
                <a:gd name="T14" fmla="*/ 6 w 428"/>
                <a:gd name="T15" fmla="*/ 17 h 613"/>
                <a:gd name="T16" fmla="*/ 4 w 428"/>
                <a:gd name="T17" fmla="*/ 17 h 613"/>
                <a:gd name="T18" fmla="*/ 2 w 428"/>
                <a:gd name="T19" fmla="*/ 16 h 613"/>
                <a:gd name="T20" fmla="*/ 0 w 428"/>
                <a:gd name="T21" fmla="*/ 15 h 613"/>
                <a:gd name="T22" fmla="*/ 2 w 428"/>
                <a:gd name="T23" fmla="*/ 14 h 613"/>
                <a:gd name="T24" fmla="*/ 4 w 428"/>
                <a:gd name="T25" fmla="*/ 15 h 613"/>
                <a:gd name="T26" fmla="*/ 6 w 428"/>
                <a:gd name="T27" fmla="*/ 15 h 613"/>
                <a:gd name="T28" fmla="*/ 7 w 428"/>
                <a:gd name="T29" fmla="*/ 15 h 613"/>
                <a:gd name="T30" fmla="*/ 8 w 428"/>
                <a:gd name="T31" fmla="*/ 15 h 613"/>
                <a:gd name="T32" fmla="*/ 8 w 428"/>
                <a:gd name="T33" fmla="*/ 14 h 613"/>
                <a:gd name="T34" fmla="*/ 9 w 428"/>
                <a:gd name="T35" fmla="*/ 13 h 613"/>
                <a:gd name="T36" fmla="*/ 9 w 428"/>
                <a:gd name="T37" fmla="*/ 13 h 613"/>
                <a:gd name="T38" fmla="*/ 9 w 428"/>
                <a:gd name="T39" fmla="*/ 12 h 613"/>
                <a:gd name="T40" fmla="*/ 9 w 428"/>
                <a:gd name="T41" fmla="*/ 11 h 613"/>
                <a:gd name="T42" fmla="*/ 8 w 428"/>
                <a:gd name="T43" fmla="*/ 11 h 613"/>
                <a:gd name="T44" fmla="*/ 8 w 428"/>
                <a:gd name="T45" fmla="*/ 10 h 613"/>
                <a:gd name="T46" fmla="*/ 7 w 428"/>
                <a:gd name="T47" fmla="*/ 10 h 613"/>
                <a:gd name="T48" fmla="*/ 5 w 428"/>
                <a:gd name="T49" fmla="*/ 9 h 613"/>
                <a:gd name="T50" fmla="*/ 3 w 428"/>
                <a:gd name="T51" fmla="*/ 9 h 613"/>
                <a:gd name="T52" fmla="*/ 2 w 428"/>
                <a:gd name="T53" fmla="*/ 8 h 613"/>
                <a:gd name="T54" fmla="*/ 1 w 428"/>
                <a:gd name="T55" fmla="*/ 7 h 613"/>
                <a:gd name="T56" fmla="*/ 1 w 428"/>
                <a:gd name="T57" fmla="*/ 6 h 613"/>
                <a:gd name="T58" fmla="*/ 1 w 428"/>
                <a:gd name="T59" fmla="*/ 5 h 613"/>
                <a:gd name="T60" fmla="*/ 1 w 428"/>
                <a:gd name="T61" fmla="*/ 4 h 613"/>
                <a:gd name="T62" fmla="*/ 1 w 428"/>
                <a:gd name="T63" fmla="*/ 3 h 613"/>
                <a:gd name="T64" fmla="*/ 1 w 428"/>
                <a:gd name="T65" fmla="*/ 2 h 613"/>
                <a:gd name="T66" fmla="*/ 2 w 428"/>
                <a:gd name="T67" fmla="*/ 1 h 613"/>
                <a:gd name="T68" fmla="*/ 4 w 428"/>
                <a:gd name="T69" fmla="*/ 0 h 613"/>
                <a:gd name="T70" fmla="*/ 6 w 428"/>
                <a:gd name="T71" fmla="*/ 0 h 613"/>
                <a:gd name="T72" fmla="*/ 7 w 428"/>
                <a:gd name="T73" fmla="*/ 0 h 613"/>
                <a:gd name="T74" fmla="*/ 9 w 428"/>
                <a:gd name="T75" fmla="*/ 0 h 613"/>
                <a:gd name="T76" fmla="*/ 11 w 428"/>
                <a:gd name="T77" fmla="*/ 1 h 613"/>
                <a:gd name="T78" fmla="*/ 9 w 428"/>
                <a:gd name="T79" fmla="*/ 3 h 613"/>
                <a:gd name="T80" fmla="*/ 8 w 428"/>
                <a:gd name="T81" fmla="*/ 2 h 613"/>
                <a:gd name="T82" fmla="*/ 6 w 428"/>
                <a:gd name="T83" fmla="*/ 2 h 613"/>
                <a:gd name="T84" fmla="*/ 5 w 428"/>
                <a:gd name="T85" fmla="*/ 2 h 613"/>
                <a:gd name="T86" fmla="*/ 4 w 428"/>
                <a:gd name="T87" fmla="*/ 2 h 613"/>
                <a:gd name="T88" fmla="*/ 4 w 428"/>
                <a:gd name="T89" fmla="*/ 3 h 613"/>
                <a:gd name="T90" fmla="*/ 3 w 428"/>
                <a:gd name="T91" fmla="*/ 3 h 613"/>
                <a:gd name="T92" fmla="*/ 3 w 428"/>
                <a:gd name="T93" fmla="*/ 4 h 613"/>
                <a:gd name="T94" fmla="*/ 3 w 428"/>
                <a:gd name="T95" fmla="*/ 5 h 613"/>
                <a:gd name="T96" fmla="*/ 3 w 428"/>
                <a:gd name="T97" fmla="*/ 6 h 613"/>
                <a:gd name="T98" fmla="*/ 4 w 428"/>
                <a:gd name="T99" fmla="*/ 6 h 613"/>
                <a:gd name="T100" fmla="*/ 4 w 428"/>
                <a:gd name="T101" fmla="*/ 6 h 613"/>
                <a:gd name="T102" fmla="*/ 5 w 428"/>
                <a:gd name="T103" fmla="*/ 7 h 613"/>
                <a:gd name="T104" fmla="*/ 7 w 428"/>
                <a:gd name="T105" fmla="*/ 7 h 613"/>
                <a:gd name="T106" fmla="*/ 9 w 428"/>
                <a:gd name="T107" fmla="*/ 8 h 613"/>
                <a:gd name="T108" fmla="*/ 10 w 428"/>
                <a:gd name="T109" fmla="*/ 8 h 613"/>
                <a:gd name="T110" fmla="*/ 11 w 428"/>
                <a:gd name="T111" fmla="*/ 9 h 613"/>
                <a:gd name="T112" fmla="*/ 11 w 428"/>
                <a:gd name="T113" fmla="*/ 10 h 613"/>
                <a:gd name="T114" fmla="*/ 12 w 428"/>
                <a:gd name="T115" fmla="*/ 11 h 6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28" h="613">
                  <a:moveTo>
                    <a:pt x="428" y="425"/>
                  </a:moveTo>
                  <a:lnTo>
                    <a:pt x="428" y="435"/>
                  </a:lnTo>
                  <a:lnTo>
                    <a:pt x="427" y="446"/>
                  </a:lnTo>
                  <a:lnTo>
                    <a:pt x="426" y="456"/>
                  </a:lnTo>
                  <a:lnTo>
                    <a:pt x="423" y="465"/>
                  </a:lnTo>
                  <a:lnTo>
                    <a:pt x="421" y="475"/>
                  </a:lnTo>
                  <a:lnTo>
                    <a:pt x="419" y="484"/>
                  </a:lnTo>
                  <a:lnTo>
                    <a:pt x="415" y="493"/>
                  </a:lnTo>
                  <a:lnTo>
                    <a:pt x="412" y="501"/>
                  </a:lnTo>
                  <a:lnTo>
                    <a:pt x="408" y="510"/>
                  </a:lnTo>
                  <a:lnTo>
                    <a:pt x="403" y="518"/>
                  </a:lnTo>
                  <a:lnTo>
                    <a:pt x="398" y="526"/>
                  </a:lnTo>
                  <a:lnTo>
                    <a:pt x="393" y="533"/>
                  </a:lnTo>
                  <a:lnTo>
                    <a:pt x="387" y="540"/>
                  </a:lnTo>
                  <a:lnTo>
                    <a:pt x="381" y="548"/>
                  </a:lnTo>
                  <a:lnTo>
                    <a:pt x="375" y="555"/>
                  </a:lnTo>
                  <a:lnTo>
                    <a:pt x="368" y="561"/>
                  </a:lnTo>
                  <a:lnTo>
                    <a:pt x="353" y="573"/>
                  </a:lnTo>
                  <a:lnTo>
                    <a:pt x="337" y="583"/>
                  </a:lnTo>
                  <a:lnTo>
                    <a:pt x="318" y="592"/>
                  </a:lnTo>
                  <a:lnTo>
                    <a:pt x="299" y="599"/>
                  </a:lnTo>
                  <a:lnTo>
                    <a:pt x="279" y="605"/>
                  </a:lnTo>
                  <a:lnTo>
                    <a:pt x="258" y="610"/>
                  </a:lnTo>
                  <a:lnTo>
                    <a:pt x="235" y="612"/>
                  </a:lnTo>
                  <a:lnTo>
                    <a:pt x="211" y="613"/>
                  </a:lnTo>
                  <a:lnTo>
                    <a:pt x="183" y="612"/>
                  </a:lnTo>
                  <a:lnTo>
                    <a:pt x="156" y="609"/>
                  </a:lnTo>
                  <a:lnTo>
                    <a:pt x="128" y="604"/>
                  </a:lnTo>
                  <a:lnTo>
                    <a:pt x="100" y="598"/>
                  </a:lnTo>
                  <a:lnTo>
                    <a:pt x="73" y="589"/>
                  </a:lnTo>
                  <a:lnTo>
                    <a:pt x="47" y="579"/>
                  </a:lnTo>
                  <a:lnTo>
                    <a:pt x="23" y="568"/>
                  </a:lnTo>
                  <a:lnTo>
                    <a:pt x="0" y="556"/>
                  </a:lnTo>
                  <a:lnTo>
                    <a:pt x="35" y="489"/>
                  </a:lnTo>
                  <a:lnTo>
                    <a:pt x="57" y="501"/>
                  </a:lnTo>
                  <a:lnTo>
                    <a:pt x="79" y="512"/>
                  </a:lnTo>
                  <a:lnTo>
                    <a:pt x="102" y="521"/>
                  </a:lnTo>
                  <a:lnTo>
                    <a:pt x="125" y="529"/>
                  </a:lnTo>
                  <a:lnTo>
                    <a:pt x="148" y="535"/>
                  </a:lnTo>
                  <a:lnTo>
                    <a:pt x="171" y="539"/>
                  </a:lnTo>
                  <a:lnTo>
                    <a:pt x="193" y="542"/>
                  </a:lnTo>
                  <a:lnTo>
                    <a:pt x="216" y="542"/>
                  </a:lnTo>
                  <a:lnTo>
                    <a:pt x="230" y="542"/>
                  </a:lnTo>
                  <a:lnTo>
                    <a:pt x="242" y="541"/>
                  </a:lnTo>
                  <a:lnTo>
                    <a:pt x="254" y="539"/>
                  </a:lnTo>
                  <a:lnTo>
                    <a:pt x="265" y="536"/>
                  </a:lnTo>
                  <a:lnTo>
                    <a:pt x="275" y="532"/>
                  </a:lnTo>
                  <a:lnTo>
                    <a:pt x="284" y="528"/>
                  </a:lnTo>
                  <a:lnTo>
                    <a:pt x="293" y="522"/>
                  </a:lnTo>
                  <a:lnTo>
                    <a:pt x="301" y="516"/>
                  </a:lnTo>
                  <a:lnTo>
                    <a:pt x="309" y="509"/>
                  </a:lnTo>
                  <a:lnTo>
                    <a:pt x="315" y="502"/>
                  </a:lnTo>
                  <a:lnTo>
                    <a:pt x="320" y="494"/>
                  </a:lnTo>
                  <a:lnTo>
                    <a:pt x="326" y="485"/>
                  </a:lnTo>
                  <a:lnTo>
                    <a:pt x="329" y="476"/>
                  </a:lnTo>
                  <a:lnTo>
                    <a:pt x="332" y="466"/>
                  </a:lnTo>
                  <a:lnTo>
                    <a:pt x="333" y="455"/>
                  </a:lnTo>
                  <a:lnTo>
                    <a:pt x="334" y="444"/>
                  </a:lnTo>
                  <a:lnTo>
                    <a:pt x="333" y="434"/>
                  </a:lnTo>
                  <a:lnTo>
                    <a:pt x="332" y="425"/>
                  </a:lnTo>
                  <a:lnTo>
                    <a:pt x="331" y="417"/>
                  </a:lnTo>
                  <a:lnTo>
                    <a:pt x="328" y="409"/>
                  </a:lnTo>
                  <a:lnTo>
                    <a:pt x="325" y="401"/>
                  </a:lnTo>
                  <a:lnTo>
                    <a:pt x="320" y="394"/>
                  </a:lnTo>
                  <a:lnTo>
                    <a:pt x="316" y="388"/>
                  </a:lnTo>
                  <a:lnTo>
                    <a:pt x="310" y="382"/>
                  </a:lnTo>
                  <a:lnTo>
                    <a:pt x="304" y="377"/>
                  </a:lnTo>
                  <a:lnTo>
                    <a:pt x="298" y="372"/>
                  </a:lnTo>
                  <a:lnTo>
                    <a:pt x="290" y="367"/>
                  </a:lnTo>
                  <a:lnTo>
                    <a:pt x="281" y="363"/>
                  </a:lnTo>
                  <a:lnTo>
                    <a:pt x="272" y="359"/>
                  </a:lnTo>
                  <a:lnTo>
                    <a:pt x="262" y="356"/>
                  </a:lnTo>
                  <a:lnTo>
                    <a:pt x="251" y="352"/>
                  </a:lnTo>
                  <a:lnTo>
                    <a:pt x="239" y="350"/>
                  </a:lnTo>
                  <a:lnTo>
                    <a:pt x="167" y="334"/>
                  </a:lnTo>
                  <a:lnTo>
                    <a:pt x="150" y="330"/>
                  </a:lnTo>
                  <a:lnTo>
                    <a:pt x="134" y="325"/>
                  </a:lnTo>
                  <a:lnTo>
                    <a:pt x="119" y="319"/>
                  </a:lnTo>
                  <a:lnTo>
                    <a:pt x="104" y="313"/>
                  </a:lnTo>
                  <a:lnTo>
                    <a:pt x="91" y="305"/>
                  </a:lnTo>
                  <a:lnTo>
                    <a:pt x="80" y="297"/>
                  </a:lnTo>
                  <a:lnTo>
                    <a:pt x="69" y="288"/>
                  </a:lnTo>
                  <a:lnTo>
                    <a:pt x="59" y="278"/>
                  </a:lnTo>
                  <a:lnTo>
                    <a:pt x="51" y="267"/>
                  </a:lnTo>
                  <a:lnTo>
                    <a:pt x="43" y="256"/>
                  </a:lnTo>
                  <a:lnTo>
                    <a:pt x="37" y="245"/>
                  </a:lnTo>
                  <a:lnTo>
                    <a:pt x="32" y="232"/>
                  </a:lnTo>
                  <a:lnTo>
                    <a:pt x="28" y="219"/>
                  </a:lnTo>
                  <a:lnTo>
                    <a:pt x="25" y="205"/>
                  </a:lnTo>
                  <a:lnTo>
                    <a:pt x="23" y="191"/>
                  </a:lnTo>
                  <a:lnTo>
                    <a:pt x="23" y="177"/>
                  </a:lnTo>
                  <a:lnTo>
                    <a:pt x="24" y="158"/>
                  </a:lnTo>
                  <a:lnTo>
                    <a:pt x="26" y="140"/>
                  </a:lnTo>
                  <a:lnTo>
                    <a:pt x="28" y="131"/>
                  </a:lnTo>
                  <a:lnTo>
                    <a:pt x="31" y="121"/>
                  </a:lnTo>
                  <a:lnTo>
                    <a:pt x="34" y="113"/>
                  </a:lnTo>
                  <a:lnTo>
                    <a:pt x="38" y="105"/>
                  </a:lnTo>
                  <a:lnTo>
                    <a:pt x="46" y="90"/>
                  </a:lnTo>
                  <a:lnTo>
                    <a:pt x="55" y="75"/>
                  </a:lnTo>
                  <a:lnTo>
                    <a:pt x="67" y="62"/>
                  </a:lnTo>
                  <a:lnTo>
                    <a:pt x="79" y="50"/>
                  </a:lnTo>
                  <a:lnTo>
                    <a:pt x="93" y="39"/>
                  </a:lnTo>
                  <a:lnTo>
                    <a:pt x="109" y="30"/>
                  </a:lnTo>
                  <a:lnTo>
                    <a:pt x="126" y="21"/>
                  </a:lnTo>
                  <a:lnTo>
                    <a:pt x="144" y="13"/>
                  </a:lnTo>
                  <a:lnTo>
                    <a:pt x="163" y="8"/>
                  </a:lnTo>
                  <a:lnTo>
                    <a:pt x="183" y="3"/>
                  </a:lnTo>
                  <a:lnTo>
                    <a:pt x="204" y="1"/>
                  </a:lnTo>
                  <a:lnTo>
                    <a:pt x="227" y="0"/>
                  </a:lnTo>
                  <a:lnTo>
                    <a:pt x="249" y="1"/>
                  </a:lnTo>
                  <a:lnTo>
                    <a:pt x="271" y="3"/>
                  </a:lnTo>
                  <a:lnTo>
                    <a:pt x="294" y="7"/>
                  </a:lnTo>
                  <a:lnTo>
                    <a:pt x="317" y="13"/>
                  </a:lnTo>
                  <a:lnTo>
                    <a:pt x="341" y="20"/>
                  </a:lnTo>
                  <a:lnTo>
                    <a:pt x="362" y="28"/>
                  </a:lnTo>
                  <a:lnTo>
                    <a:pt x="382" y="37"/>
                  </a:lnTo>
                  <a:lnTo>
                    <a:pt x="401" y="47"/>
                  </a:lnTo>
                  <a:lnTo>
                    <a:pt x="368" y="113"/>
                  </a:lnTo>
                  <a:lnTo>
                    <a:pt x="349" y="104"/>
                  </a:lnTo>
                  <a:lnTo>
                    <a:pt x="331" y="96"/>
                  </a:lnTo>
                  <a:lnTo>
                    <a:pt x="313" y="89"/>
                  </a:lnTo>
                  <a:lnTo>
                    <a:pt x="296" y="83"/>
                  </a:lnTo>
                  <a:lnTo>
                    <a:pt x="278" y="78"/>
                  </a:lnTo>
                  <a:lnTo>
                    <a:pt x="261" y="75"/>
                  </a:lnTo>
                  <a:lnTo>
                    <a:pt x="243" y="73"/>
                  </a:lnTo>
                  <a:lnTo>
                    <a:pt x="224" y="72"/>
                  </a:lnTo>
                  <a:lnTo>
                    <a:pt x="211" y="72"/>
                  </a:lnTo>
                  <a:lnTo>
                    <a:pt x="200" y="73"/>
                  </a:lnTo>
                  <a:lnTo>
                    <a:pt x="189" y="75"/>
                  </a:lnTo>
                  <a:lnTo>
                    <a:pt x="179" y="78"/>
                  </a:lnTo>
                  <a:lnTo>
                    <a:pt x="170" y="82"/>
                  </a:lnTo>
                  <a:lnTo>
                    <a:pt x="161" y="86"/>
                  </a:lnTo>
                  <a:lnTo>
                    <a:pt x="153" y="91"/>
                  </a:lnTo>
                  <a:lnTo>
                    <a:pt x="145" y="98"/>
                  </a:lnTo>
                  <a:lnTo>
                    <a:pt x="138" y="104"/>
                  </a:lnTo>
                  <a:lnTo>
                    <a:pt x="132" y="111"/>
                  </a:lnTo>
                  <a:lnTo>
                    <a:pt x="127" y="119"/>
                  </a:lnTo>
                  <a:lnTo>
                    <a:pt x="123" y="128"/>
                  </a:lnTo>
                  <a:lnTo>
                    <a:pt x="120" y="137"/>
                  </a:lnTo>
                  <a:lnTo>
                    <a:pt x="117" y="146"/>
                  </a:lnTo>
                  <a:lnTo>
                    <a:pt x="116" y="156"/>
                  </a:lnTo>
                  <a:lnTo>
                    <a:pt x="115" y="166"/>
                  </a:lnTo>
                  <a:lnTo>
                    <a:pt x="115" y="174"/>
                  </a:lnTo>
                  <a:lnTo>
                    <a:pt x="116" y="182"/>
                  </a:lnTo>
                  <a:lnTo>
                    <a:pt x="119" y="189"/>
                  </a:lnTo>
                  <a:lnTo>
                    <a:pt x="121" y="196"/>
                  </a:lnTo>
                  <a:lnTo>
                    <a:pt x="123" y="203"/>
                  </a:lnTo>
                  <a:lnTo>
                    <a:pt x="126" y="209"/>
                  </a:lnTo>
                  <a:lnTo>
                    <a:pt x="130" y="214"/>
                  </a:lnTo>
                  <a:lnTo>
                    <a:pt x="134" y="219"/>
                  </a:lnTo>
                  <a:lnTo>
                    <a:pt x="139" y="224"/>
                  </a:lnTo>
                  <a:lnTo>
                    <a:pt x="145" y="230"/>
                  </a:lnTo>
                  <a:lnTo>
                    <a:pt x="152" y="234"/>
                  </a:lnTo>
                  <a:lnTo>
                    <a:pt x="159" y="238"/>
                  </a:lnTo>
                  <a:lnTo>
                    <a:pt x="168" y="241"/>
                  </a:lnTo>
                  <a:lnTo>
                    <a:pt x="177" y="244"/>
                  </a:lnTo>
                  <a:lnTo>
                    <a:pt x="187" y="247"/>
                  </a:lnTo>
                  <a:lnTo>
                    <a:pt x="198" y="249"/>
                  </a:lnTo>
                  <a:lnTo>
                    <a:pt x="274" y="265"/>
                  </a:lnTo>
                  <a:lnTo>
                    <a:pt x="293" y="270"/>
                  </a:lnTo>
                  <a:lnTo>
                    <a:pt x="310" y="275"/>
                  </a:lnTo>
                  <a:lnTo>
                    <a:pt x="327" y="281"/>
                  </a:lnTo>
                  <a:lnTo>
                    <a:pt x="342" y="287"/>
                  </a:lnTo>
                  <a:lnTo>
                    <a:pt x="355" y="295"/>
                  </a:lnTo>
                  <a:lnTo>
                    <a:pt x="368" y="303"/>
                  </a:lnTo>
                  <a:lnTo>
                    <a:pt x="379" y="312"/>
                  </a:lnTo>
                  <a:lnTo>
                    <a:pt x="389" y="321"/>
                  </a:lnTo>
                  <a:lnTo>
                    <a:pt x="398" y="331"/>
                  </a:lnTo>
                  <a:lnTo>
                    <a:pt x="406" y="343"/>
                  </a:lnTo>
                  <a:lnTo>
                    <a:pt x="412" y="355"/>
                  </a:lnTo>
                  <a:lnTo>
                    <a:pt x="418" y="368"/>
                  </a:lnTo>
                  <a:lnTo>
                    <a:pt x="422" y="381"/>
                  </a:lnTo>
                  <a:lnTo>
                    <a:pt x="426" y="395"/>
                  </a:lnTo>
                  <a:lnTo>
                    <a:pt x="428" y="410"/>
                  </a:lnTo>
                  <a:lnTo>
                    <a:pt x="428" y="425"/>
                  </a:lnTo>
                  <a:close/>
                </a:path>
              </a:pathLst>
            </a:custGeom>
            <a:solidFill>
              <a:srgbClr val="A82926"/>
            </a:solidFill>
            <a:ln w="9525">
              <a:noFill/>
              <a:round/>
              <a:headEnd/>
              <a:tailEnd/>
            </a:ln>
          </p:spPr>
          <p:txBody>
            <a:bodyPr/>
            <a:lstStyle/>
            <a:p>
              <a:endParaRPr lang="en-US"/>
            </a:p>
          </p:txBody>
        </p:sp>
        <p:sp>
          <p:nvSpPr>
            <p:cNvPr id="551" name="Freeform 563"/>
            <p:cNvSpPr>
              <a:spLocks/>
            </p:cNvSpPr>
            <p:nvPr userDrawn="1"/>
          </p:nvSpPr>
          <p:spPr bwMode="auto">
            <a:xfrm>
              <a:off x="1195" y="1646"/>
              <a:ext cx="69" cy="100"/>
            </a:xfrm>
            <a:custGeom>
              <a:avLst/>
              <a:gdLst>
                <a:gd name="T0" fmla="*/ 11 w 413"/>
                <a:gd name="T1" fmla="*/ 15 h 601"/>
                <a:gd name="T2" fmla="*/ 10 w 413"/>
                <a:gd name="T3" fmla="*/ 16 h 601"/>
                <a:gd name="T4" fmla="*/ 9 w 413"/>
                <a:gd name="T5" fmla="*/ 16 h 601"/>
                <a:gd name="T6" fmla="*/ 8 w 413"/>
                <a:gd name="T7" fmla="*/ 16 h 601"/>
                <a:gd name="T8" fmla="*/ 7 w 413"/>
                <a:gd name="T9" fmla="*/ 17 h 601"/>
                <a:gd name="T10" fmla="*/ 6 w 413"/>
                <a:gd name="T11" fmla="*/ 17 h 601"/>
                <a:gd name="T12" fmla="*/ 5 w 413"/>
                <a:gd name="T13" fmla="*/ 16 h 601"/>
                <a:gd name="T14" fmla="*/ 4 w 413"/>
                <a:gd name="T15" fmla="*/ 16 h 601"/>
                <a:gd name="T16" fmla="*/ 3 w 413"/>
                <a:gd name="T17" fmla="*/ 16 h 601"/>
                <a:gd name="T18" fmla="*/ 2 w 413"/>
                <a:gd name="T19" fmla="*/ 15 h 601"/>
                <a:gd name="T20" fmla="*/ 2 w 413"/>
                <a:gd name="T21" fmla="*/ 14 h 601"/>
                <a:gd name="T22" fmla="*/ 1 w 413"/>
                <a:gd name="T23" fmla="*/ 13 h 601"/>
                <a:gd name="T24" fmla="*/ 1 w 413"/>
                <a:gd name="T25" fmla="*/ 12 h 601"/>
                <a:gd name="T26" fmla="*/ 0 w 413"/>
                <a:gd name="T27" fmla="*/ 11 h 601"/>
                <a:gd name="T28" fmla="*/ 0 w 413"/>
                <a:gd name="T29" fmla="*/ 9 h 601"/>
                <a:gd name="T30" fmla="*/ 0 w 413"/>
                <a:gd name="T31" fmla="*/ 7 h 601"/>
                <a:gd name="T32" fmla="*/ 0 w 413"/>
                <a:gd name="T33" fmla="*/ 5 h 601"/>
                <a:gd name="T34" fmla="*/ 1 w 413"/>
                <a:gd name="T35" fmla="*/ 4 h 601"/>
                <a:gd name="T36" fmla="*/ 2 w 413"/>
                <a:gd name="T37" fmla="*/ 3 h 601"/>
                <a:gd name="T38" fmla="*/ 2 w 413"/>
                <a:gd name="T39" fmla="*/ 2 h 601"/>
                <a:gd name="T40" fmla="*/ 3 w 413"/>
                <a:gd name="T41" fmla="*/ 1 h 601"/>
                <a:gd name="T42" fmla="*/ 4 w 413"/>
                <a:gd name="T43" fmla="*/ 1 h 601"/>
                <a:gd name="T44" fmla="*/ 4 w 413"/>
                <a:gd name="T45" fmla="*/ 0 h 601"/>
                <a:gd name="T46" fmla="*/ 5 w 413"/>
                <a:gd name="T47" fmla="*/ 0 h 601"/>
                <a:gd name="T48" fmla="*/ 6 w 413"/>
                <a:gd name="T49" fmla="*/ 0 h 601"/>
                <a:gd name="T50" fmla="*/ 7 w 413"/>
                <a:gd name="T51" fmla="*/ 0 h 601"/>
                <a:gd name="T52" fmla="*/ 8 w 413"/>
                <a:gd name="T53" fmla="*/ 0 h 601"/>
                <a:gd name="T54" fmla="*/ 9 w 413"/>
                <a:gd name="T55" fmla="*/ 0 h 601"/>
                <a:gd name="T56" fmla="*/ 10 w 413"/>
                <a:gd name="T57" fmla="*/ 1 h 601"/>
                <a:gd name="T58" fmla="*/ 10 w 413"/>
                <a:gd name="T59" fmla="*/ 3 h 601"/>
                <a:gd name="T60" fmla="*/ 9 w 413"/>
                <a:gd name="T61" fmla="*/ 3 h 601"/>
                <a:gd name="T62" fmla="*/ 8 w 413"/>
                <a:gd name="T63" fmla="*/ 2 h 601"/>
                <a:gd name="T64" fmla="*/ 7 w 413"/>
                <a:gd name="T65" fmla="*/ 2 h 601"/>
                <a:gd name="T66" fmla="*/ 6 w 413"/>
                <a:gd name="T67" fmla="*/ 2 h 601"/>
                <a:gd name="T68" fmla="*/ 5 w 413"/>
                <a:gd name="T69" fmla="*/ 2 h 601"/>
                <a:gd name="T70" fmla="*/ 5 w 413"/>
                <a:gd name="T71" fmla="*/ 3 h 601"/>
                <a:gd name="T72" fmla="*/ 4 w 413"/>
                <a:gd name="T73" fmla="*/ 3 h 601"/>
                <a:gd name="T74" fmla="*/ 4 w 413"/>
                <a:gd name="T75" fmla="*/ 4 h 601"/>
                <a:gd name="T76" fmla="*/ 3 w 413"/>
                <a:gd name="T77" fmla="*/ 5 h 601"/>
                <a:gd name="T78" fmla="*/ 3 w 413"/>
                <a:gd name="T79" fmla="*/ 7 h 601"/>
                <a:gd name="T80" fmla="*/ 3 w 413"/>
                <a:gd name="T81" fmla="*/ 10 h 601"/>
                <a:gd name="T82" fmla="*/ 3 w 413"/>
                <a:gd name="T83" fmla="*/ 11 h 601"/>
                <a:gd name="T84" fmla="*/ 4 w 413"/>
                <a:gd name="T85" fmla="*/ 13 h 601"/>
                <a:gd name="T86" fmla="*/ 4 w 413"/>
                <a:gd name="T87" fmla="*/ 14 h 601"/>
                <a:gd name="T88" fmla="*/ 5 w 413"/>
                <a:gd name="T89" fmla="*/ 14 h 601"/>
                <a:gd name="T90" fmla="*/ 7 w 413"/>
                <a:gd name="T91" fmla="*/ 15 h 601"/>
                <a:gd name="T92" fmla="*/ 7 w 413"/>
                <a:gd name="T93" fmla="*/ 15 h 601"/>
                <a:gd name="T94" fmla="*/ 8 w 413"/>
                <a:gd name="T95" fmla="*/ 14 h 601"/>
                <a:gd name="T96" fmla="*/ 9 w 413"/>
                <a:gd name="T97" fmla="*/ 14 h 601"/>
                <a:gd name="T98" fmla="*/ 10 w 413"/>
                <a:gd name="T99" fmla="*/ 13 h 6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13" h="601">
                  <a:moveTo>
                    <a:pt x="413" y="525"/>
                  </a:moveTo>
                  <a:lnTo>
                    <a:pt x="403" y="535"/>
                  </a:lnTo>
                  <a:lnTo>
                    <a:pt x="393" y="545"/>
                  </a:lnTo>
                  <a:lnTo>
                    <a:pt x="382" y="553"/>
                  </a:lnTo>
                  <a:lnTo>
                    <a:pt x="372" y="560"/>
                  </a:lnTo>
                  <a:lnTo>
                    <a:pt x="363" y="567"/>
                  </a:lnTo>
                  <a:lnTo>
                    <a:pt x="353" y="573"/>
                  </a:lnTo>
                  <a:lnTo>
                    <a:pt x="343" y="579"/>
                  </a:lnTo>
                  <a:lnTo>
                    <a:pt x="333" y="584"/>
                  </a:lnTo>
                  <a:lnTo>
                    <a:pt x="322" y="588"/>
                  </a:lnTo>
                  <a:lnTo>
                    <a:pt x="312" y="591"/>
                  </a:lnTo>
                  <a:lnTo>
                    <a:pt x="301" y="595"/>
                  </a:lnTo>
                  <a:lnTo>
                    <a:pt x="289" y="597"/>
                  </a:lnTo>
                  <a:lnTo>
                    <a:pt x="276" y="599"/>
                  </a:lnTo>
                  <a:lnTo>
                    <a:pt x="264" y="600"/>
                  </a:lnTo>
                  <a:lnTo>
                    <a:pt x="251" y="601"/>
                  </a:lnTo>
                  <a:lnTo>
                    <a:pt x="238" y="601"/>
                  </a:lnTo>
                  <a:lnTo>
                    <a:pt x="223" y="601"/>
                  </a:lnTo>
                  <a:lnTo>
                    <a:pt x="209" y="600"/>
                  </a:lnTo>
                  <a:lnTo>
                    <a:pt x="194" y="598"/>
                  </a:lnTo>
                  <a:lnTo>
                    <a:pt x="180" y="596"/>
                  </a:lnTo>
                  <a:lnTo>
                    <a:pt x="167" y="593"/>
                  </a:lnTo>
                  <a:lnTo>
                    <a:pt x="154" y="589"/>
                  </a:lnTo>
                  <a:lnTo>
                    <a:pt x="142" y="585"/>
                  </a:lnTo>
                  <a:lnTo>
                    <a:pt x="131" y="580"/>
                  </a:lnTo>
                  <a:lnTo>
                    <a:pt x="120" y="574"/>
                  </a:lnTo>
                  <a:lnTo>
                    <a:pt x="109" y="568"/>
                  </a:lnTo>
                  <a:lnTo>
                    <a:pt x="99" y="561"/>
                  </a:lnTo>
                  <a:lnTo>
                    <a:pt x="89" y="553"/>
                  </a:lnTo>
                  <a:lnTo>
                    <a:pt x="79" y="545"/>
                  </a:lnTo>
                  <a:lnTo>
                    <a:pt x="70" y="535"/>
                  </a:lnTo>
                  <a:lnTo>
                    <a:pt x="62" y="525"/>
                  </a:lnTo>
                  <a:lnTo>
                    <a:pt x="55" y="515"/>
                  </a:lnTo>
                  <a:lnTo>
                    <a:pt x="48" y="504"/>
                  </a:lnTo>
                  <a:lnTo>
                    <a:pt x="41" y="494"/>
                  </a:lnTo>
                  <a:lnTo>
                    <a:pt x="35" y="483"/>
                  </a:lnTo>
                  <a:lnTo>
                    <a:pt x="30" y="472"/>
                  </a:lnTo>
                  <a:lnTo>
                    <a:pt x="25" y="461"/>
                  </a:lnTo>
                  <a:lnTo>
                    <a:pt x="21" y="449"/>
                  </a:lnTo>
                  <a:lnTo>
                    <a:pt x="17" y="437"/>
                  </a:lnTo>
                  <a:lnTo>
                    <a:pt x="13" y="424"/>
                  </a:lnTo>
                  <a:lnTo>
                    <a:pt x="7" y="399"/>
                  </a:lnTo>
                  <a:lnTo>
                    <a:pt x="3" y="372"/>
                  </a:lnTo>
                  <a:lnTo>
                    <a:pt x="1" y="343"/>
                  </a:lnTo>
                  <a:lnTo>
                    <a:pt x="0" y="311"/>
                  </a:lnTo>
                  <a:lnTo>
                    <a:pt x="0" y="288"/>
                  </a:lnTo>
                  <a:lnTo>
                    <a:pt x="1" y="267"/>
                  </a:lnTo>
                  <a:lnTo>
                    <a:pt x="3" y="246"/>
                  </a:lnTo>
                  <a:lnTo>
                    <a:pt x="6" y="227"/>
                  </a:lnTo>
                  <a:lnTo>
                    <a:pt x="10" y="208"/>
                  </a:lnTo>
                  <a:lnTo>
                    <a:pt x="14" y="191"/>
                  </a:lnTo>
                  <a:lnTo>
                    <a:pt x="19" y="175"/>
                  </a:lnTo>
                  <a:lnTo>
                    <a:pt x="24" y="161"/>
                  </a:lnTo>
                  <a:lnTo>
                    <a:pt x="31" y="147"/>
                  </a:lnTo>
                  <a:lnTo>
                    <a:pt x="37" y="134"/>
                  </a:lnTo>
                  <a:lnTo>
                    <a:pt x="45" y="121"/>
                  </a:lnTo>
                  <a:lnTo>
                    <a:pt x="52" y="108"/>
                  </a:lnTo>
                  <a:lnTo>
                    <a:pt x="60" y="97"/>
                  </a:lnTo>
                  <a:lnTo>
                    <a:pt x="68" y="87"/>
                  </a:lnTo>
                  <a:lnTo>
                    <a:pt x="77" y="77"/>
                  </a:lnTo>
                  <a:lnTo>
                    <a:pt x="87" y="67"/>
                  </a:lnTo>
                  <a:lnTo>
                    <a:pt x="95" y="59"/>
                  </a:lnTo>
                  <a:lnTo>
                    <a:pt x="103" y="52"/>
                  </a:lnTo>
                  <a:lnTo>
                    <a:pt x="112" y="45"/>
                  </a:lnTo>
                  <a:lnTo>
                    <a:pt x="121" y="38"/>
                  </a:lnTo>
                  <a:lnTo>
                    <a:pt x="130" y="32"/>
                  </a:lnTo>
                  <a:lnTo>
                    <a:pt x="139" y="27"/>
                  </a:lnTo>
                  <a:lnTo>
                    <a:pt x="149" y="22"/>
                  </a:lnTo>
                  <a:lnTo>
                    <a:pt x="158" y="18"/>
                  </a:lnTo>
                  <a:lnTo>
                    <a:pt x="168" y="14"/>
                  </a:lnTo>
                  <a:lnTo>
                    <a:pt x="178" y="9"/>
                  </a:lnTo>
                  <a:lnTo>
                    <a:pt x="189" y="6"/>
                  </a:lnTo>
                  <a:lnTo>
                    <a:pt x="199" y="4"/>
                  </a:lnTo>
                  <a:lnTo>
                    <a:pt x="209" y="2"/>
                  </a:lnTo>
                  <a:lnTo>
                    <a:pt x="220" y="1"/>
                  </a:lnTo>
                  <a:lnTo>
                    <a:pt x="231" y="0"/>
                  </a:lnTo>
                  <a:lnTo>
                    <a:pt x="241" y="0"/>
                  </a:lnTo>
                  <a:lnTo>
                    <a:pt x="255" y="0"/>
                  </a:lnTo>
                  <a:lnTo>
                    <a:pt x="267" y="1"/>
                  </a:lnTo>
                  <a:lnTo>
                    <a:pt x="279" y="3"/>
                  </a:lnTo>
                  <a:lnTo>
                    <a:pt x="292" y="5"/>
                  </a:lnTo>
                  <a:lnTo>
                    <a:pt x="302" y="7"/>
                  </a:lnTo>
                  <a:lnTo>
                    <a:pt x="313" y="10"/>
                  </a:lnTo>
                  <a:lnTo>
                    <a:pt x="322" y="15"/>
                  </a:lnTo>
                  <a:lnTo>
                    <a:pt x="331" y="19"/>
                  </a:lnTo>
                  <a:lnTo>
                    <a:pt x="349" y="29"/>
                  </a:lnTo>
                  <a:lnTo>
                    <a:pt x="366" y="39"/>
                  </a:lnTo>
                  <a:lnTo>
                    <a:pt x="382" y="50"/>
                  </a:lnTo>
                  <a:lnTo>
                    <a:pt x="399" y="63"/>
                  </a:lnTo>
                  <a:lnTo>
                    <a:pt x="349" y="125"/>
                  </a:lnTo>
                  <a:lnTo>
                    <a:pt x="334" y="113"/>
                  </a:lnTo>
                  <a:lnTo>
                    <a:pt x="321" y="103"/>
                  </a:lnTo>
                  <a:lnTo>
                    <a:pt x="308" y="95"/>
                  </a:lnTo>
                  <a:lnTo>
                    <a:pt x="296" y="89"/>
                  </a:lnTo>
                  <a:lnTo>
                    <a:pt x="283" y="84"/>
                  </a:lnTo>
                  <a:lnTo>
                    <a:pt x="270" y="81"/>
                  </a:lnTo>
                  <a:lnTo>
                    <a:pt x="255" y="79"/>
                  </a:lnTo>
                  <a:lnTo>
                    <a:pt x="239" y="79"/>
                  </a:lnTo>
                  <a:lnTo>
                    <a:pt x="231" y="79"/>
                  </a:lnTo>
                  <a:lnTo>
                    <a:pt x="223" y="80"/>
                  </a:lnTo>
                  <a:lnTo>
                    <a:pt x="215" y="81"/>
                  </a:lnTo>
                  <a:lnTo>
                    <a:pt x="207" y="83"/>
                  </a:lnTo>
                  <a:lnTo>
                    <a:pt x="199" y="85"/>
                  </a:lnTo>
                  <a:lnTo>
                    <a:pt x="192" y="88"/>
                  </a:lnTo>
                  <a:lnTo>
                    <a:pt x="184" y="92"/>
                  </a:lnTo>
                  <a:lnTo>
                    <a:pt x="176" y="96"/>
                  </a:lnTo>
                  <a:lnTo>
                    <a:pt x="169" y="100"/>
                  </a:lnTo>
                  <a:lnTo>
                    <a:pt x="162" y="105"/>
                  </a:lnTo>
                  <a:lnTo>
                    <a:pt x="156" y="110"/>
                  </a:lnTo>
                  <a:lnTo>
                    <a:pt x="150" y="116"/>
                  </a:lnTo>
                  <a:lnTo>
                    <a:pt x="145" y="123"/>
                  </a:lnTo>
                  <a:lnTo>
                    <a:pt x="140" y="129"/>
                  </a:lnTo>
                  <a:lnTo>
                    <a:pt x="135" y="136"/>
                  </a:lnTo>
                  <a:lnTo>
                    <a:pt x="131" y="143"/>
                  </a:lnTo>
                  <a:lnTo>
                    <a:pt x="123" y="159"/>
                  </a:lnTo>
                  <a:lnTo>
                    <a:pt x="117" y="177"/>
                  </a:lnTo>
                  <a:lnTo>
                    <a:pt x="112" y="197"/>
                  </a:lnTo>
                  <a:lnTo>
                    <a:pt x="107" y="220"/>
                  </a:lnTo>
                  <a:lnTo>
                    <a:pt x="104" y="245"/>
                  </a:lnTo>
                  <a:lnTo>
                    <a:pt x="101" y="271"/>
                  </a:lnTo>
                  <a:lnTo>
                    <a:pt x="100" y="300"/>
                  </a:lnTo>
                  <a:lnTo>
                    <a:pt x="99" y="331"/>
                  </a:lnTo>
                  <a:lnTo>
                    <a:pt x="100" y="355"/>
                  </a:lnTo>
                  <a:lnTo>
                    <a:pt x="101" y="377"/>
                  </a:lnTo>
                  <a:lnTo>
                    <a:pt x="104" y="397"/>
                  </a:lnTo>
                  <a:lnTo>
                    <a:pt x="108" y="417"/>
                  </a:lnTo>
                  <a:lnTo>
                    <a:pt x="113" y="435"/>
                  </a:lnTo>
                  <a:lnTo>
                    <a:pt x="119" y="451"/>
                  </a:lnTo>
                  <a:lnTo>
                    <a:pt x="127" y="466"/>
                  </a:lnTo>
                  <a:lnTo>
                    <a:pt x="135" y="479"/>
                  </a:lnTo>
                  <a:lnTo>
                    <a:pt x="144" y="491"/>
                  </a:lnTo>
                  <a:lnTo>
                    <a:pt x="155" y="501"/>
                  </a:lnTo>
                  <a:lnTo>
                    <a:pt x="166" y="510"/>
                  </a:lnTo>
                  <a:lnTo>
                    <a:pt x="179" y="517"/>
                  </a:lnTo>
                  <a:lnTo>
                    <a:pt x="194" y="523"/>
                  </a:lnTo>
                  <a:lnTo>
                    <a:pt x="208" y="527"/>
                  </a:lnTo>
                  <a:lnTo>
                    <a:pt x="224" y="529"/>
                  </a:lnTo>
                  <a:lnTo>
                    <a:pt x="240" y="530"/>
                  </a:lnTo>
                  <a:lnTo>
                    <a:pt x="249" y="529"/>
                  </a:lnTo>
                  <a:lnTo>
                    <a:pt x="258" y="529"/>
                  </a:lnTo>
                  <a:lnTo>
                    <a:pt x="266" y="528"/>
                  </a:lnTo>
                  <a:lnTo>
                    <a:pt x="274" y="526"/>
                  </a:lnTo>
                  <a:lnTo>
                    <a:pt x="283" y="524"/>
                  </a:lnTo>
                  <a:lnTo>
                    <a:pt x="292" y="521"/>
                  </a:lnTo>
                  <a:lnTo>
                    <a:pt x="299" y="518"/>
                  </a:lnTo>
                  <a:lnTo>
                    <a:pt x="307" y="514"/>
                  </a:lnTo>
                  <a:lnTo>
                    <a:pt x="322" y="506"/>
                  </a:lnTo>
                  <a:lnTo>
                    <a:pt x="337" y="495"/>
                  </a:lnTo>
                  <a:lnTo>
                    <a:pt x="350" y="483"/>
                  </a:lnTo>
                  <a:lnTo>
                    <a:pt x="363" y="468"/>
                  </a:lnTo>
                  <a:lnTo>
                    <a:pt x="413" y="525"/>
                  </a:lnTo>
                  <a:close/>
                </a:path>
              </a:pathLst>
            </a:custGeom>
            <a:solidFill>
              <a:srgbClr val="A82926"/>
            </a:solidFill>
            <a:ln w="9525">
              <a:noFill/>
              <a:round/>
              <a:headEnd/>
              <a:tailEnd/>
            </a:ln>
          </p:spPr>
          <p:txBody>
            <a:bodyPr/>
            <a:lstStyle/>
            <a:p>
              <a:endParaRPr lang="en-US"/>
            </a:p>
          </p:txBody>
        </p:sp>
        <p:sp>
          <p:nvSpPr>
            <p:cNvPr id="552" name="Freeform 564"/>
            <p:cNvSpPr>
              <a:spLocks/>
            </p:cNvSpPr>
            <p:nvPr userDrawn="1"/>
          </p:nvSpPr>
          <p:spPr bwMode="auto">
            <a:xfrm>
              <a:off x="1282" y="1604"/>
              <a:ext cx="75" cy="140"/>
            </a:xfrm>
            <a:custGeom>
              <a:avLst/>
              <a:gdLst>
                <a:gd name="T0" fmla="*/ 10 w 449"/>
                <a:gd name="T1" fmla="*/ 12 h 842"/>
                <a:gd name="T2" fmla="*/ 10 w 449"/>
                <a:gd name="T3" fmla="*/ 11 h 842"/>
                <a:gd name="T4" fmla="*/ 10 w 449"/>
                <a:gd name="T5" fmla="*/ 11 h 842"/>
                <a:gd name="T6" fmla="*/ 10 w 449"/>
                <a:gd name="T7" fmla="*/ 10 h 842"/>
                <a:gd name="T8" fmla="*/ 10 w 449"/>
                <a:gd name="T9" fmla="*/ 10 h 842"/>
                <a:gd name="T10" fmla="*/ 9 w 449"/>
                <a:gd name="T11" fmla="*/ 10 h 842"/>
                <a:gd name="T12" fmla="*/ 9 w 449"/>
                <a:gd name="T13" fmla="*/ 9 h 842"/>
                <a:gd name="T14" fmla="*/ 8 w 449"/>
                <a:gd name="T15" fmla="*/ 9 h 842"/>
                <a:gd name="T16" fmla="*/ 8 w 449"/>
                <a:gd name="T17" fmla="*/ 9 h 842"/>
                <a:gd name="T18" fmla="*/ 7 w 449"/>
                <a:gd name="T19" fmla="*/ 9 h 842"/>
                <a:gd name="T20" fmla="*/ 6 w 449"/>
                <a:gd name="T21" fmla="*/ 9 h 842"/>
                <a:gd name="T22" fmla="*/ 6 w 449"/>
                <a:gd name="T23" fmla="*/ 10 h 842"/>
                <a:gd name="T24" fmla="*/ 5 w 449"/>
                <a:gd name="T25" fmla="*/ 10 h 842"/>
                <a:gd name="T26" fmla="*/ 5 w 449"/>
                <a:gd name="T27" fmla="*/ 10 h 842"/>
                <a:gd name="T28" fmla="*/ 4 w 449"/>
                <a:gd name="T29" fmla="*/ 11 h 842"/>
                <a:gd name="T30" fmla="*/ 4 w 449"/>
                <a:gd name="T31" fmla="*/ 11 h 842"/>
                <a:gd name="T32" fmla="*/ 3 w 449"/>
                <a:gd name="T33" fmla="*/ 12 h 842"/>
                <a:gd name="T34" fmla="*/ 1 w 449"/>
                <a:gd name="T35" fmla="*/ 23 h 842"/>
                <a:gd name="T36" fmla="*/ 1 w 449"/>
                <a:gd name="T37" fmla="*/ 3 h 842"/>
                <a:gd name="T38" fmla="*/ 0 w 449"/>
                <a:gd name="T39" fmla="*/ 2 h 842"/>
                <a:gd name="T40" fmla="*/ 0 w 449"/>
                <a:gd name="T41" fmla="*/ 1 h 842"/>
                <a:gd name="T42" fmla="*/ 0 w 449"/>
                <a:gd name="T43" fmla="*/ 0 h 842"/>
                <a:gd name="T44" fmla="*/ 3 w 449"/>
                <a:gd name="T45" fmla="*/ 0 h 842"/>
                <a:gd name="T46" fmla="*/ 3 w 449"/>
                <a:gd name="T47" fmla="*/ 0 h 842"/>
                <a:gd name="T48" fmla="*/ 3 w 449"/>
                <a:gd name="T49" fmla="*/ 1 h 842"/>
                <a:gd name="T50" fmla="*/ 3 w 449"/>
                <a:gd name="T51" fmla="*/ 2 h 842"/>
                <a:gd name="T52" fmla="*/ 3 w 449"/>
                <a:gd name="T53" fmla="*/ 4 h 842"/>
                <a:gd name="T54" fmla="*/ 3 w 449"/>
                <a:gd name="T55" fmla="*/ 8 h 842"/>
                <a:gd name="T56" fmla="*/ 3 w 449"/>
                <a:gd name="T57" fmla="*/ 9 h 842"/>
                <a:gd name="T58" fmla="*/ 3 w 449"/>
                <a:gd name="T59" fmla="*/ 9 h 842"/>
                <a:gd name="T60" fmla="*/ 3 w 449"/>
                <a:gd name="T61" fmla="*/ 9 h 842"/>
                <a:gd name="T62" fmla="*/ 5 w 449"/>
                <a:gd name="T63" fmla="*/ 8 h 842"/>
                <a:gd name="T64" fmla="*/ 6 w 449"/>
                <a:gd name="T65" fmla="*/ 8 h 842"/>
                <a:gd name="T66" fmla="*/ 6 w 449"/>
                <a:gd name="T67" fmla="*/ 7 h 842"/>
                <a:gd name="T68" fmla="*/ 7 w 449"/>
                <a:gd name="T69" fmla="*/ 7 h 842"/>
                <a:gd name="T70" fmla="*/ 8 w 449"/>
                <a:gd name="T71" fmla="*/ 7 h 842"/>
                <a:gd name="T72" fmla="*/ 9 w 449"/>
                <a:gd name="T73" fmla="*/ 7 h 842"/>
                <a:gd name="T74" fmla="*/ 9 w 449"/>
                <a:gd name="T75" fmla="*/ 7 h 842"/>
                <a:gd name="T76" fmla="*/ 10 w 449"/>
                <a:gd name="T77" fmla="*/ 7 h 842"/>
                <a:gd name="T78" fmla="*/ 11 w 449"/>
                <a:gd name="T79" fmla="*/ 8 h 842"/>
                <a:gd name="T80" fmla="*/ 11 w 449"/>
                <a:gd name="T81" fmla="*/ 8 h 842"/>
                <a:gd name="T82" fmla="*/ 12 w 449"/>
                <a:gd name="T83" fmla="*/ 8 h 842"/>
                <a:gd name="T84" fmla="*/ 12 w 449"/>
                <a:gd name="T85" fmla="*/ 9 h 842"/>
                <a:gd name="T86" fmla="*/ 12 w 449"/>
                <a:gd name="T87" fmla="*/ 9 h 842"/>
                <a:gd name="T88" fmla="*/ 12 w 449"/>
                <a:gd name="T89" fmla="*/ 10 h 842"/>
                <a:gd name="T90" fmla="*/ 12 w 449"/>
                <a:gd name="T91" fmla="*/ 10 h 842"/>
                <a:gd name="T92" fmla="*/ 13 w 449"/>
                <a:gd name="T93" fmla="*/ 11 h 842"/>
                <a:gd name="T94" fmla="*/ 13 w 449"/>
                <a:gd name="T95" fmla="*/ 11 h 842"/>
                <a:gd name="T96" fmla="*/ 13 w 449"/>
                <a:gd name="T97" fmla="*/ 23 h 8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49" h="842">
                  <a:moveTo>
                    <a:pt x="360" y="842"/>
                  </a:moveTo>
                  <a:lnTo>
                    <a:pt x="360" y="445"/>
                  </a:lnTo>
                  <a:lnTo>
                    <a:pt x="360" y="430"/>
                  </a:lnTo>
                  <a:lnTo>
                    <a:pt x="359" y="417"/>
                  </a:lnTo>
                  <a:lnTo>
                    <a:pt x="358" y="404"/>
                  </a:lnTo>
                  <a:lnTo>
                    <a:pt x="356" y="394"/>
                  </a:lnTo>
                  <a:lnTo>
                    <a:pt x="353" y="384"/>
                  </a:lnTo>
                  <a:lnTo>
                    <a:pt x="349" y="375"/>
                  </a:lnTo>
                  <a:lnTo>
                    <a:pt x="344" y="367"/>
                  </a:lnTo>
                  <a:lnTo>
                    <a:pt x="339" y="360"/>
                  </a:lnTo>
                  <a:lnTo>
                    <a:pt x="333" y="355"/>
                  </a:lnTo>
                  <a:lnTo>
                    <a:pt x="327" y="351"/>
                  </a:lnTo>
                  <a:lnTo>
                    <a:pt x="319" y="347"/>
                  </a:lnTo>
                  <a:lnTo>
                    <a:pt x="311" y="344"/>
                  </a:lnTo>
                  <a:lnTo>
                    <a:pt x="302" y="341"/>
                  </a:lnTo>
                  <a:lnTo>
                    <a:pt x="293" y="339"/>
                  </a:lnTo>
                  <a:lnTo>
                    <a:pt x="283" y="338"/>
                  </a:lnTo>
                  <a:lnTo>
                    <a:pt x="272" y="337"/>
                  </a:lnTo>
                  <a:lnTo>
                    <a:pt x="261" y="338"/>
                  </a:lnTo>
                  <a:lnTo>
                    <a:pt x="251" y="339"/>
                  </a:lnTo>
                  <a:lnTo>
                    <a:pt x="240" y="341"/>
                  </a:lnTo>
                  <a:lnTo>
                    <a:pt x="230" y="344"/>
                  </a:lnTo>
                  <a:lnTo>
                    <a:pt x="219" y="347"/>
                  </a:lnTo>
                  <a:lnTo>
                    <a:pt x="208" y="351"/>
                  </a:lnTo>
                  <a:lnTo>
                    <a:pt x="197" y="356"/>
                  </a:lnTo>
                  <a:lnTo>
                    <a:pt x="187" y="362"/>
                  </a:lnTo>
                  <a:lnTo>
                    <a:pt x="176" y="369"/>
                  </a:lnTo>
                  <a:lnTo>
                    <a:pt x="164" y="377"/>
                  </a:lnTo>
                  <a:lnTo>
                    <a:pt x="154" y="385"/>
                  </a:lnTo>
                  <a:lnTo>
                    <a:pt x="143" y="394"/>
                  </a:lnTo>
                  <a:lnTo>
                    <a:pt x="134" y="403"/>
                  </a:lnTo>
                  <a:lnTo>
                    <a:pt x="124" y="413"/>
                  </a:lnTo>
                  <a:lnTo>
                    <a:pt x="114" y="423"/>
                  </a:lnTo>
                  <a:lnTo>
                    <a:pt x="105" y="434"/>
                  </a:lnTo>
                  <a:lnTo>
                    <a:pt x="105" y="842"/>
                  </a:lnTo>
                  <a:lnTo>
                    <a:pt x="15" y="842"/>
                  </a:lnTo>
                  <a:lnTo>
                    <a:pt x="15" y="134"/>
                  </a:lnTo>
                  <a:lnTo>
                    <a:pt x="15" y="108"/>
                  </a:lnTo>
                  <a:lnTo>
                    <a:pt x="13" y="85"/>
                  </a:lnTo>
                  <a:lnTo>
                    <a:pt x="11" y="65"/>
                  </a:lnTo>
                  <a:lnTo>
                    <a:pt x="8" y="47"/>
                  </a:lnTo>
                  <a:lnTo>
                    <a:pt x="5" y="34"/>
                  </a:lnTo>
                  <a:lnTo>
                    <a:pt x="2" y="25"/>
                  </a:lnTo>
                  <a:lnTo>
                    <a:pt x="1" y="19"/>
                  </a:lnTo>
                  <a:lnTo>
                    <a:pt x="0" y="17"/>
                  </a:lnTo>
                  <a:lnTo>
                    <a:pt x="90" y="0"/>
                  </a:lnTo>
                  <a:lnTo>
                    <a:pt x="91" y="2"/>
                  </a:lnTo>
                  <a:lnTo>
                    <a:pt x="92" y="9"/>
                  </a:lnTo>
                  <a:lnTo>
                    <a:pt x="94" y="20"/>
                  </a:lnTo>
                  <a:lnTo>
                    <a:pt x="98" y="35"/>
                  </a:lnTo>
                  <a:lnTo>
                    <a:pt x="101" y="55"/>
                  </a:lnTo>
                  <a:lnTo>
                    <a:pt x="103" y="78"/>
                  </a:lnTo>
                  <a:lnTo>
                    <a:pt x="105" y="105"/>
                  </a:lnTo>
                  <a:lnTo>
                    <a:pt x="105" y="136"/>
                  </a:lnTo>
                  <a:lnTo>
                    <a:pt x="105" y="270"/>
                  </a:lnTo>
                  <a:lnTo>
                    <a:pt x="105" y="283"/>
                  </a:lnTo>
                  <a:lnTo>
                    <a:pt x="105" y="297"/>
                  </a:lnTo>
                  <a:lnTo>
                    <a:pt x="104" y="310"/>
                  </a:lnTo>
                  <a:lnTo>
                    <a:pt x="103" y="322"/>
                  </a:lnTo>
                  <a:lnTo>
                    <a:pt x="102" y="341"/>
                  </a:lnTo>
                  <a:lnTo>
                    <a:pt x="102" y="347"/>
                  </a:lnTo>
                  <a:lnTo>
                    <a:pt x="122" y="330"/>
                  </a:lnTo>
                  <a:lnTo>
                    <a:pt x="143" y="313"/>
                  </a:lnTo>
                  <a:lnTo>
                    <a:pt x="165" y="298"/>
                  </a:lnTo>
                  <a:lnTo>
                    <a:pt x="189" y="284"/>
                  </a:lnTo>
                  <a:lnTo>
                    <a:pt x="201" y="278"/>
                  </a:lnTo>
                  <a:lnTo>
                    <a:pt x="214" y="272"/>
                  </a:lnTo>
                  <a:lnTo>
                    <a:pt x="226" y="268"/>
                  </a:lnTo>
                  <a:lnTo>
                    <a:pt x="239" y="263"/>
                  </a:lnTo>
                  <a:lnTo>
                    <a:pt x="252" y="260"/>
                  </a:lnTo>
                  <a:lnTo>
                    <a:pt x="265" y="258"/>
                  </a:lnTo>
                  <a:lnTo>
                    <a:pt x="279" y="257"/>
                  </a:lnTo>
                  <a:lnTo>
                    <a:pt x="293" y="256"/>
                  </a:lnTo>
                  <a:lnTo>
                    <a:pt x="306" y="257"/>
                  </a:lnTo>
                  <a:lnTo>
                    <a:pt x="318" y="258"/>
                  </a:lnTo>
                  <a:lnTo>
                    <a:pt x="330" y="260"/>
                  </a:lnTo>
                  <a:lnTo>
                    <a:pt x="342" y="263"/>
                  </a:lnTo>
                  <a:lnTo>
                    <a:pt x="353" y="267"/>
                  </a:lnTo>
                  <a:lnTo>
                    <a:pt x="364" y="272"/>
                  </a:lnTo>
                  <a:lnTo>
                    <a:pt x="375" y="277"/>
                  </a:lnTo>
                  <a:lnTo>
                    <a:pt x="386" y="282"/>
                  </a:lnTo>
                  <a:lnTo>
                    <a:pt x="396" y="289"/>
                  </a:lnTo>
                  <a:lnTo>
                    <a:pt x="405" y="296"/>
                  </a:lnTo>
                  <a:lnTo>
                    <a:pt x="413" y="303"/>
                  </a:lnTo>
                  <a:lnTo>
                    <a:pt x="420" y="311"/>
                  </a:lnTo>
                  <a:lnTo>
                    <a:pt x="427" y="320"/>
                  </a:lnTo>
                  <a:lnTo>
                    <a:pt x="432" y="328"/>
                  </a:lnTo>
                  <a:lnTo>
                    <a:pt x="436" y="338"/>
                  </a:lnTo>
                  <a:lnTo>
                    <a:pt x="440" y="347"/>
                  </a:lnTo>
                  <a:lnTo>
                    <a:pt x="443" y="356"/>
                  </a:lnTo>
                  <a:lnTo>
                    <a:pt x="445" y="365"/>
                  </a:lnTo>
                  <a:lnTo>
                    <a:pt x="446" y="374"/>
                  </a:lnTo>
                  <a:lnTo>
                    <a:pt x="447" y="383"/>
                  </a:lnTo>
                  <a:lnTo>
                    <a:pt x="448" y="392"/>
                  </a:lnTo>
                  <a:lnTo>
                    <a:pt x="449" y="403"/>
                  </a:lnTo>
                  <a:lnTo>
                    <a:pt x="449" y="416"/>
                  </a:lnTo>
                  <a:lnTo>
                    <a:pt x="449" y="431"/>
                  </a:lnTo>
                  <a:lnTo>
                    <a:pt x="449" y="842"/>
                  </a:lnTo>
                  <a:lnTo>
                    <a:pt x="360" y="842"/>
                  </a:lnTo>
                  <a:close/>
                </a:path>
              </a:pathLst>
            </a:custGeom>
            <a:solidFill>
              <a:srgbClr val="A82926"/>
            </a:solidFill>
            <a:ln w="9525">
              <a:noFill/>
              <a:round/>
              <a:headEnd/>
              <a:tailEnd/>
            </a:ln>
          </p:spPr>
          <p:txBody>
            <a:bodyPr/>
            <a:lstStyle/>
            <a:p>
              <a:endParaRPr lang="en-US"/>
            </a:p>
          </p:txBody>
        </p:sp>
        <p:sp>
          <p:nvSpPr>
            <p:cNvPr id="553" name="Freeform 565"/>
            <p:cNvSpPr>
              <a:spLocks noEditPoints="1"/>
            </p:cNvSpPr>
            <p:nvPr userDrawn="1"/>
          </p:nvSpPr>
          <p:spPr bwMode="auto">
            <a:xfrm>
              <a:off x="1385" y="1646"/>
              <a:ext cx="77" cy="100"/>
            </a:xfrm>
            <a:custGeom>
              <a:avLst/>
              <a:gdLst>
                <a:gd name="T0" fmla="*/ 10 w 462"/>
                <a:gd name="T1" fmla="*/ 6 h 601"/>
                <a:gd name="T2" fmla="*/ 10 w 462"/>
                <a:gd name="T3" fmla="*/ 4 h 601"/>
                <a:gd name="T4" fmla="*/ 10 w 462"/>
                <a:gd name="T5" fmla="*/ 3 h 601"/>
                <a:gd name="T6" fmla="*/ 9 w 462"/>
                <a:gd name="T7" fmla="*/ 2 h 601"/>
                <a:gd name="T8" fmla="*/ 8 w 462"/>
                <a:gd name="T9" fmla="*/ 2 h 601"/>
                <a:gd name="T10" fmla="*/ 6 w 462"/>
                <a:gd name="T11" fmla="*/ 2 h 601"/>
                <a:gd name="T12" fmla="*/ 5 w 462"/>
                <a:gd name="T13" fmla="*/ 2 h 601"/>
                <a:gd name="T14" fmla="*/ 4 w 462"/>
                <a:gd name="T15" fmla="*/ 3 h 601"/>
                <a:gd name="T16" fmla="*/ 4 w 462"/>
                <a:gd name="T17" fmla="*/ 4 h 601"/>
                <a:gd name="T18" fmla="*/ 3 w 462"/>
                <a:gd name="T19" fmla="*/ 5 h 601"/>
                <a:gd name="T20" fmla="*/ 3 w 462"/>
                <a:gd name="T21" fmla="*/ 7 h 601"/>
                <a:gd name="T22" fmla="*/ 3 w 462"/>
                <a:gd name="T23" fmla="*/ 9 h 601"/>
                <a:gd name="T24" fmla="*/ 3 w 462"/>
                <a:gd name="T25" fmla="*/ 11 h 601"/>
                <a:gd name="T26" fmla="*/ 3 w 462"/>
                <a:gd name="T27" fmla="*/ 12 h 601"/>
                <a:gd name="T28" fmla="*/ 4 w 462"/>
                <a:gd name="T29" fmla="*/ 13 h 601"/>
                <a:gd name="T30" fmla="*/ 4 w 462"/>
                <a:gd name="T31" fmla="*/ 13 h 601"/>
                <a:gd name="T32" fmla="*/ 5 w 462"/>
                <a:gd name="T33" fmla="*/ 14 h 601"/>
                <a:gd name="T34" fmla="*/ 6 w 462"/>
                <a:gd name="T35" fmla="*/ 14 h 601"/>
                <a:gd name="T36" fmla="*/ 7 w 462"/>
                <a:gd name="T37" fmla="*/ 14 h 601"/>
                <a:gd name="T38" fmla="*/ 8 w 462"/>
                <a:gd name="T39" fmla="*/ 15 h 601"/>
                <a:gd name="T40" fmla="*/ 9 w 462"/>
                <a:gd name="T41" fmla="*/ 14 h 601"/>
                <a:gd name="T42" fmla="*/ 11 w 462"/>
                <a:gd name="T43" fmla="*/ 14 h 601"/>
                <a:gd name="T44" fmla="*/ 13 w 462"/>
                <a:gd name="T45" fmla="*/ 15 h 601"/>
                <a:gd name="T46" fmla="*/ 12 w 462"/>
                <a:gd name="T47" fmla="*/ 15 h 601"/>
                <a:gd name="T48" fmla="*/ 11 w 462"/>
                <a:gd name="T49" fmla="*/ 16 h 601"/>
                <a:gd name="T50" fmla="*/ 10 w 462"/>
                <a:gd name="T51" fmla="*/ 16 h 601"/>
                <a:gd name="T52" fmla="*/ 9 w 462"/>
                <a:gd name="T53" fmla="*/ 16 h 601"/>
                <a:gd name="T54" fmla="*/ 8 w 462"/>
                <a:gd name="T55" fmla="*/ 17 h 601"/>
                <a:gd name="T56" fmla="*/ 6 w 462"/>
                <a:gd name="T57" fmla="*/ 17 h 601"/>
                <a:gd name="T58" fmla="*/ 5 w 462"/>
                <a:gd name="T59" fmla="*/ 16 h 601"/>
                <a:gd name="T60" fmla="*/ 4 w 462"/>
                <a:gd name="T61" fmla="*/ 16 h 601"/>
                <a:gd name="T62" fmla="*/ 3 w 462"/>
                <a:gd name="T63" fmla="*/ 16 h 601"/>
                <a:gd name="T64" fmla="*/ 2 w 462"/>
                <a:gd name="T65" fmla="*/ 15 h 601"/>
                <a:gd name="T66" fmla="*/ 2 w 462"/>
                <a:gd name="T67" fmla="*/ 14 h 601"/>
                <a:gd name="T68" fmla="*/ 1 w 462"/>
                <a:gd name="T69" fmla="*/ 13 h 601"/>
                <a:gd name="T70" fmla="*/ 1 w 462"/>
                <a:gd name="T71" fmla="*/ 12 h 601"/>
                <a:gd name="T72" fmla="*/ 0 w 462"/>
                <a:gd name="T73" fmla="*/ 11 h 601"/>
                <a:gd name="T74" fmla="*/ 0 w 462"/>
                <a:gd name="T75" fmla="*/ 10 h 601"/>
                <a:gd name="T76" fmla="*/ 0 w 462"/>
                <a:gd name="T77" fmla="*/ 8 h 601"/>
                <a:gd name="T78" fmla="*/ 0 w 462"/>
                <a:gd name="T79" fmla="*/ 7 h 601"/>
                <a:gd name="T80" fmla="*/ 0 w 462"/>
                <a:gd name="T81" fmla="*/ 5 h 601"/>
                <a:gd name="T82" fmla="*/ 1 w 462"/>
                <a:gd name="T83" fmla="*/ 4 h 601"/>
                <a:gd name="T84" fmla="*/ 1 w 462"/>
                <a:gd name="T85" fmla="*/ 3 h 601"/>
                <a:gd name="T86" fmla="*/ 2 w 462"/>
                <a:gd name="T87" fmla="*/ 2 h 601"/>
                <a:gd name="T88" fmla="*/ 3 w 462"/>
                <a:gd name="T89" fmla="*/ 2 h 601"/>
                <a:gd name="T90" fmla="*/ 3 w 462"/>
                <a:gd name="T91" fmla="*/ 1 h 601"/>
                <a:gd name="T92" fmla="*/ 4 w 462"/>
                <a:gd name="T93" fmla="*/ 0 h 601"/>
                <a:gd name="T94" fmla="*/ 5 w 462"/>
                <a:gd name="T95" fmla="*/ 0 h 601"/>
                <a:gd name="T96" fmla="*/ 6 w 462"/>
                <a:gd name="T97" fmla="*/ 0 h 601"/>
                <a:gd name="T98" fmla="*/ 7 w 462"/>
                <a:gd name="T99" fmla="*/ 0 h 601"/>
                <a:gd name="T100" fmla="*/ 8 w 462"/>
                <a:gd name="T101" fmla="*/ 0 h 601"/>
                <a:gd name="T102" fmla="*/ 9 w 462"/>
                <a:gd name="T103" fmla="*/ 0 h 601"/>
                <a:gd name="T104" fmla="*/ 10 w 462"/>
                <a:gd name="T105" fmla="*/ 1 h 601"/>
                <a:gd name="T106" fmla="*/ 10 w 462"/>
                <a:gd name="T107" fmla="*/ 1 h 601"/>
                <a:gd name="T108" fmla="*/ 11 w 462"/>
                <a:gd name="T109" fmla="*/ 2 h 601"/>
                <a:gd name="T110" fmla="*/ 12 w 462"/>
                <a:gd name="T111" fmla="*/ 2 h 601"/>
                <a:gd name="T112" fmla="*/ 12 w 462"/>
                <a:gd name="T113" fmla="*/ 3 h 601"/>
                <a:gd name="T114" fmla="*/ 13 w 462"/>
                <a:gd name="T115" fmla="*/ 5 h 601"/>
                <a:gd name="T116" fmla="*/ 13 w 462"/>
                <a:gd name="T117" fmla="*/ 6 h 601"/>
                <a:gd name="T118" fmla="*/ 13 w 462"/>
                <a:gd name="T119" fmla="*/ 8 h 601"/>
                <a:gd name="T120" fmla="*/ 3 w 462"/>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2" h="601">
                  <a:moveTo>
                    <a:pt x="366" y="249"/>
                  </a:moveTo>
                  <a:lnTo>
                    <a:pt x="365" y="227"/>
                  </a:lnTo>
                  <a:lnTo>
                    <a:pt x="364" y="206"/>
                  </a:lnTo>
                  <a:lnTo>
                    <a:pt x="361" y="188"/>
                  </a:lnTo>
                  <a:lnTo>
                    <a:pt x="359" y="172"/>
                  </a:lnTo>
                  <a:lnTo>
                    <a:pt x="355" y="158"/>
                  </a:lnTo>
                  <a:lnTo>
                    <a:pt x="351" y="145"/>
                  </a:lnTo>
                  <a:lnTo>
                    <a:pt x="346" y="133"/>
                  </a:lnTo>
                  <a:lnTo>
                    <a:pt x="340" y="122"/>
                  </a:lnTo>
                  <a:lnTo>
                    <a:pt x="332" y="110"/>
                  </a:lnTo>
                  <a:lnTo>
                    <a:pt x="322" y="100"/>
                  </a:lnTo>
                  <a:lnTo>
                    <a:pt x="310" y="92"/>
                  </a:lnTo>
                  <a:lnTo>
                    <a:pt x="298" y="84"/>
                  </a:lnTo>
                  <a:lnTo>
                    <a:pt x="283" y="78"/>
                  </a:lnTo>
                  <a:lnTo>
                    <a:pt x="268" y="74"/>
                  </a:lnTo>
                  <a:lnTo>
                    <a:pt x="252" y="71"/>
                  </a:lnTo>
                  <a:lnTo>
                    <a:pt x="236" y="71"/>
                  </a:lnTo>
                  <a:lnTo>
                    <a:pt x="221" y="71"/>
                  </a:lnTo>
                  <a:lnTo>
                    <a:pt x="207" y="73"/>
                  </a:lnTo>
                  <a:lnTo>
                    <a:pt x="194" y="77"/>
                  </a:lnTo>
                  <a:lnTo>
                    <a:pt x="181" y="82"/>
                  </a:lnTo>
                  <a:lnTo>
                    <a:pt x="170" y="88"/>
                  </a:lnTo>
                  <a:lnTo>
                    <a:pt x="158" y="95"/>
                  </a:lnTo>
                  <a:lnTo>
                    <a:pt x="149" y="104"/>
                  </a:lnTo>
                  <a:lnTo>
                    <a:pt x="140" y="115"/>
                  </a:lnTo>
                  <a:lnTo>
                    <a:pt x="132" y="128"/>
                  </a:lnTo>
                  <a:lnTo>
                    <a:pt x="126" y="141"/>
                  </a:lnTo>
                  <a:lnTo>
                    <a:pt x="120" y="155"/>
                  </a:lnTo>
                  <a:lnTo>
                    <a:pt x="115" y="171"/>
                  </a:lnTo>
                  <a:lnTo>
                    <a:pt x="111" y="188"/>
                  </a:lnTo>
                  <a:lnTo>
                    <a:pt x="107" y="207"/>
                  </a:lnTo>
                  <a:lnTo>
                    <a:pt x="105" y="228"/>
                  </a:lnTo>
                  <a:lnTo>
                    <a:pt x="104" y="249"/>
                  </a:lnTo>
                  <a:lnTo>
                    <a:pt x="366" y="249"/>
                  </a:lnTo>
                  <a:close/>
                  <a:moveTo>
                    <a:pt x="104" y="317"/>
                  </a:moveTo>
                  <a:lnTo>
                    <a:pt x="104" y="331"/>
                  </a:lnTo>
                  <a:lnTo>
                    <a:pt x="104" y="351"/>
                  </a:lnTo>
                  <a:lnTo>
                    <a:pt x="105" y="369"/>
                  </a:lnTo>
                  <a:lnTo>
                    <a:pt x="107" y="386"/>
                  </a:lnTo>
                  <a:lnTo>
                    <a:pt x="110" y="402"/>
                  </a:lnTo>
                  <a:lnTo>
                    <a:pt x="113" y="417"/>
                  </a:lnTo>
                  <a:lnTo>
                    <a:pt x="118" y="431"/>
                  </a:lnTo>
                  <a:lnTo>
                    <a:pt x="123" y="445"/>
                  </a:lnTo>
                  <a:lnTo>
                    <a:pt x="130" y="457"/>
                  </a:lnTo>
                  <a:lnTo>
                    <a:pt x="136" y="465"/>
                  </a:lnTo>
                  <a:lnTo>
                    <a:pt x="143" y="474"/>
                  </a:lnTo>
                  <a:lnTo>
                    <a:pt x="150" y="481"/>
                  </a:lnTo>
                  <a:lnTo>
                    <a:pt x="157" y="488"/>
                  </a:lnTo>
                  <a:lnTo>
                    <a:pt x="165" y="495"/>
                  </a:lnTo>
                  <a:lnTo>
                    <a:pt x="174" y="500"/>
                  </a:lnTo>
                  <a:lnTo>
                    <a:pt x="183" y="505"/>
                  </a:lnTo>
                  <a:lnTo>
                    <a:pt x="192" y="510"/>
                  </a:lnTo>
                  <a:lnTo>
                    <a:pt x="202" y="514"/>
                  </a:lnTo>
                  <a:lnTo>
                    <a:pt x="211" y="517"/>
                  </a:lnTo>
                  <a:lnTo>
                    <a:pt x="221" y="520"/>
                  </a:lnTo>
                  <a:lnTo>
                    <a:pt x="231" y="522"/>
                  </a:lnTo>
                  <a:lnTo>
                    <a:pt x="241" y="524"/>
                  </a:lnTo>
                  <a:lnTo>
                    <a:pt x="251" y="525"/>
                  </a:lnTo>
                  <a:lnTo>
                    <a:pt x="262" y="526"/>
                  </a:lnTo>
                  <a:lnTo>
                    <a:pt x="274" y="526"/>
                  </a:lnTo>
                  <a:lnTo>
                    <a:pt x="293" y="525"/>
                  </a:lnTo>
                  <a:lnTo>
                    <a:pt x="313" y="523"/>
                  </a:lnTo>
                  <a:lnTo>
                    <a:pt x="331" y="519"/>
                  </a:lnTo>
                  <a:lnTo>
                    <a:pt x="349" y="513"/>
                  </a:lnTo>
                  <a:lnTo>
                    <a:pt x="366" y="505"/>
                  </a:lnTo>
                  <a:lnTo>
                    <a:pt x="383" y="496"/>
                  </a:lnTo>
                  <a:lnTo>
                    <a:pt x="399" y="485"/>
                  </a:lnTo>
                  <a:lnTo>
                    <a:pt x="414" y="473"/>
                  </a:lnTo>
                  <a:lnTo>
                    <a:pt x="448" y="530"/>
                  </a:lnTo>
                  <a:lnTo>
                    <a:pt x="438" y="538"/>
                  </a:lnTo>
                  <a:lnTo>
                    <a:pt x="428" y="547"/>
                  </a:lnTo>
                  <a:lnTo>
                    <a:pt x="418" y="554"/>
                  </a:lnTo>
                  <a:lnTo>
                    <a:pt x="407" y="561"/>
                  </a:lnTo>
                  <a:lnTo>
                    <a:pt x="396" y="567"/>
                  </a:lnTo>
                  <a:lnTo>
                    <a:pt x="385" y="573"/>
                  </a:lnTo>
                  <a:lnTo>
                    <a:pt x="373" y="578"/>
                  </a:lnTo>
                  <a:lnTo>
                    <a:pt x="360" y="583"/>
                  </a:lnTo>
                  <a:lnTo>
                    <a:pt x="347" y="587"/>
                  </a:lnTo>
                  <a:lnTo>
                    <a:pt x="335" y="591"/>
                  </a:lnTo>
                  <a:lnTo>
                    <a:pt x="322" y="594"/>
                  </a:lnTo>
                  <a:lnTo>
                    <a:pt x="309" y="597"/>
                  </a:lnTo>
                  <a:lnTo>
                    <a:pt x="296" y="599"/>
                  </a:lnTo>
                  <a:lnTo>
                    <a:pt x="282" y="600"/>
                  </a:lnTo>
                  <a:lnTo>
                    <a:pt x="268" y="601"/>
                  </a:lnTo>
                  <a:lnTo>
                    <a:pt x="254" y="601"/>
                  </a:lnTo>
                  <a:lnTo>
                    <a:pt x="240" y="601"/>
                  </a:lnTo>
                  <a:lnTo>
                    <a:pt x="225" y="600"/>
                  </a:lnTo>
                  <a:lnTo>
                    <a:pt x="212" y="599"/>
                  </a:lnTo>
                  <a:lnTo>
                    <a:pt x="198" y="596"/>
                  </a:lnTo>
                  <a:lnTo>
                    <a:pt x="185" y="594"/>
                  </a:lnTo>
                  <a:lnTo>
                    <a:pt x="173" y="590"/>
                  </a:lnTo>
                  <a:lnTo>
                    <a:pt x="159" y="586"/>
                  </a:lnTo>
                  <a:lnTo>
                    <a:pt x="148" y="581"/>
                  </a:lnTo>
                  <a:lnTo>
                    <a:pt x="136" y="576"/>
                  </a:lnTo>
                  <a:lnTo>
                    <a:pt x="125" y="570"/>
                  </a:lnTo>
                  <a:lnTo>
                    <a:pt x="115" y="563"/>
                  </a:lnTo>
                  <a:lnTo>
                    <a:pt x="105" y="556"/>
                  </a:lnTo>
                  <a:lnTo>
                    <a:pt x="95" y="548"/>
                  </a:lnTo>
                  <a:lnTo>
                    <a:pt x="85" y="540"/>
                  </a:lnTo>
                  <a:lnTo>
                    <a:pt x="77" y="530"/>
                  </a:lnTo>
                  <a:lnTo>
                    <a:pt x="68" y="520"/>
                  </a:lnTo>
                  <a:lnTo>
                    <a:pt x="59" y="510"/>
                  </a:lnTo>
                  <a:lnTo>
                    <a:pt x="51" y="499"/>
                  </a:lnTo>
                  <a:lnTo>
                    <a:pt x="44" y="488"/>
                  </a:lnTo>
                  <a:lnTo>
                    <a:pt x="38" y="476"/>
                  </a:lnTo>
                  <a:lnTo>
                    <a:pt x="32" y="464"/>
                  </a:lnTo>
                  <a:lnTo>
                    <a:pt x="26" y="451"/>
                  </a:lnTo>
                  <a:lnTo>
                    <a:pt x="21" y="438"/>
                  </a:lnTo>
                  <a:lnTo>
                    <a:pt x="17" y="423"/>
                  </a:lnTo>
                  <a:lnTo>
                    <a:pt x="13" y="409"/>
                  </a:lnTo>
                  <a:lnTo>
                    <a:pt x="10" y="395"/>
                  </a:lnTo>
                  <a:lnTo>
                    <a:pt x="7" y="380"/>
                  </a:lnTo>
                  <a:lnTo>
                    <a:pt x="4" y="364"/>
                  </a:lnTo>
                  <a:lnTo>
                    <a:pt x="3" y="348"/>
                  </a:lnTo>
                  <a:lnTo>
                    <a:pt x="1" y="332"/>
                  </a:lnTo>
                  <a:lnTo>
                    <a:pt x="1" y="314"/>
                  </a:lnTo>
                  <a:lnTo>
                    <a:pt x="0" y="296"/>
                  </a:lnTo>
                  <a:lnTo>
                    <a:pt x="1" y="279"/>
                  </a:lnTo>
                  <a:lnTo>
                    <a:pt x="1" y="262"/>
                  </a:lnTo>
                  <a:lnTo>
                    <a:pt x="2" y="245"/>
                  </a:lnTo>
                  <a:lnTo>
                    <a:pt x="4" y="230"/>
                  </a:lnTo>
                  <a:lnTo>
                    <a:pt x="6" y="214"/>
                  </a:lnTo>
                  <a:lnTo>
                    <a:pt x="9" y="200"/>
                  </a:lnTo>
                  <a:lnTo>
                    <a:pt x="12" y="186"/>
                  </a:lnTo>
                  <a:lnTo>
                    <a:pt x="16" y="174"/>
                  </a:lnTo>
                  <a:lnTo>
                    <a:pt x="21" y="161"/>
                  </a:lnTo>
                  <a:lnTo>
                    <a:pt x="25" y="149"/>
                  </a:lnTo>
                  <a:lnTo>
                    <a:pt x="31" y="137"/>
                  </a:lnTo>
                  <a:lnTo>
                    <a:pt x="37" y="126"/>
                  </a:lnTo>
                  <a:lnTo>
                    <a:pt x="44" y="113"/>
                  </a:lnTo>
                  <a:lnTo>
                    <a:pt x="52" y="102"/>
                  </a:lnTo>
                  <a:lnTo>
                    <a:pt x="60" y="91"/>
                  </a:lnTo>
                  <a:lnTo>
                    <a:pt x="70" y="80"/>
                  </a:lnTo>
                  <a:lnTo>
                    <a:pt x="78" y="70"/>
                  </a:lnTo>
                  <a:lnTo>
                    <a:pt x="87" y="61"/>
                  </a:lnTo>
                  <a:lnTo>
                    <a:pt x="96" y="53"/>
                  </a:lnTo>
                  <a:lnTo>
                    <a:pt x="106" y="45"/>
                  </a:lnTo>
                  <a:lnTo>
                    <a:pt x="115" y="38"/>
                  </a:lnTo>
                  <a:lnTo>
                    <a:pt x="125" y="32"/>
                  </a:lnTo>
                  <a:lnTo>
                    <a:pt x="135" y="26"/>
                  </a:lnTo>
                  <a:lnTo>
                    <a:pt x="146" y="21"/>
                  </a:lnTo>
                  <a:lnTo>
                    <a:pt x="157" y="16"/>
                  </a:lnTo>
                  <a:lnTo>
                    <a:pt x="169" y="12"/>
                  </a:lnTo>
                  <a:lnTo>
                    <a:pt x="180" y="8"/>
                  </a:lnTo>
                  <a:lnTo>
                    <a:pt x="192" y="5"/>
                  </a:lnTo>
                  <a:lnTo>
                    <a:pt x="203" y="3"/>
                  </a:lnTo>
                  <a:lnTo>
                    <a:pt x="216" y="1"/>
                  </a:lnTo>
                  <a:lnTo>
                    <a:pt x="228" y="0"/>
                  </a:lnTo>
                  <a:lnTo>
                    <a:pt x="241" y="0"/>
                  </a:lnTo>
                  <a:lnTo>
                    <a:pt x="252" y="0"/>
                  </a:lnTo>
                  <a:lnTo>
                    <a:pt x="264" y="1"/>
                  </a:lnTo>
                  <a:lnTo>
                    <a:pt x="276" y="2"/>
                  </a:lnTo>
                  <a:lnTo>
                    <a:pt x="287" y="4"/>
                  </a:lnTo>
                  <a:lnTo>
                    <a:pt x="297" y="6"/>
                  </a:lnTo>
                  <a:lnTo>
                    <a:pt x="308" y="9"/>
                  </a:lnTo>
                  <a:lnTo>
                    <a:pt x="318" y="13"/>
                  </a:lnTo>
                  <a:lnTo>
                    <a:pt x="327" y="16"/>
                  </a:lnTo>
                  <a:lnTo>
                    <a:pt x="337" y="20"/>
                  </a:lnTo>
                  <a:lnTo>
                    <a:pt x="346" y="25"/>
                  </a:lnTo>
                  <a:lnTo>
                    <a:pt x="355" y="30"/>
                  </a:lnTo>
                  <a:lnTo>
                    <a:pt x="364" y="36"/>
                  </a:lnTo>
                  <a:lnTo>
                    <a:pt x="373" y="42"/>
                  </a:lnTo>
                  <a:lnTo>
                    <a:pt x="381" y="48"/>
                  </a:lnTo>
                  <a:lnTo>
                    <a:pt x="389" y="55"/>
                  </a:lnTo>
                  <a:lnTo>
                    <a:pt x="397" y="63"/>
                  </a:lnTo>
                  <a:lnTo>
                    <a:pt x="405" y="72"/>
                  </a:lnTo>
                  <a:lnTo>
                    <a:pt x="413" y="82"/>
                  </a:lnTo>
                  <a:lnTo>
                    <a:pt x="421" y="92"/>
                  </a:lnTo>
                  <a:lnTo>
                    <a:pt x="427" y="102"/>
                  </a:lnTo>
                  <a:lnTo>
                    <a:pt x="433" y="113"/>
                  </a:lnTo>
                  <a:lnTo>
                    <a:pt x="439" y="126"/>
                  </a:lnTo>
                  <a:lnTo>
                    <a:pt x="443" y="138"/>
                  </a:lnTo>
                  <a:lnTo>
                    <a:pt x="447" y="151"/>
                  </a:lnTo>
                  <a:lnTo>
                    <a:pt x="451" y="166"/>
                  </a:lnTo>
                  <a:lnTo>
                    <a:pt x="454" y="181"/>
                  </a:lnTo>
                  <a:lnTo>
                    <a:pt x="456" y="198"/>
                  </a:lnTo>
                  <a:lnTo>
                    <a:pt x="458" y="215"/>
                  </a:lnTo>
                  <a:lnTo>
                    <a:pt x="460" y="235"/>
                  </a:lnTo>
                  <a:lnTo>
                    <a:pt x="461" y="256"/>
                  </a:lnTo>
                  <a:lnTo>
                    <a:pt x="461" y="279"/>
                  </a:lnTo>
                  <a:lnTo>
                    <a:pt x="462" y="304"/>
                  </a:lnTo>
                  <a:lnTo>
                    <a:pt x="462" y="317"/>
                  </a:lnTo>
                  <a:lnTo>
                    <a:pt x="104" y="317"/>
                  </a:lnTo>
                  <a:close/>
                </a:path>
              </a:pathLst>
            </a:custGeom>
            <a:solidFill>
              <a:srgbClr val="A82926"/>
            </a:solidFill>
            <a:ln w="9525">
              <a:noFill/>
              <a:round/>
              <a:headEnd/>
              <a:tailEnd/>
            </a:ln>
          </p:spPr>
          <p:txBody>
            <a:bodyPr/>
            <a:lstStyle/>
            <a:p>
              <a:endParaRPr lang="en-US"/>
            </a:p>
          </p:txBody>
        </p:sp>
        <p:sp>
          <p:nvSpPr>
            <p:cNvPr id="554" name="Freeform 566"/>
            <p:cNvSpPr>
              <a:spLocks/>
            </p:cNvSpPr>
            <p:nvPr userDrawn="1"/>
          </p:nvSpPr>
          <p:spPr bwMode="auto">
            <a:xfrm>
              <a:off x="1533" y="1613"/>
              <a:ext cx="70" cy="131"/>
            </a:xfrm>
            <a:custGeom>
              <a:avLst/>
              <a:gdLst>
                <a:gd name="T0" fmla="*/ 11 w 415"/>
                <a:gd name="T1" fmla="*/ 2 h 791"/>
                <a:gd name="T2" fmla="*/ 3 w 415"/>
                <a:gd name="T3" fmla="*/ 2 h 791"/>
                <a:gd name="T4" fmla="*/ 3 w 415"/>
                <a:gd name="T5" fmla="*/ 9 h 791"/>
                <a:gd name="T6" fmla="*/ 10 w 415"/>
                <a:gd name="T7" fmla="*/ 9 h 791"/>
                <a:gd name="T8" fmla="*/ 10 w 415"/>
                <a:gd name="T9" fmla="*/ 11 h 791"/>
                <a:gd name="T10" fmla="*/ 3 w 415"/>
                <a:gd name="T11" fmla="*/ 11 h 791"/>
                <a:gd name="T12" fmla="*/ 3 w 415"/>
                <a:gd name="T13" fmla="*/ 22 h 791"/>
                <a:gd name="T14" fmla="*/ 0 w 415"/>
                <a:gd name="T15" fmla="*/ 22 h 791"/>
                <a:gd name="T16" fmla="*/ 0 w 415"/>
                <a:gd name="T17" fmla="*/ 0 h 791"/>
                <a:gd name="T18" fmla="*/ 12 w 415"/>
                <a:gd name="T19" fmla="*/ 0 h 791"/>
                <a:gd name="T20" fmla="*/ 11 w 415"/>
                <a:gd name="T21" fmla="*/ 2 h 7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15" h="791">
                  <a:moveTo>
                    <a:pt x="400" y="79"/>
                  </a:moveTo>
                  <a:lnTo>
                    <a:pt x="94" y="79"/>
                  </a:lnTo>
                  <a:lnTo>
                    <a:pt x="94" y="339"/>
                  </a:lnTo>
                  <a:lnTo>
                    <a:pt x="348" y="339"/>
                  </a:lnTo>
                  <a:lnTo>
                    <a:pt x="348" y="415"/>
                  </a:lnTo>
                  <a:lnTo>
                    <a:pt x="94" y="415"/>
                  </a:lnTo>
                  <a:lnTo>
                    <a:pt x="94" y="791"/>
                  </a:lnTo>
                  <a:lnTo>
                    <a:pt x="0" y="791"/>
                  </a:lnTo>
                  <a:lnTo>
                    <a:pt x="0" y="0"/>
                  </a:lnTo>
                  <a:lnTo>
                    <a:pt x="415" y="0"/>
                  </a:lnTo>
                  <a:lnTo>
                    <a:pt x="400" y="79"/>
                  </a:lnTo>
                  <a:close/>
                </a:path>
              </a:pathLst>
            </a:custGeom>
            <a:solidFill>
              <a:srgbClr val="A82926"/>
            </a:solidFill>
            <a:ln w="9525">
              <a:noFill/>
              <a:round/>
              <a:headEnd/>
              <a:tailEnd/>
            </a:ln>
          </p:spPr>
          <p:txBody>
            <a:bodyPr/>
            <a:lstStyle/>
            <a:p>
              <a:endParaRPr lang="en-US"/>
            </a:p>
          </p:txBody>
        </p:sp>
        <p:sp>
          <p:nvSpPr>
            <p:cNvPr id="555" name="Freeform 567"/>
            <p:cNvSpPr>
              <a:spLocks noEditPoints="1"/>
            </p:cNvSpPr>
            <p:nvPr userDrawn="1"/>
          </p:nvSpPr>
          <p:spPr bwMode="auto">
            <a:xfrm>
              <a:off x="1607" y="1646"/>
              <a:ext cx="80" cy="102"/>
            </a:xfrm>
            <a:custGeom>
              <a:avLst/>
              <a:gdLst>
                <a:gd name="T0" fmla="*/ 9 w 475"/>
                <a:gd name="T1" fmla="*/ 8 h 611"/>
                <a:gd name="T2" fmla="*/ 6 w 475"/>
                <a:gd name="T3" fmla="*/ 8 h 611"/>
                <a:gd name="T4" fmla="*/ 4 w 475"/>
                <a:gd name="T5" fmla="*/ 9 h 611"/>
                <a:gd name="T6" fmla="*/ 3 w 475"/>
                <a:gd name="T7" fmla="*/ 10 h 611"/>
                <a:gd name="T8" fmla="*/ 3 w 475"/>
                <a:gd name="T9" fmla="*/ 12 h 611"/>
                <a:gd name="T10" fmla="*/ 3 w 475"/>
                <a:gd name="T11" fmla="*/ 13 h 611"/>
                <a:gd name="T12" fmla="*/ 3 w 475"/>
                <a:gd name="T13" fmla="*/ 14 h 611"/>
                <a:gd name="T14" fmla="*/ 4 w 475"/>
                <a:gd name="T15" fmla="*/ 15 h 611"/>
                <a:gd name="T16" fmla="*/ 5 w 475"/>
                <a:gd name="T17" fmla="*/ 15 h 611"/>
                <a:gd name="T18" fmla="*/ 7 w 475"/>
                <a:gd name="T19" fmla="*/ 15 h 611"/>
                <a:gd name="T20" fmla="*/ 8 w 475"/>
                <a:gd name="T21" fmla="*/ 14 h 611"/>
                <a:gd name="T22" fmla="*/ 9 w 475"/>
                <a:gd name="T23" fmla="*/ 14 h 611"/>
                <a:gd name="T24" fmla="*/ 9 w 475"/>
                <a:gd name="T25" fmla="*/ 13 h 611"/>
                <a:gd name="T26" fmla="*/ 12 w 475"/>
                <a:gd name="T27" fmla="*/ 17 h 611"/>
                <a:gd name="T28" fmla="*/ 11 w 475"/>
                <a:gd name="T29" fmla="*/ 17 h 611"/>
                <a:gd name="T30" fmla="*/ 10 w 475"/>
                <a:gd name="T31" fmla="*/ 16 h 611"/>
                <a:gd name="T32" fmla="*/ 9 w 475"/>
                <a:gd name="T33" fmla="*/ 15 h 611"/>
                <a:gd name="T34" fmla="*/ 8 w 475"/>
                <a:gd name="T35" fmla="*/ 16 h 611"/>
                <a:gd name="T36" fmla="*/ 7 w 475"/>
                <a:gd name="T37" fmla="*/ 17 h 611"/>
                <a:gd name="T38" fmla="*/ 6 w 475"/>
                <a:gd name="T39" fmla="*/ 17 h 611"/>
                <a:gd name="T40" fmla="*/ 4 w 475"/>
                <a:gd name="T41" fmla="*/ 17 h 611"/>
                <a:gd name="T42" fmla="*/ 3 w 475"/>
                <a:gd name="T43" fmla="*/ 17 h 611"/>
                <a:gd name="T44" fmla="*/ 1 w 475"/>
                <a:gd name="T45" fmla="*/ 16 h 611"/>
                <a:gd name="T46" fmla="*/ 0 w 475"/>
                <a:gd name="T47" fmla="*/ 14 h 611"/>
                <a:gd name="T48" fmla="*/ 0 w 475"/>
                <a:gd name="T49" fmla="*/ 13 h 611"/>
                <a:gd name="T50" fmla="*/ 0 w 475"/>
                <a:gd name="T51" fmla="*/ 11 h 611"/>
                <a:gd name="T52" fmla="*/ 1 w 475"/>
                <a:gd name="T53" fmla="*/ 10 h 611"/>
                <a:gd name="T54" fmla="*/ 1 w 475"/>
                <a:gd name="T55" fmla="*/ 9 h 611"/>
                <a:gd name="T56" fmla="*/ 2 w 475"/>
                <a:gd name="T57" fmla="*/ 8 h 611"/>
                <a:gd name="T58" fmla="*/ 3 w 475"/>
                <a:gd name="T59" fmla="*/ 8 h 611"/>
                <a:gd name="T60" fmla="*/ 5 w 475"/>
                <a:gd name="T61" fmla="*/ 7 h 611"/>
                <a:gd name="T62" fmla="*/ 8 w 475"/>
                <a:gd name="T63" fmla="*/ 7 h 611"/>
                <a:gd name="T64" fmla="*/ 10 w 475"/>
                <a:gd name="T65" fmla="*/ 7 h 611"/>
                <a:gd name="T66" fmla="*/ 10 w 475"/>
                <a:gd name="T67" fmla="*/ 5 h 611"/>
                <a:gd name="T68" fmla="*/ 10 w 475"/>
                <a:gd name="T69" fmla="*/ 3 h 611"/>
                <a:gd name="T70" fmla="*/ 9 w 475"/>
                <a:gd name="T71" fmla="*/ 3 h 611"/>
                <a:gd name="T72" fmla="*/ 8 w 475"/>
                <a:gd name="T73" fmla="*/ 2 h 611"/>
                <a:gd name="T74" fmla="*/ 6 w 475"/>
                <a:gd name="T75" fmla="*/ 2 h 611"/>
                <a:gd name="T76" fmla="*/ 5 w 475"/>
                <a:gd name="T77" fmla="*/ 2 h 611"/>
                <a:gd name="T78" fmla="*/ 4 w 475"/>
                <a:gd name="T79" fmla="*/ 3 h 611"/>
                <a:gd name="T80" fmla="*/ 2 w 475"/>
                <a:gd name="T81" fmla="*/ 4 h 611"/>
                <a:gd name="T82" fmla="*/ 1 w 475"/>
                <a:gd name="T83" fmla="*/ 2 h 611"/>
                <a:gd name="T84" fmla="*/ 3 w 475"/>
                <a:gd name="T85" fmla="*/ 1 h 611"/>
                <a:gd name="T86" fmla="*/ 4 w 475"/>
                <a:gd name="T87" fmla="*/ 1 h 611"/>
                <a:gd name="T88" fmla="*/ 6 w 475"/>
                <a:gd name="T89" fmla="*/ 0 h 611"/>
                <a:gd name="T90" fmla="*/ 8 w 475"/>
                <a:gd name="T91" fmla="*/ 0 h 611"/>
                <a:gd name="T92" fmla="*/ 9 w 475"/>
                <a:gd name="T93" fmla="*/ 0 h 611"/>
                <a:gd name="T94" fmla="*/ 11 w 475"/>
                <a:gd name="T95" fmla="*/ 1 h 611"/>
                <a:gd name="T96" fmla="*/ 11 w 475"/>
                <a:gd name="T97" fmla="*/ 2 h 611"/>
                <a:gd name="T98" fmla="*/ 12 w 475"/>
                <a:gd name="T99" fmla="*/ 3 h 611"/>
                <a:gd name="T100" fmla="*/ 12 w 475"/>
                <a:gd name="T101" fmla="*/ 5 h 611"/>
                <a:gd name="T102" fmla="*/ 12 w 475"/>
                <a:gd name="T103" fmla="*/ 11 h 611"/>
                <a:gd name="T104" fmla="*/ 12 w 475"/>
                <a:gd name="T105" fmla="*/ 13 h 611"/>
                <a:gd name="T106" fmla="*/ 12 w 475"/>
                <a:gd name="T107" fmla="*/ 14 h 611"/>
                <a:gd name="T108" fmla="*/ 13 w 475"/>
                <a:gd name="T109" fmla="*/ 15 h 611"/>
                <a:gd name="T110" fmla="*/ 13 w 475"/>
                <a:gd name="T111" fmla="*/ 15 h 6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75" h="611">
                  <a:moveTo>
                    <a:pt x="342" y="297"/>
                  </a:moveTo>
                  <a:lnTo>
                    <a:pt x="331" y="296"/>
                  </a:lnTo>
                  <a:lnTo>
                    <a:pt x="320" y="296"/>
                  </a:lnTo>
                  <a:lnTo>
                    <a:pt x="309" y="295"/>
                  </a:lnTo>
                  <a:lnTo>
                    <a:pt x="297" y="295"/>
                  </a:lnTo>
                  <a:lnTo>
                    <a:pt x="271" y="296"/>
                  </a:lnTo>
                  <a:lnTo>
                    <a:pt x="247" y="297"/>
                  </a:lnTo>
                  <a:lnTo>
                    <a:pt x="225" y="300"/>
                  </a:lnTo>
                  <a:lnTo>
                    <a:pt x="205" y="304"/>
                  </a:lnTo>
                  <a:lnTo>
                    <a:pt x="187" y="309"/>
                  </a:lnTo>
                  <a:lnTo>
                    <a:pt x="171" y="315"/>
                  </a:lnTo>
                  <a:lnTo>
                    <a:pt x="156" y="322"/>
                  </a:lnTo>
                  <a:lnTo>
                    <a:pt x="143" y="331"/>
                  </a:lnTo>
                  <a:lnTo>
                    <a:pt x="133" y="340"/>
                  </a:lnTo>
                  <a:lnTo>
                    <a:pt x="124" y="351"/>
                  </a:lnTo>
                  <a:lnTo>
                    <a:pt x="116" y="362"/>
                  </a:lnTo>
                  <a:lnTo>
                    <a:pt x="110" y="374"/>
                  </a:lnTo>
                  <a:lnTo>
                    <a:pt x="106" y="387"/>
                  </a:lnTo>
                  <a:lnTo>
                    <a:pt x="103" y="401"/>
                  </a:lnTo>
                  <a:lnTo>
                    <a:pt x="101" y="416"/>
                  </a:lnTo>
                  <a:lnTo>
                    <a:pt x="100" y="432"/>
                  </a:lnTo>
                  <a:lnTo>
                    <a:pt x="100" y="445"/>
                  </a:lnTo>
                  <a:lnTo>
                    <a:pt x="102" y="457"/>
                  </a:lnTo>
                  <a:lnTo>
                    <a:pt x="104" y="468"/>
                  </a:lnTo>
                  <a:lnTo>
                    <a:pt x="106" y="478"/>
                  </a:lnTo>
                  <a:lnTo>
                    <a:pt x="110" y="487"/>
                  </a:lnTo>
                  <a:lnTo>
                    <a:pt x="114" y="496"/>
                  </a:lnTo>
                  <a:lnTo>
                    <a:pt x="119" y="504"/>
                  </a:lnTo>
                  <a:lnTo>
                    <a:pt x="125" y="511"/>
                  </a:lnTo>
                  <a:lnTo>
                    <a:pt x="131" y="517"/>
                  </a:lnTo>
                  <a:lnTo>
                    <a:pt x="138" y="522"/>
                  </a:lnTo>
                  <a:lnTo>
                    <a:pt x="146" y="526"/>
                  </a:lnTo>
                  <a:lnTo>
                    <a:pt x="155" y="530"/>
                  </a:lnTo>
                  <a:lnTo>
                    <a:pt x="166" y="533"/>
                  </a:lnTo>
                  <a:lnTo>
                    <a:pt x="176" y="535"/>
                  </a:lnTo>
                  <a:lnTo>
                    <a:pt x="187" y="536"/>
                  </a:lnTo>
                  <a:lnTo>
                    <a:pt x="199" y="537"/>
                  </a:lnTo>
                  <a:lnTo>
                    <a:pt x="210" y="536"/>
                  </a:lnTo>
                  <a:lnTo>
                    <a:pt x="221" y="535"/>
                  </a:lnTo>
                  <a:lnTo>
                    <a:pt x="231" y="533"/>
                  </a:lnTo>
                  <a:lnTo>
                    <a:pt x="241" y="530"/>
                  </a:lnTo>
                  <a:lnTo>
                    <a:pt x="251" y="527"/>
                  </a:lnTo>
                  <a:lnTo>
                    <a:pt x="261" y="523"/>
                  </a:lnTo>
                  <a:lnTo>
                    <a:pt x="272" y="518"/>
                  </a:lnTo>
                  <a:lnTo>
                    <a:pt x="281" y="512"/>
                  </a:lnTo>
                  <a:lnTo>
                    <a:pt x="290" y="506"/>
                  </a:lnTo>
                  <a:lnTo>
                    <a:pt x="299" y="499"/>
                  </a:lnTo>
                  <a:lnTo>
                    <a:pt x="307" y="491"/>
                  </a:lnTo>
                  <a:lnTo>
                    <a:pt x="314" y="484"/>
                  </a:lnTo>
                  <a:lnTo>
                    <a:pt x="321" y="475"/>
                  </a:lnTo>
                  <a:lnTo>
                    <a:pt x="327" y="467"/>
                  </a:lnTo>
                  <a:lnTo>
                    <a:pt x="333" y="457"/>
                  </a:lnTo>
                  <a:lnTo>
                    <a:pt x="338" y="448"/>
                  </a:lnTo>
                  <a:lnTo>
                    <a:pt x="342" y="297"/>
                  </a:lnTo>
                  <a:close/>
                  <a:moveTo>
                    <a:pt x="428" y="611"/>
                  </a:moveTo>
                  <a:lnTo>
                    <a:pt x="421" y="608"/>
                  </a:lnTo>
                  <a:lnTo>
                    <a:pt x="414" y="605"/>
                  </a:lnTo>
                  <a:lnTo>
                    <a:pt x="407" y="602"/>
                  </a:lnTo>
                  <a:lnTo>
                    <a:pt x="401" y="598"/>
                  </a:lnTo>
                  <a:lnTo>
                    <a:pt x="395" y="594"/>
                  </a:lnTo>
                  <a:lnTo>
                    <a:pt x="389" y="589"/>
                  </a:lnTo>
                  <a:lnTo>
                    <a:pt x="384" y="585"/>
                  </a:lnTo>
                  <a:lnTo>
                    <a:pt x="379" y="579"/>
                  </a:lnTo>
                  <a:lnTo>
                    <a:pt x="369" y="568"/>
                  </a:lnTo>
                  <a:lnTo>
                    <a:pt x="361" y="555"/>
                  </a:lnTo>
                  <a:lnTo>
                    <a:pt x="354" y="542"/>
                  </a:lnTo>
                  <a:lnTo>
                    <a:pt x="350" y="526"/>
                  </a:lnTo>
                  <a:lnTo>
                    <a:pt x="329" y="546"/>
                  </a:lnTo>
                  <a:lnTo>
                    <a:pt x="310" y="562"/>
                  </a:lnTo>
                  <a:lnTo>
                    <a:pt x="300" y="569"/>
                  </a:lnTo>
                  <a:lnTo>
                    <a:pt x="290" y="576"/>
                  </a:lnTo>
                  <a:lnTo>
                    <a:pt x="281" y="581"/>
                  </a:lnTo>
                  <a:lnTo>
                    <a:pt x="272" y="586"/>
                  </a:lnTo>
                  <a:lnTo>
                    <a:pt x="261" y="590"/>
                  </a:lnTo>
                  <a:lnTo>
                    <a:pt x="251" y="594"/>
                  </a:lnTo>
                  <a:lnTo>
                    <a:pt x="241" y="597"/>
                  </a:lnTo>
                  <a:lnTo>
                    <a:pt x="230" y="599"/>
                  </a:lnTo>
                  <a:lnTo>
                    <a:pt x="219" y="601"/>
                  </a:lnTo>
                  <a:lnTo>
                    <a:pt x="208" y="603"/>
                  </a:lnTo>
                  <a:lnTo>
                    <a:pt x="196" y="603"/>
                  </a:lnTo>
                  <a:lnTo>
                    <a:pt x="184" y="604"/>
                  </a:lnTo>
                  <a:lnTo>
                    <a:pt x="172" y="603"/>
                  </a:lnTo>
                  <a:lnTo>
                    <a:pt x="158" y="603"/>
                  </a:lnTo>
                  <a:lnTo>
                    <a:pt x="146" y="602"/>
                  </a:lnTo>
                  <a:lnTo>
                    <a:pt x="135" y="600"/>
                  </a:lnTo>
                  <a:lnTo>
                    <a:pt x="124" y="598"/>
                  </a:lnTo>
                  <a:lnTo>
                    <a:pt x="114" y="595"/>
                  </a:lnTo>
                  <a:lnTo>
                    <a:pt x="105" y="592"/>
                  </a:lnTo>
                  <a:lnTo>
                    <a:pt x="96" y="589"/>
                  </a:lnTo>
                  <a:lnTo>
                    <a:pt x="79" y="581"/>
                  </a:lnTo>
                  <a:lnTo>
                    <a:pt x="64" y="572"/>
                  </a:lnTo>
                  <a:lnTo>
                    <a:pt x="50" y="562"/>
                  </a:lnTo>
                  <a:lnTo>
                    <a:pt x="38" y="551"/>
                  </a:lnTo>
                  <a:lnTo>
                    <a:pt x="28" y="538"/>
                  </a:lnTo>
                  <a:lnTo>
                    <a:pt x="20" y="526"/>
                  </a:lnTo>
                  <a:lnTo>
                    <a:pt x="13" y="512"/>
                  </a:lnTo>
                  <a:lnTo>
                    <a:pt x="8" y="498"/>
                  </a:lnTo>
                  <a:lnTo>
                    <a:pt x="5" y="484"/>
                  </a:lnTo>
                  <a:lnTo>
                    <a:pt x="2" y="469"/>
                  </a:lnTo>
                  <a:lnTo>
                    <a:pt x="0" y="455"/>
                  </a:lnTo>
                  <a:lnTo>
                    <a:pt x="0" y="441"/>
                  </a:lnTo>
                  <a:lnTo>
                    <a:pt x="0" y="428"/>
                  </a:lnTo>
                  <a:lnTo>
                    <a:pt x="1" y="416"/>
                  </a:lnTo>
                  <a:lnTo>
                    <a:pt x="3" y="405"/>
                  </a:lnTo>
                  <a:lnTo>
                    <a:pt x="5" y="394"/>
                  </a:lnTo>
                  <a:lnTo>
                    <a:pt x="8" y="383"/>
                  </a:lnTo>
                  <a:lnTo>
                    <a:pt x="11" y="373"/>
                  </a:lnTo>
                  <a:lnTo>
                    <a:pt x="15" y="363"/>
                  </a:lnTo>
                  <a:lnTo>
                    <a:pt x="20" y="354"/>
                  </a:lnTo>
                  <a:lnTo>
                    <a:pt x="25" y="344"/>
                  </a:lnTo>
                  <a:lnTo>
                    <a:pt x="31" y="335"/>
                  </a:lnTo>
                  <a:lnTo>
                    <a:pt x="37" y="326"/>
                  </a:lnTo>
                  <a:lnTo>
                    <a:pt x="44" y="318"/>
                  </a:lnTo>
                  <a:lnTo>
                    <a:pt x="52" y="310"/>
                  </a:lnTo>
                  <a:lnTo>
                    <a:pt x="60" y="302"/>
                  </a:lnTo>
                  <a:lnTo>
                    <a:pt x="70" y="295"/>
                  </a:lnTo>
                  <a:lnTo>
                    <a:pt x="80" y="288"/>
                  </a:lnTo>
                  <a:lnTo>
                    <a:pt x="90" y="282"/>
                  </a:lnTo>
                  <a:lnTo>
                    <a:pt x="100" y="276"/>
                  </a:lnTo>
                  <a:lnTo>
                    <a:pt x="111" y="270"/>
                  </a:lnTo>
                  <a:lnTo>
                    <a:pt x="123" y="265"/>
                  </a:lnTo>
                  <a:lnTo>
                    <a:pt x="135" y="260"/>
                  </a:lnTo>
                  <a:lnTo>
                    <a:pt x="148" y="255"/>
                  </a:lnTo>
                  <a:lnTo>
                    <a:pt x="161" y="252"/>
                  </a:lnTo>
                  <a:lnTo>
                    <a:pt x="176" y="248"/>
                  </a:lnTo>
                  <a:lnTo>
                    <a:pt x="204" y="242"/>
                  </a:lnTo>
                  <a:lnTo>
                    <a:pt x="235" y="238"/>
                  </a:lnTo>
                  <a:lnTo>
                    <a:pt x="269" y="235"/>
                  </a:lnTo>
                  <a:lnTo>
                    <a:pt x="304" y="235"/>
                  </a:lnTo>
                  <a:lnTo>
                    <a:pt x="320" y="235"/>
                  </a:lnTo>
                  <a:lnTo>
                    <a:pt x="333" y="235"/>
                  </a:lnTo>
                  <a:lnTo>
                    <a:pt x="341" y="236"/>
                  </a:lnTo>
                  <a:lnTo>
                    <a:pt x="344" y="236"/>
                  </a:lnTo>
                  <a:lnTo>
                    <a:pt x="344" y="195"/>
                  </a:lnTo>
                  <a:lnTo>
                    <a:pt x="344" y="177"/>
                  </a:lnTo>
                  <a:lnTo>
                    <a:pt x="343" y="162"/>
                  </a:lnTo>
                  <a:lnTo>
                    <a:pt x="342" y="149"/>
                  </a:lnTo>
                  <a:lnTo>
                    <a:pt x="341" y="138"/>
                  </a:lnTo>
                  <a:lnTo>
                    <a:pt x="339" y="129"/>
                  </a:lnTo>
                  <a:lnTo>
                    <a:pt x="336" y="121"/>
                  </a:lnTo>
                  <a:lnTo>
                    <a:pt x="331" y="112"/>
                  </a:lnTo>
                  <a:lnTo>
                    <a:pt x="326" y="105"/>
                  </a:lnTo>
                  <a:lnTo>
                    <a:pt x="319" y="97"/>
                  </a:lnTo>
                  <a:lnTo>
                    <a:pt x="311" y="91"/>
                  </a:lnTo>
                  <a:lnTo>
                    <a:pt x="303" y="86"/>
                  </a:lnTo>
                  <a:lnTo>
                    <a:pt x="294" y="81"/>
                  </a:lnTo>
                  <a:lnTo>
                    <a:pt x="284" y="78"/>
                  </a:lnTo>
                  <a:lnTo>
                    <a:pt x="273" y="76"/>
                  </a:lnTo>
                  <a:lnTo>
                    <a:pt x="261" y="74"/>
                  </a:lnTo>
                  <a:lnTo>
                    <a:pt x="248" y="74"/>
                  </a:lnTo>
                  <a:lnTo>
                    <a:pt x="236" y="74"/>
                  </a:lnTo>
                  <a:lnTo>
                    <a:pt x="224" y="75"/>
                  </a:lnTo>
                  <a:lnTo>
                    <a:pt x="211" y="77"/>
                  </a:lnTo>
                  <a:lnTo>
                    <a:pt x="198" y="80"/>
                  </a:lnTo>
                  <a:lnTo>
                    <a:pt x="185" y="83"/>
                  </a:lnTo>
                  <a:lnTo>
                    <a:pt x="172" y="86"/>
                  </a:lnTo>
                  <a:lnTo>
                    <a:pt x="159" y="90"/>
                  </a:lnTo>
                  <a:lnTo>
                    <a:pt x="146" y="95"/>
                  </a:lnTo>
                  <a:lnTo>
                    <a:pt x="134" y="100"/>
                  </a:lnTo>
                  <a:lnTo>
                    <a:pt x="123" y="105"/>
                  </a:lnTo>
                  <a:lnTo>
                    <a:pt x="111" y="111"/>
                  </a:lnTo>
                  <a:lnTo>
                    <a:pt x="101" y="118"/>
                  </a:lnTo>
                  <a:lnTo>
                    <a:pt x="91" y="124"/>
                  </a:lnTo>
                  <a:lnTo>
                    <a:pt x="81" y="130"/>
                  </a:lnTo>
                  <a:lnTo>
                    <a:pt x="73" y="136"/>
                  </a:lnTo>
                  <a:lnTo>
                    <a:pt x="66" y="142"/>
                  </a:lnTo>
                  <a:lnTo>
                    <a:pt x="20" y="77"/>
                  </a:lnTo>
                  <a:lnTo>
                    <a:pt x="35" y="68"/>
                  </a:lnTo>
                  <a:lnTo>
                    <a:pt x="49" y="59"/>
                  </a:lnTo>
                  <a:lnTo>
                    <a:pt x="65" y="51"/>
                  </a:lnTo>
                  <a:lnTo>
                    <a:pt x="79" y="44"/>
                  </a:lnTo>
                  <a:lnTo>
                    <a:pt x="94" y="37"/>
                  </a:lnTo>
                  <a:lnTo>
                    <a:pt x="108" y="31"/>
                  </a:lnTo>
                  <a:lnTo>
                    <a:pt x="123" y="25"/>
                  </a:lnTo>
                  <a:lnTo>
                    <a:pt x="138" y="20"/>
                  </a:lnTo>
                  <a:lnTo>
                    <a:pt x="153" y="16"/>
                  </a:lnTo>
                  <a:lnTo>
                    <a:pt x="169" y="12"/>
                  </a:lnTo>
                  <a:lnTo>
                    <a:pt x="184" y="7"/>
                  </a:lnTo>
                  <a:lnTo>
                    <a:pt x="199" y="5"/>
                  </a:lnTo>
                  <a:lnTo>
                    <a:pt x="215" y="3"/>
                  </a:lnTo>
                  <a:lnTo>
                    <a:pt x="230" y="1"/>
                  </a:lnTo>
                  <a:lnTo>
                    <a:pt x="245" y="0"/>
                  </a:lnTo>
                  <a:lnTo>
                    <a:pt x="261" y="0"/>
                  </a:lnTo>
                  <a:lnTo>
                    <a:pt x="277" y="0"/>
                  </a:lnTo>
                  <a:lnTo>
                    <a:pt x="291" y="1"/>
                  </a:lnTo>
                  <a:lnTo>
                    <a:pt x="304" y="3"/>
                  </a:lnTo>
                  <a:lnTo>
                    <a:pt x="317" y="6"/>
                  </a:lnTo>
                  <a:lnTo>
                    <a:pt x="329" y="9"/>
                  </a:lnTo>
                  <a:lnTo>
                    <a:pt x="341" y="13"/>
                  </a:lnTo>
                  <a:lnTo>
                    <a:pt x="351" y="18"/>
                  </a:lnTo>
                  <a:lnTo>
                    <a:pt x="362" y="23"/>
                  </a:lnTo>
                  <a:lnTo>
                    <a:pt x="372" y="29"/>
                  </a:lnTo>
                  <a:lnTo>
                    <a:pt x="381" y="36"/>
                  </a:lnTo>
                  <a:lnTo>
                    <a:pt x="389" y="43"/>
                  </a:lnTo>
                  <a:lnTo>
                    <a:pt x="397" y="51"/>
                  </a:lnTo>
                  <a:lnTo>
                    <a:pt x="404" y="60"/>
                  </a:lnTo>
                  <a:lnTo>
                    <a:pt x="410" y="69"/>
                  </a:lnTo>
                  <a:lnTo>
                    <a:pt x="415" y="79"/>
                  </a:lnTo>
                  <a:lnTo>
                    <a:pt x="420" y="90"/>
                  </a:lnTo>
                  <a:lnTo>
                    <a:pt x="424" y="102"/>
                  </a:lnTo>
                  <a:lnTo>
                    <a:pt x="428" y="115"/>
                  </a:lnTo>
                  <a:lnTo>
                    <a:pt x="430" y="130"/>
                  </a:lnTo>
                  <a:lnTo>
                    <a:pt x="432" y="146"/>
                  </a:lnTo>
                  <a:lnTo>
                    <a:pt x="433" y="162"/>
                  </a:lnTo>
                  <a:lnTo>
                    <a:pt x="433" y="179"/>
                  </a:lnTo>
                  <a:lnTo>
                    <a:pt x="433" y="197"/>
                  </a:lnTo>
                  <a:lnTo>
                    <a:pt x="433" y="216"/>
                  </a:lnTo>
                  <a:lnTo>
                    <a:pt x="428" y="405"/>
                  </a:lnTo>
                  <a:lnTo>
                    <a:pt x="428" y="422"/>
                  </a:lnTo>
                  <a:lnTo>
                    <a:pt x="428" y="438"/>
                  </a:lnTo>
                  <a:lnTo>
                    <a:pt x="428" y="451"/>
                  </a:lnTo>
                  <a:lnTo>
                    <a:pt x="428" y="463"/>
                  </a:lnTo>
                  <a:lnTo>
                    <a:pt x="429" y="474"/>
                  </a:lnTo>
                  <a:lnTo>
                    <a:pt x="430" y="484"/>
                  </a:lnTo>
                  <a:lnTo>
                    <a:pt x="432" y="494"/>
                  </a:lnTo>
                  <a:lnTo>
                    <a:pt x="434" y="502"/>
                  </a:lnTo>
                  <a:lnTo>
                    <a:pt x="437" y="509"/>
                  </a:lnTo>
                  <a:lnTo>
                    <a:pt x="441" y="516"/>
                  </a:lnTo>
                  <a:lnTo>
                    <a:pt x="444" y="522"/>
                  </a:lnTo>
                  <a:lnTo>
                    <a:pt x="449" y="527"/>
                  </a:lnTo>
                  <a:lnTo>
                    <a:pt x="454" y="532"/>
                  </a:lnTo>
                  <a:lnTo>
                    <a:pt x="460" y="537"/>
                  </a:lnTo>
                  <a:lnTo>
                    <a:pt x="466" y="543"/>
                  </a:lnTo>
                  <a:lnTo>
                    <a:pt x="475" y="547"/>
                  </a:lnTo>
                  <a:lnTo>
                    <a:pt x="428" y="611"/>
                  </a:lnTo>
                  <a:close/>
                </a:path>
              </a:pathLst>
            </a:custGeom>
            <a:solidFill>
              <a:srgbClr val="A82926"/>
            </a:solidFill>
            <a:ln w="9525">
              <a:noFill/>
              <a:round/>
              <a:headEnd/>
              <a:tailEnd/>
            </a:ln>
          </p:spPr>
          <p:txBody>
            <a:bodyPr/>
            <a:lstStyle/>
            <a:p>
              <a:endParaRPr lang="en-US"/>
            </a:p>
          </p:txBody>
        </p:sp>
        <p:sp>
          <p:nvSpPr>
            <p:cNvPr id="556" name="Freeform 568"/>
            <p:cNvSpPr>
              <a:spLocks noEditPoints="1"/>
            </p:cNvSpPr>
            <p:nvPr userDrawn="1"/>
          </p:nvSpPr>
          <p:spPr bwMode="auto">
            <a:xfrm>
              <a:off x="1711" y="1604"/>
              <a:ext cx="82" cy="140"/>
            </a:xfrm>
            <a:custGeom>
              <a:avLst/>
              <a:gdLst>
                <a:gd name="T0" fmla="*/ 1 w 492"/>
                <a:gd name="T1" fmla="*/ 23 h 842"/>
                <a:gd name="T2" fmla="*/ 1 w 492"/>
                <a:gd name="T3" fmla="*/ 4 h 842"/>
                <a:gd name="T4" fmla="*/ 0 w 492"/>
                <a:gd name="T5" fmla="*/ 3 h 842"/>
                <a:gd name="T6" fmla="*/ 0 w 492"/>
                <a:gd name="T7" fmla="*/ 2 h 842"/>
                <a:gd name="T8" fmla="*/ 0 w 492"/>
                <a:gd name="T9" fmla="*/ 2 h 842"/>
                <a:gd name="T10" fmla="*/ 0 w 492"/>
                <a:gd name="T11" fmla="*/ 1 h 842"/>
                <a:gd name="T12" fmla="*/ 0 w 492"/>
                <a:gd name="T13" fmla="*/ 1 h 842"/>
                <a:gd name="T14" fmla="*/ 0 w 492"/>
                <a:gd name="T15" fmla="*/ 1 h 842"/>
                <a:gd name="T16" fmla="*/ 0 w 492"/>
                <a:gd name="T17" fmla="*/ 0 h 842"/>
                <a:gd name="T18" fmla="*/ 0 w 492"/>
                <a:gd name="T19" fmla="*/ 0 h 842"/>
                <a:gd name="T20" fmla="*/ 3 w 492"/>
                <a:gd name="T21" fmla="*/ 0 h 842"/>
                <a:gd name="T22" fmla="*/ 3 w 492"/>
                <a:gd name="T23" fmla="*/ 0 h 842"/>
                <a:gd name="T24" fmla="*/ 3 w 492"/>
                <a:gd name="T25" fmla="*/ 0 h 842"/>
                <a:gd name="T26" fmla="*/ 3 w 492"/>
                <a:gd name="T27" fmla="*/ 0 h 842"/>
                <a:gd name="T28" fmla="*/ 3 w 492"/>
                <a:gd name="T29" fmla="*/ 1 h 842"/>
                <a:gd name="T30" fmla="*/ 3 w 492"/>
                <a:gd name="T31" fmla="*/ 1 h 842"/>
                <a:gd name="T32" fmla="*/ 3 w 492"/>
                <a:gd name="T33" fmla="*/ 2 h 842"/>
                <a:gd name="T34" fmla="*/ 3 w 492"/>
                <a:gd name="T35" fmla="*/ 3 h 842"/>
                <a:gd name="T36" fmla="*/ 3 w 492"/>
                <a:gd name="T37" fmla="*/ 4 h 842"/>
                <a:gd name="T38" fmla="*/ 3 w 492"/>
                <a:gd name="T39" fmla="*/ 23 h 842"/>
                <a:gd name="T40" fmla="*/ 1 w 492"/>
                <a:gd name="T41" fmla="*/ 23 h 842"/>
                <a:gd name="T42" fmla="*/ 10 w 492"/>
                <a:gd name="T43" fmla="*/ 23 h 842"/>
                <a:gd name="T44" fmla="*/ 3 w 492"/>
                <a:gd name="T45" fmla="*/ 14 h 842"/>
                <a:gd name="T46" fmla="*/ 9 w 492"/>
                <a:gd name="T47" fmla="*/ 7 h 842"/>
                <a:gd name="T48" fmla="*/ 12 w 492"/>
                <a:gd name="T49" fmla="*/ 7 h 842"/>
                <a:gd name="T50" fmla="*/ 6 w 492"/>
                <a:gd name="T51" fmla="*/ 14 h 842"/>
                <a:gd name="T52" fmla="*/ 14 w 492"/>
                <a:gd name="T53" fmla="*/ 23 h 842"/>
                <a:gd name="T54" fmla="*/ 10 w 492"/>
                <a:gd name="T55" fmla="*/ 23 h 8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2" h="842">
                  <a:moveTo>
                    <a:pt x="15" y="842"/>
                  </a:moveTo>
                  <a:lnTo>
                    <a:pt x="15" y="134"/>
                  </a:lnTo>
                  <a:lnTo>
                    <a:pt x="14" y="108"/>
                  </a:lnTo>
                  <a:lnTo>
                    <a:pt x="13" y="85"/>
                  </a:lnTo>
                  <a:lnTo>
                    <a:pt x="11" y="65"/>
                  </a:lnTo>
                  <a:lnTo>
                    <a:pt x="7" y="47"/>
                  </a:lnTo>
                  <a:lnTo>
                    <a:pt x="4" y="34"/>
                  </a:lnTo>
                  <a:lnTo>
                    <a:pt x="2" y="25"/>
                  </a:lnTo>
                  <a:lnTo>
                    <a:pt x="0" y="19"/>
                  </a:lnTo>
                  <a:lnTo>
                    <a:pt x="0" y="17"/>
                  </a:lnTo>
                  <a:lnTo>
                    <a:pt x="90" y="0"/>
                  </a:lnTo>
                  <a:lnTo>
                    <a:pt x="90" y="2"/>
                  </a:lnTo>
                  <a:lnTo>
                    <a:pt x="92" y="9"/>
                  </a:lnTo>
                  <a:lnTo>
                    <a:pt x="94" y="20"/>
                  </a:lnTo>
                  <a:lnTo>
                    <a:pt x="97" y="35"/>
                  </a:lnTo>
                  <a:lnTo>
                    <a:pt x="101" y="55"/>
                  </a:lnTo>
                  <a:lnTo>
                    <a:pt x="103" y="78"/>
                  </a:lnTo>
                  <a:lnTo>
                    <a:pt x="104" y="105"/>
                  </a:lnTo>
                  <a:lnTo>
                    <a:pt x="105" y="136"/>
                  </a:lnTo>
                  <a:lnTo>
                    <a:pt x="105" y="842"/>
                  </a:lnTo>
                  <a:lnTo>
                    <a:pt x="15" y="842"/>
                  </a:lnTo>
                  <a:close/>
                  <a:moveTo>
                    <a:pt x="372" y="842"/>
                  </a:moveTo>
                  <a:lnTo>
                    <a:pt x="108" y="517"/>
                  </a:lnTo>
                  <a:lnTo>
                    <a:pt x="327" y="269"/>
                  </a:lnTo>
                  <a:lnTo>
                    <a:pt x="440" y="269"/>
                  </a:lnTo>
                  <a:lnTo>
                    <a:pt x="214" y="517"/>
                  </a:lnTo>
                  <a:lnTo>
                    <a:pt x="492" y="842"/>
                  </a:lnTo>
                  <a:lnTo>
                    <a:pt x="372" y="842"/>
                  </a:lnTo>
                  <a:close/>
                </a:path>
              </a:pathLst>
            </a:custGeom>
            <a:solidFill>
              <a:srgbClr val="A82926"/>
            </a:solidFill>
            <a:ln w="9525">
              <a:noFill/>
              <a:round/>
              <a:headEnd/>
              <a:tailEnd/>
            </a:ln>
          </p:spPr>
          <p:txBody>
            <a:bodyPr/>
            <a:lstStyle/>
            <a:p>
              <a:endParaRPr lang="en-US"/>
            </a:p>
          </p:txBody>
        </p:sp>
        <p:sp>
          <p:nvSpPr>
            <p:cNvPr id="557" name="Freeform 569"/>
            <p:cNvSpPr>
              <a:spLocks/>
            </p:cNvSpPr>
            <p:nvPr userDrawn="1"/>
          </p:nvSpPr>
          <p:spPr bwMode="auto">
            <a:xfrm>
              <a:off x="1807" y="1647"/>
              <a:ext cx="78" cy="101"/>
            </a:xfrm>
            <a:custGeom>
              <a:avLst/>
              <a:gdLst>
                <a:gd name="T0" fmla="*/ 11 w 467"/>
                <a:gd name="T1" fmla="*/ 16 h 611"/>
                <a:gd name="T2" fmla="*/ 10 w 467"/>
                <a:gd name="T3" fmla="*/ 16 h 611"/>
                <a:gd name="T4" fmla="*/ 10 w 467"/>
                <a:gd name="T5" fmla="*/ 15 h 611"/>
                <a:gd name="T6" fmla="*/ 10 w 467"/>
                <a:gd name="T7" fmla="*/ 15 h 611"/>
                <a:gd name="T8" fmla="*/ 10 w 467"/>
                <a:gd name="T9" fmla="*/ 14 h 611"/>
                <a:gd name="T10" fmla="*/ 9 w 467"/>
                <a:gd name="T11" fmla="*/ 15 h 611"/>
                <a:gd name="T12" fmla="*/ 8 w 467"/>
                <a:gd name="T13" fmla="*/ 15 h 611"/>
                <a:gd name="T14" fmla="*/ 8 w 467"/>
                <a:gd name="T15" fmla="*/ 16 h 611"/>
                <a:gd name="T16" fmla="*/ 7 w 467"/>
                <a:gd name="T17" fmla="*/ 16 h 611"/>
                <a:gd name="T18" fmla="*/ 7 w 467"/>
                <a:gd name="T19" fmla="*/ 16 h 611"/>
                <a:gd name="T20" fmla="*/ 6 w 467"/>
                <a:gd name="T21" fmla="*/ 17 h 611"/>
                <a:gd name="T22" fmla="*/ 5 w 467"/>
                <a:gd name="T23" fmla="*/ 17 h 611"/>
                <a:gd name="T24" fmla="*/ 4 w 467"/>
                <a:gd name="T25" fmla="*/ 17 h 611"/>
                <a:gd name="T26" fmla="*/ 4 w 467"/>
                <a:gd name="T27" fmla="*/ 17 h 611"/>
                <a:gd name="T28" fmla="*/ 3 w 467"/>
                <a:gd name="T29" fmla="*/ 16 h 611"/>
                <a:gd name="T30" fmla="*/ 2 w 467"/>
                <a:gd name="T31" fmla="*/ 16 h 611"/>
                <a:gd name="T32" fmla="*/ 2 w 467"/>
                <a:gd name="T33" fmla="*/ 16 h 611"/>
                <a:gd name="T34" fmla="*/ 1 w 467"/>
                <a:gd name="T35" fmla="*/ 16 h 611"/>
                <a:gd name="T36" fmla="*/ 1 w 467"/>
                <a:gd name="T37" fmla="*/ 15 h 611"/>
                <a:gd name="T38" fmla="*/ 1 w 467"/>
                <a:gd name="T39" fmla="*/ 15 h 611"/>
                <a:gd name="T40" fmla="*/ 0 w 467"/>
                <a:gd name="T41" fmla="*/ 14 h 611"/>
                <a:gd name="T42" fmla="*/ 0 w 467"/>
                <a:gd name="T43" fmla="*/ 14 h 611"/>
                <a:gd name="T44" fmla="*/ 0 w 467"/>
                <a:gd name="T45" fmla="*/ 13 h 611"/>
                <a:gd name="T46" fmla="*/ 0 w 467"/>
                <a:gd name="T47" fmla="*/ 12 h 611"/>
                <a:gd name="T48" fmla="*/ 0 w 467"/>
                <a:gd name="T49" fmla="*/ 0 h 611"/>
                <a:gd name="T50" fmla="*/ 3 w 467"/>
                <a:gd name="T51" fmla="*/ 11 h 611"/>
                <a:gd name="T52" fmla="*/ 3 w 467"/>
                <a:gd name="T53" fmla="*/ 12 h 611"/>
                <a:gd name="T54" fmla="*/ 3 w 467"/>
                <a:gd name="T55" fmla="*/ 13 h 611"/>
                <a:gd name="T56" fmla="*/ 3 w 467"/>
                <a:gd name="T57" fmla="*/ 14 h 611"/>
                <a:gd name="T58" fmla="*/ 4 w 467"/>
                <a:gd name="T59" fmla="*/ 14 h 611"/>
                <a:gd name="T60" fmla="*/ 4 w 467"/>
                <a:gd name="T61" fmla="*/ 14 h 611"/>
                <a:gd name="T62" fmla="*/ 4 w 467"/>
                <a:gd name="T63" fmla="*/ 14 h 611"/>
                <a:gd name="T64" fmla="*/ 5 w 467"/>
                <a:gd name="T65" fmla="*/ 14 h 611"/>
                <a:gd name="T66" fmla="*/ 5 w 467"/>
                <a:gd name="T67" fmla="*/ 14 h 611"/>
                <a:gd name="T68" fmla="*/ 6 w 467"/>
                <a:gd name="T69" fmla="*/ 14 h 611"/>
                <a:gd name="T70" fmla="*/ 7 w 467"/>
                <a:gd name="T71" fmla="*/ 14 h 611"/>
                <a:gd name="T72" fmla="*/ 7 w 467"/>
                <a:gd name="T73" fmla="*/ 14 h 611"/>
                <a:gd name="T74" fmla="*/ 8 w 467"/>
                <a:gd name="T75" fmla="*/ 14 h 611"/>
                <a:gd name="T76" fmla="*/ 8 w 467"/>
                <a:gd name="T77" fmla="*/ 13 h 611"/>
                <a:gd name="T78" fmla="*/ 9 w 467"/>
                <a:gd name="T79" fmla="*/ 13 h 611"/>
                <a:gd name="T80" fmla="*/ 9 w 467"/>
                <a:gd name="T81" fmla="*/ 12 h 611"/>
                <a:gd name="T82" fmla="*/ 10 w 467"/>
                <a:gd name="T83" fmla="*/ 12 h 611"/>
                <a:gd name="T84" fmla="*/ 12 w 467"/>
                <a:gd name="T85" fmla="*/ 0 h 611"/>
                <a:gd name="T86" fmla="*/ 12 w 467"/>
                <a:gd name="T87" fmla="*/ 12 h 611"/>
                <a:gd name="T88" fmla="*/ 12 w 467"/>
                <a:gd name="T89" fmla="*/ 13 h 611"/>
                <a:gd name="T90" fmla="*/ 12 w 467"/>
                <a:gd name="T91" fmla="*/ 14 h 611"/>
                <a:gd name="T92" fmla="*/ 13 w 467"/>
                <a:gd name="T93" fmla="*/ 15 h 611"/>
                <a:gd name="T94" fmla="*/ 11 w 467"/>
                <a:gd name="T95" fmla="*/ 17 h 6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67" h="611">
                  <a:moveTo>
                    <a:pt x="410" y="611"/>
                  </a:moveTo>
                  <a:lnTo>
                    <a:pt x="396" y="600"/>
                  </a:lnTo>
                  <a:lnTo>
                    <a:pt x="384" y="589"/>
                  </a:lnTo>
                  <a:lnTo>
                    <a:pt x="374" y="578"/>
                  </a:lnTo>
                  <a:lnTo>
                    <a:pt x="367" y="568"/>
                  </a:lnTo>
                  <a:lnTo>
                    <a:pt x="360" y="558"/>
                  </a:lnTo>
                  <a:lnTo>
                    <a:pt x="355" y="546"/>
                  </a:lnTo>
                  <a:lnTo>
                    <a:pt x="351" y="532"/>
                  </a:lnTo>
                  <a:lnTo>
                    <a:pt x="347" y="519"/>
                  </a:lnTo>
                  <a:lnTo>
                    <a:pt x="339" y="529"/>
                  </a:lnTo>
                  <a:lnTo>
                    <a:pt x="330" y="540"/>
                  </a:lnTo>
                  <a:lnTo>
                    <a:pt x="321" y="549"/>
                  </a:lnTo>
                  <a:lnTo>
                    <a:pt x="312" y="557"/>
                  </a:lnTo>
                  <a:lnTo>
                    <a:pt x="302" y="565"/>
                  </a:lnTo>
                  <a:lnTo>
                    <a:pt x="290" y="572"/>
                  </a:lnTo>
                  <a:lnTo>
                    <a:pt x="280" y="579"/>
                  </a:lnTo>
                  <a:lnTo>
                    <a:pt x="269" y="585"/>
                  </a:lnTo>
                  <a:lnTo>
                    <a:pt x="257" y="590"/>
                  </a:lnTo>
                  <a:lnTo>
                    <a:pt x="245" y="594"/>
                  </a:lnTo>
                  <a:lnTo>
                    <a:pt x="233" y="598"/>
                  </a:lnTo>
                  <a:lnTo>
                    <a:pt x="221" y="601"/>
                  </a:lnTo>
                  <a:lnTo>
                    <a:pt x="207" y="603"/>
                  </a:lnTo>
                  <a:lnTo>
                    <a:pt x="193" y="605"/>
                  </a:lnTo>
                  <a:lnTo>
                    <a:pt x="179" y="606"/>
                  </a:lnTo>
                  <a:lnTo>
                    <a:pt x="165" y="606"/>
                  </a:lnTo>
                  <a:lnTo>
                    <a:pt x="152" y="606"/>
                  </a:lnTo>
                  <a:lnTo>
                    <a:pt x="139" y="605"/>
                  </a:lnTo>
                  <a:lnTo>
                    <a:pt x="126" y="603"/>
                  </a:lnTo>
                  <a:lnTo>
                    <a:pt x="114" y="601"/>
                  </a:lnTo>
                  <a:lnTo>
                    <a:pt x="103" y="598"/>
                  </a:lnTo>
                  <a:lnTo>
                    <a:pt x="91" y="594"/>
                  </a:lnTo>
                  <a:lnTo>
                    <a:pt x="81" y="590"/>
                  </a:lnTo>
                  <a:lnTo>
                    <a:pt x="71" y="585"/>
                  </a:lnTo>
                  <a:lnTo>
                    <a:pt x="62" y="579"/>
                  </a:lnTo>
                  <a:lnTo>
                    <a:pt x="53" y="573"/>
                  </a:lnTo>
                  <a:lnTo>
                    <a:pt x="45" y="566"/>
                  </a:lnTo>
                  <a:lnTo>
                    <a:pt x="38" y="559"/>
                  </a:lnTo>
                  <a:lnTo>
                    <a:pt x="31" y="551"/>
                  </a:lnTo>
                  <a:lnTo>
                    <a:pt x="25" y="543"/>
                  </a:lnTo>
                  <a:lnTo>
                    <a:pt x="19" y="533"/>
                  </a:lnTo>
                  <a:lnTo>
                    <a:pt x="15" y="524"/>
                  </a:lnTo>
                  <a:lnTo>
                    <a:pt x="11" y="516"/>
                  </a:lnTo>
                  <a:lnTo>
                    <a:pt x="8" y="507"/>
                  </a:lnTo>
                  <a:lnTo>
                    <a:pt x="5" y="497"/>
                  </a:lnTo>
                  <a:lnTo>
                    <a:pt x="3" y="487"/>
                  </a:lnTo>
                  <a:lnTo>
                    <a:pt x="2" y="476"/>
                  </a:lnTo>
                  <a:lnTo>
                    <a:pt x="1" y="464"/>
                  </a:lnTo>
                  <a:lnTo>
                    <a:pt x="0" y="452"/>
                  </a:lnTo>
                  <a:lnTo>
                    <a:pt x="0" y="440"/>
                  </a:lnTo>
                  <a:lnTo>
                    <a:pt x="0" y="18"/>
                  </a:lnTo>
                  <a:lnTo>
                    <a:pt x="88" y="0"/>
                  </a:lnTo>
                  <a:lnTo>
                    <a:pt x="88" y="413"/>
                  </a:lnTo>
                  <a:lnTo>
                    <a:pt x="88" y="432"/>
                  </a:lnTo>
                  <a:lnTo>
                    <a:pt x="89" y="449"/>
                  </a:lnTo>
                  <a:lnTo>
                    <a:pt x="93" y="463"/>
                  </a:lnTo>
                  <a:lnTo>
                    <a:pt x="96" y="475"/>
                  </a:lnTo>
                  <a:lnTo>
                    <a:pt x="100" y="485"/>
                  </a:lnTo>
                  <a:lnTo>
                    <a:pt x="106" y="494"/>
                  </a:lnTo>
                  <a:lnTo>
                    <a:pt x="114" y="502"/>
                  </a:lnTo>
                  <a:lnTo>
                    <a:pt x="123" y="509"/>
                  </a:lnTo>
                  <a:lnTo>
                    <a:pt x="130" y="514"/>
                  </a:lnTo>
                  <a:lnTo>
                    <a:pt x="138" y="518"/>
                  </a:lnTo>
                  <a:lnTo>
                    <a:pt x="146" y="521"/>
                  </a:lnTo>
                  <a:lnTo>
                    <a:pt x="155" y="524"/>
                  </a:lnTo>
                  <a:lnTo>
                    <a:pt x="164" y="526"/>
                  </a:lnTo>
                  <a:lnTo>
                    <a:pt x="173" y="528"/>
                  </a:lnTo>
                  <a:lnTo>
                    <a:pt x="183" y="529"/>
                  </a:lnTo>
                  <a:lnTo>
                    <a:pt x="192" y="529"/>
                  </a:lnTo>
                  <a:lnTo>
                    <a:pt x="204" y="528"/>
                  </a:lnTo>
                  <a:lnTo>
                    <a:pt x="214" y="527"/>
                  </a:lnTo>
                  <a:lnTo>
                    <a:pt x="225" y="525"/>
                  </a:lnTo>
                  <a:lnTo>
                    <a:pt x="235" y="522"/>
                  </a:lnTo>
                  <a:lnTo>
                    <a:pt x="245" y="518"/>
                  </a:lnTo>
                  <a:lnTo>
                    <a:pt x="255" y="513"/>
                  </a:lnTo>
                  <a:lnTo>
                    <a:pt x="266" y="507"/>
                  </a:lnTo>
                  <a:lnTo>
                    <a:pt x="276" y="501"/>
                  </a:lnTo>
                  <a:lnTo>
                    <a:pt x="285" y="494"/>
                  </a:lnTo>
                  <a:lnTo>
                    <a:pt x="294" y="486"/>
                  </a:lnTo>
                  <a:lnTo>
                    <a:pt x="304" y="477"/>
                  </a:lnTo>
                  <a:lnTo>
                    <a:pt x="312" y="468"/>
                  </a:lnTo>
                  <a:lnTo>
                    <a:pt x="320" y="459"/>
                  </a:lnTo>
                  <a:lnTo>
                    <a:pt x="327" y="448"/>
                  </a:lnTo>
                  <a:lnTo>
                    <a:pt x="333" y="438"/>
                  </a:lnTo>
                  <a:lnTo>
                    <a:pt x="339" y="425"/>
                  </a:lnTo>
                  <a:lnTo>
                    <a:pt x="339" y="19"/>
                  </a:lnTo>
                  <a:lnTo>
                    <a:pt x="428" y="4"/>
                  </a:lnTo>
                  <a:lnTo>
                    <a:pt x="428" y="422"/>
                  </a:lnTo>
                  <a:lnTo>
                    <a:pt x="429" y="448"/>
                  </a:lnTo>
                  <a:lnTo>
                    <a:pt x="430" y="470"/>
                  </a:lnTo>
                  <a:lnTo>
                    <a:pt x="433" y="488"/>
                  </a:lnTo>
                  <a:lnTo>
                    <a:pt x="437" y="503"/>
                  </a:lnTo>
                  <a:lnTo>
                    <a:pt x="442" y="516"/>
                  </a:lnTo>
                  <a:lnTo>
                    <a:pt x="448" y="528"/>
                  </a:lnTo>
                  <a:lnTo>
                    <a:pt x="457" y="540"/>
                  </a:lnTo>
                  <a:lnTo>
                    <a:pt x="467" y="550"/>
                  </a:lnTo>
                  <a:lnTo>
                    <a:pt x="410" y="611"/>
                  </a:lnTo>
                  <a:close/>
                </a:path>
              </a:pathLst>
            </a:custGeom>
            <a:solidFill>
              <a:srgbClr val="A82926"/>
            </a:solidFill>
            <a:ln w="9525">
              <a:noFill/>
              <a:round/>
              <a:headEnd/>
              <a:tailEnd/>
            </a:ln>
          </p:spPr>
          <p:txBody>
            <a:bodyPr/>
            <a:lstStyle/>
            <a:p>
              <a:endParaRPr lang="en-US"/>
            </a:p>
          </p:txBody>
        </p:sp>
        <p:sp>
          <p:nvSpPr>
            <p:cNvPr id="558" name="Freeform 570"/>
            <p:cNvSpPr>
              <a:spLocks/>
            </p:cNvSpPr>
            <p:nvPr userDrawn="1"/>
          </p:nvSpPr>
          <p:spPr bwMode="auto">
            <a:xfrm>
              <a:off x="1909" y="1605"/>
              <a:ext cx="28" cy="141"/>
            </a:xfrm>
            <a:custGeom>
              <a:avLst/>
              <a:gdLst>
                <a:gd name="T0" fmla="*/ 5 w 166"/>
                <a:gd name="T1" fmla="*/ 23 h 848"/>
                <a:gd name="T2" fmla="*/ 4 w 166"/>
                <a:gd name="T3" fmla="*/ 23 h 848"/>
                <a:gd name="T4" fmla="*/ 4 w 166"/>
                <a:gd name="T5" fmla="*/ 23 h 848"/>
                <a:gd name="T6" fmla="*/ 4 w 166"/>
                <a:gd name="T7" fmla="*/ 23 h 848"/>
                <a:gd name="T8" fmla="*/ 3 w 166"/>
                <a:gd name="T9" fmla="*/ 23 h 848"/>
                <a:gd name="T10" fmla="*/ 3 w 166"/>
                <a:gd name="T11" fmla="*/ 23 h 848"/>
                <a:gd name="T12" fmla="*/ 3 w 166"/>
                <a:gd name="T13" fmla="*/ 23 h 848"/>
                <a:gd name="T14" fmla="*/ 2 w 166"/>
                <a:gd name="T15" fmla="*/ 23 h 848"/>
                <a:gd name="T16" fmla="*/ 2 w 166"/>
                <a:gd name="T17" fmla="*/ 23 h 848"/>
                <a:gd name="T18" fmla="*/ 2 w 166"/>
                <a:gd name="T19" fmla="*/ 23 h 848"/>
                <a:gd name="T20" fmla="*/ 2 w 166"/>
                <a:gd name="T21" fmla="*/ 23 h 848"/>
                <a:gd name="T22" fmla="*/ 1 w 166"/>
                <a:gd name="T23" fmla="*/ 23 h 848"/>
                <a:gd name="T24" fmla="*/ 1 w 166"/>
                <a:gd name="T25" fmla="*/ 23 h 848"/>
                <a:gd name="T26" fmla="*/ 1 w 166"/>
                <a:gd name="T27" fmla="*/ 23 h 848"/>
                <a:gd name="T28" fmla="*/ 1 w 166"/>
                <a:gd name="T29" fmla="*/ 22 h 848"/>
                <a:gd name="T30" fmla="*/ 1 w 166"/>
                <a:gd name="T31" fmla="*/ 22 h 848"/>
                <a:gd name="T32" fmla="*/ 1 w 166"/>
                <a:gd name="T33" fmla="*/ 22 h 848"/>
                <a:gd name="T34" fmla="*/ 1 w 166"/>
                <a:gd name="T35" fmla="*/ 22 h 848"/>
                <a:gd name="T36" fmla="*/ 1 w 166"/>
                <a:gd name="T37" fmla="*/ 21 h 848"/>
                <a:gd name="T38" fmla="*/ 0 w 166"/>
                <a:gd name="T39" fmla="*/ 21 h 848"/>
                <a:gd name="T40" fmla="*/ 0 w 166"/>
                <a:gd name="T41" fmla="*/ 20 h 848"/>
                <a:gd name="T42" fmla="*/ 0 w 166"/>
                <a:gd name="T43" fmla="*/ 4 h 848"/>
                <a:gd name="T44" fmla="*/ 0 w 166"/>
                <a:gd name="T45" fmla="*/ 3 h 848"/>
                <a:gd name="T46" fmla="*/ 0 w 166"/>
                <a:gd name="T47" fmla="*/ 2 h 848"/>
                <a:gd name="T48" fmla="*/ 0 w 166"/>
                <a:gd name="T49" fmla="*/ 2 h 848"/>
                <a:gd name="T50" fmla="*/ 0 w 166"/>
                <a:gd name="T51" fmla="*/ 1 h 848"/>
                <a:gd name="T52" fmla="*/ 0 w 166"/>
                <a:gd name="T53" fmla="*/ 1 h 848"/>
                <a:gd name="T54" fmla="*/ 0 w 166"/>
                <a:gd name="T55" fmla="*/ 1 h 848"/>
                <a:gd name="T56" fmla="*/ 0 w 166"/>
                <a:gd name="T57" fmla="*/ 0 h 848"/>
                <a:gd name="T58" fmla="*/ 0 w 166"/>
                <a:gd name="T59" fmla="*/ 0 h 848"/>
                <a:gd name="T60" fmla="*/ 3 w 166"/>
                <a:gd name="T61" fmla="*/ 0 h 848"/>
                <a:gd name="T62" fmla="*/ 3 w 166"/>
                <a:gd name="T63" fmla="*/ 0 h 848"/>
                <a:gd name="T64" fmla="*/ 3 w 166"/>
                <a:gd name="T65" fmla="*/ 0 h 848"/>
                <a:gd name="T66" fmla="*/ 3 w 166"/>
                <a:gd name="T67" fmla="*/ 0 h 848"/>
                <a:gd name="T68" fmla="*/ 3 w 166"/>
                <a:gd name="T69" fmla="*/ 1 h 848"/>
                <a:gd name="T70" fmla="*/ 3 w 166"/>
                <a:gd name="T71" fmla="*/ 1 h 848"/>
                <a:gd name="T72" fmla="*/ 3 w 166"/>
                <a:gd name="T73" fmla="*/ 2 h 848"/>
                <a:gd name="T74" fmla="*/ 3 w 166"/>
                <a:gd name="T75" fmla="*/ 3 h 848"/>
                <a:gd name="T76" fmla="*/ 3 w 166"/>
                <a:gd name="T77" fmla="*/ 4 h 848"/>
                <a:gd name="T78" fmla="*/ 3 w 166"/>
                <a:gd name="T79" fmla="*/ 20 h 848"/>
                <a:gd name="T80" fmla="*/ 3 w 166"/>
                <a:gd name="T81" fmla="*/ 20 h 848"/>
                <a:gd name="T82" fmla="*/ 3 w 166"/>
                <a:gd name="T83" fmla="*/ 21 h 848"/>
                <a:gd name="T84" fmla="*/ 3 w 166"/>
                <a:gd name="T85" fmla="*/ 21 h 848"/>
                <a:gd name="T86" fmla="*/ 3 w 166"/>
                <a:gd name="T87" fmla="*/ 21 h 848"/>
                <a:gd name="T88" fmla="*/ 3 w 166"/>
                <a:gd name="T89" fmla="*/ 21 h 848"/>
                <a:gd name="T90" fmla="*/ 3 w 166"/>
                <a:gd name="T91" fmla="*/ 21 h 848"/>
                <a:gd name="T92" fmla="*/ 3 w 166"/>
                <a:gd name="T93" fmla="*/ 21 h 848"/>
                <a:gd name="T94" fmla="*/ 3 w 166"/>
                <a:gd name="T95" fmla="*/ 21 h 848"/>
                <a:gd name="T96" fmla="*/ 4 w 166"/>
                <a:gd name="T97" fmla="*/ 21 h 848"/>
                <a:gd name="T98" fmla="*/ 4 w 166"/>
                <a:gd name="T99" fmla="*/ 22 h 848"/>
                <a:gd name="T100" fmla="*/ 4 w 166"/>
                <a:gd name="T101" fmla="*/ 22 h 848"/>
                <a:gd name="T102" fmla="*/ 4 w 166"/>
                <a:gd name="T103" fmla="*/ 21 h 848"/>
                <a:gd name="T104" fmla="*/ 4 w 166"/>
                <a:gd name="T105" fmla="*/ 21 h 848"/>
                <a:gd name="T106" fmla="*/ 4 w 166"/>
                <a:gd name="T107" fmla="*/ 21 h 848"/>
                <a:gd name="T108" fmla="*/ 5 w 166"/>
                <a:gd name="T109" fmla="*/ 23 h 8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6" h="848">
                  <a:moveTo>
                    <a:pt x="166" y="836"/>
                  </a:moveTo>
                  <a:lnTo>
                    <a:pt x="151" y="842"/>
                  </a:lnTo>
                  <a:lnTo>
                    <a:pt x="138" y="846"/>
                  </a:lnTo>
                  <a:lnTo>
                    <a:pt x="126" y="848"/>
                  </a:lnTo>
                  <a:lnTo>
                    <a:pt x="109" y="848"/>
                  </a:lnTo>
                  <a:lnTo>
                    <a:pt x="99" y="848"/>
                  </a:lnTo>
                  <a:lnTo>
                    <a:pt x="88" y="847"/>
                  </a:lnTo>
                  <a:lnTo>
                    <a:pt x="79" y="845"/>
                  </a:lnTo>
                  <a:lnTo>
                    <a:pt x="70" y="842"/>
                  </a:lnTo>
                  <a:lnTo>
                    <a:pt x="62" y="839"/>
                  </a:lnTo>
                  <a:lnTo>
                    <a:pt x="55" y="835"/>
                  </a:lnTo>
                  <a:lnTo>
                    <a:pt x="48" y="830"/>
                  </a:lnTo>
                  <a:lnTo>
                    <a:pt x="41" y="824"/>
                  </a:lnTo>
                  <a:lnTo>
                    <a:pt x="35" y="818"/>
                  </a:lnTo>
                  <a:lnTo>
                    <a:pt x="29" y="810"/>
                  </a:lnTo>
                  <a:lnTo>
                    <a:pt x="24" y="802"/>
                  </a:lnTo>
                  <a:lnTo>
                    <a:pt x="21" y="793"/>
                  </a:lnTo>
                  <a:lnTo>
                    <a:pt x="18" y="782"/>
                  </a:lnTo>
                  <a:lnTo>
                    <a:pt x="15" y="770"/>
                  </a:lnTo>
                  <a:lnTo>
                    <a:pt x="14" y="757"/>
                  </a:lnTo>
                  <a:lnTo>
                    <a:pt x="14" y="742"/>
                  </a:lnTo>
                  <a:lnTo>
                    <a:pt x="14" y="134"/>
                  </a:lnTo>
                  <a:lnTo>
                    <a:pt x="13" y="108"/>
                  </a:lnTo>
                  <a:lnTo>
                    <a:pt x="12" y="85"/>
                  </a:lnTo>
                  <a:lnTo>
                    <a:pt x="10" y="65"/>
                  </a:lnTo>
                  <a:lnTo>
                    <a:pt x="7" y="47"/>
                  </a:lnTo>
                  <a:lnTo>
                    <a:pt x="4" y="34"/>
                  </a:lnTo>
                  <a:lnTo>
                    <a:pt x="2" y="24"/>
                  </a:lnTo>
                  <a:lnTo>
                    <a:pt x="0" y="19"/>
                  </a:lnTo>
                  <a:lnTo>
                    <a:pt x="0" y="17"/>
                  </a:lnTo>
                  <a:lnTo>
                    <a:pt x="89" y="0"/>
                  </a:lnTo>
                  <a:lnTo>
                    <a:pt x="89" y="2"/>
                  </a:lnTo>
                  <a:lnTo>
                    <a:pt x="92" y="8"/>
                  </a:lnTo>
                  <a:lnTo>
                    <a:pt x="94" y="19"/>
                  </a:lnTo>
                  <a:lnTo>
                    <a:pt x="97" y="34"/>
                  </a:lnTo>
                  <a:lnTo>
                    <a:pt x="101" y="55"/>
                  </a:lnTo>
                  <a:lnTo>
                    <a:pt x="103" y="78"/>
                  </a:lnTo>
                  <a:lnTo>
                    <a:pt x="104" y="105"/>
                  </a:lnTo>
                  <a:lnTo>
                    <a:pt x="105" y="135"/>
                  </a:lnTo>
                  <a:lnTo>
                    <a:pt x="105" y="722"/>
                  </a:lnTo>
                  <a:lnTo>
                    <a:pt x="105" y="737"/>
                  </a:lnTo>
                  <a:lnTo>
                    <a:pt x="106" y="750"/>
                  </a:lnTo>
                  <a:lnTo>
                    <a:pt x="108" y="760"/>
                  </a:lnTo>
                  <a:lnTo>
                    <a:pt x="111" y="767"/>
                  </a:lnTo>
                  <a:lnTo>
                    <a:pt x="113" y="770"/>
                  </a:lnTo>
                  <a:lnTo>
                    <a:pt x="115" y="772"/>
                  </a:lnTo>
                  <a:lnTo>
                    <a:pt x="118" y="774"/>
                  </a:lnTo>
                  <a:lnTo>
                    <a:pt x="121" y="776"/>
                  </a:lnTo>
                  <a:lnTo>
                    <a:pt x="128" y="778"/>
                  </a:lnTo>
                  <a:lnTo>
                    <a:pt x="137" y="779"/>
                  </a:lnTo>
                  <a:lnTo>
                    <a:pt x="140" y="779"/>
                  </a:lnTo>
                  <a:lnTo>
                    <a:pt x="144" y="778"/>
                  </a:lnTo>
                  <a:lnTo>
                    <a:pt x="147" y="777"/>
                  </a:lnTo>
                  <a:lnTo>
                    <a:pt x="148" y="777"/>
                  </a:lnTo>
                  <a:lnTo>
                    <a:pt x="166" y="836"/>
                  </a:lnTo>
                  <a:close/>
                </a:path>
              </a:pathLst>
            </a:custGeom>
            <a:solidFill>
              <a:srgbClr val="A82926"/>
            </a:solidFill>
            <a:ln w="9525">
              <a:noFill/>
              <a:round/>
              <a:headEnd/>
              <a:tailEnd/>
            </a:ln>
          </p:spPr>
          <p:txBody>
            <a:bodyPr/>
            <a:lstStyle/>
            <a:p>
              <a:endParaRPr lang="en-US"/>
            </a:p>
          </p:txBody>
        </p:sp>
        <p:sp>
          <p:nvSpPr>
            <p:cNvPr id="559" name="Freeform 571"/>
            <p:cNvSpPr>
              <a:spLocks/>
            </p:cNvSpPr>
            <p:nvPr userDrawn="1"/>
          </p:nvSpPr>
          <p:spPr bwMode="auto">
            <a:xfrm>
              <a:off x="1949" y="1621"/>
              <a:ext cx="52" cy="126"/>
            </a:xfrm>
            <a:custGeom>
              <a:avLst/>
              <a:gdLst>
                <a:gd name="T0" fmla="*/ 5 w 311"/>
                <a:gd name="T1" fmla="*/ 6 h 757"/>
                <a:gd name="T2" fmla="*/ 5 w 311"/>
                <a:gd name="T3" fmla="*/ 17 h 757"/>
                <a:gd name="T4" fmla="*/ 5 w 311"/>
                <a:gd name="T5" fmla="*/ 18 h 757"/>
                <a:gd name="T6" fmla="*/ 5 w 311"/>
                <a:gd name="T7" fmla="*/ 18 h 757"/>
                <a:gd name="T8" fmla="*/ 5 w 311"/>
                <a:gd name="T9" fmla="*/ 18 h 757"/>
                <a:gd name="T10" fmla="*/ 5 w 311"/>
                <a:gd name="T11" fmla="*/ 19 h 757"/>
                <a:gd name="T12" fmla="*/ 6 w 311"/>
                <a:gd name="T13" fmla="*/ 19 h 757"/>
                <a:gd name="T14" fmla="*/ 6 w 311"/>
                <a:gd name="T15" fmla="*/ 19 h 757"/>
                <a:gd name="T16" fmla="*/ 6 w 311"/>
                <a:gd name="T17" fmla="*/ 19 h 757"/>
                <a:gd name="T18" fmla="*/ 7 w 311"/>
                <a:gd name="T19" fmla="*/ 19 h 757"/>
                <a:gd name="T20" fmla="*/ 7 w 311"/>
                <a:gd name="T21" fmla="*/ 19 h 757"/>
                <a:gd name="T22" fmla="*/ 8 w 311"/>
                <a:gd name="T23" fmla="*/ 19 h 757"/>
                <a:gd name="T24" fmla="*/ 9 w 311"/>
                <a:gd name="T25" fmla="*/ 20 h 757"/>
                <a:gd name="T26" fmla="*/ 8 w 311"/>
                <a:gd name="T27" fmla="*/ 21 h 757"/>
                <a:gd name="T28" fmla="*/ 7 w 311"/>
                <a:gd name="T29" fmla="*/ 21 h 757"/>
                <a:gd name="T30" fmla="*/ 7 w 311"/>
                <a:gd name="T31" fmla="*/ 21 h 757"/>
                <a:gd name="T32" fmla="*/ 6 w 311"/>
                <a:gd name="T33" fmla="*/ 21 h 757"/>
                <a:gd name="T34" fmla="*/ 5 w 311"/>
                <a:gd name="T35" fmla="*/ 21 h 757"/>
                <a:gd name="T36" fmla="*/ 5 w 311"/>
                <a:gd name="T37" fmla="*/ 21 h 757"/>
                <a:gd name="T38" fmla="*/ 4 w 311"/>
                <a:gd name="T39" fmla="*/ 21 h 757"/>
                <a:gd name="T40" fmla="*/ 4 w 311"/>
                <a:gd name="T41" fmla="*/ 20 h 757"/>
                <a:gd name="T42" fmla="*/ 3 w 311"/>
                <a:gd name="T43" fmla="*/ 20 h 757"/>
                <a:gd name="T44" fmla="*/ 3 w 311"/>
                <a:gd name="T45" fmla="*/ 20 h 757"/>
                <a:gd name="T46" fmla="*/ 3 w 311"/>
                <a:gd name="T47" fmla="*/ 20 h 757"/>
                <a:gd name="T48" fmla="*/ 3 w 311"/>
                <a:gd name="T49" fmla="*/ 19 h 757"/>
                <a:gd name="T50" fmla="*/ 2 w 311"/>
                <a:gd name="T51" fmla="*/ 19 h 757"/>
                <a:gd name="T52" fmla="*/ 2 w 311"/>
                <a:gd name="T53" fmla="*/ 18 h 757"/>
                <a:gd name="T54" fmla="*/ 2 w 311"/>
                <a:gd name="T55" fmla="*/ 17 h 757"/>
                <a:gd name="T56" fmla="*/ 0 w 311"/>
                <a:gd name="T57" fmla="*/ 6 h 757"/>
                <a:gd name="T58" fmla="*/ 2 w 311"/>
                <a:gd name="T59" fmla="*/ 5 h 757"/>
                <a:gd name="T60" fmla="*/ 2 w 311"/>
                <a:gd name="T61" fmla="*/ 4 h 757"/>
                <a:gd name="T62" fmla="*/ 2 w 311"/>
                <a:gd name="T63" fmla="*/ 3 h 757"/>
                <a:gd name="T64" fmla="*/ 2 w 311"/>
                <a:gd name="T65" fmla="*/ 3 h 757"/>
                <a:gd name="T66" fmla="*/ 2 w 311"/>
                <a:gd name="T67" fmla="*/ 2 h 757"/>
                <a:gd name="T68" fmla="*/ 2 w 311"/>
                <a:gd name="T69" fmla="*/ 1 h 757"/>
                <a:gd name="T70" fmla="*/ 2 w 311"/>
                <a:gd name="T71" fmla="*/ 1 h 757"/>
                <a:gd name="T72" fmla="*/ 2 w 311"/>
                <a:gd name="T73" fmla="*/ 0 h 757"/>
                <a:gd name="T74" fmla="*/ 5 w 311"/>
                <a:gd name="T75" fmla="*/ 0 h 757"/>
                <a:gd name="T76" fmla="*/ 5 w 311"/>
                <a:gd name="T77" fmla="*/ 1 h 757"/>
                <a:gd name="T78" fmla="*/ 5 w 311"/>
                <a:gd name="T79" fmla="*/ 1 h 757"/>
                <a:gd name="T80" fmla="*/ 5 w 311"/>
                <a:gd name="T81" fmla="*/ 2 h 757"/>
                <a:gd name="T82" fmla="*/ 5 w 311"/>
                <a:gd name="T83" fmla="*/ 2 h 757"/>
                <a:gd name="T84" fmla="*/ 5 w 311"/>
                <a:gd name="T85" fmla="*/ 3 h 757"/>
                <a:gd name="T86" fmla="*/ 5 w 311"/>
                <a:gd name="T87" fmla="*/ 4 h 757"/>
                <a:gd name="T88" fmla="*/ 9 w 311"/>
                <a:gd name="T89" fmla="*/ 5 h 7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11" h="757">
                  <a:moveTo>
                    <a:pt x="284" y="233"/>
                  </a:moveTo>
                  <a:lnTo>
                    <a:pt x="164" y="233"/>
                  </a:lnTo>
                  <a:lnTo>
                    <a:pt x="164" y="603"/>
                  </a:lnTo>
                  <a:lnTo>
                    <a:pt x="164" y="615"/>
                  </a:lnTo>
                  <a:lnTo>
                    <a:pt x="165" y="625"/>
                  </a:lnTo>
                  <a:lnTo>
                    <a:pt x="166" y="635"/>
                  </a:lnTo>
                  <a:lnTo>
                    <a:pt x="168" y="644"/>
                  </a:lnTo>
                  <a:lnTo>
                    <a:pt x="170" y="652"/>
                  </a:lnTo>
                  <a:lnTo>
                    <a:pt x="173" y="658"/>
                  </a:lnTo>
                  <a:lnTo>
                    <a:pt x="176" y="664"/>
                  </a:lnTo>
                  <a:lnTo>
                    <a:pt x="179" y="669"/>
                  </a:lnTo>
                  <a:lnTo>
                    <a:pt x="184" y="674"/>
                  </a:lnTo>
                  <a:lnTo>
                    <a:pt x="189" y="677"/>
                  </a:lnTo>
                  <a:lnTo>
                    <a:pt x="195" y="681"/>
                  </a:lnTo>
                  <a:lnTo>
                    <a:pt x="201" y="683"/>
                  </a:lnTo>
                  <a:lnTo>
                    <a:pt x="209" y="685"/>
                  </a:lnTo>
                  <a:lnTo>
                    <a:pt x="218" y="687"/>
                  </a:lnTo>
                  <a:lnTo>
                    <a:pt x="227" y="687"/>
                  </a:lnTo>
                  <a:lnTo>
                    <a:pt x="237" y="688"/>
                  </a:lnTo>
                  <a:lnTo>
                    <a:pt x="246" y="687"/>
                  </a:lnTo>
                  <a:lnTo>
                    <a:pt x="254" y="687"/>
                  </a:lnTo>
                  <a:lnTo>
                    <a:pt x="263" y="686"/>
                  </a:lnTo>
                  <a:lnTo>
                    <a:pt x="269" y="685"/>
                  </a:lnTo>
                  <a:lnTo>
                    <a:pt x="281" y="681"/>
                  </a:lnTo>
                  <a:lnTo>
                    <a:pt x="294" y="676"/>
                  </a:lnTo>
                  <a:lnTo>
                    <a:pt x="306" y="734"/>
                  </a:lnTo>
                  <a:lnTo>
                    <a:pt x="295" y="740"/>
                  </a:lnTo>
                  <a:lnTo>
                    <a:pt x="284" y="744"/>
                  </a:lnTo>
                  <a:lnTo>
                    <a:pt x="272" y="748"/>
                  </a:lnTo>
                  <a:lnTo>
                    <a:pt x="259" y="751"/>
                  </a:lnTo>
                  <a:lnTo>
                    <a:pt x="246" y="754"/>
                  </a:lnTo>
                  <a:lnTo>
                    <a:pt x="233" y="756"/>
                  </a:lnTo>
                  <a:lnTo>
                    <a:pt x="219" y="757"/>
                  </a:lnTo>
                  <a:lnTo>
                    <a:pt x="205" y="757"/>
                  </a:lnTo>
                  <a:lnTo>
                    <a:pt x="194" y="757"/>
                  </a:lnTo>
                  <a:lnTo>
                    <a:pt x="183" y="756"/>
                  </a:lnTo>
                  <a:lnTo>
                    <a:pt x="174" y="755"/>
                  </a:lnTo>
                  <a:lnTo>
                    <a:pt x="165" y="753"/>
                  </a:lnTo>
                  <a:lnTo>
                    <a:pt x="155" y="751"/>
                  </a:lnTo>
                  <a:lnTo>
                    <a:pt x="146" y="748"/>
                  </a:lnTo>
                  <a:lnTo>
                    <a:pt x="138" y="745"/>
                  </a:lnTo>
                  <a:lnTo>
                    <a:pt x="130" y="741"/>
                  </a:lnTo>
                  <a:lnTo>
                    <a:pt x="123" y="737"/>
                  </a:lnTo>
                  <a:lnTo>
                    <a:pt x="116" y="733"/>
                  </a:lnTo>
                  <a:lnTo>
                    <a:pt x="110" y="728"/>
                  </a:lnTo>
                  <a:lnTo>
                    <a:pt x="104" y="723"/>
                  </a:lnTo>
                  <a:lnTo>
                    <a:pt x="99" y="718"/>
                  </a:lnTo>
                  <a:lnTo>
                    <a:pt x="95" y="712"/>
                  </a:lnTo>
                  <a:lnTo>
                    <a:pt x="91" y="706"/>
                  </a:lnTo>
                  <a:lnTo>
                    <a:pt x="88" y="699"/>
                  </a:lnTo>
                  <a:lnTo>
                    <a:pt x="85" y="692"/>
                  </a:lnTo>
                  <a:lnTo>
                    <a:pt x="82" y="683"/>
                  </a:lnTo>
                  <a:lnTo>
                    <a:pt x="80" y="675"/>
                  </a:lnTo>
                  <a:lnTo>
                    <a:pt x="78" y="667"/>
                  </a:lnTo>
                  <a:lnTo>
                    <a:pt x="76" y="648"/>
                  </a:lnTo>
                  <a:lnTo>
                    <a:pt x="75" y="627"/>
                  </a:lnTo>
                  <a:lnTo>
                    <a:pt x="75" y="233"/>
                  </a:lnTo>
                  <a:lnTo>
                    <a:pt x="0" y="233"/>
                  </a:lnTo>
                  <a:lnTo>
                    <a:pt x="0" y="166"/>
                  </a:lnTo>
                  <a:lnTo>
                    <a:pt x="75" y="166"/>
                  </a:lnTo>
                  <a:lnTo>
                    <a:pt x="75" y="154"/>
                  </a:lnTo>
                  <a:lnTo>
                    <a:pt x="75" y="143"/>
                  </a:lnTo>
                  <a:lnTo>
                    <a:pt x="76" y="131"/>
                  </a:lnTo>
                  <a:lnTo>
                    <a:pt x="76" y="119"/>
                  </a:lnTo>
                  <a:lnTo>
                    <a:pt x="77" y="107"/>
                  </a:lnTo>
                  <a:lnTo>
                    <a:pt x="78" y="95"/>
                  </a:lnTo>
                  <a:lnTo>
                    <a:pt x="78" y="83"/>
                  </a:lnTo>
                  <a:lnTo>
                    <a:pt x="79" y="72"/>
                  </a:lnTo>
                  <a:lnTo>
                    <a:pt x="80" y="62"/>
                  </a:lnTo>
                  <a:lnTo>
                    <a:pt x="81" y="51"/>
                  </a:lnTo>
                  <a:lnTo>
                    <a:pt x="82" y="43"/>
                  </a:lnTo>
                  <a:lnTo>
                    <a:pt x="83" y="35"/>
                  </a:lnTo>
                  <a:lnTo>
                    <a:pt x="84" y="24"/>
                  </a:lnTo>
                  <a:lnTo>
                    <a:pt x="84" y="20"/>
                  </a:lnTo>
                  <a:lnTo>
                    <a:pt x="179" y="0"/>
                  </a:lnTo>
                  <a:lnTo>
                    <a:pt x="178" y="3"/>
                  </a:lnTo>
                  <a:lnTo>
                    <a:pt x="177" y="14"/>
                  </a:lnTo>
                  <a:lnTo>
                    <a:pt x="176" y="22"/>
                  </a:lnTo>
                  <a:lnTo>
                    <a:pt x="175" y="31"/>
                  </a:lnTo>
                  <a:lnTo>
                    <a:pt x="174" y="42"/>
                  </a:lnTo>
                  <a:lnTo>
                    <a:pt x="173" y="53"/>
                  </a:lnTo>
                  <a:lnTo>
                    <a:pt x="172" y="66"/>
                  </a:lnTo>
                  <a:lnTo>
                    <a:pt x="171" y="79"/>
                  </a:lnTo>
                  <a:lnTo>
                    <a:pt x="170" y="93"/>
                  </a:lnTo>
                  <a:lnTo>
                    <a:pt x="169" y="107"/>
                  </a:lnTo>
                  <a:lnTo>
                    <a:pt x="168" y="122"/>
                  </a:lnTo>
                  <a:lnTo>
                    <a:pt x="168" y="136"/>
                  </a:lnTo>
                  <a:lnTo>
                    <a:pt x="167" y="151"/>
                  </a:lnTo>
                  <a:lnTo>
                    <a:pt x="167" y="166"/>
                  </a:lnTo>
                  <a:lnTo>
                    <a:pt x="311" y="166"/>
                  </a:lnTo>
                  <a:lnTo>
                    <a:pt x="284" y="233"/>
                  </a:lnTo>
                  <a:close/>
                </a:path>
              </a:pathLst>
            </a:custGeom>
            <a:solidFill>
              <a:srgbClr val="A82926"/>
            </a:solidFill>
            <a:ln w="9525">
              <a:noFill/>
              <a:round/>
              <a:headEnd/>
              <a:tailEnd/>
            </a:ln>
          </p:spPr>
          <p:txBody>
            <a:bodyPr/>
            <a:lstStyle/>
            <a:p>
              <a:endParaRPr lang="en-US"/>
            </a:p>
          </p:txBody>
        </p:sp>
        <p:sp>
          <p:nvSpPr>
            <p:cNvPr id="560" name="Freeform 572"/>
            <p:cNvSpPr>
              <a:spLocks noEditPoints="1"/>
            </p:cNvSpPr>
            <p:nvPr userDrawn="1"/>
          </p:nvSpPr>
          <p:spPr bwMode="auto">
            <a:xfrm>
              <a:off x="2014" y="1615"/>
              <a:ext cx="79" cy="133"/>
            </a:xfrm>
            <a:custGeom>
              <a:avLst/>
              <a:gdLst>
                <a:gd name="T0" fmla="*/ 8 w 474"/>
                <a:gd name="T1" fmla="*/ 13 h 796"/>
                <a:gd name="T2" fmla="*/ 4 w 474"/>
                <a:gd name="T3" fmla="*/ 14 h 796"/>
                <a:gd name="T4" fmla="*/ 3 w 474"/>
                <a:gd name="T5" fmla="*/ 16 h 796"/>
                <a:gd name="T6" fmla="*/ 3 w 474"/>
                <a:gd name="T7" fmla="*/ 18 h 796"/>
                <a:gd name="T8" fmla="*/ 4 w 474"/>
                <a:gd name="T9" fmla="*/ 20 h 796"/>
                <a:gd name="T10" fmla="*/ 5 w 474"/>
                <a:gd name="T11" fmla="*/ 20 h 796"/>
                <a:gd name="T12" fmla="*/ 7 w 474"/>
                <a:gd name="T13" fmla="*/ 20 h 796"/>
                <a:gd name="T14" fmla="*/ 9 w 474"/>
                <a:gd name="T15" fmla="*/ 19 h 796"/>
                <a:gd name="T16" fmla="*/ 10 w 474"/>
                <a:gd name="T17" fmla="*/ 14 h 796"/>
                <a:gd name="T18" fmla="*/ 11 w 474"/>
                <a:gd name="T19" fmla="*/ 22 h 796"/>
                <a:gd name="T20" fmla="*/ 10 w 474"/>
                <a:gd name="T21" fmla="*/ 20 h 796"/>
                <a:gd name="T22" fmla="*/ 8 w 474"/>
                <a:gd name="T23" fmla="*/ 21 h 796"/>
                <a:gd name="T24" fmla="*/ 6 w 474"/>
                <a:gd name="T25" fmla="*/ 22 h 796"/>
                <a:gd name="T26" fmla="*/ 4 w 474"/>
                <a:gd name="T27" fmla="*/ 22 h 796"/>
                <a:gd name="T28" fmla="*/ 2 w 474"/>
                <a:gd name="T29" fmla="*/ 21 h 796"/>
                <a:gd name="T30" fmla="*/ 0 w 474"/>
                <a:gd name="T31" fmla="*/ 19 h 796"/>
                <a:gd name="T32" fmla="*/ 0 w 474"/>
                <a:gd name="T33" fmla="*/ 17 h 796"/>
                <a:gd name="T34" fmla="*/ 1 w 474"/>
                <a:gd name="T35" fmla="*/ 15 h 796"/>
                <a:gd name="T36" fmla="*/ 2 w 474"/>
                <a:gd name="T37" fmla="*/ 14 h 796"/>
                <a:gd name="T38" fmla="*/ 3 w 474"/>
                <a:gd name="T39" fmla="*/ 13 h 796"/>
                <a:gd name="T40" fmla="*/ 6 w 474"/>
                <a:gd name="T41" fmla="*/ 12 h 796"/>
                <a:gd name="T42" fmla="*/ 10 w 474"/>
                <a:gd name="T43" fmla="*/ 12 h 796"/>
                <a:gd name="T44" fmla="*/ 10 w 474"/>
                <a:gd name="T45" fmla="*/ 9 h 796"/>
                <a:gd name="T46" fmla="*/ 9 w 474"/>
                <a:gd name="T47" fmla="*/ 8 h 796"/>
                <a:gd name="T48" fmla="*/ 7 w 474"/>
                <a:gd name="T49" fmla="*/ 7 h 796"/>
                <a:gd name="T50" fmla="*/ 5 w 474"/>
                <a:gd name="T51" fmla="*/ 8 h 796"/>
                <a:gd name="T52" fmla="*/ 3 w 474"/>
                <a:gd name="T53" fmla="*/ 9 h 796"/>
                <a:gd name="T54" fmla="*/ 1 w 474"/>
                <a:gd name="T55" fmla="*/ 7 h 796"/>
                <a:gd name="T56" fmla="*/ 4 w 474"/>
                <a:gd name="T57" fmla="*/ 6 h 796"/>
                <a:gd name="T58" fmla="*/ 6 w 474"/>
                <a:gd name="T59" fmla="*/ 5 h 796"/>
                <a:gd name="T60" fmla="*/ 9 w 474"/>
                <a:gd name="T61" fmla="*/ 5 h 796"/>
                <a:gd name="T62" fmla="*/ 10 w 474"/>
                <a:gd name="T63" fmla="*/ 6 h 796"/>
                <a:gd name="T64" fmla="*/ 12 w 474"/>
                <a:gd name="T65" fmla="*/ 7 h 796"/>
                <a:gd name="T66" fmla="*/ 12 w 474"/>
                <a:gd name="T67" fmla="*/ 10 h 796"/>
                <a:gd name="T68" fmla="*/ 12 w 474"/>
                <a:gd name="T69" fmla="*/ 17 h 796"/>
                <a:gd name="T70" fmla="*/ 12 w 474"/>
                <a:gd name="T71" fmla="*/ 19 h 796"/>
                <a:gd name="T72" fmla="*/ 13 w 474"/>
                <a:gd name="T73" fmla="*/ 20 h 796"/>
                <a:gd name="T74" fmla="*/ 5 w 474"/>
                <a:gd name="T75" fmla="*/ 2 h 796"/>
                <a:gd name="T76" fmla="*/ 5 w 474"/>
                <a:gd name="T77" fmla="*/ 3 h 796"/>
                <a:gd name="T78" fmla="*/ 4 w 474"/>
                <a:gd name="T79" fmla="*/ 3 h 796"/>
                <a:gd name="T80" fmla="*/ 3 w 474"/>
                <a:gd name="T81" fmla="*/ 3 h 796"/>
                <a:gd name="T82" fmla="*/ 2 w 474"/>
                <a:gd name="T83" fmla="*/ 3 h 796"/>
                <a:gd name="T84" fmla="*/ 2 w 474"/>
                <a:gd name="T85" fmla="*/ 2 h 796"/>
                <a:gd name="T86" fmla="*/ 2 w 474"/>
                <a:gd name="T87" fmla="*/ 1 h 796"/>
                <a:gd name="T88" fmla="*/ 3 w 474"/>
                <a:gd name="T89" fmla="*/ 0 h 796"/>
                <a:gd name="T90" fmla="*/ 4 w 474"/>
                <a:gd name="T91" fmla="*/ 0 h 796"/>
                <a:gd name="T92" fmla="*/ 5 w 474"/>
                <a:gd name="T93" fmla="*/ 1 h 796"/>
                <a:gd name="T94" fmla="*/ 5 w 474"/>
                <a:gd name="T95" fmla="*/ 1 h 796"/>
                <a:gd name="T96" fmla="*/ 12 w 474"/>
                <a:gd name="T97" fmla="*/ 2 h 796"/>
                <a:gd name="T98" fmla="*/ 11 w 474"/>
                <a:gd name="T99" fmla="*/ 3 h 796"/>
                <a:gd name="T100" fmla="*/ 10 w 474"/>
                <a:gd name="T101" fmla="*/ 3 h 796"/>
                <a:gd name="T102" fmla="*/ 9 w 474"/>
                <a:gd name="T103" fmla="*/ 3 h 796"/>
                <a:gd name="T104" fmla="*/ 9 w 474"/>
                <a:gd name="T105" fmla="*/ 3 h 796"/>
                <a:gd name="T106" fmla="*/ 9 w 474"/>
                <a:gd name="T107" fmla="*/ 2 h 796"/>
                <a:gd name="T108" fmla="*/ 9 w 474"/>
                <a:gd name="T109" fmla="*/ 1 h 796"/>
                <a:gd name="T110" fmla="*/ 10 w 474"/>
                <a:gd name="T111" fmla="*/ 0 h 796"/>
                <a:gd name="T112" fmla="*/ 11 w 474"/>
                <a:gd name="T113" fmla="*/ 0 h 796"/>
                <a:gd name="T114" fmla="*/ 12 w 474"/>
                <a:gd name="T115" fmla="*/ 1 h 796"/>
                <a:gd name="T116" fmla="*/ 12 w 474"/>
                <a:gd name="T117" fmla="*/ 2 h 7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74" h="796">
                  <a:moveTo>
                    <a:pt x="342" y="482"/>
                  </a:moveTo>
                  <a:lnTo>
                    <a:pt x="330" y="481"/>
                  </a:lnTo>
                  <a:lnTo>
                    <a:pt x="320" y="481"/>
                  </a:lnTo>
                  <a:lnTo>
                    <a:pt x="309" y="480"/>
                  </a:lnTo>
                  <a:lnTo>
                    <a:pt x="297" y="480"/>
                  </a:lnTo>
                  <a:lnTo>
                    <a:pt x="270" y="481"/>
                  </a:lnTo>
                  <a:lnTo>
                    <a:pt x="246" y="482"/>
                  </a:lnTo>
                  <a:lnTo>
                    <a:pt x="225" y="485"/>
                  </a:lnTo>
                  <a:lnTo>
                    <a:pt x="205" y="489"/>
                  </a:lnTo>
                  <a:lnTo>
                    <a:pt x="187" y="494"/>
                  </a:lnTo>
                  <a:lnTo>
                    <a:pt x="170" y="500"/>
                  </a:lnTo>
                  <a:lnTo>
                    <a:pt x="156" y="507"/>
                  </a:lnTo>
                  <a:lnTo>
                    <a:pt x="143" y="516"/>
                  </a:lnTo>
                  <a:lnTo>
                    <a:pt x="133" y="525"/>
                  </a:lnTo>
                  <a:lnTo>
                    <a:pt x="124" y="536"/>
                  </a:lnTo>
                  <a:lnTo>
                    <a:pt x="116" y="547"/>
                  </a:lnTo>
                  <a:lnTo>
                    <a:pt x="110" y="559"/>
                  </a:lnTo>
                  <a:lnTo>
                    <a:pt x="106" y="572"/>
                  </a:lnTo>
                  <a:lnTo>
                    <a:pt x="103" y="586"/>
                  </a:lnTo>
                  <a:lnTo>
                    <a:pt x="101" y="601"/>
                  </a:lnTo>
                  <a:lnTo>
                    <a:pt x="100" y="617"/>
                  </a:lnTo>
                  <a:lnTo>
                    <a:pt x="100" y="630"/>
                  </a:lnTo>
                  <a:lnTo>
                    <a:pt x="102" y="642"/>
                  </a:lnTo>
                  <a:lnTo>
                    <a:pt x="103" y="653"/>
                  </a:lnTo>
                  <a:lnTo>
                    <a:pt x="106" y="663"/>
                  </a:lnTo>
                  <a:lnTo>
                    <a:pt x="110" y="672"/>
                  </a:lnTo>
                  <a:lnTo>
                    <a:pt x="114" y="681"/>
                  </a:lnTo>
                  <a:lnTo>
                    <a:pt x="119" y="689"/>
                  </a:lnTo>
                  <a:lnTo>
                    <a:pt x="125" y="696"/>
                  </a:lnTo>
                  <a:lnTo>
                    <a:pt x="131" y="702"/>
                  </a:lnTo>
                  <a:lnTo>
                    <a:pt x="138" y="707"/>
                  </a:lnTo>
                  <a:lnTo>
                    <a:pt x="146" y="711"/>
                  </a:lnTo>
                  <a:lnTo>
                    <a:pt x="155" y="715"/>
                  </a:lnTo>
                  <a:lnTo>
                    <a:pt x="165" y="718"/>
                  </a:lnTo>
                  <a:lnTo>
                    <a:pt x="175" y="720"/>
                  </a:lnTo>
                  <a:lnTo>
                    <a:pt x="187" y="721"/>
                  </a:lnTo>
                  <a:lnTo>
                    <a:pt x="199" y="722"/>
                  </a:lnTo>
                  <a:lnTo>
                    <a:pt x="210" y="721"/>
                  </a:lnTo>
                  <a:lnTo>
                    <a:pt x="220" y="720"/>
                  </a:lnTo>
                  <a:lnTo>
                    <a:pt x="231" y="718"/>
                  </a:lnTo>
                  <a:lnTo>
                    <a:pt x="241" y="715"/>
                  </a:lnTo>
                  <a:lnTo>
                    <a:pt x="251" y="712"/>
                  </a:lnTo>
                  <a:lnTo>
                    <a:pt x="261" y="708"/>
                  </a:lnTo>
                  <a:lnTo>
                    <a:pt x="271" y="703"/>
                  </a:lnTo>
                  <a:lnTo>
                    <a:pt x="281" y="697"/>
                  </a:lnTo>
                  <a:lnTo>
                    <a:pt x="290" y="691"/>
                  </a:lnTo>
                  <a:lnTo>
                    <a:pt x="299" y="684"/>
                  </a:lnTo>
                  <a:lnTo>
                    <a:pt x="307" y="676"/>
                  </a:lnTo>
                  <a:lnTo>
                    <a:pt x="314" y="669"/>
                  </a:lnTo>
                  <a:lnTo>
                    <a:pt x="321" y="660"/>
                  </a:lnTo>
                  <a:lnTo>
                    <a:pt x="327" y="652"/>
                  </a:lnTo>
                  <a:lnTo>
                    <a:pt x="333" y="642"/>
                  </a:lnTo>
                  <a:lnTo>
                    <a:pt x="338" y="633"/>
                  </a:lnTo>
                  <a:lnTo>
                    <a:pt x="342" y="482"/>
                  </a:lnTo>
                  <a:close/>
                  <a:moveTo>
                    <a:pt x="428" y="796"/>
                  </a:moveTo>
                  <a:lnTo>
                    <a:pt x="421" y="793"/>
                  </a:lnTo>
                  <a:lnTo>
                    <a:pt x="414" y="790"/>
                  </a:lnTo>
                  <a:lnTo>
                    <a:pt x="407" y="787"/>
                  </a:lnTo>
                  <a:lnTo>
                    <a:pt x="401" y="783"/>
                  </a:lnTo>
                  <a:lnTo>
                    <a:pt x="395" y="779"/>
                  </a:lnTo>
                  <a:lnTo>
                    <a:pt x="389" y="774"/>
                  </a:lnTo>
                  <a:lnTo>
                    <a:pt x="384" y="770"/>
                  </a:lnTo>
                  <a:lnTo>
                    <a:pt x="377" y="764"/>
                  </a:lnTo>
                  <a:lnTo>
                    <a:pt x="368" y="753"/>
                  </a:lnTo>
                  <a:lnTo>
                    <a:pt x="361" y="740"/>
                  </a:lnTo>
                  <a:lnTo>
                    <a:pt x="354" y="727"/>
                  </a:lnTo>
                  <a:lnTo>
                    <a:pt x="350" y="711"/>
                  </a:lnTo>
                  <a:lnTo>
                    <a:pt x="329" y="731"/>
                  </a:lnTo>
                  <a:lnTo>
                    <a:pt x="309" y="747"/>
                  </a:lnTo>
                  <a:lnTo>
                    <a:pt x="300" y="754"/>
                  </a:lnTo>
                  <a:lnTo>
                    <a:pt x="290" y="761"/>
                  </a:lnTo>
                  <a:lnTo>
                    <a:pt x="281" y="766"/>
                  </a:lnTo>
                  <a:lnTo>
                    <a:pt x="270" y="771"/>
                  </a:lnTo>
                  <a:lnTo>
                    <a:pt x="261" y="775"/>
                  </a:lnTo>
                  <a:lnTo>
                    <a:pt x="251" y="779"/>
                  </a:lnTo>
                  <a:lnTo>
                    <a:pt x="241" y="782"/>
                  </a:lnTo>
                  <a:lnTo>
                    <a:pt x="230" y="784"/>
                  </a:lnTo>
                  <a:lnTo>
                    <a:pt x="219" y="786"/>
                  </a:lnTo>
                  <a:lnTo>
                    <a:pt x="208" y="788"/>
                  </a:lnTo>
                  <a:lnTo>
                    <a:pt x="196" y="788"/>
                  </a:lnTo>
                  <a:lnTo>
                    <a:pt x="184" y="789"/>
                  </a:lnTo>
                  <a:lnTo>
                    <a:pt x="170" y="788"/>
                  </a:lnTo>
                  <a:lnTo>
                    <a:pt x="158" y="788"/>
                  </a:lnTo>
                  <a:lnTo>
                    <a:pt x="146" y="787"/>
                  </a:lnTo>
                  <a:lnTo>
                    <a:pt x="135" y="785"/>
                  </a:lnTo>
                  <a:lnTo>
                    <a:pt x="124" y="783"/>
                  </a:lnTo>
                  <a:lnTo>
                    <a:pt x="114" y="780"/>
                  </a:lnTo>
                  <a:lnTo>
                    <a:pt x="105" y="777"/>
                  </a:lnTo>
                  <a:lnTo>
                    <a:pt x="95" y="774"/>
                  </a:lnTo>
                  <a:lnTo>
                    <a:pt x="79" y="766"/>
                  </a:lnTo>
                  <a:lnTo>
                    <a:pt x="63" y="757"/>
                  </a:lnTo>
                  <a:lnTo>
                    <a:pt x="49" y="747"/>
                  </a:lnTo>
                  <a:lnTo>
                    <a:pt x="38" y="736"/>
                  </a:lnTo>
                  <a:lnTo>
                    <a:pt x="28" y="723"/>
                  </a:lnTo>
                  <a:lnTo>
                    <a:pt x="20" y="711"/>
                  </a:lnTo>
                  <a:lnTo>
                    <a:pt x="13" y="697"/>
                  </a:lnTo>
                  <a:lnTo>
                    <a:pt x="8" y="683"/>
                  </a:lnTo>
                  <a:lnTo>
                    <a:pt x="5" y="669"/>
                  </a:lnTo>
                  <a:lnTo>
                    <a:pt x="2" y="654"/>
                  </a:lnTo>
                  <a:lnTo>
                    <a:pt x="0" y="640"/>
                  </a:lnTo>
                  <a:lnTo>
                    <a:pt x="0" y="626"/>
                  </a:lnTo>
                  <a:lnTo>
                    <a:pt x="0" y="613"/>
                  </a:lnTo>
                  <a:lnTo>
                    <a:pt x="1" y="601"/>
                  </a:lnTo>
                  <a:lnTo>
                    <a:pt x="3" y="590"/>
                  </a:lnTo>
                  <a:lnTo>
                    <a:pt x="5" y="579"/>
                  </a:lnTo>
                  <a:lnTo>
                    <a:pt x="7" y="568"/>
                  </a:lnTo>
                  <a:lnTo>
                    <a:pt x="11" y="558"/>
                  </a:lnTo>
                  <a:lnTo>
                    <a:pt x="15" y="548"/>
                  </a:lnTo>
                  <a:lnTo>
                    <a:pt x="19" y="539"/>
                  </a:lnTo>
                  <a:lnTo>
                    <a:pt x="25" y="529"/>
                  </a:lnTo>
                  <a:lnTo>
                    <a:pt x="31" y="520"/>
                  </a:lnTo>
                  <a:lnTo>
                    <a:pt x="37" y="511"/>
                  </a:lnTo>
                  <a:lnTo>
                    <a:pt x="44" y="503"/>
                  </a:lnTo>
                  <a:lnTo>
                    <a:pt x="52" y="495"/>
                  </a:lnTo>
                  <a:lnTo>
                    <a:pt x="60" y="487"/>
                  </a:lnTo>
                  <a:lnTo>
                    <a:pt x="69" y="480"/>
                  </a:lnTo>
                  <a:lnTo>
                    <a:pt x="79" y="473"/>
                  </a:lnTo>
                  <a:lnTo>
                    <a:pt x="90" y="467"/>
                  </a:lnTo>
                  <a:lnTo>
                    <a:pt x="100" y="461"/>
                  </a:lnTo>
                  <a:lnTo>
                    <a:pt x="111" y="455"/>
                  </a:lnTo>
                  <a:lnTo>
                    <a:pt x="123" y="450"/>
                  </a:lnTo>
                  <a:lnTo>
                    <a:pt x="135" y="445"/>
                  </a:lnTo>
                  <a:lnTo>
                    <a:pt x="148" y="440"/>
                  </a:lnTo>
                  <a:lnTo>
                    <a:pt x="161" y="437"/>
                  </a:lnTo>
                  <a:lnTo>
                    <a:pt x="174" y="433"/>
                  </a:lnTo>
                  <a:lnTo>
                    <a:pt x="204" y="427"/>
                  </a:lnTo>
                  <a:lnTo>
                    <a:pt x="235" y="423"/>
                  </a:lnTo>
                  <a:lnTo>
                    <a:pt x="268" y="420"/>
                  </a:lnTo>
                  <a:lnTo>
                    <a:pt x="304" y="420"/>
                  </a:lnTo>
                  <a:lnTo>
                    <a:pt x="320" y="420"/>
                  </a:lnTo>
                  <a:lnTo>
                    <a:pt x="333" y="420"/>
                  </a:lnTo>
                  <a:lnTo>
                    <a:pt x="341" y="421"/>
                  </a:lnTo>
                  <a:lnTo>
                    <a:pt x="344" y="421"/>
                  </a:lnTo>
                  <a:lnTo>
                    <a:pt x="344" y="380"/>
                  </a:lnTo>
                  <a:lnTo>
                    <a:pt x="344" y="362"/>
                  </a:lnTo>
                  <a:lnTo>
                    <a:pt x="343" y="347"/>
                  </a:lnTo>
                  <a:lnTo>
                    <a:pt x="342" y="334"/>
                  </a:lnTo>
                  <a:lnTo>
                    <a:pt x="341" y="323"/>
                  </a:lnTo>
                  <a:lnTo>
                    <a:pt x="339" y="314"/>
                  </a:lnTo>
                  <a:lnTo>
                    <a:pt x="336" y="306"/>
                  </a:lnTo>
                  <a:lnTo>
                    <a:pt x="331" y="297"/>
                  </a:lnTo>
                  <a:lnTo>
                    <a:pt x="326" y="290"/>
                  </a:lnTo>
                  <a:lnTo>
                    <a:pt x="318" y="282"/>
                  </a:lnTo>
                  <a:lnTo>
                    <a:pt x="311" y="276"/>
                  </a:lnTo>
                  <a:lnTo>
                    <a:pt x="302" y="271"/>
                  </a:lnTo>
                  <a:lnTo>
                    <a:pt x="294" y="266"/>
                  </a:lnTo>
                  <a:lnTo>
                    <a:pt x="284" y="263"/>
                  </a:lnTo>
                  <a:lnTo>
                    <a:pt x="272" y="261"/>
                  </a:lnTo>
                  <a:lnTo>
                    <a:pt x="261" y="259"/>
                  </a:lnTo>
                  <a:lnTo>
                    <a:pt x="248" y="259"/>
                  </a:lnTo>
                  <a:lnTo>
                    <a:pt x="236" y="259"/>
                  </a:lnTo>
                  <a:lnTo>
                    <a:pt x="224" y="260"/>
                  </a:lnTo>
                  <a:lnTo>
                    <a:pt x="211" y="262"/>
                  </a:lnTo>
                  <a:lnTo>
                    <a:pt x="198" y="265"/>
                  </a:lnTo>
                  <a:lnTo>
                    <a:pt x="185" y="268"/>
                  </a:lnTo>
                  <a:lnTo>
                    <a:pt x="171" y="271"/>
                  </a:lnTo>
                  <a:lnTo>
                    <a:pt x="159" y="275"/>
                  </a:lnTo>
                  <a:lnTo>
                    <a:pt x="146" y="280"/>
                  </a:lnTo>
                  <a:lnTo>
                    <a:pt x="134" y="285"/>
                  </a:lnTo>
                  <a:lnTo>
                    <a:pt x="123" y="290"/>
                  </a:lnTo>
                  <a:lnTo>
                    <a:pt x="111" y="296"/>
                  </a:lnTo>
                  <a:lnTo>
                    <a:pt x="101" y="303"/>
                  </a:lnTo>
                  <a:lnTo>
                    <a:pt x="90" y="309"/>
                  </a:lnTo>
                  <a:lnTo>
                    <a:pt x="81" y="315"/>
                  </a:lnTo>
                  <a:lnTo>
                    <a:pt x="72" y="321"/>
                  </a:lnTo>
                  <a:lnTo>
                    <a:pt x="65" y="327"/>
                  </a:lnTo>
                  <a:lnTo>
                    <a:pt x="20" y="262"/>
                  </a:lnTo>
                  <a:lnTo>
                    <a:pt x="35" y="253"/>
                  </a:lnTo>
                  <a:lnTo>
                    <a:pt x="49" y="244"/>
                  </a:lnTo>
                  <a:lnTo>
                    <a:pt x="63" y="236"/>
                  </a:lnTo>
                  <a:lnTo>
                    <a:pt x="79" y="229"/>
                  </a:lnTo>
                  <a:lnTo>
                    <a:pt x="94" y="222"/>
                  </a:lnTo>
                  <a:lnTo>
                    <a:pt x="108" y="216"/>
                  </a:lnTo>
                  <a:lnTo>
                    <a:pt x="123" y="210"/>
                  </a:lnTo>
                  <a:lnTo>
                    <a:pt x="138" y="205"/>
                  </a:lnTo>
                  <a:lnTo>
                    <a:pt x="153" y="201"/>
                  </a:lnTo>
                  <a:lnTo>
                    <a:pt x="168" y="197"/>
                  </a:lnTo>
                  <a:lnTo>
                    <a:pt x="184" y="192"/>
                  </a:lnTo>
                  <a:lnTo>
                    <a:pt x="199" y="190"/>
                  </a:lnTo>
                  <a:lnTo>
                    <a:pt x="214" y="188"/>
                  </a:lnTo>
                  <a:lnTo>
                    <a:pt x="230" y="186"/>
                  </a:lnTo>
                  <a:lnTo>
                    <a:pt x="245" y="185"/>
                  </a:lnTo>
                  <a:lnTo>
                    <a:pt x="261" y="185"/>
                  </a:lnTo>
                  <a:lnTo>
                    <a:pt x="275" y="185"/>
                  </a:lnTo>
                  <a:lnTo>
                    <a:pt x="291" y="186"/>
                  </a:lnTo>
                  <a:lnTo>
                    <a:pt x="304" y="188"/>
                  </a:lnTo>
                  <a:lnTo>
                    <a:pt x="317" y="191"/>
                  </a:lnTo>
                  <a:lnTo>
                    <a:pt x="329" y="194"/>
                  </a:lnTo>
                  <a:lnTo>
                    <a:pt x="340" y="198"/>
                  </a:lnTo>
                  <a:lnTo>
                    <a:pt x="351" y="203"/>
                  </a:lnTo>
                  <a:lnTo>
                    <a:pt x="361" y="208"/>
                  </a:lnTo>
                  <a:lnTo>
                    <a:pt x="371" y="214"/>
                  </a:lnTo>
                  <a:lnTo>
                    <a:pt x="380" y="221"/>
                  </a:lnTo>
                  <a:lnTo>
                    <a:pt x="389" y="228"/>
                  </a:lnTo>
                  <a:lnTo>
                    <a:pt x="397" y="236"/>
                  </a:lnTo>
                  <a:lnTo>
                    <a:pt x="403" y="245"/>
                  </a:lnTo>
                  <a:lnTo>
                    <a:pt x="410" y="254"/>
                  </a:lnTo>
                  <a:lnTo>
                    <a:pt x="415" y="264"/>
                  </a:lnTo>
                  <a:lnTo>
                    <a:pt x="420" y="275"/>
                  </a:lnTo>
                  <a:lnTo>
                    <a:pt x="424" y="287"/>
                  </a:lnTo>
                  <a:lnTo>
                    <a:pt x="428" y="300"/>
                  </a:lnTo>
                  <a:lnTo>
                    <a:pt x="430" y="315"/>
                  </a:lnTo>
                  <a:lnTo>
                    <a:pt x="432" y="331"/>
                  </a:lnTo>
                  <a:lnTo>
                    <a:pt x="432" y="347"/>
                  </a:lnTo>
                  <a:lnTo>
                    <a:pt x="433" y="364"/>
                  </a:lnTo>
                  <a:lnTo>
                    <a:pt x="433" y="382"/>
                  </a:lnTo>
                  <a:lnTo>
                    <a:pt x="433" y="401"/>
                  </a:lnTo>
                  <a:lnTo>
                    <a:pt x="428" y="590"/>
                  </a:lnTo>
                  <a:lnTo>
                    <a:pt x="428" y="607"/>
                  </a:lnTo>
                  <a:lnTo>
                    <a:pt x="428" y="623"/>
                  </a:lnTo>
                  <a:lnTo>
                    <a:pt x="428" y="636"/>
                  </a:lnTo>
                  <a:lnTo>
                    <a:pt x="428" y="648"/>
                  </a:lnTo>
                  <a:lnTo>
                    <a:pt x="429" y="659"/>
                  </a:lnTo>
                  <a:lnTo>
                    <a:pt x="430" y="669"/>
                  </a:lnTo>
                  <a:lnTo>
                    <a:pt x="432" y="679"/>
                  </a:lnTo>
                  <a:lnTo>
                    <a:pt x="434" y="687"/>
                  </a:lnTo>
                  <a:lnTo>
                    <a:pt x="437" y="694"/>
                  </a:lnTo>
                  <a:lnTo>
                    <a:pt x="440" y="701"/>
                  </a:lnTo>
                  <a:lnTo>
                    <a:pt x="444" y="707"/>
                  </a:lnTo>
                  <a:lnTo>
                    <a:pt x="449" y="712"/>
                  </a:lnTo>
                  <a:lnTo>
                    <a:pt x="454" y="717"/>
                  </a:lnTo>
                  <a:lnTo>
                    <a:pt x="459" y="722"/>
                  </a:lnTo>
                  <a:lnTo>
                    <a:pt x="466" y="728"/>
                  </a:lnTo>
                  <a:lnTo>
                    <a:pt x="474" y="732"/>
                  </a:lnTo>
                  <a:lnTo>
                    <a:pt x="428" y="796"/>
                  </a:lnTo>
                  <a:close/>
                  <a:moveTo>
                    <a:pt x="187" y="58"/>
                  </a:moveTo>
                  <a:lnTo>
                    <a:pt x="186" y="65"/>
                  </a:lnTo>
                  <a:lnTo>
                    <a:pt x="186" y="71"/>
                  </a:lnTo>
                  <a:lnTo>
                    <a:pt x="184" y="76"/>
                  </a:lnTo>
                  <a:lnTo>
                    <a:pt x="182" y="82"/>
                  </a:lnTo>
                  <a:lnTo>
                    <a:pt x="180" y="87"/>
                  </a:lnTo>
                  <a:lnTo>
                    <a:pt x="176" y="93"/>
                  </a:lnTo>
                  <a:lnTo>
                    <a:pt x="173" y="98"/>
                  </a:lnTo>
                  <a:lnTo>
                    <a:pt x="169" y="102"/>
                  </a:lnTo>
                  <a:lnTo>
                    <a:pt x="165" y="106"/>
                  </a:lnTo>
                  <a:lnTo>
                    <a:pt x="160" y="110"/>
                  </a:lnTo>
                  <a:lnTo>
                    <a:pt x="155" y="113"/>
                  </a:lnTo>
                  <a:lnTo>
                    <a:pt x="150" y="116"/>
                  </a:lnTo>
                  <a:lnTo>
                    <a:pt x="145" y="117"/>
                  </a:lnTo>
                  <a:lnTo>
                    <a:pt x="139" y="119"/>
                  </a:lnTo>
                  <a:lnTo>
                    <a:pt x="134" y="120"/>
                  </a:lnTo>
                  <a:lnTo>
                    <a:pt x="127" y="120"/>
                  </a:lnTo>
                  <a:lnTo>
                    <a:pt x="121" y="120"/>
                  </a:lnTo>
                  <a:lnTo>
                    <a:pt x="115" y="119"/>
                  </a:lnTo>
                  <a:lnTo>
                    <a:pt x="110" y="117"/>
                  </a:lnTo>
                  <a:lnTo>
                    <a:pt x="104" y="116"/>
                  </a:lnTo>
                  <a:lnTo>
                    <a:pt x="99" y="113"/>
                  </a:lnTo>
                  <a:lnTo>
                    <a:pt x="94" y="110"/>
                  </a:lnTo>
                  <a:lnTo>
                    <a:pt x="90" y="106"/>
                  </a:lnTo>
                  <a:lnTo>
                    <a:pt x="85" y="102"/>
                  </a:lnTo>
                  <a:lnTo>
                    <a:pt x="81" y="98"/>
                  </a:lnTo>
                  <a:lnTo>
                    <a:pt x="78" y="93"/>
                  </a:lnTo>
                  <a:lnTo>
                    <a:pt x="75" y="87"/>
                  </a:lnTo>
                  <a:lnTo>
                    <a:pt x="71" y="82"/>
                  </a:lnTo>
                  <a:lnTo>
                    <a:pt x="69" y="76"/>
                  </a:lnTo>
                  <a:lnTo>
                    <a:pt x="68" y="71"/>
                  </a:lnTo>
                  <a:lnTo>
                    <a:pt x="67" y="65"/>
                  </a:lnTo>
                  <a:lnTo>
                    <a:pt x="67" y="58"/>
                  </a:lnTo>
                  <a:lnTo>
                    <a:pt x="67" y="53"/>
                  </a:lnTo>
                  <a:lnTo>
                    <a:pt x="68" y="47"/>
                  </a:lnTo>
                  <a:lnTo>
                    <a:pt x="69" y="41"/>
                  </a:lnTo>
                  <a:lnTo>
                    <a:pt x="71" y="36"/>
                  </a:lnTo>
                  <a:lnTo>
                    <a:pt x="75" y="31"/>
                  </a:lnTo>
                  <a:lnTo>
                    <a:pt x="78" y="26"/>
                  </a:lnTo>
                  <a:lnTo>
                    <a:pt x="81" y="22"/>
                  </a:lnTo>
                  <a:lnTo>
                    <a:pt x="85" y="17"/>
                  </a:lnTo>
                  <a:lnTo>
                    <a:pt x="90" y="13"/>
                  </a:lnTo>
                  <a:lnTo>
                    <a:pt x="94" y="10"/>
                  </a:lnTo>
                  <a:lnTo>
                    <a:pt x="99" y="7"/>
                  </a:lnTo>
                  <a:lnTo>
                    <a:pt x="104" y="5"/>
                  </a:lnTo>
                  <a:lnTo>
                    <a:pt x="109" y="3"/>
                  </a:lnTo>
                  <a:lnTo>
                    <a:pt x="115" y="1"/>
                  </a:lnTo>
                  <a:lnTo>
                    <a:pt x="120" y="1"/>
                  </a:lnTo>
                  <a:lnTo>
                    <a:pt x="126" y="0"/>
                  </a:lnTo>
                  <a:lnTo>
                    <a:pt x="132" y="1"/>
                  </a:lnTo>
                  <a:lnTo>
                    <a:pt x="138" y="1"/>
                  </a:lnTo>
                  <a:lnTo>
                    <a:pt x="144" y="3"/>
                  </a:lnTo>
                  <a:lnTo>
                    <a:pt x="149" y="5"/>
                  </a:lnTo>
                  <a:lnTo>
                    <a:pt x="154" y="7"/>
                  </a:lnTo>
                  <a:lnTo>
                    <a:pt x="159" y="10"/>
                  </a:lnTo>
                  <a:lnTo>
                    <a:pt x="164" y="13"/>
                  </a:lnTo>
                  <a:lnTo>
                    <a:pt x="168" y="17"/>
                  </a:lnTo>
                  <a:lnTo>
                    <a:pt x="172" y="22"/>
                  </a:lnTo>
                  <a:lnTo>
                    <a:pt x="176" y="26"/>
                  </a:lnTo>
                  <a:lnTo>
                    <a:pt x="180" y="31"/>
                  </a:lnTo>
                  <a:lnTo>
                    <a:pt x="182" y="36"/>
                  </a:lnTo>
                  <a:lnTo>
                    <a:pt x="184" y="41"/>
                  </a:lnTo>
                  <a:lnTo>
                    <a:pt x="185" y="47"/>
                  </a:lnTo>
                  <a:lnTo>
                    <a:pt x="186" y="53"/>
                  </a:lnTo>
                  <a:lnTo>
                    <a:pt x="187" y="58"/>
                  </a:lnTo>
                  <a:close/>
                  <a:moveTo>
                    <a:pt x="425" y="58"/>
                  </a:moveTo>
                  <a:lnTo>
                    <a:pt x="424" y="65"/>
                  </a:lnTo>
                  <a:lnTo>
                    <a:pt x="424" y="71"/>
                  </a:lnTo>
                  <a:lnTo>
                    <a:pt x="422" y="76"/>
                  </a:lnTo>
                  <a:lnTo>
                    <a:pt x="420" y="82"/>
                  </a:lnTo>
                  <a:lnTo>
                    <a:pt x="418" y="87"/>
                  </a:lnTo>
                  <a:lnTo>
                    <a:pt x="415" y="93"/>
                  </a:lnTo>
                  <a:lnTo>
                    <a:pt x="412" y="98"/>
                  </a:lnTo>
                  <a:lnTo>
                    <a:pt x="408" y="102"/>
                  </a:lnTo>
                  <a:lnTo>
                    <a:pt x="403" y="106"/>
                  </a:lnTo>
                  <a:lnTo>
                    <a:pt x="399" y="110"/>
                  </a:lnTo>
                  <a:lnTo>
                    <a:pt x="394" y="113"/>
                  </a:lnTo>
                  <a:lnTo>
                    <a:pt x="389" y="116"/>
                  </a:lnTo>
                  <a:lnTo>
                    <a:pt x="383" y="117"/>
                  </a:lnTo>
                  <a:lnTo>
                    <a:pt x="377" y="119"/>
                  </a:lnTo>
                  <a:lnTo>
                    <a:pt x="371" y="120"/>
                  </a:lnTo>
                  <a:lnTo>
                    <a:pt x="365" y="120"/>
                  </a:lnTo>
                  <a:lnTo>
                    <a:pt x="359" y="120"/>
                  </a:lnTo>
                  <a:lnTo>
                    <a:pt x="353" y="119"/>
                  </a:lnTo>
                  <a:lnTo>
                    <a:pt x="348" y="117"/>
                  </a:lnTo>
                  <a:lnTo>
                    <a:pt x="342" y="116"/>
                  </a:lnTo>
                  <a:lnTo>
                    <a:pt x="337" y="113"/>
                  </a:lnTo>
                  <a:lnTo>
                    <a:pt x="332" y="110"/>
                  </a:lnTo>
                  <a:lnTo>
                    <a:pt x="327" y="106"/>
                  </a:lnTo>
                  <a:lnTo>
                    <a:pt x="323" y="102"/>
                  </a:lnTo>
                  <a:lnTo>
                    <a:pt x="319" y="98"/>
                  </a:lnTo>
                  <a:lnTo>
                    <a:pt x="315" y="93"/>
                  </a:lnTo>
                  <a:lnTo>
                    <a:pt x="312" y="87"/>
                  </a:lnTo>
                  <a:lnTo>
                    <a:pt x="309" y="82"/>
                  </a:lnTo>
                  <a:lnTo>
                    <a:pt x="308" y="76"/>
                  </a:lnTo>
                  <a:lnTo>
                    <a:pt x="306" y="71"/>
                  </a:lnTo>
                  <a:lnTo>
                    <a:pt x="305" y="65"/>
                  </a:lnTo>
                  <a:lnTo>
                    <a:pt x="305" y="58"/>
                  </a:lnTo>
                  <a:lnTo>
                    <a:pt x="305" y="53"/>
                  </a:lnTo>
                  <a:lnTo>
                    <a:pt x="306" y="47"/>
                  </a:lnTo>
                  <a:lnTo>
                    <a:pt x="307" y="41"/>
                  </a:lnTo>
                  <a:lnTo>
                    <a:pt x="309" y="36"/>
                  </a:lnTo>
                  <a:lnTo>
                    <a:pt x="312" y="31"/>
                  </a:lnTo>
                  <a:lnTo>
                    <a:pt x="315" y="26"/>
                  </a:lnTo>
                  <a:lnTo>
                    <a:pt x="318" y="22"/>
                  </a:lnTo>
                  <a:lnTo>
                    <a:pt x="322" y="17"/>
                  </a:lnTo>
                  <a:lnTo>
                    <a:pt x="327" y="13"/>
                  </a:lnTo>
                  <a:lnTo>
                    <a:pt x="331" y="10"/>
                  </a:lnTo>
                  <a:lnTo>
                    <a:pt x="336" y="7"/>
                  </a:lnTo>
                  <a:lnTo>
                    <a:pt x="341" y="5"/>
                  </a:lnTo>
                  <a:lnTo>
                    <a:pt x="347" y="3"/>
                  </a:lnTo>
                  <a:lnTo>
                    <a:pt x="352" y="1"/>
                  </a:lnTo>
                  <a:lnTo>
                    <a:pt x="358" y="1"/>
                  </a:lnTo>
                  <a:lnTo>
                    <a:pt x="364" y="0"/>
                  </a:lnTo>
                  <a:lnTo>
                    <a:pt x="370" y="1"/>
                  </a:lnTo>
                  <a:lnTo>
                    <a:pt x="376" y="1"/>
                  </a:lnTo>
                  <a:lnTo>
                    <a:pt x="382" y="3"/>
                  </a:lnTo>
                  <a:lnTo>
                    <a:pt x="388" y="5"/>
                  </a:lnTo>
                  <a:lnTo>
                    <a:pt x="393" y="7"/>
                  </a:lnTo>
                  <a:lnTo>
                    <a:pt x="398" y="10"/>
                  </a:lnTo>
                  <a:lnTo>
                    <a:pt x="402" y="13"/>
                  </a:lnTo>
                  <a:lnTo>
                    <a:pt x="407" y="17"/>
                  </a:lnTo>
                  <a:lnTo>
                    <a:pt x="411" y="22"/>
                  </a:lnTo>
                  <a:lnTo>
                    <a:pt x="415" y="26"/>
                  </a:lnTo>
                  <a:lnTo>
                    <a:pt x="418" y="31"/>
                  </a:lnTo>
                  <a:lnTo>
                    <a:pt x="420" y="36"/>
                  </a:lnTo>
                  <a:lnTo>
                    <a:pt x="422" y="41"/>
                  </a:lnTo>
                  <a:lnTo>
                    <a:pt x="424" y="47"/>
                  </a:lnTo>
                  <a:lnTo>
                    <a:pt x="424" y="53"/>
                  </a:lnTo>
                  <a:lnTo>
                    <a:pt x="425" y="58"/>
                  </a:lnTo>
                  <a:close/>
                </a:path>
              </a:pathLst>
            </a:custGeom>
            <a:solidFill>
              <a:srgbClr val="A82926"/>
            </a:solidFill>
            <a:ln w="9525">
              <a:noFill/>
              <a:round/>
              <a:headEnd/>
              <a:tailEnd/>
            </a:ln>
          </p:spPr>
          <p:txBody>
            <a:bodyPr/>
            <a:lstStyle/>
            <a:p>
              <a:endParaRPr lang="en-US"/>
            </a:p>
          </p:txBody>
        </p:sp>
        <p:sp>
          <p:nvSpPr>
            <p:cNvPr id="561" name="Freeform 573"/>
            <p:cNvSpPr>
              <a:spLocks/>
            </p:cNvSpPr>
            <p:nvPr userDrawn="1"/>
          </p:nvSpPr>
          <p:spPr bwMode="auto">
            <a:xfrm>
              <a:off x="2108" y="1621"/>
              <a:ext cx="52" cy="126"/>
            </a:xfrm>
            <a:custGeom>
              <a:avLst/>
              <a:gdLst>
                <a:gd name="T0" fmla="*/ 5 w 310"/>
                <a:gd name="T1" fmla="*/ 6 h 757"/>
                <a:gd name="T2" fmla="*/ 5 w 310"/>
                <a:gd name="T3" fmla="*/ 17 h 757"/>
                <a:gd name="T4" fmla="*/ 5 w 310"/>
                <a:gd name="T5" fmla="*/ 18 h 757"/>
                <a:gd name="T6" fmla="*/ 5 w 310"/>
                <a:gd name="T7" fmla="*/ 18 h 757"/>
                <a:gd name="T8" fmla="*/ 5 w 310"/>
                <a:gd name="T9" fmla="*/ 18 h 757"/>
                <a:gd name="T10" fmla="*/ 5 w 310"/>
                <a:gd name="T11" fmla="*/ 19 h 757"/>
                <a:gd name="T12" fmla="*/ 6 w 310"/>
                <a:gd name="T13" fmla="*/ 19 h 757"/>
                <a:gd name="T14" fmla="*/ 6 w 310"/>
                <a:gd name="T15" fmla="*/ 19 h 757"/>
                <a:gd name="T16" fmla="*/ 6 w 310"/>
                <a:gd name="T17" fmla="*/ 19 h 757"/>
                <a:gd name="T18" fmla="*/ 7 w 310"/>
                <a:gd name="T19" fmla="*/ 19 h 757"/>
                <a:gd name="T20" fmla="*/ 7 w 310"/>
                <a:gd name="T21" fmla="*/ 19 h 757"/>
                <a:gd name="T22" fmla="*/ 8 w 310"/>
                <a:gd name="T23" fmla="*/ 19 h 757"/>
                <a:gd name="T24" fmla="*/ 9 w 310"/>
                <a:gd name="T25" fmla="*/ 20 h 757"/>
                <a:gd name="T26" fmla="*/ 8 w 310"/>
                <a:gd name="T27" fmla="*/ 21 h 757"/>
                <a:gd name="T28" fmla="*/ 7 w 310"/>
                <a:gd name="T29" fmla="*/ 21 h 757"/>
                <a:gd name="T30" fmla="*/ 7 w 310"/>
                <a:gd name="T31" fmla="*/ 21 h 757"/>
                <a:gd name="T32" fmla="*/ 6 w 310"/>
                <a:gd name="T33" fmla="*/ 21 h 757"/>
                <a:gd name="T34" fmla="*/ 5 w 310"/>
                <a:gd name="T35" fmla="*/ 21 h 757"/>
                <a:gd name="T36" fmla="*/ 5 w 310"/>
                <a:gd name="T37" fmla="*/ 21 h 757"/>
                <a:gd name="T38" fmla="*/ 4 w 310"/>
                <a:gd name="T39" fmla="*/ 21 h 757"/>
                <a:gd name="T40" fmla="*/ 4 w 310"/>
                <a:gd name="T41" fmla="*/ 20 h 757"/>
                <a:gd name="T42" fmla="*/ 3 w 310"/>
                <a:gd name="T43" fmla="*/ 20 h 757"/>
                <a:gd name="T44" fmla="*/ 3 w 310"/>
                <a:gd name="T45" fmla="*/ 20 h 757"/>
                <a:gd name="T46" fmla="*/ 3 w 310"/>
                <a:gd name="T47" fmla="*/ 20 h 757"/>
                <a:gd name="T48" fmla="*/ 3 w 310"/>
                <a:gd name="T49" fmla="*/ 19 h 757"/>
                <a:gd name="T50" fmla="*/ 2 w 310"/>
                <a:gd name="T51" fmla="*/ 19 h 757"/>
                <a:gd name="T52" fmla="*/ 2 w 310"/>
                <a:gd name="T53" fmla="*/ 18 h 757"/>
                <a:gd name="T54" fmla="*/ 2 w 310"/>
                <a:gd name="T55" fmla="*/ 17 h 757"/>
                <a:gd name="T56" fmla="*/ 0 w 310"/>
                <a:gd name="T57" fmla="*/ 6 h 757"/>
                <a:gd name="T58" fmla="*/ 2 w 310"/>
                <a:gd name="T59" fmla="*/ 5 h 757"/>
                <a:gd name="T60" fmla="*/ 2 w 310"/>
                <a:gd name="T61" fmla="*/ 4 h 757"/>
                <a:gd name="T62" fmla="*/ 2 w 310"/>
                <a:gd name="T63" fmla="*/ 3 h 757"/>
                <a:gd name="T64" fmla="*/ 2 w 310"/>
                <a:gd name="T65" fmla="*/ 3 h 757"/>
                <a:gd name="T66" fmla="*/ 2 w 310"/>
                <a:gd name="T67" fmla="*/ 2 h 757"/>
                <a:gd name="T68" fmla="*/ 2 w 310"/>
                <a:gd name="T69" fmla="*/ 1 h 757"/>
                <a:gd name="T70" fmla="*/ 2 w 310"/>
                <a:gd name="T71" fmla="*/ 1 h 757"/>
                <a:gd name="T72" fmla="*/ 2 w 310"/>
                <a:gd name="T73" fmla="*/ 0 h 757"/>
                <a:gd name="T74" fmla="*/ 5 w 310"/>
                <a:gd name="T75" fmla="*/ 0 h 757"/>
                <a:gd name="T76" fmla="*/ 5 w 310"/>
                <a:gd name="T77" fmla="*/ 1 h 757"/>
                <a:gd name="T78" fmla="*/ 5 w 310"/>
                <a:gd name="T79" fmla="*/ 1 h 757"/>
                <a:gd name="T80" fmla="*/ 5 w 310"/>
                <a:gd name="T81" fmla="*/ 2 h 757"/>
                <a:gd name="T82" fmla="*/ 5 w 310"/>
                <a:gd name="T83" fmla="*/ 2 h 757"/>
                <a:gd name="T84" fmla="*/ 5 w 310"/>
                <a:gd name="T85" fmla="*/ 3 h 757"/>
                <a:gd name="T86" fmla="*/ 5 w 310"/>
                <a:gd name="T87" fmla="*/ 4 h 757"/>
                <a:gd name="T88" fmla="*/ 9 w 310"/>
                <a:gd name="T89" fmla="*/ 5 h 7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10" h="757">
                  <a:moveTo>
                    <a:pt x="283" y="233"/>
                  </a:moveTo>
                  <a:lnTo>
                    <a:pt x="163" y="233"/>
                  </a:lnTo>
                  <a:lnTo>
                    <a:pt x="163" y="603"/>
                  </a:lnTo>
                  <a:lnTo>
                    <a:pt x="164" y="615"/>
                  </a:lnTo>
                  <a:lnTo>
                    <a:pt x="164" y="625"/>
                  </a:lnTo>
                  <a:lnTo>
                    <a:pt x="166" y="635"/>
                  </a:lnTo>
                  <a:lnTo>
                    <a:pt x="167" y="644"/>
                  </a:lnTo>
                  <a:lnTo>
                    <a:pt x="169" y="652"/>
                  </a:lnTo>
                  <a:lnTo>
                    <a:pt x="172" y="658"/>
                  </a:lnTo>
                  <a:lnTo>
                    <a:pt x="175" y="664"/>
                  </a:lnTo>
                  <a:lnTo>
                    <a:pt x="179" y="669"/>
                  </a:lnTo>
                  <a:lnTo>
                    <a:pt x="183" y="674"/>
                  </a:lnTo>
                  <a:lnTo>
                    <a:pt x="188" y="677"/>
                  </a:lnTo>
                  <a:lnTo>
                    <a:pt x="194" y="681"/>
                  </a:lnTo>
                  <a:lnTo>
                    <a:pt x="201" y="683"/>
                  </a:lnTo>
                  <a:lnTo>
                    <a:pt x="209" y="685"/>
                  </a:lnTo>
                  <a:lnTo>
                    <a:pt x="217" y="687"/>
                  </a:lnTo>
                  <a:lnTo>
                    <a:pt x="226" y="687"/>
                  </a:lnTo>
                  <a:lnTo>
                    <a:pt x="237" y="688"/>
                  </a:lnTo>
                  <a:lnTo>
                    <a:pt x="247" y="687"/>
                  </a:lnTo>
                  <a:lnTo>
                    <a:pt x="255" y="687"/>
                  </a:lnTo>
                  <a:lnTo>
                    <a:pt x="262" y="686"/>
                  </a:lnTo>
                  <a:lnTo>
                    <a:pt x="269" y="685"/>
                  </a:lnTo>
                  <a:lnTo>
                    <a:pt x="281" y="681"/>
                  </a:lnTo>
                  <a:lnTo>
                    <a:pt x="293" y="676"/>
                  </a:lnTo>
                  <a:lnTo>
                    <a:pt x="306" y="734"/>
                  </a:lnTo>
                  <a:lnTo>
                    <a:pt x="295" y="740"/>
                  </a:lnTo>
                  <a:lnTo>
                    <a:pt x="283" y="744"/>
                  </a:lnTo>
                  <a:lnTo>
                    <a:pt x="271" y="748"/>
                  </a:lnTo>
                  <a:lnTo>
                    <a:pt x="259" y="751"/>
                  </a:lnTo>
                  <a:lnTo>
                    <a:pt x="246" y="754"/>
                  </a:lnTo>
                  <a:lnTo>
                    <a:pt x="233" y="756"/>
                  </a:lnTo>
                  <a:lnTo>
                    <a:pt x="219" y="757"/>
                  </a:lnTo>
                  <a:lnTo>
                    <a:pt x="205" y="757"/>
                  </a:lnTo>
                  <a:lnTo>
                    <a:pt x="193" y="757"/>
                  </a:lnTo>
                  <a:lnTo>
                    <a:pt x="183" y="756"/>
                  </a:lnTo>
                  <a:lnTo>
                    <a:pt x="173" y="755"/>
                  </a:lnTo>
                  <a:lnTo>
                    <a:pt x="164" y="753"/>
                  </a:lnTo>
                  <a:lnTo>
                    <a:pt x="155" y="751"/>
                  </a:lnTo>
                  <a:lnTo>
                    <a:pt x="147" y="748"/>
                  </a:lnTo>
                  <a:lnTo>
                    <a:pt x="138" y="745"/>
                  </a:lnTo>
                  <a:lnTo>
                    <a:pt x="130" y="741"/>
                  </a:lnTo>
                  <a:lnTo>
                    <a:pt x="122" y="737"/>
                  </a:lnTo>
                  <a:lnTo>
                    <a:pt x="116" y="733"/>
                  </a:lnTo>
                  <a:lnTo>
                    <a:pt x="110" y="728"/>
                  </a:lnTo>
                  <a:lnTo>
                    <a:pt x="104" y="723"/>
                  </a:lnTo>
                  <a:lnTo>
                    <a:pt x="99" y="718"/>
                  </a:lnTo>
                  <a:lnTo>
                    <a:pt x="95" y="712"/>
                  </a:lnTo>
                  <a:lnTo>
                    <a:pt x="91" y="706"/>
                  </a:lnTo>
                  <a:lnTo>
                    <a:pt x="87" y="699"/>
                  </a:lnTo>
                  <a:lnTo>
                    <a:pt x="84" y="692"/>
                  </a:lnTo>
                  <a:lnTo>
                    <a:pt x="82" y="683"/>
                  </a:lnTo>
                  <a:lnTo>
                    <a:pt x="80" y="675"/>
                  </a:lnTo>
                  <a:lnTo>
                    <a:pt x="78" y="667"/>
                  </a:lnTo>
                  <a:lnTo>
                    <a:pt x="75" y="648"/>
                  </a:lnTo>
                  <a:lnTo>
                    <a:pt x="75" y="627"/>
                  </a:lnTo>
                  <a:lnTo>
                    <a:pt x="75" y="233"/>
                  </a:lnTo>
                  <a:lnTo>
                    <a:pt x="0" y="233"/>
                  </a:lnTo>
                  <a:lnTo>
                    <a:pt x="0" y="166"/>
                  </a:lnTo>
                  <a:lnTo>
                    <a:pt x="75" y="166"/>
                  </a:lnTo>
                  <a:lnTo>
                    <a:pt x="75" y="154"/>
                  </a:lnTo>
                  <a:lnTo>
                    <a:pt x="75" y="143"/>
                  </a:lnTo>
                  <a:lnTo>
                    <a:pt x="75" y="131"/>
                  </a:lnTo>
                  <a:lnTo>
                    <a:pt x="76" y="119"/>
                  </a:lnTo>
                  <a:lnTo>
                    <a:pt x="76" y="107"/>
                  </a:lnTo>
                  <a:lnTo>
                    <a:pt x="77" y="95"/>
                  </a:lnTo>
                  <a:lnTo>
                    <a:pt x="78" y="83"/>
                  </a:lnTo>
                  <a:lnTo>
                    <a:pt x="79" y="72"/>
                  </a:lnTo>
                  <a:lnTo>
                    <a:pt x="80" y="62"/>
                  </a:lnTo>
                  <a:lnTo>
                    <a:pt x="80" y="51"/>
                  </a:lnTo>
                  <a:lnTo>
                    <a:pt x="81" y="43"/>
                  </a:lnTo>
                  <a:lnTo>
                    <a:pt x="82" y="35"/>
                  </a:lnTo>
                  <a:lnTo>
                    <a:pt x="83" y="24"/>
                  </a:lnTo>
                  <a:lnTo>
                    <a:pt x="84" y="20"/>
                  </a:lnTo>
                  <a:lnTo>
                    <a:pt x="178" y="0"/>
                  </a:lnTo>
                  <a:lnTo>
                    <a:pt x="178" y="3"/>
                  </a:lnTo>
                  <a:lnTo>
                    <a:pt x="177" y="14"/>
                  </a:lnTo>
                  <a:lnTo>
                    <a:pt x="176" y="22"/>
                  </a:lnTo>
                  <a:lnTo>
                    <a:pt x="175" y="31"/>
                  </a:lnTo>
                  <a:lnTo>
                    <a:pt x="174" y="42"/>
                  </a:lnTo>
                  <a:lnTo>
                    <a:pt x="173" y="53"/>
                  </a:lnTo>
                  <a:lnTo>
                    <a:pt x="171" y="66"/>
                  </a:lnTo>
                  <a:lnTo>
                    <a:pt x="170" y="79"/>
                  </a:lnTo>
                  <a:lnTo>
                    <a:pt x="169" y="93"/>
                  </a:lnTo>
                  <a:lnTo>
                    <a:pt x="169" y="107"/>
                  </a:lnTo>
                  <a:lnTo>
                    <a:pt x="168" y="122"/>
                  </a:lnTo>
                  <a:lnTo>
                    <a:pt x="167" y="136"/>
                  </a:lnTo>
                  <a:lnTo>
                    <a:pt x="167" y="151"/>
                  </a:lnTo>
                  <a:lnTo>
                    <a:pt x="167" y="166"/>
                  </a:lnTo>
                  <a:lnTo>
                    <a:pt x="310" y="166"/>
                  </a:lnTo>
                  <a:lnTo>
                    <a:pt x="283" y="233"/>
                  </a:lnTo>
                  <a:close/>
                </a:path>
              </a:pathLst>
            </a:custGeom>
            <a:solidFill>
              <a:srgbClr val="A82926"/>
            </a:solidFill>
            <a:ln w="9525">
              <a:noFill/>
              <a:round/>
              <a:headEnd/>
              <a:tailEnd/>
            </a:ln>
          </p:spPr>
          <p:txBody>
            <a:bodyPr/>
            <a:lstStyle/>
            <a:p>
              <a:endParaRPr lang="en-US"/>
            </a:p>
          </p:txBody>
        </p:sp>
        <p:sp>
          <p:nvSpPr>
            <p:cNvPr id="562" name="Freeform 574"/>
            <p:cNvSpPr>
              <a:spLocks/>
            </p:cNvSpPr>
            <p:nvPr userDrawn="1"/>
          </p:nvSpPr>
          <p:spPr bwMode="auto">
            <a:xfrm>
              <a:off x="2222" y="1613"/>
              <a:ext cx="87" cy="131"/>
            </a:xfrm>
            <a:custGeom>
              <a:avLst/>
              <a:gdLst>
                <a:gd name="T0" fmla="*/ 12 w 520"/>
                <a:gd name="T1" fmla="*/ 22 h 791"/>
                <a:gd name="T2" fmla="*/ 12 w 520"/>
                <a:gd name="T3" fmla="*/ 11 h 791"/>
                <a:gd name="T4" fmla="*/ 3 w 520"/>
                <a:gd name="T5" fmla="*/ 11 h 791"/>
                <a:gd name="T6" fmla="*/ 3 w 520"/>
                <a:gd name="T7" fmla="*/ 22 h 791"/>
                <a:gd name="T8" fmla="*/ 0 w 520"/>
                <a:gd name="T9" fmla="*/ 22 h 791"/>
                <a:gd name="T10" fmla="*/ 0 w 520"/>
                <a:gd name="T11" fmla="*/ 0 h 791"/>
                <a:gd name="T12" fmla="*/ 3 w 520"/>
                <a:gd name="T13" fmla="*/ 0 h 791"/>
                <a:gd name="T14" fmla="*/ 3 w 520"/>
                <a:gd name="T15" fmla="*/ 9 h 791"/>
                <a:gd name="T16" fmla="*/ 12 w 520"/>
                <a:gd name="T17" fmla="*/ 9 h 791"/>
                <a:gd name="T18" fmla="*/ 12 w 520"/>
                <a:gd name="T19" fmla="*/ 0 h 791"/>
                <a:gd name="T20" fmla="*/ 15 w 520"/>
                <a:gd name="T21" fmla="*/ 0 h 791"/>
                <a:gd name="T22" fmla="*/ 15 w 520"/>
                <a:gd name="T23" fmla="*/ 22 h 791"/>
                <a:gd name="T24" fmla="*/ 12 w 520"/>
                <a:gd name="T25" fmla="*/ 22 h 79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20" h="791">
                  <a:moveTo>
                    <a:pt x="425" y="791"/>
                  </a:moveTo>
                  <a:lnTo>
                    <a:pt x="425" y="408"/>
                  </a:lnTo>
                  <a:lnTo>
                    <a:pt x="92" y="408"/>
                  </a:lnTo>
                  <a:lnTo>
                    <a:pt x="92" y="791"/>
                  </a:lnTo>
                  <a:lnTo>
                    <a:pt x="0" y="791"/>
                  </a:lnTo>
                  <a:lnTo>
                    <a:pt x="0" y="0"/>
                  </a:lnTo>
                  <a:lnTo>
                    <a:pt x="92" y="0"/>
                  </a:lnTo>
                  <a:lnTo>
                    <a:pt x="92" y="332"/>
                  </a:lnTo>
                  <a:lnTo>
                    <a:pt x="425" y="332"/>
                  </a:lnTo>
                  <a:lnTo>
                    <a:pt x="425" y="0"/>
                  </a:lnTo>
                  <a:lnTo>
                    <a:pt x="520" y="0"/>
                  </a:lnTo>
                  <a:lnTo>
                    <a:pt x="520" y="791"/>
                  </a:lnTo>
                  <a:lnTo>
                    <a:pt x="425" y="791"/>
                  </a:lnTo>
                  <a:close/>
                </a:path>
              </a:pathLst>
            </a:custGeom>
            <a:solidFill>
              <a:srgbClr val="C56767"/>
            </a:solidFill>
            <a:ln w="9525">
              <a:noFill/>
              <a:round/>
              <a:headEnd/>
              <a:tailEnd/>
            </a:ln>
          </p:spPr>
          <p:txBody>
            <a:bodyPr/>
            <a:lstStyle/>
            <a:p>
              <a:endParaRPr lang="en-US"/>
            </a:p>
          </p:txBody>
        </p:sp>
        <p:sp>
          <p:nvSpPr>
            <p:cNvPr id="563" name="Freeform 575"/>
            <p:cNvSpPr>
              <a:spLocks noEditPoints="1"/>
            </p:cNvSpPr>
            <p:nvPr userDrawn="1"/>
          </p:nvSpPr>
          <p:spPr bwMode="auto">
            <a:xfrm>
              <a:off x="2338" y="1646"/>
              <a:ext cx="77" cy="100"/>
            </a:xfrm>
            <a:custGeom>
              <a:avLst/>
              <a:gdLst>
                <a:gd name="T0" fmla="*/ 10 w 461"/>
                <a:gd name="T1" fmla="*/ 6 h 601"/>
                <a:gd name="T2" fmla="*/ 10 w 461"/>
                <a:gd name="T3" fmla="*/ 4 h 601"/>
                <a:gd name="T4" fmla="*/ 10 w 461"/>
                <a:gd name="T5" fmla="*/ 3 h 601"/>
                <a:gd name="T6" fmla="*/ 9 w 461"/>
                <a:gd name="T7" fmla="*/ 2 h 601"/>
                <a:gd name="T8" fmla="*/ 8 w 461"/>
                <a:gd name="T9" fmla="*/ 2 h 601"/>
                <a:gd name="T10" fmla="*/ 6 w 461"/>
                <a:gd name="T11" fmla="*/ 2 h 601"/>
                <a:gd name="T12" fmla="*/ 5 w 461"/>
                <a:gd name="T13" fmla="*/ 2 h 601"/>
                <a:gd name="T14" fmla="*/ 4 w 461"/>
                <a:gd name="T15" fmla="*/ 3 h 601"/>
                <a:gd name="T16" fmla="*/ 4 w 461"/>
                <a:gd name="T17" fmla="*/ 4 h 601"/>
                <a:gd name="T18" fmla="*/ 3 w 461"/>
                <a:gd name="T19" fmla="*/ 5 h 601"/>
                <a:gd name="T20" fmla="*/ 3 w 461"/>
                <a:gd name="T21" fmla="*/ 7 h 601"/>
                <a:gd name="T22" fmla="*/ 3 w 461"/>
                <a:gd name="T23" fmla="*/ 9 h 601"/>
                <a:gd name="T24" fmla="*/ 3 w 461"/>
                <a:gd name="T25" fmla="*/ 11 h 601"/>
                <a:gd name="T26" fmla="*/ 3 w 461"/>
                <a:gd name="T27" fmla="*/ 12 h 601"/>
                <a:gd name="T28" fmla="*/ 4 w 461"/>
                <a:gd name="T29" fmla="*/ 13 h 601"/>
                <a:gd name="T30" fmla="*/ 4 w 461"/>
                <a:gd name="T31" fmla="*/ 13 h 601"/>
                <a:gd name="T32" fmla="*/ 5 w 461"/>
                <a:gd name="T33" fmla="*/ 14 h 601"/>
                <a:gd name="T34" fmla="*/ 6 w 461"/>
                <a:gd name="T35" fmla="*/ 14 h 601"/>
                <a:gd name="T36" fmla="*/ 7 w 461"/>
                <a:gd name="T37" fmla="*/ 14 h 601"/>
                <a:gd name="T38" fmla="*/ 8 w 461"/>
                <a:gd name="T39" fmla="*/ 15 h 601"/>
                <a:gd name="T40" fmla="*/ 9 w 461"/>
                <a:gd name="T41" fmla="*/ 14 h 601"/>
                <a:gd name="T42" fmla="*/ 11 w 461"/>
                <a:gd name="T43" fmla="*/ 14 h 601"/>
                <a:gd name="T44" fmla="*/ 13 w 461"/>
                <a:gd name="T45" fmla="*/ 15 h 601"/>
                <a:gd name="T46" fmla="*/ 12 w 461"/>
                <a:gd name="T47" fmla="*/ 15 h 601"/>
                <a:gd name="T48" fmla="*/ 11 w 461"/>
                <a:gd name="T49" fmla="*/ 16 h 601"/>
                <a:gd name="T50" fmla="*/ 10 w 461"/>
                <a:gd name="T51" fmla="*/ 16 h 601"/>
                <a:gd name="T52" fmla="*/ 9 w 461"/>
                <a:gd name="T53" fmla="*/ 16 h 601"/>
                <a:gd name="T54" fmla="*/ 8 w 461"/>
                <a:gd name="T55" fmla="*/ 17 h 601"/>
                <a:gd name="T56" fmla="*/ 6 w 461"/>
                <a:gd name="T57" fmla="*/ 17 h 601"/>
                <a:gd name="T58" fmla="*/ 5 w 461"/>
                <a:gd name="T59" fmla="*/ 16 h 601"/>
                <a:gd name="T60" fmla="*/ 4 w 461"/>
                <a:gd name="T61" fmla="*/ 16 h 601"/>
                <a:gd name="T62" fmla="*/ 3 w 461"/>
                <a:gd name="T63" fmla="*/ 16 h 601"/>
                <a:gd name="T64" fmla="*/ 2 w 461"/>
                <a:gd name="T65" fmla="*/ 15 h 601"/>
                <a:gd name="T66" fmla="*/ 2 w 461"/>
                <a:gd name="T67" fmla="*/ 14 h 601"/>
                <a:gd name="T68" fmla="*/ 1 w 461"/>
                <a:gd name="T69" fmla="*/ 13 h 601"/>
                <a:gd name="T70" fmla="*/ 1 w 461"/>
                <a:gd name="T71" fmla="*/ 12 h 601"/>
                <a:gd name="T72" fmla="*/ 0 w 461"/>
                <a:gd name="T73" fmla="*/ 11 h 601"/>
                <a:gd name="T74" fmla="*/ 0 w 461"/>
                <a:gd name="T75" fmla="*/ 10 h 601"/>
                <a:gd name="T76" fmla="*/ 0 w 461"/>
                <a:gd name="T77" fmla="*/ 8 h 601"/>
                <a:gd name="T78" fmla="*/ 0 w 461"/>
                <a:gd name="T79" fmla="*/ 7 h 601"/>
                <a:gd name="T80" fmla="*/ 0 w 461"/>
                <a:gd name="T81" fmla="*/ 5 h 601"/>
                <a:gd name="T82" fmla="*/ 1 w 461"/>
                <a:gd name="T83" fmla="*/ 4 h 601"/>
                <a:gd name="T84" fmla="*/ 1 w 461"/>
                <a:gd name="T85" fmla="*/ 3 h 601"/>
                <a:gd name="T86" fmla="*/ 2 w 461"/>
                <a:gd name="T87" fmla="*/ 2 h 601"/>
                <a:gd name="T88" fmla="*/ 2 w 461"/>
                <a:gd name="T89" fmla="*/ 2 h 601"/>
                <a:gd name="T90" fmla="*/ 3 w 461"/>
                <a:gd name="T91" fmla="*/ 1 h 601"/>
                <a:gd name="T92" fmla="*/ 4 w 461"/>
                <a:gd name="T93" fmla="*/ 0 h 601"/>
                <a:gd name="T94" fmla="*/ 5 w 461"/>
                <a:gd name="T95" fmla="*/ 0 h 601"/>
                <a:gd name="T96" fmla="*/ 6 w 461"/>
                <a:gd name="T97" fmla="*/ 0 h 601"/>
                <a:gd name="T98" fmla="*/ 7 w 461"/>
                <a:gd name="T99" fmla="*/ 0 h 601"/>
                <a:gd name="T100" fmla="*/ 8 w 461"/>
                <a:gd name="T101" fmla="*/ 0 h 601"/>
                <a:gd name="T102" fmla="*/ 9 w 461"/>
                <a:gd name="T103" fmla="*/ 0 h 601"/>
                <a:gd name="T104" fmla="*/ 10 w 461"/>
                <a:gd name="T105" fmla="*/ 1 h 601"/>
                <a:gd name="T106" fmla="*/ 10 w 461"/>
                <a:gd name="T107" fmla="*/ 1 h 601"/>
                <a:gd name="T108" fmla="*/ 11 w 461"/>
                <a:gd name="T109" fmla="*/ 2 h 601"/>
                <a:gd name="T110" fmla="*/ 12 w 461"/>
                <a:gd name="T111" fmla="*/ 2 h 601"/>
                <a:gd name="T112" fmla="*/ 12 w 461"/>
                <a:gd name="T113" fmla="*/ 3 h 601"/>
                <a:gd name="T114" fmla="*/ 13 w 461"/>
                <a:gd name="T115" fmla="*/ 5 h 601"/>
                <a:gd name="T116" fmla="*/ 13 w 461"/>
                <a:gd name="T117" fmla="*/ 6 h 601"/>
                <a:gd name="T118" fmla="*/ 13 w 461"/>
                <a:gd name="T119" fmla="*/ 8 h 601"/>
                <a:gd name="T120" fmla="*/ 3 w 461"/>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1" h="601">
                  <a:moveTo>
                    <a:pt x="365" y="249"/>
                  </a:moveTo>
                  <a:lnTo>
                    <a:pt x="364" y="227"/>
                  </a:lnTo>
                  <a:lnTo>
                    <a:pt x="363" y="206"/>
                  </a:lnTo>
                  <a:lnTo>
                    <a:pt x="361" y="188"/>
                  </a:lnTo>
                  <a:lnTo>
                    <a:pt x="358" y="172"/>
                  </a:lnTo>
                  <a:lnTo>
                    <a:pt x="354" y="158"/>
                  </a:lnTo>
                  <a:lnTo>
                    <a:pt x="350" y="145"/>
                  </a:lnTo>
                  <a:lnTo>
                    <a:pt x="345" y="133"/>
                  </a:lnTo>
                  <a:lnTo>
                    <a:pt x="339" y="122"/>
                  </a:lnTo>
                  <a:lnTo>
                    <a:pt x="331" y="110"/>
                  </a:lnTo>
                  <a:lnTo>
                    <a:pt x="321" y="100"/>
                  </a:lnTo>
                  <a:lnTo>
                    <a:pt x="310" y="92"/>
                  </a:lnTo>
                  <a:lnTo>
                    <a:pt x="297" y="84"/>
                  </a:lnTo>
                  <a:lnTo>
                    <a:pt x="283" y="78"/>
                  </a:lnTo>
                  <a:lnTo>
                    <a:pt x="267" y="74"/>
                  </a:lnTo>
                  <a:lnTo>
                    <a:pt x="252" y="71"/>
                  </a:lnTo>
                  <a:lnTo>
                    <a:pt x="235" y="71"/>
                  </a:lnTo>
                  <a:lnTo>
                    <a:pt x="220" y="71"/>
                  </a:lnTo>
                  <a:lnTo>
                    <a:pt x="206" y="73"/>
                  </a:lnTo>
                  <a:lnTo>
                    <a:pt x="193" y="77"/>
                  </a:lnTo>
                  <a:lnTo>
                    <a:pt x="181" y="82"/>
                  </a:lnTo>
                  <a:lnTo>
                    <a:pt x="168" y="88"/>
                  </a:lnTo>
                  <a:lnTo>
                    <a:pt x="158" y="95"/>
                  </a:lnTo>
                  <a:lnTo>
                    <a:pt x="148" y="104"/>
                  </a:lnTo>
                  <a:lnTo>
                    <a:pt x="140" y="115"/>
                  </a:lnTo>
                  <a:lnTo>
                    <a:pt x="132" y="128"/>
                  </a:lnTo>
                  <a:lnTo>
                    <a:pt x="125" y="141"/>
                  </a:lnTo>
                  <a:lnTo>
                    <a:pt x="119" y="155"/>
                  </a:lnTo>
                  <a:lnTo>
                    <a:pt x="114" y="171"/>
                  </a:lnTo>
                  <a:lnTo>
                    <a:pt x="110" y="188"/>
                  </a:lnTo>
                  <a:lnTo>
                    <a:pt x="107" y="207"/>
                  </a:lnTo>
                  <a:lnTo>
                    <a:pt x="105" y="228"/>
                  </a:lnTo>
                  <a:lnTo>
                    <a:pt x="103" y="249"/>
                  </a:lnTo>
                  <a:lnTo>
                    <a:pt x="365" y="249"/>
                  </a:lnTo>
                  <a:close/>
                  <a:moveTo>
                    <a:pt x="103" y="317"/>
                  </a:moveTo>
                  <a:lnTo>
                    <a:pt x="103" y="331"/>
                  </a:lnTo>
                  <a:lnTo>
                    <a:pt x="104" y="351"/>
                  </a:lnTo>
                  <a:lnTo>
                    <a:pt x="105" y="369"/>
                  </a:lnTo>
                  <a:lnTo>
                    <a:pt x="107" y="386"/>
                  </a:lnTo>
                  <a:lnTo>
                    <a:pt x="109" y="402"/>
                  </a:lnTo>
                  <a:lnTo>
                    <a:pt x="112" y="417"/>
                  </a:lnTo>
                  <a:lnTo>
                    <a:pt x="117" y="431"/>
                  </a:lnTo>
                  <a:lnTo>
                    <a:pt x="123" y="445"/>
                  </a:lnTo>
                  <a:lnTo>
                    <a:pt x="130" y="457"/>
                  </a:lnTo>
                  <a:lnTo>
                    <a:pt x="136" y="465"/>
                  </a:lnTo>
                  <a:lnTo>
                    <a:pt x="142" y="474"/>
                  </a:lnTo>
                  <a:lnTo>
                    <a:pt x="149" y="481"/>
                  </a:lnTo>
                  <a:lnTo>
                    <a:pt x="157" y="488"/>
                  </a:lnTo>
                  <a:lnTo>
                    <a:pt x="165" y="495"/>
                  </a:lnTo>
                  <a:lnTo>
                    <a:pt x="173" y="500"/>
                  </a:lnTo>
                  <a:lnTo>
                    <a:pt x="182" y="505"/>
                  </a:lnTo>
                  <a:lnTo>
                    <a:pt x="192" y="510"/>
                  </a:lnTo>
                  <a:lnTo>
                    <a:pt x="201" y="514"/>
                  </a:lnTo>
                  <a:lnTo>
                    <a:pt x="210" y="517"/>
                  </a:lnTo>
                  <a:lnTo>
                    <a:pt x="220" y="520"/>
                  </a:lnTo>
                  <a:lnTo>
                    <a:pt x="230" y="522"/>
                  </a:lnTo>
                  <a:lnTo>
                    <a:pt x="240" y="524"/>
                  </a:lnTo>
                  <a:lnTo>
                    <a:pt x="251" y="525"/>
                  </a:lnTo>
                  <a:lnTo>
                    <a:pt x="261" y="526"/>
                  </a:lnTo>
                  <a:lnTo>
                    <a:pt x="272" y="526"/>
                  </a:lnTo>
                  <a:lnTo>
                    <a:pt x="293" y="525"/>
                  </a:lnTo>
                  <a:lnTo>
                    <a:pt x="312" y="523"/>
                  </a:lnTo>
                  <a:lnTo>
                    <a:pt x="330" y="519"/>
                  </a:lnTo>
                  <a:lnTo>
                    <a:pt x="348" y="513"/>
                  </a:lnTo>
                  <a:lnTo>
                    <a:pt x="365" y="505"/>
                  </a:lnTo>
                  <a:lnTo>
                    <a:pt x="382" y="496"/>
                  </a:lnTo>
                  <a:lnTo>
                    <a:pt x="398" y="485"/>
                  </a:lnTo>
                  <a:lnTo>
                    <a:pt x="413" y="473"/>
                  </a:lnTo>
                  <a:lnTo>
                    <a:pt x="447" y="530"/>
                  </a:lnTo>
                  <a:lnTo>
                    <a:pt x="438" y="538"/>
                  </a:lnTo>
                  <a:lnTo>
                    <a:pt x="428" y="547"/>
                  </a:lnTo>
                  <a:lnTo>
                    <a:pt x="417" y="554"/>
                  </a:lnTo>
                  <a:lnTo>
                    <a:pt x="407" y="561"/>
                  </a:lnTo>
                  <a:lnTo>
                    <a:pt x="396" y="567"/>
                  </a:lnTo>
                  <a:lnTo>
                    <a:pt x="384" y="573"/>
                  </a:lnTo>
                  <a:lnTo>
                    <a:pt x="371" y="578"/>
                  </a:lnTo>
                  <a:lnTo>
                    <a:pt x="359" y="583"/>
                  </a:lnTo>
                  <a:lnTo>
                    <a:pt x="347" y="587"/>
                  </a:lnTo>
                  <a:lnTo>
                    <a:pt x="334" y="591"/>
                  </a:lnTo>
                  <a:lnTo>
                    <a:pt x="321" y="594"/>
                  </a:lnTo>
                  <a:lnTo>
                    <a:pt x="308" y="597"/>
                  </a:lnTo>
                  <a:lnTo>
                    <a:pt x="295" y="599"/>
                  </a:lnTo>
                  <a:lnTo>
                    <a:pt x="282" y="600"/>
                  </a:lnTo>
                  <a:lnTo>
                    <a:pt x="267" y="601"/>
                  </a:lnTo>
                  <a:lnTo>
                    <a:pt x="254" y="601"/>
                  </a:lnTo>
                  <a:lnTo>
                    <a:pt x="239" y="601"/>
                  </a:lnTo>
                  <a:lnTo>
                    <a:pt x="225" y="600"/>
                  </a:lnTo>
                  <a:lnTo>
                    <a:pt x="211" y="599"/>
                  </a:lnTo>
                  <a:lnTo>
                    <a:pt x="198" y="596"/>
                  </a:lnTo>
                  <a:lnTo>
                    <a:pt x="185" y="594"/>
                  </a:lnTo>
                  <a:lnTo>
                    <a:pt x="171" y="590"/>
                  </a:lnTo>
                  <a:lnTo>
                    <a:pt x="159" y="586"/>
                  </a:lnTo>
                  <a:lnTo>
                    <a:pt x="147" y="581"/>
                  </a:lnTo>
                  <a:lnTo>
                    <a:pt x="136" y="576"/>
                  </a:lnTo>
                  <a:lnTo>
                    <a:pt x="125" y="570"/>
                  </a:lnTo>
                  <a:lnTo>
                    <a:pt x="114" y="563"/>
                  </a:lnTo>
                  <a:lnTo>
                    <a:pt x="104" y="556"/>
                  </a:lnTo>
                  <a:lnTo>
                    <a:pt x="94" y="548"/>
                  </a:lnTo>
                  <a:lnTo>
                    <a:pt x="85" y="540"/>
                  </a:lnTo>
                  <a:lnTo>
                    <a:pt x="75" y="530"/>
                  </a:lnTo>
                  <a:lnTo>
                    <a:pt x="66" y="520"/>
                  </a:lnTo>
                  <a:lnTo>
                    <a:pt x="58" y="510"/>
                  </a:lnTo>
                  <a:lnTo>
                    <a:pt x="51" y="499"/>
                  </a:lnTo>
                  <a:lnTo>
                    <a:pt x="44" y="488"/>
                  </a:lnTo>
                  <a:lnTo>
                    <a:pt x="37" y="476"/>
                  </a:lnTo>
                  <a:lnTo>
                    <a:pt x="31" y="464"/>
                  </a:lnTo>
                  <a:lnTo>
                    <a:pt x="26" y="451"/>
                  </a:lnTo>
                  <a:lnTo>
                    <a:pt x="21" y="438"/>
                  </a:lnTo>
                  <a:lnTo>
                    <a:pt x="16" y="423"/>
                  </a:lnTo>
                  <a:lnTo>
                    <a:pt x="12" y="409"/>
                  </a:lnTo>
                  <a:lnTo>
                    <a:pt x="9" y="395"/>
                  </a:lnTo>
                  <a:lnTo>
                    <a:pt x="6" y="380"/>
                  </a:lnTo>
                  <a:lnTo>
                    <a:pt x="4" y="364"/>
                  </a:lnTo>
                  <a:lnTo>
                    <a:pt x="2" y="348"/>
                  </a:lnTo>
                  <a:lnTo>
                    <a:pt x="1" y="332"/>
                  </a:lnTo>
                  <a:lnTo>
                    <a:pt x="0" y="314"/>
                  </a:lnTo>
                  <a:lnTo>
                    <a:pt x="0" y="296"/>
                  </a:lnTo>
                  <a:lnTo>
                    <a:pt x="0" y="279"/>
                  </a:lnTo>
                  <a:lnTo>
                    <a:pt x="1" y="262"/>
                  </a:lnTo>
                  <a:lnTo>
                    <a:pt x="2" y="245"/>
                  </a:lnTo>
                  <a:lnTo>
                    <a:pt x="4" y="230"/>
                  </a:lnTo>
                  <a:lnTo>
                    <a:pt x="6" y="214"/>
                  </a:lnTo>
                  <a:lnTo>
                    <a:pt x="9" y="200"/>
                  </a:lnTo>
                  <a:lnTo>
                    <a:pt x="12" y="186"/>
                  </a:lnTo>
                  <a:lnTo>
                    <a:pt x="16" y="174"/>
                  </a:lnTo>
                  <a:lnTo>
                    <a:pt x="20" y="161"/>
                  </a:lnTo>
                  <a:lnTo>
                    <a:pt x="25" y="149"/>
                  </a:lnTo>
                  <a:lnTo>
                    <a:pt x="30" y="137"/>
                  </a:lnTo>
                  <a:lnTo>
                    <a:pt x="37" y="126"/>
                  </a:lnTo>
                  <a:lnTo>
                    <a:pt x="44" y="113"/>
                  </a:lnTo>
                  <a:lnTo>
                    <a:pt x="51" y="102"/>
                  </a:lnTo>
                  <a:lnTo>
                    <a:pt x="59" y="91"/>
                  </a:lnTo>
                  <a:lnTo>
                    <a:pt x="68" y="80"/>
                  </a:lnTo>
                  <a:lnTo>
                    <a:pt x="78" y="70"/>
                  </a:lnTo>
                  <a:lnTo>
                    <a:pt x="86" y="61"/>
                  </a:lnTo>
                  <a:lnTo>
                    <a:pt x="96" y="53"/>
                  </a:lnTo>
                  <a:lnTo>
                    <a:pt x="105" y="45"/>
                  </a:lnTo>
                  <a:lnTo>
                    <a:pt x="115" y="38"/>
                  </a:lnTo>
                  <a:lnTo>
                    <a:pt x="124" y="32"/>
                  </a:lnTo>
                  <a:lnTo>
                    <a:pt x="135" y="26"/>
                  </a:lnTo>
                  <a:lnTo>
                    <a:pt x="145" y="21"/>
                  </a:lnTo>
                  <a:lnTo>
                    <a:pt x="156" y="16"/>
                  </a:lnTo>
                  <a:lnTo>
                    <a:pt x="167" y="12"/>
                  </a:lnTo>
                  <a:lnTo>
                    <a:pt x="178" y="8"/>
                  </a:lnTo>
                  <a:lnTo>
                    <a:pt x="191" y="5"/>
                  </a:lnTo>
                  <a:lnTo>
                    <a:pt x="203" y="3"/>
                  </a:lnTo>
                  <a:lnTo>
                    <a:pt x="215" y="1"/>
                  </a:lnTo>
                  <a:lnTo>
                    <a:pt x="227" y="0"/>
                  </a:lnTo>
                  <a:lnTo>
                    <a:pt x="240" y="0"/>
                  </a:lnTo>
                  <a:lnTo>
                    <a:pt x="252" y="0"/>
                  </a:lnTo>
                  <a:lnTo>
                    <a:pt x="263" y="1"/>
                  </a:lnTo>
                  <a:lnTo>
                    <a:pt x="274" y="2"/>
                  </a:lnTo>
                  <a:lnTo>
                    <a:pt x="286" y="4"/>
                  </a:lnTo>
                  <a:lnTo>
                    <a:pt x="297" y="6"/>
                  </a:lnTo>
                  <a:lnTo>
                    <a:pt x="307" y="9"/>
                  </a:lnTo>
                  <a:lnTo>
                    <a:pt x="317" y="13"/>
                  </a:lnTo>
                  <a:lnTo>
                    <a:pt x="327" y="16"/>
                  </a:lnTo>
                  <a:lnTo>
                    <a:pt x="336" y="20"/>
                  </a:lnTo>
                  <a:lnTo>
                    <a:pt x="346" y="25"/>
                  </a:lnTo>
                  <a:lnTo>
                    <a:pt x="354" y="30"/>
                  </a:lnTo>
                  <a:lnTo>
                    <a:pt x="363" y="36"/>
                  </a:lnTo>
                  <a:lnTo>
                    <a:pt x="372" y="42"/>
                  </a:lnTo>
                  <a:lnTo>
                    <a:pt x="380" y="48"/>
                  </a:lnTo>
                  <a:lnTo>
                    <a:pt x="388" y="55"/>
                  </a:lnTo>
                  <a:lnTo>
                    <a:pt x="396" y="63"/>
                  </a:lnTo>
                  <a:lnTo>
                    <a:pt x="405" y="72"/>
                  </a:lnTo>
                  <a:lnTo>
                    <a:pt x="413" y="82"/>
                  </a:lnTo>
                  <a:lnTo>
                    <a:pt x="420" y="92"/>
                  </a:lnTo>
                  <a:lnTo>
                    <a:pt x="427" y="102"/>
                  </a:lnTo>
                  <a:lnTo>
                    <a:pt x="433" y="113"/>
                  </a:lnTo>
                  <a:lnTo>
                    <a:pt x="438" y="126"/>
                  </a:lnTo>
                  <a:lnTo>
                    <a:pt x="443" y="138"/>
                  </a:lnTo>
                  <a:lnTo>
                    <a:pt x="447" y="151"/>
                  </a:lnTo>
                  <a:lnTo>
                    <a:pt x="450" y="166"/>
                  </a:lnTo>
                  <a:lnTo>
                    <a:pt x="453" y="181"/>
                  </a:lnTo>
                  <a:lnTo>
                    <a:pt x="456" y="198"/>
                  </a:lnTo>
                  <a:lnTo>
                    <a:pt x="458" y="215"/>
                  </a:lnTo>
                  <a:lnTo>
                    <a:pt x="459" y="235"/>
                  </a:lnTo>
                  <a:lnTo>
                    <a:pt x="460" y="256"/>
                  </a:lnTo>
                  <a:lnTo>
                    <a:pt x="461" y="279"/>
                  </a:lnTo>
                  <a:lnTo>
                    <a:pt x="461" y="304"/>
                  </a:lnTo>
                  <a:lnTo>
                    <a:pt x="461" y="317"/>
                  </a:lnTo>
                  <a:lnTo>
                    <a:pt x="103" y="317"/>
                  </a:lnTo>
                  <a:close/>
                </a:path>
              </a:pathLst>
            </a:custGeom>
            <a:solidFill>
              <a:srgbClr val="C56767"/>
            </a:solidFill>
            <a:ln w="9525">
              <a:noFill/>
              <a:round/>
              <a:headEnd/>
              <a:tailEnd/>
            </a:ln>
          </p:spPr>
          <p:txBody>
            <a:bodyPr/>
            <a:lstStyle/>
            <a:p>
              <a:endParaRPr lang="en-US"/>
            </a:p>
          </p:txBody>
        </p:sp>
        <p:sp>
          <p:nvSpPr>
            <p:cNvPr id="564" name="Freeform 576"/>
            <p:cNvSpPr>
              <a:spLocks noEditPoints="1"/>
            </p:cNvSpPr>
            <p:nvPr userDrawn="1"/>
          </p:nvSpPr>
          <p:spPr bwMode="auto">
            <a:xfrm>
              <a:off x="2438" y="1608"/>
              <a:ext cx="23" cy="136"/>
            </a:xfrm>
            <a:custGeom>
              <a:avLst/>
              <a:gdLst>
                <a:gd name="T0" fmla="*/ 1 w 140"/>
                <a:gd name="T1" fmla="*/ 7 h 821"/>
                <a:gd name="T2" fmla="*/ 3 w 140"/>
                <a:gd name="T3" fmla="*/ 23 h 821"/>
                <a:gd name="T4" fmla="*/ 4 w 140"/>
                <a:gd name="T5" fmla="*/ 2 h 821"/>
                <a:gd name="T6" fmla="*/ 4 w 140"/>
                <a:gd name="T7" fmla="*/ 2 h 821"/>
                <a:gd name="T8" fmla="*/ 4 w 140"/>
                <a:gd name="T9" fmla="*/ 3 h 821"/>
                <a:gd name="T10" fmla="*/ 3 w 140"/>
                <a:gd name="T11" fmla="*/ 3 h 821"/>
                <a:gd name="T12" fmla="*/ 3 w 140"/>
                <a:gd name="T13" fmla="*/ 3 h 821"/>
                <a:gd name="T14" fmla="*/ 3 w 140"/>
                <a:gd name="T15" fmla="*/ 3 h 821"/>
                <a:gd name="T16" fmla="*/ 3 w 140"/>
                <a:gd name="T17" fmla="*/ 4 h 821"/>
                <a:gd name="T18" fmla="*/ 2 w 140"/>
                <a:gd name="T19" fmla="*/ 4 h 821"/>
                <a:gd name="T20" fmla="*/ 2 w 140"/>
                <a:gd name="T21" fmla="*/ 4 h 821"/>
                <a:gd name="T22" fmla="*/ 1 w 140"/>
                <a:gd name="T23" fmla="*/ 4 h 821"/>
                <a:gd name="T24" fmla="*/ 1 w 140"/>
                <a:gd name="T25" fmla="*/ 4 h 821"/>
                <a:gd name="T26" fmla="*/ 1 w 140"/>
                <a:gd name="T27" fmla="*/ 3 h 821"/>
                <a:gd name="T28" fmla="*/ 0 w 140"/>
                <a:gd name="T29" fmla="*/ 3 h 821"/>
                <a:gd name="T30" fmla="*/ 0 w 140"/>
                <a:gd name="T31" fmla="*/ 3 h 821"/>
                <a:gd name="T32" fmla="*/ 0 w 140"/>
                <a:gd name="T33" fmla="*/ 3 h 821"/>
                <a:gd name="T34" fmla="*/ 0 w 140"/>
                <a:gd name="T35" fmla="*/ 2 h 821"/>
                <a:gd name="T36" fmla="*/ 0 w 140"/>
                <a:gd name="T37" fmla="*/ 2 h 821"/>
                <a:gd name="T38" fmla="*/ 0 w 140"/>
                <a:gd name="T39" fmla="*/ 1 h 821"/>
                <a:gd name="T40" fmla="*/ 0 w 140"/>
                <a:gd name="T41" fmla="*/ 1 h 821"/>
                <a:gd name="T42" fmla="*/ 0 w 140"/>
                <a:gd name="T43" fmla="*/ 1 h 821"/>
                <a:gd name="T44" fmla="*/ 0 w 140"/>
                <a:gd name="T45" fmla="*/ 0 h 821"/>
                <a:gd name="T46" fmla="*/ 1 w 140"/>
                <a:gd name="T47" fmla="*/ 0 h 821"/>
                <a:gd name="T48" fmla="*/ 1 w 140"/>
                <a:gd name="T49" fmla="*/ 0 h 821"/>
                <a:gd name="T50" fmla="*/ 1 w 140"/>
                <a:gd name="T51" fmla="*/ 0 h 821"/>
                <a:gd name="T52" fmla="*/ 2 w 140"/>
                <a:gd name="T53" fmla="*/ 0 h 821"/>
                <a:gd name="T54" fmla="*/ 2 w 140"/>
                <a:gd name="T55" fmla="*/ 0 h 821"/>
                <a:gd name="T56" fmla="*/ 3 w 140"/>
                <a:gd name="T57" fmla="*/ 0 h 821"/>
                <a:gd name="T58" fmla="*/ 3 w 140"/>
                <a:gd name="T59" fmla="*/ 0 h 821"/>
                <a:gd name="T60" fmla="*/ 3 w 140"/>
                <a:gd name="T61" fmla="*/ 0 h 821"/>
                <a:gd name="T62" fmla="*/ 3 w 140"/>
                <a:gd name="T63" fmla="*/ 1 h 821"/>
                <a:gd name="T64" fmla="*/ 4 w 140"/>
                <a:gd name="T65" fmla="*/ 1 h 821"/>
                <a:gd name="T66" fmla="*/ 4 w 140"/>
                <a:gd name="T67" fmla="*/ 1 h 821"/>
                <a:gd name="T68" fmla="*/ 4 w 140"/>
                <a:gd name="T69" fmla="*/ 2 h 8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 h="821">
                  <a:moveTo>
                    <a:pt x="22" y="821"/>
                  </a:moveTo>
                  <a:lnTo>
                    <a:pt x="22" y="250"/>
                  </a:lnTo>
                  <a:lnTo>
                    <a:pt x="115" y="234"/>
                  </a:lnTo>
                  <a:lnTo>
                    <a:pt x="115" y="821"/>
                  </a:lnTo>
                  <a:lnTo>
                    <a:pt x="22" y="821"/>
                  </a:lnTo>
                  <a:close/>
                  <a:moveTo>
                    <a:pt x="140" y="70"/>
                  </a:moveTo>
                  <a:lnTo>
                    <a:pt x="140" y="77"/>
                  </a:lnTo>
                  <a:lnTo>
                    <a:pt x="139" y="84"/>
                  </a:lnTo>
                  <a:lnTo>
                    <a:pt x="137" y="91"/>
                  </a:lnTo>
                  <a:lnTo>
                    <a:pt x="135" y="97"/>
                  </a:lnTo>
                  <a:lnTo>
                    <a:pt x="132" y="103"/>
                  </a:lnTo>
                  <a:lnTo>
                    <a:pt x="129" y="109"/>
                  </a:lnTo>
                  <a:lnTo>
                    <a:pt x="125" y="115"/>
                  </a:lnTo>
                  <a:lnTo>
                    <a:pt x="120" y="120"/>
                  </a:lnTo>
                  <a:lnTo>
                    <a:pt x="115" y="124"/>
                  </a:lnTo>
                  <a:lnTo>
                    <a:pt x="110" y="128"/>
                  </a:lnTo>
                  <a:lnTo>
                    <a:pt x="104" y="132"/>
                  </a:lnTo>
                  <a:lnTo>
                    <a:pt x="98" y="135"/>
                  </a:lnTo>
                  <a:lnTo>
                    <a:pt x="91" y="138"/>
                  </a:lnTo>
                  <a:lnTo>
                    <a:pt x="84" y="139"/>
                  </a:lnTo>
                  <a:lnTo>
                    <a:pt x="77" y="140"/>
                  </a:lnTo>
                  <a:lnTo>
                    <a:pt x="70" y="141"/>
                  </a:lnTo>
                  <a:lnTo>
                    <a:pt x="62" y="140"/>
                  </a:lnTo>
                  <a:lnTo>
                    <a:pt x="55" y="139"/>
                  </a:lnTo>
                  <a:lnTo>
                    <a:pt x="49" y="138"/>
                  </a:lnTo>
                  <a:lnTo>
                    <a:pt x="42" y="135"/>
                  </a:lnTo>
                  <a:lnTo>
                    <a:pt x="36" y="132"/>
                  </a:lnTo>
                  <a:lnTo>
                    <a:pt x="31" y="128"/>
                  </a:lnTo>
                  <a:lnTo>
                    <a:pt x="25" y="124"/>
                  </a:lnTo>
                  <a:lnTo>
                    <a:pt x="20" y="120"/>
                  </a:lnTo>
                  <a:lnTo>
                    <a:pt x="15" y="115"/>
                  </a:lnTo>
                  <a:lnTo>
                    <a:pt x="11" y="109"/>
                  </a:lnTo>
                  <a:lnTo>
                    <a:pt x="8" y="104"/>
                  </a:lnTo>
                  <a:lnTo>
                    <a:pt x="5" y="98"/>
                  </a:lnTo>
                  <a:lnTo>
                    <a:pt x="3" y="91"/>
                  </a:lnTo>
                  <a:lnTo>
                    <a:pt x="1" y="85"/>
                  </a:lnTo>
                  <a:lnTo>
                    <a:pt x="0" y="78"/>
                  </a:lnTo>
                  <a:lnTo>
                    <a:pt x="0" y="71"/>
                  </a:lnTo>
                  <a:lnTo>
                    <a:pt x="0" y="64"/>
                  </a:lnTo>
                  <a:lnTo>
                    <a:pt x="1" y="57"/>
                  </a:lnTo>
                  <a:lnTo>
                    <a:pt x="3" y="50"/>
                  </a:lnTo>
                  <a:lnTo>
                    <a:pt x="5" y="44"/>
                  </a:lnTo>
                  <a:lnTo>
                    <a:pt x="8" y="38"/>
                  </a:lnTo>
                  <a:lnTo>
                    <a:pt x="11" y="31"/>
                  </a:lnTo>
                  <a:lnTo>
                    <a:pt x="15" y="25"/>
                  </a:lnTo>
                  <a:lnTo>
                    <a:pt x="20" y="20"/>
                  </a:lnTo>
                  <a:lnTo>
                    <a:pt x="25" y="15"/>
                  </a:lnTo>
                  <a:lnTo>
                    <a:pt x="31" y="11"/>
                  </a:lnTo>
                  <a:lnTo>
                    <a:pt x="36" y="8"/>
                  </a:lnTo>
                  <a:lnTo>
                    <a:pt x="42" y="5"/>
                  </a:lnTo>
                  <a:lnTo>
                    <a:pt x="49" y="2"/>
                  </a:lnTo>
                  <a:lnTo>
                    <a:pt x="55" y="1"/>
                  </a:lnTo>
                  <a:lnTo>
                    <a:pt x="62" y="0"/>
                  </a:lnTo>
                  <a:lnTo>
                    <a:pt x="70" y="0"/>
                  </a:lnTo>
                  <a:lnTo>
                    <a:pt x="77" y="0"/>
                  </a:lnTo>
                  <a:lnTo>
                    <a:pt x="84" y="1"/>
                  </a:lnTo>
                  <a:lnTo>
                    <a:pt x="91" y="2"/>
                  </a:lnTo>
                  <a:lnTo>
                    <a:pt x="98" y="5"/>
                  </a:lnTo>
                  <a:lnTo>
                    <a:pt x="104" y="7"/>
                  </a:lnTo>
                  <a:lnTo>
                    <a:pt x="110" y="11"/>
                  </a:lnTo>
                  <a:lnTo>
                    <a:pt x="115" y="15"/>
                  </a:lnTo>
                  <a:lnTo>
                    <a:pt x="120" y="19"/>
                  </a:lnTo>
                  <a:lnTo>
                    <a:pt x="125" y="25"/>
                  </a:lnTo>
                  <a:lnTo>
                    <a:pt x="129" y="30"/>
                  </a:lnTo>
                  <a:lnTo>
                    <a:pt x="132" y="37"/>
                  </a:lnTo>
                  <a:lnTo>
                    <a:pt x="135" y="43"/>
                  </a:lnTo>
                  <a:lnTo>
                    <a:pt x="137" y="49"/>
                  </a:lnTo>
                  <a:lnTo>
                    <a:pt x="139" y="56"/>
                  </a:lnTo>
                  <a:lnTo>
                    <a:pt x="140" y="63"/>
                  </a:lnTo>
                  <a:lnTo>
                    <a:pt x="140" y="70"/>
                  </a:lnTo>
                  <a:close/>
                </a:path>
              </a:pathLst>
            </a:custGeom>
            <a:solidFill>
              <a:srgbClr val="C56767"/>
            </a:solidFill>
            <a:ln w="9525">
              <a:noFill/>
              <a:round/>
              <a:headEnd/>
              <a:tailEnd/>
            </a:ln>
          </p:spPr>
          <p:txBody>
            <a:bodyPr/>
            <a:lstStyle/>
            <a:p>
              <a:endParaRPr lang="en-US"/>
            </a:p>
          </p:txBody>
        </p:sp>
        <p:sp>
          <p:nvSpPr>
            <p:cNvPr id="565" name="Freeform 577"/>
            <p:cNvSpPr>
              <a:spLocks noEditPoints="1"/>
            </p:cNvSpPr>
            <p:nvPr userDrawn="1"/>
          </p:nvSpPr>
          <p:spPr bwMode="auto">
            <a:xfrm>
              <a:off x="2486" y="1604"/>
              <a:ext cx="82" cy="142"/>
            </a:xfrm>
            <a:custGeom>
              <a:avLst/>
              <a:gdLst>
                <a:gd name="T0" fmla="*/ 10 w 491"/>
                <a:gd name="T1" fmla="*/ 10 h 849"/>
                <a:gd name="T2" fmla="*/ 9 w 491"/>
                <a:gd name="T3" fmla="*/ 10 h 849"/>
                <a:gd name="T4" fmla="*/ 8 w 491"/>
                <a:gd name="T5" fmla="*/ 9 h 849"/>
                <a:gd name="T6" fmla="*/ 7 w 491"/>
                <a:gd name="T7" fmla="*/ 9 h 849"/>
                <a:gd name="T8" fmla="*/ 6 w 491"/>
                <a:gd name="T9" fmla="*/ 9 h 849"/>
                <a:gd name="T10" fmla="*/ 5 w 491"/>
                <a:gd name="T11" fmla="*/ 10 h 849"/>
                <a:gd name="T12" fmla="*/ 4 w 491"/>
                <a:gd name="T13" fmla="*/ 11 h 849"/>
                <a:gd name="T14" fmla="*/ 3 w 491"/>
                <a:gd name="T15" fmla="*/ 12 h 849"/>
                <a:gd name="T16" fmla="*/ 3 w 491"/>
                <a:gd name="T17" fmla="*/ 15 h 849"/>
                <a:gd name="T18" fmla="*/ 3 w 491"/>
                <a:gd name="T19" fmla="*/ 18 h 849"/>
                <a:gd name="T20" fmla="*/ 3 w 491"/>
                <a:gd name="T21" fmla="*/ 19 h 849"/>
                <a:gd name="T22" fmla="*/ 4 w 491"/>
                <a:gd name="T23" fmla="*/ 20 h 849"/>
                <a:gd name="T24" fmla="*/ 5 w 491"/>
                <a:gd name="T25" fmla="*/ 21 h 849"/>
                <a:gd name="T26" fmla="*/ 5 w 491"/>
                <a:gd name="T27" fmla="*/ 21 h 849"/>
                <a:gd name="T28" fmla="*/ 6 w 491"/>
                <a:gd name="T29" fmla="*/ 22 h 849"/>
                <a:gd name="T30" fmla="*/ 8 w 491"/>
                <a:gd name="T31" fmla="*/ 21 h 849"/>
                <a:gd name="T32" fmla="*/ 9 w 491"/>
                <a:gd name="T33" fmla="*/ 21 h 849"/>
                <a:gd name="T34" fmla="*/ 10 w 491"/>
                <a:gd name="T35" fmla="*/ 20 h 849"/>
                <a:gd name="T36" fmla="*/ 11 w 491"/>
                <a:gd name="T37" fmla="*/ 11 h 849"/>
                <a:gd name="T38" fmla="*/ 11 w 491"/>
                <a:gd name="T39" fmla="*/ 23 h 849"/>
                <a:gd name="T40" fmla="*/ 11 w 491"/>
                <a:gd name="T41" fmla="*/ 22 h 849"/>
                <a:gd name="T42" fmla="*/ 10 w 491"/>
                <a:gd name="T43" fmla="*/ 23 h 849"/>
                <a:gd name="T44" fmla="*/ 9 w 491"/>
                <a:gd name="T45" fmla="*/ 23 h 849"/>
                <a:gd name="T46" fmla="*/ 8 w 491"/>
                <a:gd name="T47" fmla="*/ 24 h 849"/>
                <a:gd name="T48" fmla="*/ 6 w 491"/>
                <a:gd name="T49" fmla="*/ 24 h 849"/>
                <a:gd name="T50" fmla="*/ 5 w 491"/>
                <a:gd name="T51" fmla="*/ 24 h 849"/>
                <a:gd name="T52" fmla="*/ 4 w 491"/>
                <a:gd name="T53" fmla="*/ 23 h 849"/>
                <a:gd name="T54" fmla="*/ 2 w 491"/>
                <a:gd name="T55" fmla="*/ 22 h 849"/>
                <a:gd name="T56" fmla="*/ 2 w 491"/>
                <a:gd name="T57" fmla="*/ 21 h 849"/>
                <a:gd name="T58" fmla="*/ 1 w 491"/>
                <a:gd name="T59" fmla="*/ 20 h 849"/>
                <a:gd name="T60" fmla="*/ 0 w 491"/>
                <a:gd name="T61" fmla="*/ 19 h 849"/>
                <a:gd name="T62" fmla="*/ 0 w 491"/>
                <a:gd name="T63" fmla="*/ 17 h 849"/>
                <a:gd name="T64" fmla="*/ 0 w 491"/>
                <a:gd name="T65" fmla="*/ 15 h 849"/>
                <a:gd name="T66" fmla="*/ 0 w 491"/>
                <a:gd name="T67" fmla="*/ 13 h 849"/>
                <a:gd name="T68" fmla="*/ 1 w 491"/>
                <a:gd name="T69" fmla="*/ 11 h 849"/>
                <a:gd name="T70" fmla="*/ 2 w 491"/>
                <a:gd name="T71" fmla="*/ 9 h 849"/>
                <a:gd name="T72" fmla="*/ 4 w 491"/>
                <a:gd name="T73" fmla="*/ 8 h 849"/>
                <a:gd name="T74" fmla="*/ 5 w 491"/>
                <a:gd name="T75" fmla="*/ 7 h 849"/>
                <a:gd name="T76" fmla="*/ 7 w 491"/>
                <a:gd name="T77" fmla="*/ 7 h 849"/>
                <a:gd name="T78" fmla="*/ 8 w 491"/>
                <a:gd name="T79" fmla="*/ 7 h 849"/>
                <a:gd name="T80" fmla="*/ 9 w 491"/>
                <a:gd name="T81" fmla="*/ 8 h 849"/>
                <a:gd name="T82" fmla="*/ 10 w 491"/>
                <a:gd name="T83" fmla="*/ 9 h 849"/>
                <a:gd name="T84" fmla="*/ 11 w 491"/>
                <a:gd name="T85" fmla="*/ 9 h 849"/>
                <a:gd name="T86" fmla="*/ 11 w 491"/>
                <a:gd name="T87" fmla="*/ 8 h 849"/>
                <a:gd name="T88" fmla="*/ 11 w 491"/>
                <a:gd name="T89" fmla="*/ 7 h 849"/>
                <a:gd name="T90" fmla="*/ 13 w 491"/>
                <a:gd name="T91" fmla="*/ 18 h 849"/>
                <a:gd name="T92" fmla="*/ 13 w 491"/>
                <a:gd name="T93" fmla="*/ 22 h 849"/>
                <a:gd name="T94" fmla="*/ 14 w 491"/>
                <a:gd name="T95" fmla="*/ 24 h 84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91" h="849">
                  <a:moveTo>
                    <a:pt x="383" y="391"/>
                  </a:moveTo>
                  <a:lnTo>
                    <a:pt x="377" y="384"/>
                  </a:lnTo>
                  <a:lnTo>
                    <a:pt x="371" y="377"/>
                  </a:lnTo>
                  <a:lnTo>
                    <a:pt x="365" y="371"/>
                  </a:lnTo>
                  <a:lnTo>
                    <a:pt x="358" y="364"/>
                  </a:lnTo>
                  <a:lnTo>
                    <a:pt x="352" y="359"/>
                  </a:lnTo>
                  <a:lnTo>
                    <a:pt x="344" y="354"/>
                  </a:lnTo>
                  <a:lnTo>
                    <a:pt x="337" y="349"/>
                  </a:lnTo>
                  <a:lnTo>
                    <a:pt x="329" y="345"/>
                  </a:lnTo>
                  <a:lnTo>
                    <a:pt x="320" y="342"/>
                  </a:lnTo>
                  <a:lnTo>
                    <a:pt x="310" y="339"/>
                  </a:lnTo>
                  <a:lnTo>
                    <a:pt x="301" y="336"/>
                  </a:lnTo>
                  <a:lnTo>
                    <a:pt x="290" y="334"/>
                  </a:lnTo>
                  <a:lnTo>
                    <a:pt x="280" y="333"/>
                  </a:lnTo>
                  <a:lnTo>
                    <a:pt x="268" y="331"/>
                  </a:lnTo>
                  <a:lnTo>
                    <a:pt x="256" y="331"/>
                  </a:lnTo>
                  <a:lnTo>
                    <a:pt x="244" y="331"/>
                  </a:lnTo>
                  <a:lnTo>
                    <a:pt x="227" y="331"/>
                  </a:lnTo>
                  <a:lnTo>
                    <a:pt x="210" y="334"/>
                  </a:lnTo>
                  <a:lnTo>
                    <a:pt x="203" y="336"/>
                  </a:lnTo>
                  <a:lnTo>
                    <a:pt x="195" y="339"/>
                  </a:lnTo>
                  <a:lnTo>
                    <a:pt x="188" y="342"/>
                  </a:lnTo>
                  <a:lnTo>
                    <a:pt x="182" y="345"/>
                  </a:lnTo>
                  <a:lnTo>
                    <a:pt x="175" y="349"/>
                  </a:lnTo>
                  <a:lnTo>
                    <a:pt x="169" y="354"/>
                  </a:lnTo>
                  <a:lnTo>
                    <a:pt x="163" y="359"/>
                  </a:lnTo>
                  <a:lnTo>
                    <a:pt x="157" y="364"/>
                  </a:lnTo>
                  <a:lnTo>
                    <a:pt x="146" y="377"/>
                  </a:lnTo>
                  <a:lnTo>
                    <a:pt x="137" y="391"/>
                  </a:lnTo>
                  <a:lnTo>
                    <a:pt x="127" y="408"/>
                  </a:lnTo>
                  <a:lnTo>
                    <a:pt x="119" y="424"/>
                  </a:lnTo>
                  <a:lnTo>
                    <a:pt x="113" y="442"/>
                  </a:lnTo>
                  <a:lnTo>
                    <a:pt x="107" y="459"/>
                  </a:lnTo>
                  <a:lnTo>
                    <a:pt x="104" y="480"/>
                  </a:lnTo>
                  <a:lnTo>
                    <a:pt x="101" y="502"/>
                  </a:lnTo>
                  <a:lnTo>
                    <a:pt x="100" y="527"/>
                  </a:lnTo>
                  <a:lnTo>
                    <a:pt x="99" y="556"/>
                  </a:lnTo>
                  <a:lnTo>
                    <a:pt x="100" y="581"/>
                  </a:lnTo>
                  <a:lnTo>
                    <a:pt x="100" y="604"/>
                  </a:lnTo>
                  <a:lnTo>
                    <a:pt x="102" y="625"/>
                  </a:lnTo>
                  <a:lnTo>
                    <a:pt x="104" y="644"/>
                  </a:lnTo>
                  <a:lnTo>
                    <a:pt x="107" y="661"/>
                  </a:lnTo>
                  <a:lnTo>
                    <a:pt x="112" y="677"/>
                  </a:lnTo>
                  <a:lnTo>
                    <a:pt x="117" y="693"/>
                  </a:lnTo>
                  <a:lnTo>
                    <a:pt x="123" y="706"/>
                  </a:lnTo>
                  <a:lnTo>
                    <a:pt x="128" y="715"/>
                  </a:lnTo>
                  <a:lnTo>
                    <a:pt x="133" y="723"/>
                  </a:lnTo>
                  <a:lnTo>
                    <a:pt x="139" y="730"/>
                  </a:lnTo>
                  <a:lnTo>
                    <a:pt x="144" y="737"/>
                  </a:lnTo>
                  <a:lnTo>
                    <a:pt x="150" y="743"/>
                  </a:lnTo>
                  <a:lnTo>
                    <a:pt x="157" y="748"/>
                  </a:lnTo>
                  <a:lnTo>
                    <a:pt x="163" y="753"/>
                  </a:lnTo>
                  <a:lnTo>
                    <a:pt x="170" y="757"/>
                  </a:lnTo>
                  <a:lnTo>
                    <a:pt x="177" y="761"/>
                  </a:lnTo>
                  <a:lnTo>
                    <a:pt x="184" y="764"/>
                  </a:lnTo>
                  <a:lnTo>
                    <a:pt x="192" y="767"/>
                  </a:lnTo>
                  <a:lnTo>
                    <a:pt x="200" y="769"/>
                  </a:lnTo>
                  <a:lnTo>
                    <a:pt x="209" y="770"/>
                  </a:lnTo>
                  <a:lnTo>
                    <a:pt x="219" y="772"/>
                  </a:lnTo>
                  <a:lnTo>
                    <a:pt x="228" y="772"/>
                  </a:lnTo>
                  <a:lnTo>
                    <a:pt x="238" y="773"/>
                  </a:lnTo>
                  <a:lnTo>
                    <a:pt x="255" y="772"/>
                  </a:lnTo>
                  <a:lnTo>
                    <a:pt x="270" y="770"/>
                  </a:lnTo>
                  <a:lnTo>
                    <a:pt x="284" y="768"/>
                  </a:lnTo>
                  <a:lnTo>
                    <a:pt x="297" y="764"/>
                  </a:lnTo>
                  <a:lnTo>
                    <a:pt x="309" y="759"/>
                  </a:lnTo>
                  <a:lnTo>
                    <a:pt x="322" y="753"/>
                  </a:lnTo>
                  <a:lnTo>
                    <a:pt x="335" y="745"/>
                  </a:lnTo>
                  <a:lnTo>
                    <a:pt x="349" y="736"/>
                  </a:lnTo>
                  <a:lnTo>
                    <a:pt x="357" y="730"/>
                  </a:lnTo>
                  <a:lnTo>
                    <a:pt x="364" y="723"/>
                  </a:lnTo>
                  <a:lnTo>
                    <a:pt x="370" y="716"/>
                  </a:lnTo>
                  <a:lnTo>
                    <a:pt x="375" y="709"/>
                  </a:lnTo>
                  <a:lnTo>
                    <a:pt x="381" y="699"/>
                  </a:lnTo>
                  <a:lnTo>
                    <a:pt x="383" y="695"/>
                  </a:lnTo>
                  <a:lnTo>
                    <a:pt x="383" y="391"/>
                  </a:lnTo>
                  <a:close/>
                  <a:moveTo>
                    <a:pt x="399" y="841"/>
                  </a:moveTo>
                  <a:lnTo>
                    <a:pt x="397" y="836"/>
                  </a:lnTo>
                  <a:lnTo>
                    <a:pt x="393" y="823"/>
                  </a:lnTo>
                  <a:lnTo>
                    <a:pt x="391" y="814"/>
                  </a:lnTo>
                  <a:lnTo>
                    <a:pt x="389" y="804"/>
                  </a:lnTo>
                  <a:lnTo>
                    <a:pt x="387" y="794"/>
                  </a:lnTo>
                  <a:lnTo>
                    <a:pt x="386" y="782"/>
                  </a:lnTo>
                  <a:lnTo>
                    <a:pt x="378" y="790"/>
                  </a:lnTo>
                  <a:lnTo>
                    <a:pt x="371" y="799"/>
                  </a:lnTo>
                  <a:lnTo>
                    <a:pt x="363" y="806"/>
                  </a:lnTo>
                  <a:lnTo>
                    <a:pt x="354" y="813"/>
                  </a:lnTo>
                  <a:lnTo>
                    <a:pt x="346" y="819"/>
                  </a:lnTo>
                  <a:lnTo>
                    <a:pt x="338" y="824"/>
                  </a:lnTo>
                  <a:lnTo>
                    <a:pt x="329" y="829"/>
                  </a:lnTo>
                  <a:lnTo>
                    <a:pt x="321" y="833"/>
                  </a:lnTo>
                  <a:lnTo>
                    <a:pt x="311" y="837"/>
                  </a:lnTo>
                  <a:lnTo>
                    <a:pt x="301" y="840"/>
                  </a:lnTo>
                  <a:lnTo>
                    <a:pt x="291" y="843"/>
                  </a:lnTo>
                  <a:lnTo>
                    <a:pt x="281" y="845"/>
                  </a:lnTo>
                  <a:lnTo>
                    <a:pt x="270" y="847"/>
                  </a:lnTo>
                  <a:lnTo>
                    <a:pt x="259" y="848"/>
                  </a:lnTo>
                  <a:lnTo>
                    <a:pt x="247" y="849"/>
                  </a:lnTo>
                  <a:lnTo>
                    <a:pt x="235" y="849"/>
                  </a:lnTo>
                  <a:lnTo>
                    <a:pt x="221" y="849"/>
                  </a:lnTo>
                  <a:lnTo>
                    <a:pt x="207" y="848"/>
                  </a:lnTo>
                  <a:lnTo>
                    <a:pt x="194" y="846"/>
                  </a:lnTo>
                  <a:lnTo>
                    <a:pt x="182" y="844"/>
                  </a:lnTo>
                  <a:lnTo>
                    <a:pt x="169" y="842"/>
                  </a:lnTo>
                  <a:lnTo>
                    <a:pt x="158" y="838"/>
                  </a:lnTo>
                  <a:lnTo>
                    <a:pt x="146" y="834"/>
                  </a:lnTo>
                  <a:lnTo>
                    <a:pt x="136" y="830"/>
                  </a:lnTo>
                  <a:lnTo>
                    <a:pt x="125" y="825"/>
                  </a:lnTo>
                  <a:lnTo>
                    <a:pt x="115" y="819"/>
                  </a:lnTo>
                  <a:lnTo>
                    <a:pt x="104" y="813"/>
                  </a:lnTo>
                  <a:lnTo>
                    <a:pt x="95" y="806"/>
                  </a:lnTo>
                  <a:lnTo>
                    <a:pt x="86" y="799"/>
                  </a:lnTo>
                  <a:lnTo>
                    <a:pt x="78" y="790"/>
                  </a:lnTo>
                  <a:lnTo>
                    <a:pt x="69" y="782"/>
                  </a:lnTo>
                  <a:lnTo>
                    <a:pt x="62" y="773"/>
                  </a:lnTo>
                  <a:lnTo>
                    <a:pt x="54" y="763"/>
                  </a:lnTo>
                  <a:lnTo>
                    <a:pt x="47" y="753"/>
                  </a:lnTo>
                  <a:lnTo>
                    <a:pt x="41" y="742"/>
                  </a:lnTo>
                  <a:lnTo>
                    <a:pt x="35" y="731"/>
                  </a:lnTo>
                  <a:lnTo>
                    <a:pt x="30" y="720"/>
                  </a:lnTo>
                  <a:lnTo>
                    <a:pt x="25" y="707"/>
                  </a:lnTo>
                  <a:lnTo>
                    <a:pt x="20" y="695"/>
                  </a:lnTo>
                  <a:lnTo>
                    <a:pt x="16" y="681"/>
                  </a:lnTo>
                  <a:lnTo>
                    <a:pt x="13" y="667"/>
                  </a:lnTo>
                  <a:lnTo>
                    <a:pt x="10" y="653"/>
                  </a:lnTo>
                  <a:lnTo>
                    <a:pt x="6" y="639"/>
                  </a:lnTo>
                  <a:lnTo>
                    <a:pt x="4" y="624"/>
                  </a:lnTo>
                  <a:lnTo>
                    <a:pt x="2" y="609"/>
                  </a:lnTo>
                  <a:lnTo>
                    <a:pt x="1" y="593"/>
                  </a:lnTo>
                  <a:lnTo>
                    <a:pt x="0" y="575"/>
                  </a:lnTo>
                  <a:lnTo>
                    <a:pt x="0" y="558"/>
                  </a:lnTo>
                  <a:lnTo>
                    <a:pt x="1" y="536"/>
                  </a:lnTo>
                  <a:lnTo>
                    <a:pt x="2" y="514"/>
                  </a:lnTo>
                  <a:lnTo>
                    <a:pt x="4" y="494"/>
                  </a:lnTo>
                  <a:lnTo>
                    <a:pt x="9" y="472"/>
                  </a:lnTo>
                  <a:lnTo>
                    <a:pt x="13" y="453"/>
                  </a:lnTo>
                  <a:lnTo>
                    <a:pt x="18" y="435"/>
                  </a:lnTo>
                  <a:lnTo>
                    <a:pt x="24" y="417"/>
                  </a:lnTo>
                  <a:lnTo>
                    <a:pt x="31" y="400"/>
                  </a:lnTo>
                  <a:lnTo>
                    <a:pt x="38" y="384"/>
                  </a:lnTo>
                  <a:lnTo>
                    <a:pt x="47" y="368"/>
                  </a:lnTo>
                  <a:lnTo>
                    <a:pt x="57" y="353"/>
                  </a:lnTo>
                  <a:lnTo>
                    <a:pt x="67" y="340"/>
                  </a:lnTo>
                  <a:lnTo>
                    <a:pt x="79" y="327"/>
                  </a:lnTo>
                  <a:lnTo>
                    <a:pt x="91" y="315"/>
                  </a:lnTo>
                  <a:lnTo>
                    <a:pt x="104" y="303"/>
                  </a:lnTo>
                  <a:lnTo>
                    <a:pt x="120" y="293"/>
                  </a:lnTo>
                  <a:lnTo>
                    <a:pt x="133" y="284"/>
                  </a:lnTo>
                  <a:lnTo>
                    <a:pt x="147" y="276"/>
                  </a:lnTo>
                  <a:lnTo>
                    <a:pt x="160" y="270"/>
                  </a:lnTo>
                  <a:lnTo>
                    <a:pt x="173" y="265"/>
                  </a:lnTo>
                  <a:lnTo>
                    <a:pt x="186" y="261"/>
                  </a:lnTo>
                  <a:lnTo>
                    <a:pt x="200" y="259"/>
                  </a:lnTo>
                  <a:lnTo>
                    <a:pt x="215" y="257"/>
                  </a:lnTo>
                  <a:lnTo>
                    <a:pt x="230" y="257"/>
                  </a:lnTo>
                  <a:lnTo>
                    <a:pt x="242" y="257"/>
                  </a:lnTo>
                  <a:lnTo>
                    <a:pt x="254" y="258"/>
                  </a:lnTo>
                  <a:lnTo>
                    <a:pt x="265" y="259"/>
                  </a:lnTo>
                  <a:lnTo>
                    <a:pt x="276" y="261"/>
                  </a:lnTo>
                  <a:lnTo>
                    <a:pt x="287" y="265"/>
                  </a:lnTo>
                  <a:lnTo>
                    <a:pt x="298" y="268"/>
                  </a:lnTo>
                  <a:lnTo>
                    <a:pt x="308" y="272"/>
                  </a:lnTo>
                  <a:lnTo>
                    <a:pt x="319" y="276"/>
                  </a:lnTo>
                  <a:lnTo>
                    <a:pt x="329" y="281"/>
                  </a:lnTo>
                  <a:lnTo>
                    <a:pt x="338" y="287"/>
                  </a:lnTo>
                  <a:lnTo>
                    <a:pt x="347" y="293"/>
                  </a:lnTo>
                  <a:lnTo>
                    <a:pt x="355" y="299"/>
                  </a:lnTo>
                  <a:lnTo>
                    <a:pt x="364" y="306"/>
                  </a:lnTo>
                  <a:lnTo>
                    <a:pt x="371" y="313"/>
                  </a:lnTo>
                  <a:lnTo>
                    <a:pt x="378" y="321"/>
                  </a:lnTo>
                  <a:lnTo>
                    <a:pt x="385" y="329"/>
                  </a:lnTo>
                  <a:lnTo>
                    <a:pt x="385" y="325"/>
                  </a:lnTo>
                  <a:lnTo>
                    <a:pt x="385" y="316"/>
                  </a:lnTo>
                  <a:lnTo>
                    <a:pt x="385" y="309"/>
                  </a:lnTo>
                  <a:lnTo>
                    <a:pt x="385" y="302"/>
                  </a:lnTo>
                  <a:lnTo>
                    <a:pt x="385" y="293"/>
                  </a:lnTo>
                  <a:lnTo>
                    <a:pt x="385" y="283"/>
                  </a:lnTo>
                  <a:lnTo>
                    <a:pt x="384" y="272"/>
                  </a:lnTo>
                  <a:lnTo>
                    <a:pt x="384" y="261"/>
                  </a:lnTo>
                  <a:lnTo>
                    <a:pt x="384" y="250"/>
                  </a:lnTo>
                  <a:lnTo>
                    <a:pt x="384" y="241"/>
                  </a:lnTo>
                  <a:lnTo>
                    <a:pt x="384" y="0"/>
                  </a:lnTo>
                  <a:lnTo>
                    <a:pt x="474" y="15"/>
                  </a:lnTo>
                  <a:lnTo>
                    <a:pt x="474" y="655"/>
                  </a:lnTo>
                  <a:lnTo>
                    <a:pt x="474" y="691"/>
                  </a:lnTo>
                  <a:lnTo>
                    <a:pt x="475" y="722"/>
                  </a:lnTo>
                  <a:lnTo>
                    <a:pt x="476" y="749"/>
                  </a:lnTo>
                  <a:lnTo>
                    <a:pt x="478" y="773"/>
                  </a:lnTo>
                  <a:lnTo>
                    <a:pt x="480" y="794"/>
                  </a:lnTo>
                  <a:lnTo>
                    <a:pt x="483" y="811"/>
                  </a:lnTo>
                  <a:lnTo>
                    <a:pt x="487" y="827"/>
                  </a:lnTo>
                  <a:lnTo>
                    <a:pt x="491" y="841"/>
                  </a:lnTo>
                  <a:lnTo>
                    <a:pt x="399" y="841"/>
                  </a:lnTo>
                  <a:close/>
                </a:path>
              </a:pathLst>
            </a:custGeom>
            <a:solidFill>
              <a:srgbClr val="C56767"/>
            </a:solidFill>
            <a:ln w="9525">
              <a:noFill/>
              <a:round/>
              <a:headEnd/>
              <a:tailEnd/>
            </a:ln>
          </p:spPr>
          <p:txBody>
            <a:bodyPr/>
            <a:lstStyle/>
            <a:p>
              <a:endParaRPr lang="en-US"/>
            </a:p>
          </p:txBody>
        </p:sp>
        <p:sp>
          <p:nvSpPr>
            <p:cNvPr id="566" name="Freeform 578"/>
            <p:cNvSpPr>
              <a:spLocks noEditPoints="1"/>
            </p:cNvSpPr>
            <p:nvPr userDrawn="1"/>
          </p:nvSpPr>
          <p:spPr bwMode="auto">
            <a:xfrm>
              <a:off x="2594" y="1646"/>
              <a:ext cx="77" cy="100"/>
            </a:xfrm>
            <a:custGeom>
              <a:avLst/>
              <a:gdLst>
                <a:gd name="T0" fmla="*/ 10 w 461"/>
                <a:gd name="T1" fmla="*/ 6 h 601"/>
                <a:gd name="T2" fmla="*/ 10 w 461"/>
                <a:gd name="T3" fmla="*/ 4 h 601"/>
                <a:gd name="T4" fmla="*/ 10 w 461"/>
                <a:gd name="T5" fmla="*/ 3 h 601"/>
                <a:gd name="T6" fmla="*/ 9 w 461"/>
                <a:gd name="T7" fmla="*/ 2 h 601"/>
                <a:gd name="T8" fmla="*/ 8 w 461"/>
                <a:gd name="T9" fmla="*/ 2 h 601"/>
                <a:gd name="T10" fmla="*/ 6 w 461"/>
                <a:gd name="T11" fmla="*/ 2 h 601"/>
                <a:gd name="T12" fmla="*/ 5 w 461"/>
                <a:gd name="T13" fmla="*/ 2 h 601"/>
                <a:gd name="T14" fmla="*/ 4 w 461"/>
                <a:gd name="T15" fmla="*/ 3 h 601"/>
                <a:gd name="T16" fmla="*/ 4 w 461"/>
                <a:gd name="T17" fmla="*/ 4 h 601"/>
                <a:gd name="T18" fmla="*/ 3 w 461"/>
                <a:gd name="T19" fmla="*/ 5 h 601"/>
                <a:gd name="T20" fmla="*/ 3 w 461"/>
                <a:gd name="T21" fmla="*/ 7 h 601"/>
                <a:gd name="T22" fmla="*/ 3 w 461"/>
                <a:gd name="T23" fmla="*/ 9 h 601"/>
                <a:gd name="T24" fmla="*/ 3 w 461"/>
                <a:gd name="T25" fmla="*/ 11 h 601"/>
                <a:gd name="T26" fmla="*/ 3 w 461"/>
                <a:gd name="T27" fmla="*/ 12 h 601"/>
                <a:gd name="T28" fmla="*/ 4 w 461"/>
                <a:gd name="T29" fmla="*/ 13 h 601"/>
                <a:gd name="T30" fmla="*/ 4 w 461"/>
                <a:gd name="T31" fmla="*/ 13 h 601"/>
                <a:gd name="T32" fmla="*/ 5 w 461"/>
                <a:gd name="T33" fmla="*/ 14 h 601"/>
                <a:gd name="T34" fmla="*/ 6 w 461"/>
                <a:gd name="T35" fmla="*/ 14 h 601"/>
                <a:gd name="T36" fmla="*/ 7 w 461"/>
                <a:gd name="T37" fmla="*/ 14 h 601"/>
                <a:gd name="T38" fmla="*/ 8 w 461"/>
                <a:gd name="T39" fmla="*/ 15 h 601"/>
                <a:gd name="T40" fmla="*/ 9 w 461"/>
                <a:gd name="T41" fmla="*/ 14 h 601"/>
                <a:gd name="T42" fmla="*/ 11 w 461"/>
                <a:gd name="T43" fmla="*/ 14 h 601"/>
                <a:gd name="T44" fmla="*/ 13 w 461"/>
                <a:gd name="T45" fmla="*/ 15 h 601"/>
                <a:gd name="T46" fmla="*/ 12 w 461"/>
                <a:gd name="T47" fmla="*/ 15 h 601"/>
                <a:gd name="T48" fmla="*/ 11 w 461"/>
                <a:gd name="T49" fmla="*/ 16 h 601"/>
                <a:gd name="T50" fmla="*/ 10 w 461"/>
                <a:gd name="T51" fmla="*/ 16 h 601"/>
                <a:gd name="T52" fmla="*/ 9 w 461"/>
                <a:gd name="T53" fmla="*/ 16 h 601"/>
                <a:gd name="T54" fmla="*/ 8 w 461"/>
                <a:gd name="T55" fmla="*/ 17 h 601"/>
                <a:gd name="T56" fmla="*/ 6 w 461"/>
                <a:gd name="T57" fmla="*/ 17 h 601"/>
                <a:gd name="T58" fmla="*/ 5 w 461"/>
                <a:gd name="T59" fmla="*/ 16 h 601"/>
                <a:gd name="T60" fmla="*/ 4 w 461"/>
                <a:gd name="T61" fmla="*/ 16 h 601"/>
                <a:gd name="T62" fmla="*/ 3 w 461"/>
                <a:gd name="T63" fmla="*/ 16 h 601"/>
                <a:gd name="T64" fmla="*/ 2 w 461"/>
                <a:gd name="T65" fmla="*/ 15 h 601"/>
                <a:gd name="T66" fmla="*/ 2 w 461"/>
                <a:gd name="T67" fmla="*/ 14 h 601"/>
                <a:gd name="T68" fmla="*/ 1 w 461"/>
                <a:gd name="T69" fmla="*/ 13 h 601"/>
                <a:gd name="T70" fmla="*/ 1 w 461"/>
                <a:gd name="T71" fmla="*/ 12 h 601"/>
                <a:gd name="T72" fmla="*/ 0 w 461"/>
                <a:gd name="T73" fmla="*/ 11 h 601"/>
                <a:gd name="T74" fmla="*/ 0 w 461"/>
                <a:gd name="T75" fmla="*/ 10 h 601"/>
                <a:gd name="T76" fmla="*/ 0 w 461"/>
                <a:gd name="T77" fmla="*/ 8 h 601"/>
                <a:gd name="T78" fmla="*/ 0 w 461"/>
                <a:gd name="T79" fmla="*/ 7 h 601"/>
                <a:gd name="T80" fmla="*/ 0 w 461"/>
                <a:gd name="T81" fmla="*/ 5 h 601"/>
                <a:gd name="T82" fmla="*/ 1 w 461"/>
                <a:gd name="T83" fmla="*/ 4 h 601"/>
                <a:gd name="T84" fmla="*/ 1 w 461"/>
                <a:gd name="T85" fmla="*/ 3 h 601"/>
                <a:gd name="T86" fmla="*/ 2 w 461"/>
                <a:gd name="T87" fmla="*/ 2 h 601"/>
                <a:gd name="T88" fmla="*/ 3 w 461"/>
                <a:gd name="T89" fmla="*/ 2 h 601"/>
                <a:gd name="T90" fmla="*/ 3 w 461"/>
                <a:gd name="T91" fmla="*/ 1 h 601"/>
                <a:gd name="T92" fmla="*/ 4 w 461"/>
                <a:gd name="T93" fmla="*/ 0 h 601"/>
                <a:gd name="T94" fmla="*/ 5 w 461"/>
                <a:gd name="T95" fmla="*/ 0 h 601"/>
                <a:gd name="T96" fmla="*/ 6 w 461"/>
                <a:gd name="T97" fmla="*/ 0 h 601"/>
                <a:gd name="T98" fmla="*/ 7 w 461"/>
                <a:gd name="T99" fmla="*/ 0 h 601"/>
                <a:gd name="T100" fmla="*/ 8 w 461"/>
                <a:gd name="T101" fmla="*/ 0 h 601"/>
                <a:gd name="T102" fmla="*/ 9 w 461"/>
                <a:gd name="T103" fmla="*/ 0 h 601"/>
                <a:gd name="T104" fmla="*/ 10 w 461"/>
                <a:gd name="T105" fmla="*/ 1 h 601"/>
                <a:gd name="T106" fmla="*/ 10 w 461"/>
                <a:gd name="T107" fmla="*/ 1 h 601"/>
                <a:gd name="T108" fmla="*/ 11 w 461"/>
                <a:gd name="T109" fmla="*/ 2 h 601"/>
                <a:gd name="T110" fmla="*/ 12 w 461"/>
                <a:gd name="T111" fmla="*/ 2 h 601"/>
                <a:gd name="T112" fmla="*/ 12 w 461"/>
                <a:gd name="T113" fmla="*/ 3 h 601"/>
                <a:gd name="T114" fmla="*/ 13 w 461"/>
                <a:gd name="T115" fmla="*/ 5 h 601"/>
                <a:gd name="T116" fmla="*/ 13 w 461"/>
                <a:gd name="T117" fmla="*/ 6 h 601"/>
                <a:gd name="T118" fmla="*/ 13 w 461"/>
                <a:gd name="T119" fmla="*/ 8 h 601"/>
                <a:gd name="T120" fmla="*/ 3 w 461"/>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1" h="601">
                  <a:moveTo>
                    <a:pt x="366" y="249"/>
                  </a:moveTo>
                  <a:lnTo>
                    <a:pt x="365" y="227"/>
                  </a:lnTo>
                  <a:lnTo>
                    <a:pt x="363" y="206"/>
                  </a:lnTo>
                  <a:lnTo>
                    <a:pt x="361" y="188"/>
                  </a:lnTo>
                  <a:lnTo>
                    <a:pt x="358" y="172"/>
                  </a:lnTo>
                  <a:lnTo>
                    <a:pt x="355" y="158"/>
                  </a:lnTo>
                  <a:lnTo>
                    <a:pt x="350" y="145"/>
                  </a:lnTo>
                  <a:lnTo>
                    <a:pt x="345" y="133"/>
                  </a:lnTo>
                  <a:lnTo>
                    <a:pt x="340" y="122"/>
                  </a:lnTo>
                  <a:lnTo>
                    <a:pt x="331" y="110"/>
                  </a:lnTo>
                  <a:lnTo>
                    <a:pt x="322" y="100"/>
                  </a:lnTo>
                  <a:lnTo>
                    <a:pt x="310" y="92"/>
                  </a:lnTo>
                  <a:lnTo>
                    <a:pt x="297" y="84"/>
                  </a:lnTo>
                  <a:lnTo>
                    <a:pt x="283" y="78"/>
                  </a:lnTo>
                  <a:lnTo>
                    <a:pt x="267" y="74"/>
                  </a:lnTo>
                  <a:lnTo>
                    <a:pt x="252" y="71"/>
                  </a:lnTo>
                  <a:lnTo>
                    <a:pt x="236" y="71"/>
                  </a:lnTo>
                  <a:lnTo>
                    <a:pt x="221" y="71"/>
                  </a:lnTo>
                  <a:lnTo>
                    <a:pt x="207" y="73"/>
                  </a:lnTo>
                  <a:lnTo>
                    <a:pt x="193" y="77"/>
                  </a:lnTo>
                  <a:lnTo>
                    <a:pt x="181" y="82"/>
                  </a:lnTo>
                  <a:lnTo>
                    <a:pt x="169" y="88"/>
                  </a:lnTo>
                  <a:lnTo>
                    <a:pt x="158" y="95"/>
                  </a:lnTo>
                  <a:lnTo>
                    <a:pt x="149" y="104"/>
                  </a:lnTo>
                  <a:lnTo>
                    <a:pt x="140" y="115"/>
                  </a:lnTo>
                  <a:lnTo>
                    <a:pt x="132" y="128"/>
                  </a:lnTo>
                  <a:lnTo>
                    <a:pt x="125" y="141"/>
                  </a:lnTo>
                  <a:lnTo>
                    <a:pt x="119" y="155"/>
                  </a:lnTo>
                  <a:lnTo>
                    <a:pt x="114" y="171"/>
                  </a:lnTo>
                  <a:lnTo>
                    <a:pt x="110" y="188"/>
                  </a:lnTo>
                  <a:lnTo>
                    <a:pt x="107" y="207"/>
                  </a:lnTo>
                  <a:lnTo>
                    <a:pt x="105" y="228"/>
                  </a:lnTo>
                  <a:lnTo>
                    <a:pt x="104" y="249"/>
                  </a:lnTo>
                  <a:lnTo>
                    <a:pt x="366" y="249"/>
                  </a:lnTo>
                  <a:close/>
                  <a:moveTo>
                    <a:pt x="104" y="317"/>
                  </a:moveTo>
                  <a:lnTo>
                    <a:pt x="104" y="331"/>
                  </a:lnTo>
                  <a:lnTo>
                    <a:pt x="104" y="351"/>
                  </a:lnTo>
                  <a:lnTo>
                    <a:pt x="105" y="369"/>
                  </a:lnTo>
                  <a:lnTo>
                    <a:pt x="107" y="386"/>
                  </a:lnTo>
                  <a:lnTo>
                    <a:pt x="109" y="402"/>
                  </a:lnTo>
                  <a:lnTo>
                    <a:pt x="113" y="417"/>
                  </a:lnTo>
                  <a:lnTo>
                    <a:pt x="117" y="431"/>
                  </a:lnTo>
                  <a:lnTo>
                    <a:pt x="123" y="445"/>
                  </a:lnTo>
                  <a:lnTo>
                    <a:pt x="130" y="457"/>
                  </a:lnTo>
                  <a:lnTo>
                    <a:pt x="136" y="465"/>
                  </a:lnTo>
                  <a:lnTo>
                    <a:pt x="143" y="474"/>
                  </a:lnTo>
                  <a:lnTo>
                    <a:pt x="150" y="481"/>
                  </a:lnTo>
                  <a:lnTo>
                    <a:pt x="157" y="488"/>
                  </a:lnTo>
                  <a:lnTo>
                    <a:pt x="165" y="495"/>
                  </a:lnTo>
                  <a:lnTo>
                    <a:pt x="173" y="500"/>
                  </a:lnTo>
                  <a:lnTo>
                    <a:pt x="183" y="505"/>
                  </a:lnTo>
                  <a:lnTo>
                    <a:pt x="192" y="510"/>
                  </a:lnTo>
                  <a:lnTo>
                    <a:pt x="201" y="514"/>
                  </a:lnTo>
                  <a:lnTo>
                    <a:pt x="211" y="517"/>
                  </a:lnTo>
                  <a:lnTo>
                    <a:pt x="221" y="520"/>
                  </a:lnTo>
                  <a:lnTo>
                    <a:pt x="231" y="522"/>
                  </a:lnTo>
                  <a:lnTo>
                    <a:pt x="241" y="524"/>
                  </a:lnTo>
                  <a:lnTo>
                    <a:pt x="251" y="525"/>
                  </a:lnTo>
                  <a:lnTo>
                    <a:pt x="262" y="526"/>
                  </a:lnTo>
                  <a:lnTo>
                    <a:pt x="272" y="526"/>
                  </a:lnTo>
                  <a:lnTo>
                    <a:pt x="293" y="525"/>
                  </a:lnTo>
                  <a:lnTo>
                    <a:pt x="312" y="523"/>
                  </a:lnTo>
                  <a:lnTo>
                    <a:pt x="331" y="519"/>
                  </a:lnTo>
                  <a:lnTo>
                    <a:pt x="349" y="513"/>
                  </a:lnTo>
                  <a:lnTo>
                    <a:pt x="366" y="505"/>
                  </a:lnTo>
                  <a:lnTo>
                    <a:pt x="383" y="496"/>
                  </a:lnTo>
                  <a:lnTo>
                    <a:pt x="399" y="485"/>
                  </a:lnTo>
                  <a:lnTo>
                    <a:pt x="414" y="473"/>
                  </a:lnTo>
                  <a:lnTo>
                    <a:pt x="448" y="530"/>
                  </a:lnTo>
                  <a:lnTo>
                    <a:pt x="438" y="538"/>
                  </a:lnTo>
                  <a:lnTo>
                    <a:pt x="428" y="547"/>
                  </a:lnTo>
                  <a:lnTo>
                    <a:pt x="418" y="554"/>
                  </a:lnTo>
                  <a:lnTo>
                    <a:pt x="407" y="561"/>
                  </a:lnTo>
                  <a:lnTo>
                    <a:pt x="396" y="567"/>
                  </a:lnTo>
                  <a:lnTo>
                    <a:pt x="385" y="573"/>
                  </a:lnTo>
                  <a:lnTo>
                    <a:pt x="372" y="578"/>
                  </a:lnTo>
                  <a:lnTo>
                    <a:pt x="359" y="583"/>
                  </a:lnTo>
                  <a:lnTo>
                    <a:pt x="347" y="587"/>
                  </a:lnTo>
                  <a:lnTo>
                    <a:pt x="334" y="591"/>
                  </a:lnTo>
                  <a:lnTo>
                    <a:pt x="322" y="594"/>
                  </a:lnTo>
                  <a:lnTo>
                    <a:pt x="309" y="597"/>
                  </a:lnTo>
                  <a:lnTo>
                    <a:pt x="295" y="599"/>
                  </a:lnTo>
                  <a:lnTo>
                    <a:pt x="282" y="600"/>
                  </a:lnTo>
                  <a:lnTo>
                    <a:pt x="268" y="601"/>
                  </a:lnTo>
                  <a:lnTo>
                    <a:pt x="254" y="601"/>
                  </a:lnTo>
                  <a:lnTo>
                    <a:pt x="239" y="601"/>
                  </a:lnTo>
                  <a:lnTo>
                    <a:pt x="225" y="600"/>
                  </a:lnTo>
                  <a:lnTo>
                    <a:pt x="211" y="599"/>
                  </a:lnTo>
                  <a:lnTo>
                    <a:pt x="198" y="596"/>
                  </a:lnTo>
                  <a:lnTo>
                    <a:pt x="185" y="594"/>
                  </a:lnTo>
                  <a:lnTo>
                    <a:pt x="171" y="590"/>
                  </a:lnTo>
                  <a:lnTo>
                    <a:pt x="159" y="586"/>
                  </a:lnTo>
                  <a:lnTo>
                    <a:pt x="147" y="581"/>
                  </a:lnTo>
                  <a:lnTo>
                    <a:pt x="136" y="576"/>
                  </a:lnTo>
                  <a:lnTo>
                    <a:pt x="125" y="570"/>
                  </a:lnTo>
                  <a:lnTo>
                    <a:pt x="115" y="563"/>
                  </a:lnTo>
                  <a:lnTo>
                    <a:pt x="104" y="556"/>
                  </a:lnTo>
                  <a:lnTo>
                    <a:pt x="95" y="548"/>
                  </a:lnTo>
                  <a:lnTo>
                    <a:pt x="85" y="540"/>
                  </a:lnTo>
                  <a:lnTo>
                    <a:pt x="76" y="530"/>
                  </a:lnTo>
                  <a:lnTo>
                    <a:pt x="67" y="520"/>
                  </a:lnTo>
                  <a:lnTo>
                    <a:pt x="59" y="510"/>
                  </a:lnTo>
                  <a:lnTo>
                    <a:pt x="51" y="499"/>
                  </a:lnTo>
                  <a:lnTo>
                    <a:pt x="44" y="488"/>
                  </a:lnTo>
                  <a:lnTo>
                    <a:pt x="38" y="476"/>
                  </a:lnTo>
                  <a:lnTo>
                    <a:pt x="32" y="464"/>
                  </a:lnTo>
                  <a:lnTo>
                    <a:pt x="26" y="451"/>
                  </a:lnTo>
                  <a:lnTo>
                    <a:pt x="21" y="438"/>
                  </a:lnTo>
                  <a:lnTo>
                    <a:pt x="17" y="423"/>
                  </a:lnTo>
                  <a:lnTo>
                    <a:pt x="13" y="409"/>
                  </a:lnTo>
                  <a:lnTo>
                    <a:pt x="9" y="395"/>
                  </a:lnTo>
                  <a:lnTo>
                    <a:pt x="7" y="380"/>
                  </a:lnTo>
                  <a:lnTo>
                    <a:pt x="4" y="364"/>
                  </a:lnTo>
                  <a:lnTo>
                    <a:pt x="2" y="348"/>
                  </a:lnTo>
                  <a:lnTo>
                    <a:pt x="1" y="332"/>
                  </a:lnTo>
                  <a:lnTo>
                    <a:pt x="0" y="314"/>
                  </a:lnTo>
                  <a:lnTo>
                    <a:pt x="0" y="296"/>
                  </a:lnTo>
                  <a:lnTo>
                    <a:pt x="0" y="279"/>
                  </a:lnTo>
                  <a:lnTo>
                    <a:pt x="1" y="262"/>
                  </a:lnTo>
                  <a:lnTo>
                    <a:pt x="2" y="245"/>
                  </a:lnTo>
                  <a:lnTo>
                    <a:pt x="4" y="230"/>
                  </a:lnTo>
                  <a:lnTo>
                    <a:pt x="6" y="214"/>
                  </a:lnTo>
                  <a:lnTo>
                    <a:pt x="9" y="200"/>
                  </a:lnTo>
                  <a:lnTo>
                    <a:pt x="12" y="186"/>
                  </a:lnTo>
                  <a:lnTo>
                    <a:pt x="16" y="174"/>
                  </a:lnTo>
                  <a:lnTo>
                    <a:pt x="20" y="161"/>
                  </a:lnTo>
                  <a:lnTo>
                    <a:pt x="25" y="149"/>
                  </a:lnTo>
                  <a:lnTo>
                    <a:pt x="31" y="137"/>
                  </a:lnTo>
                  <a:lnTo>
                    <a:pt x="37" y="126"/>
                  </a:lnTo>
                  <a:lnTo>
                    <a:pt x="44" y="113"/>
                  </a:lnTo>
                  <a:lnTo>
                    <a:pt x="52" y="102"/>
                  </a:lnTo>
                  <a:lnTo>
                    <a:pt x="60" y="91"/>
                  </a:lnTo>
                  <a:lnTo>
                    <a:pt x="68" y="80"/>
                  </a:lnTo>
                  <a:lnTo>
                    <a:pt x="78" y="70"/>
                  </a:lnTo>
                  <a:lnTo>
                    <a:pt x="87" y="61"/>
                  </a:lnTo>
                  <a:lnTo>
                    <a:pt x="96" y="53"/>
                  </a:lnTo>
                  <a:lnTo>
                    <a:pt x="105" y="45"/>
                  </a:lnTo>
                  <a:lnTo>
                    <a:pt x="115" y="38"/>
                  </a:lnTo>
                  <a:lnTo>
                    <a:pt x="125" y="32"/>
                  </a:lnTo>
                  <a:lnTo>
                    <a:pt x="135" y="26"/>
                  </a:lnTo>
                  <a:lnTo>
                    <a:pt x="146" y="21"/>
                  </a:lnTo>
                  <a:lnTo>
                    <a:pt x="156" y="16"/>
                  </a:lnTo>
                  <a:lnTo>
                    <a:pt x="167" y="12"/>
                  </a:lnTo>
                  <a:lnTo>
                    <a:pt x="180" y="8"/>
                  </a:lnTo>
                  <a:lnTo>
                    <a:pt x="191" y="5"/>
                  </a:lnTo>
                  <a:lnTo>
                    <a:pt x="203" y="3"/>
                  </a:lnTo>
                  <a:lnTo>
                    <a:pt x="215" y="1"/>
                  </a:lnTo>
                  <a:lnTo>
                    <a:pt x="228" y="0"/>
                  </a:lnTo>
                  <a:lnTo>
                    <a:pt x="240" y="0"/>
                  </a:lnTo>
                  <a:lnTo>
                    <a:pt x="252" y="0"/>
                  </a:lnTo>
                  <a:lnTo>
                    <a:pt x="264" y="1"/>
                  </a:lnTo>
                  <a:lnTo>
                    <a:pt x="275" y="2"/>
                  </a:lnTo>
                  <a:lnTo>
                    <a:pt x="287" y="4"/>
                  </a:lnTo>
                  <a:lnTo>
                    <a:pt x="297" y="6"/>
                  </a:lnTo>
                  <a:lnTo>
                    <a:pt x="307" y="9"/>
                  </a:lnTo>
                  <a:lnTo>
                    <a:pt x="317" y="13"/>
                  </a:lnTo>
                  <a:lnTo>
                    <a:pt x="327" y="16"/>
                  </a:lnTo>
                  <a:lnTo>
                    <a:pt x="337" y="20"/>
                  </a:lnTo>
                  <a:lnTo>
                    <a:pt x="346" y="25"/>
                  </a:lnTo>
                  <a:lnTo>
                    <a:pt x="355" y="30"/>
                  </a:lnTo>
                  <a:lnTo>
                    <a:pt x="364" y="36"/>
                  </a:lnTo>
                  <a:lnTo>
                    <a:pt x="372" y="42"/>
                  </a:lnTo>
                  <a:lnTo>
                    <a:pt x="380" y="48"/>
                  </a:lnTo>
                  <a:lnTo>
                    <a:pt x="389" y="55"/>
                  </a:lnTo>
                  <a:lnTo>
                    <a:pt x="396" y="63"/>
                  </a:lnTo>
                  <a:lnTo>
                    <a:pt x="405" y="72"/>
                  </a:lnTo>
                  <a:lnTo>
                    <a:pt x="413" y="82"/>
                  </a:lnTo>
                  <a:lnTo>
                    <a:pt x="421" y="92"/>
                  </a:lnTo>
                  <a:lnTo>
                    <a:pt x="427" y="102"/>
                  </a:lnTo>
                  <a:lnTo>
                    <a:pt x="433" y="113"/>
                  </a:lnTo>
                  <a:lnTo>
                    <a:pt x="438" y="126"/>
                  </a:lnTo>
                  <a:lnTo>
                    <a:pt x="443" y="138"/>
                  </a:lnTo>
                  <a:lnTo>
                    <a:pt x="447" y="151"/>
                  </a:lnTo>
                  <a:lnTo>
                    <a:pt x="451" y="166"/>
                  </a:lnTo>
                  <a:lnTo>
                    <a:pt x="454" y="181"/>
                  </a:lnTo>
                  <a:lnTo>
                    <a:pt x="456" y="198"/>
                  </a:lnTo>
                  <a:lnTo>
                    <a:pt x="458" y="215"/>
                  </a:lnTo>
                  <a:lnTo>
                    <a:pt x="459" y="235"/>
                  </a:lnTo>
                  <a:lnTo>
                    <a:pt x="461" y="256"/>
                  </a:lnTo>
                  <a:lnTo>
                    <a:pt x="461" y="279"/>
                  </a:lnTo>
                  <a:lnTo>
                    <a:pt x="461" y="304"/>
                  </a:lnTo>
                  <a:lnTo>
                    <a:pt x="461" y="317"/>
                  </a:lnTo>
                  <a:lnTo>
                    <a:pt x="104" y="317"/>
                  </a:lnTo>
                  <a:close/>
                </a:path>
              </a:pathLst>
            </a:custGeom>
            <a:solidFill>
              <a:srgbClr val="C56767"/>
            </a:solidFill>
            <a:ln w="9525">
              <a:noFill/>
              <a:round/>
              <a:headEnd/>
              <a:tailEnd/>
            </a:ln>
          </p:spPr>
          <p:txBody>
            <a:bodyPr/>
            <a:lstStyle/>
            <a:p>
              <a:endParaRPr lang="en-US"/>
            </a:p>
          </p:txBody>
        </p:sp>
        <p:sp>
          <p:nvSpPr>
            <p:cNvPr id="567" name="Freeform 579"/>
            <p:cNvSpPr>
              <a:spLocks/>
            </p:cNvSpPr>
            <p:nvPr userDrawn="1"/>
          </p:nvSpPr>
          <p:spPr bwMode="auto">
            <a:xfrm>
              <a:off x="2695" y="1605"/>
              <a:ext cx="28" cy="141"/>
            </a:xfrm>
            <a:custGeom>
              <a:avLst/>
              <a:gdLst>
                <a:gd name="T0" fmla="*/ 5 w 167"/>
                <a:gd name="T1" fmla="*/ 23 h 848"/>
                <a:gd name="T2" fmla="*/ 4 w 167"/>
                <a:gd name="T3" fmla="*/ 23 h 848"/>
                <a:gd name="T4" fmla="*/ 4 w 167"/>
                <a:gd name="T5" fmla="*/ 23 h 848"/>
                <a:gd name="T6" fmla="*/ 4 w 167"/>
                <a:gd name="T7" fmla="*/ 23 h 848"/>
                <a:gd name="T8" fmla="*/ 3 w 167"/>
                <a:gd name="T9" fmla="*/ 23 h 848"/>
                <a:gd name="T10" fmla="*/ 3 w 167"/>
                <a:gd name="T11" fmla="*/ 23 h 848"/>
                <a:gd name="T12" fmla="*/ 3 w 167"/>
                <a:gd name="T13" fmla="*/ 23 h 848"/>
                <a:gd name="T14" fmla="*/ 2 w 167"/>
                <a:gd name="T15" fmla="*/ 23 h 848"/>
                <a:gd name="T16" fmla="*/ 2 w 167"/>
                <a:gd name="T17" fmla="*/ 23 h 848"/>
                <a:gd name="T18" fmla="*/ 2 w 167"/>
                <a:gd name="T19" fmla="*/ 23 h 848"/>
                <a:gd name="T20" fmla="*/ 2 w 167"/>
                <a:gd name="T21" fmla="*/ 23 h 848"/>
                <a:gd name="T22" fmla="*/ 1 w 167"/>
                <a:gd name="T23" fmla="*/ 23 h 848"/>
                <a:gd name="T24" fmla="*/ 1 w 167"/>
                <a:gd name="T25" fmla="*/ 23 h 848"/>
                <a:gd name="T26" fmla="*/ 1 w 167"/>
                <a:gd name="T27" fmla="*/ 23 h 848"/>
                <a:gd name="T28" fmla="*/ 1 w 167"/>
                <a:gd name="T29" fmla="*/ 22 h 848"/>
                <a:gd name="T30" fmla="*/ 1 w 167"/>
                <a:gd name="T31" fmla="*/ 22 h 848"/>
                <a:gd name="T32" fmla="*/ 1 w 167"/>
                <a:gd name="T33" fmla="*/ 22 h 848"/>
                <a:gd name="T34" fmla="*/ 1 w 167"/>
                <a:gd name="T35" fmla="*/ 22 h 848"/>
                <a:gd name="T36" fmla="*/ 1 w 167"/>
                <a:gd name="T37" fmla="*/ 21 h 848"/>
                <a:gd name="T38" fmla="*/ 1 w 167"/>
                <a:gd name="T39" fmla="*/ 21 h 848"/>
                <a:gd name="T40" fmla="*/ 0 w 167"/>
                <a:gd name="T41" fmla="*/ 20 h 848"/>
                <a:gd name="T42" fmla="*/ 0 w 167"/>
                <a:gd name="T43" fmla="*/ 4 h 848"/>
                <a:gd name="T44" fmla="*/ 0 w 167"/>
                <a:gd name="T45" fmla="*/ 3 h 848"/>
                <a:gd name="T46" fmla="*/ 0 w 167"/>
                <a:gd name="T47" fmla="*/ 2 h 848"/>
                <a:gd name="T48" fmla="*/ 0 w 167"/>
                <a:gd name="T49" fmla="*/ 2 h 848"/>
                <a:gd name="T50" fmla="*/ 0 w 167"/>
                <a:gd name="T51" fmla="*/ 1 h 848"/>
                <a:gd name="T52" fmla="*/ 0 w 167"/>
                <a:gd name="T53" fmla="*/ 1 h 848"/>
                <a:gd name="T54" fmla="*/ 0 w 167"/>
                <a:gd name="T55" fmla="*/ 1 h 848"/>
                <a:gd name="T56" fmla="*/ 0 w 167"/>
                <a:gd name="T57" fmla="*/ 0 h 848"/>
                <a:gd name="T58" fmla="*/ 0 w 167"/>
                <a:gd name="T59" fmla="*/ 0 h 848"/>
                <a:gd name="T60" fmla="*/ 3 w 167"/>
                <a:gd name="T61" fmla="*/ 0 h 848"/>
                <a:gd name="T62" fmla="*/ 3 w 167"/>
                <a:gd name="T63" fmla="*/ 0 h 848"/>
                <a:gd name="T64" fmla="*/ 3 w 167"/>
                <a:gd name="T65" fmla="*/ 0 h 848"/>
                <a:gd name="T66" fmla="*/ 3 w 167"/>
                <a:gd name="T67" fmla="*/ 0 h 848"/>
                <a:gd name="T68" fmla="*/ 3 w 167"/>
                <a:gd name="T69" fmla="*/ 1 h 848"/>
                <a:gd name="T70" fmla="*/ 3 w 167"/>
                <a:gd name="T71" fmla="*/ 1 h 848"/>
                <a:gd name="T72" fmla="*/ 3 w 167"/>
                <a:gd name="T73" fmla="*/ 2 h 848"/>
                <a:gd name="T74" fmla="*/ 3 w 167"/>
                <a:gd name="T75" fmla="*/ 3 h 848"/>
                <a:gd name="T76" fmla="*/ 3 w 167"/>
                <a:gd name="T77" fmla="*/ 4 h 848"/>
                <a:gd name="T78" fmla="*/ 3 w 167"/>
                <a:gd name="T79" fmla="*/ 20 h 848"/>
                <a:gd name="T80" fmla="*/ 3 w 167"/>
                <a:gd name="T81" fmla="*/ 20 h 848"/>
                <a:gd name="T82" fmla="*/ 3 w 167"/>
                <a:gd name="T83" fmla="*/ 21 h 848"/>
                <a:gd name="T84" fmla="*/ 3 w 167"/>
                <a:gd name="T85" fmla="*/ 21 h 848"/>
                <a:gd name="T86" fmla="*/ 3 w 167"/>
                <a:gd name="T87" fmla="*/ 21 h 848"/>
                <a:gd name="T88" fmla="*/ 3 w 167"/>
                <a:gd name="T89" fmla="*/ 21 h 848"/>
                <a:gd name="T90" fmla="*/ 3 w 167"/>
                <a:gd name="T91" fmla="*/ 21 h 848"/>
                <a:gd name="T92" fmla="*/ 3 w 167"/>
                <a:gd name="T93" fmla="*/ 21 h 848"/>
                <a:gd name="T94" fmla="*/ 3 w 167"/>
                <a:gd name="T95" fmla="*/ 21 h 848"/>
                <a:gd name="T96" fmla="*/ 4 w 167"/>
                <a:gd name="T97" fmla="*/ 21 h 848"/>
                <a:gd name="T98" fmla="*/ 4 w 167"/>
                <a:gd name="T99" fmla="*/ 22 h 848"/>
                <a:gd name="T100" fmla="*/ 4 w 167"/>
                <a:gd name="T101" fmla="*/ 22 h 848"/>
                <a:gd name="T102" fmla="*/ 4 w 167"/>
                <a:gd name="T103" fmla="*/ 21 h 848"/>
                <a:gd name="T104" fmla="*/ 4 w 167"/>
                <a:gd name="T105" fmla="*/ 21 h 848"/>
                <a:gd name="T106" fmla="*/ 4 w 167"/>
                <a:gd name="T107" fmla="*/ 21 h 848"/>
                <a:gd name="T108" fmla="*/ 5 w 167"/>
                <a:gd name="T109" fmla="*/ 23 h 8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7" h="848">
                  <a:moveTo>
                    <a:pt x="167" y="836"/>
                  </a:moveTo>
                  <a:lnTo>
                    <a:pt x="151" y="842"/>
                  </a:lnTo>
                  <a:lnTo>
                    <a:pt x="139" y="846"/>
                  </a:lnTo>
                  <a:lnTo>
                    <a:pt x="126" y="848"/>
                  </a:lnTo>
                  <a:lnTo>
                    <a:pt x="110" y="848"/>
                  </a:lnTo>
                  <a:lnTo>
                    <a:pt x="99" y="848"/>
                  </a:lnTo>
                  <a:lnTo>
                    <a:pt x="90" y="847"/>
                  </a:lnTo>
                  <a:lnTo>
                    <a:pt x="79" y="845"/>
                  </a:lnTo>
                  <a:lnTo>
                    <a:pt x="71" y="842"/>
                  </a:lnTo>
                  <a:lnTo>
                    <a:pt x="63" y="839"/>
                  </a:lnTo>
                  <a:lnTo>
                    <a:pt x="55" y="835"/>
                  </a:lnTo>
                  <a:lnTo>
                    <a:pt x="48" y="830"/>
                  </a:lnTo>
                  <a:lnTo>
                    <a:pt x="41" y="824"/>
                  </a:lnTo>
                  <a:lnTo>
                    <a:pt x="35" y="818"/>
                  </a:lnTo>
                  <a:lnTo>
                    <a:pt x="29" y="810"/>
                  </a:lnTo>
                  <a:lnTo>
                    <a:pt x="25" y="802"/>
                  </a:lnTo>
                  <a:lnTo>
                    <a:pt x="21" y="793"/>
                  </a:lnTo>
                  <a:lnTo>
                    <a:pt x="18" y="782"/>
                  </a:lnTo>
                  <a:lnTo>
                    <a:pt x="16" y="770"/>
                  </a:lnTo>
                  <a:lnTo>
                    <a:pt x="15" y="757"/>
                  </a:lnTo>
                  <a:lnTo>
                    <a:pt x="14" y="742"/>
                  </a:lnTo>
                  <a:lnTo>
                    <a:pt x="14" y="134"/>
                  </a:lnTo>
                  <a:lnTo>
                    <a:pt x="14" y="108"/>
                  </a:lnTo>
                  <a:lnTo>
                    <a:pt x="12" y="85"/>
                  </a:lnTo>
                  <a:lnTo>
                    <a:pt x="10" y="65"/>
                  </a:lnTo>
                  <a:lnTo>
                    <a:pt x="7" y="47"/>
                  </a:lnTo>
                  <a:lnTo>
                    <a:pt x="4" y="34"/>
                  </a:lnTo>
                  <a:lnTo>
                    <a:pt x="2" y="24"/>
                  </a:lnTo>
                  <a:lnTo>
                    <a:pt x="1" y="19"/>
                  </a:lnTo>
                  <a:lnTo>
                    <a:pt x="0" y="17"/>
                  </a:lnTo>
                  <a:lnTo>
                    <a:pt x="90" y="0"/>
                  </a:lnTo>
                  <a:lnTo>
                    <a:pt x="91" y="2"/>
                  </a:lnTo>
                  <a:lnTo>
                    <a:pt x="92" y="8"/>
                  </a:lnTo>
                  <a:lnTo>
                    <a:pt x="95" y="19"/>
                  </a:lnTo>
                  <a:lnTo>
                    <a:pt x="98" y="34"/>
                  </a:lnTo>
                  <a:lnTo>
                    <a:pt x="101" y="55"/>
                  </a:lnTo>
                  <a:lnTo>
                    <a:pt x="103" y="78"/>
                  </a:lnTo>
                  <a:lnTo>
                    <a:pt x="105" y="105"/>
                  </a:lnTo>
                  <a:lnTo>
                    <a:pt x="105" y="135"/>
                  </a:lnTo>
                  <a:lnTo>
                    <a:pt x="105" y="722"/>
                  </a:lnTo>
                  <a:lnTo>
                    <a:pt x="106" y="737"/>
                  </a:lnTo>
                  <a:lnTo>
                    <a:pt x="107" y="750"/>
                  </a:lnTo>
                  <a:lnTo>
                    <a:pt x="109" y="760"/>
                  </a:lnTo>
                  <a:lnTo>
                    <a:pt x="111" y="767"/>
                  </a:lnTo>
                  <a:lnTo>
                    <a:pt x="113" y="770"/>
                  </a:lnTo>
                  <a:lnTo>
                    <a:pt x="115" y="772"/>
                  </a:lnTo>
                  <a:lnTo>
                    <a:pt x="118" y="774"/>
                  </a:lnTo>
                  <a:lnTo>
                    <a:pt x="121" y="776"/>
                  </a:lnTo>
                  <a:lnTo>
                    <a:pt x="128" y="778"/>
                  </a:lnTo>
                  <a:lnTo>
                    <a:pt x="137" y="779"/>
                  </a:lnTo>
                  <a:lnTo>
                    <a:pt x="140" y="779"/>
                  </a:lnTo>
                  <a:lnTo>
                    <a:pt x="144" y="778"/>
                  </a:lnTo>
                  <a:lnTo>
                    <a:pt x="147" y="777"/>
                  </a:lnTo>
                  <a:lnTo>
                    <a:pt x="149" y="777"/>
                  </a:lnTo>
                  <a:lnTo>
                    <a:pt x="167" y="836"/>
                  </a:lnTo>
                  <a:close/>
                </a:path>
              </a:pathLst>
            </a:custGeom>
            <a:solidFill>
              <a:srgbClr val="C56767"/>
            </a:solidFill>
            <a:ln w="9525">
              <a:noFill/>
              <a:round/>
              <a:headEnd/>
              <a:tailEnd/>
            </a:ln>
          </p:spPr>
          <p:txBody>
            <a:bodyPr/>
            <a:lstStyle/>
            <a:p>
              <a:endParaRPr lang="en-US"/>
            </a:p>
          </p:txBody>
        </p:sp>
        <p:sp>
          <p:nvSpPr>
            <p:cNvPr id="568" name="Freeform 580"/>
            <p:cNvSpPr>
              <a:spLocks noEditPoints="1"/>
            </p:cNvSpPr>
            <p:nvPr userDrawn="1"/>
          </p:nvSpPr>
          <p:spPr bwMode="auto">
            <a:xfrm>
              <a:off x="2743" y="1604"/>
              <a:ext cx="82" cy="143"/>
            </a:xfrm>
            <a:custGeom>
              <a:avLst/>
              <a:gdLst>
                <a:gd name="T0" fmla="*/ 11 w 491"/>
                <a:gd name="T1" fmla="*/ 13 h 856"/>
                <a:gd name="T2" fmla="*/ 10 w 491"/>
                <a:gd name="T3" fmla="*/ 11 h 856"/>
                <a:gd name="T4" fmla="*/ 10 w 491"/>
                <a:gd name="T5" fmla="*/ 10 h 856"/>
                <a:gd name="T6" fmla="*/ 8 w 491"/>
                <a:gd name="T7" fmla="*/ 10 h 856"/>
                <a:gd name="T8" fmla="*/ 7 w 491"/>
                <a:gd name="T9" fmla="*/ 9 h 856"/>
                <a:gd name="T10" fmla="*/ 6 w 491"/>
                <a:gd name="T11" fmla="*/ 10 h 856"/>
                <a:gd name="T12" fmla="*/ 4 w 491"/>
                <a:gd name="T13" fmla="*/ 10 h 856"/>
                <a:gd name="T14" fmla="*/ 4 w 491"/>
                <a:gd name="T15" fmla="*/ 11 h 856"/>
                <a:gd name="T16" fmla="*/ 3 w 491"/>
                <a:gd name="T17" fmla="*/ 20 h 856"/>
                <a:gd name="T18" fmla="*/ 4 w 491"/>
                <a:gd name="T19" fmla="*/ 21 h 856"/>
                <a:gd name="T20" fmla="*/ 5 w 491"/>
                <a:gd name="T21" fmla="*/ 21 h 856"/>
                <a:gd name="T22" fmla="*/ 6 w 491"/>
                <a:gd name="T23" fmla="*/ 22 h 856"/>
                <a:gd name="T24" fmla="*/ 7 w 491"/>
                <a:gd name="T25" fmla="*/ 22 h 856"/>
                <a:gd name="T26" fmla="*/ 9 w 491"/>
                <a:gd name="T27" fmla="*/ 21 h 856"/>
                <a:gd name="T28" fmla="*/ 10 w 491"/>
                <a:gd name="T29" fmla="*/ 20 h 856"/>
                <a:gd name="T30" fmla="*/ 11 w 491"/>
                <a:gd name="T31" fmla="*/ 18 h 856"/>
                <a:gd name="T32" fmla="*/ 11 w 491"/>
                <a:gd name="T33" fmla="*/ 17 h 856"/>
                <a:gd name="T34" fmla="*/ 14 w 491"/>
                <a:gd name="T35" fmla="*/ 16 h 856"/>
                <a:gd name="T36" fmla="*/ 14 w 491"/>
                <a:gd name="T37" fmla="*/ 18 h 856"/>
                <a:gd name="T38" fmla="*/ 13 w 491"/>
                <a:gd name="T39" fmla="*/ 19 h 856"/>
                <a:gd name="T40" fmla="*/ 13 w 491"/>
                <a:gd name="T41" fmla="*/ 21 h 856"/>
                <a:gd name="T42" fmla="*/ 12 w 491"/>
                <a:gd name="T43" fmla="*/ 22 h 856"/>
                <a:gd name="T44" fmla="*/ 11 w 491"/>
                <a:gd name="T45" fmla="*/ 23 h 856"/>
                <a:gd name="T46" fmla="*/ 10 w 491"/>
                <a:gd name="T47" fmla="*/ 23 h 856"/>
                <a:gd name="T48" fmla="*/ 8 w 491"/>
                <a:gd name="T49" fmla="*/ 24 h 856"/>
                <a:gd name="T50" fmla="*/ 7 w 491"/>
                <a:gd name="T51" fmla="*/ 24 h 856"/>
                <a:gd name="T52" fmla="*/ 6 w 491"/>
                <a:gd name="T53" fmla="*/ 24 h 856"/>
                <a:gd name="T54" fmla="*/ 5 w 491"/>
                <a:gd name="T55" fmla="*/ 23 h 856"/>
                <a:gd name="T56" fmla="*/ 4 w 491"/>
                <a:gd name="T57" fmla="*/ 22 h 856"/>
                <a:gd name="T58" fmla="*/ 3 w 491"/>
                <a:gd name="T59" fmla="*/ 22 h 856"/>
                <a:gd name="T60" fmla="*/ 3 w 491"/>
                <a:gd name="T61" fmla="*/ 23 h 856"/>
                <a:gd name="T62" fmla="*/ 0 w 491"/>
                <a:gd name="T63" fmla="*/ 24 h 856"/>
                <a:gd name="T64" fmla="*/ 0 w 491"/>
                <a:gd name="T65" fmla="*/ 22 h 856"/>
                <a:gd name="T66" fmla="*/ 1 w 491"/>
                <a:gd name="T67" fmla="*/ 20 h 856"/>
                <a:gd name="T68" fmla="*/ 0 w 491"/>
                <a:gd name="T69" fmla="*/ 2 h 856"/>
                <a:gd name="T70" fmla="*/ 0 w 491"/>
                <a:gd name="T71" fmla="*/ 1 h 856"/>
                <a:gd name="T72" fmla="*/ 3 w 491"/>
                <a:gd name="T73" fmla="*/ 0 h 856"/>
                <a:gd name="T74" fmla="*/ 3 w 491"/>
                <a:gd name="T75" fmla="*/ 2 h 856"/>
                <a:gd name="T76" fmla="*/ 3 w 491"/>
                <a:gd name="T77" fmla="*/ 8 h 856"/>
                <a:gd name="T78" fmla="*/ 3 w 491"/>
                <a:gd name="T79" fmla="*/ 9 h 856"/>
                <a:gd name="T80" fmla="*/ 4 w 491"/>
                <a:gd name="T81" fmla="*/ 8 h 856"/>
                <a:gd name="T82" fmla="*/ 5 w 491"/>
                <a:gd name="T83" fmla="*/ 8 h 856"/>
                <a:gd name="T84" fmla="*/ 7 w 491"/>
                <a:gd name="T85" fmla="*/ 7 h 856"/>
                <a:gd name="T86" fmla="*/ 8 w 491"/>
                <a:gd name="T87" fmla="*/ 7 h 856"/>
                <a:gd name="T88" fmla="*/ 9 w 491"/>
                <a:gd name="T89" fmla="*/ 7 h 856"/>
                <a:gd name="T90" fmla="*/ 10 w 491"/>
                <a:gd name="T91" fmla="*/ 8 h 856"/>
                <a:gd name="T92" fmla="*/ 11 w 491"/>
                <a:gd name="T93" fmla="*/ 9 h 856"/>
                <a:gd name="T94" fmla="*/ 12 w 491"/>
                <a:gd name="T95" fmla="*/ 10 h 856"/>
                <a:gd name="T96" fmla="*/ 13 w 491"/>
                <a:gd name="T97" fmla="*/ 11 h 856"/>
                <a:gd name="T98" fmla="*/ 13 w 491"/>
                <a:gd name="T99" fmla="*/ 12 h 856"/>
                <a:gd name="T100" fmla="*/ 14 w 491"/>
                <a:gd name="T101" fmla="*/ 14 h 8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91" h="856">
                  <a:moveTo>
                    <a:pt x="391" y="541"/>
                  </a:moveTo>
                  <a:lnTo>
                    <a:pt x="390" y="514"/>
                  </a:lnTo>
                  <a:lnTo>
                    <a:pt x="389" y="490"/>
                  </a:lnTo>
                  <a:lnTo>
                    <a:pt x="386" y="467"/>
                  </a:lnTo>
                  <a:lnTo>
                    <a:pt x="383" y="448"/>
                  </a:lnTo>
                  <a:lnTo>
                    <a:pt x="379" y="431"/>
                  </a:lnTo>
                  <a:lnTo>
                    <a:pt x="373" y="415"/>
                  </a:lnTo>
                  <a:lnTo>
                    <a:pt x="366" y="400"/>
                  </a:lnTo>
                  <a:lnTo>
                    <a:pt x="357" y="387"/>
                  </a:lnTo>
                  <a:lnTo>
                    <a:pt x="353" y="382"/>
                  </a:lnTo>
                  <a:lnTo>
                    <a:pt x="349" y="376"/>
                  </a:lnTo>
                  <a:lnTo>
                    <a:pt x="344" y="372"/>
                  </a:lnTo>
                  <a:lnTo>
                    <a:pt x="338" y="366"/>
                  </a:lnTo>
                  <a:lnTo>
                    <a:pt x="326" y="358"/>
                  </a:lnTo>
                  <a:lnTo>
                    <a:pt x="312" y="350"/>
                  </a:lnTo>
                  <a:lnTo>
                    <a:pt x="297" y="345"/>
                  </a:lnTo>
                  <a:lnTo>
                    <a:pt x="281" y="341"/>
                  </a:lnTo>
                  <a:lnTo>
                    <a:pt x="265" y="338"/>
                  </a:lnTo>
                  <a:lnTo>
                    <a:pt x="249" y="337"/>
                  </a:lnTo>
                  <a:lnTo>
                    <a:pt x="239" y="338"/>
                  </a:lnTo>
                  <a:lnTo>
                    <a:pt x="228" y="339"/>
                  </a:lnTo>
                  <a:lnTo>
                    <a:pt x="218" y="340"/>
                  </a:lnTo>
                  <a:lnTo>
                    <a:pt x="208" y="343"/>
                  </a:lnTo>
                  <a:lnTo>
                    <a:pt x="197" y="345"/>
                  </a:lnTo>
                  <a:lnTo>
                    <a:pt x="187" y="349"/>
                  </a:lnTo>
                  <a:lnTo>
                    <a:pt x="177" y="353"/>
                  </a:lnTo>
                  <a:lnTo>
                    <a:pt x="167" y="358"/>
                  </a:lnTo>
                  <a:lnTo>
                    <a:pt x="158" y="364"/>
                  </a:lnTo>
                  <a:lnTo>
                    <a:pt x="149" y="371"/>
                  </a:lnTo>
                  <a:lnTo>
                    <a:pt x="140" y="377"/>
                  </a:lnTo>
                  <a:lnTo>
                    <a:pt x="132" y="383"/>
                  </a:lnTo>
                  <a:lnTo>
                    <a:pt x="125" y="390"/>
                  </a:lnTo>
                  <a:lnTo>
                    <a:pt x="118" y="397"/>
                  </a:lnTo>
                  <a:lnTo>
                    <a:pt x="112" y="405"/>
                  </a:lnTo>
                  <a:lnTo>
                    <a:pt x="106" y="412"/>
                  </a:lnTo>
                  <a:lnTo>
                    <a:pt x="106" y="707"/>
                  </a:lnTo>
                  <a:lnTo>
                    <a:pt x="112" y="715"/>
                  </a:lnTo>
                  <a:lnTo>
                    <a:pt x="118" y="722"/>
                  </a:lnTo>
                  <a:lnTo>
                    <a:pt x="125" y="728"/>
                  </a:lnTo>
                  <a:lnTo>
                    <a:pt x="132" y="734"/>
                  </a:lnTo>
                  <a:lnTo>
                    <a:pt x="140" y="740"/>
                  </a:lnTo>
                  <a:lnTo>
                    <a:pt x="149" y="746"/>
                  </a:lnTo>
                  <a:lnTo>
                    <a:pt x="158" y="751"/>
                  </a:lnTo>
                  <a:lnTo>
                    <a:pt x="167" y="756"/>
                  </a:lnTo>
                  <a:lnTo>
                    <a:pt x="177" y="761"/>
                  </a:lnTo>
                  <a:lnTo>
                    <a:pt x="187" y="765"/>
                  </a:lnTo>
                  <a:lnTo>
                    <a:pt x="196" y="768"/>
                  </a:lnTo>
                  <a:lnTo>
                    <a:pt x="207" y="771"/>
                  </a:lnTo>
                  <a:lnTo>
                    <a:pt x="217" y="773"/>
                  </a:lnTo>
                  <a:lnTo>
                    <a:pt x="227" y="775"/>
                  </a:lnTo>
                  <a:lnTo>
                    <a:pt x="237" y="776"/>
                  </a:lnTo>
                  <a:lnTo>
                    <a:pt x="247" y="776"/>
                  </a:lnTo>
                  <a:lnTo>
                    <a:pt x="262" y="775"/>
                  </a:lnTo>
                  <a:lnTo>
                    <a:pt x="276" y="772"/>
                  </a:lnTo>
                  <a:lnTo>
                    <a:pt x="291" y="768"/>
                  </a:lnTo>
                  <a:lnTo>
                    <a:pt x="306" y="762"/>
                  </a:lnTo>
                  <a:lnTo>
                    <a:pt x="320" y="755"/>
                  </a:lnTo>
                  <a:lnTo>
                    <a:pt x="331" y="746"/>
                  </a:lnTo>
                  <a:lnTo>
                    <a:pt x="342" y="736"/>
                  </a:lnTo>
                  <a:lnTo>
                    <a:pt x="351" y="726"/>
                  </a:lnTo>
                  <a:lnTo>
                    <a:pt x="358" y="713"/>
                  </a:lnTo>
                  <a:lnTo>
                    <a:pt x="366" y="698"/>
                  </a:lnTo>
                  <a:lnTo>
                    <a:pt x="372" y="679"/>
                  </a:lnTo>
                  <a:lnTo>
                    <a:pt x="379" y="658"/>
                  </a:lnTo>
                  <a:lnTo>
                    <a:pt x="381" y="647"/>
                  </a:lnTo>
                  <a:lnTo>
                    <a:pt x="384" y="634"/>
                  </a:lnTo>
                  <a:lnTo>
                    <a:pt x="386" y="621"/>
                  </a:lnTo>
                  <a:lnTo>
                    <a:pt x="387" y="607"/>
                  </a:lnTo>
                  <a:lnTo>
                    <a:pt x="390" y="575"/>
                  </a:lnTo>
                  <a:lnTo>
                    <a:pt x="391" y="541"/>
                  </a:lnTo>
                  <a:close/>
                  <a:moveTo>
                    <a:pt x="491" y="547"/>
                  </a:moveTo>
                  <a:lnTo>
                    <a:pt x="490" y="564"/>
                  </a:lnTo>
                  <a:lnTo>
                    <a:pt x="490" y="580"/>
                  </a:lnTo>
                  <a:lnTo>
                    <a:pt x="488" y="597"/>
                  </a:lnTo>
                  <a:lnTo>
                    <a:pt x="487" y="613"/>
                  </a:lnTo>
                  <a:lnTo>
                    <a:pt x="484" y="629"/>
                  </a:lnTo>
                  <a:lnTo>
                    <a:pt x="482" y="644"/>
                  </a:lnTo>
                  <a:lnTo>
                    <a:pt x="478" y="658"/>
                  </a:lnTo>
                  <a:lnTo>
                    <a:pt x="475" y="673"/>
                  </a:lnTo>
                  <a:lnTo>
                    <a:pt x="471" y="688"/>
                  </a:lnTo>
                  <a:lnTo>
                    <a:pt x="466" y="701"/>
                  </a:lnTo>
                  <a:lnTo>
                    <a:pt x="461" y="714"/>
                  </a:lnTo>
                  <a:lnTo>
                    <a:pt x="455" y="726"/>
                  </a:lnTo>
                  <a:lnTo>
                    <a:pt x="449" y="738"/>
                  </a:lnTo>
                  <a:lnTo>
                    <a:pt x="443" y="749"/>
                  </a:lnTo>
                  <a:lnTo>
                    <a:pt x="436" y="760"/>
                  </a:lnTo>
                  <a:lnTo>
                    <a:pt x="429" y="770"/>
                  </a:lnTo>
                  <a:lnTo>
                    <a:pt x="422" y="780"/>
                  </a:lnTo>
                  <a:lnTo>
                    <a:pt x="414" y="789"/>
                  </a:lnTo>
                  <a:lnTo>
                    <a:pt x="405" y="799"/>
                  </a:lnTo>
                  <a:lnTo>
                    <a:pt x="395" y="807"/>
                  </a:lnTo>
                  <a:lnTo>
                    <a:pt x="386" y="814"/>
                  </a:lnTo>
                  <a:lnTo>
                    <a:pt x="377" y="821"/>
                  </a:lnTo>
                  <a:lnTo>
                    <a:pt x="367" y="827"/>
                  </a:lnTo>
                  <a:lnTo>
                    <a:pt x="357" y="833"/>
                  </a:lnTo>
                  <a:lnTo>
                    <a:pt x="346" y="839"/>
                  </a:lnTo>
                  <a:lnTo>
                    <a:pt x="335" y="843"/>
                  </a:lnTo>
                  <a:lnTo>
                    <a:pt x="324" y="847"/>
                  </a:lnTo>
                  <a:lnTo>
                    <a:pt x="313" y="850"/>
                  </a:lnTo>
                  <a:lnTo>
                    <a:pt x="300" y="852"/>
                  </a:lnTo>
                  <a:lnTo>
                    <a:pt x="288" y="854"/>
                  </a:lnTo>
                  <a:lnTo>
                    <a:pt x="276" y="855"/>
                  </a:lnTo>
                  <a:lnTo>
                    <a:pt x="263" y="856"/>
                  </a:lnTo>
                  <a:lnTo>
                    <a:pt x="252" y="855"/>
                  </a:lnTo>
                  <a:lnTo>
                    <a:pt x="241" y="854"/>
                  </a:lnTo>
                  <a:lnTo>
                    <a:pt x="230" y="852"/>
                  </a:lnTo>
                  <a:lnTo>
                    <a:pt x="219" y="850"/>
                  </a:lnTo>
                  <a:lnTo>
                    <a:pt x="207" y="847"/>
                  </a:lnTo>
                  <a:lnTo>
                    <a:pt x="195" y="843"/>
                  </a:lnTo>
                  <a:lnTo>
                    <a:pt x="184" y="839"/>
                  </a:lnTo>
                  <a:lnTo>
                    <a:pt x="173" y="834"/>
                  </a:lnTo>
                  <a:lnTo>
                    <a:pt x="163" y="828"/>
                  </a:lnTo>
                  <a:lnTo>
                    <a:pt x="153" y="822"/>
                  </a:lnTo>
                  <a:lnTo>
                    <a:pt x="143" y="816"/>
                  </a:lnTo>
                  <a:lnTo>
                    <a:pt x="135" y="810"/>
                  </a:lnTo>
                  <a:lnTo>
                    <a:pt x="126" y="803"/>
                  </a:lnTo>
                  <a:lnTo>
                    <a:pt x="119" y="796"/>
                  </a:lnTo>
                  <a:lnTo>
                    <a:pt x="112" y="787"/>
                  </a:lnTo>
                  <a:lnTo>
                    <a:pt x="106" y="779"/>
                  </a:lnTo>
                  <a:lnTo>
                    <a:pt x="104" y="788"/>
                  </a:lnTo>
                  <a:lnTo>
                    <a:pt x="103" y="797"/>
                  </a:lnTo>
                  <a:lnTo>
                    <a:pt x="102" y="805"/>
                  </a:lnTo>
                  <a:lnTo>
                    <a:pt x="101" y="812"/>
                  </a:lnTo>
                  <a:lnTo>
                    <a:pt x="99" y="818"/>
                  </a:lnTo>
                  <a:lnTo>
                    <a:pt x="96" y="826"/>
                  </a:lnTo>
                  <a:lnTo>
                    <a:pt x="93" y="834"/>
                  </a:lnTo>
                  <a:lnTo>
                    <a:pt x="89" y="842"/>
                  </a:lnTo>
                  <a:lnTo>
                    <a:pt x="0" y="842"/>
                  </a:lnTo>
                  <a:lnTo>
                    <a:pt x="4" y="831"/>
                  </a:lnTo>
                  <a:lnTo>
                    <a:pt x="8" y="819"/>
                  </a:lnTo>
                  <a:lnTo>
                    <a:pt x="10" y="805"/>
                  </a:lnTo>
                  <a:lnTo>
                    <a:pt x="13" y="789"/>
                  </a:lnTo>
                  <a:lnTo>
                    <a:pt x="15" y="772"/>
                  </a:lnTo>
                  <a:lnTo>
                    <a:pt x="16" y="751"/>
                  </a:lnTo>
                  <a:lnTo>
                    <a:pt x="17" y="727"/>
                  </a:lnTo>
                  <a:lnTo>
                    <a:pt x="17" y="699"/>
                  </a:lnTo>
                  <a:lnTo>
                    <a:pt x="17" y="134"/>
                  </a:lnTo>
                  <a:lnTo>
                    <a:pt x="16" y="108"/>
                  </a:lnTo>
                  <a:lnTo>
                    <a:pt x="15" y="85"/>
                  </a:lnTo>
                  <a:lnTo>
                    <a:pt x="13" y="65"/>
                  </a:lnTo>
                  <a:lnTo>
                    <a:pt x="9" y="47"/>
                  </a:lnTo>
                  <a:lnTo>
                    <a:pt x="6" y="34"/>
                  </a:lnTo>
                  <a:lnTo>
                    <a:pt x="4" y="25"/>
                  </a:lnTo>
                  <a:lnTo>
                    <a:pt x="2" y="19"/>
                  </a:lnTo>
                  <a:lnTo>
                    <a:pt x="2" y="17"/>
                  </a:lnTo>
                  <a:lnTo>
                    <a:pt x="91" y="0"/>
                  </a:lnTo>
                  <a:lnTo>
                    <a:pt x="91" y="2"/>
                  </a:lnTo>
                  <a:lnTo>
                    <a:pt x="93" y="9"/>
                  </a:lnTo>
                  <a:lnTo>
                    <a:pt x="95" y="20"/>
                  </a:lnTo>
                  <a:lnTo>
                    <a:pt x="99" y="35"/>
                  </a:lnTo>
                  <a:lnTo>
                    <a:pt x="103" y="55"/>
                  </a:lnTo>
                  <a:lnTo>
                    <a:pt x="105" y="78"/>
                  </a:lnTo>
                  <a:lnTo>
                    <a:pt x="106" y="105"/>
                  </a:lnTo>
                  <a:lnTo>
                    <a:pt x="107" y="136"/>
                  </a:lnTo>
                  <a:lnTo>
                    <a:pt x="107" y="270"/>
                  </a:lnTo>
                  <a:lnTo>
                    <a:pt x="107" y="281"/>
                  </a:lnTo>
                  <a:lnTo>
                    <a:pt x="106" y="291"/>
                  </a:lnTo>
                  <a:lnTo>
                    <a:pt x="106" y="302"/>
                  </a:lnTo>
                  <a:lnTo>
                    <a:pt x="106" y="312"/>
                  </a:lnTo>
                  <a:lnTo>
                    <a:pt x="105" y="328"/>
                  </a:lnTo>
                  <a:lnTo>
                    <a:pt x="104" y="333"/>
                  </a:lnTo>
                  <a:lnTo>
                    <a:pt x="125" y="314"/>
                  </a:lnTo>
                  <a:lnTo>
                    <a:pt x="146" y="297"/>
                  </a:lnTo>
                  <a:lnTo>
                    <a:pt x="155" y="291"/>
                  </a:lnTo>
                  <a:lnTo>
                    <a:pt x="165" y="284"/>
                  </a:lnTo>
                  <a:lnTo>
                    <a:pt x="175" y="279"/>
                  </a:lnTo>
                  <a:lnTo>
                    <a:pt x="184" y="274"/>
                  </a:lnTo>
                  <a:lnTo>
                    <a:pt x="194" y="270"/>
                  </a:lnTo>
                  <a:lnTo>
                    <a:pt x="205" y="266"/>
                  </a:lnTo>
                  <a:lnTo>
                    <a:pt x="215" y="262"/>
                  </a:lnTo>
                  <a:lnTo>
                    <a:pt x="225" y="260"/>
                  </a:lnTo>
                  <a:lnTo>
                    <a:pt x="235" y="258"/>
                  </a:lnTo>
                  <a:lnTo>
                    <a:pt x="246" y="256"/>
                  </a:lnTo>
                  <a:lnTo>
                    <a:pt x="257" y="256"/>
                  </a:lnTo>
                  <a:lnTo>
                    <a:pt x="269" y="255"/>
                  </a:lnTo>
                  <a:lnTo>
                    <a:pt x="281" y="256"/>
                  </a:lnTo>
                  <a:lnTo>
                    <a:pt x="294" y="256"/>
                  </a:lnTo>
                  <a:lnTo>
                    <a:pt x="307" y="258"/>
                  </a:lnTo>
                  <a:lnTo>
                    <a:pt x="318" y="260"/>
                  </a:lnTo>
                  <a:lnTo>
                    <a:pt x="330" y="263"/>
                  </a:lnTo>
                  <a:lnTo>
                    <a:pt x="340" y="267"/>
                  </a:lnTo>
                  <a:lnTo>
                    <a:pt x="351" y="272"/>
                  </a:lnTo>
                  <a:lnTo>
                    <a:pt x="361" y="276"/>
                  </a:lnTo>
                  <a:lnTo>
                    <a:pt x="371" y="281"/>
                  </a:lnTo>
                  <a:lnTo>
                    <a:pt x="381" y="287"/>
                  </a:lnTo>
                  <a:lnTo>
                    <a:pt x="390" y="294"/>
                  </a:lnTo>
                  <a:lnTo>
                    <a:pt x="399" y="301"/>
                  </a:lnTo>
                  <a:lnTo>
                    <a:pt x="408" y="308"/>
                  </a:lnTo>
                  <a:lnTo>
                    <a:pt x="416" y="316"/>
                  </a:lnTo>
                  <a:lnTo>
                    <a:pt x="424" y="325"/>
                  </a:lnTo>
                  <a:lnTo>
                    <a:pt x="431" y="334"/>
                  </a:lnTo>
                  <a:lnTo>
                    <a:pt x="438" y="343"/>
                  </a:lnTo>
                  <a:lnTo>
                    <a:pt x="445" y="354"/>
                  </a:lnTo>
                  <a:lnTo>
                    <a:pt x="451" y="364"/>
                  </a:lnTo>
                  <a:lnTo>
                    <a:pt x="457" y="376"/>
                  </a:lnTo>
                  <a:lnTo>
                    <a:pt x="462" y="388"/>
                  </a:lnTo>
                  <a:lnTo>
                    <a:pt x="467" y="400"/>
                  </a:lnTo>
                  <a:lnTo>
                    <a:pt x="471" y="413"/>
                  </a:lnTo>
                  <a:lnTo>
                    <a:pt x="475" y="426"/>
                  </a:lnTo>
                  <a:lnTo>
                    <a:pt x="479" y="440"/>
                  </a:lnTo>
                  <a:lnTo>
                    <a:pt x="482" y="454"/>
                  </a:lnTo>
                  <a:lnTo>
                    <a:pt x="485" y="468"/>
                  </a:lnTo>
                  <a:lnTo>
                    <a:pt x="487" y="484"/>
                  </a:lnTo>
                  <a:lnTo>
                    <a:pt x="489" y="499"/>
                  </a:lnTo>
                  <a:lnTo>
                    <a:pt x="490" y="515"/>
                  </a:lnTo>
                  <a:lnTo>
                    <a:pt x="490" y="530"/>
                  </a:lnTo>
                  <a:lnTo>
                    <a:pt x="491" y="547"/>
                  </a:lnTo>
                  <a:close/>
                </a:path>
              </a:pathLst>
            </a:custGeom>
            <a:solidFill>
              <a:srgbClr val="C56767"/>
            </a:solidFill>
            <a:ln w="9525">
              <a:noFill/>
              <a:round/>
              <a:headEnd/>
              <a:tailEnd/>
            </a:ln>
          </p:spPr>
          <p:txBody>
            <a:bodyPr/>
            <a:lstStyle/>
            <a:p>
              <a:endParaRPr lang="en-US"/>
            </a:p>
          </p:txBody>
        </p:sp>
        <p:sp>
          <p:nvSpPr>
            <p:cNvPr id="569" name="Freeform 581"/>
            <p:cNvSpPr>
              <a:spLocks noEditPoints="1"/>
            </p:cNvSpPr>
            <p:nvPr userDrawn="1"/>
          </p:nvSpPr>
          <p:spPr bwMode="auto">
            <a:xfrm>
              <a:off x="2848" y="1646"/>
              <a:ext cx="77" cy="100"/>
            </a:xfrm>
            <a:custGeom>
              <a:avLst/>
              <a:gdLst>
                <a:gd name="T0" fmla="*/ 10 w 461"/>
                <a:gd name="T1" fmla="*/ 6 h 601"/>
                <a:gd name="T2" fmla="*/ 10 w 461"/>
                <a:gd name="T3" fmla="*/ 4 h 601"/>
                <a:gd name="T4" fmla="*/ 10 w 461"/>
                <a:gd name="T5" fmla="*/ 3 h 601"/>
                <a:gd name="T6" fmla="*/ 9 w 461"/>
                <a:gd name="T7" fmla="*/ 2 h 601"/>
                <a:gd name="T8" fmla="*/ 8 w 461"/>
                <a:gd name="T9" fmla="*/ 2 h 601"/>
                <a:gd name="T10" fmla="*/ 6 w 461"/>
                <a:gd name="T11" fmla="*/ 2 h 601"/>
                <a:gd name="T12" fmla="*/ 5 w 461"/>
                <a:gd name="T13" fmla="*/ 2 h 601"/>
                <a:gd name="T14" fmla="*/ 4 w 461"/>
                <a:gd name="T15" fmla="*/ 3 h 601"/>
                <a:gd name="T16" fmla="*/ 4 w 461"/>
                <a:gd name="T17" fmla="*/ 4 h 601"/>
                <a:gd name="T18" fmla="*/ 3 w 461"/>
                <a:gd name="T19" fmla="*/ 5 h 601"/>
                <a:gd name="T20" fmla="*/ 3 w 461"/>
                <a:gd name="T21" fmla="*/ 7 h 601"/>
                <a:gd name="T22" fmla="*/ 3 w 461"/>
                <a:gd name="T23" fmla="*/ 9 h 601"/>
                <a:gd name="T24" fmla="*/ 3 w 461"/>
                <a:gd name="T25" fmla="*/ 11 h 601"/>
                <a:gd name="T26" fmla="*/ 3 w 461"/>
                <a:gd name="T27" fmla="*/ 12 h 601"/>
                <a:gd name="T28" fmla="*/ 4 w 461"/>
                <a:gd name="T29" fmla="*/ 13 h 601"/>
                <a:gd name="T30" fmla="*/ 4 w 461"/>
                <a:gd name="T31" fmla="*/ 13 h 601"/>
                <a:gd name="T32" fmla="*/ 5 w 461"/>
                <a:gd name="T33" fmla="*/ 14 h 601"/>
                <a:gd name="T34" fmla="*/ 6 w 461"/>
                <a:gd name="T35" fmla="*/ 14 h 601"/>
                <a:gd name="T36" fmla="*/ 7 w 461"/>
                <a:gd name="T37" fmla="*/ 14 h 601"/>
                <a:gd name="T38" fmla="*/ 8 w 461"/>
                <a:gd name="T39" fmla="*/ 15 h 601"/>
                <a:gd name="T40" fmla="*/ 9 w 461"/>
                <a:gd name="T41" fmla="*/ 14 h 601"/>
                <a:gd name="T42" fmla="*/ 11 w 461"/>
                <a:gd name="T43" fmla="*/ 14 h 601"/>
                <a:gd name="T44" fmla="*/ 13 w 461"/>
                <a:gd name="T45" fmla="*/ 15 h 601"/>
                <a:gd name="T46" fmla="*/ 12 w 461"/>
                <a:gd name="T47" fmla="*/ 15 h 601"/>
                <a:gd name="T48" fmla="*/ 11 w 461"/>
                <a:gd name="T49" fmla="*/ 16 h 601"/>
                <a:gd name="T50" fmla="*/ 10 w 461"/>
                <a:gd name="T51" fmla="*/ 16 h 601"/>
                <a:gd name="T52" fmla="*/ 9 w 461"/>
                <a:gd name="T53" fmla="*/ 16 h 601"/>
                <a:gd name="T54" fmla="*/ 8 w 461"/>
                <a:gd name="T55" fmla="*/ 17 h 601"/>
                <a:gd name="T56" fmla="*/ 6 w 461"/>
                <a:gd name="T57" fmla="*/ 17 h 601"/>
                <a:gd name="T58" fmla="*/ 5 w 461"/>
                <a:gd name="T59" fmla="*/ 16 h 601"/>
                <a:gd name="T60" fmla="*/ 4 w 461"/>
                <a:gd name="T61" fmla="*/ 16 h 601"/>
                <a:gd name="T62" fmla="*/ 3 w 461"/>
                <a:gd name="T63" fmla="*/ 16 h 601"/>
                <a:gd name="T64" fmla="*/ 2 w 461"/>
                <a:gd name="T65" fmla="*/ 15 h 601"/>
                <a:gd name="T66" fmla="*/ 2 w 461"/>
                <a:gd name="T67" fmla="*/ 14 h 601"/>
                <a:gd name="T68" fmla="*/ 1 w 461"/>
                <a:gd name="T69" fmla="*/ 13 h 601"/>
                <a:gd name="T70" fmla="*/ 1 w 461"/>
                <a:gd name="T71" fmla="*/ 12 h 601"/>
                <a:gd name="T72" fmla="*/ 0 w 461"/>
                <a:gd name="T73" fmla="*/ 11 h 601"/>
                <a:gd name="T74" fmla="*/ 0 w 461"/>
                <a:gd name="T75" fmla="*/ 10 h 601"/>
                <a:gd name="T76" fmla="*/ 0 w 461"/>
                <a:gd name="T77" fmla="*/ 8 h 601"/>
                <a:gd name="T78" fmla="*/ 0 w 461"/>
                <a:gd name="T79" fmla="*/ 7 h 601"/>
                <a:gd name="T80" fmla="*/ 0 w 461"/>
                <a:gd name="T81" fmla="*/ 5 h 601"/>
                <a:gd name="T82" fmla="*/ 1 w 461"/>
                <a:gd name="T83" fmla="*/ 4 h 601"/>
                <a:gd name="T84" fmla="*/ 1 w 461"/>
                <a:gd name="T85" fmla="*/ 3 h 601"/>
                <a:gd name="T86" fmla="*/ 2 w 461"/>
                <a:gd name="T87" fmla="*/ 2 h 601"/>
                <a:gd name="T88" fmla="*/ 2 w 461"/>
                <a:gd name="T89" fmla="*/ 2 h 601"/>
                <a:gd name="T90" fmla="*/ 3 w 461"/>
                <a:gd name="T91" fmla="*/ 1 h 601"/>
                <a:gd name="T92" fmla="*/ 4 w 461"/>
                <a:gd name="T93" fmla="*/ 0 h 601"/>
                <a:gd name="T94" fmla="*/ 5 w 461"/>
                <a:gd name="T95" fmla="*/ 0 h 601"/>
                <a:gd name="T96" fmla="*/ 6 w 461"/>
                <a:gd name="T97" fmla="*/ 0 h 601"/>
                <a:gd name="T98" fmla="*/ 7 w 461"/>
                <a:gd name="T99" fmla="*/ 0 h 601"/>
                <a:gd name="T100" fmla="*/ 8 w 461"/>
                <a:gd name="T101" fmla="*/ 0 h 601"/>
                <a:gd name="T102" fmla="*/ 9 w 461"/>
                <a:gd name="T103" fmla="*/ 0 h 601"/>
                <a:gd name="T104" fmla="*/ 10 w 461"/>
                <a:gd name="T105" fmla="*/ 1 h 601"/>
                <a:gd name="T106" fmla="*/ 10 w 461"/>
                <a:gd name="T107" fmla="*/ 1 h 601"/>
                <a:gd name="T108" fmla="*/ 11 w 461"/>
                <a:gd name="T109" fmla="*/ 2 h 601"/>
                <a:gd name="T110" fmla="*/ 12 w 461"/>
                <a:gd name="T111" fmla="*/ 2 h 601"/>
                <a:gd name="T112" fmla="*/ 12 w 461"/>
                <a:gd name="T113" fmla="*/ 3 h 601"/>
                <a:gd name="T114" fmla="*/ 13 w 461"/>
                <a:gd name="T115" fmla="*/ 5 h 601"/>
                <a:gd name="T116" fmla="*/ 13 w 461"/>
                <a:gd name="T117" fmla="*/ 6 h 601"/>
                <a:gd name="T118" fmla="*/ 13 w 461"/>
                <a:gd name="T119" fmla="*/ 8 h 601"/>
                <a:gd name="T120" fmla="*/ 3 w 461"/>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1" h="601">
                  <a:moveTo>
                    <a:pt x="365" y="249"/>
                  </a:moveTo>
                  <a:lnTo>
                    <a:pt x="364" y="227"/>
                  </a:lnTo>
                  <a:lnTo>
                    <a:pt x="363" y="206"/>
                  </a:lnTo>
                  <a:lnTo>
                    <a:pt x="361" y="188"/>
                  </a:lnTo>
                  <a:lnTo>
                    <a:pt x="358" y="172"/>
                  </a:lnTo>
                  <a:lnTo>
                    <a:pt x="354" y="158"/>
                  </a:lnTo>
                  <a:lnTo>
                    <a:pt x="350" y="145"/>
                  </a:lnTo>
                  <a:lnTo>
                    <a:pt x="345" y="133"/>
                  </a:lnTo>
                  <a:lnTo>
                    <a:pt x="339" y="122"/>
                  </a:lnTo>
                  <a:lnTo>
                    <a:pt x="331" y="110"/>
                  </a:lnTo>
                  <a:lnTo>
                    <a:pt x="321" y="100"/>
                  </a:lnTo>
                  <a:lnTo>
                    <a:pt x="310" y="92"/>
                  </a:lnTo>
                  <a:lnTo>
                    <a:pt x="297" y="84"/>
                  </a:lnTo>
                  <a:lnTo>
                    <a:pt x="282" y="78"/>
                  </a:lnTo>
                  <a:lnTo>
                    <a:pt x="267" y="74"/>
                  </a:lnTo>
                  <a:lnTo>
                    <a:pt x="252" y="71"/>
                  </a:lnTo>
                  <a:lnTo>
                    <a:pt x="235" y="71"/>
                  </a:lnTo>
                  <a:lnTo>
                    <a:pt x="220" y="71"/>
                  </a:lnTo>
                  <a:lnTo>
                    <a:pt x="206" y="73"/>
                  </a:lnTo>
                  <a:lnTo>
                    <a:pt x="193" y="77"/>
                  </a:lnTo>
                  <a:lnTo>
                    <a:pt x="180" y="82"/>
                  </a:lnTo>
                  <a:lnTo>
                    <a:pt x="168" y="88"/>
                  </a:lnTo>
                  <a:lnTo>
                    <a:pt x="158" y="95"/>
                  </a:lnTo>
                  <a:lnTo>
                    <a:pt x="148" y="104"/>
                  </a:lnTo>
                  <a:lnTo>
                    <a:pt x="139" y="115"/>
                  </a:lnTo>
                  <a:lnTo>
                    <a:pt x="132" y="128"/>
                  </a:lnTo>
                  <a:lnTo>
                    <a:pt x="125" y="141"/>
                  </a:lnTo>
                  <a:lnTo>
                    <a:pt x="119" y="155"/>
                  </a:lnTo>
                  <a:lnTo>
                    <a:pt x="114" y="171"/>
                  </a:lnTo>
                  <a:lnTo>
                    <a:pt x="110" y="188"/>
                  </a:lnTo>
                  <a:lnTo>
                    <a:pt x="107" y="207"/>
                  </a:lnTo>
                  <a:lnTo>
                    <a:pt x="105" y="228"/>
                  </a:lnTo>
                  <a:lnTo>
                    <a:pt x="103" y="249"/>
                  </a:lnTo>
                  <a:lnTo>
                    <a:pt x="365" y="249"/>
                  </a:lnTo>
                  <a:close/>
                  <a:moveTo>
                    <a:pt x="103" y="317"/>
                  </a:moveTo>
                  <a:lnTo>
                    <a:pt x="103" y="331"/>
                  </a:lnTo>
                  <a:lnTo>
                    <a:pt x="104" y="351"/>
                  </a:lnTo>
                  <a:lnTo>
                    <a:pt x="105" y="369"/>
                  </a:lnTo>
                  <a:lnTo>
                    <a:pt x="106" y="386"/>
                  </a:lnTo>
                  <a:lnTo>
                    <a:pt x="109" y="402"/>
                  </a:lnTo>
                  <a:lnTo>
                    <a:pt x="112" y="417"/>
                  </a:lnTo>
                  <a:lnTo>
                    <a:pt x="117" y="431"/>
                  </a:lnTo>
                  <a:lnTo>
                    <a:pt x="123" y="445"/>
                  </a:lnTo>
                  <a:lnTo>
                    <a:pt x="129" y="457"/>
                  </a:lnTo>
                  <a:lnTo>
                    <a:pt x="136" y="465"/>
                  </a:lnTo>
                  <a:lnTo>
                    <a:pt x="142" y="474"/>
                  </a:lnTo>
                  <a:lnTo>
                    <a:pt x="149" y="481"/>
                  </a:lnTo>
                  <a:lnTo>
                    <a:pt x="157" y="488"/>
                  </a:lnTo>
                  <a:lnTo>
                    <a:pt x="165" y="495"/>
                  </a:lnTo>
                  <a:lnTo>
                    <a:pt x="173" y="500"/>
                  </a:lnTo>
                  <a:lnTo>
                    <a:pt x="181" y="505"/>
                  </a:lnTo>
                  <a:lnTo>
                    <a:pt x="192" y="510"/>
                  </a:lnTo>
                  <a:lnTo>
                    <a:pt x="201" y="514"/>
                  </a:lnTo>
                  <a:lnTo>
                    <a:pt x="210" y="517"/>
                  </a:lnTo>
                  <a:lnTo>
                    <a:pt x="220" y="520"/>
                  </a:lnTo>
                  <a:lnTo>
                    <a:pt x="230" y="522"/>
                  </a:lnTo>
                  <a:lnTo>
                    <a:pt x="240" y="524"/>
                  </a:lnTo>
                  <a:lnTo>
                    <a:pt x="251" y="525"/>
                  </a:lnTo>
                  <a:lnTo>
                    <a:pt x="261" y="526"/>
                  </a:lnTo>
                  <a:lnTo>
                    <a:pt x="272" y="526"/>
                  </a:lnTo>
                  <a:lnTo>
                    <a:pt x="293" y="525"/>
                  </a:lnTo>
                  <a:lnTo>
                    <a:pt x="312" y="523"/>
                  </a:lnTo>
                  <a:lnTo>
                    <a:pt x="330" y="519"/>
                  </a:lnTo>
                  <a:lnTo>
                    <a:pt x="348" y="513"/>
                  </a:lnTo>
                  <a:lnTo>
                    <a:pt x="365" y="505"/>
                  </a:lnTo>
                  <a:lnTo>
                    <a:pt x="382" y="496"/>
                  </a:lnTo>
                  <a:lnTo>
                    <a:pt x="398" y="485"/>
                  </a:lnTo>
                  <a:lnTo>
                    <a:pt x="413" y="473"/>
                  </a:lnTo>
                  <a:lnTo>
                    <a:pt x="447" y="530"/>
                  </a:lnTo>
                  <a:lnTo>
                    <a:pt x="438" y="538"/>
                  </a:lnTo>
                  <a:lnTo>
                    <a:pt x="428" y="547"/>
                  </a:lnTo>
                  <a:lnTo>
                    <a:pt x="417" y="554"/>
                  </a:lnTo>
                  <a:lnTo>
                    <a:pt x="407" y="561"/>
                  </a:lnTo>
                  <a:lnTo>
                    <a:pt x="396" y="567"/>
                  </a:lnTo>
                  <a:lnTo>
                    <a:pt x="383" y="573"/>
                  </a:lnTo>
                  <a:lnTo>
                    <a:pt x="371" y="578"/>
                  </a:lnTo>
                  <a:lnTo>
                    <a:pt x="359" y="583"/>
                  </a:lnTo>
                  <a:lnTo>
                    <a:pt x="347" y="587"/>
                  </a:lnTo>
                  <a:lnTo>
                    <a:pt x="334" y="591"/>
                  </a:lnTo>
                  <a:lnTo>
                    <a:pt x="321" y="594"/>
                  </a:lnTo>
                  <a:lnTo>
                    <a:pt x="308" y="597"/>
                  </a:lnTo>
                  <a:lnTo>
                    <a:pt x="295" y="599"/>
                  </a:lnTo>
                  <a:lnTo>
                    <a:pt x="281" y="600"/>
                  </a:lnTo>
                  <a:lnTo>
                    <a:pt x="267" y="601"/>
                  </a:lnTo>
                  <a:lnTo>
                    <a:pt x="254" y="601"/>
                  </a:lnTo>
                  <a:lnTo>
                    <a:pt x="239" y="601"/>
                  </a:lnTo>
                  <a:lnTo>
                    <a:pt x="225" y="600"/>
                  </a:lnTo>
                  <a:lnTo>
                    <a:pt x="211" y="599"/>
                  </a:lnTo>
                  <a:lnTo>
                    <a:pt x="198" y="596"/>
                  </a:lnTo>
                  <a:lnTo>
                    <a:pt x="185" y="594"/>
                  </a:lnTo>
                  <a:lnTo>
                    <a:pt x="171" y="590"/>
                  </a:lnTo>
                  <a:lnTo>
                    <a:pt x="159" y="586"/>
                  </a:lnTo>
                  <a:lnTo>
                    <a:pt x="147" y="581"/>
                  </a:lnTo>
                  <a:lnTo>
                    <a:pt x="136" y="576"/>
                  </a:lnTo>
                  <a:lnTo>
                    <a:pt x="125" y="570"/>
                  </a:lnTo>
                  <a:lnTo>
                    <a:pt x="114" y="563"/>
                  </a:lnTo>
                  <a:lnTo>
                    <a:pt x="104" y="556"/>
                  </a:lnTo>
                  <a:lnTo>
                    <a:pt x="94" y="548"/>
                  </a:lnTo>
                  <a:lnTo>
                    <a:pt x="85" y="540"/>
                  </a:lnTo>
                  <a:lnTo>
                    <a:pt x="75" y="530"/>
                  </a:lnTo>
                  <a:lnTo>
                    <a:pt x="66" y="520"/>
                  </a:lnTo>
                  <a:lnTo>
                    <a:pt x="58" y="510"/>
                  </a:lnTo>
                  <a:lnTo>
                    <a:pt x="51" y="499"/>
                  </a:lnTo>
                  <a:lnTo>
                    <a:pt x="44" y="488"/>
                  </a:lnTo>
                  <a:lnTo>
                    <a:pt x="37" y="476"/>
                  </a:lnTo>
                  <a:lnTo>
                    <a:pt x="31" y="464"/>
                  </a:lnTo>
                  <a:lnTo>
                    <a:pt x="26" y="451"/>
                  </a:lnTo>
                  <a:lnTo>
                    <a:pt x="21" y="438"/>
                  </a:lnTo>
                  <a:lnTo>
                    <a:pt x="16" y="423"/>
                  </a:lnTo>
                  <a:lnTo>
                    <a:pt x="12" y="409"/>
                  </a:lnTo>
                  <a:lnTo>
                    <a:pt x="9" y="395"/>
                  </a:lnTo>
                  <a:lnTo>
                    <a:pt x="6" y="380"/>
                  </a:lnTo>
                  <a:lnTo>
                    <a:pt x="4" y="364"/>
                  </a:lnTo>
                  <a:lnTo>
                    <a:pt x="2" y="348"/>
                  </a:lnTo>
                  <a:lnTo>
                    <a:pt x="1" y="332"/>
                  </a:lnTo>
                  <a:lnTo>
                    <a:pt x="0" y="314"/>
                  </a:lnTo>
                  <a:lnTo>
                    <a:pt x="0" y="296"/>
                  </a:lnTo>
                  <a:lnTo>
                    <a:pt x="0" y="279"/>
                  </a:lnTo>
                  <a:lnTo>
                    <a:pt x="1" y="262"/>
                  </a:lnTo>
                  <a:lnTo>
                    <a:pt x="2" y="245"/>
                  </a:lnTo>
                  <a:lnTo>
                    <a:pt x="4" y="230"/>
                  </a:lnTo>
                  <a:lnTo>
                    <a:pt x="6" y="214"/>
                  </a:lnTo>
                  <a:lnTo>
                    <a:pt x="9" y="200"/>
                  </a:lnTo>
                  <a:lnTo>
                    <a:pt x="12" y="186"/>
                  </a:lnTo>
                  <a:lnTo>
                    <a:pt x="16" y="174"/>
                  </a:lnTo>
                  <a:lnTo>
                    <a:pt x="20" y="161"/>
                  </a:lnTo>
                  <a:lnTo>
                    <a:pt x="25" y="149"/>
                  </a:lnTo>
                  <a:lnTo>
                    <a:pt x="30" y="137"/>
                  </a:lnTo>
                  <a:lnTo>
                    <a:pt x="37" y="126"/>
                  </a:lnTo>
                  <a:lnTo>
                    <a:pt x="44" y="113"/>
                  </a:lnTo>
                  <a:lnTo>
                    <a:pt x="51" y="102"/>
                  </a:lnTo>
                  <a:lnTo>
                    <a:pt x="59" y="91"/>
                  </a:lnTo>
                  <a:lnTo>
                    <a:pt x="68" y="80"/>
                  </a:lnTo>
                  <a:lnTo>
                    <a:pt x="77" y="70"/>
                  </a:lnTo>
                  <a:lnTo>
                    <a:pt x="86" y="61"/>
                  </a:lnTo>
                  <a:lnTo>
                    <a:pt x="95" y="53"/>
                  </a:lnTo>
                  <a:lnTo>
                    <a:pt x="105" y="45"/>
                  </a:lnTo>
                  <a:lnTo>
                    <a:pt x="115" y="38"/>
                  </a:lnTo>
                  <a:lnTo>
                    <a:pt x="124" y="32"/>
                  </a:lnTo>
                  <a:lnTo>
                    <a:pt x="135" y="26"/>
                  </a:lnTo>
                  <a:lnTo>
                    <a:pt x="145" y="21"/>
                  </a:lnTo>
                  <a:lnTo>
                    <a:pt x="156" y="16"/>
                  </a:lnTo>
                  <a:lnTo>
                    <a:pt x="167" y="12"/>
                  </a:lnTo>
                  <a:lnTo>
                    <a:pt x="178" y="8"/>
                  </a:lnTo>
                  <a:lnTo>
                    <a:pt x="191" y="5"/>
                  </a:lnTo>
                  <a:lnTo>
                    <a:pt x="203" y="3"/>
                  </a:lnTo>
                  <a:lnTo>
                    <a:pt x="215" y="1"/>
                  </a:lnTo>
                  <a:lnTo>
                    <a:pt x="227" y="0"/>
                  </a:lnTo>
                  <a:lnTo>
                    <a:pt x="240" y="0"/>
                  </a:lnTo>
                  <a:lnTo>
                    <a:pt x="252" y="0"/>
                  </a:lnTo>
                  <a:lnTo>
                    <a:pt x="263" y="1"/>
                  </a:lnTo>
                  <a:lnTo>
                    <a:pt x="274" y="2"/>
                  </a:lnTo>
                  <a:lnTo>
                    <a:pt x="286" y="4"/>
                  </a:lnTo>
                  <a:lnTo>
                    <a:pt x="297" y="6"/>
                  </a:lnTo>
                  <a:lnTo>
                    <a:pt x="307" y="9"/>
                  </a:lnTo>
                  <a:lnTo>
                    <a:pt x="317" y="13"/>
                  </a:lnTo>
                  <a:lnTo>
                    <a:pt x="327" y="16"/>
                  </a:lnTo>
                  <a:lnTo>
                    <a:pt x="336" y="20"/>
                  </a:lnTo>
                  <a:lnTo>
                    <a:pt x="345" y="25"/>
                  </a:lnTo>
                  <a:lnTo>
                    <a:pt x="354" y="30"/>
                  </a:lnTo>
                  <a:lnTo>
                    <a:pt x="363" y="36"/>
                  </a:lnTo>
                  <a:lnTo>
                    <a:pt x="371" y="42"/>
                  </a:lnTo>
                  <a:lnTo>
                    <a:pt x="380" y="48"/>
                  </a:lnTo>
                  <a:lnTo>
                    <a:pt x="388" y="55"/>
                  </a:lnTo>
                  <a:lnTo>
                    <a:pt x="396" y="63"/>
                  </a:lnTo>
                  <a:lnTo>
                    <a:pt x="405" y="72"/>
                  </a:lnTo>
                  <a:lnTo>
                    <a:pt x="413" y="82"/>
                  </a:lnTo>
                  <a:lnTo>
                    <a:pt x="420" y="92"/>
                  </a:lnTo>
                  <a:lnTo>
                    <a:pt x="427" y="102"/>
                  </a:lnTo>
                  <a:lnTo>
                    <a:pt x="433" y="113"/>
                  </a:lnTo>
                  <a:lnTo>
                    <a:pt x="438" y="126"/>
                  </a:lnTo>
                  <a:lnTo>
                    <a:pt x="443" y="138"/>
                  </a:lnTo>
                  <a:lnTo>
                    <a:pt x="447" y="151"/>
                  </a:lnTo>
                  <a:lnTo>
                    <a:pt x="450" y="166"/>
                  </a:lnTo>
                  <a:lnTo>
                    <a:pt x="453" y="181"/>
                  </a:lnTo>
                  <a:lnTo>
                    <a:pt x="456" y="198"/>
                  </a:lnTo>
                  <a:lnTo>
                    <a:pt x="458" y="215"/>
                  </a:lnTo>
                  <a:lnTo>
                    <a:pt x="459" y="235"/>
                  </a:lnTo>
                  <a:lnTo>
                    <a:pt x="460" y="256"/>
                  </a:lnTo>
                  <a:lnTo>
                    <a:pt x="461" y="279"/>
                  </a:lnTo>
                  <a:lnTo>
                    <a:pt x="461" y="304"/>
                  </a:lnTo>
                  <a:lnTo>
                    <a:pt x="461" y="317"/>
                  </a:lnTo>
                  <a:lnTo>
                    <a:pt x="103" y="317"/>
                  </a:lnTo>
                  <a:close/>
                </a:path>
              </a:pathLst>
            </a:custGeom>
            <a:solidFill>
              <a:srgbClr val="C56767"/>
            </a:solidFill>
            <a:ln w="9525">
              <a:noFill/>
              <a:round/>
              <a:headEnd/>
              <a:tailEnd/>
            </a:ln>
          </p:spPr>
          <p:txBody>
            <a:bodyPr/>
            <a:lstStyle/>
            <a:p>
              <a:endParaRPr lang="en-US"/>
            </a:p>
          </p:txBody>
        </p:sp>
        <p:sp>
          <p:nvSpPr>
            <p:cNvPr id="570" name="Freeform 582"/>
            <p:cNvSpPr>
              <a:spLocks/>
            </p:cNvSpPr>
            <p:nvPr userDrawn="1"/>
          </p:nvSpPr>
          <p:spPr bwMode="auto">
            <a:xfrm>
              <a:off x="2949" y="1646"/>
              <a:ext cx="50" cy="98"/>
            </a:xfrm>
            <a:custGeom>
              <a:avLst/>
              <a:gdLst>
                <a:gd name="T0" fmla="*/ 7 w 301"/>
                <a:gd name="T1" fmla="*/ 3 h 591"/>
                <a:gd name="T2" fmla="*/ 7 w 301"/>
                <a:gd name="T3" fmla="*/ 3 h 591"/>
                <a:gd name="T4" fmla="*/ 7 w 301"/>
                <a:gd name="T5" fmla="*/ 3 h 591"/>
                <a:gd name="T6" fmla="*/ 7 w 301"/>
                <a:gd name="T7" fmla="*/ 3 h 591"/>
                <a:gd name="T8" fmla="*/ 7 w 301"/>
                <a:gd name="T9" fmla="*/ 3 h 591"/>
                <a:gd name="T10" fmla="*/ 6 w 301"/>
                <a:gd name="T11" fmla="*/ 3 h 591"/>
                <a:gd name="T12" fmla="*/ 6 w 301"/>
                <a:gd name="T13" fmla="*/ 3 h 591"/>
                <a:gd name="T14" fmla="*/ 5 w 301"/>
                <a:gd name="T15" fmla="*/ 3 h 591"/>
                <a:gd name="T16" fmla="*/ 5 w 301"/>
                <a:gd name="T17" fmla="*/ 3 h 591"/>
                <a:gd name="T18" fmla="*/ 5 w 301"/>
                <a:gd name="T19" fmla="*/ 3 h 591"/>
                <a:gd name="T20" fmla="*/ 4 w 301"/>
                <a:gd name="T21" fmla="*/ 3 h 591"/>
                <a:gd name="T22" fmla="*/ 4 w 301"/>
                <a:gd name="T23" fmla="*/ 4 h 591"/>
                <a:gd name="T24" fmla="*/ 4 w 301"/>
                <a:gd name="T25" fmla="*/ 4 h 591"/>
                <a:gd name="T26" fmla="*/ 4 w 301"/>
                <a:gd name="T27" fmla="*/ 4 h 591"/>
                <a:gd name="T28" fmla="*/ 3 w 301"/>
                <a:gd name="T29" fmla="*/ 4 h 591"/>
                <a:gd name="T30" fmla="*/ 3 w 301"/>
                <a:gd name="T31" fmla="*/ 5 h 591"/>
                <a:gd name="T32" fmla="*/ 3 w 301"/>
                <a:gd name="T33" fmla="*/ 5 h 591"/>
                <a:gd name="T34" fmla="*/ 3 w 301"/>
                <a:gd name="T35" fmla="*/ 5 h 591"/>
                <a:gd name="T36" fmla="*/ 3 w 301"/>
                <a:gd name="T37" fmla="*/ 5 h 591"/>
                <a:gd name="T38" fmla="*/ 3 w 301"/>
                <a:gd name="T39" fmla="*/ 6 h 591"/>
                <a:gd name="T40" fmla="*/ 3 w 301"/>
                <a:gd name="T41" fmla="*/ 6 h 591"/>
                <a:gd name="T42" fmla="*/ 3 w 301"/>
                <a:gd name="T43" fmla="*/ 16 h 591"/>
                <a:gd name="T44" fmla="*/ 0 w 301"/>
                <a:gd name="T45" fmla="*/ 16 h 591"/>
                <a:gd name="T46" fmla="*/ 0 w 301"/>
                <a:gd name="T47" fmla="*/ 4 h 591"/>
                <a:gd name="T48" fmla="*/ 0 w 301"/>
                <a:gd name="T49" fmla="*/ 3 h 591"/>
                <a:gd name="T50" fmla="*/ 0 w 301"/>
                <a:gd name="T51" fmla="*/ 2 h 591"/>
                <a:gd name="T52" fmla="*/ 0 w 301"/>
                <a:gd name="T53" fmla="*/ 2 h 591"/>
                <a:gd name="T54" fmla="*/ 0 w 301"/>
                <a:gd name="T55" fmla="*/ 1 h 591"/>
                <a:gd name="T56" fmla="*/ 0 w 301"/>
                <a:gd name="T57" fmla="*/ 1 h 591"/>
                <a:gd name="T58" fmla="*/ 0 w 301"/>
                <a:gd name="T59" fmla="*/ 1 h 591"/>
                <a:gd name="T60" fmla="*/ 2 w 301"/>
                <a:gd name="T61" fmla="*/ 0 h 591"/>
                <a:gd name="T62" fmla="*/ 2 w 301"/>
                <a:gd name="T63" fmla="*/ 0 h 591"/>
                <a:gd name="T64" fmla="*/ 3 w 301"/>
                <a:gd name="T65" fmla="*/ 0 h 591"/>
                <a:gd name="T66" fmla="*/ 3 w 301"/>
                <a:gd name="T67" fmla="*/ 1 h 591"/>
                <a:gd name="T68" fmla="*/ 3 w 301"/>
                <a:gd name="T69" fmla="*/ 1 h 591"/>
                <a:gd name="T70" fmla="*/ 3 w 301"/>
                <a:gd name="T71" fmla="*/ 1 h 591"/>
                <a:gd name="T72" fmla="*/ 3 w 301"/>
                <a:gd name="T73" fmla="*/ 1 h 591"/>
                <a:gd name="T74" fmla="*/ 3 w 301"/>
                <a:gd name="T75" fmla="*/ 2 h 591"/>
                <a:gd name="T76" fmla="*/ 3 w 301"/>
                <a:gd name="T77" fmla="*/ 2 h 591"/>
                <a:gd name="T78" fmla="*/ 3 w 301"/>
                <a:gd name="T79" fmla="*/ 2 h 591"/>
                <a:gd name="T80" fmla="*/ 3 w 301"/>
                <a:gd name="T81" fmla="*/ 3 h 591"/>
                <a:gd name="T82" fmla="*/ 3 w 301"/>
                <a:gd name="T83" fmla="*/ 2 h 591"/>
                <a:gd name="T84" fmla="*/ 3 w 301"/>
                <a:gd name="T85" fmla="*/ 2 h 591"/>
                <a:gd name="T86" fmla="*/ 4 w 301"/>
                <a:gd name="T87" fmla="*/ 2 h 591"/>
                <a:gd name="T88" fmla="*/ 4 w 301"/>
                <a:gd name="T89" fmla="*/ 1 h 591"/>
                <a:gd name="T90" fmla="*/ 4 w 301"/>
                <a:gd name="T91" fmla="*/ 1 h 591"/>
                <a:gd name="T92" fmla="*/ 4 w 301"/>
                <a:gd name="T93" fmla="*/ 1 h 591"/>
                <a:gd name="T94" fmla="*/ 5 w 301"/>
                <a:gd name="T95" fmla="*/ 1 h 591"/>
                <a:gd name="T96" fmla="*/ 5 w 301"/>
                <a:gd name="T97" fmla="*/ 1 h 591"/>
                <a:gd name="T98" fmla="*/ 5 w 301"/>
                <a:gd name="T99" fmla="*/ 0 h 591"/>
                <a:gd name="T100" fmla="*/ 6 w 301"/>
                <a:gd name="T101" fmla="*/ 0 h 591"/>
                <a:gd name="T102" fmla="*/ 6 w 301"/>
                <a:gd name="T103" fmla="*/ 0 h 591"/>
                <a:gd name="T104" fmla="*/ 6 w 301"/>
                <a:gd name="T105" fmla="*/ 0 h 591"/>
                <a:gd name="T106" fmla="*/ 6 w 301"/>
                <a:gd name="T107" fmla="*/ 0 h 591"/>
                <a:gd name="T108" fmla="*/ 7 w 301"/>
                <a:gd name="T109" fmla="*/ 0 h 591"/>
                <a:gd name="T110" fmla="*/ 7 w 301"/>
                <a:gd name="T111" fmla="*/ 0 h 591"/>
                <a:gd name="T112" fmla="*/ 7 w 301"/>
                <a:gd name="T113" fmla="*/ 0 h 591"/>
                <a:gd name="T114" fmla="*/ 8 w 301"/>
                <a:gd name="T115" fmla="*/ 0 h 591"/>
                <a:gd name="T116" fmla="*/ 8 w 301"/>
                <a:gd name="T117" fmla="*/ 0 h 591"/>
                <a:gd name="T118" fmla="*/ 8 w 301"/>
                <a:gd name="T119" fmla="*/ 0 h 591"/>
                <a:gd name="T120" fmla="*/ 8 w 301"/>
                <a:gd name="T121" fmla="*/ 0 h 591"/>
                <a:gd name="T122" fmla="*/ 7 w 301"/>
                <a:gd name="T123" fmla="*/ 3 h 5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01" h="591">
                  <a:moveTo>
                    <a:pt x="263" y="103"/>
                  </a:moveTo>
                  <a:lnTo>
                    <a:pt x="258" y="101"/>
                  </a:lnTo>
                  <a:lnTo>
                    <a:pt x="251" y="100"/>
                  </a:lnTo>
                  <a:lnTo>
                    <a:pt x="245" y="99"/>
                  </a:lnTo>
                  <a:lnTo>
                    <a:pt x="238" y="99"/>
                  </a:lnTo>
                  <a:lnTo>
                    <a:pt x="225" y="99"/>
                  </a:lnTo>
                  <a:lnTo>
                    <a:pt x="212" y="101"/>
                  </a:lnTo>
                  <a:lnTo>
                    <a:pt x="200" y="105"/>
                  </a:lnTo>
                  <a:lnTo>
                    <a:pt x="187" y="109"/>
                  </a:lnTo>
                  <a:lnTo>
                    <a:pt x="175" y="115"/>
                  </a:lnTo>
                  <a:lnTo>
                    <a:pt x="164" y="123"/>
                  </a:lnTo>
                  <a:lnTo>
                    <a:pt x="153" y="131"/>
                  </a:lnTo>
                  <a:lnTo>
                    <a:pt x="143" y="141"/>
                  </a:lnTo>
                  <a:lnTo>
                    <a:pt x="134" y="150"/>
                  </a:lnTo>
                  <a:lnTo>
                    <a:pt x="126" y="160"/>
                  </a:lnTo>
                  <a:lnTo>
                    <a:pt x="121" y="169"/>
                  </a:lnTo>
                  <a:lnTo>
                    <a:pt x="116" y="178"/>
                  </a:lnTo>
                  <a:lnTo>
                    <a:pt x="113" y="188"/>
                  </a:lnTo>
                  <a:lnTo>
                    <a:pt x="111" y="200"/>
                  </a:lnTo>
                  <a:lnTo>
                    <a:pt x="110" y="214"/>
                  </a:lnTo>
                  <a:lnTo>
                    <a:pt x="110" y="232"/>
                  </a:lnTo>
                  <a:lnTo>
                    <a:pt x="110" y="591"/>
                  </a:lnTo>
                  <a:lnTo>
                    <a:pt x="20" y="591"/>
                  </a:lnTo>
                  <a:lnTo>
                    <a:pt x="20" y="149"/>
                  </a:lnTo>
                  <a:lnTo>
                    <a:pt x="19" y="120"/>
                  </a:lnTo>
                  <a:lnTo>
                    <a:pt x="17" y="93"/>
                  </a:lnTo>
                  <a:lnTo>
                    <a:pt x="14" y="73"/>
                  </a:lnTo>
                  <a:lnTo>
                    <a:pt x="10" y="56"/>
                  </a:lnTo>
                  <a:lnTo>
                    <a:pt x="3" y="34"/>
                  </a:lnTo>
                  <a:lnTo>
                    <a:pt x="0" y="27"/>
                  </a:lnTo>
                  <a:lnTo>
                    <a:pt x="89" y="2"/>
                  </a:lnTo>
                  <a:lnTo>
                    <a:pt x="92" y="6"/>
                  </a:lnTo>
                  <a:lnTo>
                    <a:pt x="96" y="16"/>
                  </a:lnTo>
                  <a:lnTo>
                    <a:pt x="98" y="23"/>
                  </a:lnTo>
                  <a:lnTo>
                    <a:pt x="100" y="31"/>
                  </a:lnTo>
                  <a:lnTo>
                    <a:pt x="103" y="40"/>
                  </a:lnTo>
                  <a:lnTo>
                    <a:pt x="105" y="50"/>
                  </a:lnTo>
                  <a:lnTo>
                    <a:pt x="107" y="61"/>
                  </a:lnTo>
                  <a:lnTo>
                    <a:pt x="108" y="73"/>
                  </a:lnTo>
                  <a:lnTo>
                    <a:pt x="109" y="84"/>
                  </a:lnTo>
                  <a:lnTo>
                    <a:pt x="108" y="95"/>
                  </a:lnTo>
                  <a:lnTo>
                    <a:pt x="116" y="85"/>
                  </a:lnTo>
                  <a:lnTo>
                    <a:pt x="125" y="75"/>
                  </a:lnTo>
                  <a:lnTo>
                    <a:pt x="133" y="65"/>
                  </a:lnTo>
                  <a:lnTo>
                    <a:pt x="142" y="56"/>
                  </a:lnTo>
                  <a:lnTo>
                    <a:pt x="152" y="48"/>
                  </a:lnTo>
                  <a:lnTo>
                    <a:pt x="161" y="40"/>
                  </a:lnTo>
                  <a:lnTo>
                    <a:pt x="172" y="33"/>
                  </a:lnTo>
                  <a:lnTo>
                    <a:pt x="182" y="26"/>
                  </a:lnTo>
                  <a:lnTo>
                    <a:pt x="194" y="20"/>
                  </a:lnTo>
                  <a:lnTo>
                    <a:pt x="204" y="15"/>
                  </a:lnTo>
                  <a:lnTo>
                    <a:pt x="215" y="10"/>
                  </a:lnTo>
                  <a:lnTo>
                    <a:pt x="226" y="6"/>
                  </a:lnTo>
                  <a:lnTo>
                    <a:pt x="237" y="3"/>
                  </a:lnTo>
                  <a:lnTo>
                    <a:pt x="248" y="1"/>
                  </a:lnTo>
                  <a:lnTo>
                    <a:pt x="258" y="0"/>
                  </a:lnTo>
                  <a:lnTo>
                    <a:pt x="269" y="0"/>
                  </a:lnTo>
                  <a:lnTo>
                    <a:pt x="280" y="0"/>
                  </a:lnTo>
                  <a:lnTo>
                    <a:pt x="290" y="3"/>
                  </a:lnTo>
                  <a:lnTo>
                    <a:pt x="299" y="5"/>
                  </a:lnTo>
                  <a:lnTo>
                    <a:pt x="301" y="5"/>
                  </a:lnTo>
                  <a:lnTo>
                    <a:pt x="263" y="103"/>
                  </a:lnTo>
                  <a:close/>
                </a:path>
              </a:pathLst>
            </a:custGeom>
            <a:solidFill>
              <a:srgbClr val="C56767"/>
            </a:solidFill>
            <a:ln w="9525">
              <a:noFill/>
              <a:round/>
              <a:headEnd/>
              <a:tailEnd/>
            </a:ln>
          </p:spPr>
          <p:txBody>
            <a:bodyPr/>
            <a:lstStyle/>
            <a:p>
              <a:endParaRPr lang="en-US"/>
            </a:p>
          </p:txBody>
        </p:sp>
        <p:sp>
          <p:nvSpPr>
            <p:cNvPr id="571" name="Freeform 583"/>
            <p:cNvSpPr>
              <a:spLocks noEditPoints="1"/>
            </p:cNvSpPr>
            <p:nvPr userDrawn="1"/>
          </p:nvSpPr>
          <p:spPr bwMode="auto">
            <a:xfrm>
              <a:off x="3003" y="1647"/>
              <a:ext cx="89" cy="133"/>
            </a:xfrm>
            <a:custGeom>
              <a:avLst/>
              <a:gdLst>
                <a:gd name="T0" fmla="*/ 9 w 534"/>
                <a:gd name="T1" fmla="*/ 3 h 800"/>
                <a:gd name="T2" fmla="*/ 8 w 534"/>
                <a:gd name="T3" fmla="*/ 2 h 800"/>
                <a:gd name="T4" fmla="*/ 6 w 534"/>
                <a:gd name="T5" fmla="*/ 2 h 800"/>
                <a:gd name="T6" fmla="*/ 4 w 534"/>
                <a:gd name="T7" fmla="*/ 3 h 800"/>
                <a:gd name="T8" fmla="*/ 3 w 534"/>
                <a:gd name="T9" fmla="*/ 4 h 800"/>
                <a:gd name="T10" fmla="*/ 3 w 534"/>
                <a:gd name="T11" fmla="*/ 6 h 800"/>
                <a:gd name="T12" fmla="*/ 4 w 534"/>
                <a:gd name="T13" fmla="*/ 8 h 800"/>
                <a:gd name="T14" fmla="*/ 6 w 534"/>
                <a:gd name="T15" fmla="*/ 8 h 800"/>
                <a:gd name="T16" fmla="*/ 8 w 534"/>
                <a:gd name="T17" fmla="*/ 8 h 800"/>
                <a:gd name="T18" fmla="*/ 9 w 534"/>
                <a:gd name="T19" fmla="*/ 7 h 800"/>
                <a:gd name="T20" fmla="*/ 15 w 534"/>
                <a:gd name="T21" fmla="*/ 2 h 800"/>
                <a:gd name="T22" fmla="*/ 13 w 534"/>
                <a:gd name="T23" fmla="*/ 3 h 800"/>
                <a:gd name="T24" fmla="*/ 11 w 534"/>
                <a:gd name="T25" fmla="*/ 2 h 800"/>
                <a:gd name="T26" fmla="*/ 12 w 534"/>
                <a:gd name="T27" fmla="*/ 4 h 800"/>
                <a:gd name="T28" fmla="*/ 12 w 534"/>
                <a:gd name="T29" fmla="*/ 6 h 800"/>
                <a:gd name="T30" fmla="*/ 11 w 534"/>
                <a:gd name="T31" fmla="*/ 8 h 800"/>
                <a:gd name="T32" fmla="*/ 10 w 534"/>
                <a:gd name="T33" fmla="*/ 10 h 800"/>
                <a:gd name="T34" fmla="*/ 8 w 534"/>
                <a:gd name="T35" fmla="*/ 10 h 800"/>
                <a:gd name="T36" fmla="*/ 5 w 534"/>
                <a:gd name="T37" fmla="*/ 11 h 800"/>
                <a:gd name="T38" fmla="*/ 4 w 534"/>
                <a:gd name="T39" fmla="*/ 12 h 800"/>
                <a:gd name="T40" fmla="*/ 5 w 534"/>
                <a:gd name="T41" fmla="*/ 13 h 800"/>
                <a:gd name="T42" fmla="*/ 10 w 534"/>
                <a:gd name="T43" fmla="*/ 13 h 800"/>
                <a:gd name="T44" fmla="*/ 12 w 534"/>
                <a:gd name="T45" fmla="*/ 14 h 800"/>
                <a:gd name="T46" fmla="*/ 13 w 534"/>
                <a:gd name="T47" fmla="*/ 15 h 800"/>
                <a:gd name="T48" fmla="*/ 13 w 534"/>
                <a:gd name="T49" fmla="*/ 17 h 800"/>
                <a:gd name="T50" fmla="*/ 13 w 534"/>
                <a:gd name="T51" fmla="*/ 19 h 800"/>
                <a:gd name="T52" fmla="*/ 12 w 534"/>
                <a:gd name="T53" fmla="*/ 20 h 800"/>
                <a:gd name="T54" fmla="*/ 10 w 534"/>
                <a:gd name="T55" fmla="*/ 22 h 800"/>
                <a:gd name="T56" fmla="*/ 6 w 534"/>
                <a:gd name="T57" fmla="*/ 22 h 800"/>
                <a:gd name="T58" fmla="*/ 2 w 534"/>
                <a:gd name="T59" fmla="*/ 21 h 800"/>
                <a:gd name="T60" fmla="*/ 1 w 534"/>
                <a:gd name="T61" fmla="*/ 20 h 800"/>
                <a:gd name="T62" fmla="*/ 0 w 534"/>
                <a:gd name="T63" fmla="*/ 18 h 800"/>
                <a:gd name="T64" fmla="*/ 3 w 534"/>
                <a:gd name="T65" fmla="*/ 16 h 800"/>
                <a:gd name="T66" fmla="*/ 3 w 534"/>
                <a:gd name="T67" fmla="*/ 18 h 800"/>
                <a:gd name="T68" fmla="*/ 3 w 534"/>
                <a:gd name="T69" fmla="*/ 19 h 800"/>
                <a:gd name="T70" fmla="*/ 5 w 534"/>
                <a:gd name="T71" fmla="*/ 20 h 800"/>
                <a:gd name="T72" fmla="*/ 8 w 534"/>
                <a:gd name="T73" fmla="*/ 20 h 800"/>
                <a:gd name="T74" fmla="*/ 10 w 534"/>
                <a:gd name="T75" fmla="*/ 20 h 800"/>
                <a:gd name="T76" fmla="*/ 11 w 534"/>
                <a:gd name="T77" fmla="*/ 18 h 800"/>
                <a:gd name="T78" fmla="*/ 10 w 534"/>
                <a:gd name="T79" fmla="*/ 16 h 800"/>
                <a:gd name="T80" fmla="*/ 9 w 534"/>
                <a:gd name="T81" fmla="*/ 15 h 800"/>
                <a:gd name="T82" fmla="*/ 7 w 534"/>
                <a:gd name="T83" fmla="*/ 15 h 800"/>
                <a:gd name="T84" fmla="*/ 5 w 534"/>
                <a:gd name="T85" fmla="*/ 15 h 800"/>
                <a:gd name="T86" fmla="*/ 3 w 534"/>
                <a:gd name="T87" fmla="*/ 15 h 800"/>
                <a:gd name="T88" fmla="*/ 2 w 534"/>
                <a:gd name="T89" fmla="*/ 14 h 800"/>
                <a:gd name="T90" fmla="*/ 1 w 534"/>
                <a:gd name="T91" fmla="*/ 13 h 800"/>
                <a:gd name="T92" fmla="*/ 1 w 534"/>
                <a:gd name="T93" fmla="*/ 11 h 800"/>
                <a:gd name="T94" fmla="*/ 3 w 534"/>
                <a:gd name="T95" fmla="*/ 10 h 800"/>
                <a:gd name="T96" fmla="*/ 3 w 534"/>
                <a:gd name="T97" fmla="*/ 10 h 800"/>
                <a:gd name="T98" fmla="*/ 1 w 534"/>
                <a:gd name="T99" fmla="*/ 8 h 800"/>
                <a:gd name="T100" fmla="*/ 0 w 534"/>
                <a:gd name="T101" fmla="*/ 6 h 800"/>
                <a:gd name="T102" fmla="*/ 1 w 534"/>
                <a:gd name="T103" fmla="*/ 4 h 800"/>
                <a:gd name="T104" fmla="*/ 1 w 534"/>
                <a:gd name="T105" fmla="*/ 2 h 800"/>
                <a:gd name="T106" fmla="*/ 3 w 534"/>
                <a:gd name="T107" fmla="*/ 1 h 800"/>
                <a:gd name="T108" fmla="*/ 6 w 534"/>
                <a:gd name="T109" fmla="*/ 0 h 800"/>
                <a:gd name="T110" fmla="*/ 8 w 534"/>
                <a:gd name="T111" fmla="*/ 0 h 800"/>
                <a:gd name="T112" fmla="*/ 10 w 534"/>
                <a:gd name="T113" fmla="*/ 1 h 800"/>
                <a:gd name="T114" fmla="*/ 12 w 534"/>
                <a:gd name="T115" fmla="*/ 1 h 800"/>
                <a:gd name="T116" fmla="*/ 13 w 534"/>
                <a:gd name="T117" fmla="*/ 0 h 8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34" h="800">
                  <a:moveTo>
                    <a:pt x="328" y="189"/>
                  </a:moveTo>
                  <a:lnTo>
                    <a:pt x="327" y="175"/>
                  </a:lnTo>
                  <a:lnTo>
                    <a:pt x="326" y="162"/>
                  </a:lnTo>
                  <a:lnTo>
                    <a:pt x="324" y="150"/>
                  </a:lnTo>
                  <a:lnTo>
                    <a:pt x="322" y="139"/>
                  </a:lnTo>
                  <a:lnTo>
                    <a:pt x="318" y="129"/>
                  </a:lnTo>
                  <a:lnTo>
                    <a:pt x="314" y="119"/>
                  </a:lnTo>
                  <a:lnTo>
                    <a:pt x="309" y="110"/>
                  </a:lnTo>
                  <a:lnTo>
                    <a:pt x="304" y="102"/>
                  </a:lnTo>
                  <a:lnTo>
                    <a:pt x="297" y="96"/>
                  </a:lnTo>
                  <a:lnTo>
                    <a:pt x="290" y="90"/>
                  </a:lnTo>
                  <a:lnTo>
                    <a:pt x="281" y="85"/>
                  </a:lnTo>
                  <a:lnTo>
                    <a:pt x="271" y="81"/>
                  </a:lnTo>
                  <a:lnTo>
                    <a:pt x="260" y="78"/>
                  </a:lnTo>
                  <a:lnTo>
                    <a:pt x="248" y="76"/>
                  </a:lnTo>
                  <a:lnTo>
                    <a:pt x="236" y="75"/>
                  </a:lnTo>
                  <a:lnTo>
                    <a:pt x="222" y="74"/>
                  </a:lnTo>
                  <a:lnTo>
                    <a:pt x="209" y="75"/>
                  </a:lnTo>
                  <a:lnTo>
                    <a:pt x="197" y="76"/>
                  </a:lnTo>
                  <a:lnTo>
                    <a:pt x="185" y="79"/>
                  </a:lnTo>
                  <a:lnTo>
                    <a:pt x="174" y="82"/>
                  </a:lnTo>
                  <a:lnTo>
                    <a:pt x="164" y="86"/>
                  </a:lnTo>
                  <a:lnTo>
                    <a:pt x="156" y="91"/>
                  </a:lnTo>
                  <a:lnTo>
                    <a:pt x="148" y="97"/>
                  </a:lnTo>
                  <a:lnTo>
                    <a:pt x="140" y="104"/>
                  </a:lnTo>
                  <a:lnTo>
                    <a:pt x="134" y="112"/>
                  </a:lnTo>
                  <a:lnTo>
                    <a:pt x="129" y="121"/>
                  </a:lnTo>
                  <a:lnTo>
                    <a:pt x="124" y="131"/>
                  </a:lnTo>
                  <a:lnTo>
                    <a:pt x="120" y="141"/>
                  </a:lnTo>
                  <a:lnTo>
                    <a:pt x="117" y="153"/>
                  </a:lnTo>
                  <a:lnTo>
                    <a:pt x="115" y="165"/>
                  </a:lnTo>
                  <a:lnTo>
                    <a:pt x="114" y="179"/>
                  </a:lnTo>
                  <a:lnTo>
                    <a:pt x="114" y="193"/>
                  </a:lnTo>
                  <a:lnTo>
                    <a:pt x="114" y="206"/>
                  </a:lnTo>
                  <a:lnTo>
                    <a:pt x="115" y="220"/>
                  </a:lnTo>
                  <a:lnTo>
                    <a:pt x="118" y="231"/>
                  </a:lnTo>
                  <a:lnTo>
                    <a:pt x="121" y="242"/>
                  </a:lnTo>
                  <a:lnTo>
                    <a:pt x="124" y="252"/>
                  </a:lnTo>
                  <a:lnTo>
                    <a:pt x="129" y="262"/>
                  </a:lnTo>
                  <a:lnTo>
                    <a:pt x="135" y="270"/>
                  </a:lnTo>
                  <a:lnTo>
                    <a:pt x="141" y="278"/>
                  </a:lnTo>
                  <a:lnTo>
                    <a:pt x="148" y="285"/>
                  </a:lnTo>
                  <a:lnTo>
                    <a:pt x="156" y="290"/>
                  </a:lnTo>
                  <a:lnTo>
                    <a:pt x="165" y="295"/>
                  </a:lnTo>
                  <a:lnTo>
                    <a:pt x="175" y="300"/>
                  </a:lnTo>
                  <a:lnTo>
                    <a:pt x="187" y="303"/>
                  </a:lnTo>
                  <a:lnTo>
                    <a:pt x="199" y="305"/>
                  </a:lnTo>
                  <a:lnTo>
                    <a:pt x="211" y="306"/>
                  </a:lnTo>
                  <a:lnTo>
                    <a:pt x="224" y="307"/>
                  </a:lnTo>
                  <a:lnTo>
                    <a:pt x="237" y="306"/>
                  </a:lnTo>
                  <a:lnTo>
                    <a:pt x="248" y="305"/>
                  </a:lnTo>
                  <a:lnTo>
                    <a:pt x="259" y="303"/>
                  </a:lnTo>
                  <a:lnTo>
                    <a:pt x="269" y="300"/>
                  </a:lnTo>
                  <a:lnTo>
                    <a:pt x="279" y="295"/>
                  </a:lnTo>
                  <a:lnTo>
                    <a:pt x="288" y="290"/>
                  </a:lnTo>
                  <a:lnTo>
                    <a:pt x="295" y="285"/>
                  </a:lnTo>
                  <a:lnTo>
                    <a:pt x="302" y="278"/>
                  </a:lnTo>
                  <a:lnTo>
                    <a:pt x="308" y="270"/>
                  </a:lnTo>
                  <a:lnTo>
                    <a:pt x="313" y="261"/>
                  </a:lnTo>
                  <a:lnTo>
                    <a:pt x="318" y="252"/>
                  </a:lnTo>
                  <a:lnTo>
                    <a:pt x="321" y="241"/>
                  </a:lnTo>
                  <a:lnTo>
                    <a:pt x="324" y="230"/>
                  </a:lnTo>
                  <a:lnTo>
                    <a:pt x="326" y="217"/>
                  </a:lnTo>
                  <a:lnTo>
                    <a:pt x="327" y="204"/>
                  </a:lnTo>
                  <a:lnTo>
                    <a:pt x="328" y="189"/>
                  </a:lnTo>
                  <a:close/>
                  <a:moveTo>
                    <a:pt x="534" y="63"/>
                  </a:moveTo>
                  <a:lnTo>
                    <a:pt x="521" y="72"/>
                  </a:lnTo>
                  <a:lnTo>
                    <a:pt x="509" y="79"/>
                  </a:lnTo>
                  <a:lnTo>
                    <a:pt x="497" y="85"/>
                  </a:lnTo>
                  <a:lnTo>
                    <a:pt x="486" y="90"/>
                  </a:lnTo>
                  <a:lnTo>
                    <a:pt x="474" y="93"/>
                  </a:lnTo>
                  <a:lnTo>
                    <a:pt x="462" y="95"/>
                  </a:lnTo>
                  <a:lnTo>
                    <a:pt x="450" y="97"/>
                  </a:lnTo>
                  <a:lnTo>
                    <a:pt x="437" y="97"/>
                  </a:lnTo>
                  <a:lnTo>
                    <a:pt x="426" y="97"/>
                  </a:lnTo>
                  <a:lnTo>
                    <a:pt x="416" y="95"/>
                  </a:lnTo>
                  <a:lnTo>
                    <a:pt x="406" y="93"/>
                  </a:lnTo>
                  <a:lnTo>
                    <a:pt x="398" y="90"/>
                  </a:lnTo>
                  <a:lnTo>
                    <a:pt x="406" y="101"/>
                  </a:lnTo>
                  <a:lnTo>
                    <a:pt x="413" y="113"/>
                  </a:lnTo>
                  <a:lnTo>
                    <a:pt x="419" y="125"/>
                  </a:lnTo>
                  <a:lnTo>
                    <a:pt x="424" y="137"/>
                  </a:lnTo>
                  <a:lnTo>
                    <a:pt x="428" y="150"/>
                  </a:lnTo>
                  <a:lnTo>
                    <a:pt x="430" y="162"/>
                  </a:lnTo>
                  <a:lnTo>
                    <a:pt x="432" y="175"/>
                  </a:lnTo>
                  <a:lnTo>
                    <a:pt x="433" y="188"/>
                  </a:lnTo>
                  <a:lnTo>
                    <a:pt x="432" y="200"/>
                  </a:lnTo>
                  <a:lnTo>
                    <a:pt x="431" y="212"/>
                  </a:lnTo>
                  <a:lnTo>
                    <a:pt x="429" y="224"/>
                  </a:lnTo>
                  <a:lnTo>
                    <a:pt x="427" y="236"/>
                  </a:lnTo>
                  <a:lnTo>
                    <a:pt x="424" y="247"/>
                  </a:lnTo>
                  <a:lnTo>
                    <a:pt x="420" y="258"/>
                  </a:lnTo>
                  <a:lnTo>
                    <a:pt x="416" y="268"/>
                  </a:lnTo>
                  <a:lnTo>
                    <a:pt x="410" y="279"/>
                  </a:lnTo>
                  <a:lnTo>
                    <a:pt x="405" y="289"/>
                  </a:lnTo>
                  <a:lnTo>
                    <a:pt x="398" y="299"/>
                  </a:lnTo>
                  <a:lnTo>
                    <a:pt x="391" y="308"/>
                  </a:lnTo>
                  <a:lnTo>
                    <a:pt x="384" y="316"/>
                  </a:lnTo>
                  <a:lnTo>
                    <a:pt x="375" y="324"/>
                  </a:lnTo>
                  <a:lnTo>
                    <a:pt x="366" y="333"/>
                  </a:lnTo>
                  <a:lnTo>
                    <a:pt x="357" y="340"/>
                  </a:lnTo>
                  <a:lnTo>
                    <a:pt x="347" y="347"/>
                  </a:lnTo>
                  <a:lnTo>
                    <a:pt x="336" y="353"/>
                  </a:lnTo>
                  <a:lnTo>
                    <a:pt x="324" y="358"/>
                  </a:lnTo>
                  <a:lnTo>
                    <a:pt x="312" y="363"/>
                  </a:lnTo>
                  <a:lnTo>
                    <a:pt x="299" y="366"/>
                  </a:lnTo>
                  <a:lnTo>
                    <a:pt x="285" y="368"/>
                  </a:lnTo>
                  <a:lnTo>
                    <a:pt x="270" y="370"/>
                  </a:lnTo>
                  <a:lnTo>
                    <a:pt x="255" y="371"/>
                  </a:lnTo>
                  <a:lnTo>
                    <a:pt x="240" y="372"/>
                  </a:lnTo>
                  <a:lnTo>
                    <a:pt x="213" y="382"/>
                  </a:lnTo>
                  <a:lnTo>
                    <a:pt x="191" y="391"/>
                  </a:lnTo>
                  <a:lnTo>
                    <a:pt x="172" y="400"/>
                  </a:lnTo>
                  <a:lnTo>
                    <a:pt x="159" y="408"/>
                  </a:lnTo>
                  <a:lnTo>
                    <a:pt x="149" y="415"/>
                  </a:lnTo>
                  <a:lnTo>
                    <a:pt x="142" y="423"/>
                  </a:lnTo>
                  <a:lnTo>
                    <a:pt x="140" y="427"/>
                  </a:lnTo>
                  <a:lnTo>
                    <a:pt x="138" y="431"/>
                  </a:lnTo>
                  <a:lnTo>
                    <a:pt x="137" y="435"/>
                  </a:lnTo>
                  <a:lnTo>
                    <a:pt x="136" y="439"/>
                  </a:lnTo>
                  <a:lnTo>
                    <a:pt x="137" y="445"/>
                  </a:lnTo>
                  <a:lnTo>
                    <a:pt x="139" y="451"/>
                  </a:lnTo>
                  <a:lnTo>
                    <a:pt x="143" y="456"/>
                  </a:lnTo>
                  <a:lnTo>
                    <a:pt x="148" y="459"/>
                  </a:lnTo>
                  <a:lnTo>
                    <a:pt x="154" y="462"/>
                  </a:lnTo>
                  <a:lnTo>
                    <a:pt x="162" y="465"/>
                  </a:lnTo>
                  <a:lnTo>
                    <a:pt x="171" y="466"/>
                  </a:lnTo>
                  <a:lnTo>
                    <a:pt x="183" y="466"/>
                  </a:lnTo>
                  <a:lnTo>
                    <a:pt x="274" y="466"/>
                  </a:lnTo>
                  <a:lnTo>
                    <a:pt x="299" y="467"/>
                  </a:lnTo>
                  <a:lnTo>
                    <a:pt x="321" y="468"/>
                  </a:lnTo>
                  <a:lnTo>
                    <a:pt x="339" y="470"/>
                  </a:lnTo>
                  <a:lnTo>
                    <a:pt x="356" y="473"/>
                  </a:lnTo>
                  <a:lnTo>
                    <a:pt x="371" y="477"/>
                  </a:lnTo>
                  <a:lnTo>
                    <a:pt x="386" y="483"/>
                  </a:lnTo>
                  <a:lnTo>
                    <a:pt x="400" y="490"/>
                  </a:lnTo>
                  <a:lnTo>
                    <a:pt x="413" y="498"/>
                  </a:lnTo>
                  <a:lnTo>
                    <a:pt x="421" y="504"/>
                  </a:lnTo>
                  <a:lnTo>
                    <a:pt x="429" y="510"/>
                  </a:lnTo>
                  <a:lnTo>
                    <a:pt x="435" y="516"/>
                  </a:lnTo>
                  <a:lnTo>
                    <a:pt x="442" y="523"/>
                  </a:lnTo>
                  <a:lnTo>
                    <a:pt x="447" y="530"/>
                  </a:lnTo>
                  <a:lnTo>
                    <a:pt x="453" y="538"/>
                  </a:lnTo>
                  <a:lnTo>
                    <a:pt x="457" y="545"/>
                  </a:lnTo>
                  <a:lnTo>
                    <a:pt x="461" y="552"/>
                  </a:lnTo>
                  <a:lnTo>
                    <a:pt x="468" y="568"/>
                  </a:lnTo>
                  <a:lnTo>
                    <a:pt x="472" y="584"/>
                  </a:lnTo>
                  <a:lnTo>
                    <a:pt x="475" y="601"/>
                  </a:lnTo>
                  <a:lnTo>
                    <a:pt x="476" y="619"/>
                  </a:lnTo>
                  <a:lnTo>
                    <a:pt x="476" y="630"/>
                  </a:lnTo>
                  <a:lnTo>
                    <a:pt x="475" y="641"/>
                  </a:lnTo>
                  <a:lnTo>
                    <a:pt x="474" y="653"/>
                  </a:lnTo>
                  <a:lnTo>
                    <a:pt x="472" y="663"/>
                  </a:lnTo>
                  <a:lnTo>
                    <a:pt x="470" y="673"/>
                  </a:lnTo>
                  <a:lnTo>
                    <a:pt x="467" y="682"/>
                  </a:lnTo>
                  <a:lnTo>
                    <a:pt x="464" y="691"/>
                  </a:lnTo>
                  <a:lnTo>
                    <a:pt x="461" y="700"/>
                  </a:lnTo>
                  <a:lnTo>
                    <a:pt x="457" y="708"/>
                  </a:lnTo>
                  <a:lnTo>
                    <a:pt x="452" y="716"/>
                  </a:lnTo>
                  <a:lnTo>
                    <a:pt x="447" y="724"/>
                  </a:lnTo>
                  <a:lnTo>
                    <a:pt x="442" y="731"/>
                  </a:lnTo>
                  <a:lnTo>
                    <a:pt x="436" y="738"/>
                  </a:lnTo>
                  <a:lnTo>
                    <a:pt x="429" y="744"/>
                  </a:lnTo>
                  <a:lnTo>
                    <a:pt x="422" y="751"/>
                  </a:lnTo>
                  <a:lnTo>
                    <a:pt x="415" y="757"/>
                  </a:lnTo>
                  <a:lnTo>
                    <a:pt x="399" y="767"/>
                  </a:lnTo>
                  <a:lnTo>
                    <a:pt x="382" y="776"/>
                  </a:lnTo>
                  <a:lnTo>
                    <a:pt x="362" y="783"/>
                  </a:lnTo>
                  <a:lnTo>
                    <a:pt x="342" y="789"/>
                  </a:lnTo>
                  <a:lnTo>
                    <a:pt x="321" y="794"/>
                  </a:lnTo>
                  <a:lnTo>
                    <a:pt x="298" y="797"/>
                  </a:lnTo>
                  <a:lnTo>
                    <a:pt x="273" y="799"/>
                  </a:lnTo>
                  <a:lnTo>
                    <a:pt x="248" y="800"/>
                  </a:lnTo>
                  <a:lnTo>
                    <a:pt x="216" y="799"/>
                  </a:lnTo>
                  <a:lnTo>
                    <a:pt x="186" y="797"/>
                  </a:lnTo>
                  <a:lnTo>
                    <a:pt x="158" y="794"/>
                  </a:lnTo>
                  <a:lnTo>
                    <a:pt x="133" y="789"/>
                  </a:lnTo>
                  <a:lnTo>
                    <a:pt x="111" y="782"/>
                  </a:lnTo>
                  <a:lnTo>
                    <a:pt x="91" y="775"/>
                  </a:lnTo>
                  <a:lnTo>
                    <a:pt x="72" y="767"/>
                  </a:lnTo>
                  <a:lnTo>
                    <a:pt x="56" y="758"/>
                  </a:lnTo>
                  <a:lnTo>
                    <a:pt x="43" y="748"/>
                  </a:lnTo>
                  <a:lnTo>
                    <a:pt x="31" y="736"/>
                  </a:lnTo>
                  <a:lnTo>
                    <a:pt x="26" y="730"/>
                  </a:lnTo>
                  <a:lnTo>
                    <a:pt x="21" y="724"/>
                  </a:lnTo>
                  <a:lnTo>
                    <a:pt x="17" y="718"/>
                  </a:lnTo>
                  <a:lnTo>
                    <a:pt x="13" y="711"/>
                  </a:lnTo>
                  <a:lnTo>
                    <a:pt x="7" y="698"/>
                  </a:lnTo>
                  <a:lnTo>
                    <a:pt x="3" y="684"/>
                  </a:lnTo>
                  <a:lnTo>
                    <a:pt x="1" y="669"/>
                  </a:lnTo>
                  <a:lnTo>
                    <a:pt x="0" y="654"/>
                  </a:lnTo>
                  <a:lnTo>
                    <a:pt x="0" y="638"/>
                  </a:lnTo>
                  <a:lnTo>
                    <a:pt x="3" y="623"/>
                  </a:lnTo>
                  <a:lnTo>
                    <a:pt x="4" y="616"/>
                  </a:lnTo>
                  <a:lnTo>
                    <a:pt x="6" y="609"/>
                  </a:lnTo>
                  <a:lnTo>
                    <a:pt x="8" y="601"/>
                  </a:lnTo>
                  <a:lnTo>
                    <a:pt x="11" y="593"/>
                  </a:lnTo>
                  <a:lnTo>
                    <a:pt x="106" y="585"/>
                  </a:lnTo>
                  <a:lnTo>
                    <a:pt x="100" y="595"/>
                  </a:lnTo>
                  <a:lnTo>
                    <a:pt x="95" y="608"/>
                  </a:lnTo>
                  <a:lnTo>
                    <a:pt x="93" y="615"/>
                  </a:lnTo>
                  <a:lnTo>
                    <a:pt x="91" y="622"/>
                  </a:lnTo>
                  <a:lnTo>
                    <a:pt x="90" y="629"/>
                  </a:lnTo>
                  <a:lnTo>
                    <a:pt x="90" y="636"/>
                  </a:lnTo>
                  <a:lnTo>
                    <a:pt x="90" y="648"/>
                  </a:lnTo>
                  <a:lnTo>
                    <a:pt x="92" y="658"/>
                  </a:lnTo>
                  <a:lnTo>
                    <a:pt x="94" y="668"/>
                  </a:lnTo>
                  <a:lnTo>
                    <a:pt x="98" y="676"/>
                  </a:lnTo>
                  <a:lnTo>
                    <a:pt x="103" y="684"/>
                  </a:lnTo>
                  <a:lnTo>
                    <a:pt x="108" y="691"/>
                  </a:lnTo>
                  <a:lnTo>
                    <a:pt x="115" y="698"/>
                  </a:lnTo>
                  <a:lnTo>
                    <a:pt x="123" y="703"/>
                  </a:lnTo>
                  <a:lnTo>
                    <a:pt x="134" y="709"/>
                  </a:lnTo>
                  <a:lnTo>
                    <a:pt x="146" y="714"/>
                  </a:lnTo>
                  <a:lnTo>
                    <a:pt x="159" y="719"/>
                  </a:lnTo>
                  <a:lnTo>
                    <a:pt x="174" y="723"/>
                  </a:lnTo>
                  <a:lnTo>
                    <a:pt x="190" y="726"/>
                  </a:lnTo>
                  <a:lnTo>
                    <a:pt x="206" y="728"/>
                  </a:lnTo>
                  <a:lnTo>
                    <a:pt x="222" y="729"/>
                  </a:lnTo>
                  <a:lnTo>
                    <a:pt x="239" y="729"/>
                  </a:lnTo>
                  <a:lnTo>
                    <a:pt x="255" y="729"/>
                  </a:lnTo>
                  <a:lnTo>
                    <a:pt x="270" y="728"/>
                  </a:lnTo>
                  <a:lnTo>
                    <a:pt x="285" y="726"/>
                  </a:lnTo>
                  <a:lnTo>
                    <a:pt x="299" y="724"/>
                  </a:lnTo>
                  <a:lnTo>
                    <a:pt x="311" y="721"/>
                  </a:lnTo>
                  <a:lnTo>
                    <a:pt x="322" y="717"/>
                  </a:lnTo>
                  <a:lnTo>
                    <a:pt x="333" y="712"/>
                  </a:lnTo>
                  <a:lnTo>
                    <a:pt x="342" y="707"/>
                  </a:lnTo>
                  <a:lnTo>
                    <a:pt x="350" y="700"/>
                  </a:lnTo>
                  <a:lnTo>
                    <a:pt x="358" y="693"/>
                  </a:lnTo>
                  <a:lnTo>
                    <a:pt x="364" y="685"/>
                  </a:lnTo>
                  <a:lnTo>
                    <a:pt x="369" y="676"/>
                  </a:lnTo>
                  <a:lnTo>
                    <a:pt x="373" y="666"/>
                  </a:lnTo>
                  <a:lnTo>
                    <a:pt x="376" y="655"/>
                  </a:lnTo>
                  <a:lnTo>
                    <a:pt x="377" y="643"/>
                  </a:lnTo>
                  <a:lnTo>
                    <a:pt x="378" y="629"/>
                  </a:lnTo>
                  <a:lnTo>
                    <a:pt x="378" y="618"/>
                  </a:lnTo>
                  <a:lnTo>
                    <a:pt x="376" y="607"/>
                  </a:lnTo>
                  <a:lnTo>
                    <a:pt x="374" y="597"/>
                  </a:lnTo>
                  <a:lnTo>
                    <a:pt x="370" y="588"/>
                  </a:lnTo>
                  <a:lnTo>
                    <a:pt x="366" y="580"/>
                  </a:lnTo>
                  <a:lnTo>
                    <a:pt x="361" y="573"/>
                  </a:lnTo>
                  <a:lnTo>
                    <a:pt x="354" y="566"/>
                  </a:lnTo>
                  <a:lnTo>
                    <a:pt x="347" y="561"/>
                  </a:lnTo>
                  <a:lnTo>
                    <a:pt x="339" y="555"/>
                  </a:lnTo>
                  <a:lnTo>
                    <a:pt x="329" y="551"/>
                  </a:lnTo>
                  <a:lnTo>
                    <a:pt x="317" y="547"/>
                  </a:lnTo>
                  <a:lnTo>
                    <a:pt x="304" y="545"/>
                  </a:lnTo>
                  <a:lnTo>
                    <a:pt x="290" y="543"/>
                  </a:lnTo>
                  <a:lnTo>
                    <a:pt x="273" y="541"/>
                  </a:lnTo>
                  <a:lnTo>
                    <a:pt x="255" y="541"/>
                  </a:lnTo>
                  <a:lnTo>
                    <a:pt x="234" y="540"/>
                  </a:lnTo>
                  <a:lnTo>
                    <a:pt x="224" y="540"/>
                  </a:lnTo>
                  <a:lnTo>
                    <a:pt x="213" y="540"/>
                  </a:lnTo>
                  <a:lnTo>
                    <a:pt x="201" y="540"/>
                  </a:lnTo>
                  <a:lnTo>
                    <a:pt x="189" y="541"/>
                  </a:lnTo>
                  <a:lnTo>
                    <a:pt x="177" y="541"/>
                  </a:lnTo>
                  <a:lnTo>
                    <a:pt x="164" y="541"/>
                  </a:lnTo>
                  <a:lnTo>
                    <a:pt x="154" y="541"/>
                  </a:lnTo>
                  <a:lnTo>
                    <a:pt x="146" y="541"/>
                  </a:lnTo>
                  <a:lnTo>
                    <a:pt x="133" y="541"/>
                  </a:lnTo>
                  <a:lnTo>
                    <a:pt x="121" y="540"/>
                  </a:lnTo>
                  <a:lnTo>
                    <a:pt x="110" y="538"/>
                  </a:lnTo>
                  <a:lnTo>
                    <a:pt x="100" y="535"/>
                  </a:lnTo>
                  <a:lnTo>
                    <a:pt x="91" y="532"/>
                  </a:lnTo>
                  <a:lnTo>
                    <a:pt x="82" y="528"/>
                  </a:lnTo>
                  <a:lnTo>
                    <a:pt x="73" y="524"/>
                  </a:lnTo>
                  <a:lnTo>
                    <a:pt x="65" y="519"/>
                  </a:lnTo>
                  <a:lnTo>
                    <a:pt x="59" y="513"/>
                  </a:lnTo>
                  <a:lnTo>
                    <a:pt x="53" y="507"/>
                  </a:lnTo>
                  <a:lnTo>
                    <a:pt x="48" y="500"/>
                  </a:lnTo>
                  <a:lnTo>
                    <a:pt x="44" y="493"/>
                  </a:lnTo>
                  <a:lnTo>
                    <a:pt x="41" y="485"/>
                  </a:lnTo>
                  <a:lnTo>
                    <a:pt x="39" y="477"/>
                  </a:lnTo>
                  <a:lnTo>
                    <a:pt x="38" y="468"/>
                  </a:lnTo>
                  <a:lnTo>
                    <a:pt x="37" y="458"/>
                  </a:lnTo>
                  <a:lnTo>
                    <a:pt x="38" y="450"/>
                  </a:lnTo>
                  <a:lnTo>
                    <a:pt x="39" y="442"/>
                  </a:lnTo>
                  <a:lnTo>
                    <a:pt x="41" y="434"/>
                  </a:lnTo>
                  <a:lnTo>
                    <a:pt x="43" y="426"/>
                  </a:lnTo>
                  <a:lnTo>
                    <a:pt x="46" y="419"/>
                  </a:lnTo>
                  <a:lnTo>
                    <a:pt x="50" y="413"/>
                  </a:lnTo>
                  <a:lnTo>
                    <a:pt x="54" y="407"/>
                  </a:lnTo>
                  <a:lnTo>
                    <a:pt x="60" y="401"/>
                  </a:lnTo>
                  <a:lnTo>
                    <a:pt x="66" y="395"/>
                  </a:lnTo>
                  <a:lnTo>
                    <a:pt x="73" y="390"/>
                  </a:lnTo>
                  <a:lnTo>
                    <a:pt x="82" y="385"/>
                  </a:lnTo>
                  <a:lnTo>
                    <a:pt x="92" y="380"/>
                  </a:lnTo>
                  <a:lnTo>
                    <a:pt x="102" y="375"/>
                  </a:lnTo>
                  <a:lnTo>
                    <a:pt x="114" y="370"/>
                  </a:lnTo>
                  <a:lnTo>
                    <a:pt x="127" y="365"/>
                  </a:lnTo>
                  <a:lnTo>
                    <a:pt x="141" y="360"/>
                  </a:lnTo>
                  <a:lnTo>
                    <a:pt x="127" y="355"/>
                  </a:lnTo>
                  <a:lnTo>
                    <a:pt x="113" y="350"/>
                  </a:lnTo>
                  <a:lnTo>
                    <a:pt x="101" y="343"/>
                  </a:lnTo>
                  <a:lnTo>
                    <a:pt x="89" y="335"/>
                  </a:lnTo>
                  <a:lnTo>
                    <a:pt x="77" y="327"/>
                  </a:lnTo>
                  <a:lnTo>
                    <a:pt x="66" y="317"/>
                  </a:lnTo>
                  <a:lnTo>
                    <a:pt x="56" y="307"/>
                  </a:lnTo>
                  <a:lnTo>
                    <a:pt x="47" y="297"/>
                  </a:lnTo>
                  <a:lnTo>
                    <a:pt x="39" y="285"/>
                  </a:lnTo>
                  <a:lnTo>
                    <a:pt x="32" y="274"/>
                  </a:lnTo>
                  <a:lnTo>
                    <a:pt x="26" y="261"/>
                  </a:lnTo>
                  <a:lnTo>
                    <a:pt x="21" y="249"/>
                  </a:lnTo>
                  <a:lnTo>
                    <a:pt x="17" y="236"/>
                  </a:lnTo>
                  <a:lnTo>
                    <a:pt x="14" y="223"/>
                  </a:lnTo>
                  <a:lnTo>
                    <a:pt x="13" y="208"/>
                  </a:lnTo>
                  <a:lnTo>
                    <a:pt x="12" y="194"/>
                  </a:lnTo>
                  <a:lnTo>
                    <a:pt x="13" y="184"/>
                  </a:lnTo>
                  <a:lnTo>
                    <a:pt x="13" y="173"/>
                  </a:lnTo>
                  <a:lnTo>
                    <a:pt x="14" y="163"/>
                  </a:lnTo>
                  <a:lnTo>
                    <a:pt x="16" y="154"/>
                  </a:lnTo>
                  <a:lnTo>
                    <a:pt x="18" y="144"/>
                  </a:lnTo>
                  <a:lnTo>
                    <a:pt x="21" y="135"/>
                  </a:lnTo>
                  <a:lnTo>
                    <a:pt x="24" y="125"/>
                  </a:lnTo>
                  <a:lnTo>
                    <a:pt x="28" y="116"/>
                  </a:lnTo>
                  <a:lnTo>
                    <a:pt x="36" y="98"/>
                  </a:lnTo>
                  <a:lnTo>
                    <a:pt x="46" y="83"/>
                  </a:lnTo>
                  <a:lnTo>
                    <a:pt x="58" y="68"/>
                  </a:lnTo>
                  <a:lnTo>
                    <a:pt x="70" y="54"/>
                  </a:lnTo>
                  <a:lnTo>
                    <a:pt x="78" y="48"/>
                  </a:lnTo>
                  <a:lnTo>
                    <a:pt x="86" y="42"/>
                  </a:lnTo>
                  <a:lnTo>
                    <a:pt x="94" y="37"/>
                  </a:lnTo>
                  <a:lnTo>
                    <a:pt x="102" y="32"/>
                  </a:lnTo>
                  <a:lnTo>
                    <a:pt x="119" y="23"/>
                  </a:lnTo>
                  <a:lnTo>
                    <a:pt x="138" y="15"/>
                  </a:lnTo>
                  <a:lnTo>
                    <a:pt x="158" y="9"/>
                  </a:lnTo>
                  <a:lnTo>
                    <a:pt x="179" y="4"/>
                  </a:lnTo>
                  <a:lnTo>
                    <a:pt x="201" y="1"/>
                  </a:lnTo>
                  <a:lnTo>
                    <a:pt x="224" y="0"/>
                  </a:lnTo>
                  <a:lnTo>
                    <a:pt x="239" y="1"/>
                  </a:lnTo>
                  <a:lnTo>
                    <a:pt x="254" y="2"/>
                  </a:lnTo>
                  <a:lnTo>
                    <a:pt x="266" y="3"/>
                  </a:lnTo>
                  <a:lnTo>
                    <a:pt x="279" y="6"/>
                  </a:lnTo>
                  <a:lnTo>
                    <a:pt x="289" y="9"/>
                  </a:lnTo>
                  <a:lnTo>
                    <a:pt x="299" y="12"/>
                  </a:lnTo>
                  <a:lnTo>
                    <a:pt x="309" y="15"/>
                  </a:lnTo>
                  <a:lnTo>
                    <a:pt x="318" y="17"/>
                  </a:lnTo>
                  <a:lnTo>
                    <a:pt x="327" y="20"/>
                  </a:lnTo>
                  <a:lnTo>
                    <a:pt x="336" y="23"/>
                  </a:lnTo>
                  <a:lnTo>
                    <a:pt x="345" y="26"/>
                  </a:lnTo>
                  <a:lnTo>
                    <a:pt x="354" y="28"/>
                  </a:lnTo>
                  <a:lnTo>
                    <a:pt x="364" y="30"/>
                  </a:lnTo>
                  <a:lnTo>
                    <a:pt x="374" y="32"/>
                  </a:lnTo>
                  <a:lnTo>
                    <a:pt x="387" y="33"/>
                  </a:lnTo>
                  <a:lnTo>
                    <a:pt x="400" y="33"/>
                  </a:lnTo>
                  <a:lnTo>
                    <a:pt x="411" y="33"/>
                  </a:lnTo>
                  <a:lnTo>
                    <a:pt x="421" y="32"/>
                  </a:lnTo>
                  <a:lnTo>
                    <a:pt x="431" y="30"/>
                  </a:lnTo>
                  <a:lnTo>
                    <a:pt x="440" y="28"/>
                  </a:lnTo>
                  <a:lnTo>
                    <a:pt x="449" y="24"/>
                  </a:lnTo>
                  <a:lnTo>
                    <a:pt x="458" y="20"/>
                  </a:lnTo>
                  <a:lnTo>
                    <a:pt x="468" y="15"/>
                  </a:lnTo>
                  <a:lnTo>
                    <a:pt x="478" y="7"/>
                  </a:lnTo>
                  <a:lnTo>
                    <a:pt x="534" y="63"/>
                  </a:lnTo>
                  <a:close/>
                </a:path>
              </a:pathLst>
            </a:custGeom>
            <a:solidFill>
              <a:srgbClr val="C56767"/>
            </a:solidFill>
            <a:ln w="9525">
              <a:noFill/>
              <a:round/>
              <a:headEnd/>
              <a:tailEnd/>
            </a:ln>
          </p:spPr>
          <p:txBody>
            <a:bodyPr/>
            <a:lstStyle/>
            <a:p>
              <a:endParaRPr lang="en-US"/>
            </a:p>
          </p:txBody>
        </p:sp>
      </p:grpSp>
      <p:sp>
        <p:nvSpPr>
          <p:cNvPr id="413218" name="Rectangle 546"/>
          <p:cNvSpPr>
            <a:spLocks noGrp="1" noChangeArrowheads="1"/>
          </p:cNvSpPr>
          <p:nvPr>
            <p:ph type="ctrTitle" sz="quarter"/>
          </p:nvPr>
        </p:nvSpPr>
        <p:spPr>
          <a:xfrm>
            <a:off x="685800" y="2873375"/>
            <a:ext cx="7772400" cy="1470025"/>
          </a:xfrm>
        </p:spPr>
        <p:txBody>
          <a:bodyPr/>
          <a:lstStyle>
            <a:lvl1pPr>
              <a:defRPr/>
            </a:lvl1pPr>
          </a:lstStyle>
          <a:p>
            <a:pPr lvl="0"/>
            <a:r>
              <a:rPr lang="de-DE" noProof="0" smtClean="0"/>
              <a:t>Titelmasterformat durch Klicken bearbeiten</a:t>
            </a:r>
          </a:p>
        </p:txBody>
      </p:sp>
      <p:sp>
        <p:nvSpPr>
          <p:cNvPr id="413219" name="Rectangle 547"/>
          <p:cNvSpPr>
            <a:spLocks noGrp="1" noChangeArrowheads="1"/>
          </p:cNvSpPr>
          <p:nvPr>
            <p:ph type="subTitle" sz="quarter" idx="1"/>
          </p:nvPr>
        </p:nvSpPr>
        <p:spPr>
          <a:xfrm>
            <a:off x="1371600" y="4629150"/>
            <a:ext cx="6400800" cy="1752600"/>
          </a:xfrm>
        </p:spPr>
        <p:txBody>
          <a:bodyPr/>
          <a:lstStyle>
            <a:lvl1pPr marL="0" indent="0" algn="ctr">
              <a:buFontTx/>
              <a:buNone/>
              <a:defRPr/>
            </a:lvl1pPr>
          </a:lstStyle>
          <a:p>
            <a:pPr lvl="0"/>
            <a:r>
              <a:rPr lang="de-DE" noProof="0" smtClean="0"/>
              <a:t>Formatvorlage des Untertitelmasters durch Klicken bearbeiten</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8"/>
          <p:cNvSpPr>
            <a:spLocks noGrp="1" noChangeArrowheads="1"/>
          </p:cNvSpPr>
          <p:nvPr>
            <p:ph type="dt" sz="half" idx="10"/>
          </p:nvPr>
        </p:nvSpPr>
        <p:spPr>
          <a:ln/>
        </p:spPr>
        <p:txBody>
          <a:bodyPr/>
          <a:lstStyle>
            <a:lvl1pPr>
              <a:defRPr/>
            </a:lvl1pPr>
          </a:lstStyle>
          <a:p>
            <a:pPr>
              <a:defRPr/>
            </a:pPr>
            <a:endParaRPr lang="de-DE"/>
          </a:p>
        </p:txBody>
      </p:sp>
      <p:sp>
        <p:nvSpPr>
          <p:cNvPr id="5" name="Rectangle 59"/>
          <p:cNvSpPr>
            <a:spLocks noGrp="1" noChangeArrowheads="1"/>
          </p:cNvSpPr>
          <p:nvPr>
            <p:ph type="ftr" sz="quarter" idx="11"/>
          </p:nvPr>
        </p:nvSpPr>
        <p:spPr>
          <a:ln/>
        </p:spPr>
        <p:txBody>
          <a:bodyPr/>
          <a:lstStyle>
            <a:lvl1pPr>
              <a:defRPr/>
            </a:lvl1pPr>
          </a:lstStyle>
          <a:p>
            <a:pPr>
              <a:defRPr/>
            </a:pPr>
            <a:endParaRPr lang="de-DE"/>
          </a:p>
        </p:txBody>
      </p:sp>
      <p:sp>
        <p:nvSpPr>
          <p:cNvPr id="6" name="Rectangle 60"/>
          <p:cNvSpPr>
            <a:spLocks noGrp="1" noChangeArrowheads="1"/>
          </p:cNvSpPr>
          <p:nvPr>
            <p:ph type="sldNum" sz="quarter" idx="12"/>
          </p:nvPr>
        </p:nvSpPr>
        <p:spPr>
          <a:ln/>
        </p:spPr>
        <p:txBody>
          <a:bodyPr/>
          <a:lstStyle>
            <a:lvl1pPr>
              <a:defRPr/>
            </a:lvl1pPr>
          </a:lstStyle>
          <a:p>
            <a:fld id="{6F6290E6-AA37-42DE-82DF-C19DA3701A9D}" type="slidenum">
              <a:rPr lang="de-DE"/>
              <a:pPr/>
              <a:t>‹#›</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842125" y="595313"/>
            <a:ext cx="2057400" cy="5643562"/>
          </a:xfrm>
        </p:spPr>
        <p:txBody>
          <a:bodyPr vert="eaVert"/>
          <a:lstStyle/>
          <a:p>
            <a:r>
              <a:rPr lang="de-DE" smtClean="0"/>
              <a:t>Mastertitelformat bearbeiten</a:t>
            </a:r>
            <a:endParaRPr lang="de-DE"/>
          </a:p>
        </p:txBody>
      </p:sp>
      <p:sp>
        <p:nvSpPr>
          <p:cNvPr id="3" name="Vertikaler Textplatzhalter 2"/>
          <p:cNvSpPr>
            <a:spLocks noGrp="1"/>
          </p:cNvSpPr>
          <p:nvPr>
            <p:ph type="body" orient="vert" idx="1"/>
          </p:nvPr>
        </p:nvSpPr>
        <p:spPr>
          <a:xfrm>
            <a:off x="669925" y="595313"/>
            <a:ext cx="6019800" cy="5643562"/>
          </a:xfrm>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8"/>
          <p:cNvSpPr>
            <a:spLocks noGrp="1" noChangeArrowheads="1"/>
          </p:cNvSpPr>
          <p:nvPr>
            <p:ph type="dt" sz="half" idx="10"/>
          </p:nvPr>
        </p:nvSpPr>
        <p:spPr>
          <a:ln/>
        </p:spPr>
        <p:txBody>
          <a:bodyPr/>
          <a:lstStyle>
            <a:lvl1pPr>
              <a:defRPr/>
            </a:lvl1pPr>
          </a:lstStyle>
          <a:p>
            <a:pPr>
              <a:defRPr/>
            </a:pPr>
            <a:endParaRPr lang="de-DE"/>
          </a:p>
        </p:txBody>
      </p:sp>
      <p:sp>
        <p:nvSpPr>
          <p:cNvPr id="5" name="Rectangle 59"/>
          <p:cNvSpPr>
            <a:spLocks noGrp="1" noChangeArrowheads="1"/>
          </p:cNvSpPr>
          <p:nvPr>
            <p:ph type="ftr" sz="quarter" idx="11"/>
          </p:nvPr>
        </p:nvSpPr>
        <p:spPr>
          <a:ln/>
        </p:spPr>
        <p:txBody>
          <a:bodyPr/>
          <a:lstStyle>
            <a:lvl1pPr>
              <a:defRPr/>
            </a:lvl1pPr>
          </a:lstStyle>
          <a:p>
            <a:pPr>
              <a:defRPr/>
            </a:pPr>
            <a:endParaRPr lang="de-DE"/>
          </a:p>
        </p:txBody>
      </p:sp>
      <p:sp>
        <p:nvSpPr>
          <p:cNvPr id="6" name="Rectangle 60"/>
          <p:cNvSpPr>
            <a:spLocks noGrp="1" noChangeArrowheads="1"/>
          </p:cNvSpPr>
          <p:nvPr>
            <p:ph type="sldNum" sz="quarter" idx="12"/>
          </p:nvPr>
        </p:nvSpPr>
        <p:spPr>
          <a:ln/>
        </p:spPr>
        <p:txBody>
          <a:bodyPr/>
          <a:lstStyle>
            <a:lvl1pPr>
              <a:defRPr/>
            </a:lvl1pPr>
          </a:lstStyle>
          <a:p>
            <a:fld id="{88E99E30-805F-420B-9E3A-F6AA94098BD9}" type="slidenum">
              <a:rPr lang="de-DE"/>
              <a:pPr/>
              <a:t>‹#›</a:t>
            </a:fld>
            <a:endParaRPr lang="de-D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Mastertitelformat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Master-Untertitelformat bearbeiten</a:t>
            </a:r>
            <a:endParaRPr lang="de-DE"/>
          </a:p>
        </p:txBody>
      </p:sp>
      <p:sp>
        <p:nvSpPr>
          <p:cNvPr id="4" name="Rectangle 62"/>
          <p:cNvSpPr>
            <a:spLocks noGrp="1" noChangeArrowheads="1"/>
          </p:cNvSpPr>
          <p:nvPr>
            <p:ph type="dt" sz="half" idx="10"/>
          </p:nvPr>
        </p:nvSpPr>
        <p:spPr>
          <a:ln/>
        </p:spPr>
        <p:txBody>
          <a:bodyPr/>
          <a:lstStyle>
            <a:lvl1pPr>
              <a:defRPr/>
            </a:lvl1pPr>
          </a:lstStyle>
          <a:p>
            <a:pPr>
              <a:defRPr/>
            </a:pPr>
            <a:endParaRPr lang="de-DE"/>
          </a:p>
        </p:txBody>
      </p:sp>
      <p:sp>
        <p:nvSpPr>
          <p:cNvPr id="5" name="Rectangle 63"/>
          <p:cNvSpPr>
            <a:spLocks noGrp="1" noChangeArrowheads="1"/>
          </p:cNvSpPr>
          <p:nvPr>
            <p:ph type="ftr" sz="quarter" idx="11"/>
          </p:nvPr>
        </p:nvSpPr>
        <p:spPr>
          <a:ln/>
        </p:spPr>
        <p:txBody>
          <a:bodyPr/>
          <a:lstStyle>
            <a:lvl1pPr>
              <a:defRPr/>
            </a:lvl1pPr>
          </a:lstStyle>
          <a:p>
            <a:pPr>
              <a:defRPr/>
            </a:pPr>
            <a:endParaRPr lang="de-DE"/>
          </a:p>
        </p:txBody>
      </p:sp>
      <p:sp>
        <p:nvSpPr>
          <p:cNvPr id="6" name="Rectangle 64"/>
          <p:cNvSpPr>
            <a:spLocks noGrp="1" noChangeArrowheads="1"/>
          </p:cNvSpPr>
          <p:nvPr>
            <p:ph type="sldNum" sz="quarter" idx="12"/>
          </p:nvPr>
        </p:nvSpPr>
        <p:spPr>
          <a:ln/>
        </p:spPr>
        <p:txBody>
          <a:bodyPr/>
          <a:lstStyle>
            <a:lvl1pPr>
              <a:defRPr/>
            </a:lvl1pPr>
          </a:lstStyle>
          <a:p>
            <a:fld id="{9B8A7A79-79EB-4047-9C24-3F5A322A9F22}" type="slidenum">
              <a:rPr lang="de-DE"/>
              <a:pPr/>
              <a:t>‹#›</a:t>
            </a:fld>
            <a:endParaRPr lang="de-D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62"/>
          <p:cNvSpPr>
            <a:spLocks noGrp="1" noChangeArrowheads="1"/>
          </p:cNvSpPr>
          <p:nvPr>
            <p:ph type="dt" sz="half" idx="10"/>
          </p:nvPr>
        </p:nvSpPr>
        <p:spPr>
          <a:ln/>
        </p:spPr>
        <p:txBody>
          <a:bodyPr/>
          <a:lstStyle>
            <a:lvl1pPr>
              <a:defRPr/>
            </a:lvl1pPr>
          </a:lstStyle>
          <a:p>
            <a:pPr>
              <a:defRPr/>
            </a:pPr>
            <a:endParaRPr lang="de-DE"/>
          </a:p>
        </p:txBody>
      </p:sp>
      <p:sp>
        <p:nvSpPr>
          <p:cNvPr id="5" name="Rectangle 63"/>
          <p:cNvSpPr>
            <a:spLocks noGrp="1" noChangeArrowheads="1"/>
          </p:cNvSpPr>
          <p:nvPr>
            <p:ph type="ftr" sz="quarter" idx="11"/>
          </p:nvPr>
        </p:nvSpPr>
        <p:spPr>
          <a:ln/>
        </p:spPr>
        <p:txBody>
          <a:bodyPr/>
          <a:lstStyle>
            <a:lvl1pPr>
              <a:defRPr/>
            </a:lvl1pPr>
          </a:lstStyle>
          <a:p>
            <a:pPr>
              <a:defRPr/>
            </a:pPr>
            <a:endParaRPr lang="de-DE"/>
          </a:p>
        </p:txBody>
      </p:sp>
      <p:sp>
        <p:nvSpPr>
          <p:cNvPr id="6" name="Rectangle 64"/>
          <p:cNvSpPr>
            <a:spLocks noGrp="1" noChangeArrowheads="1"/>
          </p:cNvSpPr>
          <p:nvPr>
            <p:ph type="sldNum" sz="quarter" idx="12"/>
          </p:nvPr>
        </p:nvSpPr>
        <p:spPr>
          <a:ln/>
        </p:spPr>
        <p:txBody>
          <a:bodyPr/>
          <a:lstStyle>
            <a:lvl1pPr>
              <a:defRPr/>
            </a:lvl1pPr>
          </a:lstStyle>
          <a:p>
            <a:fld id="{381F674A-86DE-437F-8A3F-AE8848B5D59B}" type="slidenum">
              <a:rPr lang="de-DE"/>
              <a:pPr/>
              <a:t>‹#›</a:t>
            </a:fld>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Mastertitelformat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Mastertextformat bearbeiten</a:t>
            </a:r>
          </a:p>
        </p:txBody>
      </p:sp>
      <p:sp>
        <p:nvSpPr>
          <p:cNvPr id="4" name="Rectangle 62"/>
          <p:cNvSpPr>
            <a:spLocks noGrp="1" noChangeArrowheads="1"/>
          </p:cNvSpPr>
          <p:nvPr>
            <p:ph type="dt" sz="half" idx="10"/>
          </p:nvPr>
        </p:nvSpPr>
        <p:spPr>
          <a:ln/>
        </p:spPr>
        <p:txBody>
          <a:bodyPr/>
          <a:lstStyle>
            <a:lvl1pPr>
              <a:defRPr/>
            </a:lvl1pPr>
          </a:lstStyle>
          <a:p>
            <a:pPr>
              <a:defRPr/>
            </a:pPr>
            <a:endParaRPr lang="de-DE"/>
          </a:p>
        </p:txBody>
      </p:sp>
      <p:sp>
        <p:nvSpPr>
          <p:cNvPr id="5" name="Rectangle 63"/>
          <p:cNvSpPr>
            <a:spLocks noGrp="1" noChangeArrowheads="1"/>
          </p:cNvSpPr>
          <p:nvPr>
            <p:ph type="ftr" sz="quarter" idx="11"/>
          </p:nvPr>
        </p:nvSpPr>
        <p:spPr>
          <a:ln/>
        </p:spPr>
        <p:txBody>
          <a:bodyPr/>
          <a:lstStyle>
            <a:lvl1pPr>
              <a:defRPr/>
            </a:lvl1pPr>
          </a:lstStyle>
          <a:p>
            <a:pPr>
              <a:defRPr/>
            </a:pPr>
            <a:endParaRPr lang="de-DE"/>
          </a:p>
        </p:txBody>
      </p:sp>
      <p:sp>
        <p:nvSpPr>
          <p:cNvPr id="6" name="Rectangle 64"/>
          <p:cNvSpPr>
            <a:spLocks noGrp="1" noChangeArrowheads="1"/>
          </p:cNvSpPr>
          <p:nvPr>
            <p:ph type="sldNum" sz="quarter" idx="12"/>
          </p:nvPr>
        </p:nvSpPr>
        <p:spPr>
          <a:ln/>
        </p:spPr>
        <p:txBody>
          <a:bodyPr/>
          <a:lstStyle>
            <a:lvl1pPr>
              <a:defRPr/>
            </a:lvl1pPr>
          </a:lstStyle>
          <a:p>
            <a:fld id="{700D3E27-78C5-4BED-BD97-F14C101B5888}" type="slidenum">
              <a:rPr lang="de-DE"/>
              <a:pPr/>
              <a:t>‹#›</a:t>
            </a:fld>
            <a:endParaRPr lang="de-D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sz="half" idx="1"/>
          </p:nvPr>
        </p:nvSpPr>
        <p:spPr>
          <a:xfrm>
            <a:off x="669925" y="1844675"/>
            <a:ext cx="4038600" cy="439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860925" y="1844675"/>
            <a:ext cx="4038600" cy="439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62"/>
          <p:cNvSpPr>
            <a:spLocks noGrp="1" noChangeArrowheads="1"/>
          </p:cNvSpPr>
          <p:nvPr>
            <p:ph type="dt" sz="half" idx="10"/>
          </p:nvPr>
        </p:nvSpPr>
        <p:spPr>
          <a:ln/>
        </p:spPr>
        <p:txBody>
          <a:bodyPr/>
          <a:lstStyle>
            <a:lvl1pPr>
              <a:defRPr/>
            </a:lvl1pPr>
          </a:lstStyle>
          <a:p>
            <a:pPr>
              <a:defRPr/>
            </a:pPr>
            <a:endParaRPr lang="de-DE"/>
          </a:p>
        </p:txBody>
      </p:sp>
      <p:sp>
        <p:nvSpPr>
          <p:cNvPr id="6" name="Rectangle 63"/>
          <p:cNvSpPr>
            <a:spLocks noGrp="1" noChangeArrowheads="1"/>
          </p:cNvSpPr>
          <p:nvPr>
            <p:ph type="ftr" sz="quarter" idx="11"/>
          </p:nvPr>
        </p:nvSpPr>
        <p:spPr>
          <a:ln/>
        </p:spPr>
        <p:txBody>
          <a:bodyPr/>
          <a:lstStyle>
            <a:lvl1pPr>
              <a:defRPr/>
            </a:lvl1pPr>
          </a:lstStyle>
          <a:p>
            <a:pPr>
              <a:defRPr/>
            </a:pPr>
            <a:endParaRPr lang="de-DE"/>
          </a:p>
        </p:txBody>
      </p:sp>
      <p:sp>
        <p:nvSpPr>
          <p:cNvPr id="7" name="Rectangle 64"/>
          <p:cNvSpPr>
            <a:spLocks noGrp="1" noChangeArrowheads="1"/>
          </p:cNvSpPr>
          <p:nvPr>
            <p:ph type="sldNum" sz="quarter" idx="12"/>
          </p:nvPr>
        </p:nvSpPr>
        <p:spPr>
          <a:ln/>
        </p:spPr>
        <p:txBody>
          <a:bodyPr/>
          <a:lstStyle>
            <a:lvl1pPr>
              <a:defRPr/>
            </a:lvl1pPr>
          </a:lstStyle>
          <a:p>
            <a:fld id="{C0704E39-4FE7-4072-B9AC-FBFC8AA5C06A}" type="slidenum">
              <a:rPr lang="de-DE"/>
              <a:pPr/>
              <a:t>‹#›</a:t>
            </a:fld>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Mastertitelformat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62"/>
          <p:cNvSpPr>
            <a:spLocks noGrp="1" noChangeArrowheads="1"/>
          </p:cNvSpPr>
          <p:nvPr>
            <p:ph type="dt" sz="half" idx="10"/>
          </p:nvPr>
        </p:nvSpPr>
        <p:spPr>
          <a:ln/>
        </p:spPr>
        <p:txBody>
          <a:bodyPr/>
          <a:lstStyle>
            <a:lvl1pPr>
              <a:defRPr/>
            </a:lvl1pPr>
          </a:lstStyle>
          <a:p>
            <a:pPr>
              <a:defRPr/>
            </a:pPr>
            <a:endParaRPr lang="de-DE"/>
          </a:p>
        </p:txBody>
      </p:sp>
      <p:sp>
        <p:nvSpPr>
          <p:cNvPr id="8" name="Rectangle 63"/>
          <p:cNvSpPr>
            <a:spLocks noGrp="1" noChangeArrowheads="1"/>
          </p:cNvSpPr>
          <p:nvPr>
            <p:ph type="ftr" sz="quarter" idx="11"/>
          </p:nvPr>
        </p:nvSpPr>
        <p:spPr>
          <a:ln/>
        </p:spPr>
        <p:txBody>
          <a:bodyPr/>
          <a:lstStyle>
            <a:lvl1pPr>
              <a:defRPr/>
            </a:lvl1pPr>
          </a:lstStyle>
          <a:p>
            <a:pPr>
              <a:defRPr/>
            </a:pPr>
            <a:endParaRPr lang="de-DE"/>
          </a:p>
        </p:txBody>
      </p:sp>
      <p:sp>
        <p:nvSpPr>
          <p:cNvPr id="9" name="Rectangle 64"/>
          <p:cNvSpPr>
            <a:spLocks noGrp="1" noChangeArrowheads="1"/>
          </p:cNvSpPr>
          <p:nvPr>
            <p:ph type="sldNum" sz="quarter" idx="12"/>
          </p:nvPr>
        </p:nvSpPr>
        <p:spPr>
          <a:ln/>
        </p:spPr>
        <p:txBody>
          <a:bodyPr/>
          <a:lstStyle>
            <a:lvl1pPr>
              <a:defRPr/>
            </a:lvl1pPr>
          </a:lstStyle>
          <a:p>
            <a:fld id="{143C6424-CF03-49FB-B679-23FCD7C7DF0E}" type="slidenum">
              <a:rPr lang="de-DE"/>
              <a:pPr/>
              <a:t>‹#›</a:t>
            </a:fld>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Rectangle 62"/>
          <p:cNvSpPr>
            <a:spLocks noGrp="1" noChangeArrowheads="1"/>
          </p:cNvSpPr>
          <p:nvPr>
            <p:ph type="dt" sz="half" idx="10"/>
          </p:nvPr>
        </p:nvSpPr>
        <p:spPr>
          <a:ln/>
        </p:spPr>
        <p:txBody>
          <a:bodyPr/>
          <a:lstStyle>
            <a:lvl1pPr>
              <a:defRPr/>
            </a:lvl1pPr>
          </a:lstStyle>
          <a:p>
            <a:pPr>
              <a:defRPr/>
            </a:pPr>
            <a:endParaRPr lang="de-DE"/>
          </a:p>
        </p:txBody>
      </p:sp>
      <p:sp>
        <p:nvSpPr>
          <p:cNvPr id="4" name="Rectangle 63"/>
          <p:cNvSpPr>
            <a:spLocks noGrp="1" noChangeArrowheads="1"/>
          </p:cNvSpPr>
          <p:nvPr>
            <p:ph type="ftr" sz="quarter" idx="11"/>
          </p:nvPr>
        </p:nvSpPr>
        <p:spPr>
          <a:ln/>
        </p:spPr>
        <p:txBody>
          <a:bodyPr/>
          <a:lstStyle>
            <a:lvl1pPr>
              <a:defRPr/>
            </a:lvl1pPr>
          </a:lstStyle>
          <a:p>
            <a:pPr>
              <a:defRPr/>
            </a:pPr>
            <a:endParaRPr lang="de-DE"/>
          </a:p>
        </p:txBody>
      </p:sp>
      <p:sp>
        <p:nvSpPr>
          <p:cNvPr id="5" name="Rectangle 64"/>
          <p:cNvSpPr>
            <a:spLocks noGrp="1" noChangeArrowheads="1"/>
          </p:cNvSpPr>
          <p:nvPr>
            <p:ph type="sldNum" sz="quarter" idx="12"/>
          </p:nvPr>
        </p:nvSpPr>
        <p:spPr>
          <a:ln/>
        </p:spPr>
        <p:txBody>
          <a:bodyPr/>
          <a:lstStyle>
            <a:lvl1pPr>
              <a:defRPr/>
            </a:lvl1pPr>
          </a:lstStyle>
          <a:p>
            <a:fld id="{ADD8F55C-E08D-4CCB-94DB-2817AE6DD9DE}" type="slidenum">
              <a:rPr lang="de-DE"/>
              <a:pPr/>
              <a:t>‹#›</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62"/>
          <p:cNvSpPr>
            <a:spLocks noGrp="1" noChangeArrowheads="1"/>
          </p:cNvSpPr>
          <p:nvPr>
            <p:ph type="dt" sz="half" idx="10"/>
          </p:nvPr>
        </p:nvSpPr>
        <p:spPr>
          <a:ln/>
        </p:spPr>
        <p:txBody>
          <a:bodyPr/>
          <a:lstStyle>
            <a:lvl1pPr>
              <a:defRPr/>
            </a:lvl1pPr>
          </a:lstStyle>
          <a:p>
            <a:pPr>
              <a:defRPr/>
            </a:pPr>
            <a:endParaRPr lang="de-DE"/>
          </a:p>
        </p:txBody>
      </p:sp>
      <p:sp>
        <p:nvSpPr>
          <p:cNvPr id="3" name="Rectangle 63"/>
          <p:cNvSpPr>
            <a:spLocks noGrp="1" noChangeArrowheads="1"/>
          </p:cNvSpPr>
          <p:nvPr>
            <p:ph type="ftr" sz="quarter" idx="11"/>
          </p:nvPr>
        </p:nvSpPr>
        <p:spPr>
          <a:ln/>
        </p:spPr>
        <p:txBody>
          <a:bodyPr/>
          <a:lstStyle>
            <a:lvl1pPr>
              <a:defRPr/>
            </a:lvl1pPr>
          </a:lstStyle>
          <a:p>
            <a:pPr>
              <a:defRPr/>
            </a:pPr>
            <a:endParaRPr lang="de-DE"/>
          </a:p>
        </p:txBody>
      </p:sp>
      <p:sp>
        <p:nvSpPr>
          <p:cNvPr id="4" name="Rectangle 64"/>
          <p:cNvSpPr>
            <a:spLocks noGrp="1" noChangeArrowheads="1"/>
          </p:cNvSpPr>
          <p:nvPr>
            <p:ph type="sldNum" sz="quarter" idx="12"/>
          </p:nvPr>
        </p:nvSpPr>
        <p:spPr>
          <a:ln/>
        </p:spPr>
        <p:txBody>
          <a:bodyPr/>
          <a:lstStyle>
            <a:lvl1pPr>
              <a:defRPr/>
            </a:lvl1pPr>
          </a:lstStyle>
          <a:p>
            <a:fld id="{0A9B1618-ED49-4937-8F3B-84373C992573}" type="slidenum">
              <a:rPr lang="de-DE"/>
              <a:pPr/>
              <a:t>‹#›</a:t>
            </a:fld>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Mastertitelformat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Rectangle 62"/>
          <p:cNvSpPr>
            <a:spLocks noGrp="1" noChangeArrowheads="1"/>
          </p:cNvSpPr>
          <p:nvPr>
            <p:ph type="dt" sz="half" idx="10"/>
          </p:nvPr>
        </p:nvSpPr>
        <p:spPr>
          <a:ln/>
        </p:spPr>
        <p:txBody>
          <a:bodyPr/>
          <a:lstStyle>
            <a:lvl1pPr>
              <a:defRPr/>
            </a:lvl1pPr>
          </a:lstStyle>
          <a:p>
            <a:pPr>
              <a:defRPr/>
            </a:pPr>
            <a:endParaRPr lang="de-DE"/>
          </a:p>
        </p:txBody>
      </p:sp>
      <p:sp>
        <p:nvSpPr>
          <p:cNvPr id="6" name="Rectangle 63"/>
          <p:cNvSpPr>
            <a:spLocks noGrp="1" noChangeArrowheads="1"/>
          </p:cNvSpPr>
          <p:nvPr>
            <p:ph type="ftr" sz="quarter" idx="11"/>
          </p:nvPr>
        </p:nvSpPr>
        <p:spPr>
          <a:ln/>
        </p:spPr>
        <p:txBody>
          <a:bodyPr/>
          <a:lstStyle>
            <a:lvl1pPr>
              <a:defRPr/>
            </a:lvl1pPr>
          </a:lstStyle>
          <a:p>
            <a:pPr>
              <a:defRPr/>
            </a:pPr>
            <a:endParaRPr lang="de-DE"/>
          </a:p>
        </p:txBody>
      </p:sp>
      <p:sp>
        <p:nvSpPr>
          <p:cNvPr id="7" name="Rectangle 64"/>
          <p:cNvSpPr>
            <a:spLocks noGrp="1" noChangeArrowheads="1"/>
          </p:cNvSpPr>
          <p:nvPr>
            <p:ph type="sldNum" sz="quarter" idx="12"/>
          </p:nvPr>
        </p:nvSpPr>
        <p:spPr>
          <a:ln/>
        </p:spPr>
        <p:txBody>
          <a:bodyPr/>
          <a:lstStyle>
            <a:lvl1pPr>
              <a:defRPr/>
            </a:lvl1pPr>
          </a:lstStyle>
          <a:p>
            <a:fld id="{ED192B6F-CF05-461E-ADAF-C1419F481BA3}" type="slidenum">
              <a:rPr lang="de-DE"/>
              <a:pPr/>
              <a:t>‹#›</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8"/>
          <p:cNvSpPr>
            <a:spLocks noGrp="1" noChangeArrowheads="1"/>
          </p:cNvSpPr>
          <p:nvPr>
            <p:ph type="dt" sz="half" idx="10"/>
          </p:nvPr>
        </p:nvSpPr>
        <p:spPr>
          <a:ln/>
        </p:spPr>
        <p:txBody>
          <a:bodyPr/>
          <a:lstStyle>
            <a:lvl1pPr>
              <a:defRPr/>
            </a:lvl1pPr>
          </a:lstStyle>
          <a:p>
            <a:pPr>
              <a:defRPr/>
            </a:pPr>
            <a:endParaRPr lang="de-DE"/>
          </a:p>
        </p:txBody>
      </p:sp>
      <p:sp>
        <p:nvSpPr>
          <p:cNvPr id="5" name="Rectangle 59"/>
          <p:cNvSpPr>
            <a:spLocks noGrp="1" noChangeArrowheads="1"/>
          </p:cNvSpPr>
          <p:nvPr>
            <p:ph type="ftr" sz="quarter" idx="11"/>
          </p:nvPr>
        </p:nvSpPr>
        <p:spPr>
          <a:ln/>
        </p:spPr>
        <p:txBody>
          <a:bodyPr/>
          <a:lstStyle>
            <a:lvl1pPr>
              <a:defRPr/>
            </a:lvl1pPr>
          </a:lstStyle>
          <a:p>
            <a:pPr>
              <a:defRPr/>
            </a:pPr>
            <a:endParaRPr lang="de-DE"/>
          </a:p>
        </p:txBody>
      </p:sp>
      <p:sp>
        <p:nvSpPr>
          <p:cNvPr id="6" name="Rectangle 60"/>
          <p:cNvSpPr>
            <a:spLocks noGrp="1" noChangeArrowheads="1"/>
          </p:cNvSpPr>
          <p:nvPr>
            <p:ph type="sldNum" sz="quarter" idx="12"/>
          </p:nvPr>
        </p:nvSpPr>
        <p:spPr>
          <a:ln/>
        </p:spPr>
        <p:txBody>
          <a:bodyPr/>
          <a:lstStyle>
            <a:lvl1pPr>
              <a:defRPr/>
            </a:lvl1pPr>
          </a:lstStyle>
          <a:p>
            <a:fld id="{6A9D426A-87EE-4F87-8F7D-FB4A2B8745F1}" type="slidenum">
              <a:rPr lang="de-DE"/>
              <a:pPr/>
              <a:t>‹#›</a:t>
            </a:fld>
            <a:endParaRPr lang="de-D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Mastertitelformat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Rectangle 62"/>
          <p:cNvSpPr>
            <a:spLocks noGrp="1" noChangeArrowheads="1"/>
          </p:cNvSpPr>
          <p:nvPr>
            <p:ph type="dt" sz="half" idx="10"/>
          </p:nvPr>
        </p:nvSpPr>
        <p:spPr>
          <a:ln/>
        </p:spPr>
        <p:txBody>
          <a:bodyPr/>
          <a:lstStyle>
            <a:lvl1pPr>
              <a:defRPr/>
            </a:lvl1pPr>
          </a:lstStyle>
          <a:p>
            <a:pPr>
              <a:defRPr/>
            </a:pPr>
            <a:endParaRPr lang="de-DE"/>
          </a:p>
        </p:txBody>
      </p:sp>
      <p:sp>
        <p:nvSpPr>
          <p:cNvPr id="6" name="Rectangle 63"/>
          <p:cNvSpPr>
            <a:spLocks noGrp="1" noChangeArrowheads="1"/>
          </p:cNvSpPr>
          <p:nvPr>
            <p:ph type="ftr" sz="quarter" idx="11"/>
          </p:nvPr>
        </p:nvSpPr>
        <p:spPr>
          <a:ln/>
        </p:spPr>
        <p:txBody>
          <a:bodyPr/>
          <a:lstStyle>
            <a:lvl1pPr>
              <a:defRPr/>
            </a:lvl1pPr>
          </a:lstStyle>
          <a:p>
            <a:pPr>
              <a:defRPr/>
            </a:pPr>
            <a:endParaRPr lang="de-DE"/>
          </a:p>
        </p:txBody>
      </p:sp>
      <p:sp>
        <p:nvSpPr>
          <p:cNvPr id="7" name="Rectangle 64"/>
          <p:cNvSpPr>
            <a:spLocks noGrp="1" noChangeArrowheads="1"/>
          </p:cNvSpPr>
          <p:nvPr>
            <p:ph type="sldNum" sz="quarter" idx="12"/>
          </p:nvPr>
        </p:nvSpPr>
        <p:spPr>
          <a:ln/>
        </p:spPr>
        <p:txBody>
          <a:bodyPr/>
          <a:lstStyle>
            <a:lvl1pPr>
              <a:defRPr/>
            </a:lvl1pPr>
          </a:lstStyle>
          <a:p>
            <a:fld id="{FD1F0FB5-D588-4C3D-B075-D4DA22E91700}" type="slidenum">
              <a:rPr lang="de-DE"/>
              <a:pPr/>
              <a:t>‹#›</a:t>
            </a:fld>
            <a:endParaRPr lang="de-D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62"/>
          <p:cNvSpPr>
            <a:spLocks noGrp="1" noChangeArrowheads="1"/>
          </p:cNvSpPr>
          <p:nvPr>
            <p:ph type="dt" sz="half" idx="10"/>
          </p:nvPr>
        </p:nvSpPr>
        <p:spPr>
          <a:ln/>
        </p:spPr>
        <p:txBody>
          <a:bodyPr/>
          <a:lstStyle>
            <a:lvl1pPr>
              <a:defRPr/>
            </a:lvl1pPr>
          </a:lstStyle>
          <a:p>
            <a:pPr>
              <a:defRPr/>
            </a:pPr>
            <a:endParaRPr lang="de-DE"/>
          </a:p>
        </p:txBody>
      </p:sp>
      <p:sp>
        <p:nvSpPr>
          <p:cNvPr id="5" name="Rectangle 63"/>
          <p:cNvSpPr>
            <a:spLocks noGrp="1" noChangeArrowheads="1"/>
          </p:cNvSpPr>
          <p:nvPr>
            <p:ph type="ftr" sz="quarter" idx="11"/>
          </p:nvPr>
        </p:nvSpPr>
        <p:spPr>
          <a:ln/>
        </p:spPr>
        <p:txBody>
          <a:bodyPr/>
          <a:lstStyle>
            <a:lvl1pPr>
              <a:defRPr/>
            </a:lvl1pPr>
          </a:lstStyle>
          <a:p>
            <a:pPr>
              <a:defRPr/>
            </a:pPr>
            <a:endParaRPr lang="de-DE"/>
          </a:p>
        </p:txBody>
      </p:sp>
      <p:sp>
        <p:nvSpPr>
          <p:cNvPr id="6" name="Rectangle 64"/>
          <p:cNvSpPr>
            <a:spLocks noGrp="1" noChangeArrowheads="1"/>
          </p:cNvSpPr>
          <p:nvPr>
            <p:ph type="sldNum" sz="quarter" idx="12"/>
          </p:nvPr>
        </p:nvSpPr>
        <p:spPr>
          <a:ln/>
        </p:spPr>
        <p:txBody>
          <a:bodyPr/>
          <a:lstStyle>
            <a:lvl1pPr>
              <a:defRPr/>
            </a:lvl1pPr>
          </a:lstStyle>
          <a:p>
            <a:fld id="{2B0590C0-812E-4966-86C2-8ADAFC2A50DA}" type="slidenum">
              <a:rPr lang="de-DE"/>
              <a:pPr/>
              <a:t>‹#›</a:t>
            </a:fld>
            <a:endParaRPr lang="de-D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842125" y="595313"/>
            <a:ext cx="2057400" cy="5643562"/>
          </a:xfrm>
        </p:spPr>
        <p:txBody>
          <a:bodyPr vert="eaVert"/>
          <a:lstStyle/>
          <a:p>
            <a:r>
              <a:rPr lang="de-DE" smtClean="0"/>
              <a:t>Mastertitelformat bearbeiten</a:t>
            </a:r>
            <a:endParaRPr lang="de-DE"/>
          </a:p>
        </p:txBody>
      </p:sp>
      <p:sp>
        <p:nvSpPr>
          <p:cNvPr id="3" name="Vertikaler Textplatzhalter 2"/>
          <p:cNvSpPr>
            <a:spLocks noGrp="1"/>
          </p:cNvSpPr>
          <p:nvPr>
            <p:ph type="body" orient="vert" idx="1"/>
          </p:nvPr>
        </p:nvSpPr>
        <p:spPr>
          <a:xfrm>
            <a:off x="669925" y="595313"/>
            <a:ext cx="6019800" cy="5643562"/>
          </a:xfrm>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62"/>
          <p:cNvSpPr>
            <a:spLocks noGrp="1" noChangeArrowheads="1"/>
          </p:cNvSpPr>
          <p:nvPr>
            <p:ph type="dt" sz="half" idx="10"/>
          </p:nvPr>
        </p:nvSpPr>
        <p:spPr>
          <a:ln/>
        </p:spPr>
        <p:txBody>
          <a:bodyPr/>
          <a:lstStyle>
            <a:lvl1pPr>
              <a:defRPr/>
            </a:lvl1pPr>
          </a:lstStyle>
          <a:p>
            <a:pPr>
              <a:defRPr/>
            </a:pPr>
            <a:endParaRPr lang="de-DE"/>
          </a:p>
        </p:txBody>
      </p:sp>
      <p:sp>
        <p:nvSpPr>
          <p:cNvPr id="5" name="Rectangle 63"/>
          <p:cNvSpPr>
            <a:spLocks noGrp="1" noChangeArrowheads="1"/>
          </p:cNvSpPr>
          <p:nvPr>
            <p:ph type="ftr" sz="quarter" idx="11"/>
          </p:nvPr>
        </p:nvSpPr>
        <p:spPr>
          <a:ln/>
        </p:spPr>
        <p:txBody>
          <a:bodyPr/>
          <a:lstStyle>
            <a:lvl1pPr>
              <a:defRPr/>
            </a:lvl1pPr>
          </a:lstStyle>
          <a:p>
            <a:pPr>
              <a:defRPr/>
            </a:pPr>
            <a:endParaRPr lang="de-DE"/>
          </a:p>
        </p:txBody>
      </p:sp>
      <p:sp>
        <p:nvSpPr>
          <p:cNvPr id="6" name="Rectangle 64"/>
          <p:cNvSpPr>
            <a:spLocks noGrp="1" noChangeArrowheads="1"/>
          </p:cNvSpPr>
          <p:nvPr>
            <p:ph type="sldNum" sz="quarter" idx="12"/>
          </p:nvPr>
        </p:nvSpPr>
        <p:spPr>
          <a:ln/>
        </p:spPr>
        <p:txBody>
          <a:bodyPr/>
          <a:lstStyle>
            <a:lvl1pPr>
              <a:defRPr/>
            </a:lvl1pPr>
          </a:lstStyle>
          <a:p>
            <a:fld id="{AC1A7178-8C47-4098-8C80-49435C999AEB}" type="slidenum">
              <a:rPr lang="de-DE"/>
              <a:pPr/>
              <a:t>‹#›</a:t>
            </a:fld>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Mastertitelformat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Master-Untertitelformat bearbeiten</a:t>
            </a:r>
            <a:endParaRPr lang="de-DE"/>
          </a:p>
        </p:txBody>
      </p:sp>
      <p:sp>
        <p:nvSpPr>
          <p:cNvPr id="4" name="Rectangle 49"/>
          <p:cNvSpPr>
            <a:spLocks noGrp="1" noChangeArrowheads="1"/>
          </p:cNvSpPr>
          <p:nvPr>
            <p:ph type="dt" sz="half" idx="10"/>
          </p:nvPr>
        </p:nvSpPr>
        <p:spPr>
          <a:ln/>
        </p:spPr>
        <p:txBody>
          <a:bodyPr/>
          <a:lstStyle>
            <a:lvl1pPr>
              <a:defRPr/>
            </a:lvl1pPr>
          </a:lstStyle>
          <a:p>
            <a:pPr>
              <a:defRPr/>
            </a:pPr>
            <a:endParaRPr lang="de-DE"/>
          </a:p>
        </p:txBody>
      </p:sp>
      <p:sp>
        <p:nvSpPr>
          <p:cNvPr id="5" name="Rectangle 50"/>
          <p:cNvSpPr>
            <a:spLocks noGrp="1" noChangeArrowheads="1"/>
          </p:cNvSpPr>
          <p:nvPr>
            <p:ph type="ftr" sz="quarter" idx="11"/>
          </p:nvPr>
        </p:nvSpPr>
        <p:spPr>
          <a:ln/>
        </p:spPr>
        <p:txBody>
          <a:bodyPr/>
          <a:lstStyle>
            <a:lvl1pPr>
              <a:defRPr/>
            </a:lvl1pPr>
          </a:lstStyle>
          <a:p>
            <a:pPr>
              <a:defRPr/>
            </a:pPr>
            <a:endParaRPr lang="de-DE"/>
          </a:p>
        </p:txBody>
      </p:sp>
      <p:sp>
        <p:nvSpPr>
          <p:cNvPr id="6" name="Rectangle 51"/>
          <p:cNvSpPr>
            <a:spLocks noGrp="1" noChangeArrowheads="1"/>
          </p:cNvSpPr>
          <p:nvPr>
            <p:ph type="sldNum" sz="quarter" idx="12"/>
          </p:nvPr>
        </p:nvSpPr>
        <p:spPr>
          <a:ln/>
        </p:spPr>
        <p:txBody>
          <a:bodyPr/>
          <a:lstStyle>
            <a:lvl1pPr>
              <a:defRPr/>
            </a:lvl1pPr>
          </a:lstStyle>
          <a:p>
            <a:fld id="{2440A67E-8255-4E82-BEDA-B06543FC4AA3}" type="slidenum">
              <a:rPr lang="de-DE"/>
              <a:pPr/>
              <a:t>‹#›</a:t>
            </a:fld>
            <a:endParaRPr lang="de-D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9"/>
          <p:cNvSpPr>
            <a:spLocks noGrp="1" noChangeArrowheads="1"/>
          </p:cNvSpPr>
          <p:nvPr>
            <p:ph type="dt" sz="half" idx="10"/>
          </p:nvPr>
        </p:nvSpPr>
        <p:spPr>
          <a:ln/>
        </p:spPr>
        <p:txBody>
          <a:bodyPr/>
          <a:lstStyle>
            <a:lvl1pPr>
              <a:defRPr/>
            </a:lvl1pPr>
          </a:lstStyle>
          <a:p>
            <a:pPr>
              <a:defRPr/>
            </a:pPr>
            <a:endParaRPr lang="de-DE"/>
          </a:p>
        </p:txBody>
      </p:sp>
      <p:sp>
        <p:nvSpPr>
          <p:cNvPr id="5" name="Rectangle 50"/>
          <p:cNvSpPr>
            <a:spLocks noGrp="1" noChangeArrowheads="1"/>
          </p:cNvSpPr>
          <p:nvPr>
            <p:ph type="ftr" sz="quarter" idx="11"/>
          </p:nvPr>
        </p:nvSpPr>
        <p:spPr>
          <a:ln/>
        </p:spPr>
        <p:txBody>
          <a:bodyPr/>
          <a:lstStyle>
            <a:lvl1pPr>
              <a:defRPr/>
            </a:lvl1pPr>
          </a:lstStyle>
          <a:p>
            <a:pPr>
              <a:defRPr/>
            </a:pPr>
            <a:endParaRPr lang="de-DE"/>
          </a:p>
        </p:txBody>
      </p:sp>
      <p:sp>
        <p:nvSpPr>
          <p:cNvPr id="6" name="Rectangle 51"/>
          <p:cNvSpPr>
            <a:spLocks noGrp="1" noChangeArrowheads="1"/>
          </p:cNvSpPr>
          <p:nvPr>
            <p:ph type="sldNum" sz="quarter" idx="12"/>
          </p:nvPr>
        </p:nvSpPr>
        <p:spPr>
          <a:ln/>
        </p:spPr>
        <p:txBody>
          <a:bodyPr/>
          <a:lstStyle>
            <a:lvl1pPr>
              <a:defRPr/>
            </a:lvl1pPr>
          </a:lstStyle>
          <a:p>
            <a:fld id="{845421BB-611E-4837-B63E-7885A4DEFA56}" type="slidenum">
              <a:rPr lang="de-DE"/>
              <a:pPr/>
              <a:t>‹#›</a:t>
            </a:fld>
            <a:endParaRPr lang="de-D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Mastertitelformat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Mastertextformat bearbeiten</a:t>
            </a:r>
          </a:p>
        </p:txBody>
      </p:sp>
      <p:sp>
        <p:nvSpPr>
          <p:cNvPr id="4" name="Rectangle 49"/>
          <p:cNvSpPr>
            <a:spLocks noGrp="1" noChangeArrowheads="1"/>
          </p:cNvSpPr>
          <p:nvPr>
            <p:ph type="dt" sz="half" idx="10"/>
          </p:nvPr>
        </p:nvSpPr>
        <p:spPr>
          <a:ln/>
        </p:spPr>
        <p:txBody>
          <a:bodyPr/>
          <a:lstStyle>
            <a:lvl1pPr>
              <a:defRPr/>
            </a:lvl1pPr>
          </a:lstStyle>
          <a:p>
            <a:pPr>
              <a:defRPr/>
            </a:pPr>
            <a:endParaRPr lang="de-DE"/>
          </a:p>
        </p:txBody>
      </p:sp>
      <p:sp>
        <p:nvSpPr>
          <p:cNvPr id="5" name="Rectangle 50"/>
          <p:cNvSpPr>
            <a:spLocks noGrp="1" noChangeArrowheads="1"/>
          </p:cNvSpPr>
          <p:nvPr>
            <p:ph type="ftr" sz="quarter" idx="11"/>
          </p:nvPr>
        </p:nvSpPr>
        <p:spPr>
          <a:ln/>
        </p:spPr>
        <p:txBody>
          <a:bodyPr/>
          <a:lstStyle>
            <a:lvl1pPr>
              <a:defRPr/>
            </a:lvl1pPr>
          </a:lstStyle>
          <a:p>
            <a:pPr>
              <a:defRPr/>
            </a:pPr>
            <a:endParaRPr lang="de-DE"/>
          </a:p>
        </p:txBody>
      </p:sp>
      <p:sp>
        <p:nvSpPr>
          <p:cNvPr id="6" name="Rectangle 51"/>
          <p:cNvSpPr>
            <a:spLocks noGrp="1" noChangeArrowheads="1"/>
          </p:cNvSpPr>
          <p:nvPr>
            <p:ph type="sldNum" sz="quarter" idx="12"/>
          </p:nvPr>
        </p:nvSpPr>
        <p:spPr>
          <a:ln/>
        </p:spPr>
        <p:txBody>
          <a:bodyPr/>
          <a:lstStyle>
            <a:lvl1pPr>
              <a:defRPr/>
            </a:lvl1pPr>
          </a:lstStyle>
          <a:p>
            <a:fld id="{DF49CE20-5B9C-4094-B55D-3175C44B4686}" type="slidenum">
              <a:rPr lang="de-DE"/>
              <a:pPr/>
              <a:t>‹#›</a:t>
            </a:fld>
            <a:endParaRPr lang="de-D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sz="half" idx="1"/>
          </p:nvPr>
        </p:nvSpPr>
        <p:spPr>
          <a:xfrm>
            <a:off x="669925" y="1844675"/>
            <a:ext cx="4038600" cy="439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860925" y="1844675"/>
            <a:ext cx="4038600" cy="439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9"/>
          <p:cNvSpPr>
            <a:spLocks noGrp="1" noChangeArrowheads="1"/>
          </p:cNvSpPr>
          <p:nvPr>
            <p:ph type="dt" sz="half" idx="10"/>
          </p:nvPr>
        </p:nvSpPr>
        <p:spPr>
          <a:ln/>
        </p:spPr>
        <p:txBody>
          <a:bodyPr/>
          <a:lstStyle>
            <a:lvl1pPr>
              <a:defRPr/>
            </a:lvl1pPr>
          </a:lstStyle>
          <a:p>
            <a:pPr>
              <a:defRPr/>
            </a:pPr>
            <a:endParaRPr lang="de-DE"/>
          </a:p>
        </p:txBody>
      </p:sp>
      <p:sp>
        <p:nvSpPr>
          <p:cNvPr id="6" name="Rectangle 50"/>
          <p:cNvSpPr>
            <a:spLocks noGrp="1" noChangeArrowheads="1"/>
          </p:cNvSpPr>
          <p:nvPr>
            <p:ph type="ftr" sz="quarter" idx="11"/>
          </p:nvPr>
        </p:nvSpPr>
        <p:spPr>
          <a:ln/>
        </p:spPr>
        <p:txBody>
          <a:bodyPr/>
          <a:lstStyle>
            <a:lvl1pPr>
              <a:defRPr/>
            </a:lvl1pPr>
          </a:lstStyle>
          <a:p>
            <a:pPr>
              <a:defRPr/>
            </a:pPr>
            <a:endParaRPr lang="de-DE"/>
          </a:p>
        </p:txBody>
      </p:sp>
      <p:sp>
        <p:nvSpPr>
          <p:cNvPr id="7" name="Rectangle 51"/>
          <p:cNvSpPr>
            <a:spLocks noGrp="1" noChangeArrowheads="1"/>
          </p:cNvSpPr>
          <p:nvPr>
            <p:ph type="sldNum" sz="quarter" idx="12"/>
          </p:nvPr>
        </p:nvSpPr>
        <p:spPr>
          <a:ln/>
        </p:spPr>
        <p:txBody>
          <a:bodyPr/>
          <a:lstStyle>
            <a:lvl1pPr>
              <a:defRPr/>
            </a:lvl1pPr>
          </a:lstStyle>
          <a:p>
            <a:fld id="{691F4CCC-D117-4EBC-97B9-11140DBC0551}" type="slidenum">
              <a:rPr lang="de-DE"/>
              <a:pPr/>
              <a:t>‹#›</a:t>
            </a:fld>
            <a:endParaRPr lang="de-D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Mastertitelformat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9"/>
          <p:cNvSpPr>
            <a:spLocks noGrp="1" noChangeArrowheads="1"/>
          </p:cNvSpPr>
          <p:nvPr>
            <p:ph type="dt" sz="half" idx="10"/>
          </p:nvPr>
        </p:nvSpPr>
        <p:spPr>
          <a:ln/>
        </p:spPr>
        <p:txBody>
          <a:bodyPr/>
          <a:lstStyle>
            <a:lvl1pPr>
              <a:defRPr/>
            </a:lvl1pPr>
          </a:lstStyle>
          <a:p>
            <a:pPr>
              <a:defRPr/>
            </a:pPr>
            <a:endParaRPr lang="de-DE"/>
          </a:p>
        </p:txBody>
      </p:sp>
      <p:sp>
        <p:nvSpPr>
          <p:cNvPr id="8" name="Rectangle 50"/>
          <p:cNvSpPr>
            <a:spLocks noGrp="1" noChangeArrowheads="1"/>
          </p:cNvSpPr>
          <p:nvPr>
            <p:ph type="ftr" sz="quarter" idx="11"/>
          </p:nvPr>
        </p:nvSpPr>
        <p:spPr>
          <a:ln/>
        </p:spPr>
        <p:txBody>
          <a:bodyPr/>
          <a:lstStyle>
            <a:lvl1pPr>
              <a:defRPr/>
            </a:lvl1pPr>
          </a:lstStyle>
          <a:p>
            <a:pPr>
              <a:defRPr/>
            </a:pPr>
            <a:endParaRPr lang="de-DE"/>
          </a:p>
        </p:txBody>
      </p:sp>
      <p:sp>
        <p:nvSpPr>
          <p:cNvPr id="9" name="Rectangle 51"/>
          <p:cNvSpPr>
            <a:spLocks noGrp="1" noChangeArrowheads="1"/>
          </p:cNvSpPr>
          <p:nvPr>
            <p:ph type="sldNum" sz="quarter" idx="12"/>
          </p:nvPr>
        </p:nvSpPr>
        <p:spPr>
          <a:ln/>
        </p:spPr>
        <p:txBody>
          <a:bodyPr/>
          <a:lstStyle>
            <a:lvl1pPr>
              <a:defRPr/>
            </a:lvl1pPr>
          </a:lstStyle>
          <a:p>
            <a:fld id="{0D466824-23D0-4F60-8DA5-D57D55E88705}" type="slidenum">
              <a:rPr lang="de-DE"/>
              <a:pPr/>
              <a:t>‹#›</a:t>
            </a:fld>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Rectangle 49"/>
          <p:cNvSpPr>
            <a:spLocks noGrp="1" noChangeArrowheads="1"/>
          </p:cNvSpPr>
          <p:nvPr>
            <p:ph type="dt" sz="half" idx="10"/>
          </p:nvPr>
        </p:nvSpPr>
        <p:spPr>
          <a:ln/>
        </p:spPr>
        <p:txBody>
          <a:bodyPr/>
          <a:lstStyle>
            <a:lvl1pPr>
              <a:defRPr/>
            </a:lvl1pPr>
          </a:lstStyle>
          <a:p>
            <a:pPr>
              <a:defRPr/>
            </a:pPr>
            <a:endParaRPr lang="de-DE"/>
          </a:p>
        </p:txBody>
      </p:sp>
      <p:sp>
        <p:nvSpPr>
          <p:cNvPr id="4" name="Rectangle 50"/>
          <p:cNvSpPr>
            <a:spLocks noGrp="1" noChangeArrowheads="1"/>
          </p:cNvSpPr>
          <p:nvPr>
            <p:ph type="ftr" sz="quarter" idx="11"/>
          </p:nvPr>
        </p:nvSpPr>
        <p:spPr>
          <a:ln/>
        </p:spPr>
        <p:txBody>
          <a:bodyPr/>
          <a:lstStyle>
            <a:lvl1pPr>
              <a:defRPr/>
            </a:lvl1pPr>
          </a:lstStyle>
          <a:p>
            <a:pPr>
              <a:defRPr/>
            </a:pPr>
            <a:endParaRPr lang="de-DE"/>
          </a:p>
        </p:txBody>
      </p:sp>
      <p:sp>
        <p:nvSpPr>
          <p:cNvPr id="5" name="Rectangle 51"/>
          <p:cNvSpPr>
            <a:spLocks noGrp="1" noChangeArrowheads="1"/>
          </p:cNvSpPr>
          <p:nvPr>
            <p:ph type="sldNum" sz="quarter" idx="12"/>
          </p:nvPr>
        </p:nvSpPr>
        <p:spPr>
          <a:ln/>
        </p:spPr>
        <p:txBody>
          <a:bodyPr/>
          <a:lstStyle>
            <a:lvl1pPr>
              <a:defRPr/>
            </a:lvl1pPr>
          </a:lstStyle>
          <a:p>
            <a:fld id="{81D0DAFF-C36F-496F-ABF7-81D407F7ACF5}" type="slidenum">
              <a:rPr lang="de-DE"/>
              <a:pPr/>
              <a:t>‹#›</a:t>
            </a:fld>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9"/>
          <p:cNvSpPr>
            <a:spLocks noGrp="1" noChangeArrowheads="1"/>
          </p:cNvSpPr>
          <p:nvPr>
            <p:ph type="dt" sz="half" idx="10"/>
          </p:nvPr>
        </p:nvSpPr>
        <p:spPr>
          <a:ln/>
        </p:spPr>
        <p:txBody>
          <a:bodyPr/>
          <a:lstStyle>
            <a:lvl1pPr>
              <a:defRPr/>
            </a:lvl1pPr>
          </a:lstStyle>
          <a:p>
            <a:pPr>
              <a:defRPr/>
            </a:pPr>
            <a:endParaRPr lang="de-DE"/>
          </a:p>
        </p:txBody>
      </p:sp>
      <p:sp>
        <p:nvSpPr>
          <p:cNvPr id="3" name="Rectangle 50"/>
          <p:cNvSpPr>
            <a:spLocks noGrp="1" noChangeArrowheads="1"/>
          </p:cNvSpPr>
          <p:nvPr>
            <p:ph type="ftr" sz="quarter" idx="11"/>
          </p:nvPr>
        </p:nvSpPr>
        <p:spPr>
          <a:ln/>
        </p:spPr>
        <p:txBody>
          <a:bodyPr/>
          <a:lstStyle>
            <a:lvl1pPr>
              <a:defRPr/>
            </a:lvl1pPr>
          </a:lstStyle>
          <a:p>
            <a:pPr>
              <a:defRPr/>
            </a:pPr>
            <a:endParaRPr lang="de-DE"/>
          </a:p>
        </p:txBody>
      </p:sp>
      <p:sp>
        <p:nvSpPr>
          <p:cNvPr id="4" name="Rectangle 51"/>
          <p:cNvSpPr>
            <a:spLocks noGrp="1" noChangeArrowheads="1"/>
          </p:cNvSpPr>
          <p:nvPr>
            <p:ph type="sldNum" sz="quarter" idx="12"/>
          </p:nvPr>
        </p:nvSpPr>
        <p:spPr>
          <a:ln/>
        </p:spPr>
        <p:txBody>
          <a:bodyPr/>
          <a:lstStyle>
            <a:lvl1pPr>
              <a:defRPr/>
            </a:lvl1pPr>
          </a:lstStyle>
          <a:p>
            <a:fld id="{6C143B62-EED5-4017-AF87-86722630A192}" type="slidenum">
              <a:rPr lang="de-DE"/>
              <a:pPr/>
              <a:t>‹#›</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Mastertitelformat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Mastertextformat bearbeiten</a:t>
            </a:r>
          </a:p>
        </p:txBody>
      </p:sp>
      <p:sp>
        <p:nvSpPr>
          <p:cNvPr id="4" name="Rectangle 58"/>
          <p:cNvSpPr>
            <a:spLocks noGrp="1" noChangeArrowheads="1"/>
          </p:cNvSpPr>
          <p:nvPr>
            <p:ph type="dt" sz="half" idx="10"/>
          </p:nvPr>
        </p:nvSpPr>
        <p:spPr>
          <a:ln/>
        </p:spPr>
        <p:txBody>
          <a:bodyPr/>
          <a:lstStyle>
            <a:lvl1pPr>
              <a:defRPr/>
            </a:lvl1pPr>
          </a:lstStyle>
          <a:p>
            <a:pPr>
              <a:defRPr/>
            </a:pPr>
            <a:endParaRPr lang="de-DE"/>
          </a:p>
        </p:txBody>
      </p:sp>
      <p:sp>
        <p:nvSpPr>
          <p:cNvPr id="5" name="Rectangle 59"/>
          <p:cNvSpPr>
            <a:spLocks noGrp="1" noChangeArrowheads="1"/>
          </p:cNvSpPr>
          <p:nvPr>
            <p:ph type="ftr" sz="quarter" idx="11"/>
          </p:nvPr>
        </p:nvSpPr>
        <p:spPr>
          <a:ln/>
        </p:spPr>
        <p:txBody>
          <a:bodyPr/>
          <a:lstStyle>
            <a:lvl1pPr>
              <a:defRPr/>
            </a:lvl1pPr>
          </a:lstStyle>
          <a:p>
            <a:pPr>
              <a:defRPr/>
            </a:pPr>
            <a:endParaRPr lang="de-DE"/>
          </a:p>
        </p:txBody>
      </p:sp>
      <p:sp>
        <p:nvSpPr>
          <p:cNvPr id="6" name="Rectangle 60"/>
          <p:cNvSpPr>
            <a:spLocks noGrp="1" noChangeArrowheads="1"/>
          </p:cNvSpPr>
          <p:nvPr>
            <p:ph type="sldNum" sz="quarter" idx="12"/>
          </p:nvPr>
        </p:nvSpPr>
        <p:spPr>
          <a:ln/>
        </p:spPr>
        <p:txBody>
          <a:bodyPr/>
          <a:lstStyle>
            <a:lvl1pPr>
              <a:defRPr/>
            </a:lvl1pPr>
          </a:lstStyle>
          <a:p>
            <a:fld id="{E46C8DAE-28B7-4948-8388-B57B56A86BFE}" type="slidenum">
              <a:rPr lang="de-DE"/>
              <a:pPr/>
              <a:t>‹#›</a:t>
            </a:fld>
            <a:endParaRPr lang="de-D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Mastertitelformat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Rectangle 49"/>
          <p:cNvSpPr>
            <a:spLocks noGrp="1" noChangeArrowheads="1"/>
          </p:cNvSpPr>
          <p:nvPr>
            <p:ph type="dt" sz="half" idx="10"/>
          </p:nvPr>
        </p:nvSpPr>
        <p:spPr>
          <a:ln/>
        </p:spPr>
        <p:txBody>
          <a:bodyPr/>
          <a:lstStyle>
            <a:lvl1pPr>
              <a:defRPr/>
            </a:lvl1pPr>
          </a:lstStyle>
          <a:p>
            <a:pPr>
              <a:defRPr/>
            </a:pPr>
            <a:endParaRPr lang="de-DE"/>
          </a:p>
        </p:txBody>
      </p:sp>
      <p:sp>
        <p:nvSpPr>
          <p:cNvPr id="6" name="Rectangle 50"/>
          <p:cNvSpPr>
            <a:spLocks noGrp="1" noChangeArrowheads="1"/>
          </p:cNvSpPr>
          <p:nvPr>
            <p:ph type="ftr" sz="quarter" idx="11"/>
          </p:nvPr>
        </p:nvSpPr>
        <p:spPr>
          <a:ln/>
        </p:spPr>
        <p:txBody>
          <a:bodyPr/>
          <a:lstStyle>
            <a:lvl1pPr>
              <a:defRPr/>
            </a:lvl1pPr>
          </a:lstStyle>
          <a:p>
            <a:pPr>
              <a:defRPr/>
            </a:pPr>
            <a:endParaRPr lang="de-DE"/>
          </a:p>
        </p:txBody>
      </p:sp>
      <p:sp>
        <p:nvSpPr>
          <p:cNvPr id="7" name="Rectangle 51"/>
          <p:cNvSpPr>
            <a:spLocks noGrp="1" noChangeArrowheads="1"/>
          </p:cNvSpPr>
          <p:nvPr>
            <p:ph type="sldNum" sz="quarter" idx="12"/>
          </p:nvPr>
        </p:nvSpPr>
        <p:spPr>
          <a:ln/>
        </p:spPr>
        <p:txBody>
          <a:bodyPr/>
          <a:lstStyle>
            <a:lvl1pPr>
              <a:defRPr/>
            </a:lvl1pPr>
          </a:lstStyle>
          <a:p>
            <a:fld id="{DACCCFA1-224E-4923-8D8D-AE0900422BA9}" type="slidenum">
              <a:rPr lang="de-DE"/>
              <a:pPr/>
              <a:t>‹#›</a:t>
            </a:fld>
            <a:endParaRPr lang="de-D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Mastertitelformat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Rectangle 49"/>
          <p:cNvSpPr>
            <a:spLocks noGrp="1" noChangeArrowheads="1"/>
          </p:cNvSpPr>
          <p:nvPr>
            <p:ph type="dt" sz="half" idx="10"/>
          </p:nvPr>
        </p:nvSpPr>
        <p:spPr>
          <a:ln/>
        </p:spPr>
        <p:txBody>
          <a:bodyPr/>
          <a:lstStyle>
            <a:lvl1pPr>
              <a:defRPr/>
            </a:lvl1pPr>
          </a:lstStyle>
          <a:p>
            <a:pPr>
              <a:defRPr/>
            </a:pPr>
            <a:endParaRPr lang="de-DE"/>
          </a:p>
        </p:txBody>
      </p:sp>
      <p:sp>
        <p:nvSpPr>
          <p:cNvPr id="6" name="Rectangle 50"/>
          <p:cNvSpPr>
            <a:spLocks noGrp="1" noChangeArrowheads="1"/>
          </p:cNvSpPr>
          <p:nvPr>
            <p:ph type="ftr" sz="quarter" idx="11"/>
          </p:nvPr>
        </p:nvSpPr>
        <p:spPr>
          <a:ln/>
        </p:spPr>
        <p:txBody>
          <a:bodyPr/>
          <a:lstStyle>
            <a:lvl1pPr>
              <a:defRPr/>
            </a:lvl1pPr>
          </a:lstStyle>
          <a:p>
            <a:pPr>
              <a:defRPr/>
            </a:pPr>
            <a:endParaRPr lang="de-DE"/>
          </a:p>
        </p:txBody>
      </p:sp>
      <p:sp>
        <p:nvSpPr>
          <p:cNvPr id="7" name="Rectangle 51"/>
          <p:cNvSpPr>
            <a:spLocks noGrp="1" noChangeArrowheads="1"/>
          </p:cNvSpPr>
          <p:nvPr>
            <p:ph type="sldNum" sz="quarter" idx="12"/>
          </p:nvPr>
        </p:nvSpPr>
        <p:spPr>
          <a:ln/>
        </p:spPr>
        <p:txBody>
          <a:bodyPr/>
          <a:lstStyle>
            <a:lvl1pPr>
              <a:defRPr/>
            </a:lvl1pPr>
          </a:lstStyle>
          <a:p>
            <a:fld id="{7D09388E-BB9B-4FC7-837A-D523F532127D}" type="slidenum">
              <a:rPr lang="de-DE"/>
              <a:pPr/>
              <a:t>‹#›</a:t>
            </a:fld>
            <a:endParaRPr lang="de-D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9"/>
          <p:cNvSpPr>
            <a:spLocks noGrp="1" noChangeArrowheads="1"/>
          </p:cNvSpPr>
          <p:nvPr>
            <p:ph type="dt" sz="half" idx="10"/>
          </p:nvPr>
        </p:nvSpPr>
        <p:spPr>
          <a:ln/>
        </p:spPr>
        <p:txBody>
          <a:bodyPr/>
          <a:lstStyle>
            <a:lvl1pPr>
              <a:defRPr/>
            </a:lvl1pPr>
          </a:lstStyle>
          <a:p>
            <a:pPr>
              <a:defRPr/>
            </a:pPr>
            <a:endParaRPr lang="de-DE"/>
          </a:p>
        </p:txBody>
      </p:sp>
      <p:sp>
        <p:nvSpPr>
          <p:cNvPr id="5" name="Rectangle 50"/>
          <p:cNvSpPr>
            <a:spLocks noGrp="1" noChangeArrowheads="1"/>
          </p:cNvSpPr>
          <p:nvPr>
            <p:ph type="ftr" sz="quarter" idx="11"/>
          </p:nvPr>
        </p:nvSpPr>
        <p:spPr>
          <a:ln/>
        </p:spPr>
        <p:txBody>
          <a:bodyPr/>
          <a:lstStyle>
            <a:lvl1pPr>
              <a:defRPr/>
            </a:lvl1pPr>
          </a:lstStyle>
          <a:p>
            <a:pPr>
              <a:defRPr/>
            </a:pPr>
            <a:endParaRPr lang="de-DE"/>
          </a:p>
        </p:txBody>
      </p:sp>
      <p:sp>
        <p:nvSpPr>
          <p:cNvPr id="6" name="Rectangle 51"/>
          <p:cNvSpPr>
            <a:spLocks noGrp="1" noChangeArrowheads="1"/>
          </p:cNvSpPr>
          <p:nvPr>
            <p:ph type="sldNum" sz="quarter" idx="12"/>
          </p:nvPr>
        </p:nvSpPr>
        <p:spPr>
          <a:ln/>
        </p:spPr>
        <p:txBody>
          <a:bodyPr/>
          <a:lstStyle>
            <a:lvl1pPr>
              <a:defRPr/>
            </a:lvl1pPr>
          </a:lstStyle>
          <a:p>
            <a:fld id="{191021C6-310C-4BF1-AF1B-4F636F7B735B}" type="slidenum">
              <a:rPr lang="de-DE"/>
              <a:pPr/>
              <a:t>‹#›</a:t>
            </a:fld>
            <a:endParaRPr lang="de-D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842125" y="595313"/>
            <a:ext cx="2057400" cy="5643562"/>
          </a:xfrm>
        </p:spPr>
        <p:txBody>
          <a:bodyPr vert="eaVert"/>
          <a:lstStyle/>
          <a:p>
            <a:r>
              <a:rPr lang="de-DE" smtClean="0"/>
              <a:t>Mastertitelformat bearbeiten</a:t>
            </a:r>
            <a:endParaRPr lang="de-DE"/>
          </a:p>
        </p:txBody>
      </p:sp>
      <p:sp>
        <p:nvSpPr>
          <p:cNvPr id="3" name="Vertikaler Textplatzhalter 2"/>
          <p:cNvSpPr>
            <a:spLocks noGrp="1"/>
          </p:cNvSpPr>
          <p:nvPr>
            <p:ph type="body" orient="vert" idx="1"/>
          </p:nvPr>
        </p:nvSpPr>
        <p:spPr>
          <a:xfrm>
            <a:off x="669925" y="595313"/>
            <a:ext cx="6019800" cy="5643562"/>
          </a:xfrm>
        </p:spPr>
        <p:txBody>
          <a:bodyPr vert="eaVert"/>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9"/>
          <p:cNvSpPr>
            <a:spLocks noGrp="1" noChangeArrowheads="1"/>
          </p:cNvSpPr>
          <p:nvPr>
            <p:ph type="dt" sz="half" idx="10"/>
          </p:nvPr>
        </p:nvSpPr>
        <p:spPr>
          <a:ln/>
        </p:spPr>
        <p:txBody>
          <a:bodyPr/>
          <a:lstStyle>
            <a:lvl1pPr>
              <a:defRPr/>
            </a:lvl1pPr>
          </a:lstStyle>
          <a:p>
            <a:pPr>
              <a:defRPr/>
            </a:pPr>
            <a:endParaRPr lang="de-DE"/>
          </a:p>
        </p:txBody>
      </p:sp>
      <p:sp>
        <p:nvSpPr>
          <p:cNvPr id="5" name="Rectangle 50"/>
          <p:cNvSpPr>
            <a:spLocks noGrp="1" noChangeArrowheads="1"/>
          </p:cNvSpPr>
          <p:nvPr>
            <p:ph type="ftr" sz="quarter" idx="11"/>
          </p:nvPr>
        </p:nvSpPr>
        <p:spPr>
          <a:ln/>
        </p:spPr>
        <p:txBody>
          <a:bodyPr/>
          <a:lstStyle>
            <a:lvl1pPr>
              <a:defRPr/>
            </a:lvl1pPr>
          </a:lstStyle>
          <a:p>
            <a:pPr>
              <a:defRPr/>
            </a:pPr>
            <a:endParaRPr lang="de-DE"/>
          </a:p>
        </p:txBody>
      </p:sp>
      <p:sp>
        <p:nvSpPr>
          <p:cNvPr id="6" name="Rectangle 51"/>
          <p:cNvSpPr>
            <a:spLocks noGrp="1" noChangeArrowheads="1"/>
          </p:cNvSpPr>
          <p:nvPr>
            <p:ph type="sldNum" sz="quarter" idx="12"/>
          </p:nvPr>
        </p:nvSpPr>
        <p:spPr>
          <a:ln/>
        </p:spPr>
        <p:txBody>
          <a:bodyPr/>
          <a:lstStyle>
            <a:lvl1pPr>
              <a:defRPr/>
            </a:lvl1pPr>
          </a:lstStyle>
          <a:p>
            <a:fld id="{48015841-A398-4E4A-846C-94862FE0E4E3}" type="slidenum">
              <a:rPr lang="de-DE"/>
              <a:pPr/>
              <a:t>‹#›</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sz="half" idx="1"/>
          </p:nvPr>
        </p:nvSpPr>
        <p:spPr>
          <a:xfrm>
            <a:off x="669925" y="1844675"/>
            <a:ext cx="4038600" cy="439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860925" y="1844675"/>
            <a:ext cx="4038600" cy="439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58"/>
          <p:cNvSpPr>
            <a:spLocks noGrp="1" noChangeArrowheads="1"/>
          </p:cNvSpPr>
          <p:nvPr>
            <p:ph type="dt" sz="half" idx="10"/>
          </p:nvPr>
        </p:nvSpPr>
        <p:spPr>
          <a:ln/>
        </p:spPr>
        <p:txBody>
          <a:bodyPr/>
          <a:lstStyle>
            <a:lvl1pPr>
              <a:defRPr/>
            </a:lvl1pPr>
          </a:lstStyle>
          <a:p>
            <a:pPr>
              <a:defRPr/>
            </a:pPr>
            <a:endParaRPr lang="de-DE"/>
          </a:p>
        </p:txBody>
      </p:sp>
      <p:sp>
        <p:nvSpPr>
          <p:cNvPr id="6" name="Rectangle 59"/>
          <p:cNvSpPr>
            <a:spLocks noGrp="1" noChangeArrowheads="1"/>
          </p:cNvSpPr>
          <p:nvPr>
            <p:ph type="ftr" sz="quarter" idx="11"/>
          </p:nvPr>
        </p:nvSpPr>
        <p:spPr>
          <a:ln/>
        </p:spPr>
        <p:txBody>
          <a:bodyPr/>
          <a:lstStyle>
            <a:lvl1pPr>
              <a:defRPr/>
            </a:lvl1pPr>
          </a:lstStyle>
          <a:p>
            <a:pPr>
              <a:defRPr/>
            </a:pPr>
            <a:endParaRPr lang="de-DE"/>
          </a:p>
        </p:txBody>
      </p:sp>
      <p:sp>
        <p:nvSpPr>
          <p:cNvPr id="7" name="Rectangle 60"/>
          <p:cNvSpPr>
            <a:spLocks noGrp="1" noChangeArrowheads="1"/>
          </p:cNvSpPr>
          <p:nvPr>
            <p:ph type="sldNum" sz="quarter" idx="12"/>
          </p:nvPr>
        </p:nvSpPr>
        <p:spPr>
          <a:ln/>
        </p:spPr>
        <p:txBody>
          <a:bodyPr/>
          <a:lstStyle>
            <a:lvl1pPr>
              <a:defRPr/>
            </a:lvl1pPr>
          </a:lstStyle>
          <a:p>
            <a:fld id="{D7069A25-E0A8-4238-9796-93E5C28D6524}" type="slidenum">
              <a:rPr lang="de-DE"/>
              <a:pPr/>
              <a:t>‹#›</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Mastertitelformat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58"/>
          <p:cNvSpPr>
            <a:spLocks noGrp="1" noChangeArrowheads="1"/>
          </p:cNvSpPr>
          <p:nvPr>
            <p:ph type="dt" sz="half" idx="10"/>
          </p:nvPr>
        </p:nvSpPr>
        <p:spPr>
          <a:ln/>
        </p:spPr>
        <p:txBody>
          <a:bodyPr/>
          <a:lstStyle>
            <a:lvl1pPr>
              <a:defRPr/>
            </a:lvl1pPr>
          </a:lstStyle>
          <a:p>
            <a:pPr>
              <a:defRPr/>
            </a:pPr>
            <a:endParaRPr lang="de-DE"/>
          </a:p>
        </p:txBody>
      </p:sp>
      <p:sp>
        <p:nvSpPr>
          <p:cNvPr id="8" name="Rectangle 59"/>
          <p:cNvSpPr>
            <a:spLocks noGrp="1" noChangeArrowheads="1"/>
          </p:cNvSpPr>
          <p:nvPr>
            <p:ph type="ftr" sz="quarter" idx="11"/>
          </p:nvPr>
        </p:nvSpPr>
        <p:spPr>
          <a:ln/>
        </p:spPr>
        <p:txBody>
          <a:bodyPr/>
          <a:lstStyle>
            <a:lvl1pPr>
              <a:defRPr/>
            </a:lvl1pPr>
          </a:lstStyle>
          <a:p>
            <a:pPr>
              <a:defRPr/>
            </a:pPr>
            <a:endParaRPr lang="de-DE"/>
          </a:p>
        </p:txBody>
      </p:sp>
      <p:sp>
        <p:nvSpPr>
          <p:cNvPr id="9" name="Rectangle 60"/>
          <p:cNvSpPr>
            <a:spLocks noGrp="1" noChangeArrowheads="1"/>
          </p:cNvSpPr>
          <p:nvPr>
            <p:ph type="sldNum" sz="quarter" idx="12"/>
          </p:nvPr>
        </p:nvSpPr>
        <p:spPr>
          <a:ln/>
        </p:spPr>
        <p:txBody>
          <a:bodyPr/>
          <a:lstStyle>
            <a:lvl1pPr>
              <a:defRPr/>
            </a:lvl1pPr>
          </a:lstStyle>
          <a:p>
            <a:fld id="{CFC5283A-742D-4EAD-81AA-E604A8FAF684}" type="slidenum">
              <a:rPr lang="de-DE"/>
              <a:pPr/>
              <a:t>‹#›</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Rectangle 58"/>
          <p:cNvSpPr>
            <a:spLocks noGrp="1" noChangeArrowheads="1"/>
          </p:cNvSpPr>
          <p:nvPr>
            <p:ph type="dt" sz="half" idx="10"/>
          </p:nvPr>
        </p:nvSpPr>
        <p:spPr>
          <a:ln/>
        </p:spPr>
        <p:txBody>
          <a:bodyPr/>
          <a:lstStyle>
            <a:lvl1pPr>
              <a:defRPr/>
            </a:lvl1pPr>
          </a:lstStyle>
          <a:p>
            <a:pPr>
              <a:defRPr/>
            </a:pPr>
            <a:endParaRPr lang="de-DE"/>
          </a:p>
        </p:txBody>
      </p:sp>
      <p:sp>
        <p:nvSpPr>
          <p:cNvPr id="4" name="Rectangle 59"/>
          <p:cNvSpPr>
            <a:spLocks noGrp="1" noChangeArrowheads="1"/>
          </p:cNvSpPr>
          <p:nvPr>
            <p:ph type="ftr" sz="quarter" idx="11"/>
          </p:nvPr>
        </p:nvSpPr>
        <p:spPr>
          <a:ln/>
        </p:spPr>
        <p:txBody>
          <a:bodyPr/>
          <a:lstStyle>
            <a:lvl1pPr>
              <a:defRPr/>
            </a:lvl1pPr>
          </a:lstStyle>
          <a:p>
            <a:pPr>
              <a:defRPr/>
            </a:pPr>
            <a:endParaRPr lang="de-DE"/>
          </a:p>
        </p:txBody>
      </p:sp>
      <p:sp>
        <p:nvSpPr>
          <p:cNvPr id="5" name="Rectangle 60"/>
          <p:cNvSpPr>
            <a:spLocks noGrp="1" noChangeArrowheads="1"/>
          </p:cNvSpPr>
          <p:nvPr>
            <p:ph type="sldNum" sz="quarter" idx="12"/>
          </p:nvPr>
        </p:nvSpPr>
        <p:spPr>
          <a:ln/>
        </p:spPr>
        <p:txBody>
          <a:bodyPr/>
          <a:lstStyle>
            <a:lvl1pPr>
              <a:defRPr/>
            </a:lvl1pPr>
          </a:lstStyle>
          <a:p>
            <a:fld id="{C2A76EEF-F9F0-42CE-A074-2BAC167D8ABB}" type="slidenum">
              <a:rPr lang="de-DE"/>
              <a:pPr/>
              <a:t>‹#›</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58"/>
          <p:cNvSpPr>
            <a:spLocks noGrp="1" noChangeArrowheads="1"/>
          </p:cNvSpPr>
          <p:nvPr>
            <p:ph type="dt" sz="half" idx="10"/>
          </p:nvPr>
        </p:nvSpPr>
        <p:spPr>
          <a:ln/>
        </p:spPr>
        <p:txBody>
          <a:bodyPr/>
          <a:lstStyle>
            <a:lvl1pPr>
              <a:defRPr/>
            </a:lvl1pPr>
          </a:lstStyle>
          <a:p>
            <a:pPr>
              <a:defRPr/>
            </a:pPr>
            <a:endParaRPr lang="de-DE"/>
          </a:p>
        </p:txBody>
      </p:sp>
      <p:sp>
        <p:nvSpPr>
          <p:cNvPr id="3" name="Rectangle 59"/>
          <p:cNvSpPr>
            <a:spLocks noGrp="1" noChangeArrowheads="1"/>
          </p:cNvSpPr>
          <p:nvPr>
            <p:ph type="ftr" sz="quarter" idx="11"/>
          </p:nvPr>
        </p:nvSpPr>
        <p:spPr>
          <a:ln/>
        </p:spPr>
        <p:txBody>
          <a:bodyPr/>
          <a:lstStyle>
            <a:lvl1pPr>
              <a:defRPr/>
            </a:lvl1pPr>
          </a:lstStyle>
          <a:p>
            <a:pPr>
              <a:defRPr/>
            </a:pPr>
            <a:endParaRPr lang="de-DE"/>
          </a:p>
        </p:txBody>
      </p:sp>
      <p:sp>
        <p:nvSpPr>
          <p:cNvPr id="4" name="Rectangle 60"/>
          <p:cNvSpPr>
            <a:spLocks noGrp="1" noChangeArrowheads="1"/>
          </p:cNvSpPr>
          <p:nvPr>
            <p:ph type="sldNum" sz="quarter" idx="12"/>
          </p:nvPr>
        </p:nvSpPr>
        <p:spPr>
          <a:ln/>
        </p:spPr>
        <p:txBody>
          <a:bodyPr/>
          <a:lstStyle>
            <a:lvl1pPr>
              <a:defRPr/>
            </a:lvl1pPr>
          </a:lstStyle>
          <a:p>
            <a:fld id="{91679FCF-A945-451C-89A7-1CF64CA7EDF7}" type="slidenum">
              <a:rPr lang="de-DE"/>
              <a:pPr/>
              <a:t>‹#›</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Mastertitelformat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Rectangle 58"/>
          <p:cNvSpPr>
            <a:spLocks noGrp="1" noChangeArrowheads="1"/>
          </p:cNvSpPr>
          <p:nvPr>
            <p:ph type="dt" sz="half" idx="10"/>
          </p:nvPr>
        </p:nvSpPr>
        <p:spPr>
          <a:ln/>
        </p:spPr>
        <p:txBody>
          <a:bodyPr/>
          <a:lstStyle>
            <a:lvl1pPr>
              <a:defRPr/>
            </a:lvl1pPr>
          </a:lstStyle>
          <a:p>
            <a:pPr>
              <a:defRPr/>
            </a:pPr>
            <a:endParaRPr lang="de-DE"/>
          </a:p>
        </p:txBody>
      </p:sp>
      <p:sp>
        <p:nvSpPr>
          <p:cNvPr id="6" name="Rectangle 59"/>
          <p:cNvSpPr>
            <a:spLocks noGrp="1" noChangeArrowheads="1"/>
          </p:cNvSpPr>
          <p:nvPr>
            <p:ph type="ftr" sz="quarter" idx="11"/>
          </p:nvPr>
        </p:nvSpPr>
        <p:spPr>
          <a:ln/>
        </p:spPr>
        <p:txBody>
          <a:bodyPr/>
          <a:lstStyle>
            <a:lvl1pPr>
              <a:defRPr/>
            </a:lvl1pPr>
          </a:lstStyle>
          <a:p>
            <a:pPr>
              <a:defRPr/>
            </a:pPr>
            <a:endParaRPr lang="de-DE"/>
          </a:p>
        </p:txBody>
      </p:sp>
      <p:sp>
        <p:nvSpPr>
          <p:cNvPr id="7" name="Rectangle 60"/>
          <p:cNvSpPr>
            <a:spLocks noGrp="1" noChangeArrowheads="1"/>
          </p:cNvSpPr>
          <p:nvPr>
            <p:ph type="sldNum" sz="quarter" idx="12"/>
          </p:nvPr>
        </p:nvSpPr>
        <p:spPr>
          <a:ln/>
        </p:spPr>
        <p:txBody>
          <a:bodyPr/>
          <a:lstStyle>
            <a:lvl1pPr>
              <a:defRPr/>
            </a:lvl1pPr>
          </a:lstStyle>
          <a:p>
            <a:fld id="{FB781998-9146-4F71-BAE0-256422E10A25}" type="slidenum">
              <a:rPr lang="de-DE"/>
              <a:pPr/>
              <a:t>‹#›</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Mastertitelformat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Mastertextformat bearbeiten</a:t>
            </a:r>
          </a:p>
        </p:txBody>
      </p:sp>
      <p:sp>
        <p:nvSpPr>
          <p:cNvPr id="5" name="Rectangle 58"/>
          <p:cNvSpPr>
            <a:spLocks noGrp="1" noChangeArrowheads="1"/>
          </p:cNvSpPr>
          <p:nvPr>
            <p:ph type="dt" sz="half" idx="10"/>
          </p:nvPr>
        </p:nvSpPr>
        <p:spPr>
          <a:ln/>
        </p:spPr>
        <p:txBody>
          <a:bodyPr/>
          <a:lstStyle>
            <a:lvl1pPr>
              <a:defRPr/>
            </a:lvl1pPr>
          </a:lstStyle>
          <a:p>
            <a:pPr>
              <a:defRPr/>
            </a:pPr>
            <a:endParaRPr lang="de-DE"/>
          </a:p>
        </p:txBody>
      </p:sp>
      <p:sp>
        <p:nvSpPr>
          <p:cNvPr id="6" name="Rectangle 59"/>
          <p:cNvSpPr>
            <a:spLocks noGrp="1" noChangeArrowheads="1"/>
          </p:cNvSpPr>
          <p:nvPr>
            <p:ph type="ftr" sz="quarter" idx="11"/>
          </p:nvPr>
        </p:nvSpPr>
        <p:spPr>
          <a:ln/>
        </p:spPr>
        <p:txBody>
          <a:bodyPr/>
          <a:lstStyle>
            <a:lvl1pPr>
              <a:defRPr/>
            </a:lvl1pPr>
          </a:lstStyle>
          <a:p>
            <a:pPr>
              <a:defRPr/>
            </a:pPr>
            <a:endParaRPr lang="de-DE"/>
          </a:p>
        </p:txBody>
      </p:sp>
      <p:sp>
        <p:nvSpPr>
          <p:cNvPr id="7" name="Rectangle 60"/>
          <p:cNvSpPr>
            <a:spLocks noGrp="1" noChangeArrowheads="1"/>
          </p:cNvSpPr>
          <p:nvPr>
            <p:ph type="sldNum" sz="quarter" idx="12"/>
          </p:nvPr>
        </p:nvSpPr>
        <p:spPr>
          <a:ln/>
        </p:spPr>
        <p:txBody>
          <a:bodyPr/>
          <a:lstStyle>
            <a:lvl1pPr>
              <a:defRPr/>
            </a:lvl1pPr>
          </a:lstStyle>
          <a:p>
            <a:fld id="{A53A35BC-C015-4963-8B71-F8913C1E5C0F}" type="slidenum">
              <a:rPr lang="de-DE"/>
              <a:pPr/>
              <a:t>‹#›</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4"/>
          <p:cNvGrpSpPr>
            <a:grpSpLocks/>
          </p:cNvGrpSpPr>
          <p:nvPr/>
        </p:nvGrpSpPr>
        <p:grpSpPr bwMode="auto">
          <a:xfrm>
            <a:off x="682625" y="106363"/>
            <a:ext cx="8458200" cy="447675"/>
            <a:chOff x="432" y="67"/>
            <a:chExt cx="5328" cy="282"/>
          </a:xfrm>
        </p:grpSpPr>
        <p:grpSp>
          <p:nvGrpSpPr>
            <p:cNvPr id="1064" name="Group 15"/>
            <p:cNvGrpSpPr>
              <a:grpSpLocks/>
            </p:cNvGrpSpPr>
            <p:nvPr/>
          </p:nvGrpSpPr>
          <p:grpSpPr bwMode="auto">
            <a:xfrm>
              <a:off x="530" y="67"/>
              <a:ext cx="534" cy="282"/>
              <a:chOff x="528" y="72"/>
              <a:chExt cx="534" cy="282"/>
            </a:xfrm>
          </p:grpSpPr>
          <p:sp>
            <p:nvSpPr>
              <p:cNvPr id="251920" name="Freeform 16"/>
              <p:cNvSpPr>
                <a:spLocks/>
              </p:cNvSpPr>
              <p:nvPr/>
            </p:nvSpPr>
            <p:spPr bwMode="auto">
              <a:xfrm>
                <a:off x="528" y="72"/>
                <a:ext cx="282" cy="282"/>
              </a:xfrm>
              <a:custGeom>
                <a:avLst/>
                <a:gdLst>
                  <a:gd name="T0" fmla="*/ 241 w 9111"/>
                  <a:gd name="T1" fmla="*/ 365 h 9111"/>
                  <a:gd name="T2" fmla="*/ 241 w 9111"/>
                  <a:gd name="T3" fmla="*/ 564 h 9111"/>
                  <a:gd name="T4" fmla="*/ 41 w 9111"/>
                  <a:gd name="T5" fmla="*/ 564 h 9111"/>
                  <a:gd name="T6" fmla="*/ 41 w 9111"/>
                  <a:gd name="T7" fmla="*/ 365 h 9111"/>
                  <a:gd name="T8" fmla="*/ 241 w 9111"/>
                  <a:gd name="T9" fmla="*/ 365 h 9111"/>
                  <a:gd name="T10" fmla="*/ 241 w 9111"/>
                  <a:gd name="T11" fmla="*/ 365 h 91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111" h="9111">
                    <a:moveTo>
                      <a:pt x="7777" y="1334"/>
                    </a:moveTo>
                    <a:cubicBezTo>
                      <a:pt x="9556" y="3113"/>
                      <a:pt x="9556" y="5998"/>
                      <a:pt x="7777" y="7777"/>
                    </a:cubicBezTo>
                    <a:cubicBezTo>
                      <a:pt x="5998" y="9556"/>
                      <a:pt x="3113" y="9556"/>
                      <a:pt x="1334" y="7777"/>
                    </a:cubicBezTo>
                    <a:cubicBezTo>
                      <a:pt x="-445" y="5998"/>
                      <a:pt x="-445" y="3113"/>
                      <a:pt x="1334" y="1334"/>
                    </a:cubicBezTo>
                    <a:cubicBezTo>
                      <a:pt x="3113" y="-445"/>
                      <a:pt x="5998" y="-445"/>
                      <a:pt x="7777" y="1334"/>
                    </a:cubicBezTo>
                    <a:close/>
                    <a:moveTo>
                      <a:pt x="7777" y="1334"/>
                    </a:moveTo>
                  </a:path>
                </a:pathLst>
              </a:custGeom>
              <a:noFill/>
              <a:ln w="19050" cmpd="sng">
                <a:solidFill>
                  <a:srgbClr val="990000"/>
                </a:solidFill>
                <a:prstDash val="solid"/>
                <a:round/>
                <a:headEnd/>
                <a:tailEnd/>
              </a:ln>
              <a:effectLst/>
            </p:spPr>
            <p:txBody>
              <a:bodyPr/>
              <a:lstStyle/>
              <a:p>
                <a:endParaRPr lang="en-US"/>
              </a:p>
            </p:txBody>
          </p:sp>
          <p:sp>
            <p:nvSpPr>
              <p:cNvPr id="251921" name="Freeform 17"/>
              <p:cNvSpPr>
                <a:spLocks/>
              </p:cNvSpPr>
              <p:nvPr/>
            </p:nvSpPr>
            <p:spPr bwMode="auto">
              <a:xfrm>
                <a:off x="851" y="143"/>
                <a:ext cx="211" cy="211"/>
              </a:xfrm>
              <a:custGeom>
                <a:avLst/>
                <a:gdLst>
                  <a:gd name="T0" fmla="*/ 180 w 9111"/>
                  <a:gd name="T1" fmla="*/ 273 h 9111"/>
                  <a:gd name="T2" fmla="*/ 180 w 9111"/>
                  <a:gd name="T3" fmla="*/ 422 h 9111"/>
                  <a:gd name="T4" fmla="*/ 31 w 9111"/>
                  <a:gd name="T5" fmla="*/ 422 h 9111"/>
                  <a:gd name="T6" fmla="*/ 31 w 9111"/>
                  <a:gd name="T7" fmla="*/ 273 h 9111"/>
                  <a:gd name="T8" fmla="*/ 180 w 9111"/>
                  <a:gd name="T9" fmla="*/ 273 h 9111"/>
                  <a:gd name="T10" fmla="*/ 180 w 9111"/>
                  <a:gd name="T11" fmla="*/ 273 h 91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111" h="9111">
                    <a:moveTo>
                      <a:pt x="7777" y="1334"/>
                    </a:moveTo>
                    <a:cubicBezTo>
                      <a:pt x="9556" y="3113"/>
                      <a:pt x="9556" y="5998"/>
                      <a:pt x="7777" y="7777"/>
                    </a:cubicBezTo>
                    <a:cubicBezTo>
                      <a:pt x="5998" y="9556"/>
                      <a:pt x="3113" y="9556"/>
                      <a:pt x="1334" y="7777"/>
                    </a:cubicBezTo>
                    <a:cubicBezTo>
                      <a:pt x="-445" y="5998"/>
                      <a:pt x="-445" y="3113"/>
                      <a:pt x="1334" y="1334"/>
                    </a:cubicBezTo>
                    <a:cubicBezTo>
                      <a:pt x="3113" y="-445"/>
                      <a:pt x="5998" y="-445"/>
                      <a:pt x="7777" y="1334"/>
                    </a:cubicBezTo>
                    <a:close/>
                    <a:moveTo>
                      <a:pt x="7777" y="1334"/>
                    </a:moveTo>
                  </a:path>
                </a:pathLst>
              </a:custGeom>
              <a:noFill/>
              <a:ln w="19050" cmpd="sng">
                <a:solidFill>
                  <a:srgbClr val="990000"/>
                </a:solidFill>
                <a:prstDash val="solid"/>
                <a:round/>
                <a:headEnd/>
                <a:tailEnd/>
              </a:ln>
              <a:effectLst/>
            </p:spPr>
            <p:txBody>
              <a:bodyPr/>
              <a:lstStyle/>
              <a:p>
                <a:endParaRPr lang="en-US"/>
              </a:p>
            </p:txBody>
          </p:sp>
        </p:grpSp>
        <p:grpSp>
          <p:nvGrpSpPr>
            <p:cNvPr id="1065" name="Group 18"/>
            <p:cNvGrpSpPr>
              <a:grpSpLocks/>
            </p:cNvGrpSpPr>
            <p:nvPr/>
          </p:nvGrpSpPr>
          <p:grpSpPr bwMode="auto">
            <a:xfrm>
              <a:off x="432" y="303"/>
              <a:ext cx="5328" cy="0"/>
              <a:chOff x="432" y="303"/>
              <a:chExt cx="5328" cy="0"/>
            </a:xfrm>
          </p:grpSpPr>
          <p:sp>
            <p:nvSpPr>
              <p:cNvPr id="251923" name="Line 19"/>
              <p:cNvSpPr>
                <a:spLocks noChangeShapeType="1"/>
              </p:cNvSpPr>
              <p:nvPr/>
            </p:nvSpPr>
            <p:spPr bwMode="auto">
              <a:xfrm>
                <a:off x="432" y="303"/>
                <a:ext cx="96" cy="0"/>
              </a:xfrm>
              <a:prstGeom prst="line">
                <a:avLst/>
              </a:prstGeom>
              <a:noFill/>
              <a:ln w="12700">
                <a:solidFill>
                  <a:srgbClr val="99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de-DE">
                  <a:latin typeface="Times" charset="0"/>
                  <a:ea typeface="ＭＳ Ｐゴシック" charset="0"/>
                </a:endParaRPr>
              </a:p>
            </p:txBody>
          </p:sp>
          <p:sp>
            <p:nvSpPr>
              <p:cNvPr id="251924" name="Line 20"/>
              <p:cNvSpPr>
                <a:spLocks noChangeShapeType="1"/>
              </p:cNvSpPr>
              <p:nvPr/>
            </p:nvSpPr>
            <p:spPr bwMode="auto">
              <a:xfrm>
                <a:off x="1080" y="303"/>
                <a:ext cx="4680" cy="0"/>
              </a:xfrm>
              <a:prstGeom prst="line">
                <a:avLst/>
              </a:prstGeom>
              <a:noFill/>
              <a:ln w="12700">
                <a:solidFill>
                  <a:srgbClr val="99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de-DE">
                  <a:latin typeface="Times" charset="0"/>
                  <a:ea typeface="ＭＳ Ｐゴシック" charset="0"/>
                </a:endParaRPr>
              </a:p>
            </p:txBody>
          </p:sp>
        </p:grpSp>
      </p:grpSp>
      <p:sp>
        <p:nvSpPr>
          <p:cNvPr id="251960" name="Rectangle 56"/>
          <p:cNvSpPr>
            <a:spLocks noGrp="1" noChangeArrowheads="1"/>
          </p:cNvSpPr>
          <p:nvPr>
            <p:ph type="title"/>
          </p:nvPr>
        </p:nvSpPr>
        <p:spPr bwMode="auto">
          <a:xfrm>
            <a:off x="669925" y="595313"/>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de-DE"/>
              <a:t>Titelmasterformat durch Klicken bearbeiten</a:t>
            </a:r>
          </a:p>
        </p:txBody>
      </p:sp>
      <p:sp>
        <p:nvSpPr>
          <p:cNvPr id="251961" name="Rectangle 57"/>
          <p:cNvSpPr>
            <a:spLocks noGrp="1" noChangeArrowheads="1"/>
          </p:cNvSpPr>
          <p:nvPr>
            <p:ph type="body" idx="1"/>
          </p:nvPr>
        </p:nvSpPr>
        <p:spPr bwMode="auto">
          <a:xfrm>
            <a:off x="669925" y="1844675"/>
            <a:ext cx="8229600" cy="4394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251962" name="Rectangle 58"/>
          <p:cNvSpPr>
            <a:spLocks noGrp="1" noChangeArrowheads="1"/>
          </p:cNvSpPr>
          <p:nvPr>
            <p:ph type="dt" sz="half" idx="2"/>
          </p:nvPr>
        </p:nvSpPr>
        <p:spPr bwMode="auto">
          <a:xfrm>
            <a:off x="669925" y="6423025"/>
            <a:ext cx="2133600" cy="393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solidFill>
                  <a:srgbClr val="990000"/>
                </a:solidFill>
                <a:latin typeface="+mn-lt"/>
                <a:ea typeface="ＭＳ Ｐゴシック" charset="0"/>
                <a:cs typeface="+mn-cs"/>
              </a:defRPr>
            </a:lvl1pPr>
          </a:lstStyle>
          <a:p>
            <a:pPr>
              <a:defRPr/>
            </a:pPr>
            <a:endParaRPr lang="de-DE"/>
          </a:p>
        </p:txBody>
      </p:sp>
      <p:sp>
        <p:nvSpPr>
          <p:cNvPr id="251963" name="Rectangle 59"/>
          <p:cNvSpPr>
            <a:spLocks noGrp="1" noChangeArrowheads="1"/>
          </p:cNvSpPr>
          <p:nvPr>
            <p:ph type="ftr" sz="quarter" idx="3"/>
          </p:nvPr>
        </p:nvSpPr>
        <p:spPr bwMode="auto">
          <a:xfrm>
            <a:off x="3336925" y="6423025"/>
            <a:ext cx="2895600" cy="393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solidFill>
                  <a:srgbClr val="990000"/>
                </a:solidFill>
                <a:latin typeface="+mn-lt"/>
                <a:ea typeface="ＭＳ Ｐゴシック" charset="0"/>
                <a:cs typeface="+mn-cs"/>
              </a:defRPr>
            </a:lvl1pPr>
          </a:lstStyle>
          <a:p>
            <a:pPr>
              <a:defRPr/>
            </a:pPr>
            <a:endParaRPr lang="de-DE"/>
          </a:p>
        </p:txBody>
      </p:sp>
      <p:sp>
        <p:nvSpPr>
          <p:cNvPr id="251964" name="Rectangle 60"/>
          <p:cNvSpPr>
            <a:spLocks noGrp="1" noChangeArrowheads="1"/>
          </p:cNvSpPr>
          <p:nvPr>
            <p:ph type="sldNum" sz="quarter" idx="4"/>
          </p:nvPr>
        </p:nvSpPr>
        <p:spPr bwMode="auto">
          <a:xfrm>
            <a:off x="6765925" y="6423025"/>
            <a:ext cx="2133600" cy="393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solidFill>
                  <a:srgbClr val="990000"/>
                </a:solidFill>
                <a:latin typeface="Arial" pitchFamily="34" charset="0"/>
              </a:defRPr>
            </a:lvl1pPr>
          </a:lstStyle>
          <a:p>
            <a:fld id="{611F674E-1890-4200-8946-615945A9978B}" type="slidenum">
              <a:rPr lang="de-DE"/>
              <a:pPr/>
              <a:t>‹#›</a:t>
            </a:fld>
            <a:endParaRPr lang="de-DE"/>
          </a:p>
        </p:txBody>
      </p:sp>
      <p:grpSp>
        <p:nvGrpSpPr>
          <p:cNvPr id="1032" name="Group 65"/>
          <p:cNvGrpSpPr>
            <a:grpSpLocks noChangeAspect="1"/>
          </p:cNvGrpSpPr>
          <p:nvPr/>
        </p:nvGrpSpPr>
        <p:grpSpPr bwMode="auto">
          <a:xfrm>
            <a:off x="5751513" y="219075"/>
            <a:ext cx="3260725" cy="214313"/>
            <a:chOff x="399" y="1604"/>
            <a:chExt cx="2693" cy="176"/>
          </a:xfrm>
        </p:grpSpPr>
        <p:sp>
          <p:nvSpPr>
            <p:cNvPr id="1033" name="AutoShape 66"/>
            <p:cNvSpPr>
              <a:spLocks noChangeAspect="1" noChangeArrowheads="1" noTextEdit="1"/>
            </p:cNvSpPr>
            <p:nvPr userDrawn="1"/>
          </p:nvSpPr>
          <p:spPr bwMode="auto">
            <a:xfrm>
              <a:off x="399" y="1604"/>
              <a:ext cx="2693" cy="176"/>
            </a:xfrm>
            <a:prstGeom prst="rect">
              <a:avLst/>
            </a:prstGeom>
            <a:noFill/>
            <a:ln w="9525">
              <a:noFill/>
              <a:miter lim="800000"/>
              <a:headEnd/>
              <a:tailEnd/>
            </a:ln>
          </p:spPr>
          <p:txBody>
            <a:bodyPr/>
            <a:lstStyle/>
            <a:p>
              <a:endParaRPr lang="en-US"/>
            </a:p>
          </p:txBody>
        </p:sp>
        <p:sp>
          <p:nvSpPr>
            <p:cNvPr id="1034" name="Freeform 67"/>
            <p:cNvSpPr>
              <a:spLocks/>
            </p:cNvSpPr>
            <p:nvPr userDrawn="1"/>
          </p:nvSpPr>
          <p:spPr bwMode="auto">
            <a:xfrm>
              <a:off x="411" y="1613"/>
              <a:ext cx="128" cy="131"/>
            </a:xfrm>
            <a:custGeom>
              <a:avLst/>
              <a:gdLst>
                <a:gd name="T0" fmla="*/ 18 w 767"/>
                <a:gd name="T1" fmla="*/ 6 h 791"/>
                <a:gd name="T2" fmla="*/ 17 w 767"/>
                <a:gd name="T3" fmla="*/ 5 h 791"/>
                <a:gd name="T4" fmla="*/ 17 w 767"/>
                <a:gd name="T5" fmla="*/ 5 h 791"/>
                <a:gd name="T6" fmla="*/ 17 w 767"/>
                <a:gd name="T7" fmla="*/ 4 h 791"/>
                <a:gd name="T8" fmla="*/ 17 w 767"/>
                <a:gd name="T9" fmla="*/ 3 h 791"/>
                <a:gd name="T10" fmla="*/ 17 w 767"/>
                <a:gd name="T11" fmla="*/ 3 h 791"/>
                <a:gd name="T12" fmla="*/ 17 w 767"/>
                <a:gd name="T13" fmla="*/ 2 h 791"/>
                <a:gd name="T14" fmla="*/ 17 w 767"/>
                <a:gd name="T15" fmla="*/ 2 h 791"/>
                <a:gd name="T16" fmla="*/ 17 w 767"/>
                <a:gd name="T17" fmla="*/ 3 h 791"/>
                <a:gd name="T18" fmla="*/ 17 w 767"/>
                <a:gd name="T19" fmla="*/ 3 h 791"/>
                <a:gd name="T20" fmla="*/ 17 w 767"/>
                <a:gd name="T21" fmla="*/ 4 h 791"/>
                <a:gd name="T22" fmla="*/ 17 w 767"/>
                <a:gd name="T23" fmla="*/ 5 h 791"/>
                <a:gd name="T24" fmla="*/ 16 w 767"/>
                <a:gd name="T25" fmla="*/ 5 h 791"/>
                <a:gd name="T26" fmla="*/ 10 w 767"/>
                <a:gd name="T27" fmla="*/ 22 h 791"/>
                <a:gd name="T28" fmla="*/ 5 w 767"/>
                <a:gd name="T29" fmla="*/ 5 h 791"/>
                <a:gd name="T30" fmla="*/ 5 w 767"/>
                <a:gd name="T31" fmla="*/ 4 h 791"/>
                <a:gd name="T32" fmla="*/ 4 w 767"/>
                <a:gd name="T33" fmla="*/ 3 h 791"/>
                <a:gd name="T34" fmla="*/ 4 w 767"/>
                <a:gd name="T35" fmla="*/ 2 h 791"/>
                <a:gd name="T36" fmla="*/ 4 w 767"/>
                <a:gd name="T37" fmla="*/ 2 h 791"/>
                <a:gd name="T38" fmla="*/ 4 w 767"/>
                <a:gd name="T39" fmla="*/ 3 h 791"/>
                <a:gd name="T40" fmla="*/ 4 w 767"/>
                <a:gd name="T41" fmla="*/ 3 h 791"/>
                <a:gd name="T42" fmla="*/ 4 w 767"/>
                <a:gd name="T43" fmla="*/ 4 h 791"/>
                <a:gd name="T44" fmla="*/ 4 w 767"/>
                <a:gd name="T45" fmla="*/ 5 h 791"/>
                <a:gd name="T46" fmla="*/ 4 w 767"/>
                <a:gd name="T47" fmla="*/ 5 h 791"/>
                <a:gd name="T48" fmla="*/ 4 w 767"/>
                <a:gd name="T49" fmla="*/ 6 h 791"/>
                <a:gd name="T50" fmla="*/ 3 w 767"/>
                <a:gd name="T51" fmla="*/ 22 h 791"/>
                <a:gd name="T52" fmla="*/ 2 w 767"/>
                <a:gd name="T53" fmla="*/ 0 h 791"/>
                <a:gd name="T54" fmla="*/ 10 w 767"/>
                <a:gd name="T55" fmla="*/ 14 h 791"/>
                <a:gd name="T56" fmla="*/ 10 w 767"/>
                <a:gd name="T57" fmla="*/ 16 h 791"/>
                <a:gd name="T58" fmla="*/ 10 w 767"/>
                <a:gd name="T59" fmla="*/ 17 h 791"/>
                <a:gd name="T60" fmla="*/ 11 w 767"/>
                <a:gd name="T61" fmla="*/ 18 h 791"/>
                <a:gd name="T62" fmla="*/ 11 w 767"/>
                <a:gd name="T63" fmla="*/ 18 h 791"/>
                <a:gd name="T64" fmla="*/ 11 w 767"/>
                <a:gd name="T65" fmla="*/ 18 h 791"/>
                <a:gd name="T66" fmla="*/ 11 w 767"/>
                <a:gd name="T67" fmla="*/ 17 h 791"/>
                <a:gd name="T68" fmla="*/ 11 w 767"/>
                <a:gd name="T69" fmla="*/ 16 h 791"/>
                <a:gd name="T70" fmla="*/ 11 w 767"/>
                <a:gd name="T71" fmla="*/ 16 h 791"/>
                <a:gd name="T72" fmla="*/ 11 w 767"/>
                <a:gd name="T73" fmla="*/ 15 h 791"/>
                <a:gd name="T74" fmla="*/ 12 w 767"/>
                <a:gd name="T75" fmla="*/ 14 h 791"/>
                <a:gd name="T76" fmla="*/ 20 w 767"/>
                <a:gd name="T77" fmla="*/ 0 h 791"/>
                <a:gd name="T78" fmla="*/ 19 w 767"/>
                <a:gd name="T79" fmla="*/ 22 h 79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67" h="791">
                  <a:moveTo>
                    <a:pt x="672" y="791"/>
                  </a:moveTo>
                  <a:lnTo>
                    <a:pt x="627" y="211"/>
                  </a:lnTo>
                  <a:lnTo>
                    <a:pt x="626" y="202"/>
                  </a:lnTo>
                  <a:lnTo>
                    <a:pt x="625" y="192"/>
                  </a:lnTo>
                  <a:lnTo>
                    <a:pt x="625" y="181"/>
                  </a:lnTo>
                  <a:lnTo>
                    <a:pt x="624" y="169"/>
                  </a:lnTo>
                  <a:lnTo>
                    <a:pt x="624" y="158"/>
                  </a:lnTo>
                  <a:lnTo>
                    <a:pt x="623" y="147"/>
                  </a:lnTo>
                  <a:lnTo>
                    <a:pt x="623" y="136"/>
                  </a:lnTo>
                  <a:lnTo>
                    <a:pt x="623" y="126"/>
                  </a:lnTo>
                  <a:lnTo>
                    <a:pt x="622" y="116"/>
                  </a:lnTo>
                  <a:lnTo>
                    <a:pt x="622" y="106"/>
                  </a:lnTo>
                  <a:lnTo>
                    <a:pt x="622" y="98"/>
                  </a:lnTo>
                  <a:lnTo>
                    <a:pt x="621" y="90"/>
                  </a:lnTo>
                  <a:lnTo>
                    <a:pt x="621" y="80"/>
                  </a:lnTo>
                  <a:lnTo>
                    <a:pt x="621" y="77"/>
                  </a:lnTo>
                  <a:lnTo>
                    <a:pt x="619" y="83"/>
                  </a:lnTo>
                  <a:lnTo>
                    <a:pt x="616" y="97"/>
                  </a:lnTo>
                  <a:lnTo>
                    <a:pt x="614" y="108"/>
                  </a:lnTo>
                  <a:lnTo>
                    <a:pt x="611" y="119"/>
                  </a:lnTo>
                  <a:lnTo>
                    <a:pt x="608" y="132"/>
                  </a:lnTo>
                  <a:lnTo>
                    <a:pt x="604" y="146"/>
                  </a:lnTo>
                  <a:lnTo>
                    <a:pt x="601" y="161"/>
                  </a:lnTo>
                  <a:lnTo>
                    <a:pt x="597" y="175"/>
                  </a:lnTo>
                  <a:lnTo>
                    <a:pt x="594" y="188"/>
                  </a:lnTo>
                  <a:lnTo>
                    <a:pt x="589" y="201"/>
                  </a:lnTo>
                  <a:lnTo>
                    <a:pt x="420" y="791"/>
                  </a:lnTo>
                  <a:lnTo>
                    <a:pt x="340" y="791"/>
                  </a:lnTo>
                  <a:lnTo>
                    <a:pt x="183" y="230"/>
                  </a:lnTo>
                  <a:lnTo>
                    <a:pt x="173" y="198"/>
                  </a:lnTo>
                  <a:lnTo>
                    <a:pt x="166" y="169"/>
                  </a:lnTo>
                  <a:lnTo>
                    <a:pt x="159" y="143"/>
                  </a:lnTo>
                  <a:lnTo>
                    <a:pt x="153" y="120"/>
                  </a:lnTo>
                  <a:lnTo>
                    <a:pt x="149" y="100"/>
                  </a:lnTo>
                  <a:lnTo>
                    <a:pt x="146" y="86"/>
                  </a:lnTo>
                  <a:lnTo>
                    <a:pt x="144" y="78"/>
                  </a:lnTo>
                  <a:lnTo>
                    <a:pt x="144" y="75"/>
                  </a:lnTo>
                  <a:lnTo>
                    <a:pt x="143" y="80"/>
                  </a:lnTo>
                  <a:lnTo>
                    <a:pt x="143" y="93"/>
                  </a:lnTo>
                  <a:lnTo>
                    <a:pt x="142" y="102"/>
                  </a:lnTo>
                  <a:lnTo>
                    <a:pt x="141" y="112"/>
                  </a:lnTo>
                  <a:lnTo>
                    <a:pt x="141" y="123"/>
                  </a:lnTo>
                  <a:lnTo>
                    <a:pt x="140" y="135"/>
                  </a:lnTo>
                  <a:lnTo>
                    <a:pt x="140" y="147"/>
                  </a:lnTo>
                  <a:lnTo>
                    <a:pt x="139" y="159"/>
                  </a:lnTo>
                  <a:lnTo>
                    <a:pt x="138" y="172"/>
                  </a:lnTo>
                  <a:lnTo>
                    <a:pt x="137" y="184"/>
                  </a:lnTo>
                  <a:lnTo>
                    <a:pt x="137" y="197"/>
                  </a:lnTo>
                  <a:lnTo>
                    <a:pt x="136" y="208"/>
                  </a:lnTo>
                  <a:lnTo>
                    <a:pt x="135" y="220"/>
                  </a:lnTo>
                  <a:lnTo>
                    <a:pt x="135" y="229"/>
                  </a:lnTo>
                  <a:lnTo>
                    <a:pt x="91" y="791"/>
                  </a:lnTo>
                  <a:lnTo>
                    <a:pt x="0" y="791"/>
                  </a:lnTo>
                  <a:lnTo>
                    <a:pt x="69" y="0"/>
                  </a:lnTo>
                  <a:lnTo>
                    <a:pt x="207" y="0"/>
                  </a:lnTo>
                  <a:lnTo>
                    <a:pt x="351" y="516"/>
                  </a:lnTo>
                  <a:lnTo>
                    <a:pt x="358" y="545"/>
                  </a:lnTo>
                  <a:lnTo>
                    <a:pt x="365" y="570"/>
                  </a:lnTo>
                  <a:lnTo>
                    <a:pt x="370" y="593"/>
                  </a:lnTo>
                  <a:lnTo>
                    <a:pt x="374" y="614"/>
                  </a:lnTo>
                  <a:lnTo>
                    <a:pt x="378" y="632"/>
                  </a:lnTo>
                  <a:lnTo>
                    <a:pt x="380" y="645"/>
                  </a:lnTo>
                  <a:lnTo>
                    <a:pt x="381" y="653"/>
                  </a:lnTo>
                  <a:lnTo>
                    <a:pt x="382" y="655"/>
                  </a:lnTo>
                  <a:lnTo>
                    <a:pt x="382" y="653"/>
                  </a:lnTo>
                  <a:lnTo>
                    <a:pt x="384" y="644"/>
                  </a:lnTo>
                  <a:lnTo>
                    <a:pt x="387" y="631"/>
                  </a:lnTo>
                  <a:lnTo>
                    <a:pt x="390" y="615"/>
                  </a:lnTo>
                  <a:lnTo>
                    <a:pt x="392" y="606"/>
                  </a:lnTo>
                  <a:lnTo>
                    <a:pt x="394" y="596"/>
                  </a:lnTo>
                  <a:lnTo>
                    <a:pt x="397" y="585"/>
                  </a:lnTo>
                  <a:lnTo>
                    <a:pt x="399" y="574"/>
                  </a:lnTo>
                  <a:lnTo>
                    <a:pt x="402" y="562"/>
                  </a:lnTo>
                  <a:lnTo>
                    <a:pt x="405" y="550"/>
                  </a:lnTo>
                  <a:lnTo>
                    <a:pt x="408" y="538"/>
                  </a:lnTo>
                  <a:lnTo>
                    <a:pt x="411" y="525"/>
                  </a:lnTo>
                  <a:lnTo>
                    <a:pt x="559" y="0"/>
                  </a:lnTo>
                  <a:lnTo>
                    <a:pt x="699" y="0"/>
                  </a:lnTo>
                  <a:lnTo>
                    <a:pt x="767" y="791"/>
                  </a:lnTo>
                  <a:lnTo>
                    <a:pt x="672" y="791"/>
                  </a:lnTo>
                  <a:close/>
                </a:path>
              </a:pathLst>
            </a:custGeom>
            <a:solidFill>
              <a:srgbClr val="A82926"/>
            </a:solidFill>
            <a:ln w="9525">
              <a:noFill/>
              <a:round/>
              <a:headEnd/>
              <a:tailEnd/>
            </a:ln>
          </p:spPr>
          <p:txBody>
            <a:bodyPr/>
            <a:lstStyle/>
            <a:p>
              <a:endParaRPr lang="en-US"/>
            </a:p>
          </p:txBody>
        </p:sp>
        <p:sp>
          <p:nvSpPr>
            <p:cNvPr id="1035" name="Freeform 68"/>
            <p:cNvSpPr>
              <a:spLocks noEditPoints="1"/>
            </p:cNvSpPr>
            <p:nvPr userDrawn="1"/>
          </p:nvSpPr>
          <p:spPr bwMode="auto">
            <a:xfrm>
              <a:off x="562" y="1646"/>
              <a:ext cx="77" cy="100"/>
            </a:xfrm>
            <a:custGeom>
              <a:avLst/>
              <a:gdLst>
                <a:gd name="T0" fmla="*/ 10 w 461"/>
                <a:gd name="T1" fmla="*/ 6 h 601"/>
                <a:gd name="T2" fmla="*/ 10 w 461"/>
                <a:gd name="T3" fmla="*/ 4 h 601"/>
                <a:gd name="T4" fmla="*/ 10 w 461"/>
                <a:gd name="T5" fmla="*/ 3 h 601"/>
                <a:gd name="T6" fmla="*/ 9 w 461"/>
                <a:gd name="T7" fmla="*/ 2 h 601"/>
                <a:gd name="T8" fmla="*/ 8 w 461"/>
                <a:gd name="T9" fmla="*/ 2 h 601"/>
                <a:gd name="T10" fmla="*/ 6 w 461"/>
                <a:gd name="T11" fmla="*/ 2 h 601"/>
                <a:gd name="T12" fmla="*/ 5 w 461"/>
                <a:gd name="T13" fmla="*/ 2 h 601"/>
                <a:gd name="T14" fmla="*/ 4 w 461"/>
                <a:gd name="T15" fmla="*/ 3 h 601"/>
                <a:gd name="T16" fmla="*/ 4 w 461"/>
                <a:gd name="T17" fmla="*/ 4 h 601"/>
                <a:gd name="T18" fmla="*/ 3 w 461"/>
                <a:gd name="T19" fmla="*/ 5 h 601"/>
                <a:gd name="T20" fmla="*/ 3 w 461"/>
                <a:gd name="T21" fmla="*/ 7 h 601"/>
                <a:gd name="T22" fmla="*/ 3 w 461"/>
                <a:gd name="T23" fmla="*/ 9 h 601"/>
                <a:gd name="T24" fmla="*/ 3 w 461"/>
                <a:gd name="T25" fmla="*/ 11 h 601"/>
                <a:gd name="T26" fmla="*/ 3 w 461"/>
                <a:gd name="T27" fmla="*/ 12 h 601"/>
                <a:gd name="T28" fmla="*/ 4 w 461"/>
                <a:gd name="T29" fmla="*/ 13 h 601"/>
                <a:gd name="T30" fmla="*/ 4 w 461"/>
                <a:gd name="T31" fmla="*/ 13 h 601"/>
                <a:gd name="T32" fmla="*/ 5 w 461"/>
                <a:gd name="T33" fmla="*/ 14 h 601"/>
                <a:gd name="T34" fmla="*/ 6 w 461"/>
                <a:gd name="T35" fmla="*/ 14 h 601"/>
                <a:gd name="T36" fmla="*/ 7 w 461"/>
                <a:gd name="T37" fmla="*/ 14 h 601"/>
                <a:gd name="T38" fmla="*/ 8 w 461"/>
                <a:gd name="T39" fmla="*/ 15 h 601"/>
                <a:gd name="T40" fmla="*/ 9 w 461"/>
                <a:gd name="T41" fmla="*/ 14 h 601"/>
                <a:gd name="T42" fmla="*/ 11 w 461"/>
                <a:gd name="T43" fmla="*/ 14 h 601"/>
                <a:gd name="T44" fmla="*/ 13 w 461"/>
                <a:gd name="T45" fmla="*/ 15 h 601"/>
                <a:gd name="T46" fmla="*/ 12 w 461"/>
                <a:gd name="T47" fmla="*/ 15 h 601"/>
                <a:gd name="T48" fmla="*/ 11 w 461"/>
                <a:gd name="T49" fmla="*/ 16 h 601"/>
                <a:gd name="T50" fmla="*/ 10 w 461"/>
                <a:gd name="T51" fmla="*/ 16 h 601"/>
                <a:gd name="T52" fmla="*/ 9 w 461"/>
                <a:gd name="T53" fmla="*/ 16 h 601"/>
                <a:gd name="T54" fmla="*/ 8 w 461"/>
                <a:gd name="T55" fmla="*/ 17 h 601"/>
                <a:gd name="T56" fmla="*/ 6 w 461"/>
                <a:gd name="T57" fmla="*/ 17 h 601"/>
                <a:gd name="T58" fmla="*/ 5 w 461"/>
                <a:gd name="T59" fmla="*/ 16 h 601"/>
                <a:gd name="T60" fmla="*/ 4 w 461"/>
                <a:gd name="T61" fmla="*/ 16 h 601"/>
                <a:gd name="T62" fmla="*/ 3 w 461"/>
                <a:gd name="T63" fmla="*/ 16 h 601"/>
                <a:gd name="T64" fmla="*/ 2 w 461"/>
                <a:gd name="T65" fmla="*/ 15 h 601"/>
                <a:gd name="T66" fmla="*/ 2 w 461"/>
                <a:gd name="T67" fmla="*/ 14 h 601"/>
                <a:gd name="T68" fmla="*/ 1 w 461"/>
                <a:gd name="T69" fmla="*/ 13 h 601"/>
                <a:gd name="T70" fmla="*/ 1 w 461"/>
                <a:gd name="T71" fmla="*/ 12 h 601"/>
                <a:gd name="T72" fmla="*/ 0 w 461"/>
                <a:gd name="T73" fmla="*/ 11 h 601"/>
                <a:gd name="T74" fmla="*/ 0 w 461"/>
                <a:gd name="T75" fmla="*/ 10 h 601"/>
                <a:gd name="T76" fmla="*/ 0 w 461"/>
                <a:gd name="T77" fmla="*/ 8 h 601"/>
                <a:gd name="T78" fmla="*/ 0 w 461"/>
                <a:gd name="T79" fmla="*/ 7 h 601"/>
                <a:gd name="T80" fmla="*/ 0 w 461"/>
                <a:gd name="T81" fmla="*/ 5 h 601"/>
                <a:gd name="T82" fmla="*/ 1 w 461"/>
                <a:gd name="T83" fmla="*/ 4 h 601"/>
                <a:gd name="T84" fmla="*/ 1 w 461"/>
                <a:gd name="T85" fmla="*/ 3 h 601"/>
                <a:gd name="T86" fmla="*/ 2 w 461"/>
                <a:gd name="T87" fmla="*/ 2 h 601"/>
                <a:gd name="T88" fmla="*/ 2 w 461"/>
                <a:gd name="T89" fmla="*/ 2 h 601"/>
                <a:gd name="T90" fmla="*/ 3 w 461"/>
                <a:gd name="T91" fmla="*/ 1 h 601"/>
                <a:gd name="T92" fmla="*/ 4 w 461"/>
                <a:gd name="T93" fmla="*/ 0 h 601"/>
                <a:gd name="T94" fmla="*/ 5 w 461"/>
                <a:gd name="T95" fmla="*/ 0 h 601"/>
                <a:gd name="T96" fmla="*/ 6 w 461"/>
                <a:gd name="T97" fmla="*/ 0 h 601"/>
                <a:gd name="T98" fmla="*/ 7 w 461"/>
                <a:gd name="T99" fmla="*/ 0 h 601"/>
                <a:gd name="T100" fmla="*/ 8 w 461"/>
                <a:gd name="T101" fmla="*/ 0 h 601"/>
                <a:gd name="T102" fmla="*/ 9 w 461"/>
                <a:gd name="T103" fmla="*/ 0 h 601"/>
                <a:gd name="T104" fmla="*/ 10 w 461"/>
                <a:gd name="T105" fmla="*/ 1 h 601"/>
                <a:gd name="T106" fmla="*/ 10 w 461"/>
                <a:gd name="T107" fmla="*/ 1 h 601"/>
                <a:gd name="T108" fmla="*/ 11 w 461"/>
                <a:gd name="T109" fmla="*/ 2 h 601"/>
                <a:gd name="T110" fmla="*/ 12 w 461"/>
                <a:gd name="T111" fmla="*/ 2 h 601"/>
                <a:gd name="T112" fmla="*/ 12 w 461"/>
                <a:gd name="T113" fmla="*/ 3 h 601"/>
                <a:gd name="T114" fmla="*/ 13 w 461"/>
                <a:gd name="T115" fmla="*/ 5 h 601"/>
                <a:gd name="T116" fmla="*/ 13 w 461"/>
                <a:gd name="T117" fmla="*/ 6 h 601"/>
                <a:gd name="T118" fmla="*/ 13 w 461"/>
                <a:gd name="T119" fmla="*/ 8 h 601"/>
                <a:gd name="T120" fmla="*/ 3 w 461"/>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1" h="601">
                  <a:moveTo>
                    <a:pt x="365" y="249"/>
                  </a:moveTo>
                  <a:lnTo>
                    <a:pt x="364" y="227"/>
                  </a:lnTo>
                  <a:lnTo>
                    <a:pt x="363" y="206"/>
                  </a:lnTo>
                  <a:lnTo>
                    <a:pt x="361" y="188"/>
                  </a:lnTo>
                  <a:lnTo>
                    <a:pt x="358" y="172"/>
                  </a:lnTo>
                  <a:lnTo>
                    <a:pt x="354" y="158"/>
                  </a:lnTo>
                  <a:lnTo>
                    <a:pt x="350" y="145"/>
                  </a:lnTo>
                  <a:lnTo>
                    <a:pt x="345" y="133"/>
                  </a:lnTo>
                  <a:lnTo>
                    <a:pt x="339" y="122"/>
                  </a:lnTo>
                  <a:lnTo>
                    <a:pt x="331" y="110"/>
                  </a:lnTo>
                  <a:lnTo>
                    <a:pt x="321" y="100"/>
                  </a:lnTo>
                  <a:lnTo>
                    <a:pt x="310" y="92"/>
                  </a:lnTo>
                  <a:lnTo>
                    <a:pt x="296" y="84"/>
                  </a:lnTo>
                  <a:lnTo>
                    <a:pt x="282" y="78"/>
                  </a:lnTo>
                  <a:lnTo>
                    <a:pt x="267" y="74"/>
                  </a:lnTo>
                  <a:lnTo>
                    <a:pt x="252" y="71"/>
                  </a:lnTo>
                  <a:lnTo>
                    <a:pt x="235" y="71"/>
                  </a:lnTo>
                  <a:lnTo>
                    <a:pt x="220" y="71"/>
                  </a:lnTo>
                  <a:lnTo>
                    <a:pt x="206" y="73"/>
                  </a:lnTo>
                  <a:lnTo>
                    <a:pt x="192" y="77"/>
                  </a:lnTo>
                  <a:lnTo>
                    <a:pt x="180" y="82"/>
                  </a:lnTo>
                  <a:lnTo>
                    <a:pt x="168" y="88"/>
                  </a:lnTo>
                  <a:lnTo>
                    <a:pt x="158" y="95"/>
                  </a:lnTo>
                  <a:lnTo>
                    <a:pt x="148" y="104"/>
                  </a:lnTo>
                  <a:lnTo>
                    <a:pt x="139" y="115"/>
                  </a:lnTo>
                  <a:lnTo>
                    <a:pt x="132" y="128"/>
                  </a:lnTo>
                  <a:lnTo>
                    <a:pt x="125" y="141"/>
                  </a:lnTo>
                  <a:lnTo>
                    <a:pt x="119" y="155"/>
                  </a:lnTo>
                  <a:lnTo>
                    <a:pt x="114" y="171"/>
                  </a:lnTo>
                  <a:lnTo>
                    <a:pt x="110" y="188"/>
                  </a:lnTo>
                  <a:lnTo>
                    <a:pt x="107" y="207"/>
                  </a:lnTo>
                  <a:lnTo>
                    <a:pt x="105" y="228"/>
                  </a:lnTo>
                  <a:lnTo>
                    <a:pt x="103" y="249"/>
                  </a:lnTo>
                  <a:lnTo>
                    <a:pt x="365" y="249"/>
                  </a:lnTo>
                  <a:close/>
                  <a:moveTo>
                    <a:pt x="103" y="317"/>
                  </a:moveTo>
                  <a:lnTo>
                    <a:pt x="103" y="331"/>
                  </a:lnTo>
                  <a:lnTo>
                    <a:pt x="104" y="351"/>
                  </a:lnTo>
                  <a:lnTo>
                    <a:pt x="105" y="369"/>
                  </a:lnTo>
                  <a:lnTo>
                    <a:pt x="106" y="386"/>
                  </a:lnTo>
                  <a:lnTo>
                    <a:pt x="109" y="402"/>
                  </a:lnTo>
                  <a:lnTo>
                    <a:pt x="112" y="417"/>
                  </a:lnTo>
                  <a:lnTo>
                    <a:pt x="117" y="431"/>
                  </a:lnTo>
                  <a:lnTo>
                    <a:pt x="123" y="445"/>
                  </a:lnTo>
                  <a:lnTo>
                    <a:pt x="130" y="457"/>
                  </a:lnTo>
                  <a:lnTo>
                    <a:pt x="136" y="465"/>
                  </a:lnTo>
                  <a:lnTo>
                    <a:pt x="142" y="474"/>
                  </a:lnTo>
                  <a:lnTo>
                    <a:pt x="149" y="481"/>
                  </a:lnTo>
                  <a:lnTo>
                    <a:pt x="157" y="488"/>
                  </a:lnTo>
                  <a:lnTo>
                    <a:pt x="165" y="495"/>
                  </a:lnTo>
                  <a:lnTo>
                    <a:pt x="173" y="500"/>
                  </a:lnTo>
                  <a:lnTo>
                    <a:pt x="181" y="505"/>
                  </a:lnTo>
                  <a:lnTo>
                    <a:pt x="191" y="510"/>
                  </a:lnTo>
                  <a:lnTo>
                    <a:pt x="201" y="514"/>
                  </a:lnTo>
                  <a:lnTo>
                    <a:pt x="210" y="517"/>
                  </a:lnTo>
                  <a:lnTo>
                    <a:pt x="220" y="520"/>
                  </a:lnTo>
                  <a:lnTo>
                    <a:pt x="230" y="522"/>
                  </a:lnTo>
                  <a:lnTo>
                    <a:pt x="240" y="524"/>
                  </a:lnTo>
                  <a:lnTo>
                    <a:pt x="251" y="525"/>
                  </a:lnTo>
                  <a:lnTo>
                    <a:pt x="261" y="526"/>
                  </a:lnTo>
                  <a:lnTo>
                    <a:pt x="272" y="526"/>
                  </a:lnTo>
                  <a:lnTo>
                    <a:pt x="292" y="525"/>
                  </a:lnTo>
                  <a:lnTo>
                    <a:pt x="312" y="523"/>
                  </a:lnTo>
                  <a:lnTo>
                    <a:pt x="330" y="519"/>
                  </a:lnTo>
                  <a:lnTo>
                    <a:pt x="348" y="513"/>
                  </a:lnTo>
                  <a:lnTo>
                    <a:pt x="365" y="505"/>
                  </a:lnTo>
                  <a:lnTo>
                    <a:pt x="382" y="496"/>
                  </a:lnTo>
                  <a:lnTo>
                    <a:pt x="397" y="485"/>
                  </a:lnTo>
                  <a:lnTo>
                    <a:pt x="413" y="473"/>
                  </a:lnTo>
                  <a:lnTo>
                    <a:pt x="447" y="530"/>
                  </a:lnTo>
                  <a:lnTo>
                    <a:pt x="438" y="538"/>
                  </a:lnTo>
                  <a:lnTo>
                    <a:pt x="428" y="547"/>
                  </a:lnTo>
                  <a:lnTo>
                    <a:pt x="417" y="554"/>
                  </a:lnTo>
                  <a:lnTo>
                    <a:pt x="407" y="561"/>
                  </a:lnTo>
                  <a:lnTo>
                    <a:pt x="395" y="567"/>
                  </a:lnTo>
                  <a:lnTo>
                    <a:pt x="383" y="573"/>
                  </a:lnTo>
                  <a:lnTo>
                    <a:pt x="371" y="578"/>
                  </a:lnTo>
                  <a:lnTo>
                    <a:pt x="359" y="583"/>
                  </a:lnTo>
                  <a:lnTo>
                    <a:pt x="347" y="587"/>
                  </a:lnTo>
                  <a:lnTo>
                    <a:pt x="334" y="591"/>
                  </a:lnTo>
                  <a:lnTo>
                    <a:pt x="321" y="594"/>
                  </a:lnTo>
                  <a:lnTo>
                    <a:pt x="308" y="597"/>
                  </a:lnTo>
                  <a:lnTo>
                    <a:pt x="294" y="599"/>
                  </a:lnTo>
                  <a:lnTo>
                    <a:pt x="281" y="600"/>
                  </a:lnTo>
                  <a:lnTo>
                    <a:pt x="267" y="601"/>
                  </a:lnTo>
                  <a:lnTo>
                    <a:pt x="254" y="601"/>
                  </a:lnTo>
                  <a:lnTo>
                    <a:pt x="239" y="601"/>
                  </a:lnTo>
                  <a:lnTo>
                    <a:pt x="225" y="600"/>
                  </a:lnTo>
                  <a:lnTo>
                    <a:pt x="211" y="599"/>
                  </a:lnTo>
                  <a:lnTo>
                    <a:pt x="198" y="596"/>
                  </a:lnTo>
                  <a:lnTo>
                    <a:pt x="184" y="594"/>
                  </a:lnTo>
                  <a:lnTo>
                    <a:pt x="171" y="590"/>
                  </a:lnTo>
                  <a:lnTo>
                    <a:pt x="159" y="586"/>
                  </a:lnTo>
                  <a:lnTo>
                    <a:pt x="147" y="581"/>
                  </a:lnTo>
                  <a:lnTo>
                    <a:pt x="136" y="576"/>
                  </a:lnTo>
                  <a:lnTo>
                    <a:pt x="125" y="570"/>
                  </a:lnTo>
                  <a:lnTo>
                    <a:pt x="114" y="563"/>
                  </a:lnTo>
                  <a:lnTo>
                    <a:pt x="104" y="556"/>
                  </a:lnTo>
                  <a:lnTo>
                    <a:pt x="94" y="548"/>
                  </a:lnTo>
                  <a:lnTo>
                    <a:pt x="84" y="540"/>
                  </a:lnTo>
                  <a:lnTo>
                    <a:pt x="75" y="530"/>
                  </a:lnTo>
                  <a:lnTo>
                    <a:pt x="66" y="520"/>
                  </a:lnTo>
                  <a:lnTo>
                    <a:pt x="58" y="510"/>
                  </a:lnTo>
                  <a:lnTo>
                    <a:pt x="51" y="499"/>
                  </a:lnTo>
                  <a:lnTo>
                    <a:pt x="44" y="488"/>
                  </a:lnTo>
                  <a:lnTo>
                    <a:pt x="37" y="476"/>
                  </a:lnTo>
                  <a:lnTo>
                    <a:pt x="31" y="464"/>
                  </a:lnTo>
                  <a:lnTo>
                    <a:pt x="26" y="451"/>
                  </a:lnTo>
                  <a:lnTo>
                    <a:pt x="21" y="438"/>
                  </a:lnTo>
                  <a:lnTo>
                    <a:pt x="16" y="423"/>
                  </a:lnTo>
                  <a:lnTo>
                    <a:pt x="12" y="409"/>
                  </a:lnTo>
                  <a:lnTo>
                    <a:pt x="9" y="395"/>
                  </a:lnTo>
                  <a:lnTo>
                    <a:pt x="6" y="380"/>
                  </a:lnTo>
                  <a:lnTo>
                    <a:pt x="4" y="364"/>
                  </a:lnTo>
                  <a:lnTo>
                    <a:pt x="2" y="348"/>
                  </a:lnTo>
                  <a:lnTo>
                    <a:pt x="1" y="332"/>
                  </a:lnTo>
                  <a:lnTo>
                    <a:pt x="0" y="314"/>
                  </a:lnTo>
                  <a:lnTo>
                    <a:pt x="0" y="296"/>
                  </a:lnTo>
                  <a:lnTo>
                    <a:pt x="0" y="279"/>
                  </a:lnTo>
                  <a:lnTo>
                    <a:pt x="1" y="262"/>
                  </a:lnTo>
                  <a:lnTo>
                    <a:pt x="2" y="245"/>
                  </a:lnTo>
                  <a:lnTo>
                    <a:pt x="4" y="230"/>
                  </a:lnTo>
                  <a:lnTo>
                    <a:pt x="6" y="214"/>
                  </a:lnTo>
                  <a:lnTo>
                    <a:pt x="9" y="200"/>
                  </a:lnTo>
                  <a:lnTo>
                    <a:pt x="12" y="186"/>
                  </a:lnTo>
                  <a:lnTo>
                    <a:pt x="16" y="174"/>
                  </a:lnTo>
                  <a:lnTo>
                    <a:pt x="20" y="161"/>
                  </a:lnTo>
                  <a:lnTo>
                    <a:pt x="25" y="149"/>
                  </a:lnTo>
                  <a:lnTo>
                    <a:pt x="30" y="137"/>
                  </a:lnTo>
                  <a:lnTo>
                    <a:pt x="37" y="126"/>
                  </a:lnTo>
                  <a:lnTo>
                    <a:pt x="44" y="113"/>
                  </a:lnTo>
                  <a:lnTo>
                    <a:pt x="51" y="102"/>
                  </a:lnTo>
                  <a:lnTo>
                    <a:pt x="59" y="91"/>
                  </a:lnTo>
                  <a:lnTo>
                    <a:pt x="68" y="80"/>
                  </a:lnTo>
                  <a:lnTo>
                    <a:pt x="77" y="70"/>
                  </a:lnTo>
                  <a:lnTo>
                    <a:pt x="85" y="61"/>
                  </a:lnTo>
                  <a:lnTo>
                    <a:pt x="96" y="53"/>
                  </a:lnTo>
                  <a:lnTo>
                    <a:pt x="105" y="45"/>
                  </a:lnTo>
                  <a:lnTo>
                    <a:pt x="115" y="38"/>
                  </a:lnTo>
                  <a:lnTo>
                    <a:pt x="124" y="32"/>
                  </a:lnTo>
                  <a:lnTo>
                    <a:pt x="135" y="26"/>
                  </a:lnTo>
                  <a:lnTo>
                    <a:pt x="145" y="21"/>
                  </a:lnTo>
                  <a:lnTo>
                    <a:pt x="156" y="16"/>
                  </a:lnTo>
                  <a:lnTo>
                    <a:pt x="167" y="12"/>
                  </a:lnTo>
                  <a:lnTo>
                    <a:pt x="178" y="8"/>
                  </a:lnTo>
                  <a:lnTo>
                    <a:pt x="190" y="5"/>
                  </a:lnTo>
                  <a:lnTo>
                    <a:pt x="203" y="3"/>
                  </a:lnTo>
                  <a:lnTo>
                    <a:pt x="215" y="1"/>
                  </a:lnTo>
                  <a:lnTo>
                    <a:pt x="227" y="0"/>
                  </a:lnTo>
                  <a:lnTo>
                    <a:pt x="240" y="0"/>
                  </a:lnTo>
                  <a:lnTo>
                    <a:pt x="252" y="0"/>
                  </a:lnTo>
                  <a:lnTo>
                    <a:pt x="263" y="1"/>
                  </a:lnTo>
                  <a:lnTo>
                    <a:pt x="274" y="2"/>
                  </a:lnTo>
                  <a:lnTo>
                    <a:pt x="285" y="4"/>
                  </a:lnTo>
                  <a:lnTo>
                    <a:pt x="296" y="6"/>
                  </a:lnTo>
                  <a:lnTo>
                    <a:pt x="307" y="9"/>
                  </a:lnTo>
                  <a:lnTo>
                    <a:pt x="317" y="13"/>
                  </a:lnTo>
                  <a:lnTo>
                    <a:pt x="327" y="16"/>
                  </a:lnTo>
                  <a:lnTo>
                    <a:pt x="336" y="20"/>
                  </a:lnTo>
                  <a:lnTo>
                    <a:pt x="346" y="25"/>
                  </a:lnTo>
                  <a:lnTo>
                    <a:pt x="354" y="30"/>
                  </a:lnTo>
                  <a:lnTo>
                    <a:pt x="363" y="36"/>
                  </a:lnTo>
                  <a:lnTo>
                    <a:pt x="371" y="42"/>
                  </a:lnTo>
                  <a:lnTo>
                    <a:pt x="380" y="48"/>
                  </a:lnTo>
                  <a:lnTo>
                    <a:pt x="387" y="55"/>
                  </a:lnTo>
                  <a:lnTo>
                    <a:pt x="395" y="63"/>
                  </a:lnTo>
                  <a:lnTo>
                    <a:pt x="405" y="72"/>
                  </a:lnTo>
                  <a:lnTo>
                    <a:pt x="413" y="82"/>
                  </a:lnTo>
                  <a:lnTo>
                    <a:pt x="420" y="92"/>
                  </a:lnTo>
                  <a:lnTo>
                    <a:pt x="427" y="102"/>
                  </a:lnTo>
                  <a:lnTo>
                    <a:pt x="433" y="113"/>
                  </a:lnTo>
                  <a:lnTo>
                    <a:pt x="438" y="126"/>
                  </a:lnTo>
                  <a:lnTo>
                    <a:pt x="443" y="138"/>
                  </a:lnTo>
                  <a:lnTo>
                    <a:pt x="447" y="151"/>
                  </a:lnTo>
                  <a:lnTo>
                    <a:pt x="450" y="166"/>
                  </a:lnTo>
                  <a:lnTo>
                    <a:pt x="453" y="181"/>
                  </a:lnTo>
                  <a:lnTo>
                    <a:pt x="456" y="198"/>
                  </a:lnTo>
                  <a:lnTo>
                    <a:pt x="458" y="215"/>
                  </a:lnTo>
                  <a:lnTo>
                    <a:pt x="459" y="235"/>
                  </a:lnTo>
                  <a:lnTo>
                    <a:pt x="460" y="256"/>
                  </a:lnTo>
                  <a:lnTo>
                    <a:pt x="461" y="279"/>
                  </a:lnTo>
                  <a:lnTo>
                    <a:pt x="461" y="304"/>
                  </a:lnTo>
                  <a:lnTo>
                    <a:pt x="461" y="317"/>
                  </a:lnTo>
                  <a:lnTo>
                    <a:pt x="103" y="317"/>
                  </a:lnTo>
                  <a:close/>
                </a:path>
              </a:pathLst>
            </a:custGeom>
            <a:solidFill>
              <a:srgbClr val="A82926"/>
            </a:solidFill>
            <a:ln w="9525">
              <a:noFill/>
              <a:round/>
              <a:headEnd/>
              <a:tailEnd/>
            </a:ln>
          </p:spPr>
          <p:txBody>
            <a:bodyPr/>
            <a:lstStyle/>
            <a:p>
              <a:endParaRPr lang="en-US"/>
            </a:p>
          </p:txBody>
        </p:sp>
        <p:sp>
          <p:nvSpPr>
            <p:cNvPr id="1036" name="Freeform 69"/>
            <p:cNvSpPr>
              <a:spLocks noEditPoints="1"/>
            </p:cNvSpPr>
            <p:nvPr userDrawn="1"/>
          </p:nvSpPr>
          <p:spPr bwMode="auto">
            <a:xfrm>
              <a:off x="660" y="1604"/>
              <a:ext cx="82" cy="142"/>
            </a:xfrm>
            <a:custGeom>
              <a:avLst/>
              <a:gdLst>
                <a:gd name="T0" fmla="*/ 10 w 491"/>
                <a:gd name="T1" fmla="*/ 10 h 849"/>
                <a:gd name="T2" fmla="*/ 9 w 491"/>
                <a:gd name="T3" fmla="*/ 10 h 849"/>
                <a:gd name="T4" fmla="*/ 8 w 491"/>
                <a:gd name="T5" fmla="*/ 9 h 849"/>
                <a:gd name="T6" fmla="*/ 7 w 491"/>
                <a:gd name="T7" fmla="*/ 9 h 849"/>
                <a:gd name="T8" fmla="*/ 6 w 491"/>
                <a:gd name="T9" fmla="*/ 9 h 849"/>
                <a:gd name="T10" fmla="*/ 5 w 491"/>
                <a:gd name="T11" fmla="*/ 10 h 849"/>
                <a:gd name="T12" fmla="*/ 4 w 491"/>
                <a:gd name="T13" fmla="*/ 11 h 849"/>
                <a:gd name="T14" fmla="*/ 3 w 491"/>
                <a:gd name="T15" fmla="*/ 12 h 849"/>
                <a:gd name="T16" fmla="*/ 3 w 491"/>
                <a:gd name="T17" fmla="*/ 15 h 849"/>
                <a:gd name="T18" fmla="*/ 3 w 491"/>
                <a:gd name="T19" fmla="*/ 18 h 849"/>
                <a:gd name="T20" fmla="*/ 3 w 491"/>
                <a:gd name="T21" fmla="*/ 19 h 849"/>
                <a:gd name="T22" fmla="*/ 4 w 491"/>
                <a:gd name="T23" fmla="*/ 20 h 849"/>
                <a:gd name="T24" fmla="*/ 5 w 491"/>
                <a:gd name="T25" fmla="*/ 21 h 849"/>
                <a:gd name="T26" fmla="*/ 5 w 491"/>
                <a:gd name="T27" fmla="*/ 21 h 849"/>
                <a:gd name="T28" fmla="*/ 6 w 491"/>
                <a:gd name="T29" fmla="*/ 22 h 849"/>
                <a:gd name="T30" fmla="*/ 8 w 491"/>
                <a:gd name="T31" fmla="*/ 21 h 849"/>
                <a:gd name="T32" fmla="*/ 9 w 491"/>
                <a:gd name="T33" fmla="*/ 21 h 849"/>
                <a:gd name="T34" fmla="*/ 10 w 491"/>
                <a:gd name="T35" fmla="*/ 20 h 849"/>
                <a:gd name="T36" fmla="*/ 11 w 491"/>
                <a:gd name="T37" fmla="*/ 11 h 849"/>
                <a:gd name="T38" fmla="*/ 11 w 491"/>
                <a:gd name="T39" fmla="*/ 23 h 849"/>
                <a:gd name="T40" fmla="*/ 11 w 491"/>
                <a:gd name="T41" fmla="*/ 22 h 849"/>
                <a:gd name="T42" fmla="*/ 10 w 491"/>
                <a:gd name="T43" fmla="*/ 23 h 849"/>
                <a:gd name="T44" fmla="*/ 9 w 491"/>
                <a:gd name="T45" fmla="*/ 23 h 849"/>
                <a:gd name="T46" fmla="*/ 8 w 491"/>
                <a:gd name="T47" fmla="*/ 24 h 849"/>
                <a:gd name="T48" fmla="*/ 6 w 491"/>
                <a:gd name="T49" fmla="*/ 24 h 849"/>
                <a:gd name="T50" fmla="*/ 5 w 491"/>
                <a:gd name="T51" fmla="*/ 24 h 849"/>
                <a:gd name="T52" fmla="*/ 4 w 491"/>
                <a:gd name="T53" fmla="*/ 23 h 849"/>
                <a:gd name="T54" fmla="*/ 2 w 491"/>
                <a:gd name="T55" fmla="*/ 22 h 849"/>
                <a:gd name="T56" fmla="*/ 2 w 491"/>
                <a:gd name="T57" fmla="*/ 21 h 849"/>
                <a:gd name="T58" fmla="*/ 1 w 491"/>
                <a:gd name="T59" fmla="*/ 20 h 849"/>
                <a:gd name="T60" fmla="*/ 0 w 491"/>
                <a:gd name="T61" fmla="*/ 19 h 849"/>
                <a:gd name="T62" fmla="*/ 0 w 491"/>
                <a:gd name="T63" fmla="*/ 17 h 849"/>
                <a:gd name="T64" fmla="*/ 0 w 491"/>
                <a:gd name="T65" fmla="*/ 15 h 849"/>
                <a:gd name="T66" fmla="*/ 0 w 491"/>
                <a:gd name="T67" fmla="*/ 13 h 849"/>
                <a:gd name="T68" fmla="*/ 1 w 491"/>
                <a:gd name="T69" fmla="*/ 11 h 849"/>
                <a:gd name="T70" fmla="*/ 2 w 491"/>
                <a:gd name="T71" fmla="*/ 9 h 849"/>
                <a:gd name="T72" fmla="*/ 4 w 491"/>
                <a:gd name="T73" fmla="*/ 8 h 849"/>
                <a:gd name="T74" fmla="*/ 5 w 491"/>
                <a:gd name="T75" fmla="*/ 7 h 849"/>
                <a:gd name="T76" fmla="*/ 7 w 491"/>
                <a:gd name="T77" fmla="*/ 7 h 849"/>
                <a:gd name="T78" fmla="*/ 8 w 491"/>
                <a:gd name="T79" fmla="*/ 7 h 849"/>
                <a:gd name="T80" fmla="*/ 9 w 491"/>
                <a:gd name="T81" fmla="*/ 8 h 849"/>
                <a:gd name="T82" fmla="*/ 10 w 491"/>
                <a:gd name="T83" fmla="*/ 9 h 849"/>
                <a:gd name="T84" fmla="*/ 11 w 491"/>
                <a:gd name="T85" fmla="*/ 9 h 849"/>
                <a:gd name="T86" fmla="*/ 11 w 491"/>
                <a:gd name="T87" fmla="*/ 8 h 849"/>
                <a:gd name="T88" fmla="*/ 11 w 491"/>
                <a:gd name="T89" fmla="*/ 7 h 849"/>
                <a:gd name="T90" fmla="*/ 13 w 491"/>
                <a:gd name="T91" fmla="*/ 18 h 849"/>
                <a:gd name="T92" fmla="*/ 13 w 491"/>
                <a:gd name="T93" fmla="*/ 22 h 849"/>
                <a:gd name="T94" fmla="*/ 14 w 491"/>
                <a:gd name="T95" fmla="*/ 24 h 84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91" h="849">
                  <a:moveTo>
                    <a:pt x="383" y="391"/>
                  </a:moveTo>
                  <a:lnTo>
                    <a:pt x="378" y="384"/>
                  </a:lnTo>
                  <a:lnTo>
                    <a:pt x="372" y="377"/>
                  </a:lnTo>
                  <a:lnTo>
                    <a:pt x="365" y="371"/>
                  </a:lnTo>
                  <a:lnTo>
                    <a:pt x="359" y="364"/>
                  </a:lnTo>
                  <a:lnTo>
                    <a:pt x="352" y="359"/>
                  </a:lnTo>
                  <a:lnTo>
                    <a:pt x="345" y="354"/>
                  </a:lnTo>
                  <a:lnTo>
                    <a:pt x="337" y="349"/>
                  </a:lnTo>
                  <a:lnTo>
                    <a:pt x="329" y="345"/>
                  </a:lnTo>
                  <a:lnTo>
                    <a:pt x="320" y="342"/>
                  </a:lnTo>
                  <a:lnTo>
                    <a:pt x="311" y="339"/>
                  </a:lnTo>
                  <a:lnTo>
                    <a:pt x="301" y="336"/>
                  </a:lnTo>
                  <a:lnTo>
                    <a:pt x="291" y="334"/>
                  </a:lnTo>
                  <a:lnTo>
                    <a:pt x="280" y="333"/>
                  </a:lnTo>
                  <a:lnTo>
                    <a:pt x="269" y="331"/>
                  </a:lnTo>
                  <a:lnTo>
                    <a:pt x="257" y="331"/>
                  </a:lnTo>
                  <a:lnTo>
                    <a:pt x="244" y="331"/>
                  </a:lnTo>
                  <a:lnTo>
                    <a:pt x="227" y="331"/>
                  </a:lnTo>
                  <a:lnTo>
                    <a:pt x="210" y="334"/>
                  </a:lnTo>
                  <a:lnTo>
                    <a:pt x="203" y="336"/>
                  </a:lnTo>
                  <a:lnTo>
                    <a:pt x="196" y="339"/>
                  </a:lnTo>
                  <a:lnTo>
                    <a:pt x="189" y="342"/>
                  </a:lnTo>
                  <a:lnTo>
                    <a:pt x="182" y="345"/>
                  </a:lnTo>
                  <a:lnTo>
                    <a:pt x="175" y="349"/>
                  </a:lnTo>
                  <a:lnTo>
                    <a:pt x="169" y="354"/>
                  </a:lnTo>
                  <a:lnTo>
                    <a:pt x="163" y="359"/>
                  </a:lnTo>
                  <a:lnTo>
                    <a:pt x="157" y="364"/>
                  </a:lnTo>
                  <a:lnTo>
                    <a:pt x="147" y="377"/>
                  </a:lnTo>
                  <a:lnTo>
                    <a:pt x="137" y="391"/>
                  </a:lnTo>
                  <a:lnTo>
                    <a:pt x="128" y="408"/>
                  </a:lnTo>
                  <a:lnTo>
                    <a:pt x="120" y="424"/>
                  </a:lnTo>
                  <a:lnTo>
                    <a:pt x="112" y="442"/>
                  </a:lnTo>
                  <a:lnTo>
                    <a:pt x="108" y="459"/>
                  </a:lnTo>
                  <a:lnTo>
                    <a:pt x="104" y="480"/>
                  </a:lnTo>
                  <a:lnTo>
                    <a:pt x="102" y="502"/>
                  </a:lnTo>
                  <a:lnTo>
                    <a:pt x="100" y="527"/>
                  </a:lnTo>
                  <a:lnTo>
                    <a:pt x="100" y="556"/>
                  </a:lnTo>
                  <a:lnTo>
                    <a:pt x="100" y="581"/>
                  </a:lnTo>
                  <a:lnTo>
                    <a:pt x="101" y="604"/>
                  </a:lnTo>
                  <a:lnTo>
                    <a:pt x="102" y="625"/>
                  </a:lnTo>
                  <a:lnTo>
                    <a:pt x="104" y="644"/>
                  </a:lnTo>
                  <a:lnTo>
                    <a:pt x="107" y="661"/>
                  </a:lnTo>
                  <a:lnTo>
                    <a:pt x="111" y="677"/>
                  </a:lnTo>
                  <a:lnTo>
                    <a:pt x="116" y="693"/>
                  </a:lnTo>
                  <a:lnTo>
                    <a:pt x="123" y="706"/>
                  </a:lnTo>
                  <a:lnTo>
                    <a:pt x="128" y="715"/>
                  </a:lnTo>
                  <a:lnTo>
                    <a:pt x="134" y="723"/>
                  </a:lnTo>
                  <a:lnTo>
                    <a:pt x="139" y="730"/>
                  </a:lnTo>
                  <a:lnTo>
                    <a:pt x="145" y="737"/>
                  </a:lnTo>
                  <a:lnTo>
                    <a:pt x="151" y="743"/>
                  </a:lnTo>
                  <a:lnTo>
                    <a:pt x="157" y="748"/>
                  </a:lnTo>
                  <a:lnTo>
                    <a:pt x="163" y="753"/>
                  </a:lnTo>
                  <a:lnTo>
                    <a:pt x="170" y="757"/>
                  </a:lnTo>
                  <a:lnTo>
                    <a:pt x="177" y="761"/>
                  </a:lnTo>
                  <a:lnTo>
                    <a:pt x="185" y="764"/>
                  </a:lnTo>
                  <a:lnTo>
                    <a:pt x="192" y="767"/>
                  </a:lnTo>
                  <a:lnTo>
                    <a:pt x="201" y="769"/>
                  </a:lnTo>
                  <a:lnTo>
                    <a:pt x="209" y="770"/>
                  </a:lnTo>
                  <a:lnTo>
                    <a:pt x="218" y="772"/>
                  </a:lnTo>
                  <a:lnTo>
                    <a:pt x="229" y="772"/>
                  </a:lnTo>
                  <a:lnTo>
                    <a:pt x="238" y="773"/>
                  </a:lnTo>
                  <a:lnTo>
                    <a:pt x="255" y="772"/>
                  </a:lnTo>
                  <a:lnTo>
                    <a:pt x="271" y="770"/>
                  </a:lnTo>
                  <a:lnTo>
                    <a:pt x="285" y="768"/>
                  </a:lnTo>
                  <a:lnTo>
                    <a:pt x="297" y="764"/>
                  </a:lnTo>
                  <a:lnTo>
                    <a:pt x="309" y="759"/>
                  </a:lnTo>
                  <a:lnTo>
                    <a:pt x="322" y="753"/>
                  </a:lnTo>
                  <a:lnTo>
                    <a:pt x="335" y="745"/>
                  </a:lnTo>
                  <a:lnTo>
                    <a:pt x="349" y="736"/>
                  </a:lnTo>
                  <a:lnTo>
                    <a:pt x="357" y="730"/>
                  </a:lnTo>
                  <a:lnTo>
                    <a:pt x="365" y="723"/>
                  </a:lnTo>
                  <a:lnTo>
                    <a:pt x="371" y="716"/>
                  </a:lnTo>
                  <a:lnTo>
                    <a:pt x="375" y="709"/>
                  </a:lnTo>
                  <a:lnTo>
                    <a:pt x="381" y="699"/>
                  </a:lnTo>
                  <a:lnTo>
                    <a:pt x="383" y="695"/>
                  </a:lnTo>
                  <a:lnTo>
                    <a:pt x="383" y="391"/>
                  </a:lnTo>
                  <a:close/>
                  <a:moveTo>
                    <a:pt x="399" y="841"/>
                  </a:moveTo>
                  <a:lnTo>
                    <a:pt x="398" y="836"/>
                  </a:lnTo>
                  <a:lnTo>
                    <a:pt x="393" y="823"/>
                  </a:lnTo>
                  <a:lnTo>
                    <a:pt x="391" y="814"/>
                  </a:lnTo>
                  <a:lnTo>
                    <a:pt x="389" y="804"/>
                  </a:lnTo>
                  <a:lnTo>
                    <a:pt x="387" y="794"/>
                  </a:lnTo>
                  <a:lnTo>
                    <a:pt x="387" y="782"/>
                  </a:lnTo>
                  <a:lnTo>
                    <a:pt x="379" y="790"/>
                  </a:lnTo>
                  <a:lnTo>
                    <a:pt x="371" y="799"/>
                  </a:lnTo>
                  <a:lnTo>
                    <a:pt x="363" y="806"/>
                  </a:lnTo>
                  <a:lnTo>
                    <a:pt x="355" y="813"/>
                  </a:lnTo>
                  <a:lnTo>
                    <a:pt x="346" y="819"/>
                  </a:lnTo>
                  <a:lnTo>
                    <a:pt x="338" y="824"/>
                  </a:lnTo>
                  <a:lnTo>
                    <a:pt x="330" y="829"/>
                  </a:lnTo>
                  <a:lnTo>
                    <a:pt x="320" y="833"/>
                  </a:lnTo>
                  <a:lnTo>
                    <a:pt x="311" y="837"/>
                  </a:lnTo>
                  <a:lnTo>
                    <a:pt x="302" y="840"/>
                  </a:lnTo>
                  <a:lnTo>
                    <a:pt x="292" y="843"/>
                  </a:lnTo>
                  <a:lnTo>
                    <a:pt x="281" y="845"/>
                  </a:lnTo>
                  <a:lnTo>
                    <a:pt x="270" y="847"/>
                  </a:lnTo>
                  <a:lnTo>
                    <a:pt x="259" y="848"/>
                  </a:lnTo>
                  <a:lnTo>
                    <a:pt x="247" y="849"/>
                  </a:lnTo>
                  <a:lnTo>
                    <a:pt x="235" y="849"/>
                  </a:lnTo>
                  <a:lnTo>
                    <a:pt x="220" y="849"/>
                  </a:lnTo>
                  <a:lnTo>
                    <a:pt x="207" y="848"/>
                  </a:lnTo>
                  <a:lnTo>
                    <a:pt x="194" y="846"/>
                  </a:lnTo>
                  <a:lnTo>
                    <a:pt x="182" y="844"/>
                  </a:lnTo>
                  <a:lnTo>
                    <a:pt x="170" y="842"/>
                  </a:lnTo>
                  <a:lnTo>
                    <a:pt x="158" y="838"/>
                  </a:lnTo>
                  <a:lnTo>
                    <a:pt x="147" y="834"/>
                  </a:lnTo>
                  <a:lnTo>
                    <a:pt x="136" y="830"/>
                  </a:lnTo>
                  <a:lnTo>
                    <a:pt x="125" y="825"/>
                  </a:lnTo>
                  <a:lnTo>
                    <a:pt x="114" y="819"/>
                  </a:lnTo>
                  <a:lnTo>
                    <a:pt x="105" y="813"/>
                  </a:lnTo>
                  <a:lnTo>
                    <a:pt x="95" y="806"/>
                  </a:lnTo>
                  <a:lnTo>
                    <a:pt x="86" y="799"/>
                  </a:lnTo>
                  <a:lnTo>
                    <a:pt x="78" y="790"/>
                  </a:lnTo>
                  <a:lnTo>
                    <a:pt x="70" y="782"/>
                  </a:lnTo>
                  <a:lnTo>
                    <a:pt x="62" y="773"/>
                  </a:lnTo>
                  <a:lnTo>
                    <a:pt x="55" y="763"/>
                  </a:lnTo>
                  <a:lnTo>
                    <a:pt x="48" y="753"/>
                  </a:lnTo>
                  <a:lnTo>
                    <a:pt x="41" y="742"/>
                  </a:lnTo>
                  <a:lnTo>
                    <a:pt x="35" y="731"/>
                  </a:lnTo>
                  <a:lnTo>
                    <a:pt x="30" y="720"/>
                  </a:lnTo>
                  <a:lnTo>
                    <a:pt x="25" y="707"/>
                  </a:lnTo>
                  <a:lnTo>
                    <a:pt x="21" y="695"/>
                  </a:lnTo>
                  <a:lnTo>
                    <a:pt x="16" y="681"/>
                  </a:lnTo>
                  <a:lnTo>
                    <a:pt x="12" y="667"/>
                  </a:lnTo>
                  <a:lnTo>
                    <a:pt x="9" y="653"/>
                  </a:lnTo>
                  <a:lnTo>
                    <a:pt x="6" y="639"/>
                  </a:lnTo>
                  <a:lnTo>
                    <a:pt x="4" y="624"/>
                  </a:lnTo>
                  <a:lnTo>
                    <a:pt x="3" y="609"/>
                  </a:lnTo>
                  <a:lnTo>
                    <a:pt x="1" y="593"/>
                  </a:lnTo>
                  <a:lnTo>
                    <a:pt x="1" y="575"/>
                  </a:lnTo>
                  <a:lnTo>
                    <a:pt x="0" y="558"/>
                  </a:lnTo>
                  <a:lnTo>
                    <a:pt x="1" y="536"/>
                  </a:lnTo>
                  <a:lnTo>
                    <a:pt x="2" y="514"/>
                  </a:lnTo>
                  <a:lnTo>
                    <a:pt x="5" y="494"/>
                  </a:lnTo>
                  <a:lnTo>
                    <a:pt x="8" y="472"/>
                  </a:lnTo>
                  <a:lnTo>
                    <a:pt x="12" y="453"/>
                  </a:lnTo>
                  <a:lnTo>
                    <a:pt x="18" y="435"/>
                  </a:lnTo>
                  <a:lnTo>
                    <a:pt x="24" y="417"/>
                  </a:lnTo>
                  <a:lnTo>
                    <a:pt x="31" y="400"/>
                  </a:lnTo>
                  <a:lnTo>
                    <a:pt x="39" y="384"/>
                  </a:lnTo>
                  <a:lnTo>
                    <a:pt x="47" y="368"/>
                  </a:lnTo>
                  <a:lnTo>
                    <a:pt x="57" y="353"/>
                  </a:lnTo>
                  <a:lnTo>
                    <a:pt x="68" y="340"/>
                  </a:lnTo>
                  <a:lnTo>
                    <a:pt x="79" y="327"/>
                  </a:lnTo>
                  <a:lnTo>
                    <a:pt x="91" y="315"/>
                  </a:lnTo>
                  <a:lnTo>
                    <a:pt x="105" y="303"/>
                  </a:lnTo>
                  <a:lnTo>
                    <a:pt x="120" y="293"/>
                  </a:lnTo>
                  <a:lnTo>
                    <a:pt x="134" y="284"/>
                  </a:lnTo>
                  <a:lnTo>
                    <a:pt x="147" y="276"/>
                  </a:lnTo>
                  <a:lnTo>
                    <a:pt x="160" y="270"/>
                  </a:lnTo>
                  <a:lnTo>
                    <a:pt x="173" y="265"/>
                  </a:lnTo>
                  <a:lnTo>
                    <a:pt x="186" y="261"/>
                  </a:lnTo>
                  <a:lnTo>
                    <a:pt x="200" y="259"/>
                  </a:lnTo>
                  <a:lnTo>
                    <a:pt x="214" y="257"/>
                  </a:lnTo>
                  <a:lnTo>
                    <a:pt x="230" y="257"/>
                  </a:lnTo>
                  <a:lnTo>
                    <a:pt x="242" y="257"/>
                  </a:lnTo>
                  <a:lnTo>
                    <a:pt x="254" y="258"/>
                  </a:lnTo>
                  <a:lnTo>
                    <a:pt x="265" y="259"/>
                  </a:lnTo>
                  <a:lnTo>
                    <a:pt x="276" y="261"/>
                  </a:lnTo>
                  <a:lnTo>
                    <a:pt x="287" y="265"/>
                  </a:lnTo>
                  <a:lnTo>
                    <a:pt x="298" y="268"/>
                  </a:lnTo>
                  <a:lnTo>
                    <a:pt x="308" y="272"/>
                  </a:lnTo>
                  <a:lnTo>
                    <a:pt x="318" y="276"/>
                  </a:lnTo>
                  <a:lnTo>
                    <a:pt x="329" y="281"/>
                  </a:lnTo>
                  <a:lnTo>
                    <a:pt x="338" y="287"/>
                  </a:lnTo>
                  <a:lnTo>
                    <a:pt x="347" y="293"/>
                  </a:lnTo>
                  <a:lnTo>
                    <a:pt x="356" y="299"/>
                  </a:lnTo>
                  <a:lnTo>
                    <a:pt x="364" y="306"/>
                  </a:lnTo>
                  <a:lnTo>
                    <a:pt x="371" y="313"/>
                  </a:lnTo>
                  <a:lnTo>
                    <a:pt x="379" y="321"/>
                  </a:lnTo>
                  <a:lnTo>
                    <a:pt x="385" y="329"/>
                  </a:lnTo>
                  <a:lnTo>
                    <a:pt x="385" y="325"/>
                  </a:lnTo>
                  <a:lnTo>
                    <a:pt x="385" y="316"/>
                  </a:lnTo>
                  <a:lnTo>
                    <a:pt x="385" y="309"/>
                  </a:lnTo>
                  <a:lnTo>
                    <a:pt x="385" y="302"/>
                  </a:lnTo>
                  <a:lnTo>
                    <a:pt x="385" y="293"/>
                  </a:lnTo>
                  <a:lnTo>
                    <a:pt x="385" y="283"/>
                  </a:lnTo>
                  <a:lnTo>
                    <a:pt x="385" y="272"/>
                  </a:lnTo>
                  <a:lnTo>
                    <a:pt x="384" y="261"/>
                  </a:lnTo>
                  <a:lnTo>
                    <a:pt x="384" y="250"/>
                  </a:lnTo>
                  <a:lnTo>
                    <a:pt x="384" y="241"/>
                  </a:lnTo>
                  <a:lnTo>
                    <a:pt x="384" y="0"/>
                  </a:lnTo>
                  <a:lnTo>
                    <a:pt x="474" y="15"/>
                  </a:lnTo>
                  <a:lnTo>
                    <a:pt x="474" y="655"/>
                  </a:lnTo>
                  <a:lnTo>
                    <a:pt x="474" y="691"/>
                  </a:lnTo>
                  <a:lnTo>
                    <a:pt x="475" y="722"/>
                  </a:lnTo>
                  <a:lnTo>
                    <a:pt x="476" y="749"/>
                  </a:lnTo>
                  <a:lnTo>
                    <a:pt x="478" y="773"/>
                  </a:lnTo>
                  <a:lnTo>
                    <a:pt x="481" y="794"/>
                  </a:lnTo>
                  <a:lnTo>
                    <a:pt x="484" y="811"/>
                  </a:lnTo>
                  <a:lnTo>
                    <a:pt x="487" y="827"/>
                  </a:lnTo>
                  <a:lnTo>
                    <a:pt x="491" y="841"/>
                  </a:lnTo>
                  <a:lnTo>
                    <a:pt x="399" y="841"/>
                  </a:lnTo>
                  <a:close/>
                </a:path>
              </a:pathLst>
            </a:custGeom>
            <a:solidFill>
              <a:srgbClr val="A82926"/>
            </a:solidFill>
            <a:ln w="9525">
              <a:noFill/>
              <a:round/>
              <a:headEnd/>
              <a:tailEnd/>
            </a:ln>
          </p:spPr>
          <p:txBody>
            <a:bodyPr/>
            <a:lstStyle/>
            <a:p>
              <a:endParaRPr lang="en-US"/>
            </a:p>
          </p:txBody>
        </p:sp>
        <p:sp>
          <p:nvSpPr>
            <p:cNvPr id="1037" name="Freeform 70"/>
            <p:cNvSpPr>
              <a:spLocks noEditPoints="1"/>
            </p:cNvSpPr>
            <p:nvPr userDrawn="1"/>
          </p:nvSpPr>
          <p:spPr bwMode="auto">
            <a:xfrm>
              <a:off x="770" y="1608"/>
              <a:ext cx="24" cy="136"/>
            </a:xfrm>
            <a:custGeom>
              <a:avLst/>
              <a:gdLst>
                <a:gd name="T0" fmla="*/ 1 w 140"/>
                <a:gd name="T1" fmla="*/ 7 h 821"/>
                <a:gd name="T2" fmla="*/ 3 w 140"/>
                <a:gd name="T3" fmla="*/ 23 h 821"/>
                <a:gd name="T4" fmla="*/ 4 w 140"/>
                <a:gd name="T5" fmla="*/ 2 h 821"/>
                <a:gd name="T6" fmla="*/ 4 w 140"/>
                <a:gd name="T7" fmla="*/ 2 h 821"/>
                <a:gd name="T8" fmla="*/ 4 w 140"/>
                <a:gd name="T9" fmla="*/ 3 h 821"/>
                <a:gd name="T10" fmla="*/ 4 w 140"/>
                <a:gd name="T11" fmla="*/ 3 h 821"/>
                <a:gd name="T12" fmla="*/ 4 w 140"/>
                <a:gd name="T13" fmla="*/ 3 h 821"/>
                <a:gd name="T14" fmla="*/ 3 w 140"/>
                <a:gd name="T15" fmla="*/ 3 h 821"/>
                <a:gd name="T16" fmla="*/ 3 w 140"/>
                <a:gd name="T17" fmla="*/ 4 h 821"/>
                <a:gd name="T18" fmla="*/ 3 w 140"/>
                <a:gd name="T19" fmla="*/ 4 h 821"/>
                <a:gd name="T20" fmla="*/ 2 w 140"/>
                <a:gd name="T21" fmla="*/ 4 h 821"/>
                <a:gd name="T22" fmla="*/ 2 w 140"/>
                <a:gd name="T23" fmla="*/ 4 h 821"/>
                <a:gd name="T24" fmla="*/ 1 w 140"/>
                <a:gd name="T25" fmla="*/ 4 h 821"/>
                <a:gd name="T26" fmla="*/ 1 w 140"/>
                <a:gd name="T27" fmla="*/ 3 h 821"/>
                <a:gd name="T28" fmla="*/ 1 w 140"/>
                <a:gd name="T29" fmla="*/ 3 h 821"/>
                <a:gd name="T30" fmla="*/ 0 w 140"/>
                <a:gd name="T31" fmla="*/ 3 h 821"/>
                <a:gd name="T32" fmla="*/ 0 w 140"/>
                <a:gd name="T33" fmla="*/ 3 h 821"/>
                <a:gd name="T34" fmla="*/ 0 w 140"/>
                <a:gd name="T35" fmla="*/ 2 h 821"/>
                <a:gd name="T36" fmla="*/ 0 w 140"/>
                <a:gd name="T37" fmla="*/ 2 h 821"/>
                <a:gd name="T38" fmla="*/ 0 w 140"/>
                <a:gd name="T39" fmla="*/ 1 h 821"/>
                <a:gd name="T40" fmla="*/ 0 w 140"/>
                <a:gd name="T41" fmla="*/ 1 h 821"/>
                <a:gd name="T42" fmla="*/ 0 w 140"/>
                <a:gd name="T43" fmla="*/ 1 h 821"/>
                <a:gd name="T44" fmla="*/ 1 w 140"/>
                <a:gd name="T45" fmla="*/ 0 h 821"/>
                <a:gd name="T46" fmla="*/ 1 w 140"/>
                <a:gd name="T47" fmla="*/ 0 h 821"/>
                <a:gd name="T48" fmla="*/ 1 w 140"/>
                <a:gd name="T49" fmla="*/ 0 h 821"/>
                <a:gd name="T50" fmla="*/ 2 w 140"/>
                <a:gd name="T51" fmla="*/ 0 h 821"/>
                <a:gd name="T52" fmla="*/ 2 w 140"/>
                <a:gd name="T53" fmla="*/ 0 h 821"/>
                <a:gd name="T54" fmla="*/ 3 w 140"/>
                <a:gd name="T55" fmla="*/ 0 h 821"/>
                <a:gd name="T56" fmla="*/ 3 w 140"/>
                <a:gd name="T57" fmla="*/ 0 h 821"/>
                <a:gd name="T58" fmla="*/ 3 w 140"/>
                <a:gd name="T59" fmla="*/ 0 h 821"/>
                <a:gd name="T60" fmla="*/ 4 w 140"/>
                <a:gd name="T61" fmla="*/ 0 h 821"/>
                <a:gd name="T62" fmla="*/ 4 w 140"/>
                <a:gd name="T63" fmla="*/ 1 h 821"/>
                <a:gd name="T64" fmla="*/ 4 w 140"/>
                <a:gd name="T65" fmla="*/ 1 h 821"/>
                <a:gd name="T66" fmla="*/ 4 w 140"/>
                <a:gd name="T67" fmla="*/ 1 h 821"/>
                <a:gd name="T68" fmla="*/ 4 w 140"/>
                <a:gd name="T69" fmla="*/ 2 h 8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 h="821">
                  <a:moveTo>
                    <a:pt x="22" y="821"/>
                  </a:moveTo>
                  <a:lnTo>
                    <a:pt x="22" y="250"/>
                  </a:lnTo>
                  <a:lnTo>
                    <a:pt x="115" y="234"/>
                  </a:lnTo>
                  <a:lnTo>
                    <a:pt x="115" y="821"/>
                  </a:lnTo>
                  <a:lnTo>
                    <a:pt x="22" y="821"/>
                  </a:lnTo>
                  <a:close/>
                  <a:moveTo>
                    <a:pt x="140" y="70"/>
                  </a:moveTo>
                  <a:lnTo>
                    <a:pt x="140" y="77"/>
                  </a:lnTo>
                  <a:lnTo>
                    <a:pt x="139" y="84"/>
                  </a:lnTo>
                  <a:lnTo>
                    <a:pt x="137" y="91"/>
                  </a:lnTo>
                  <a:lnTo>
                    <a:pt x="135" y="97"/>
                  </a:lnTo>
                  <a:lnTo>
                    <a:pt x="132" y="103"/>
                  </a:lnTo>
                  <a:lnTo>
                    <a:pt x="129" y="109"/>
                  </a:lnTo>
                  <a:lnTo>
                    <a:pt x="125" y="115"/>
                  </a:lnTo>
                  <a:lnTo>
                    <a:pt x="120" y="120"/>
                  </a:lnTo>
                  <a:lnTo>
                    <a:pt x="115" y="124"/>
                  </a:lnTo>
                  <a:lnTo>
                    <a:pt x="109" y="128"/>
                  </a:lnTo>
                  <a:lnTo>
                    <a:pt x="104" y="132"/>
                  </a:lnTo>
                  <a:lnTo>
                    <a:pt x="98" y="135"/>
                  </a:lnTo>
                  <a:lnTo>
                    <a:pt x="91" y="138"/>
                  </a:lnTo>
                  <a:lnTo>
                    <a:pt x="85" y="139"/>
                  </a:lnTo>
                  <a:lnTo>
                    <a:pt x="78" y="140"/>
                  </a:lnTo>
                  <a:lnTo>
                    <a:pt x="69" y="141"/>
                  </a:lnTo>
                  <a:lnTo>
                    <a:pt x="62" y="140"/>
                  </a:lnTo>
                  <a:lnTo>
                    <a:pt x="55" y="139"/>
                  </a:lnTo>
                  <a:lnTo>
                    <a:pt x="49" y="138"/>
                  </a:lnTo>
                  <a:lnTo>
                    <a:pt x="42" y="135"/>
                  </a:lnTo>
                  <a:lnTo>
                    <a:pt x="36" y="132"/>
                  </a:lnTo>
                  <a:lnTo>
                    <a:pt x="30" y="128"/>
                  </a:lnTo>
                  <a:lnTo>
                    <a:pt x="25" y="124"/>
                  </a:lnTo>
                  <a:lnTo>
                    <a:pt x="20" y="120"/>
                  </a:lnTo>
                  <a:lnTo>
                    <a:pt x="15" y="115"/>
                  </a:lnTo>
                  <a:lnTo>
                    <a:pt x="11" y="109"/>
                  </a:lnTo>
                  <a:lnTo>
                    <a:pt x="8" y="104"/>
                  </a:lnTo>
                  <a:lnTo>
                    <a:pt x="5" y="98"/>
                  </a:lnTo>
                  <a:lnTo>
                    <a:pt x="3" y="91"/>
                  </a:lnTo>
                  <a:lnTo>
                    <a:pt x="1" y="85"/>
                  </a:lnTo>
                  <a:lnTo>
                    <a:pt x="0" y="78"/>
                  </a:lnTo>
                  <a:lnTo>
                    <a:pt x="0" y="71"/>
                  </a:lnTo>
                  <a:lnTo>
                    <a:pt x="0" y="64"/>
                  </a:lnTo>
                  <a:lnTo>
                    <a:pt x="1" y="57"/>
                  </a:lnTo>
                  <a:lnTo>
                    <a:pt x="3" y="50"/>
                  </a:lnTo>
                  <a:lnTo>
                    <a:pt x="5" y="44"/>
                  </a:lnTo>
                  <a:lnTo>
                    <a:pt x="8" y="38"/>
                  </a:lnTo>
                  <a:lnTo>
                    <a:pt x="11" y="31"/>
                  </a:lnTo>
                  <a:lnTo>
                    <a:pt x="15" y="25"/>
                  </a:lnTo>
                  <a:lnTo>
                    <a:pt x="20" y="20"/>
                  </a:lnTo>
                  <a:lnTo>
                    <a:pt x="25" y="15"/>
                  </a:lnTo>
                  <a:lnTo>
                    <a:pt x="30" y="11"/>
                  </a:lnTo>
                  <a:lnTo>
                    <a:pt x="36" y="8"/>
                  </a:lnTo>
                  <a:lnTo>
                    <a:pt x="42" y="5"/>
                  </a:lnTo>
                  <a:lnTo>
                    <a:pt x="49" y="2"/>
                  </a:lnTo>
                  <a:lnTo>
                    <a:pt x="55" y="1"/>
                  </a:lnTo>
                  <a:lnTo>
                    <a:pt x="62" y="0"/>
                  </a:lnTo>
                  <a:lnTo>
                    <a:pt x="69" y="0"/>
                  </a:lnTo>
                  <a:lnTo>
                    <a:pt x="78" y="0"/>
                  </a:lnTo>
                  <a:lnTo>
                    <a:pt x="85" y="1"/>
                  </a:lnTo>
                  <a:lnTo>
                    <a:pt x="91" y="2"/>
                  </a:lnTo>
                  <a:lnTo>
                    <a:pt x="98" y="5"/>
                  </a:lnTo>
                  <a:lnTo>
                    <a:pt x="104" y="7"/>
                  </a:lnTo>
                  <a:lnTo>
                    <a:pt x="109" y="11"/>
                  </a:lnTo>
                  <a:lnTo>
                    <a:pt x="115" y="15"/>
                  </a:lnTo>
                  <a:lnTo>
                    <a:pt x="120" y="19"/>
                  </a:lnTo>
                  <a:lnTo>
                    <a:pt x="125" y="25"/>
                  </a:lnTo>
                  <a:lnTo>
                    <a:pt x="129" y="30"/>
                  </a:lnTo>
                  <a:lnTo>
                    <a:pt x="132" y="37"/>
                  </a:lnTo>
                  <a:lnTo>
                    <a:pt x="135" y="43"/>
                  </a:lnTo>
                  <a:lnTo>
                    <a:pt x="137" y="49"/>
                  </a:lnTo>
                  <a:lnTo>
                    <a:pt x="139" y="56"/>
                  </a:lnTo>
                  <a:lnTo>
                    <a:pt x="140" y="63"/>
                  </a:lnTo>
                  <a:lnTo>
                    <a:pt x="140" y="70"/>
                  </a:lnTo>
                  <a:close/>
                </a:path>
              </a:pathLst>
            </a:custGeom>
            <a:solidFill>
              <a:srgbClr val="A82926"/>
            </a:solidFill>
            <a:ln w="9525">
              <a:noFill/>
              <a:round/>
              <a:headEnd/>
              <a:tailEnd/>
            </a:ln>
          </p:spPr>
          <p:txBody>
            <a:bodyPr/>
            <a:lstStyle/>
            <a:p>
              <a:endParaRPr lang="en-US"/>
            </a:p>
          </p:txBody>
        </p:sp>
        <p:sp>
          <p:nvSpPr>
            <p:cNvPr id="1038" name="Freeform 71"/>
            <p:cNvSpPr>
              <a:spLocks/>
            </p:cNvSpPr>
            <p:nvPr userDrawn="1"/>
          </p:nvSpPr>
          <p:spPr bwMode="auto">
            <a:xfrm>
              <a:off x="814" y="1649"/>
              <a:ext cx="71" cy="95"/>
            </a:xfrm>
            <a:custGeom>
              <a:avLst/>
              <a:gdLst>
                <a:gd name="T0" fmla="*/ 11 w 426"/>
                <a:gd name="T1" fmla="*/ 16 h 573"/>
                <a:gd name="T2" fmla="*/ 0 w 426"/>
                <a:gd name="T3" fmla="*/ 16 h 573"/>
                <a:gd name="T4" fmla="*/ 0 w 426"/>
                <a:gd name="T5" fmla="*/ 14 h 573"/>
                <a:gd name="T6" fmla="*/ 9 w 426"/>
                <a:gd name="T7" fmla="*/ 2 h 573"/>
                <a:gd name="T8" fmla="*/ 1 w 426"/>
                <a:gd name="T9" fmla="*/ 2 h 573"/>
                <a:gd name="T10" fmla="*/ 1 w 426"/>
                <a:gd name="T11" fmla="*/ 0 h 573"/>
                <a:gd name="T12" fmla="*/ 11 w 426"/>
                <a:gd name="T13" fmla="*/ 0 h 573"/>
                <a:gd name="T14" fmla="*/ 11 w 426"/>
                <a:gd name="T15" fmla="*/ 2 h 573"/>
                <a:gd name="T16" fmla="*/ 3 w 426"/>
                <a:gd name="T17" fmla="*/ 14 h 573"/>
                <a:gd name="T18" fmla="*/ 12 w 426"/>
                <a:gd name="T19" fmla="*/ 14 h 573"/>
                <a:gd name="T20" fmla="*/ 11 w 426"/>
                <a:gd name="T21" fmla="*/ 16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26" h="573">
                  <a:moveTo>
                    <a:pt x="383" y="573"/>
                  </a:moveTo>
                  <a:lnTo>
                    <a:pt x="0" y="573"/>
                  </a:lnTo>
                  <a:lnTo>
                    <a:pt x="0" y="503"/>
                  </a:lnTo>
                  <a:lnTo>
                    <a:pt x="312" y="71"/>
                  </a:lnTo>
                  <a:lnTo>
                    <a:pt x="25" y="71"/>
                  </a:lnTo>
                  <a:lnTo>
                    <a:pt x="25" y="0"/>
                  </a:lnTo>
                  <a:lnTo>
                    <a:pt x="407" y="0"/>
                  </a:lnTo>
                  <a:lnTo>
                    <a:pt x="407" y="73"/>
                  </a:lnTo>
                  <a:lnTo>
                    <a:pt x="108" y="503"/>
                  </a:lnTo>
                  <a:lnTo>
                    <a:pt x="426" y="503"/>
                  </a:lnTo>
                  <a:lnTo>
                    <a:pt x="383" y="573"/>
                  </a:lnTo>
                  <a:close/>
                </a:path>
              </a:pathLst>
            </a:custGeom>
            <a:solidFill>
              <a:srgbClr val="A82926"/>
            </a:solidFill>
            <a:ln w="9525">
              <a:noFill/>
              <a:round/>
              <a:headEnd/>
              <a:tailEnd/>
            </a:ln>
          </p:spPr>
          <p:txBody>
            <a:bodyPr/>
            <a:lstStyle/>
            <a:p>
              <a:endParaRPr lang="en-US"/>
            </a:p>
          </p:txBody>
        </p:sp>
        <p:sp>
          <p:nvSpPr>
            <p:cNvPr id="1039" name="Freeform 72"/>
            <p:cNvSpPr>
              <a:spLocks noEditPoints="1"/>
            </p:cNvSpPr>
            <p:nvPr userDrawn="1"/>
          </p:nvSpPr>
          <p:spPr bwMode="auto">
            <a:xfrm>
              <a:off x="905" y="1608"/>
              <a:ext cx="23" cy="136"/>
            </a:xfrm>
            <a:custGeom>
              <a:avLst/>
              <a:gdLst>
                <a:gd name="T0" fmla="*/ 1 w 140"/>
                <a:gd name="T1" fmla="*/ 7 h 821"/>
                <a:gd name="T2" fmla="*/ 3 w 140"/>
                <a:gd name="T3" fmla="*/ 23 h 821"/>
                <a:gd name="T4" fmla="*/ 4 w 140"/>
                <a:gd name="T5" fmla="*/ 2 h 821"/>
                <a:gd name="T6" fmla="*/ 4 w 140"/>
                <a:gd name="T7" fmla="*/ 2 h 821"/>
                <a:gd name="T8" fmla="*/ 4 w 140"/>
                <a:gd name="T9" fmla="*/ 3 h 821"/>
                <a:gd name="T10" fmla="*/ 3 w 140"/>
                <a:gd name="T11" fmla="*/ 3 h 821"/>
                <a:gd name="T12" fmla="*/ 3 w 140"/>
                <a:gd name="T13" fmla="*/ 3 h 821"/>
                <a:gd name="T14" fmla="*/ 3 w 140"/>
                <a:gd name="T15" fmla="*/ 3 h 821"/>
                <a:gd name="T16" fmla="*/ 3 w 140"/>
                <a:gd name="T17" fmla="*/ 4 h 821"/>
                <a:gd name="T18" fmla="*/ 2 w 140"/>
                <a:gd name="T19" fmla="*/ 4 h 821"/>
                <a:gd name="T20" fmla="*/ 2 w 140"/>
                <a:gd name="T21" fmla="*/ 4 h 821"/>
                <a:gd name="T22" fmla="*/ 1 w 140"/>
                <a:gd name="T23" fmla="*/ 4 h 821"/>
                <a:gd name="T24" fmla="*/ 1 w 140"/>
                <a:gd name="T25" fmla="*/ 4 h 821"/>
                <a:gd name="T26" fmla="*/ 1 w 140"/>
                <a:gd name="T27" fmla="*/ 3 h 821"/>
                <a:gd name="T28" fmla="*/ 0 w 140"/>
                <a:gd name="T29" fmla="*/ 3 h 821"/>
                <a:gd name="T30" fmla="*/ 0 w 140"/>
                <a:gd name="T31" fmla="*/ 3 h 821"/>
                <a:gd name="T32" fmla="*/ 0 w 140"/>
                <a:gd name="T33" fmla="*/ 3 h 821"/>
                <a:gd name="T34" fmla="*/ 0 w 140"/>
                <a:gd name="T35" fmla="*/ 2 h 821"/>
                <a:gd name="T36" fmla="*/ 0 w 140"/>
                <a:gd name="T37" fmla="*/ 2 h 821"/>
                <a:gd name="T38" fmla="*/ 0 w 140"/>
                <a:gd name="T39" fmla="*/ 1 h 821"/>
                <a:gd name="T40" fmla="*/ 0 w 140"/>
                <a:gd name="T41" fmla="*/ 1 h 821"/>
                <a:gd name="T42" fmla="*/ 0 w 140"/>
                <a:gd name="T43" fmla="*/ 1 h 821"/>
                <a:gd name="T44" fmla="*/ 0 w 140"/>
                <a:gd name="T45" fmla="*/ 0 h 821"/>
                <a:gd name="T46" fmla="*/ 1 w 140"/>
                <a:gd name="T47" fmla="*/ 0 h 821"/>
                <a:gd name="T48" fmla="*/ 1 w 140"/>
                <a:gd name="T49" fmla="*/ 0 h 821"/>
                <a:gd name="T50" fmla="*/ 1 w 140"/>
                <a:gd name="T51" fmla="*/ 0 h 821"/>
                <a:gd name="T52" fmla="*/ 2 w 140"/>
                <a:gd name="T53" fmla="*/ 0 h 821"/>
                <a:gd name="T54" fmla="*/ 2 w 140"/>
                <a:gd name="T55" fmla="*/ 0 h 821"/>
                <a:gd name="T56" fmla="*/ 3 w 140"/>
                <a:gd name="T57" fmla="*/ 0 h 821"/>
                <a:gd name="T58" fmla="*/ 3 w 140"/>
                <a:gd name="T59" fmla="*/ 0 h 821"/>
                <a:gd name="T60" fmla="*/ 3 w 140"/>
                <a:gd name="T61" fmla="*/ 0 h 821"/>
                <a:gd name="T62" fmla="*/ 3 w 140"/>
                <a:gd name="T63" fmla="*/ 1 h 821"/>
                <a:gd name="T64" fmla="*/ 4 w 140"/>
                <a:gd name="T65" fmla="*/ 1 h 821"/>
                <a:gd name="T66" fmla="*/ 4 w 140"/>
                <a:gd name="T67" fmla="*/ 1 h 821"/>
                <a:gd name="T68" fmla="*/ 4 w 140"/>
                <a:gd name="T69" fmla="*/ 2 h 8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 h="821">
                  <a:moveTo>
                    <a:pt x="22" y="821"/>
                  </a:moveTo>
                  <a:lnTo>
                    <a:pt x="22" y="250"/>
                  </a:lnTo>
                  <a:lnTo>
                    <a:pt x="115" y="234"/>
                  </a:lnTo>
                  <a:lnTo>
                    <a:pt x="115" y="821"/>
                  </a:lnTo>
                  <a:lnTo>
                    <a:pt x="22" y="821"/>
                  </a:lnTo>
                  <a:close/>
                  <a:moveTo>
                    <a:pt x="140" y="70"/>
                  </a:moveTo>
                  <a:lnTo>
                    <a:pt x="140" y="77"/>
                  </a:lnTo>
                  <a:lnTo>
                    <a:pt x="139" y="84"/>
                  </a:lnTo>
                  <a:lnTo>
                    <a:pt x="138" y="91"/>
                  </a:lnTo>
                  <a:lnTo>
                    <a:pt x="135" y="97"/>
                  </a:lnTo>
                  <a:lnTo>
                    <a:pt x="133" y="103"/>
                  </a:lnTo>
                  <a:lnTo>
                    <a:pt x="129" y="109"/>
                  </a:lnTo>
                  <a:lnTo>
                    <a:pt x="125" y="115"/>
                  </a:lnTo>
                  <a:lnTo>
                    <a:pt x="120" y="120"/>
                  </a:lnTo>
                  <a:lnTo>
                    <a:pt x="115" y="124"/>
                  </a:lnTo>
                  <a:lnTo>
                    <a:pt x="110" y="128"/>
                  </a:lnTo>
                  <a:lnTo>
                    <a:pt x="104" y="132"/>
                  </a:lnTo>
                  <a:lnTo>
                    <a:pt x="98" y="135"/>
                  </a:lnTo>
                  <a:lnTo>
                    <a:pt x="92" y="138"/>
                  </a:lnTo>
                  <a:lnTo>
                    <a:pt x="84" y="139"/>
                  </a:lnTo>
                  <a:lnTo>
                    <a:pt x="77" y="140"/>
                  </a:lnTo>
                  <a:lnTo>
                    <a:pt x="70" y="141"/>
                  </a:lnTo>
                  <a:lnTo>
                    <a:pt x="63" y="140"/>
                  </a:lnTo>
                  <a:lnTo>
                    <a:pt x="56" y="139"/>
                  </a:lnTo>
                  <a:lnTo>
                    <a:pt x="49" y="138"/>
                  </a:lnTo>
                  <a:lnTo>
                    <a:pt x="43" y="135"/>
                  </a:lnTo>
                  <a:lnTo>
                    <a:pt x="37" y="132"/>
                  </a:lnTo>
                  <a:lnTo>
                    <a:pt x="31" y="128"/>
                  </a:lnTo>
                  <a:lnTo>
                    <a:pt x="25" y="124"/>
                  </a:lnTo>
                  <a:lnTo>
                    <a:pt x="20" y="120"/>
                  </a:lnTo>
                  <a:lnTo>
                    <a:pt x="16" y="115"/>
                  </a:lnTo>
                  <a:lnTo>
                    <a:pt x="11" y="109"/>
                  </a:lnTo>
                  <a:lnTo>
                    <a:pt x="8" y="104"/>
                  </a:lnTo>
                  <a:lnTo>
                    <a:pt x="5" y="98"/>
                  </a:lnTo>
                  <a:lnTo>
                    <a:pt x="3" y="91"/>
                  </a:lnTo>
                  <a:lnTo>
                    <a:pt x="1" y="85"/>
                  </a:lnTo>
                  <a:lnTo>
                    <a:pt x="1" y="78"/>
                  </a:lnTo>
                  <a:lnTo>
                    <a:pt x="0" y="71"/>
                  </a:lnTo>
                  <a:lnTo>
                    <a:pt x="1" y="64"/>
                  </a:lnTo>
                  <a:lnTo>
                    <a:pt x="1" y="57"/>
                  </a:lnTo>
                  <a:lnTo>
                    <a:pt x="3" y="50"/>
                  </a:lnTo>
                  <a:lnTo>
                    <a:pt x="5" y="44"/>
                  </a:lnTo>
                  <a:lnTo>
                    <a:pt x="8" y="38"/>
                  </a:lnTo>
                  <a:lnTo>
                    <a:pt x="11" y="31"/>
                  </a:lnTo>
                  <a:lnTo>
                    <a:pt x="16" y="25"/>
                  </a:lnTo>
                  <a:lnTo>
                    <a:pt x="20" y="20"/>
                  </a:lnTo>
                  <a:lnTo>
                    <a:pt x="25" y="15"/>
                  </a:lnTo>
                  <a:lnTo>
                    <a:pt x="31" y="11"/>
                  </a:lnTo>
                  <a:lnTo>
                    <a:pt x="37" y="8"/>
                  </a:lnTo>
                  <a:lnTo>
                    <a:pt x="43" y="5"/>
                  </a:lnTo>
                  <a:lnTo>
                    <a:pt x="49" y="2"/>
                  </a:lnTo>
                  <a:lnTo>
                    <a:pt x="56" y="1"/>
                  </a:lnTo>
                  <a:lnTo>
                    <a:pt x="63" y="0"/>
                  </a:lnTo>
                  <a:lnTo>
                    <a:pt x="70" y="0"/>
                  </a:lnTo>
                  <a:lnTo>
                    <a:pt x="77" y="0"/>
                  </a:lnTo>
                  <a:lnTo>
                    <a:pt x="84" y="1"/>
                  </a:lnTo>
                  <a:lnTo>
                    <a:pt x="92" y="2"/>
                  </a:lnTo>
                  <a:lnTo>
                    <a:pt x="98" y="5"/>
                  </a:lnTo>
                  <a:lnTo>
                    <a:pt x="104" y="7"/>
                  </a:lnTo>
                  <a:lnTo>
                    <a:pt x="110" y="11"/>
                  </a:lnTo>
                  <a:lnTo>
                    <a:pt x="115" y="15"/>
                  </a:lnTo>
                  <a:lnTo>
                    <a:pt x="120" y="19"/>
                  </a:lnTo>
                  <a:lnTo>
                    <a:pt x="125" y="25"/>
                  </a:lnTo>
                  <a:lnTo>
                    <a:pt x="129" y="30"/>
                  </a:lnTo>
                  <a:lnTo>
                    <a:pt x="133" y="37"/>
                  </a:lnTo>
                  <a:lnTo>
                    <a:pt x="135" y="43"/>
                  </a:lnTo>
                  <a:lnTo>
                    <a:pt x="138" y="49"/>
                  </a:lnTo>
                  <a:lnTo>
                    <a:pt x="139" y="56"/>
                  </a:lnTo>
                  <a:lnTo>
                    <a:pt x="140" y="63"/>
                  </a:lnTo>
                  <a:lnTo>
                    <a:pt x="140" y="70"/>
                  </a:lnTo>
                  <a:close/>
                </a:path>
              </a:pathLst>
            </a:custGeom>
            <a:solidFill>
              <a:srgbClr val="A82926"/>
            </a:solidFill>
            <a:ln w="9525">
              <a:noFill/>
              <a:round/>
              <a:headEnd/>
              <a:tailEnd/>
            </a:ln>
          </p:spPr>
          <p:txBody>
            <a:bodyPr/>
            <a:lstStyle/>
            <a:p>
              <a:endParaRPr lang="en-US"/>
            </a:p>
          </p:txBody>
        </p:sp>
        <p:sp>
          <p:nvSpPr>
            <p:cNvPr id="1040" name="Freeform 73"/>
            <p:cNvSpPr>
              <a:spLocks/>
            </p:cNvSpPr>
            <p:nvPr userDrawn="1"/>
          </p:nvSpPr>
          <p:spPr bwMode="auto">
            <a:xfrm>
              <a:off x="955" y="1646"/>
              <a:ext cx="74" cy="98"/>
            </a:xfrm>
            <a:custGeom>
              <a:avLst/>
              <a:gdLst>
                <a:gd name="T0" fmla="*/ 10 w 443"/>
                <a:gd name="T1" fmla="*/ 6 h 588"/>
                <a:gd name="T2" fmla="*/ 10 w 443"/>
                <a:gd name="T3" fmla="*/ 5 h 588"/>
                <a:gd name="T4" fmla="*/ 10 w 443"/>
                <a:gd name="T5" fmla="*/ 5 h 588"/>
                <a:gd name="T6" fmla="*/ 10 w 443"/>
                <a:gd name="T7" fmla="*/ 4 h 588"/>
                <a:gd name="T8" fmla="*/ 10 w 443"/>
                <a:gd name="T9" fmla="*/ 3 h 588"/>
                <a:gd name="T10" fmla="*/ 9 w 443"/>
                <a:gd name="T11" fmla="*/ 3 h 588"/>
                <a:gd name="T12" fmla="*/ 9 w 443"/>
                <a:gd name="T13" fmla="*/ 3 h 588"/>
                <a:gd name="T14" fmla="*/ 9 w 443"/>
                <a:gd name="T15" fmla="*/ 2 h 588"/>
                <a:gd name="T16" fmla="*/ 8 w 443"/>
                <a:gd name="T17" fmla="*/ 2 h 588"/>
                <a:gd name="T18" fmla="*/ 8 w 443"/>
                <a:gd name="T19" fmla="*/ 2 h 588"/>
                <a:gd name="T20" fmla="*/ 7 w 443"/>
                <a:gd name="T21" fmla="*/ 2 h 588"/>
                <a:gd name="T22" fmla="*/ 6 w 443"/>
                <a:gd name="T23" fmla="*/ 2 h 588"/>
                <a:gd name="T24" fmla="*/ 6 w 443"/>
                <a:gd name="T25" fmla="*/ 3 h 588"/>
                <a:gd name="T26" fmla="*/ 5 w 443"/>
                <a:gd name="T27" fmla="*/ 3 h 588"/>
                <a:gd name="T28" fmla="*/ 5 w 443"/>
                <a:gd name="T29" fmla="*/ 3 h 588"/>
                <a:gd name="T30" fmla="*/ 4 w 443"/>
                <a:gd name="T31" fmla="*/ 4 h 588"/>
                <a:gd name="T32" fmla="*/ 4 w 443"/>
                <a:gd name="T33" fmla="*/ 4 h 588"/>
                <a:gd name="T34" fmla="*/ 3 w 443"/>
                <a:gd name="T35" fmla="*/ 5 h 588"/>
                <a:gd name="T36" fmla="*/ 1 w 443"/>
                <a:gd name="T37" fmla="*/ 16 h 588"/>
                <a:gd name="T38" fmla="*/ 1 w 443"/>
                <a:gd name="T39" fmla="*/ 3 h 588"/>
                <a:gd name="T40" fmla="*/ 1 w 443"/>
                <a:gd name="T41" fmla="*/ 2 h 588"/>
                <a:gd name="T42" fmla="*/ 0 w 443"/>
                <a:gd name="T43" fmla="*/ 2 h 588"/>
                <a:gd name="T44" fmla="*/ 0 w 443"/>
                <a:gd name="T45" fmla="*/ 1 h 588"/>
                <a:gd name="T46" fmla="*/ 3 w 443"/>
                <a:gd name="T47" fmla="*/ 0 h 588"/>
                <a:gd name="T48" fmla="*/ 3 w 443"/>
                <a:gd name="T49" fmla="*/ 0 h 588"/>
                <a:gd name="T50" fmla="*/ 3 w 443"/>
                <a:gd name="T51" fmla="*/ 1 h 588"/>
                <a:gd name="T52" fmla="*/ 3 w 443"/>
                <a:gd name="T53" fmla="*/ 1 h 588"/>
                <a:gd name="T54" fmla="*/ 3 w 443"/>
                <a:gd name="T55" fmla="*/ 2 h 588"/>
                <a:gd name="T56" fmla="*/ 3 w 443"/>
                <a:gd name="T57" fmla="*/ 3 h 588"/>
                <a:gd name="T58" fmla="*/ 4 w 443"/>
                <a:gd name="T59" fmla="*/ 2 h 588"/>
                <a:gd name="T60" fmla="*/ 4 w 443"/>
                <a:gd name="T61" fmla="*/ 2 h 588"/>
                <a:gd name="T62" fmla="*/ 5 w 443"/>
                <a:gd name="T63" fmla="*/ 1 h 588"/>
                <a:gd name="T64" fmla="*/ 6 w 443"/>
                <a:gd name="T65" fmla="*/ 1 h 588"/>
                <a:gd name="T66" fmla="*/ 6 w 443"/>
                <a:gd name="T67" fmla="*/ 1 h 588"/>
                <a:gd name="T68" fmla="*/ 7 w 443"/>
                <a:gd name="T69" fmla="*/ 0 h 588"/>
                <a:gd name="T70" fmla="*/ 7 w 443"/>
                <a:gd name="T71" fmla="*/ 0 h 588"/>
                <a:gd name="T72" fmla="*/ 8 w 443"/>
                <a:gd name="T73" fmla="*/ 0 h 588"/>
                <a:gd name="T74" fmla="*/ 9 w 443"/>
                <a:gd name="T75" fmla="*/ 0 h 588"/>
                <a:gd name="T76" fmla="*/ 9 w 443"/>
                <a:gd name="T77" fmla="*/ 0 h 588"/>
                <a:gd name="T78" fmla="*/ 10 w 443"/>
                <a:gd name="T79" fmla="*/ 1 h 588"/>
                <a:gd name="T80" fmla="*/ 10 w 443"/>
                <a:gd name="T81" fmla="*/ 1 h 588"/>
                <a:gd name="T82" fmla="*/ 11 w 443"/>
                <a:gd name="T83" fmla="*/ 1 h 588"/>
                <a:gd name="T84" fmla="*/ 11 w 443"/>
                <a:gd name="T85" fmla="*/ 2 h 588"/>
                <a:gd name="T86" fmla="*/ 12 w 443"/>
                <a:gd name="T87" fmla="*/ 2 h 588"/>
                <a:gd name="T88" fmla="*/ 12 w 443"/>
                <a:gd name="T89" fmla="*/ 2 h 588"/>
                <a:gd name="T90" fmla="*/ 12 w 443"/>
                <a:gd name="T91" fmla="*/ 3 h 588"/>
                <a:gd name="T92" fmla="*/ 12 w 443"/>
                <a:gd name="T93" fmla="*/ 4 h 588"/>
                <a:gd name="T94" fmla="*/ 10 w 443"/>
                <a:gd name="T95" fmla="*/ 16 h 5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43" h="588">
                  <a:moveTo>
                    <a:pt x="352" y="588"/>
                  </a:moveTo>
                  <a:lnTo>
                    <a:pt x="352" y="199"/>
                  </a:lnTo>
                  <a:lnTo>
                    <a:pt x="352" y="189"/>
                  </a:lnTo>
                  <a:lnTo>
                    <a:pt x="352" y="179"/>
                  </a:lnTo>
                  <a:lnTo>
                    <a:pt x="351" y="170"/>
                  </a:lnTo>
                  <a:lnTo>
                    <a:pt x="351" y="162"/>
                  </a:lnTo>
                  <a:lnTo>
                    <a:pt x="349" y="148"/>
                  </a:lnTo>
                  <a:lnTo>
                    <a:pt x="347" y="137"/>
                  </a:lnTo>
                  <a:lnTo>
                    <a:pt x="345" y="127"/>
                  </a:lnTo>
                  <a:lnTo>
                    <a:pt x="341" y="119"/>
                  </a:lnTo>
                  <a:lnTo>
                    <a:pt x="337" y="111"/>
                  </a:lnTo>
                  <a:lnTo>
                    <a:pt x="331" y="104"/>
                  </a:lnTo>
                  <a:lnTo>
                    <a:pt x="326" y="98"/>
                  </a:lnTo>
                  <a:lnTo>
                    <a:pt x="320" y="93"/>
                  </a:lnTo>
                  <a:lnTo>
                    <a:pt x="313" y="89"/>
                  </a:lnTo>
                  <a:lnTo>
                    <a:pt x="305" y="86"/>
                  </a:lnTo>
                  <a:lnTo>
                    <a:pt x="297" y="83"/>
                  </a:lnTo>
                  <a:lnTo>
                    <a:pt x="287" y="81"/>
                  </a:lnTo>
                  <a:lnTo>
                    <a:pt x="278" y="80"/>
                  </a:lnTo>
                  <a:lnTo>
                    <a:pt x="268" y="80"/>
                  </a:lnTo>
                  <a:lnTo>
                    <a:pt x="259" y="80"/>
                  </a:lnTo>
                  <a:lnTo>
                    <a:pt x="250" y="81"/>
                  </a:lnTo>
                  <a:lnTo>
                    <a:pt x="240" y="83"/>
                  </a:lnTo>
                  <a:lnTo>
                    <a:pt x="230" y="86"/>
                  </a:lnTo>
                  <a:lnTo>
                    <a:pt x="219" y="90"/>
                  </a:lnTo>
                  <a:lnTo>
                    <a:pt x="208" y="94"/>
                  </a:lnTo>
                  <a:lnTo>
                    <a:pt x="198" y="98"/>
                  </a:lnTo>
                  <a:lnTo>
                    <a:pt x="186" y="103"/>
                  </a:lnTo>
                  <a:lnTo>
                    <a:pt x="176" y="109"/>
                  </a:lnTo>
                  <a:lnTo>
                    <a:pt x="165" y="115"/>
                  </a:lnTo>
                  <a:lnTo>
                    <a:pt x="155" y="123"/>
                  </a:lnTo>
                  <a:lnTo>
                    <a:pt x="145" y="130"/>
                  </a:lnTo>
                  <a:lnTo>
                    <a:pt x="135" y="137"/>
                  </a:lnTo>
                  <a:lnTo>
                    <a:pt x="126" y="145"/>
                  </a:lnTo>
                  <a:lnTo>
                    <a:pt x="117" y="153"/>
                  </a:lnTo>
                  <a:lnTo>
                    <a:pt x="109" y="161"/>
                  </a:lnTo>
                  <a:lnTo>
                    <a:pt x="109" y="588"/>
                  </a:lnTo>
                  <a:lnTo>
                    <a:pt x="22" y="588"/>
                  </a:lnTo>
                  <a:lnTo>
                    <a:pt x="22" y="146"/>
                  </a:lnTo>
                  <a:lnTo>
                    <a:pt x="21" y="117"/>
                  </a:lnTo>
                  <a:lnTo>
                    <a:pt x="19" y="91"/>
                  </a:lnTo>
                  <a:lnTo>
                    <a:pt x="17" y="81"/>
                  </a:lnTo>
                  <a:lnTo>
                    <a:pt x="16" y="71"/>
                  </a:lnTo>
                  <a:lnTo>
                    <a:pt x="13" y="62"/>
                  </a:lnTo>
                  <a:lnTo>
                    <a:pt x="11" y="54"/>
                  </a:lnTo>
                  <a:lnTo>
                    <a:pt x="3" y="32"/>
                  </a:lnTo>
                  <a:lnTo>
                    <a:pt x="0" y="25"/>
                  </a:lnTo>
                  <a:lnTo>
                    <a:pt x="87" y="0"/>
                  </a:lnTo>
                  <a:lnTo>
                    <a:pt x="89" y="4"/>
                  </a:lnTo>
                  <a:lnTo>
                    <a:pt x="93" y="14"/>
                  </a:lnTo>
                  <a:lnTo>
                    <a:pt x="96" y="20"/>
                  </a:lnTo>
                  <a:lnTo>
                    <a:pt x="98" y="27"/>
                  </a:lnTo>
                  <a:lnTo>
                    <a:pt x="100" y="36"/>
                  </a:lnTo>
                  <a:lnTo>
                    <a:pt x="103" y="46"/>
                  </a:lnTo>
                  <a:lnTo>
                    <a:pt x="105" y="57"/>
                  </a:lnTo>
                  <a:lnTo>
                    <a:pt x="107" y="68"/>
                  </a:lnTo>
                  <a:lnTo>
                    <a:pt x="108" y="79"/>
                  </a:lnTo>
                  <a:lnTo>
                    <a:pt x="108" y="90"/>
                  </a:lnTo>
                  <a:lnTo>
                    <a:pt x="119" y="79"/>
                  </a:lnTo>
                  <a:lnTo>
                    <a:pt x="130" y="69"/>
                  </a:lnTo>
                  <a:lnTo>
                    <a:pt x="141" y="60"/>
                  </a:lnTo>
                  <a:lnTo>
                    <a:pt x="152" y="52"/>
                  </a:lnTo>
                  <a:lnTo>
                    <a:pt x="163" y="44"/>
                  </a:lnTo>
                  <a:lnTo>
                    <a:pt x="175" y="37"/>
                  </a:lnTo>
                  <a:lnTo>
                    <a:pt x="186" y="30"/>
                  </a:lnTo>
                  <a:lnTo>
                    <a:pt x="198" y="24"/>
                  </a:lnTo>
                  <a:lnTo>
                    <a:pt x="209" y="19"/>
                  </a:lnTo>
                  <a:lnTo>
                    <a:pt x="220" y="15"/>
                  </a:lnTo>
                  <a:lnTo>
                    <a:pt x="232" y="11"/>
                  </a:lnTo>
                  <a:lnTo>
                    <a:pt x="243" y="7"/>
                  </a:lnTo>
                  <a:lnTo>
                    <a:pt x="254" y="4"/>
                  </a:lnTo>
                  <a:lnTo>
                    <a:pt x="265" y="3"/>
                  </a:lnTo>
                  <a:lnTo>
                    <a:pt x="277" y="2"/>
                  </a:lnTo>
                  <a:lnTo>
                    <a:pt x="288" y="1"/>
                  </a:lnTo>
                  <a:lnTo>
                    <a:pt x="301" y="2"/>
                  </a:lnTo>
                  <a:lnTo>
                    <a:pt x="312" y="3"/>
                  </a:lnTo>
                  <a:lnTo>
                    <a:pt x="323" y="4"/>
                  </a:lnTo>
                  <a:lnTo>
                    <a:pt x="334" y="7"/>
                  </a:lnTo>
                  <a:lnTo>
                    <a:pt x="344" y="11"/>
                  </a:lnTo>
                  <a:lnTo>
                    <a:pt x="354" y="15"/>
                  </a:lnTo>
                  <a:lnTo>
                    <a:pt x="364" y="20"/>
                  </a:lnTo>
                  <a:lnTo>
                    <a:pt x="374" y="25"/>
                  </a:lnTo>
                  <a:lnTo>
                    <a:pt x="383" y="31"/>
                  </a:lnTo>
                  <a:lnTo>
                    <a:pt x="391" y="37"/>
                  </a:lnTo>
                  <a:lnTo>
                    <a:pt x="400" y="44"/>
                  </a:lnTo>
                  <a:lnTo>
                    <a:pt x="407" y="52"/>
                  </a:lnTo>
                  <a:lnTo>
                    <a:pt x="414" y="59"/>
                  </a:lnTo>
                  <a:lnTo>
                    <a:pt x="420" y="68"/>
                  </a:lnTo>
                  <a:lnTo>
                    <a:pt x="425" y="76"/>
                  </a:lnTo>
                  <a:lnTo>
                    <a:pt x="429" y="86"/>
                  </a:lnTo>
                  <a:lnTo>
                    <a:pt x="435" y="101"/>
                  </a:lnTo>
                  <a:lnTo>
                    <a:pt x="440" y="118"/>
                  </a:lnTo>
                  <a:lnTo>
                    <a:pt x="442" y="135"/>
                  </a:lnTo>
                  <a:lnTo>
                    <a:pt x="443" y="153"/>
                  </a:lnTo>
                  <a:lnTo>
                    <a:pt x="443" y="588"/>
                  </a:lnTo>
                  <a:lnTo>
                    <a:pt x="352" y="588"/>
                  </a:lnTo>
                  <a:close/>
                </a:path>
              </a:pathLst>
            </a:custGeom>
            <a:solidFill>
              <a:srgbClr val="A82926"/>
            </a:solidFill>
            <a:ln w="9525">
              <a:noFill/>
              <a:round/>
              <a:headEnd/>
              <a:tailEnd/>
            </a:ln>
          </p:spPr>
          <p:txBody>
            <a:bodyPr/>
            <a:lstStyle/>
            <a:p>
              <a:endParaRPr lang="en-US"/>
            </a:p>
          </p:txBody>
        </p:sp>
        <p:sp>
          <p:nvSpPr>
            <p:cNvPr id="1041" name="Freeform 74"/>
            <p:cNvSpPr>
              <a:spLocks noEditPoints="1"/>
            </p:cNvSpPr>
            <p:nvPr userDrawn="1"/>
          </p:nvSpPr>
          <p:spPr bwMode="auto">
            <a:xfrm>
              <a:off x="1060" y="1608"/>
              <a:ext cx="23" cy="136"/>
            </a:xfrm>
            <a:custGeom>
              <a:avLst/>
              <a:gdLst>
                <a:gd name="T0" fmla="*/ 0 w 140"/>
                <a:gd name="T1" fmla="*/ 7 h 821"/>
                <a:gd name="T2" fmla="*/ 3 w 140"/>
                <a:gd name="T3" fmla="*/ 23 h 821"/>
                <a:gd name="T4" fmla="*/ 4 w 140"/>
                <a:gd name="T5" fmla="*/ 2 h 821"/>
                <a:gd name="T6" fmla="*/ 4 w 140"/>
                <a:gd name="T7" fmla="*/ 2 h 821"/>
                <a:gd name="T8" fmla="*/ 4 w 140"/>
                <a:gd name="T9" fmla="*/ 3 h 821"/>
                <a:gd name="T10" fmla="*/ 3 w 140"/>
                <a:gd name="T11" fmla="*/ 3 h 821"/>
                <a:gd name="T12" fmla="*/ 3 w 140"/>
                <a:gd name="T13" fmla="*/ 3 h 821"/>
                <a:gd name="T14" fmla="*/ 3 w 140"/>
                <a:gd name="T15" fmla="*/ 3 h 821"/>
                <a:gd name="T16" fmla="*/ 3 w 140"/>
                <a:gd name="T17" fmla="*/ 4 h 821"/>
                <a:gd name="T18" fmla="*/ 2 w 140"/>
                <a:gd name="T19" fmla="*/ 4 h 821"/>
                <a:gd name="T20" fmla="*/ 2 w 140"/>
                <a:gd name="T21" fmla="*/ 4 h 821"/>
                <a:gd name="T22" fmla="*/ 1 w 140"/>
                <a:gd name="T23" fmla="*/ 4 h 821"/>
                <a:gd name="T24" fmla="*/ 1 w 140"/>
                <a:gd name="T25" fmla="*/ 4 h 821"/>
                <a:gd name="T26" fmla="*/ 1 w 140"/>
                <a:gd name="T27" fmla="*/ 3 h 821"/>
                <a:gd name="T28" fmla="*/ 0 w 140"/>
                <a:gd name="T29" fmla="*/ 3 h 821"/>
                <a:gd name="T30" fmla="*/ 0 w 140"/>
                <a:gd name="T31" fmla="*/ 3 h 821"/>
                <a:gd name="T32" fmla="*/ 0 w 140"/>
                <a:gd name="T33" fmla="*/ 3 h 821"/>
                <a:gd name="T34" fmla="*/ 0 w 140"/>
                <a:gd name="T35" fmla="*/ 2 h 821"/>
                <a:gd name="T36" fmla="*/ 0 w 140"/>
                <a:gd name="T37" fmla="*/ 2 h 821"/>
                <a:gd name="T38" fmla="*/ 0 w 140"/>
                <a:gd name="T39" fmla="*/ 1 h 821"/>
                <a:gd name="T40" fmla="*/ 0 w 140"/>
                <a:gd name="T41" fmla="*/ 1 h 821"/>
                <a:gd name="T42" fmla="*/ 0 w 140"/>
                <a:gd name="T43" fmla="*/ 1 h 821"/>
                <a:gd name="T44" fmla="*/ 0 w 140"/>
                <a:gd name="T45" fmla="*/ 0 h 821"/>
                <a:gd name="T46" fmla="*/ 1 w 140"/>
                <a:gd name="T47" fmla="*/ 0 h 821"/>
                <a:gd name="T48" fmla="*/ 1 w 140"/>
                <a:gd name="T49" fmla="*/ 0 h 821"/>
                <a:gd name="T50" fmla="*/ 1 w 140"/>
                <a:gd name="T51" fmla="*/ 0 h 821"/>
                <a:gd name="T52" fmla="*/ 2 w 140"/>
                <a:gd name="T53" fmla="*/ 0 h 821"/>
                <a:gd name="T54" fmla="*/ 2 w 140"/>
                <a:gd name="T55" fmla="*/ 0 h 821"/>
                <a:gd name="T56" fmla="*/ 3 w 140"/>
                <a:gd name="T57" fmla="*/ 0 h 821"/>
                <a:gd name="T58" fmla="*/ 3 w 140"/>
                <a:gd name="T59" fmla="*/ 0 h 821"/>
                <a:gd name="T60" fmla="*/ 3 w 140"/>
                <a:gd name="T61" fmla="*/ 0 h 821"/>
                <a:gd name="T62" fmla="*/ 3 w 140"/>
                <a:gd name="T63" fmla="*/ 1 h 821"/>
                <a:gd name="T64" fmla="*/ 4 w 140"/>
                <a:gd name="T65" fmla="*/ 1 h 821"/>
                <a:gd name="T66" fmla="*/ 4 w 140"/>
                <a:gd name="T67" fmla="*/ 1 h 821"/>
                <a:gd name="T68" fmla="*/ 4 w 140"/>
                <a:gd name="T69" fmla="*/ 2 h 8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 h="821">
                  <a:moveTo>
                    <a:pt x="21" y="821"/>
                  </a:moveTo>
                  <a:lnTo>
                    <a:pt x="21" y="250"/>
                  </a:lnTo>
                  <a:lnTo>
                    <a:pt x="115" y="234"/>
                  </a:lnTo>
                  <a:lnTo>
                    <a:pt x="115" y="821"/>
                  </a:lnTo>
                  <a:lnTo>
                    <a:pt x="21" y="821"/>
                  </a:lnTo>
                  <a:close/>
                  <a:moveTo>
                    <a:pt x="140" y="70"/>
                  </a:moveTo>
                  <a:lnTo>
                    <a:pt x="140" y="77"/>
                  </a:lnTo>
                  <a:lnTo>
                    <a:pt x="139" y="84"/>
                  </a:lnTo>
                  <a:lnTo>
                    <a:pt x="137" y="91"/>
                  </a:lnTo>
                  <a:lnTo>
                    <a:pt x="135" y="97"/>
                  </a:lnTo>
                  <a:lnTo>
                    <a:pt x="132" y="103"/>
                  </a:lnTo>
                  <a:lnTo>
                    <a:pt x="129" y="109"/>
                  </a:lnTo>
                  <a:lnTo>
                    <a:pt x="125" y="115"/>
                  </a:lnTo>
                  <a:lnTo>
                    <a:pt x="120" y="120"/>
                  </a:lnTo>
                  <a:lnTo>
                    <a:pt x="115" y="124"/>
                  </a:lnTo>
                  <a:lnTo>
                    <a:pt x="109" y="128"/>
                  </a:lnTo>
                  <a:lnTo>
                    <a:pt x="104" y="132"/>
                  </a:lnTo>
                  <a:lnTo>
                    <a:pt x="98" y="135"/>
                  </a:lnTo>
                  <a:lnTo>
                    <a:pt x="91" y="138"/>
                  </a:lnTo>
                  <a:lnTo>
                    <a:pt x="85" y="139"/>
                  </a:lnTo>
                  <a:lnTo>
                    <a:pt x="78" y="140"/>
                  </a:lnTo>
                  <a:lnTo>
                    <a:pt x="69" y="141"/>
                  </a:lnTo>
                  <a:lnTo>
                    <a:pt x="62" y="140"/>
                  </a:lnTo>
                  <a:lnTo>
                    <a:pt x="55" y="139"/>
                  </a:lnTo>
                  <a:lnTo>
                    <a:pt x="48" y="138"/>
                  </a:lnTo>
                  <a:lnTo>
                    <a:pt x="42" y="135"/>
                  </a:lnTo>
                  <a:lnTo>
                    <a:pt x="36" y="132"/>
                  </a:lnTo>
                  <a:lnTo>
                    <a:pt x="30" y="128"/>
                  </a:lnTo>
                  <a:lnTo>
                    <a:pt x="25" y="124"/>
                  </a:lnTo>
                  <a:lnTo>
                    <a:pt x="20" y="120"/>
                  </a:lnTo>
                  <a:lnTo>
                    <a:pt x="15" y="115"/>
                  </a:lnTo>
                  <a:lnTo>
                    <a:pt x="11" y="109"/>
                  </a:lnTo>
                  <a:lnTo>
                    <a:pt x="7" y="104"/>
                  </a:lnTo>
                  <a:lnTo>
                    <a:pt x="5" y="98"/>
                  </a:lnTo>
                  <a:lnTo>
                    <a:pt x="2" y="91"/>
                  </a:lnTo>
                  <a:lnTo>
                    <a:pt x="1" y="85"/>
                  </a:lnTo>
                  <a:lnTo>
                    <a:pt x="0" y="78"/>
                  </a:lnTo>
                  <a:lnTo>
                    <a:pt x="0" y="71"/>
                  </a:lnTo>
                  <a:lnTo>
                    <a:pt x="0" y="64"/>
                  </a:lnTo>
                  <a:lnTo>
                    <a:pt x="1" y="57"/>
                  </a:lnTo>
                  <a:lnTo>
                    <a:pt x="2" y="50"/>
                  </a:lnTo>
                  <a:lnTo>
                    <a:pt x="5" y="44"/>
                  </a:lnTo>
                  <a:lnTo>
                    <a:pt x="7" y="38"/>
                  </a:lnTo>
                  <a:lnTo>
                    <a:pt x="11" y="31"/>
                  </a:lnTo>
                  <a:lnTo>
                    <a:pt x="15" y="25"/>
                  </a:lnTo>
                  <a:lnTo>
                    <a:pt x="20" y="20"/>
                  </a:lnTo>
                  <a:lnTo>
                    <a:pt x="25" y="15"/>
                  </a:lnTo>
                  <a:lnTo>
                    <a:pt x="30" y="11"/>
                  </a:lnTo>
                  <a:lnTo>
                    <a:pt x="36" y="8"/>
                  </a:lnTo>
                  <a:lnTo>
                    <a:pt x="42" y="5"/>
                  </a:lnTo>
                  <a:lnTo>
                    <a:pt x="48" y="2"/>
                  </a:lnTo>
                  <a:lnTo>
                    <a:pt x="55" y="1"/>
                  </a:lnTo>
                  <a:lnTo>
                    <a:pt x="62" y="0"/>
                  </a:lnTo>
                  <a:lnTo>
                    <a:pt x="69" y="0"/>
                  </a:lnTo>
                  <a:lnTo>
                    <a:pt x="78" y="0"/>
                  </a:lnTo>
                  <a:lnTo>
                    <a:pt x="85" y="1"/>
                  </a:lnTo>
                  <a:lnTo>
                    <a:pt x="91" y="2"/>
                  </a:lnTo>
                  <a:lnTo>
                    <a:pt x="98" y="5"/>
                  </a:lnTo>
                  <a:lnTo>
                    <a:pt x="104" y="7"/>
                  </a:lnTo>
                  <a:lnTo>
                    <a:pt x="109" y="11"/>
                  </a:lnTo>
                  <a:lnTo>
                    <a:pt x="115" y="15"/>
                  </a:lnTo>
                  <a:lnTo>
                    <a:pt x="120" y="19"/>
                  </a:lnTo>
                  <a:lnTo>
                    <a:pt x="125" y="25"/>
                  </a:lnTo>
                  <a:lnTo>
                    <a:pt x="129" y="30"/>
                  </a:lnTo>
                  <a:lnTo>
                    <a:pt x="132" y="37"/>
                  </a:lnTo>
                  <a:lnTo>
                    <a:pt x="135" y="43"/>
                  </a:lnTo>
                  <a:lnTo>
                    <a:pt x="137" y="49"/>
                  </a:lnTo>
                  <a:lnTo>
                    <a:pt x="139" y="56"/>
                  </a:lnTo>
                  <a:lnTo>
                    <a:pt x="140" y="63"/>
                  </a:lnTo>
                  <a:lnTo>
                    <a:pt x="140" y="70"/>
                  </a:lnTo>
                  <a:close/>
                </a:path>
              </a:pathLst>
            </a:custGeom>
            <a:solidFill>
              <a:srgbClr val="A82926"/>
            </a:solidFill>
            <a:ln w="9525">
              <a:noFill/>
              <a:round/>
              <a:headEnd/>
              <a:tailEnd/>
            </a:ln>
          </p:spPr>
          <p:txBody>
            <a:bodyPr/>
            <a:lstStyle/>
            <a:p>
              <a:endParaRPr lang="en-US"/>
            </a:p>
          </p:txBody>
        </p:sp>
        <p:sp>
          <p:nvSpPr>
            <p:cNvPr id="1042" name="Freeform 75"/>
            <p:cNvSpPr>
              <a:spLocks/>
            </p:cNvSpPr>
            <p:nvPr userDrawn="1"/>
          </p:nvSpPr>
          <p:spPr bwMode="auto">
            <a:xfrm>
              <a:off x="1104" y="1645"/>
              <a:ext cx="71" cy="102"/>
            </a:xfrm>
            <a:custGeom>
              <a:avLst/>
              <a:gdLst>
                <a:gd name="T0" fmla="*/ 12 w 428"/>
                <a:gd name="T1" fmla="*/ 12 h 613"/>
                <a:gd name="T2" fmla="*/ 12 w 428"/>
                <a:gd name="T3" fmla="*/ 13 h 613"/>
                <a:gd name="T4" fmla="*/ 11 w 428"/>
                <a:gd name="T5" fmla="*/ 14 h 613"/>
                <a:gd name="T6" fmla="*/ 11 w 428"/>
                <a:gd name="T7" fmla="*/ 15 h 613"/>
                <a:gd name="T8" fmla="*/ 10 w 428"/>
                <a:gd name="T9" fmla="*/ 15 h 613"/>
                <a:gd name="T10" fmla="*/ 10 w 428"/>
                <a:gd name="T11" fmla="*/ 16 h 613"/>
                <a:gd name="T12" fmla="*/ 8 w 428"/>
                <a:gd name="T13" fmla="*/ 17 h 613"/>
                <a:gd name="T14" fmla="*/ 6 w 428"/>
                <a:gd name="T15" fmla="*/ 17 h 613"/>
                <a:gd name="T16" fmla="*/ 4 w 428"/>
                <a:gd name="T17" fmla="*/ 17 h 613"/>
                <a:gd name="T18" fmla="*/ 2 w 428"/>
                <a:gd name="T19" fmla="*/ 16 h 613"/>
                <a:gd name="T20" fmla="*/ 0 w 428"/>
                <a:gd name="T21" fmla="*/ 15 h 613"/>
                <a:gd name="T22" fmla="*/ 2 w 428"/>
                <a:gd name="T23" fmla="*/ 14 h 613"/>
                <a:gd name="T24" fmla="*/ 4 w 428"/>
                <a:gd name="T25" fmla="*/ 15 h 613"/>
                <a:gd name="T26" fmla="*/ 6 w 428"/>
                <a:gd name="T27" fmla="*/ 15 h 613"/>
                <a:gd name="T28" fmla="*/ 7 w 428"/>
                <a:gd name="T29" fmla="*/ 15 h 613"/>
                <a:gd name="T30" fmla="*/ 8 w 428"/>
                <a:gd name="T31" fmla="*/ 15 h 613"/>
                <a:gd name="T32" fmla="*/ 8 w 428"/>
                <a:gd name="T33" fmla="*/ 14 h 613"/>
                <a:gd name="T34" fmla="*/ 9 w 428"/>
                <a:gd name="T35" fmla="*/ 13 h 613"/>
                <a:gd name="T36" fmla="*/ 9 w 428"/>
                <a:gd name="T37" fmla="*/ 13 h 613"/>
                <a:gd name="T38" fmla="*/ 9 w 428"/>
                <a:gd name="T39" fmla="*/ 12 h 613"/>
                <a:gd name="T40" fmla="*/ 9 w 428"/>
                <a:gd name="T41" fmla="*/ 11 h 613"/>
                <a:gd name="T42" fmla="*/ 8 w 428"/>
                <a:gd name="T43" fmla="*/ 11 h 613"/>
                <a:gd name="T44" fmla="*/ 8 w 428"/>
                <a:gd name="T45" fmla="*/ 10 h 613"/>
                <a:gd name="T46" fmla="*/ 7 w 428"/>
                <a:gd name="T47" fmla="*/ 10 h 613"/>
                <a:gd name="T48" fmla="*/ 5 w 428"/>
                <a:gd name="T49" fmla="*/ 9 h 613"/>
                <a:gd name="T50" fmla="*/ 3 w 428"/>
                <a:gd name="T51" fmla="*/ 9 h 613"/>
                <a:gd name="T52" fmla="*/ 2 w 428"/>
                <a:gd name="T53" fmla="*/ 8 h 613"/>
                <a:gd name="T54" fmla="*/ 1 w 428"/>
                <a:gd name="T55" fmla="*/ 7 h 613"/>
                <a:gd name="T56" fmla="*/ 1 w 428"/>
                <a:gd name="T57" fmla="*/ 6 h 613"/>
                <a:gd name="T58" fmla="*/ 1 w 428"/>
                <a:gd name="T59" fmla="*/ 5 h 613"/>
                <a:gd name="T60" fmla="*/ 1 w 428"/>
                <a:gd name="T61" fmla="*/ 4 h 613"/>
                <a:gd name="T62" fmla="*/ 1 w 428"/>
                <a:gd name="T63" fmla="*/ 3 h 613"/>
                <a:gd name="T64" fmla="*/ 1 w 428"/>
                <a:gd name="T65" fmla="*/ 2 h 613"/>
                <a:gd name="T66" fmla="*/ 2 w 428"/>
                <a:gd name="T67" fmla="*/ 1 h 613"/>
                <a:gd name="T68" fmla="*/ 4 w 428"/>
                <a:gd name="T69" fmla="*/ 0 h 613"/>
                <a:gd name="T70" fmla="*/ 6 w 428"/>
                <a:gd name="T71" fmla="*/ 0 h 613"/>
                <a:gd name="T72" fmla="*/ 7 w 428"/>
                <a:gd name="T73" fmla="*/ 0 h 613"/>
                <a:gd name="T74" fmla="*/ 9 w 428"/>
                <a:gd name="T75" fmla="*/ 0 h 613"/>
                <a:gd name="T76" fmla="*/ 11 w 428"/>
                <a:gd name="T77" fmla="*/ 1 h 613"/>
                <a:gd name="T78" fmla="*/ 9 w 428"/>
                <a:gd name="T79" fmla="*/ 3 h 613"/>
                <a:gd name="T80" fmla="*/ 8 w 428"/>
                <a:gd name="T81" fmla="*/ 2 h 613"/>
                <a:gd name="T82" fmla="*/ 6 w 428"/>
                <a:gd name="T83" fmla="*/ 2 h 613"/>
                <a:gd name="T84" fmla="*/ 5 w 428"/>
                <a:gd name="T85" fmla="*/ 2 h 613"/>
                <a:gd name="T86" fmla="*/ 4 w 428"/>
                <a:gd name="T87" fmla="*/ 2 h 613"/>
                <a:gd name="T88" fmla="*/ 4 w 428"/>
                <a:gd name="T89" fmla="*/ 3 h 613"/>
                <a:gd name="T90" fmla="*/ 3 w 428"/>
                <a:gd name="T91" fmla="*/ 3 h 613"/>
                <a:gd name="T92" fmla="*/ 3 w 428"/>
                <a:gd name="T93" fmla="*/ 4 h 613"/>
                <a:gd name="T94" fmla="*/ 3 w 428"/>
                <a:gd name="T95" fmla="*/ 5 h 613"/>
                <a:gd name="T96" fmla="*/ 3 w 428"/>
                <a:gd name="T97" fmla="*/ 6 h 613"/>
                <a:gd name="T98" fmla="*/ 4 w 428"/>
                <a:gd name="T99" fmla="*/ 6 h 613"/>
                <a:gd name="T100" fmla="*/ 4 w 428"/>
                <a:gd name="T101" fmla="*/ 6 h 613"/>
                <a:gd name="T102" fmla="*/ 5 w 428"/>
                <a:gd name="T103" fmla="*/ 7 h 613"/>
                <a:gd name="T104" fmla="*/ 7 w 428"/>
                <a:gd name="T105" fmla="*/ 7 h 613"/>
                <a:gd name="T106" fmla="*/ 9 w 428"/>
                <a:gd name="T107" fmla="*/ 8 h 613"/>
                <a:gd name="T108" fmla="*/ 10 w 428"/>
                <a:gd name="T109" fmla="*/ 8 h 613"/>
                <a:gd name="T110" fmla="*/ 11 w 428"/>
                <a:gd name="T111" fmla="*/ 9 h 613"/>
                <a:gd name="T112" fmla="*/ 11 w 428"/>
                <a:gd name="T113" fmla="*/ 10 h 613"/>
                <a:gd name="T114" fmla="*/ 12 w 428"/>
                <a:gd name="T115" fmla="*/ 11 h 6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28" h="613">
                  <a:moveTo>
                    <a:pt x="428" y="425"/>
                  </a:moveTo>
                  <a:lnTo>
                    <a:pt x="428" y="435"/>
                  </a:lnTo>
                  <a:lnTo>
                    <a:pt x="427" y="446"/>
                  </a:lnTo>
                  <a:lnTo>
                    <a:pt x="426" y="456"/>
                  </a:lnTo>
                  <a:lnTo>
                    <a:pt x="423" y="465"/>
                  </a:lnTo>
                  <a:lnTo>
                    <a:pt x="421" y="475"/>
                  </a:lnTo>
                  <a:lnTo>
                    <a:pt x="419" y="484"/>
                  </a:lnTo>
                  <a:lnTo>
                    <a:pt x="415" y="493"/>
                  </a:lnTo>
                  <a:lnTo>
                    <a:pt x="412" y="501"/>
                  </a:lnTo>
                  <a:lnTo>
                    <a:pt x="408" y="510"/>
                  </a:lnTo>
                  <a:lnTo>
                    <a:pt x="403" y="518"/>
                  </a:lnTo>
                  <a:lnTo>
                    <a:pt x="398" y="526"/>
                  </a:lnTo>
                  <a:lnTo>
                    <a:pt x="393" y="533"/>
                  </a:lnTo>
                  <a:lnTo>
                    <a:pt x="387" y="540"/>
                  </a:lnTo>
                  <a:lnTo>
                    <a:pt x="381" y="548"/>
                  </a:lnTo>
                  <a:lnTo>
                    <a:pt x="375" y="555"/>
                  </a:lnTo>
                  <a:lnTo>
                    <a:pt x="368" y="561"/>
                  </a:lnTo>
                  <a:lnTo>
                    <a:pt x="353" y="573"/>
                  </a:lnTo>
                  <a:lnTo>
                    <a:pt x="337" y="583"/>
                  </a:lnTo>
                  <a:lnTo>
                    <a:pt x="318" y="592"/>
                  </a:lnTo>
                  <a:lnTo>
                    <a:pt x="299" y="599"/>
                  </a:lnTo>
                  <a:lnTo>
                    <a:pt x="279" y="605"/>
                  </a:lnTo>
                  <a:lnTo>
                    <a:pt x="258" y="610"/>
                  </a:lnTo>
                  <a:lnTo>
                    <a:pt x="235" y="612"/>
                  </a:lnTo>
                  <a:lnTo>
                    <a:pt x="211" y="613"/>
                  </a:lnTo>
                  <a:lnTo>
                    <a:pt x="183" y="612"/>
                  </a:lnTo>
                  <a:lnTo>
                    <a:pt x="156" y="609"/>
                  </a:lnTo>
                  <a:lnTo>
                    <a:pt x="128" y="604"/>
                  </a:lnTo>
                  <a:lnTo>
                    <a:pt x="100" y="598"/>
                  </a:lnTo>
                  <a:lnTo>
                    <a:pt x="73" y="589"/>
                  </a:lnTo>
                  <a:lnTo>
                    <a:pt x="47" y="579"/>
                  </a:lnTo>
                  <a:lnTo>
                    <a:pt x="23" y="568"/>
                  </a:lnTo>
                  <a:lnTo>
                    <a:pt x="0" y="556"/>
                  </a:lnTo>
                  <a:lnTo>
                    <a:pt x="35" y="489"/>
                  </a:lnTo>
                  <a:lnTo>
                    <a:pt x="57" y="501"/>
                  </a:lnTo>
                  <a:lnTo>
                    <a:pt x="79" y="512"/>
                  </a:lnTo>
                  <a:lnTo>
                    <a:pt x="102" y="521"/>
                  </a:lnTo>
                  <a:lnTo>
                    <a:pt x="125" y="529"/>
                  </a:lnTo>
                  <a:lnTo>
                    <a:pt x="148" y="535"/>
                  </a:lnTo>
                  <a:lnTo>
                    <a:pt x="171" y="539"/>
                  </a:lnTo>
                  <a:lnTo>
                    <a:pt x="193" y="542"/>
                  </a:lnTo>
                  <a:lnTo>
                    <a:pt x="216" y="542"/>
                  </a:lnTo>
                  <a:lnTo>
                    <a:pt x="230" y="542"/>
                  </a:lnTo>
                  <a:lnTo>
                    <a:pt x="242" y="541"/>
                  </a:lnTo>
                  <a:lnTo>
                    <a:pt x="254" y="539"/>
                  </a:lnTo>
                  <a:lnTo>
                    <a:pt x="265" y="536"/>
                  </a:lnTo>
                  <a:lnTo>
                    <a:pt x="275" y="532"/>
                  </a:lnTo>
                  <a:lnTo>
                    <a:pt x="284" y="528"/>
                  </a:lnTo>
                  <a:lnTo>
                    <a:pt x="293" y="522"/>
                  </a:lnTo>
                  <a:lnTo>
                    <a:pt x="301" y="516"/>
                  </a:lnTo>
                  <a:lnTo>
                    <a:pt x="309" y="509"/>
                  </a:lnTo>
                  <a:lnTo>
                    <a:pt x="315" y="502"/>
                  </a:lnTo>
                  <a:lnTo>
                    <a:pt x="320" y="494"/>
                  </a:lnTo>
                  <a:lnTo>
                    <a:pt x="326" y="485"/>
                  </a:lnTo>
                  <a:lnTo>
                    <a:pt x="329" y="476"/>
                  </a:lnTo>
                  <a:lnTo>
                    <a:pt x="332" y="466"/>
                  </a:lnTo>
                  <a:lnTo>
                    <a:pt x="333" y="455"/>
                  </a:lnTo>
                  <a:lnTo>
                    <a:pt x="334" y="444"/>
                  </a:lnTo>
                  <a:lnTo>
                    <a:pt x="333" y="434"/>
                  </a:lnTo>
                  <a:lnTo>
                    <a:pt x="332" y="425"/>
                  </a:lnTo>
                  <a:lnTo>
                    <a:pt x="331" y="417"/>
                  </a:lnTo>
                  <a:lnTo>
                    <a:pt x="328" y="409"/>
                  </a:lnTo>
                  <a:lnTo>
                    <a:pt x="325" y="401"/>
                  </a:lnTo>
                  <a:lnTo>
                    <a:pt x="320" y="394"/>
                  </a:lnTo>
                  <a:lnTo>
                    <a:pt x="316" y="388"/>
                  </a:lnTo>
                  <a:lnTo>
                    <a:pt x="310" y="382"/>
                  </a:lnTo>
                  <a:lnTo>
                    <a:pt x="304" y="377"/>
                  </a:lnTo>
                  <a:lnTo>
                    <a:pt x="298" y="372"/>
                  </a:lnTo>
                  <a:lnTo>
                    <a:pt x="290" y="367"/>
                  </a:lnTo>
                  <a:lnTo>
                    <a:pt x="281" y="363"/>
                  </a:lnTo>
                  <a:lnTo>
                    <a:pt x="272" y="359"/>
                  </a:lnTo>
                  <a:lnTo>
                    <a:pt x="262" y="356"/>
                  </a:lnTo>
                  <a:lnTo>
                    <a:pt x="251" y="352"/>
                  </a:lnTo>
                  <a:lnTo>
                    <a:pt x="239" y="350"/>
                  </a:lnTo>
                  <a:lnTo>
                    <a:pt x="167" y="334"/>
                  </a:lnTo>
                  <a:lnTo>
                    <a:pt x="150" y="330"/>
                  </a:lnTo>
                  <a:lnTo>
                    <a:pt x="134" y="325"/>
                  </a:lnTo>
                  <a:lnTo>
                    <a:pt x="119" y="319"/>
                  </a:lnTo>
                  <a:lnTo>
                    <a:pt x="104" y="313"/>
                  </a:lnTo>
                  <a:lnTo>
                    <a:pt x="91" y="305"/>
                  </a:lnTo>
                  <a:lnTo>
                    <a:pt x="80" y="297"/>
                  </a:lnTo>
                  <a:lnTo>
                    <a:pt x="69" y="288"/>
                  </a:lnTo>
                  <a:lnTo>
                    <a:pt x="59" y="278"/>
                  </a:lnTo>
                  <a:lnTo>
                    <a:pt x="51" y="267"/>
                  </a:lnTo>
                  <a:lnTo>
                    <a:pt x="43" y="256"/>
                  </a:lnTo>
                  <a:lnTo>
                    <a:pt x="37" y="245"/>
                  </a:lnTo>
                  <a:lnTo>
                    <a:pt x="32" y="232"/>
                  </a:lnTo>
                  <a:lnTo>
                    <a:pt x="28" y="219"/>
                  </a:lnTo>
                  <a:lnTo>
                    <a:pt x="25" y="205"/>
                  </a:lnTo>
                  <a:lnTo>
                    <a:pt x="23" y="191"/>
                  </a:lnTo>
                  <a:lnTo>
                    <a:pt x="23" y="177"/>
                  </a:lnTo>
                  <a:lnTo>
                    <a:pt x="24" y="158"/>
                  </a:lnTo>
                  <a:lnTo>
                    <a:pt x="26" y="140"/>
                  </a:lnTo>
                  <a:lnTo>
                    <a:pt x="28" y="131"/>
                  </a:lnTo>
                  <a:lnTo>
                    <a:pt x="31" y="121"/>
                  </a:lnTo>
                  <a:lnTo>
                    <a:pt x="34" y="113"/>
                  </a:lnTo>
                  <a:lnTo>
                    <a:pt x="38" y="105"/>
                  </a:lnTo>
                  <a:lnTo>
                    <a:pt x="46" y="90"/>
                  </a:lnTo>
                  <a:lnTo>
                    <a:pt x="55" y="75"/>
                  </a:lnTo>
                  <a:lnTo>
                    <a:pt x="67" y="62"/>
                  </a:lnTo>
                  <a:lnTo>
                    <a:pt x="79" y="50"/>
                  </a:lnTo>
                  <a:lnTo>
                    <a:pt x="93" y="39"/>
                  </a:lnTo>
                  <a:lnTo>
                    <a:pt x="109" y="30"/>
                  </a:lnTo>
                  <a:lnTo>
                    <a:pt x="126" y="21"/>
                  </a:lnTo>
                  <a:lnTo>
                    <a:pt x="144" y="13"/>
                  </a:lnTo>
                  <a:lnTo>
                    <a:pt x="163" y="8"/>
                  </a:lnTo>
                  <a:lnTo>
                    <a:pt x="183" y="3"/>
                  </a:lnTo>
                  <a:lnTo>
                    <a:pt x="204" y="1"/>
                  </a:lnTo>
                  <a:lnTo>
                    <a:pt x="227" y="0"/>
                  </a:lnTo>
                  <a:lnTo>
                    <a:pt x="249" y="1"/>
                  </a:lnTo>
                  <a:lnTo>
                    <a:pt x="271" y="3"/>
                  </a:lnTo>
                  <a:lnTo>
                    <a:pt x="294" y="7"/>
                  </a:lnTo>
                  <a:lnTo>
                    <a:pt x="317" y="13"/>
                  </a:lnTo>
                  <a:lnTo>
                    <a:pt x="341" y="20"/>
                  </a:lnTo>
                  <a:lnTo>
                    <a:pt x="362" y="28"/>
                  </a:lnTo>
                  <a:lnTo>
                    <a:pt x="382" y="37"/>
                  </a:lnTo>
                  <a:lnTo>
                    <a:pt x="401" y="47"/>
                  </a:lnTo>
                  <a:lnTo>
                    <a:pt x="368" y="113"/>
                  </a:lnTo>
                  <a:lnTo>
                    <a:pt x="349" y="104"/>
                  </a:lnTo>
                  <a:lnTo>
                    <a:pt x="331" y="96"/>
                  </a:lnTo>
                  <a:lnTo>
                    <a:pt x="313" y="89"/>
                  </a:lnTo>
                  <a:lnTo>
                    <a:pt x="296" y="83"/>
                  </a:lnTo>
                  <a:lnTo>
                    <a:pt x="278" y="78"/>
                  </a:lnTo>
                  <a:lnTo>
                    <a:pt x="261" y="75"/>
                  </a:lnTo>
                  <a:lnTo>
                    <a:pt x="243" y="73"/>
                  </a:lnTo>
                  <a:lnTo>
                    <a:pt x="224" y="72"/>
                  </a:lnTo>
                  <a:lnTo>
                    <a:pt x="211" y="72"/>
                  </a:lnTo>
                  <a:lnTo>
                    <a:pt x="200" y="73"/>
                  </a:lnTo>
                  <a:lnTo>
                    <a:pt x="189" y="75"/>
                  </a:lnTo>
                  <a:lnTo>
                    <a:pt x="179" y="78"/>
                  </a:lnTo>
                  <a:lnTo>
                    <a:pt x="170" y="82"/>
                  </a:lnTo>
                  <a:lnTo>
                    <a:pt x="161" y="86"/>
                  </a:lnTo>
                  <a:lnTo>
                    <a:pt x="153" y="91"/>
                  </a:lnTo>
                  <a:lnTo>
                    <a:pt x="145" y="98"/>
                  </a:lnTo>
                  <a:lnTo>
                    <a:pt x="138" y="104"/>
                  </a:lnTo>
                  <a:lnTo>
                    <a:pt x="132" y="111"/>
                  </a:lnTo>
                  <a:lnTo>
                    <a:pt x="127" y="119"/>
                  </a:lnTo>
                  <a:lnTo>
                    <a:pt x="123" y="128"/>
                  </a:lnTo>
                  <a:lnTo>
                    <a:pt x="120" y="137"/>
                  </a:lnTo>
                  <a:lnTo>
                    <a:pt x="117" y="146"/>
                  </a:lnTo>
                  <a:lnTo>
                    <a:pt x="116" y="156"/>
                  </a:lnTo>
                  <a:lnTo>
                    <a:pt x="115" y="166"/>
                  </a:lnTo>
                  <a:lnTo>
                    <a:pt x="115" y="174"/>
                  </a:lnTo>
                  <a:lnTo>
                    <a:pt x="116" y="182"/>
                  </a:lnTo>
                  <a:lnTo>
                    <a:pt x="119" y="189"/>
                  </a:lnTo>
                  <a:lnTo>
                    <a:pt x="121" y="196"/>
                  </a:lnTo>
                  <a:lnTo>
                    <a:pt x="123" y="203"/>
                  </a:lnTo>
                  <a:lnTo>
                    <a:pt x="126" y="209"/>
                  </a:lnTo>
                  <a:lnTo>
                    <a:pt x="130" y="214"/>
                  </a:lnTo>
                  <a:lnTo>
                    <a:pt x="134" y="219"/>
                  </a:lnTo>
                  <a:lnTo>
                    <a:pt x="139" y="224"/>
                  </a:lnTo>
                  <a:lnTo>
                    <a:pt x="145" y="230"/>
                  </a:lnTo>
                  <a:lnTo>
                    <a:pt x="152" y="234"/>
                  </a:lnTo>
                  <a:lnTo>
                    <a:pt x="159" y="238"/>
                  </a:lnTo>
                  <a:lnTo>
                    <a:pt x="168" y="241"/>
                  </a:lnTo>
                  <a:lnTo>
                    <a:pt x="177" y="244"/>
                  </a:lnTo>
                  <a:lnTo>
                    <a:pt x="187" y="247"/>
                  </a:lnTo>
                  <a:lnTo>
                    <a:pt x="198" y="249"/>
                  </a:lnTo>
                  <a:lnTo>
                    <a:pt x="274" y="265"/>
                  </a:lnTo>
                  <a:lnTo>
                    <a:pt x="293" y="270"/>
                  </a:lnTo>
                  <a:lnTo>
                    <a:pt x="310" y="275"/>
                  </a:lnTo>
                  <a:lnTo>
                    <a:pt x="327" y="281"/>
                  </a:lnTo>
                  <a:lnTo>
                    <a:pt x="342" y="287"/>
                  </a:lnTo>
                  <a:lnTo>
                    <a:pt x="355" y="295"/>
                  </a:lnTo>
                  <a:lnTo>
                    <a:pt x="368" y="303"/>
                  </a:lnTo>
                  <a:lnTo>
                    <a:pt x="379" y="312"/>
                  </a:lnTo>
                  <a:lnTo>
                    <a:pt x="389" y="321"/>
                  </a:lnTo>
                  <a:lnTo>
                    <a:pt x="398" y="331"/>
                  </a:lnTo>
                  <a:lnTo>
                    <a:pt x="406" y="343"/>
                  </a:lnTo>
                  <a:lnTo>
                    <a:pt x="412" y="355"/>
                  </a:lnTo>
                  <a:lnTo>
                    <a:pt x="418" y="368"/>
                  </a:lnTo>
                  <a:lnTo>
                    <a:pt x="422" y="381"/>
                  </a:lnTo>
                  <a:lnTo>
                    <a:pt x="426" y="395"/>
                  </a:lnTo>
                  <a:lnTo>
                    <a:pt x="428" y="410"/>
                  </a:lnTo>
                  <a:lnTo>
                    <a:pt x="428" y="425"/>
                  </a:lnTo>
                  <a:close/>
                </a:path>
              </a:pathLst>
            </a:custGeom>
            <a:solidFill>
              <a:srgbClr val="A82926"/>
            </a:solidFill>
            <a:ln w="9525">
              <a:noFill/>
              <a:round/>
              <a:headEnd/>
              <a:tailEnd/>
            </a:ln>
          </p:spPr>
          <p:txBody>
            <a:bodyPr/>
            <a:lstStyle/>
            <a:p>
              <a:endParaRPr lang="en-US"/>
            </a:p>
          </p:txBody>
        </p:sp>
        <p:sp>
          <p:nvSpPr>
            <p:cNvPr id="1043" name="Freeform 76"/>
            <p:cNvSpPr>
              <a:spLocks/>
            </p:cNvSpPr>
            <p:nvPr userDrawn="1"/>
          </p:nvSpPr>
          <p:spPr bwMode="auto">
            <a:xfrm>
              <a:off x="1195" y="1646"/>
              <a:ext cx="69" cy="100"/>
            </a:xfrm>
            <a:custGeom>
              <a:avLst/>
              <a:gdLst>
                <a:gd name="T0" fmla="*/ 11 w 413"/>
                <a:gd name="T1" fmla="*/ 15 h 601"/>
                <a:gd name="T2" fmla="*/ 10 w 413"/>
                <a:gd name="T3" fmla="*/ 16 h 601"/>
                <a:gd name="T4" fmla="*/ 9 w 413"/>
                <a:gd name="T5" fmla="*/ 16 h 601"/>
                <a:gd name="T6" fmla="*/ 8 w 413"/>
                <a:gd name="T7" fmla="*/ 16 h 601"/>
                <a:gd name="T8" fmla="*/ 7 w 413"/>
                <a:gd name="T9" fmla="*/ 17 h 601"/>
                <a:gd name="T10" fmla="*/ 6 w 413"/>
                <a:gd name="T11" fmla="*/ 17 h 601"/>
                <a:gd name="T12" fmla="*/ 5 w 413"/>
                <a:gd name="T13" fmla="*/ 16 h 601"/>
                <a:gd name="T14" fmla="*/ 4 w 413"/>
                <a:gd name="T15" fmla="*/ 16 h 601"/>
                <a:gd name="T16" fmla="*/ 3 w 413"/>
                <a:gd name="T17" fmla="*/ 16 h 601"/>
                <a:gd name="T18" fmla="*/ 2 w 413"/>
                <a:gd name="T19" fmla="*/ 15 h 601"/>
                <a:gd name="T20" fmla="*/ 2 w 413"/>
                <a:gd name="T21" fmla="*/ 14 h 601"/>
                <a:gd name="T22" fmla="*/ 1 w 413"/>
                <a:gd name="T23" fmla="*/ 13 h 601"/>
                <a:gd name="T24" fmla="*/ 1 w 413"/>
                <a:gd name="T25" fmla="*/ 12 h 601"/>
                <a:gd name="T26" fmla="*/ 0 w 413"/>
                <a:gd name="T27" fmla="*/ 11 h 601"/>
                <a:gd name="T28" fmla="*/ 0 w 413"/>
                <a:gd name="T29" fmla="*/ 9 h 601"/>
                <a:gd name="T30" fmla="*/ 0 w 413"/>
                <a:gd name="T31" fmla="*/ 7 h 601"/>
                <a:gd name="T32" fmla="*/ 0 w 413"/>
                <a:gd name="T33" fmla="*/ 5 h 601"/>
                <a:gd name="T34" fmla="*/ 1 w 413"/>
                <a:gd name="T35" fmla="*/ 4 h 601"/>
                <a:gd name="T36" fmla="*/ 2 w 413"/>
                <a:gd name="T37" fmla="*/ 3 h 601"/>
                <a:gd name="T38" fmla="*/ 2 w 413"/>
                <a:gd name="T39" fmla="*/ 2 h 601"/>
                <a:gd name="T40" fmla="*/ 3 w 413"/>
                <a:gd name="T41" fmla="*/ 1 h 601"/>
                <a:gd name="T42" fmla="*/ 4 w 413"/>
                <a:gd name="T43" fmla="*/ 1 h 601"/>
                <a:gd name="T44" fmla="*/ 4 w 413"/>
                <a:gd name="T45" fmla="*/ 0 h 601"/>
                <a:gd name="T46" fmla="*/ 5 w 413"/>
                <a:gd name="T47" fmla="*/ 0 h 601"/>
                <a:gd name="T48" fmla="*/ 6 w 413"/>
                <a:gd name="T49" fmla="*/ 0 h 601"/>
                <a:gd name="T50" fmla="*/ 7 w 413"/>
                <a:gd name="T51" fmla="*/ 0 h 601"/>
                <a:gd name="T52" fmla="*/ 8 w 413"/>
                <a:gd name="T53" fmla="*/ 0 h 601"/>
                <a:gd name="T54" fmla="*/ 9 w 413"/>
                <a:gd name="T55" fmla="*/ 0 h 601"/>
                <a:gd name="T56" fmla="*/ 10 w 413"/>
                <a:gd name="T57" fmla="*/ 1 h 601"/>
                <a:gd name="T58" fmla="*/ 10 w 413"/>
                <a:gd name="T59" fmla="*/ 3 h 601"/>
                <a:gd name="T60" fmla="*/ 9 w 413"/>
                <a:gd name="T61" fmla="*/ 3 h 601"/>
                <a:gd name="T62" fmla="*/ 8 w 413"/>
                <a:gd name="T63" fmla="*/ 2 h 601"/>
                <a:gd name="T64" fmla="*/ 7 w 413"/>
                <a:gd name="T65" fmla="*/ 2 h 601"/>
                <a:gd name="T66" fmla="*/ 6 w 413"/>
                <a:gd name="T67" fmla="*/ 2 h 601"/>
                <a:gd name="T68" fmla="*/ 5 w 413"/>
                <a:gd name="T69" fmla="*/ 2 h 601"/>
                <a:gd name="T70" fmla="*/ 5 w 413"/>
                <a:gd name="T71" fmla="*/ 3 h 601"/>
                <a:gd name="T72" fmla="*/ 4 w 413"/>
                <a:gd name="T73" fmla="*/ 3 h 601"/>
                <a:gd name="T74" fmla="*/ 4 w 413"/>
                <a:gd name="T75" fmla="*/ 4 h 601"/>
                <a:gd name="T76" fmla="*/ 3 w 413"/>
                <a:gd name="T77" fmla="*/ 5 h 601"/>
                <a:gd name="T78" fmla="*/ 3 w 413"/>
                <a:gd name="T79" fmla="*/ 7 h 601"/>
                <a:gd name="T80" fmla="*/ 3 w 413"/>
                <a:gd name="T81" fmla="*/ 10 h 601"/>
                <a:gd name="T82" fmla="*/ 3 w 413"/>
                <a:gd name="T83" fmla="*/ 11 h 601"/>
                <a:gd name="T84" fmla="*/ 4 w 413"/>
                <a:gd name="T85" fmla="*/ 13 h 601"/>
                <a:gd name="T86" fmla="*/ 4 w 413"/>
                <a:gd name="T87" fmla="*/ 14 h 601"/>
                <a:gd name="T88" fmla="*/ 5 w 413"/>
                <a:gd name="T89" fmla="*/ 14 h 601"/>
                <a:gd name="T90" fmla="*/ 7 w 413"/>
                <a:gd name="T91" fmla="*/ 15 h 601"/>
                <a:gd name="T92" fmla="*/ 7 w 413"/>
                <a:gd name="T93" fmla="*/ 15 h 601"/>
                <a:gd name="T94" fmla="*/ 8 w 413"/>
                <a:gd name="T95" fmla="*/ 14 h 601"/>
                <a:gd name="T96" fmla="*/ 9 w 413"/>
                <a:gd name="T97" fmla="*/ 14 h 601"/>
                <a:gd name="T98" fmla="*/ 10 w 413"/>
                <a:gd name="T99" fmla="*/ 13 h 6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13" h="601">
                  <a:moveTo>
                    <a:pt x="413" y="525"/>
                  </a:moveTo>
                  <a:lnTo>
                    <a:pt x="403" y="535"/>
                  </a:lnTo>
                  <a:lnTo>
                    <a:pt x="393" y="545"/>
                  </a:lnTo>
                  <a:lnTo>
                    <a:pt x="382" y="553"/>
                  </a:lnTo>
                  <a:lnTo>
                    <a:pt x="372" y="560"/>
                  </a:lnTo>
                  <a:lnTo>
                    <a:pt x="363" y="567"/>
                  </a:lnTo>
                  <a:lnTo>
                    <a:pt x="353" y="573"/>
                  </a:lnTo>
                  <a:lnTo>
                    <a:pt x="343" y="579"/>
                  </a:lnTo>
                  <a:lnTo>
                    <a:pt x="333" y="584"/>
                  </a:lnTo>
                  <a:lnTo>
                    <a:pt x="322" y="588"/>
                  </a:lnTo>
                  <a:lnTo>
                    <a:pt x="312" y="591"/>
                  </a:lnTo>
                  <a:lnTo>
                    <a:pt x="301" y="595"/>
                  </a:lnTo>
                  <a:lnTo>
                    <a:pt x="289" y="597"/>
                  </a:lnTo>
                  <a:lnTo>
                    <a:pt x="276" y="599"/>
                  </a:lnTo>
                  <a:lnTo>
                    <a:pt x="264" y="600"/>
                  </a:lnTo>
                  <a:lnTo>
                    <a:pt x="251" y="601"/>
                  </a:lnTo>
                  <a:lnTo>
                    <a:pt x="238" y="601"/>
                  </a:lnTo>
                  <a:lnTo>
                    <a:pt x="223" y="601"/>
                  </a:lnTo>
                  <a:lnTo>
                    <a:pt x="209" y="600"/>
                  </a:lnTo>
                  <a:lnTo>
                    <a:pt x="194" y="598"/>
                  </a:lnTo>
                  <a:lnTo>
                    <a:pt x="180" y="596"/>
                  </a:lnTo>
                  <a:lnTo>
                    <a:pt x="167" y="593"/>
                  </a:lnTo>
                  <a:lnTo>
                    <a:pt x="154" y="589"/>
                  </a:lnTo>
                  <a:lnTo>
                    <a:pt x="142" y="585"/>
                  </a:lnTo>
                  <a:lnTo>
                    <a:pt x="131" y="580"/>
                  </a:lnTo>
                  <a:lnTo>
                    <a:pt x="120" y="574"/>
                  </a:lnTo>
                  <a:lnTo>
                    <a:pt x="109" y="568"/>
                  </a:lnTo>
                  <a:lnTo>
                    <a:pt x="99" y="561"/>
                  </a:lnTo>
                  <a:lnTo>
                    <a:pt x="89" y="553"/>
                  </a:lnTo>
                  <a:lnTo>
                    <a:pt x="79" y="545"/>
                  </a:lnTo>
                  <a:lnTo>
                    <a:pt x="70" y="535"/>
                  </a:lnTo>
                  <a:lnTo>
                    <a:pt x="62" y="525"/>
                  </a:lnTo>
                  <a:lnTo>
                    <a:pt x="55" y="515"/>
                  </a:lnTo>
                  <a:lnTo>
                    <a:pt x="48" y="504"/>
                  </a:lnTo>
                  <a:lnTo>
                    <a:pt x="41" y="494"/>
                  </a:lnTo>
                  <a:lnTo>
                    <a:pt x="35" y="483"/>
                  </a:lnTo>
                  <a:lnTo>
                    <a:pt x="30" y="472"/>
                  </a:lnTo>
                  <a:lnTo>
                    <a:pt x="25" y="461"/>
                  </a:lnTo>
                  <a:lnTo>
                    <a:pt x="21" y="449"/>
                  </a:lnTo>
                  <a:lnTo>
                    <a:pt x="17" y="437"/>
                  </a:lnTo>
                  <a:lnTo>
                    <a:pt x="13" y="424"/>
                  </a:lnTo>
                  <a:lnTo>
                    <a:pt x="7" y="399"/>
                  </a:lnTo>
                  <a:lnTo>
                    <a:pt x="3" y="372"/>
                  </a:lnTo>
                  <a:lnTo>
                    <a:pt x="1" y="343"/>
                  </a:lnTo>
                  <a:lnTo>
                    <a:pt x="0" y="311"/>
                  </a:lnTo>
                  <a:lnTo>
                    <a:pt x="0" y="288"/>
                  </a:lnTo>
                  <a:lnTo>
                    <a:pt x="1" y="267"/>
                  </a:lnTo>
                  <a:lnTo>
                    <a:pt x="3" y="246"/>
                  </a:lnTo>
                  <a:lnTo>
                    <a:pt x="6" y="227"/>
                  </a:lnTo>
                  <a:lnTo>
                    <a:pt x="10" y="208"/>
                  </a:lnTo>
                  <a:lnTo>
                    <a:pt x="14" y="191"/>
                  </a:lnTo>
                  <a:lnTo>
                    <a:pt x="19" y="175"/>
                  </a:lnTo>
                  <a:lnTo>
                    <a:pt x="24" y="161"/>
                  </a:lnTo>
                  <a:lnTo>
                    <a:pt x="31" y="147"/>
                  </a:lnTo>
                  <a:lnTo>
                    <a:pt x="37" y="134"/>
                  </a:lnTo>
                  <a:lnTo>
                    <a:pt x="45" y="121"/>
                  </a:lnTo>
                  <a:lnTo>
                    <a:pt x="52" y="108"/>
                  </a:lnTo>
                  <a:lnTo>
                    <a:pt x="60" y="97"/>
                  </a:lnTo>
                  <a:lnTo>
                    <a:pt x="68" y="87"/>
                  </a:lnTo>
                  <a:lnTo>
                    <a:pt x="77" y="77"/>
                  </a:lnTo>
                  <a:lnTo>
                    <a:pt x="87" y="67"/>
                  </a:lnTo>
                  <a:lnTo>
                    <a:pt x="95" y="59"/>
                  </a:lnTo>
                  <a:lnTo>
                    <a:pt x="103" y="52"/>
                  </a:lnTo>
                  <a:lnTo>
                    <a:pt x="112" y="45"/>
                  </a:lnTo>
                  <a:lnTo>
                    <a:pt x="121" y="38"/>
                  </a:lnTo>
                  <a:lnTo>
                    <a:pt x="130" y="32"/>
                  </a:lnTo>
                  <a:lnTo>
                    <a:pt x="139" y="27"/>
                  </a:lnTo>
                  <a:lnTo>
                    <a:pt x="149" y="22"/>
                  </a:lnTo>
                  <a:lnTo>
                    <a:pt x="158" y="18"/>
                  </a:lnTo>
                  <a:lnTo>
                    <a:pt x="168" y="14"/>
                  </a:lnTo>
                  <a:lnTo>
                    <a:pt x="178" y="9"/>
                  </a:lnTo>
                  <a:lnTo>
                    <a:pt x="189" y="6"/>
                  </a:lnTo>
                  <a:lnTo>
                    <a:pt x="199" y="4"/>
                  </a:lnTo>
                  <a:lnTo>
                    <a:pt x="209" y="2"/>
                  </a:lnTo>
                  <a:lnTo>
                    <a:pt x="220" y="1"/>
                  </a:lnTo>
                  <a:lnTo>
                    <a:pt x="231" y="0"/>
                  </a:lnTo>
                  <a:lnTo>
                    <a:pt x="241" y="0"/>
                  </a:lnTo>
                  <a:lnTo>
                    <a:pt x="255" y="0"/>
                  </a:lnTo>
                  <a:lnTo>
                    <a:pt x="267" y="1"/>
                  </a:lnTo>
                  <a:lnTo>
                    <a:pt x="279" y="3"/>
                  </a:lnTo>
                  <a:lnTo>
                    <a:pt x="292" y="5"/>
                  </a:lnTo>
                  <a:lnTo>
                    <a:pt x="302" y="7"/>
                  </a:lnTo>
                  <a:lnTo>
                    <a:pt x="313" y="10"/>
                  </a:lnTo>
                  <a:lnTo>
                    <a:pt x="322" y="15"/>
                  </a:lnTo>
                  <a:lnTo>
                    <a:pt x="331" y="19"/>
                  </a:lnTo>
                  <a:lnTo>
                    <a:pt x="349" y="29"/>
                  </a:lnTo>
                  <a:lnTo>
                    <a:pt x="366" y="39"/>
                  </a:lnTo>
                  <a:lnTo>
                    <a:pt x="382" y="50"/>
                  </a:lnTo>
                  <a:lnTo>
                    <a:pt x="399" y="63"/>
                  </a:lnTo>
                  <a:lnTo>
                    <a:pt x="349" y="125"/>
                  </a:lnTo>
                  <a:lnTo>
                    <a:pt x="334" y="113"/>
                  </a:lnTo>
                  <a:lnTo>
                    <a:pt x="321" y="103"/>
                  </a:lnTo>
                  <a:lnTo>
                    <a:pt x="308" y="95"/>
                  </a:lnTo>
                  <a:lnTo>
                    <a:pt x="296" y="89"/>
                  </a:lnTo>
                  <a:lnTo>
                    <a:pt x="283" y="84"/>
                  </a:lnTo>
                  <a:lnTo>
                    <a:pt x="270" y="81"/>
                  </a:lnTo>
                  <a:lnTo>
                    <a:pt x="255" y="79"/>
                  </a:lnTo>
                  <a:lnTo>
                    <a:pt x="239" y="79"/>
                  </a:lnTo>
                  <a:lnTo>
                    <a:pt x="231" y="79"/>
                  </a:lnTo>
                  <a:lnTo>
                    <a:pt x="223" y="80"/>
                  </a:lnTo>
                  <a:lnTo>
                    <a:pt x="215" y="81"/>
                  </a:lnTo>
                  <a:lnTo>
                    <a:pt x="207" y="83"/>
                  </a:lnTo>
                  <a:lnTo>
                    <a:pt x="199" y="85"/>
                  </a:lnTo>
                  <a:lnTo>
                    <a:pt x="192" y="88"/>
                  </a:lnTo>
                  <a:lnTo>
                    <a:pt x="184" y="92"/>
                  </a:lnTo>
                  <a:lnTo>
                    <a:pt x="176" y="96"/>
                  </a:lnTo>
                  <a:lnTo>
                    <a:pt x="169" y="100"/>
                  </a:lnTo>
                  <a:lnTo>
                    <a:pt x="162" y="105"/>
                  </a:lnTo>
                  <a:lnTo>
                    <a:pt x="156" y="110"/>
                  </a:lnTo>
                  <a:lnTo>
                    <a:pt x="150" y="116"/>
                  </a:lnTo>
                  <a:lnTo>
                    <a:pt x="145" y="123"/>
                  </a:lnTo>
                  <a:lnTo>
                    <a:pt x="140" y="129"/>
                  </a:lnTo>
                  <a:lnTo>
                    <a:pt x="135" y="136"/>
                  </a:lnTo>
                  <a:lnTo>
                    <a:pt x="131" y="143"/>
                  </a:lnTo>
                  <a:lnTo>
                    <a:pt x="123" y="159"/>
                  </a:lnTo>
                  <a:lnTo>
                    <a:pt x="117" y="177"/>
                  </a:lnTo>
                  <a:lnTo>
                    <a:pt x="112" y="197"/>
                  </a:lnTo>
                  <a:lnTo>
                    <a:pt x="107" y="220"/>
                  </a:lnTo>
                  <a:lnTo>
                    <a:pt x="104" y="245"/>
                  </a:lnTo>
                  <a:lnTo>
                    <a:pt x="101" y="271"/>
                  </a:lnTo>
                  <a:lnTo>
                    <a:pt x="100" y="300"/>
                  </a:lnTo>
                  <a:lnTo>
                    <a:pt x="99" y="331"/>
                  </a:lnTo>
                  <a:lnTo>
                    <a:pt x="100" y="355"/>
                  </a:lnTo>
                  <a:lnTo>
                    <a:pt x="101" y="377"/>
                  </a:lnTo>
                  <a:lnTo>
                    <a:pt x="104" y="397"/>
                  </a:lnTo>
                  <a:lnTo>
                    <a:pt x="108" y="417"/>
                  </a:lnTo>
                  <a:lnTo>
                    <a:pt x="113" y="435"/>
                  </a:lnTo>
                  <a:lnTo>
                    <a:pt x="119" y="451"/>
                  </a:lnTo>
                  <a:lnTo>
                    <a:pt x="127" y="466"/>
                  </a:lnTo>
                  <a:lnTo>
                    <a:pt x="135" y="479"/>
                  </a:lnTo>
                  <a:lnTo>
                    <a:pt x="144" y="491"/>
                  </a:lnTo>
                  <a:lnTo>
                    <a:pt x="155" y="501"/>
                  </a:lnTo>
                  <a:lnTo>
                    <a:pt x="166" y="510"/>
                  </a:lnTo>
                  <a:lnTo>
                    <a:pt x="179" y="517"/>
                  </a:lnTo>
                  <a:lnTo>
                    <a:pt x="194" y="523"/>
                  </a:lnTo>
                  <a:lnTo>
                    <a:pt x="208" y="527"/>
                  </a:lnTo>
                  <a:lnTo>
                    <a:pt x="224" y="529"/>
                  </a:lnTo>
                  <a:lnTo>
                    <a:pt x="240" y="530"/>
                  </a:lnTo>
                  <a:lnTo>
                    <a:pt x="249" y="529"/>
                  </a:lnTo>
                  <a:lnTo>
                    <a:pt x="258" y="529"/>
                  </a:lnTo>
                  <a:lnTo>
                    <a:pt x="266" y="528"/>
                  </a:lnTo>
                  <a:lnTo>
                    <a:pt x="274" y="526"/>
                  </a:lnTo>
                  <a:lnTo>
                    <a:pt x="283" y="524"/>
                  </a:lnTo>
                  <a:lnTo>
                    <a:pt x="292" y="521"/>
                  </a:lnTo>
                  <a:lnTo>
                    <a:pt x="299" y="518"/>
                  </a:lnTo>
                  <a:lnTo>
                    <a:pt x="307" y="514"/>
                  </a:lnTo>
                  <a:lnTo>
                    <a:pt x="322" y="506"/>
                  </a:lnTo>
                  <a:lnTo>
                    <a:pt x="337" y="495"/>
                  </a:lnTo>
                  <a:lnTo>
                    <a:pt x="350" y="483"/>
                  </a:lnTo>
                  <a:lnTo>
                    <a:pt x="363" y="468"/>
                  </a:lnTo>
                  <a:lnTo>
                    <a:pt x="413" y="525"/>
                  </a:lnTo>
                  <a:close/>
                </a:path>
              </a:pathLst>
            </a:custGeom>
            <a:solidFill>
              <a:srgbClr val="A82926"/>
            </a:solidFill>
            <a:ln w="9525">
              <a:noFill/>
              <a:round/>
              <a:headEnd/>
              <a:tailEnd/>
            </a:ln>
          </p:spPr>
          <p:txBody>
            <a:bodyPr/>
            <a:lstStyle/>
            <a:p>
              <a:endParaRPr lang="en-US"/>
            </a:p>
          </p:txBody>
        </p:sp>
        <p:sp>
          <p:nvSpPr>
            <p:cNvPr id="1044" name="Freeform 77"/>
            <p:cNvSpPr>
              <a:spLocks/>
            </p:cNvSpPr>
            <p:nvPr userDrawn="1"/>
          </p:nvSpPr>
          <p:spPr bwMode="auto">
            <a:xfrm>
              <a:off x="1282" y="1604"/>
              <a:ext cx="75" cy="140"/>
            </a:xfrm>
            <a:custGeom>
              <a:avLst/>
              <a:gdLst>
                <a:gd name="T0" fmla="*/ 10 w 449"/>
                <a:gd name="T1" fmla="*/ 12 h 842"/>
                <a:gd name="T2" fmla="*/ 10 w 449"/>
                <a:gd name="T3" fmla="*/ 11 h 842"/>
                <a:gd name="T4" fmla="*/ 10 w 449"/>
                <a:gd name="T5" fmla="*/ 11 h 842"/>
                <a:gd name="T6" fmla="*/ 10 w 449"/>
                <a:gd name="T7" fmla="*/ 10 h 842"/>
                <a:gd name="T8" fmla="*/ 10 w 449"/>
                <a:gd name="T9" fmla="*/ 10 h 842"/>
                <a:gd name="T10" fmla="*/ 9 w 449"/>
                <a:gd name="T11" fmla="*/ 10 h 842"/>
                <a:gd name="T12" fmla="*/ 9 w 449"/>
                <a:gd name="T13" fmla="*/ 9 h 842"/>
                <a:gd name="T14" fmla="*/ 8 w 449"/>
                <a:gd name="T15" fmla="*/ 9 h 842"/>
                <a:gd name="T16" fmla="*/ 8 w 449"/>
                <a:gd name="T17" fmla="*/ 9 h 842"/>
                <a:gd name="T18" fmla="*/ 7 w 449"/>
                <a:gd name="T19" fmla="*/ 9 h 842"/>
                <a:gd name="T20" fmla="*/ 6 w 449"/>
                <a:gd name="T21" fmla="*/ 9 h 842"/>
                <a:gd name="T22" fmla="*/ 6 w 449"/>
                <a:gd name="T23" fmla="*/ 10 h 842"/>
                <a:gd name="T24" fmla="*/ 5 w 449"/>
                <a:gd name="T25" fmla="*/ 10 h 842"/>
                <a:gd name="T26" fmla="*/ 5 w 449"/>
                <a:gd name="T27" fmla="*/ 10 h 842"/>
                <a:gd name="T28" fmla="*/ 4 w 449"/>
                <a:gd name="T29" fmla="*/ 11 h 842"/>
                <a:gd name="T30" fmla="*/ 4 w 449"/>
                <a:gd name="T31" fmla="*/ 11 h 842"/>
                <a:gd name="T32" fmla="*/ 3 w 449"/>
                <a:gd name="T33" fmla="*/ 12 h 842"/>
                <a:gd name="T34" fmla="*/ 1 w 449"/>
                <a:gd name="T35" fmla="*/ 23 h 842"/>
                <a:gd name="T36" fmla="*/ 1 w 449"/>
                <a:gd name="T37" fmla="*/ 3 h 842"/>
                <a:gd name="T38" fmla="*/ 0 w 449"/>
                <a:gd name="T39" fmla="*/ 2 h 842"/>
                <a:gd name="T40" fmla="*/ 0 w 449"/>
                <a:gd name="T41" fmla="*/ 1 h 842"/>
                <a:gd name="T42" fmla="*/ 0 w 449"/>
                <a:gd name="T43" fmla="*/ 0 h 842"/>
                <a:gd name="T44" fmla="*/ 3 w 449"/>
                <a:gd name="T45" fmla="*/ 0 h 842"/>
                <a:gd name="T46" fmla="*/ 3 w 449"/>
                <a:gd name="T47" fmla="*/ 0 h 842"/>
                <a:gd name="T48" fmla="*/ 3 w 449"/>
                <a:gd name="T49" fmla="*/ 1 h 842"/>
                <a:gd name="T50" fmla="*/ 3 w 449"/>
                <a:gd name="T51" fmla="*/ 2 h 842"/>
                <a:gd name="T52" fmla="*/ 3 w 449"/>
                <a:gd name="T53" fmla="*/ 4 h 842"/>
                <a:gd name="T54" fmla="*/ 3 w 449"/>
                <a:gd name="T55" fmla="*/ 8 h 842"/>
                <a:gd name="T56" fmla="*/ 3 w 449"/>
                <a:gd name="T57" fmla="*/ 9 h 842"/>
                <a:gd name="T58" fmla="*/ 3 w 449"/>
                <a:gd name="T59" fmla="*/ 9 h 842"/>
                <a:gd name="T60" fmla="*/ 3 w 449"/>
                <a:gd name="T61" fmla="*/ 9 h 842"/>
                <a:gd name="T62" fmla="*/ 5 w 449"/>
                <a:gd name="T63" fmla="*/ 8 h 842"/>
                <a:gd name="T64" fmla="*/ 6 w 449"/>
                <a:gd name="T65" fmla="*/ 8 h 842"/>
                <a:gd name="T66" fmla="*/ 6 w 449"/>
                <a:gd name="T67" fmla="*/ 7 h 842"/>
                <a:gd name="T68" fmla="*/ 7 w 449"/>
                <a:gd name="T69" fmla="*/ 7 h 842"/>
                <a:gd name="T70" fmla="*/ 8 w 449"/>
                <a:gd name="T71" fmla="*/ 7 h 842"/>
                <a:gd name="T72" fmla="*/ 9 w 449"/>
                <a:gd name="T73" fmla="*/ 7 h 842"/>
                <a:gd name="T74" fmla="*/ 9 w 449"/>
                <a:gd name="T75" fmla="*/ 7 h 842"/>
                <a:gd name="T76" fmla="*/ 10 w 449"/>
                <a:gd name="T77" fmla="*/ 7 h 842"/>
                <a:gd name="T78" fmla="*/ 11 w 449"/>
                <a:gd name="T79" fmla="*/ 8 h 842"/>
                <a:gd name="T80" fmla="*/ 11 w 449"/>
                <a:gd name="T81" fmla="*/ 8 h 842"/>
                <a:gd name="T82" fmla="*/ 12 w 449"/>
                <a:gd name="T83" fmla="*/ 8 h 842"/>
                <a:gd name="T84" fmla="*/ 12 w 449"/>
                <a:gd name="T85" fmla="*/ 9 h 842"/>
                <a:gd name="T86" fmla="*/ 12 w 449"/>
                <a:gd name="T87" fmla="*/ 9 h 842"/>
                <a:gd name="T88" fmla="*/ 12 w 449"/>
                <a:gd name="T89" fmla="*/ 10 h 842"/>
                <a:gd name="T90" fmla="*/ 12 w 449"/>
                <a:gd name="T91" fmla="*/ 10 h 842"/>
                <a:gd name="T92" fmla="*/ 13 w 449"/>
                <a:gd name="T93" fmla="*/ 11 h 842"/>
                <a:gd name="T94" fmla="*/ 13 w 449"/>
                <a:gd name="T95" fmla="*/ 11 h 842"/>
                <a:gd name="T96" fmla="*/ 13 w 449"/>
                <a:gd name="T97" fmla="*/ 23 h 8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49" h="842">
                  <a:moveTo>
                    <a:pt x="360" y="842"/>
                  </a:moveTo>
                  <a:lnTo>
                    <a:pt x="360" y="445"/>
                  </a:lnTo>
                  <a:lnTo>
                    <a:pt x="360" y="430"/>
                  </a:lnTo>
                  <a:lnTo>
                    <a:pt x="359" y="417"/>
                  </a:lnTo>
                  <a:lnTo>
                    <a:pt x="358" y="404"/>
                  </a:lnTo>
                  <a:lnTo>
                    <a:pt x="356" y="394"/>
                  </a:lnTo>
                  <a:lnTo>
                    <a:pt x="353" y="384"/>
                  </a:lnTo>
                  <a:lnTo>
                    <a:pt x="349" y="375"/>
                  </a:lnTo>
                  <a:lnTo>
                    <a:pt x="344" y="367"/>
                  </a:lnTo>
                  <a:lnTo>
                    <a:pt x="339" y="360"/>
                  </a:lnTo>
                  <a:lnTo>
                    <a:pt x="333" y="355"/>
                  </a:lnTo>
                  <a:lnTo>
                    <a:pt x="327" y="351"/>
                  </a:lnTo>
                  <a:lnTo>
                    <a:pt x="319" y="347"/>
                  </a:lnTo>
                  <a:lnTo>
                    <a:pt x="311" y="344"/>
                  </a:lnTo>
                  <a:lnTo>
                    <a:pt x="302" y="341"/>
                  </a:lnTo>
                  <a:lnTo>
                    <a:pt x="293" y="339"/>
                  </a:lnTo>
                  <a:lnTo>
                    <a:pt x="283" y="338"/>
                  </a:lnTo>
                  <a:lnTo>
                    <a:pt x="272" y="337"/>
                  </a:lnTo>
                  <a:lnTo>
                    <a:pt x="261" y="338"/>
                  </a:lnTo>
                  <a:lnTo>
                    <a:pt x="251" y="339"/>
                  </a:lnTo>
                  <a:lnTo>
                    <a:pt x="240" y="341"/>
                  </a:lnTo>
                  <a:lnTo>
                    <a:pt x="230" y="344"/>
                  </a:lnTo>
                  <a:lnTo>
                    <a:pt x="219" y="347"/>
                  </a:lnTo>
                  <a:lnTo>
                    <a:pt x="208" y="351"/>
                  </a:lnTo>
                  <a:lnTo>
                    <a:pt x="197" y="356"/>
                  </a:lnTo>
                  <a:lnTo>
                    <a:pt x="187" y="362"/>
                  </a:lnTo>
                  <a:lnTo>
                    <a:pt x="176" y="369"/>
                  </a:lnTo>
                  <a:lnTo>
                    <a:pt x="164" y="377"/>
                  </a:lnTo>
                  <a:lnTo>
                    <a:pt x="154" y="385"/>
                  </a:lnTo>
                  <a:lnTo>
                    <a:pt x="143" y="394"/>
                  </a:lnTo>
                  <a:lnTo>
                    <a:pt x="134" y="403"/>
                  </a:lnTo>
                  <a:lnTo>
                    <a:pt x="124" y="413"/>
                  </a:lnTo>
                  <a:lnTo>
                    <a:pt x="114" y="423"/>
                  </a:lnTo>
                  <a:lnTo>
                    <a:pt x="105" y="434"/>
                  </a:lnTo>
                  <a:lnTo>
                    <a:pt x="105" y="842"/>
                  </a:lnTo>
                  <a:lnTo>
                    <a:pt x="15" y="842"/>
                  </a:lnTo>
                  <a:lnTo>
                    <a:pt x="15" y="134"/>
                  </a:lnTo>
                  <a:lnTo>
                    <a:pt x="15" y="108"/>
                  </a:lnTo>
                  <a:lnTo>
                    <a:pt x="13" y="85"/>
                  </a:lnTo>
                  <a:lnTo>
                    <a:pt x="11" y="65"/>
                  </a:lnTo>
                  <a:lnTo>
                    <a:pt x="8" y="47"/>
                  </a:lnTo>
                  <a:lnTo>
                    <a:pt x="5" y="34"/>
                  </a:lnTo>
                  <a:lnTo>
                    <a:pt x="2" y="25"/>
                  </a:lnTo>
                  <a:lnTo>
                    <a:pt x="1" y="19"/>
                  </a:lnTo>
                  <a:lnTo>
                    <a:pt x="0" y="17"/>
                  </a:lnTo>
                  <a:lnTo>
                    <a:pt x="90" y="0"/>
                  </a:lnTo>
                  <a:lnTo>
                    <a:pt x="91" y="2"/>
                  </a:lnTo>
                  <a:lnTo>
                    <a:pt x="92" y="9"/>
                  </a:lnTo>
                  <a:lnTo>
                    <a:pt x="94" y="20"/>
                  </a:lnTo>
                  <a:lnTo>
                    <a:pt x="98" y="35"/>
                  </a:lnTo>
                  <a:lnTo>
                    <a:pt x="101" y="55"/>
                  </a:lnTo>
                  <a:lnTo>
                    <a:pt x="103" y="78"/>
                  </a:lnTo>
                  <a:lnTo>
                    <a:pt x="105" y="105"/>
                  </a:lnTo>
                  <a:lnTo>
                    <a:pt x="105" y="136"/>
                  </a:lnTo>
                  <a:lnTo>
                    <a:pt x="105" y="270"/>
                  </a:lnTo>
                  <a:lnTo>
                    <a:pt x="105" y="283"/>
                  </a:lnTo>
                  <a:lnTo>
                    <a:pt x="105" y="297"/>
                  </a:lnTo>
                  <a:lnTo>
                    <a:pt x="104" y="310"/>
                  </a:lnTo>
                  <a:lnTo>
                    <a:pt x="103" y="322"/>
                  </a:lnTo>
                  <a:lnTo>
                    <a:pt x="102" y="341"/>
                  </a:lnTo>
                  <a:lnTo>
                    <a:pt x="102" y="347"/>
                  </a:lnTo>
                  <a:lnTo>
                    <a:pt x="122" y="330"/>
                  </a:lnTo>
                  <a:lnTo>
                    <a:pt x="143" y="313"/>
                  </a:lnTo>
                  <a:lnTo>
                    <a:pt x="165" y="298"/>
                  </a:lnTo>
                  <a:lnTo>
                    <a:pt x="189" y="284"/>
                  </a:lnTo>
                  <a:lnTo>
                    <a:pt x="201" y="278"/>
                  </a:lnTo>
                  <a:lnTo>
                    <a:pt x="214" y="272"/>
                  </a:lnTo>
                  <a:lnTo>
                    <a:pt x="226" y="268"/>
                  </a:lnTo>
                  <a:lnTo>
                    <a:pt x="239" y="263"/>
                  </a:lnTo>
                  <a:lnTo>
                    <a:pt x="252" y="260"/>
                  </a:lnTo>
                  <a:lnTo>
                    <a:pt x="265" y="258"/>
                  </a:lnTo>
                  <a:lnTo>
                    <a:pt x="279" y="257"/>
                  </a:lnTo>
                  <a:lnTo>
                    <a:pt x="293" y="256"/>
                  </a:lnTo>
                  <a:lnTo>
                    <a:pt x="306" y="257"/>
                  </a:lnTo>
                  <a:lnTo>
                    <a:pt x="318" y="258"/>
                  </a:lnTo>
                  <a:lnTo>
                    <a:pt x="330" y="260"/>
                  </a:lnTo>
                  <a:lnTo>
                    <a:pt x="342" y="263"/>
                  </a:lnTo>
                  <a:lnTo>
                    <a:pt x="353" y="267"/>
                  </a:lnTo>
                  <a:lnTo>
                    <a:pt x="364" y="272"/>
                  </a:lnTo>
                  <a:lnTo>
                    <a:pt x="375" y="277"/>
                  </a:lnTo>
                  <a:lnTo>
                    <a:pt x="386" y="282"/>
                  </a:lnTo>
                  <a:lnTo>
                    <a:pt x="396" y="289"/>
                  </a:lnTo>
                  <a:lnTo>
                    <a:pt x="405" y="296"/>
                  </a:lnTo>
                  <a:lnTo>
                    <a:pt x="413" y="303"/>
                  </a:lnTo>
                  <a:lnTo>
                    <a:pt x="420" y="311"/>
                  </a:lnTo>
                  <a:lnTo>
                    <a:pt x="427" y="320"/>
                  </a:lnTo>
                  <a:lnTo>
                    <a:pt x="432" y="328"/>
                  </a:lnTo>
                  <a:lnTo>
                    <a:pt x="436" y="338"/>
                  </a:lnTo>
                  <a:lnTo>
                    <a:pt x="440" y="347"/>
                  </a:lnTo>
                  <a:lnTo>
                    <a:pt x="443" y="356"/>
                  </a:lnTo>
                  <a:lnTo>
                    <a:pt x="445" y="365"/>
                  </a:lnTo>
                  <a:lnTo>
                    <a:pt x="446" y="374"/>
                  </a:lnTo>
                  <a:lnTo>
                    <a:pt x="447" y="383"/>
                  </a:lnTo>
                  <a:lnTo>
                    <a:pt x="448" y="392"/>
                  </a:lnTo>
                  <a:lnTo>
                    <a:pt x="449" y="403"/>
                  </a:lnTo>
                  <a:lnTo>
                    <a:pt x="449" y="416"/>
                  </a:lnTo>
                  <a:lnTo>
                    <a:pt x="449" y="431"/>
                  </a:lnTo>
                  <a:lnTo>
                    <a:pt x="449" y="842"/>
                  </a:lnTo>
                  <a:lnTo>
                    <a:pt x="360" y="842"/>
                  </a:lnTo>
                  <a:close/>
                </a:path>
              </a:pathLst>
            </a:custGeom>
            <a:solidFill>
              <a:srgbClr val="A82926"/>
            </a:solidFill>
            <a:ln w="9525">
              <a:noFill/>
              <a:round/>
              <a:headEnd/>
              <a:tailEnd/>
            </a:ln>
          </p:spPr>
          <p:txBody>
            <a:bodyPr/>
            <a:lstStyle/>
            <a:p>
              <a:endParaRPr lang="en-US"/>
            </a:p>
          </p:txBody>
        </p:sp>
        <p:sp>
          <p:nvSpPr>
            <p:cNvPr id="1045" name="Freeform 78"/>
            <p:cNvSpPr>
              <a:spLocks noEditPoints="1"/>
            </p:cNvSpPr>
            <p:nvPr userDrawn="1"/>
          </p:nvSpPr>
          <p:spPr bwMode="auto">
            <a:xfrm>
              <a:off x="1385" y="1646"/>
              <a:ext cx="77" cy="100"/>
            </a:xfrm>
            <a:custGeom>
              <a:avLst/>
              <a:gdLst>
                <a:gd name="T0" fmla="*/ 10 w 462"/>
                <a:gd name="T1" fmla="*/ 6 h 601"/>
                <a:gd name="T2" fmla="*/ 10 w 462"/>
                <a:gd name="T3" fmla="*/ 4 h 601"/>
                <a:gd name="T4" fmla="*/ 10 w 462"/>
                <a:gd name="T5" fmla="*/ 3 h 601"/>
                <a:gd name="T6" fmla="*/ 9 w 462"/>
                <a:gd name="T7" fmla="*/ 2 h 601"/>
                <a:gd name="T8" fmla="*/ 8 w 462"/>
                <a:gd name="T9" fmla="*/ 2 h 601"/>
                <a:gd name="T10" fmla="*/ 6 w 462"/>
                <a:gd name="T11" fmla="*/ 2 h 601"/>
                <a:gd name="T12" fmla="*/ 5 w 462"/>
                <a:gd name="T13" fmla="*/ 2 h 601"/>
                <a:gd name="T14" fmla="*/ 4 w 462"/>
                <a:gd name="T15" fmla="*/ 3 h 601"/>
                <a:gd name="T16" fmla="*/ 4 w 462"/>
                <a:gd name="T17" fmla="*/ 4 h 601"/>
                <a:gd name="T18" fmla="*/ 3 w 462"/>
                <a:gd name="T19" fmla="*/ 5 h 601"/>
                <a:gd name="T20" fmla="*/ 3 w 462"/>
                <a:gd name="T21" fmla="*/ 7 h 601"/>
                <a:gd name="T22" fmla="*/ 3 w 462"/>
                <a:gd name="T23" fmla="*/ 9 h 601"/>
                <a:gd name="T24" fmla="*/ 3 w 462"/>
                <a:gd name="T25" fmla="*/ 11 h 601"/>
                <a:gd name="T26" fmla="*/ 3 w 462"/>
                <a:gd name="T27" fmla="*/ 12 h 601"/>
                <a:gd name="T28" fmla="*/ 4 w 462"/>
                <a:gd name="T29" fmla="*/ 13 h 601"/>
                <a:gd name="T30" fmla="*/ 4 w 462"/>
                <a:gd name="T31" fmla="*/ 13 h 601"/>
                <a:gd name="T32" fmla="*/ 5 w 462"/>
                <a:gd name="T33" fmla="*/ 14 h 601"/>
                <a:gd name="T34" fmla="*/ 6 w 462"/>
                <a:gd name="T35" fmla="*/ 14 h 601"/>
                <a:gd name="T36" fmla="*/ 7 w 462"/>
                <a:gd name="T37" fmla="*/ 14 h 601"/>
                <a:gd name="T38" fmla="*/ 8 w 462"/>
                <a:gd name="T39" fmla="*/ 15 h 601"/>
                <a:gd name="T40" fmla="*/ 9 w 462"/>
                <a:gd name="T41" fmla="*/ 14 h 601"/>
                <a:gd name="T42" fmla="*/ 11 w 462"/>
                <a:gd name="T43" fmla="*/ 14 h 601"/>
                <a:gd name="T44" fmla="*/ 13 w 462"/>
                <a:gd name="T45" fmla="*/ 15 h 601"/>
                <a:gd name="T46" fmla="*/ 12 w 462"/>
                <a:gd name="T47" fmla="*/ 15 h 601"/>
                <a:gd name="T48" fmla="*/ 11 w 462"/>
                <a:gd name="T49" fmla="*/ 16 h 601"/>
                <a:gd name="T50" fmla="*/ 10 w 462"/>
                <a:gd name="T51" fmla="*/ 16 h 601"/>
                <a:gd name="T52" fmla="*/ 9 w 462"/>
                <a:gd name="T53" fmla="*/ 16 h 601"/>
                <a:gd name="T54" fmla="*/ 8 w 462"/>
                <a:gd name="T55" fmla="*/ 17 h 601"/>
                <a:gd name="T56" fmla="*/ 6 w 462"/>
                <a:gd name="T57" fmla="*/ 17 h 601"/>
                <a:gd name="T58" fmla="*/ 5 w 462"/>
                <a:gd name="T59" fmla="*/ 16 h 601"/>
                <a:gd name="T60" fmla="*/ 4 w 462"/>
                <a:gd name="T61" fmla="*/ 16 h 601"/>
                <a:gd name="T62" fmla="*/ 3 w 462"/>
                <a:gd name="T63" fmla="*/ 16 h 601"/>
                <a:gd name="T64" fmla="*/ 2 w 462"/>
                <a:gd name="T65" fmla="*/ 15 h 601"/>
                <a:gd name="T66" fmla="*/ 2 w 462"/>
                <a:gd name="T67" fmla="*/ 14 h 601"/>
                <a:gd name="T68" fmla="*/ 1 w 462"/>
                <a:gd name="T69" fmla="*/ 13 h 601"/>
                <a:gd name="T70" fmla="*/ 1 w 462"/>
                <a:gd name="T71" fmla="*/ 12 h 601"/>
                <a:gd name="T72" fmla="*/ 0 w 462"/>
                <a:gd name="T73" fmla="*/ 11 h 601"/>
                <a:gd name="T74" fmla="*/ 0 w 462"/>
                <a:gd name="T75" fmla="*/ 10 h 601"/>
                <a:gd name="T76" fmla="*/ 0 w 462"/>
                <a:gd name="T77" fmla="*/ 8 h 601"/>
                <a:gd name="T78" fmla="*/ 0 w 462"/>
                <a:gd name="T79" fmla="*/ 7 h 601"/>
                <a:gd name="T80" fmla="*/ 0 w 462"/>
                <a:gd name="T81" fmla="*/ 5 h 601"/>
                <a:gd name="T82" fmla="*/ 1 w 462"/>
                <a:gd name="T83" fmla="*/ 4 h 601"/>
                <a:gd name="T84" fmla="*/ 1 w 462"/>
                <a:gd name="T85" fmla="*/ 3 h 601"/>
                <a:gd name="T86" fmla="*/ 2 w 462"/>
                <a:gd name="T87" fmla="*/ 2 h 601"/>
                <a:gd name="T88" fmla="*/ 3 w 462"/>
                <a:gd name="T89" fmla="*/ 2 h 601"/>
                <a:gd name="T90" fmla="*/ 3 w 462"/>
                <a:gd name="T91" fmla="*/ 1 h 601"/>
                <a:gd name="T92" fmla="*/ 4 w 462"/>
                <a:gd name="T93" fmla="*/ 0 h 601"/>
                <a:gd name="T94" fmla="*/ 5 w 462"/>
                <a:gd name="T95" fmla="*/ 0 h 601"/>
                <a:gd name="T96" fmla="*/ 6 w 462"/>
                <a:gd name="T97" fmla="*/ 0 h 601"/>
                <a:gd name="T98" fmla="*/ 7 w 462"/>
                <a:gd name="T99" fmla="*/ 0 h 601"/>
                <a:gd name="T100" fmla="*/ 8 w 462"/>
                <a:gd name="T101" fmla="*/ 0 h 601"/>
                <a:gd name="T102" fmla="*/ 9 w 462"/>
                <a:gd name="T103" fmla="*/ 0 h 601"/>
                <a:gd name="T104" fmla="*/ 10 w 462"/>
                <a:gd name="T105" fmla="*/ 1 h 601"/>
                <a:gd name="T106" fmla="*/ 10 w 462"/>
                <a:gd name="T107" fmla="*/ 1 h 601"/>
                <a:gd name="T108" fmla="*/ 11 w 462"/>
                <a:gd name="T109" fmla="*/ 2 h 601"/>
                <a:gd name="T110" fmla="*/ 12 w 462"/>
                <a:gd name="T111" fmla="*/ 2 h 601"/>
                <a:gd name="T112" fmla="*/ 12 w 462"/>
                <a:gd name="T113" fmla="*/ 3 h 601"/>
                <a:gd name="T114" fmla="*/ 13 w 462"/>
                <a:gd name="T115" fmla="*/ 5 h 601"/>
                <a:gd name="T116" fmla="*/ 13 w 462"/>
                <a:gd name="T117" fmla="*/ 6 h 601"/>
                <a:gd name="T118" fmla="*/ 13 w 462"/>
                <a:gd name="T119" fmla="*/ 8 h 601"/>
                <a:gd name="T120" fmla="*/ 3 w 462"/>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2" h="601">
                  <a:moveTo>
                    <a:pt x="366" y="249"/>
                  </a:moveTo>
                  <a:lnTo>
                    <a:pt x="365" y="227"/>
                  </a:lnTo>
                  <a:lnTo>
                    <a:pt x="364" y="206"/>
                  </a:lnTo>
                  <a:lnTo>
                    <a:pt x="361" y="188"/>
                  </a:lnTo>
                  <a:lnTo>
                    <a:pt x="359" y="172"/>
                  </a:lnTo>
                  <a:lnTo>
                    <a:pt x="355" y="158"/>
                  </a:lnTo>
                  <a:lnTo>
                    <a:pt x="351" y="145"/>
                  </a:lnTo>
                  <a:lnTo>
                    <a:pt x="346" y="133"/>
                  </a:lnTo>
                  <a:lnTo>
                    <a:pt x="340" y="122"/>
                  </a:lnTo>
                  <a:lnTo>
                    <a:pt x="332" y="110"/>
                  </a:lnTo>
                  <a:lnTo>
                    <a:pt x="322" y="100"/>
                  </a:lnTo>
                  <a:lnTo>
                    <a:pt x="310" y="92"/>
                  </a:lnTo>
                  <a:lnTo>
                    <a:pt x="298" y="84"/>
                  </a:lnTo>
                  <a:lnTo>
                    <a:pt x="283" y="78"/>
                  </a:lnTo>
                  <a:lnTo>
                    <a:pt x="268" y="74"/>
                  </a:lnTo>
                  <a:lnTo>
                    <a:pt x="252" y="71"/>
                  </a:lnTo>
                  <a:lnTo>
                    <a:pt x="236" y="71"/>
                  </a:lnTo>
                  <a:lnTo>
                    <a:pt x="221" y="71"/>
                  </a:lnTo>
                  <a:lnTo>
                    <a:pt x="207" y="73"/>
                  </a:lnTo>
                  <a:lnTo>
                    <a:pt x="194" y="77"/>
                  </a:lnTo>
                  <a:lnTo>
                    <a:pt x="181" y="82"/>
                  </a:lnTo>
                  <a:lnTo>
                    <a:pt x="170" y="88"/>
                  </a:lnTo>
                  <a:lnTo>
                    <a:pt x="158" y="95"/>
                  </a:lnTo>
                  <a:lnTo>
                    <a:pt x="149" y="104"/>
                  </a:lnTo>
                  <a:lnTo>
                    <a:pt x="140" y="115"/>
                  </a:lnTo>
                  <a:lnTo>
                    <a:pt x="132" y="128"/>
                  </a:lnTo>
                  <a:lnTo>
                    <a:pt x="126" y="141"/>
                  </a:lnTo>
                  <a:lnTo>
                    <a:pt x="120" y="155"/>
                  </a:lnTo>
                  <a:lnTo>
                    <a:pt x="115" y="171"/>
                  </a:lnTo>
                  <a:lnTo>
                    <a:pt x="111" y="188"/>
                  </a:lnTo>
                  <a:lnTo>
                    <a:pt x="107" y="207"/>
                  </a:lnTo>
                  <a:lnTo>
                    <a:pt x="105" y="228"/>
                  </a:lnTo>
                  <a:lnTo>
                    <a:pt x="104" y="249"/>
                  </a:lnTo>
                  <a:lnTo>
                    <a:pt x="366" y="249"/>
                  </a:lnTo>
                  <a:close/>
                  <a:moveTo>
                    <a:pt x="104" y="317"/>
                  </a:moveTo>
                  <a:lnTo>
                    <a:pt x="104" y="331"/>
                  </a:lnTo>
                  <a:lnTo>
                    <a:pt x="104" y="351"/>
                  </a:lnTo>
                  <a:lnTo>
                    <a:pt x="105" y="369"/>
                  </a:lnTo>
                  <a:lnTo>
                    <a:pt x="107" y="386"/>
                  </a:lnTo>
                  <a:lnTo>
                    <a:pt x="110" y="402"/>
                  </a:lnTo>
                  <a:lnTo>
                    <a:pt x="113" y="417"/>
                  </a:lnTo>
                  <a:lnTo>
                    <a:pt x="118" y="431"/>
                  </a:lnTo>
                  <a:lnTo>
                    <a:pt x="123" y="445"/>
                  </a:lnTo>
                  <a:lnTo>
                    <a:pt x="130" y="457"/>
                  </a:lnTo>
                  <a:lnTo>
                    <a:pt x="136" y="465"/>
                  </a:lnTo>
                  <a:lnTo>
                    <a:pt x="143" y="474"/>
                  </a:lnTo>
                  <a:lnTo>
                    <a:pt x="150" y="481"/>
                  </a:lnTo>
                  <a:lnTo>
                    <a:pt x="157" y="488"/>
                  </a:lnTo>
                  <a:lnTo>
                    <a:pt x="165" y="495"/>
                  </a:lnTo>
                  <a:lnTo>
                    <a:pt x="174" y="500"/>
                  </a:lnTo>
                  <a:lnTo>
                    <a:pt x="183" y="505"/>
                  </a:lnTo>
                  <a:lnTo>
                    <a:pt x="192" y="510"/>
                  </a:lnTo>
                  <a:lnTo>
                    <a:pt x="202" y="514"/>
                  </a:lnTo>
                  <a:lnTo>
                    <a:pt x="211" y="517"/>
                  </a:lnTo>
                  <a:lnTo>
                    <a:pt x="221" y="520"/>
                  </a:lnTo>
                  <a:lnTo>
                    <a:pt x="231" y="522"/>
                  </a:lnTo>
                  <a:lnTo>
                    <a:pt x="241" y="524"/>
                  </a:lnTo>
                  <a:lnTo>
                    <a:pt x="251" y="525"/>
                  </a:lnTo>
                  <a:lnTo>
                    <a:pt x="262" y="526"/>
                  </a:lnTo>
                  <a:lnTo>
                    <a:pt x="274" y="526"/>
                  </a:lnTo>
                  <a:lnTo>
                    <a:pt x="293" y="525"/>
                  </a:lnTo>
                  <a:lnTo>
                    <a:pt x="313" y="523"/>
                  </a:lnTo>
                  <a:lnTo>
                    <a:pt x="331" y="519"/>
                  </a:lnTo>
                  <a:lnTo>
                    <a:pt x="349" y="513"/>
                  </a:lnTo>
                  <a:lnTo>
                    <a:pt x="366" y="505"/>
                  </a:lnTo>
                  <a:lnTo>
                    <a:pt x="383" y="496"/>
                  </a:lnTo>
                  <a:lnTo>
                    <a:pt x="399" y="485"/>
                  </a:lnTo>
                  <a:lnTo>
                    <a:pt x="414" y="473"/>
                  </a:lnTo>
                  <a:lnTo>
                    <a:pt x="448" y="530"/>
                  </a:lnTo>
                  <a:lnTo>
                    <a:pt x="438" y="538"/>
                  </a:lnTo>
                  <a:lnTo>
                    <a:pt x="428" y="547"/>
                  </a:lnTo>
                  <a:lnTo>
                    <a:pt x="418" y="554"/>
                  </a:lnTo>
                  <a:lnTo>
                    <a:pt x="407" y="561"/>
                  </a:lnTo>
                  <a:lnTo>
                    <a:pt x="396" y="567"/>
                  </a:lnTo>
                  <a:lnTo>
                    <a:pt x="385" y="573"/>
                  </a:lnTo>
                  <a:lnTo>
                    <a:pt x="373" y="578"/>
                  </a:lnTo>
                  <a:lnTo>
                    <a:pt x="360" y="583"/>
                  </a:lnTo>
                  <a:lnTo>
                    <a:pt x="347" y="587"/>
                  </a:lnTo>
                  <a:lnTo>
                    <a:pt x="335" y="591"/>
                  </a:lnTo>
                  <a:lnTo>
                    <a:pt x="322" y="594"/>
                  </a:lnTo>
                  <a:lnTo>
                    <a:pt x="309" y="597"/>
                  </a:lnTo>
                  <a:lnTo>
                    <a:pt x="296" y="599"/>
                  </a:lnTo>
                  <a:lnTo>
                    <a:pt x="282" y="600"/>
                  </a:lnTo>
                  <a:lnTo>
                    <a:pt x="268" y="601"/>
                  </a:lnTo>
                  <a:lnTo>
                    <a:pt x="254" y="601"/>
                  </a:lnTo>
                  <a:lnTo>
                    <a:pt x="240" y="601"/>
                  </a:lnTo>
                  <a:lnTo>
                    <a:pt x="225" y="600"/>
                  </a:lnTo>
                  <a:lnTo>
                    <a:pt x="212" y="599"/>
                  </a:lnTo>
                  <a:lnTo>
                    <a:pt x="198" y="596"/>
                  </a:lnTo>
                  <a:lnTo>
                    <a:pt x="185" y="594"/>
                  </a:lnTo>
                  <a:lnTo>
                    <a:pt x="173" y="590"/>
                  </a:lnTo>
                  <a:lnTo>
                    <a:pt x="159" y="586"/>
                  </a:lnTo>
                  <a:lnTo>
                    <a:pt x="148" y="581"/>
                  </a:lnTo>
                  <a:lnTo>
                    <a:pt x="136" y="576"/>
                  </a:lnTo>
                  <a:lnTo>
                    <a:pt x="125" y="570"/>
                  </a:lnTo>
                  <a:lnTo>
                    <a:pt x="115" y="563"/>
                  </a:lnTo>
                  <a:lnTo>
                    <a:pt x="105" y="556"/>
                  </a:lnTo>
                  <a:lnTo>
                    <a:pt x="95" y="548"/>
                  </a:lnTo>
                  <a:lnTo>
                    <a:pt x="85" y="540"/>
                  </a:lnTo>
                  <a:lnTo>
                    <a:pt x="77" y="530"/>
                  </a:lnTo>
                  <a:lnTo>
                    <a:pt x="68" y="520"/>
                  </a:lnTo>
                  <a:lnTo>
                    <a:pt x="59" y="510"/>
                  </a:lnTo>
                  <a:lnTo>
                    <a:pt x="51" y="499"/>
                  </a:lnTo>
                  <a:lnTo>
                    <a:pt x="44" y="488"/>
                  </a:lnTo>
                  <a:lnTo>
                    <a:pt x="38" y="476"/>
                  </a:lnTo>
                  <a:lnTo>
                    <a:pt x="32" y="464"/>
                  </a:lnTo>
                  <a:lnTo>
                    <a:pt x="26" y="451"/>
                  </a:lnTo>
                  <a:lnTo>
                    <a:pt x="21" y="438"/>
                  </a:lnTo>
                  <a:lnTo>
                    <a:pt x="17" y="423"/>
                  </a:lnTo>
                  <a:lnTo>
                    <a:pt x="13" y="409"/>
                  </a:lnTo>
                  <a:lnTo>
                    <a:pt x="10" y="395"/>
                  </a:lnTo>
                  <a:lnTo>
                    <a:pt x="7" y="380"/>
                  </a:lnTo>
                  <a:lnTo>
                    <a:pt x="4" y="364"/>
                  </a:lnTo>
                  <a:lnTo>
                    <a:pt x="3" y="348"/>
                  </a:lnTo>
                  <a:lnTo>
                    <a:pt x="1" y="332"/>
                  </a:lnTo>
                  <a:lnTo>
                    <a:pt x="1" y="314"/>
                  </a:lnTo>
                  <a:lnTo>
                    <a:pt x="0" y="296"/>
                  </a:lnTo>
                  <a:lnTo>
                    <a:pt x="1" y="279"/>
                  </a:lnTo>
                  <a:lnTo>
                    <a:pt x="1" y="262"/>
                  </a:lnTo>
                  <a:lnTo>
                    <a:pt x="2" y="245"/>
                  </a:lnTo>
                  <a:lnTo>
                    <a:pt x="4" y="230"/>
                  </a:lnTo>
                  <a:lnTo>
                    <a:pt x="6" y="214"/>
                  </a:lnTo>
                  <a:lnTo>
                    <a:pt x="9" y="200"/>
                  </a:lnTo>
                  <a:lnTo>
                    <a:pt x="12" y="186"/>
                  </a:lnTo>
                  <a:lnTo>
                    <a:pt x="16" y="174"/>
                  </a:lnTo>
                  <a:lnTo>
                    <a:pt x="21" y="161"/>
                  </a:lnTo>
                  <a:lnTo>
                    <a:pt x="25" y="149"/>
                  </a:lnTo>
                  <a:lnTo>
                    <a:pt x="31" y="137"/>
                  </a:lnTo>
                  <a:lnTo>
                    <a:pt x="37" y="126"/>
                  </a:lnTo>
                  <a:lnTo>
                    <a:pt x="44" y="113"/>
                  </a:lnTo>
                  <a:lnTo>
                    <a:pt x="52" y="102"/>
                  </a:lnTo>
                  <a:lnTo>
                    <a:pt x="60" y="91"/>
                  </a:lnTo>
                  <a:lnTo>
                    <a:pt x="70" y="80"/>
                  </a:lnTo>
                  <a:lnTo>
                    <a:pt x="78" y="70"/>
                  </a:lnTo>
                  <a:lnTo>
                    <a:pt x="87" y="61"/>
                  </a:lnTo>
                  <a:lnTo>
                    <a:pt x="96" y="53"/>
                  </a:lnTo>
                  <a:lnTo>
                    <a:pt x="106" y="45"/>
                  </a:lnTo>
                  <a:lnTo>
                    <a:pt x="115" y="38"/>
                  </a:lnTo>
                  <a:lnTo>
                    <a:pt x="125" y="32"/>
                  </a:lnTo>
                  <a:lnTo>
                    <a:pt x="135" y="26"/>
                  </a:lnTo>
                  <a:lnTo>
                    <a:pt x="146" y="21"/>
                  </a:lnTo>
                  <a:lnTo>
                    <a:pt x="157" y="16"/>
                  </a:lnTo>
                  <a:lnTo>
                    <a:pt x="169" y="12"/>
                  </a:lnTo>
                  <a:lnTo>
                    <a:pt x="180" y="8"/>
                  </a:lnTo>
                  <a:lnTo>
                    <a:pt x="192" y="5"/>
                  </a:lnTo>
                  <a:lnTo>
                    <a:pt x="203" y="3"/>
                  </a:lnTo>
                  <a:lnTo>
                    <a:pt x="216" y="1"/>
                  </a:lnTo>
                  <a:lnTo>
                    <a:pt x="228" y="0"/>
                  </a:lnTo>
                  <a:lnTo>
                    <a:pt x="241" y="0"/>
                  </a:lnTo>
                  <a:lnTo>
                    <a:pt x="252" y="0"/>
                  </a:lnTo>
                  <a:lnTo>
                    <a:pt x="264" y="1"/>
                  </a:lnTo>
                  <a:lnTo>
                    <a:pt x="276" y="2"/>
                  </a:lnTo>
                  <a:lnTo>
                    <a:pt x="287" y="4"/>
                  </a:lnTo>
                  <a:lnTo>
                    <a:pt x="297" y="6"/>
                  </a:lnTo>
                  <a:lnTo>
                    <a:pt x="308" y="9"/>
                  </a:lnTo>
                  <a:lnTo>
                    <a:pt x="318" y="13"/>
                  </a:lnTo>
                  <a:lnTo>
                    <a:pt x="327" y="16"/>
                  </a:lnTo>
                  <a:lnTo>
                    <a:pt x="337" y="20"/>
                  </a:lnTo>
                  <a:lnTo>
                    <a:pt x="346" y="25"/>
                  </a:lnTo>
                  <a:lnTo>
                    <a:pt x="355" y="30"/>
                  </a:lnTo>
                  <a:lnTo>
                    <a:pt x="364" y="36"/>
                  </a:lnTo>
                  <a:lnTo>
                    <a:pt x="373" y="42"/>
                  </a:lnTo>
                  <a:lnTo>
                    <a:pt x="381" y="48"/>
                  </a:lnTo>
                  <a:lnTo>
                    <a:pt x="389" y="55"/>
                  </a:lnTo>
                  <a:lnTo>
                    <a:pt x="397" y="63"/>
                  </a:lnTo>
                  <a:lnTo>
                    <a:pt x="405" y="72"/>
                  </a:lnTo>
                  <a:lnTo>
                    <a:pt x="413" y="82"/>
                  </a:lnTo>
                  <a:lnTo>
                    <a:pt x="421" y="92"/>
                  </a:lnTo>
                  <a:lnTo>
                    <a:pt x="427" y="102"/>
                  </a:lnTo>
                  <a:lnTo>
                    <a:pt x="433" y="113"/>
                  </a:lnTo>
                  <a:lnTo>
                    <a:pt x="439" y="126"/>
                  </a:lnTo>
                  <a:lnTo>
                    <a:pt x="443" y="138"/>
                  </a:lnTo>
                  <a:lnTo>
                    <a:pt x="447" y="151"/>
                  </a:lnTo>
                  <a:lnTo>
                    <a:pt x="451" y="166"/>
                  </a:lnTo>
                  <a:lnTo>
                    <a:pt x="454" y="181"/>
                  </a:lnTo>
                  <a:lnTo>
                    <a:pt x="456" y="198"/>
                  </a:lnTo>
                  <a:lnTo>
                    <a:pt x="458" y="215"/>
                  </a:lnTo>
                  <a:lnTo>
                    <a:pt x="460" y="235"/>
                  </a:lnTo>
                  <a:lnTo>
                    <a:pt x="461" y="256"/>
                  </a:lnTo>
                  <a:lnTo>
                    <a:pt x="461" y="279"/>
                  </a:lnTo>
                  <a:lnTo>
                    <a:pt x="462" y="304"/>
                  </a:lnTo>
                  <a:lnTo>
                    <a:pt x="462" y="317"/>
                  </a:lnTo>
                  <a:lnTo>
                    <a:pt x="104" y="317"/>
                  </a:lnTo>
                  <a:close/>
                </a:path>
              </a:pathLst>
            </a:custGeom>
            <a:solidFill>
              <a:srgbClr val="A82926"/>
            </a:solidFill>
            <a:ln w="9525">
              <a:noFill/>
              <a:round/>
              <a:headEnd/>
              <a:tailEnd/>
            </a:ln>
          </p:spPr>
          <p:txBody>
            <a:bodyPr/>
            <a:lstStyle/>
            <a:p>
              <a:endParaRPr lang="en-US"/>
            </a:p>
          </p:txBody>
        </p:sp>
        <p:sp>
          <p:nvSpPr>
            <p:cNvPr id="1046" name="Freeform 79"/>
            <p:cNvSpPr>
              <a:spLocks/>
            </p:cNvSpPr>
            <p:nvPr userDrawn="1"/>
          </p:nvSpPr>
          <p:spPr bwMode="auto">
            <a:xfrm>
              <a:off x="1533" y="1613"/>
              <a:ext cx="70" cy="131"/>
            </a:xfrm>
            <a:custGeom>
              <a:avLst/>
              <a:gdLst>
                <a:gd name="T0" fmla="*/ 11 w 415"/>
                <a:gd name="T1" fmla="*/ 2 h 791"/>
                <a:gd name="T2" fmla="*/ 3 w 415"/>
                <a:gd name="T3" fmla="*/ 2 h 791"/>
                <a:gd name="T4" fmla="*/ 3 w 415"/>
                <a:gd name="T5" fmla="*/ 9 h 791"/>
                <a:gd name="T6" fmla="*/ 10 w 415"/>
                <a:gd name="T7" fmla="*/ 9 h 791"/>
                <a:gd name="T8" fmla="*/ 10 w 415"/>
                <a:gd name="T9" fmla="*/ 11 h 791"/>
                <a:gd name="T10" fmla="*/ 3 w 415"/>
                <a:gd name="T11" fmla="*/ 11 h 791"/>
                <a:gd name="T12" fmla="*/ 3 w 415"/>
                <a:gd name="T13" fmla="*/ 22 h 791"/>
                <a:gd name="T14" fmla="*/ 0 w 415"/>
                <a:gd name="T15" fmla="*/ 22 h 791"/>
                <a:gd name="T16" fmla="*/ 0 w 415"/>
                <a:gd name="T17" fmla="*/ 0 h 791"/>
                <a:gd name="T18" fmla="*/ 12 w 415"/>
                <a:gd name="T19" fmla="*/ 0 h 791"/>
                <a:gd name="T20" fmla="*/ 11 w 415"/>
                <a:gd name="T21" fmla="*/ 2 h 7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15" h="791">
                  <a:moveTo>
                    <a:pt x="400" y="79"/>
                  </a:moveTo>
                  <a:lnTo>
                    <a:pt x="94" y="79"/>
                  </a:lnTo>
                  <a:lnTo>
                    <a:pt x="94" y="339"/>
                  </a:lnTo>
                  <a:lnTo>
                    <a:pt x="348" y="339"/>
                  </a:lnTo>
                  <a:lnTo>
                    <a:pt x="348" y="415"/>
                  </a:lnTo>
                  <a:lnTo>
                    <a:pt x="94" y="415"/>
                  </a:lnTo>
                  <a:lnTo>
                    <a:pt x="94" y="791"/>
                  </a:lnTo>
                  <a:lnTo>
                    <a:pt x="0" y="791"/>
                  </a:lnTo>
                  <a:lnTo>
                    <a:pt x="0" y="0"/>
                  </a:lnTo>
                  <a:lnTo>
                    <a:pt x="415" y="0"/>
                  </a:lnTo>
                  <a:lnTo>
                    <a:pt x="400" y="79"/>
                  </a:lnTo>
                  <a:close/>
                </a:path>
              </a:pathLst>
            </a:custGeom>
            <a:solidFill>
              <a:srgbClr val="A82926"/>
            </a:solidFill>
            <a:ln w="9525">
              <a:noFill/>
              <a:round/>
              <a:headEnd/>
              <a:tailEnd/>
            </a:ln>
          </p:spPr>
          <p:txBody>
            <a:bodyPr/>
            <a:lstStyle/>
            <a:p>
              <a:endParaRPr lang="en-US"/>
            </a:p>
          </p:txBody>
        </p:sp>
        <p:sp>
          <p:nvSpPr>
            <p:cNvPr id="1047" name="Freeform 80"/>
            <p:cNvSpPr>
              <a:spLocks noEditPoints="1"/>
            </p:cNvSpPr>
            <p:nvPr userDrawn="1"/>
          </p:nvSpPr>
          <p:spPr bwMode="auto">
            <a:xfrm>
              <a:off x="1607" y="1646"/>
              <a:ext cx="80" cy="102"/>
            </a:xfrm>
            <a:custGeom>
              <a:avLst/>
              <a:gdLst>
                <a:gd name="T0" fmla="*/ 9 w 475"/>
                <a:gd name="T1" fmla="*/ 8 h 611"/>
                <a:gd name="T2" fmla="*/ 6 w 475"/>
                <a:gd name="T3" fmla="*/ 8 h 611"/>
                <a:gd name="T4" fmla="*/ 4 w 475"/>
                <a:gd name="T5" fmla="*/ 9 h 611"/>
                <a:gd name="T6" fmla="*/ 3 w 475"/>
                <a:gd name="T7" fmla="*/ 10 h 611"/>
                <a:gd name="T8" fmla="*/ 3 w 475"/>
                <a:gd name="T9" fmla="*/ 12 h 611"/>
                <a:gd name="T10" fmla="*/ 3 w 475"/>
                <a:gd name="T11" fmla="*/ 13 h 611"/>
                <a:gd name="T12" fmla="*/ 3 w 475"/>
                <a:gd name="T13" fmla="*/ 14 h 611"/>
                <a:gd name="T14" fmla="*/ 4 w 475"/>
                <a:gd name="T15" fmla="*/ 15 h 611"/>
                <a:gd name="T16" fmla="*/ 5 w 475"/>
                <a:gd name="T17" fmla="*/ 15 h 611"/>
                <a:gd name="T18" fmla="*/ 7 w 475"/>
                <a:gd name="T19" fmla="*/ 15 h 611"/>
                <a:gd name="T20" fmla="*/ 8 w 475"/>
                <a:gd name="T21" fmla="*/ 14 h 611"/>
                <a:gd name="T22" fmla="*/ 9 w 475"/>
                <a:gd name="T23" fmla="*/ 14 h 611"/>
                <a:gd name="T24" fmla="*/ 9 w 475"/>
                <a:gd name="T25" fmla="*/ 13 h 611"/>
                <a:gd name="T26" fmla="*/ 12 w 475"/>
                <a:gd name="T27" fmla="*/ 17 h 611"/>
                <a:gd name="T28" fmla="*/ 11 w 475"/>
                <a:gd name="T29" fmla="*/ 17 h 611"/>
                <a:gd name="T30" fmla="*/ 10 w 475"/>
                <a:gd name="T31" fmla="*/ 16 h 611"/>
                <a:gd name="T32" fmla="*/ 9 w 475"/>
                <a:gd name="T33" fmla="*/ 15 h 611"/>
                <a:gd name="T34" fmla="*/ 8 w 475"/>
                <a:gd name="T35" fmla="*/ 16 h 611"/>
                <a:gd name="T36" fmla="*/ 7 w 475"/>
                <a:gd name="T37" fmla="*/ 17 h 611"/>
                <a:gd name="T38" fmla="*/ 6 w 475"/>
                <a:gd name="T39" fmla="*/ 17 h 611"/>
                <a:gd name="T40" fmla="*/ 4 w 475"/>
                <a:gd name="T41" fmla="*/ 17 h 611"/>
                <a:gd name="T42" fmla="*/ 3 w 475"/>
                <a:gd name="T43" fmla="*/ 17 h 611"/>
                <a:gd name="T44" fmla="*/ 1 w 475"/>
                <a:gd name="T45" fmla="*/ 16 h 611"/>
                <a:gd name="T46" fmla="*/ 0 w 475"/>
                <a:gd name="T47" fmla="*/ 14 h 611"/>
                <a:gd name="T48" fmla="*/ 0 w 475"/>
                <a:gd name="T49" fmla="*/ 13 h 611"/>
                <a:gd name="T50" fmla="*/ 0 w 475"/>
                <a:gd name="T51" fmla="*/ 11 h 611"/>
                <a:gd name="T52" fmla="*/ 1 w 475"/>
                <a:gd name="T53" fmla="*/ 10 h 611"/>
                <a:gd name="T54" fmla="*/ 1 w 475"/>
                <a:gd name="T55" fmla="*/ 9 h 611"/>
                <a:gd name="T56" fmla="*/ 2 w 475"/>
                <a:gd name="T57" fmla="*/ 8 h 611"/>
                <a:gd name="T58" fmla="*/ 3 w 475"/>
                <a:gd name="T59" fmla="*/ 8 h 611"/>
                <a:gd name="T60" fmla="*/ 5 w 475"/>
                <a:gd name="T61" fmla="*/ 7 h 611"/>
                <a:gd name="T62" fmla="*/ 8 w 475"/>
                <a:gd name="T63" fmla="*/ 7 h 611"/>
                <a:gd name="T64" fmla="*/ 10 w 475"/>
                <a:gd name="T65" fmla="*/ 7 h 611"/>
                <a:gd name="T66" fmla="*/ 10 w 475"/>
                <a:gd name="T67" fmla="*/ 5 h 611"/>
                <a:gd name="T68" fmla="*/ 10 w 475"/>
                <a:gd name="T69" fmla="*/ 3 h 611"/>
                <a:gd name="T70" fmla="*/ 9 w 475"/>
                <a:gd name="T71" fmla="*/ 3 h 611"/>
                <a:gd name="T72" fmla="*/ 8 w 475"/>
                <a:gd name="T73" fmla="*/ 2 h 611"/>
                <a:gd name="T74" fmla="*/ 6 w 475"/>
                <a:gd name="T75" fmla="*/ 2 h 611"/>
                <a:gd name="T76" fmla="*/ 5 w 475"/>
                <a:gd name="T77" fmla="*/ 2 h 611"/>
                <a:gd name="T78" fmla="*/ 4 w 475"/>
                <a:gd name="T79" fmla="*/ 3 h 611"/>
                <a:gd name="T80" fmla="*/ 2 w 475"/>
                <a:gd name="T81" fmla="*/ 4 h 611"/>
                <a:gd name="T82" fmla="*/ 1 w 475"/>
                <a:gd name="T83" fmla="*/ 2 h 611"/>
                <a:gd name="T84" fmla="*/ 3 w 475"/>
                <a:gd name="T85" fmla="*/ 1 h 611"/>
                <a:gd name="T86" fmla="*/ 4 w 475"/>
                <a:gd name="T87" fmla="*/ 1 h 611"/>
                <a:gd name="T88" fmla="*/ 6 w 475"/>
                <a:gd name="T89" fmla="*/ 0 h 611"/>
                <a:gd name="T90" fmla="*/ 8 w 475"/>
                <a:gd name="T91" fmla="*/ 0 h 611"/>
                <a:gd name="T92" fmla="*/ 9 w 475"/>
                <a:gd name="T93" fmla="*/ 0 h 611"/>
                <a:gd name="T94" fmla="*/ 11 w 475"/>
                <a:gd name="T95" fmla="*/ 1 h 611"/>
                <a:gd name="T96" fmla="*/ 11 w 475"/>
                <a:gd name="T97" fmla="*/ 2 h 611"/>
                <a:gd name="T98" fmla="*/ 12 w 475"/>
                <a:gd name="T99" fmla="*/ 3 h 611"/>
                <a:gd name="T100" fmla="*/ 12 w 475"/>
                <a:gd name="T101" fmla="*/ 5 h 611"/>
                <a:gd name="T102" fmla="*/ 12 w 475"/>
                <a:gd name="T103" fmla="*/ 11 h 611"/>
                <a:gd name="T104" fmla="*/ 12 w 475"/>
                <a:gd name="T105" fmla="*/ 13 h 611"/>
                <a:gd name="T106" fmla="*/ 12 w 475"/>
                <a:gd name="T107" fmla="*/ 14 h 611"/>
                <a:gd name="T108" fmla="*/ 13 w 475"/>
                <a:gd name="T109" fmla="*/ 15 h 611"/>
                <a:gd name="T110" fmla="*/ 13 w 475"/>
                <a:gd name="T111" fmla="*/ 15 h 6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75" h="611">
                  <a:moveTo>
                    <a:pt x="342" y="297"/>
                  </a:moveTo>
                  <a:lnTo>
                    <a:pt x="331" y="296"/>
                  </a:lnTo>
                  <a:lnTo>
                    <a:pt x="320" y="296"/>
                  </a:lnTo>
                  <a:lnTo>
                    <a:pt x="309" y="295"/>
                  </a:lnTo>
                  <a:lnTo>
                    <a:pt x="297" y="295"/>
                  </a:lnTo>
                  <a:lnTo>
                    <a:pt x="271" y="296"/>
                  </a:lnTo>
                  <a:lnTo>
                    <a:pt x="247" y="297"/>
                  </a:lnTo>
                  <a:lnTo>
                    <a:pt x="225" y="300"/>
                  </a:lnTo>
                  <a:lnTo>
                    <a:pt x="205" y="304"/>
                  </a:lnTo>
                  <a:lnTo>
                    <a:pt x="187" y="309"/>
                  </a:lnTo>
                  <a:lnTo>
                    <a:pt x="171" y="315"/>
                  </a:lnTo>
                  <a:lnTo>
                    <a:pt x="156" y="322"/>
                  </a:lnTo>
                  <a:lnTo>
                    <a:pt x="143" y="331"/>
                  </a:lnTo>
                  <a:lnTo>
                    <a:pt x="133" y="340"/>
                  </a:lnTo>
                  <a:lnTo>
                    <a:pt x="124" y="351"/>
                  </a:lnTo>
                  <a:lnTo>
                    <a:pt x="116" y="362"/>
                  </a:lnTo>
                  <a:lnTo>
                    <a:pt x="110" y="374"/>
                  </a:lnTo>
                  <a:lnTo>
                    <a:pt x="106" y="387"/>
                  </a:lnTo>
                  <a:lnTo>
                    <a:pt x="103" y="401"/>
                  </a:lnTo>
                  <a:lnTo>
                    <a:pt x="101" y="416"/>
                  </a:lnTo>
                  <a:lnTo>
                    <a:pt x="100" y="432"/>
                  </a:lnTo>
                  <a:lnTo>
                    <a:pt x="100" y="445"/>
                  </a:lnTo>
                  <a:lnTo>
                    <a:pt x="102" y="457"/>
                  </a:lnTo>
                  <a:lnTo>
                    <a:pt x="104" y="468"/>
                  </a:lnTo>
                  <a:lnTo>
                    <a:pt x="106" y="478"/>
                  </a:lnTo>
                  <a:lnTo>
                    <a:pt x="110" y="487"/>
                  </a:lnTo>
                  <a:lnTo>
                    <a:pt x="114" y="496"/>
                  </a:lnTo>
                  <a:lnTo>
                    <a:pt x="119" y="504"/>
                  </a:lnTo>
                  <a:lnTo>
                    <a:pt x="125" y="511"/>
                  </a:lnTo>
                  <a:lnTo>
                    <a:pt x="131" y="517"/>
                  </a:lnTo>
                  <a:lnTo>
                    <a:pt x="138" y="522"/>
                  </a:lnTo>
                  <a:lnTo>
                    <a:pt x="146" y="526"/>
                  </a:lnTo>
                  <a:lnTo>
                    <a:pt x="155" y="530"/>
                  </a:lnTo>
                  <a:lnTo>
                    <a:pt x="166" y="533"/>
                  </a:lnTo>
                  <a:lnTo>
                    <a:pt x="176" y="535"/>
                  </a:lnTo>
                  <a:lnTo>
                    <a:pt x="187" y="536"/>
                  </a:lnTo>
                  <a:lnTo>
                    <a:pt x="199" y="537"/>
                  </a:lnTo>
                  <a:lnTo>
                    <a:pt x="210" y="536"/>
                  </a:lnTo>
                  <a:lnTo>
                    <a:pt x="221" y="535"/>
                  </a:lnTo>
                  <a:lnTo>
                    <a:pt x="231" y="533"/>
                  </a:lnTo>
                  <a:lnTo>
                    <a:pt x="241" y="530"/>
                  </a:lnTo>
                  <a:lnTo>
                    <a:pt x="251" y="527"/>
                  </a:lnTo>
                  <a:lnTo>
                    <a:pt x="261" y="523"/>
                  </a:lnTo>
                  <a:lnTo>
                    <a:pt x="272" y="518"/>
                  </a:lnTo>
                  <a:lnTo>
                    <a:pt x="281" y="512"/>
                  </a:lnTo>
                  <a:lnTo>
                    <a:pt x="290" y="506"/>
                  </a:lnTo>
                  <a:lnTo>
                    <a:pt x="299" y="499"/>
                  </a:lnTo>
                  <a:lnTo>
                    <a:pt x="307" y="491"/>
                  </a:lnTo>
                  <a:lnTo>
                    <a:pt x="314" y="484"/>
                  </a:lnTo>
                  <a:lnTo>
                    <a:pt x="321" y="475"/>
                  </a:lnTo>
                  <a:lnTo>
                    <a:pt x="327" y="467"/>
                  </a:lnTo>
                  <a:lnTo>
                    <a:pt x="333" y="457"/>
                  </a:lnTo>
                  <a:lnTo>
                    <a:pt x="338" y="448"/>
                  </a:lnTo>
                  <a:lnTo>
                    <a:pt x="342" y="297"/>
                  </a:lnTo>
                  <a:close/>
                  <a:moveTo>
                    <a:pt x="428" y="611"/>
                  </a:moveTo>
                  <a:lnTo>
                    <a:pt x="421" y="608"/>
                  </a:lnTo>
                  <a:lnTo>
                    <a:pt x="414" y="605"/>
                  </a:lnTo>
                  <a:lnTo>
                    <a:pt x="407" y="602"/>
                  </a:lnTo>
                  <a:lnTo>
                    <a:pt x="401" y="598"/>
                  </a:lnTo>
                  <a:lnTo>
                    <a:pt x="395" y="594"/>
                  </a:lnTo>
                  <a:lnTo>
                    <a:pt x="389" y="589"/>
                  </a:lnTo>
                  <a:lnTo>
                    <a:pt x="384" y="585"/>
                  </a:lnTo>
                  <a:lnTo>
                    <a:pt x="379" y="579"/>
                  </a:lnTo>
                  <a:lnTo>
                    <a:pt x="369" y="568"/>
                  </a:lnTo>
                  <a:lnTo>
                    <a:pt x="361" y="555"/>
                  </a:lnTo>
                  <a:lnTo>
                    <a:pt x="354" y="542"/>
                  </a:lnTo>
                  <a:lnTo>
                    <a:pt x="350" y="526"/>
                  </a:lnTo>
                  <a:lnTo>
                    <a:pt x="329" y="546"/>
                  </a:lnTo>
                  <a:lnTo>
                    <a:pt x="310" y="562"/>
                  </a:lnTo>
                  <a:lnTo>
                    <a:pt x="300" y="569"/>
                  </a:lnTo>
                  <a:lnTo>
                    <a:pt x="290" y="576"/>
                  </a:lnTo>
                  <a:lnTo>
                    <a:pt x="281" y="581"/>
                  </a:lnTo>
                  <a:lnTo>
                    <a:pt x="272" y="586"/>
                  </a:lnTo>
                  <a:lnTo>
                    <a:pt x="261" y="590"/>
                  </a:lnTo>
                  <a:lnTo>
                    <a:pt x="251" y="594"/>
                  </a:lnTo>
                  <a:lnTo>
                    <a:pt x="241" y="597"/>
                  </a:lnTo>
                  <a:lnTo>
                    <a:pt x="230" y="599"/>
                  </a:lnTo>
                  <a:lnTo>
                    <a:pt x="219" y="601"/>
                  </a:lnTo>
                  <a:lnTo>
                    <a:pt x="208" y="603"/>
                  </a:lnTo>
                  <a:lnTo>
                    <a:pt x="196" y="603"/>
                  </a:lnTo>
                  <a:lnTo>
                    <a:pt x="184" y="604"/>
                  </a:lnTo>
                  <a:lnTo>
                    <a:pt x="172" y="603"/>
                  </a:lnTo>
                  <a:lnTo>
                    <a:pt x="158" y="603"/>
                  </a:lnTo>
                  <a:lnTo>
                    <a:pt x="146" y="602"/>
                  </a:lnTo>
                  <a:lnTo>
                    <a:pt x="135" y="600"/>
                  </a:lnTo>
                  <a:lnTo>
                    <a:pt x="124" y="598"/>
                  </a:lnTo>
                  <a:lnTo>
                    <a:pt x="114" y="595"/>
                  </a:lnTo>
                  <a:lnTo>
                    <a:pt x="105" y="592"/>
                  </a:lnTo>
                  <a:lnTo>
                    <a:pt x="96" y="589"/>
                  </a:lnTo>
                  <a:lnTo>
                    <a:pt x="79" y="581"/>
                  </a:lnTo>
                  <a:lnTo>
                    <a:pt x="64" y="572"/>
                  </a:lnTo>
                  <a:lnTo>
                    <a:pt x="50" y="562"/>
                  </a:lnTo>
                  <a:lnTo>
                    <a:pt x="38" y="551"/>
                  </a:lnTo>
                  <a:lnTo>
                    <a:pt x="28" y="538"/>
                  </a:lnTo>
                  <a:lnTo>
                    <a:pt x="20" y="526"/>
                  </a:lnTo>
                  <a:lnTo>
                    <a:pt x="13" y="512"/>
                  </a:lnTo>
                  <a:lnTo>
                    <a:pt x="8" y="498"/>
                  </a:lnTo>
                  <a:lnTo>
                    <a:pt x="5" y="484"/>
                  </a:lnTo>
                  <a:lnTo>
                    <a:pt x="2" y="469"/>
                  </a:lnTo>
                  <a:lnTo>
                    <a:pt x="0" y="455"/>
                  </a:lnTo>
                  <a:lnTo>
                    <a:pt x="0" y="441"/>
                  </a:lnTo>
                  <a:lnTo>
                    <a:pt x="0" y="428"/>
                  </a:lnTo>
                  <a:lnTo>
                    <a:pt x="1" y="416"/>
                  </a:lnTo>
                  <a:lnTo>
                    <a:pt x="3" y="405"/>
                  </a:lnTo>
                  <a:lnTo>
                    <a:pt x="5" y="394"/>
                  </a:lnTo>
                  <a:lnTo>
                    <a:pt x="8" y="383"/>
                  </a:lnTo>
                  <a:lnTo>
                    <a:pt x="11" y="373"/>
                  </a:lnTo>
                  <a:lnTo>
                    <a:pt x="15" y="363"/>
                  </a:lnTo>
                  <a:lnTo>
                    <a:pt x="20" y="354"/>
                  </a:lnTo>
                  <a:lnTo>
                    <a:pt x="25" y="344"/>
                  </a:lnTo>
                  <a:lnTo>
                    <a:pt x="31" y="335"/>
                  </a:lnTo>
                  <a:lnTo>
                    <a:pt x="37" y="326"/>
                  </a:lnTo>
                  <a:lnTo>
                    <a:pt x="44" y="318"/>
                  </a:lnTo>
                  <a:lnTo>
                    <a:pt x="52" y="310"/>
                  </a:lnTo>
                  <a:lnTo>
                    <a:pt x="60" y="302"/>
                  </a:lnTo>
                  <a:lnTo>
                    <a:pt x="70" y="295"/>
                  </a:lnTo>
                  <a:lnTo>
                    <a:pt x="80" y="288"/>
                  </a:lnTo>
                  <a:lnTo>
                    <a:pt x="90" y="282"/>
                  </a:lnTo>
                  <a:lnTo>
                    <a:pt x="100" y="276"/>
                  </a:lnTo>
                  <a:lnTo>
                    <a:pt x="111" y="270"/>
                  </a:lnTo>
                  <a:lnTo>
                    <a:pt x="123" y="265"/>
                  </a:lnTo>
                  <a:lnTo>
                    <a:pt x="135" y="260"/>
                  </a:lnTo>
                  <a:lnTo>
                    <a:pt x="148" y="255"/>
                  </a:lnTo>
                  <a:lnTo>
                    <a:pt x="161" y="252"/>
                  </a:lnTo>
                  <a:lnTo>
                    <a:pt x="176" y="248"/>
                  </a:lnTo>
                  <a:lnTo>
                    <a:pt x="204" y="242"/>
                  </a:lnTo>
                  <a:lnTo>
                    <a:pt x="235" y="238"/>
                  </a:lnTo>
                  <a:lnTo>
                    <a:pt x="269" y="235"/>
                  </a:lnTo>
                  <a:lnTo>
                    <a:pt x="304" y="235"/>
                  </a:lnTo>
                  <a:lnTo>
                    <a:pt x="320" y="235"/>
                  </a:lnTo>
                  <a:lnTo>
                    <a:pt x="333" y="235"/>
                  </a:lnTo>
                  <a:lnTo>
                    <a:pt x="341" y="236"/>
                  </a:lnTo>
                  <a:lnTo>
                    <a:pt x="344" y="236"/>
                  </a:lnTo>
                  <a:lnTo>
                    <a:pt x="344" y="195"/>
                  </a:lnTo>
                  <a:lnTo>
                    <a:pt x="344" y="177"/>
                  </a:lnTo>
                  <a:lnTo>
                    <a:pt x="343" y="162"/>
                  </a:lnTo>
                  <a:lnTo>
                    <a:pt x="342" y="149"/>
                  </a:lnTo>
                  <a:lnTo>
                    <a:pt x="341" y="138"/>
                  </a:lnTo>
                  <a:lnTo>
                    <a:pt x="339" y="129"/>
                  </a:lnTo>
                  <a:lnTo>
                    <a:pt x="336" y="121"/>
                  </a:lnTo>
                  <a:lnTo>
                    <a:pt x="331" y="112"/>
                  </a:lnTo>
                  <a:lnTo>
                    <a:pt x="326" y="105"/>
                  </a:lnTo>
                  <a:lnTo>
                    <a:pt x="319" y="97"/>
                  </a:lnTo>
                  <a:lnTo>
                    <a:pt x="311" y="91"/>
                  </a:lnTo>
                  <a:lnTo>
                    <a:pt x="303" y="86"/>
                  </a:lnTo>
                  <a:lnTo>
                    <a:pt x="294" y="81"/>
                  </a:lnTo>
                  <a:lnTo>
                    <a:pt x="284" y="78"/>
                  </a:lnTo>
                  <a:lnTo>
                    <a:pt x="273" y="76"/>
                  </a:lnTo>
                  <a:lnTo>
                    <a:pt x="261" y="74"/>
                  </a:lnTo>
                  <a:lnTo>
                    <a:pt x="248" y="74"/>
                  </a:lnTo>
                  <a:lnTo>
                    <a:pt x="236" y="74"/>
                  </a:lnTo>
                  <a:lnTo>
                    <a:pt x="224" y="75"/>
                  </a:lnTo>
                  <a:lnTo>
                    <a:pt x="211" y="77"/>
                  </a:lnTo>
                  <a:lnTo>
                    <a:pt x="198" y="80"/>
                  </a:lnTo>
                  <a:lnTo>
                    <a:pt x="185" y="83"/>
                  </a:lnTo>
                  <a:lnTo>
                    <a:pt x="172" y="86"/>
                  </a:lnTo>
                  <a:lnTo>
                    <a:pt x="159" y="90"/>
                  </a:lnTo>
                  <a:lnTo>
                    <a:pt x="146" y="95"/>
                  </a:lnTo>
                  <a:lnTo>
                    <a:pt x="134" y="100"/>
                  </a:lnTo>
                  <a:lnTo>
                    <a:pt x="123" y="105"/>
                  </a:lnTo>
                  <a:lnTo>
                    <a:pt x="111" y="111"/>
                  </a:lnTo>
                  <a:lnTo>
                    <a:pt x="101" y="118"/>
                  </a:lnTo>
                  <a:lnTo>
                    <a:pt x="91" y="124"/>
                  </a:lnTo>
                  <a:lnTo>
                    <a:pt x="81" y="130"/>
                  </a:lnTo>
                  <a:lnTo>
                    <a:pt x="73" y="136"/>
                  </a:lnTo>
                  <a:lnTo>
                    <a:pt x="66" y="142"/>
                  </a:lnTo>
                  <a:lnTo>
                    <a:pt x="20" y="77"/>
                  </a:lnTo>
                  <a:lnTo>
                    <a:pt x="35" y="68"/>
                  </a:lnTo>
                  <a:lnTo>
                    <a:pt x="49" y="59"/>
                  </a:lnTo>
                  <a:lnTo>
                    <a:pt x="65" y="51"/>
                  </a:lnTo>
                  <a:lnTo>
                    <a:pt x="79" y="44"/>
                  </a:lnTo>
                  <a:lnTo>
                    <a:pt x="94" y="37"/>
                  </a:lnTo>
                  <a:lnTo>
                    <a:pt x="108" y="31"/>
                  </a:lnTo>
                  <a:lnTo>
                    <a:pt x="123" y="25"/>
                  </a:lnTo>
                  <a:lnTo>
                    <a:pt x="138" y="20"/>
                  </a:lnTo>
                  <a:lnTo>
                    <a:pt x="153" y="16"/>
                  </a:lnTo>
                  <a:lnTo>
                    <a:pt x="169" y="12"/>
                  </a:lnTo>
                  <a:lnTo>
                    <a:pt x="184" y="7"/>
                  </a:lnTo>
                  <a:lnTo>
                    <a:pt x="199" y="5"/>
                  </a:lnTo>
                  <a:lnTo>
                    <a:pt x="215" y="3"/>
                  </a:lnTo>
                  <a:lnTo>
                    <a:pt x="230" y="1"/>
                  </a:lnTo>
                  <a:lnTo>
                    <a:pt x="245" y="0"/>
                  </a:lnTo>
                  <a:lnTo>
                    <a:pt x="261" y="0"/>
                  </a:lnTo>
                  <a:lnTo>
                    <a:pt x="277" y="0"/>
                  </a:lnTo>
                  <a:lnTo>
                    <a:pt x="291" y="1"/>
                  </a:lnTo>
                  <a:lnTo>
                    <a:pt x="304" y="3"/>
                  </a:lnTo>
                  <a:lnTo>
                    <a:pt x="317" y="6"/>
                  </a:lnTo>
                  <a:lnTo>
                    <a:pt x="329" y="9"/>
                  </a:lnTo>
                  <a:lnTo>
                    <a:pt x="341" y="13"/>
                  </a:lnTo>
                  <a:lnTo>
                    <a:pt x="351" y="18"/>
                  </a:lnTo>
                  <a:lnTo>
                    <a:pt x="362" y="23"/>
                  </a:lnTo>
                  <a:lnTo>
                    <a:pt x="372" y="29"/>
                  </a:lnTo>
                  <a:lnTo>
                    <a:pt x="381" y="36"/>
                  </a:lnTo>
                  <a:lnTo>
                    <a:pt x="389" y="43"/>
                  </a:lnTo>
                  <a:lnTo>
                    <a:pt x="397" y="51"/>
                  </a:lnTo>
                  <a:lnTo>
                    <a:pt x="404" y="60"/>
                  </a:lnTo>
                  <a:lnTo>
                    <a:pt x="410" y="69"/>
                  </a:lnTo>
                  <a:lnTo>
                    <a:pt x="415" y="79"/>
                  </a:lnTo>
                  <a:lnTo>
                    <a:pt x="420" y="90"/>
                  </a:lnTo>
                  <a:lnTo>
                    <a:pt x="424" y="102"/>
                  </a:lnTo>
                  <a:lnTo>
                    <a:pt x="428" y="115"/>
                  </a:lnTo>
                  <a:lnTo>
                    <a:pt x="430" y="130"/>
                  </a:lnTo>
                  <a:lnTo>
                    <a:pt x="432" y="146"/>
                  </a:lnTo>
                  <a:lnTo>
                    <a:pt x="433" y="162"/>
                  </a:lnTo>
                  <a:lnTo>
                    <a:pt x="433" y="179"/>
                  </a:lnTo>
                  <a:lnTo>
                    <a:pt x="433" y="197"/>
                  </a:lnTo>
                  <a:lnTo>
                    <a:pt x="433" y="216"/>
                  </a:lnTo>
                  <a:lnTo>
                    <a:pt x="428" y="405"/>
                  </a:lnTo>
                  <a:lnTo>
                    <a:pt x="428" y="422"/>
                  </a:lnTo>
                  <a:lnTo>
                    <a:pt x="428" y="438"/>
                  </a:lnTo>
                  <a:lnTo>
                    <a:pt x="428" y="451"/>
                  </a:lnTo>
                  <a:lnTo>
                    <a:pt x="428" y="463"/>
                  </a:lnTo>
                  <a:lnTo>
                    <a:pt x="429" y="474"/>
                  </a:lnTo>
                  <a:lnTo>
                    <a:pt x="430" y="484"/>
                  </a:lnTo>
                  <a:lnTo>
                    <a:pt x="432" y="494"/>
                  </a:lnTo>
                  <a:lnTo>
                    <a:pt x="434" y="502"/>
                  </a:lnTo>
                  <a:lnTo>
                    <a:pt x="437" y="509"/>
                  </a:lnTo>
                  <a:lnTo>
                    <a:pt x="441" y="516"/>
                  </a:lnTo>
                  <a:lnTo>
                    <a:pt x="444" y="522"/>
                  </a:lnTo>
                  <a:lnTo>
                    <a:pt x="449" y="527"/>
                  </a:lnTo>
                  <a:lnTo>
                    <a:pt x="454" y="532"/>
                  </a:lnTo>
                  <a:lnTo>
                    <a:pt x="460" y="537"/>
                  </a:lnTo>
                  <a:lnTo>
                    <a:pt x="466" y="543"/>
                  </a:lnTo>
                  <a:lnTo>
                    <a:pt x="475" y="547"/>
                  </a:lnTo>
                  <a:lnTo>
                    <a:pt x="428" y="611"/>
                  </a:lnTo>
                  <a:close/>
                </a:path>
              </a:pathLst>
            </a:custGeom>
            <a:solidFill>
              <a:srgbClr val="A82926"/>
            </a:solidFill>
            <a:ln w="9525">
              <a:noFill/>
              <a:round/>
              <a:headEnd/>
              <a:tailEnd/>
            </a:ln>
          </p:spPr>
          <p:txBody>
            <a:bodyPr/>
            <a:lstStyle/>
            <a:p>
              <a:endParaRPr lang="en-US"/>
            </a:p>
          </p:txBody>
        </p:sp>
        <p:sp>
          <p:nvSpPr>
            <p:cNvPr id="1048" name="Freeform 81"/>
            <p:cNvSpPr>
              <a:spLocks noEditPoints="1"/>
            </p:cNvSpPr>
            <p:nvPr userDrawn="1"/>
          </p:nvSpPr>
          <p:spPr bwMode="auto">
            <a:xfrm>
              <a:off x="1711" y="1604"/>
              <a:ext cx="82" cy="140"/>
            </a:xfrm>
            <a:custGeom>
              <a:avLst/>
              <a:gdLst>
                <a:gd name="T0" fmla="*/ 1 w 492"/>
                <a:gd name="T1" fmla="*/ 23 h 842"/>
                <a:gd name="T2" fmla="*/ 1 w 492"/>
                <a:gd name="T3" fmla="*/ 4 h 842"/>
                <a:gd name="T4" fmla="*/ 0 w 492"/>
                <a:gd name="T5" fmla="*/ 3 h 842"/>
                <a:gd name="T6" fmla="*/ 0 w 492"/>
                <a:gd name="T7" fmla="*/ 2 h 842"/>
                <a:gd name="T8" fmla="*/ 0 w 492"/>
                <a:gd name="T9" fmla="*/ 2 h 842"/>
                <a:gd name="T10" fmla="*/ 0 w 492"/>
                <a:gd name="T11" fmla="*/ 1 h 842"/>
                <a:gd name="T12" fmla="*/ 0 w 492"/>
                <a:gd name="T13" fmla="*/ 1 h 842"/>
                <a:gd name="T14" fmla="*/ 0 w 492"/>
                <a:gd name="T15" fmla="*/ 1 h 842"/>
                <a:gd name="T16" fmla="*/ 0 w 492"/>
                <a:gd name="T17" fmla="*/ 0 h 842"/>
                <a:gd name="T18" fmla="*/ 0 w 492"/>
                <a:gd name="T19" fmla="*/ 0 h 842"/>
                <a:gd name="T20" fmla="*/ 3 w 492"/>
                <a:gd name="T21" fmla="*/ 0 h 842"/>
                <a:gd name="T22" fmla="*/ 3 w 492"/>
                <a:gd name="T23" fmla="*/ 0 h 842"/>
                <a:gd name="T24" fmla="*/ 3 w 492"/>
                <a:gd name="T25" fmla="*/ 0 h 842"/>
                <a:gd name="T26" fmla="*/ 3 w 492"/>
                <a:gd name="T27" fmla="*/ 0 h 842"/>
                <a:gd name="T28" fmla="*/ 3 w 492"/>
                <a:gd name="T29" fmla="*/ 1 h 842"/>
                <a:gd name="T30" fmla="*/ 3 w 492"/>
                <a:gd name="T31" fmla="*/ 1 h 842"/>
                <a:gd name="T32" fmla="*/ 3 w 492"/>
                <a:gd name="T33" fmla="*/ 2 h 842"/>
                <a:gd name="T34" fmla="*/ 3 w 492"/>
                <a:gd name="T35" fmla="*/ 3 h 842"/>
                <a:gd name="T36" fmla="*/ 3 w 492"/>
                <a:gd name="T37" fmla="*/ 4 h 842"/>
                <a:gd name="T38" fmla="*/ 3 w 492"/>
                <a:gd name="T39" fmla="*/ 23 h 842"/>
                <a:gd name="T40" fmla="*/ 1 w 492"/>
                <a:gd name="T41" fmla="*/ 23 h 842"/>
                <a:gd name="T42" fmla="*/ 10 w 492"/>
                <a:gd name="T43" fmla="*/ 23 h 842"/>
                <a:gd name="T44" fmla="*/ 3 w 492"/>
                <a:gd name="T45" fmla="*/ 14 h 842"/>
                <a:gd name="T46" fmla="*/ 9 w 492"/>
                <a:gd name="T47" fmla="*/ 7 h 842"/>
                <a:gd name="T48" fmla="*/ 12 w 492"/>
                <a:gd name="T49" fmla="*/ 7 h 842"/>
                <a:gd name="T50" fmla="*/ 6 w 492"/>
                <a:gd name="T51" fmla="*/ 14 h 842"/>
                <a:gd name="T52" fmla="*/ 14 w 492"/>
                <a:gd name="T53" fmla="*/ 23 h 842"/>
                <a:gd name="T54" fmla="*/ 10 w 492"/>
                <a:gd name="T55" fmla="*/ 23 h 8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2" h="842">
                  <a:moveTo>
                    <a:pt x="15" y="842"/>
                  </a:moveTo>
                  <a:lnTo>
                    <a:pt x="15" y="134"/>
                  </a:lnTo>
                  <a:lnTo>
                    <a:pt x="14" y="108"/>
                  </a:lnTo>
                  <a:lnTo>
                    <a:pt x="13" y="85"/>
                  </a:lnTo>
                  <a:lnTo>
                    <a:pt x="11" y="65"/>
                  </a:lnTo>
                  <a:lnTo>
                    <a:pt x="7" y="47"/>
                  </a:lnTo>
                  <a:lnTo>
                    <a:pt x="4" y="34"/>
                  </a:lnTo>
                  <a:lnTo>
                    <a:pt x="2" y="25"/>
                  </a:lnTo>
                  <a:lnTo>
                    <a:pt x="0" y="19"/>
                  </a:lnTo>
                  <a:lnTo>
                    <a:pt x="0" y="17"/>
                  </a:lnTo>
                  <a:lnTo>
                    <a:pt x="90" y="0"/>
                  </a:lnTo>
                  <a:lnTo>
                    <a:pt x="90" y="2"/>
                  </a:lnTo>
                  <a:lnTo>
                    <a:pt x="92" y="9"/>
                  </a:lnTo>
                  <a:lnTo>
                    <a:pt x="94" y="20"/>
                  </a:lnTo>
                  <a:lnTo>
                    <a:pt x="97" y="35"/>
                  </a:lnTo>
                  <a:lnTo>
                    <a:pt x="101" y="55"/>
                  </a:lnTo>
                  <a:lnTo>
                    <a:pt x="103" y="78"/>
                  </a:lnTo>
                  <a:lnTo>
                    <a:pt x="104" y="105"/>
                  </a:lnTo>
                  <a:lnTo>
                    <a:pt x="105" y="136"/>
                  </a:lnTo>
                  <a:lnTo>
                    <a:pt x="105" y="842"/>
                  </a:lnTo>
                  <a:lnTo>
                    <a:pt x="15" y="842"/>
                  </a:lnTo>
                  <a:close/>
                  <a:moveTo>
                    <a:pt x="372" y="842"/>
                  </a:moveTo>
                  <a:lnTo>
                    <a:pt x="108" y="517"/>
                  </a:lnTo>
                  <a:lnTo>
                    <a:pt x="327" y="269"/>
                  </a:lnTo>
                  <a:lnTo>
                    <a:pt x="440" y="269"/>
                  </a:lnTo>
                  <a:lnTo>
                    <a:pt x="214" y="517"/>
                  </a:lnTo>
                  <a:lnTo>
                    <a:pt x="492" y="842"/>
                  </a:lnTo>
                  <a:lnTo>
                    <a:pt x="372" y="842"/>
                  </a:lnTo>
                  <a:close/>
                </a:path>
              </a:pathLst>
            </a:custGeom>
            <a:solidFill>
              <a:srgbClr val="A82926"/>
            </a:solidFill>
            <a:ln w="9525">
              <a:noFill/>
              <a:round/>
              <a:headEnd/>
              <a:tailEnd/>
            </a:ln>
          </p:spPr>
          <p:txBody>
            <a:bodyPr/>
            <a:lstStyle/>
            <a:p>
              <a:endParaRPr lang="en-US"/>
            </a:p>
          </p:txBody>
        </p:sp>
        <p:sp>
          <p:nvSpPr>
            <p:cNvPr id="1049" name="Freeform 82"/>
            <p:cNvSpPr>
              <a:spLocks/>
            </p:cNvSpPr>
            <p:nvPr userDrawn="1"/>
          </p:nvSpPr>
          <p:spPr bwMode="auto">
            <a:xfrm>
              <a:off x="1807" y="1647"/>
              <a:ext cx="78" cy="101"/>
            </a:xfrm>
            <a:custGeom>
              <a:avLst/>
              <a:gdLst>
                <a:gd name="T0" fmla="*/ 11 w 467"/>
                <a:gd name="T1" fmla="*/ 16 h 611"/>
                <a:gd name="T2" fmla="*/ 10 w 467"/>
                <a:gd name="T3" fmla="*/ 16 h 611"/>
                <a:gd name="T4" fmla="*/ 10 w 467"/>
                <a:gd name="T5" fmla="*/ 15 h 611"/>
                <a:gd name="T6" fmla="*/ 10 w 467"/>
                <a:gd name="T7" fmla="*/ 15 h 611"/>
                <a:gd name="T8" fmla="*/ 10 w 467"/>
                <a:gd name="T9" fmla="*/ 14 h 611"/>
                <a:gd name="T10" fmla="*/ 9 w 467"/>
                <a:gd name="T11" fmla="*/ 15 h 611"/>
                <a:gd name="T12" fmla="*/ 8 w 467"/>
                <a:gd name="T13" fmla="*/ 15 h 611"/>
                <a:gd name="T14" fmla="*/ 8 w 467"/>
                <a:gd name="T15" fmla="*/ 16 h 611"/>
                <a:gd name="T16" fmla="*/ 7 w 467"/>
                <a:gd name="T17" fmla="*/ 16 h 611"/>
                <a:gd name="T18" fmla="*/ 7 w 467"/>
                <a:gd name="T19" fmla="*/ 16 h 611"/>
                <a:gd name="T20" fmla="*/ 6 w 467"/>
                <a:gd name="T21" fmla="*/ 17 h 611"/>
                <a:gd name="T22" fmla="*/ 5 w 467"/>
                <a:gd name="T23" fmla="*/ 17 h 611"/>
                <a:gd name="T24" fmla="*/ 4 w 467"/>
                <a:gd name="T25" fmla="*/ 17 h 611"/>
                <a:gd name="T26" fmla="*/ 4 w 467"/>
                <a:gd name="T27" fmla="*/ 17 h 611"/>
                <a:gd name="T28" fmla="*/ 3 w 467"/>
                <a:gd name="T29" fmla="*/ 16 h 611"/>
                <a:gd name="T30" fmla="*/ 2 w 467"/>
                <a:gd name="T31" fmla="*/ 16 h 611"/>
                <a:gd name="T32" fmla="*/ 2 w 467"/>
                <a:gd name="T33" fmla="*/ 16 h 611"/>
                <a:gd name="T34" fmla="*/ 1 w 467"/>
                <a:gd name="T35" fmla="*/ 16 h 611"/>
                <a:gd name="T36" fmla="*/ 1 w 467"/>
                <a:gd name="T37" fmla="*/ 15 h 611"/>
                <a:gd name="T38" fmla="*/ 1 w 467"/>
                <a:gd name="T39" fmla="*/ 15 h 611"/>
                <a:gd name="T40" fmla="*/ 0 w 467"/>
                <a:gd name="T41" fmla="*/ 14 h 611"/>
                <a:gd name="T42" fmla="*/ 0 w 467"/>
                <a:gd name="T43" fmla="*/ 14 h 611"/>
                <a:gd name="T44" fmla="*/ 0 w 467"/>
                <a:gd name="T45" fmla="*/ 13 h 611"/>
                <a:gd name="T46" fmla="*/ 0 w 467"/>
                <a:gd name="T47" fmla="*/ 12 h 611"/>
                <a:gd name="T48" fmla="*/ 0 w 467"/>
                <a:gd name="T49" fmla="*/ 0 h 611"/>
                <a:gd name="T50" fmla="*/ 3 w 467"/>
                <a:gd name="T51" fmla="*/ 11 h 611"/>
                <a:gd name="T52" fmla="*/ 3 w 467"/>
                <a:gd name="T53" fmla="*/ 12 h 611"/>
                <a:gd name="T54" fmla="*/ 3 w 467"/>
                <a:gd name="T55" fmla="*/ 13 h 611"/>
                <a:gd name="T56" fmla="*/ 3 w 467"/>
                <a:gd name="T57" fmla="*/ 14 h 611"/>
                <a:gd name="T58" fmla="*/ 4 w 467"/>
                <a:gd name="T59" fmla="*/ 14 h 611"/>
                <a:gd name="T60" fmla="*/ 4 w 467"/>
                <a:gd name="T61" fmla="*/ 14 h 611"/>
                <a:gd name="T62" fmla="*/ 4 w 467"/>
                <a:gd name="T63" fmla="*/ 14 h 611"/>
                <a:gd name="T64" fmla="*/ 5 w 467"/>
                <a:gd name="T65" fmla="*/ 14 h 611"/>
                <a:gd name="T66" fmla="*/ 5 w 467"/>
                <a:gd name="T67" fmla="*/ 14 h 611"/>
                <a:gd name="T68" fmla="*/ 6 w 467"/>
                <a:gd name="T69" fmla="*/ 14 h 611"/>
                <a:gd name="T70" fmla="*/ 7 w 467"/>
                <a:gd name="T71" fmla="*/ 14 h 611"/>
                <a:gd name="T72" fmla="*/ 7 w 467"/>
                <a:gd name="T73" fmla="*/ 14 h 611"/>
                <a:gd name="T74" fmla="*/ 8 w 467"/>
                <a:gd name="T75" fmla="*/ 14 h 611"/>
                <a:gd name="T76" fmla="*/ 8 w 467"/>
                <a:gd name="T77" fmla="*/ 13 h 611"/>
                <a:gd name="T78" fmla="*/ 9 w 467"/>
                <a:gd name="T79" fmla="*/ 13 h 611"/>
                <a:gd name="T80" fmla="*/ 9 w 467"/>
                <a:gd name="T81" fmla="*/ 12 h 611"/>
                <a:gd name="T82" fmla="*/ 10 w 467"/>
                <a:gd name="T83" fmla="*/ 12 h 611"/>
                <a:gd name="T84" fmla="*/ 12 w 467"/>
                <a:gd name="T85" fmla="*/ 0 h 611"/>
                <a:gd name="T86" fmla="*/ 12 w 467"/>
                <a:gd name="T87" fmla="*/ 12 h 611"/>
                <a:gd name="T88" fmla="*/ 12 w 467"/>
                <a:gd name="T89" fmla="*/ 13 h 611"/>
                <a:gd name="T90" fmla="*/ 12 w 467"/>
                <a:gd name="T91" fmla="*/ 14 h 611"/>
                <a:gd name="T92" fmla="*/ 13 w 467"/>
                <a:gd name="T93" fmla="*/ 15 h 611"/>
                <a:gd name="T94" fmla="*/ 11 w 467"/>
                <a:gd name="T95" fmla="*/ 17 h 6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67" h="611">
                  <a:moveTo>
                    <a:pt x="410" y="611"/>
                  </a:moveTo>
                  <a:lnTo>
                    <a:pt x="396" y="600"/>
                  </a:lnTo>
                  <a:lnTo>
                    <a:pt x="384" y="589"/>
                  </a:lnTo>
                  <a:lnTo>
                    <a:pt x="374" y="578"/>
                  </a:lnTo>
                  <a:lnTo>
                    <a:pt x="367" y="568"/>
                  </a:lnTo>
                  <a:lnTo>
                    <a:pt x="360" y="558"/>
                  </a:lnTo>
                  <a:lnTo>
                    <a:pt x="355" y="546"/>
                  </a:lnTo>
                  <a:lnTo>
                    <a:pt x="351" y="532"/>
                  </a:lnTo>
                  <a:lnTo>
                    <a:pt x="347" y="519"/>
                  </a:lnTo>
                  <a:lnTo>
                    <a:pt x="339" y="529"/>
                  </a:lnTo>
                  <a:lnTo>
                    <a:pt x="330" y="540"/>
                  </a:lnTo>
                  <a:lnTo>
                    <a:pt x="321" y="549"/>
                  </a:lnTo>
                  <a:lnTo>
                    <a:pt x="312" y="557"/>
                  </a:lnTo>
                  <a:lnTo>
                    <a:pt x="302" y="565"/>
                  </a:lnTo>
                  <a:lnTo>
                    <a:pt x="290" y="572"/>
                  </a:lnTo>
                  <a:lnTo>
                    <a:pt x="280" y="579"/>
                  </a:lnTo>
                  <a:lnTo>
                    <a:pt x="269" y="585"/>
                  </a:lnTo>
                  <a:lnTo>
                    <a:pt x="257" y="590"/>
                  </a:lnTo>
                  <a:lnTo>
                    <a:pt x="245" y="594"/>
                  </a:lnTo>
                  <a:lnTo>
                    <a:pt x="233" y="598"/>
                  </a:lnTo>
                  <a:lnTo>
                    <a:pt x="221" y="601"/>
                  </a:lnTo>
                  <a:lnTo>
                    <a:pt x="207" y="603"/>
                  </a:lnTo>
                  <a:lnTo>
                    <a:pt x="193" y="605"/>
                  </a:lnTo>
                  <a:lnTo>
                    <a:pt x="179" y="606"/>
                  </a:lnTo>
                  <a:lnTo>
                    <a:pt x="165" y="606"/>
                  </a:lnTo>
                  <a:lnTo>
                    <a:pt x="152" y="606"/>
                  </a:lnTo>
                  <a:lnTo>
                    <a:pt x="139" y="605"/>
                  </a:lnTo>
                  <a:lnTo>
                    <a:pt x="126" y="603"/>
                  </a:lnTo>
                  <a:lnTo>
                    <a:pt x="114" y="601"/>
                  </a:lnTo>
                  <a:lnTo>
                    <a:pt x="103" y="598"/>
                  </a:lnTo>
                  <a:lnTo>
                    <a:pt x="91" y="594"/>
                  </a:lnTo>
                  <a:lnTo>
                    <a:pt x="81" y="590"/>
                  </a:lnTo>
                  <a:lnTo>
                    <a:pt x="71" y="585"/>
                  </a:lnTo>
                  <a:lnTo>
                    <a:pt x="62" y="579"/>
                  </a:lnTo>
                  <a:lnTo>
                    <a:pt x="53" y="573"/>
                  </a:lnTo>
                  <a:lnTo>
                    <a:pt x="45" y="566"/>
                  </a:lnTo>
                  <a:lnTo>
                    <a:pt x="38" y="559"/>
                  </a:lnTo>
                  <a:lnTo>
                    <a:pt x="31" y="551"/>
                  </a:lnTo>
                  <a:lnTo>
                    <a:pt x="25" y="543"/>
                  </a:lnTo>
                  <a:lnTo>
                    <a:pt x="19" y="533"/>
                  </a:lnTo>
                  <a:lnTo>
                    <a:pt x="15" y="524"/>
                  </a:lnTo>
                  <a:lnTo>
                    <a:pt x="11" y="516"/>
                  </a:lnTo>
                  <a:lnTo>
                    <a:pt x="8" y="507"/>
                  </a:lnTo>
                  <a:lnTo>
                    <a:pt x="5" y="497"/>
                  </a:lnTo>
                  <a:lnTo>
                    <a:pt x="3" y="487"/>
                  </a:lnTo>
                  <a:lnTo>
                    <a:pt x="2" y="476"/>
                  </a:lnTo>
                  <a:lnTo>
                    <a:pt x="1" y="464"/>
                  </a:lnTo>
                  <a:lnTo>
                    <a:pt x="0" y="452"/>
                  </a:lnTo>
                  <a:lnTo>
                    <a:pt x="0" y="440"/>
                  </a:lnTo>
                  <a:lnTo>
                    <a:pt x="0" y="18"/>
                  </a:lnTo>
                  <a:lnTo>
                    <a:pt x="88" y="0"/>
                  </a:lnTo>
                  <a:lnTo>
                    <a:pt x="88" y="413"/>
                  </a:lnTo>
                  <a:lnTo>
                    <a:pt x="88" y="432"/>
                  </a:lnTo>
                  <a:lnTo>
                    <a:pt x="89" y="449"/>
                  </a:lnTo>
                  <a:lnTo>
                    <a:pt x="93" y="463"/>
                  </a:lnTo>
                  <a:lnTo>
                    <a:pt x="96" y="475"/>
                  </a:lnTo>
                  <a:lnTo>
                    <a:pt x="100" y="485"/>
                  </a:lnTo>
                  <a:lnTo>
                    <a:pt x="106" y="494"/>
                  </a:lnTo>
                  <a:lnTo>
                    <a:pt x="114" y="502"/>
                  </a:lnTo>
                  <a:lnTo>
                    <a:pt x="123" y="509"/>
                  </a:lnTo>
                  <a:lnTo>
                    <a:pt x="130" y="514"/>
                  </a:lnTo>
                  <a:lnTo>
                    <a:pt x="138" y="518"/>
                  </a:lnTo>
                  <a:lnTo>
                    <a:pt x="146" y="521"/>
                  </a:lnTo>
                  <a:lnTo>
                    <a:pt x="155" y="524"/>
                  </a:lnTo>
                  <a:lnTo>
                    <a:pt x="164" y="526"/>
                  </a:lnTo>
                  <a:lnTo>
                    <a:pt x="173" y="528"/>
                  </a:lnTo>
                  <a:lnTo>
                    <a:pt x="183" y="529"/>
                  </a:lnTo>
                  <a:lnTo>
                    <a:pt x="192" y="529"/>
                  </a:lnTo>
                  <a:lnTo>
                    <a:pt x="204" y="528"/>
                  </a:lnTo>
                  <a:lnTo>
                    <a:pt x="214" y="527"/>
                  </a:lnTo>
                  <a:lnTo>
                    <a:pt x="225" y="525"/>
                  </a:lnTo>
                  <a:lnTo>
                    <a:pt x="235" y="522"/>
                  </a:lnTo>
                  <a:lnTo>
                    <a:pt x="245" y="518"/>
                  </a:lnTo>
                  <a:lnTo>
                    <a:pt x="255" y="513"/>
                  </a:lnTo>
                  <a:lnTo>
                    <a:pt x="266" y="507"/>
                  </a:lnTo>
                  <a:lnTo>
                    <a:pt x="276" y="501"/>
                  </a:lnTo>
                  <a:lnTo>
                    <a:pt x="285" y="494"/>
                  </a:lnTo>
                  <a:lnTo>
                    <a:pt x="294" y="486"/>
                  </a:lnTo>
                  <a:lnTo>
                    <a:pt x="304" y="477"/>
                  </a:lnTo>
                  <a:lnTo>
                    <a:pt x="312" y="468"/>
                  </a:lnTo>
                  <a:lnTo>
                    <a:pt x="320" y="459"/>
                  </a:lnTo>
                  <a:lnTo>
                    <a:pt x="327" y="448"/>
                  </a:lnTo>
                  <a:lnTo>
                    <a:pt x="333" y="438"/>
                  </a:lnTo>
                  <a:lnTo>
                    <a:pt x="339" y="425"/>
                  </a:lnTo>
                  <a:lnTo>
                    <a:pt x="339" y="19"/>
                  </a:lnTo>
                  <a:lnTo>
                    <a:pt x="428" y="4"/>
                  </a:lnTo>
                  <a:lnTo>
                    <a:pt x="428" y="422"/>
                  </a:lnTo>
                  <a:lnTo>
                    <a:pt x="429" y="448"/>
                  </a:lnTo>
                  <a:lnTo>
                    <a:pt x="430" y="470"/>
                  </a:lnTo>
                  <a:lnTo>
                    <a:pt x="433" y="488"/>
                  </a:lnTo>
                  <a:lnTo>
                    <a:pt x="437" y="503"/>
                  </a:lnTo>
                  <a:lnTo>
                    <a:pt x="442" y="516"/>
                  </a:lnTo>
                  <a:lnTo>
                    <a:pt x="448" y="528"/>
                  </a:lnTo>
                  <a:lnTo>
                    <a:pt x="457" y="540"/>
                  </a:lnTo>
                  <a:lnTo>
                    <a:pt x="467" y="550"/>
                  </a:lnTo>
                  <a:lnTo>
                    <a:pt x="410" y="611"/>
                  </a:lnTo>
                  <a:close/>
                </a:path>
              </a:pathLst>
            </a:custGeom>
            <a:solidFill>
              <a:srgbClr val="A82926"/>
            </a:solidFill>
            <a:ln w="9525">
              <a:noFill/>
              <a:round/>
              <a:headEnd/>
              <a:tailEnd/>
            </a:ln>
          </p:spPr>
          <p:txBody>
            <a:bodyPr/>
            <a:lstStyle/>
            <a:p>
              <a:endParaRPr lang="en-US"/>
            </a:p>
          </p:txBody>
        </p:sp>
        <p:sp>
          <p:nvSpPr>
            <p:cNvPr id="1050" name="Freeform 83"/>
            <p:cNvSpPr>
              <a:spLocks/>
            </p:cNvSpPr>
            <p:nvPr userDrawn="1"/>
          </p:nvSpPr>
          <p:spPr bwMode="auto">
            <a:xfrm>
              <a:off x="1909" y="1605"/>
              <a:ext cx="28" cy="141"/>
            </a:xfrm>
            <a:custGeom>
              <a:avLst/>
              <a:gdLst>
                <a:gd name="T0" fmla="*/ 5 w 166"/>
                <a:gd name="T1" fmla="*/ 23 h 848"/>
                <a:gd name="T2" fmla="*/ 4 w 166"/>
                <a:gd name="T3" fmla="*/ 23 h 848"/>
                <a:gd name="T4" fmla="*/ 4 w 166"/>
                <a:gd name="T5" fmla="*/ 23 h 848"/>
                <a:gd name="T6" fmla="*/ 4 w 166"/>
                <a:gd name="T7" fmla="*/ 23 h 848"/>
                <a:gd name="T8" fmla="*/ 3 w 166"/>
                <a:gd name="T9" fmla="*/ 23 h 848"/>
                <a:gd name="T10" fmla="*/ 3 w 166"/>
                <a:gd name="T11" fmla="*/ 23 h 848"/>
                <a:gd name="T12" fmla="*/ 3 w 166"/>
                <a:gd name="T13" fmla="*/ 23 h 848"/>
                <a:gd name="T14" fmla="*/ 2 w 166"/>
                <a:gd name="T15" fmla="*/ 23 h 848"/>
                <a:gd name="T16" fmla="*/ 2 w 166"/>
                <a:gd name="T17" fmla="*/ 23 h 848"/>
                <a:gd name="T18" fmla="*/ 2 w 166"/>
                <a:gd name="T19" fmla="*/ 23 h 848"/>
                <a:gd name="T20" fmla="*/ 2 w 166"/>
                <a:gd name="T21" fmla="*/ 23 h 848"/>
                <a:gd name="T22" fmla="*/ 1 w 166"/>
                <a:gd name="T23" fmla="*/ 23 h 848"/>
                <a:gd name="T24" fmla="*/ 1 w 166"/>
                <a:gd name="T25" fmla="*/ 23 h 848"/>
                <a:gd name="T26" fmla="*/ 1 w 166"/>
                <a:gd name="T27" fmla="*/ 23 h 848"/>
                <a:gd name="T28" fmla="*/ 1 w 166"/>
                <a:gd name="T29" fmla="*/ 22 h 848"/>
                <a:gd name="T30" fmla="*/ 1 w 166"/>
                <a:gd name="T31" fmla="*/ 22 h 848"/>
                <a:gd name="T32" fmla="*/ 1 w 166"/>
                <a:gd name="T33" fmla="*/ 22 h 848"/>
                <a:gd name="T34" fmla="*/ 1 w 166"/>
                <a:gd name="T35" fmla="*/ 22 h 848"/>
                <a:gd name="T36" fmla="*/ 1 w 166"/>
                <a:gd name="T37" fmla="*/ 21 h 848"/>
                <a:gd name="T38" fmla="*/ 0 w 166"/>
                <a:gd name="T39" fmla="*/ 21 h 848"/>
                <a:gd name="T40" fmla="*/ 0 w 166"/>
                <a:gd name="T41" fmla="*/ 20 h 848"/>
                <a:gd name="T42" fmla="*/ 0 w 166"/>
                <a:gd name="T43" fmla="*/ 4 h 848"/>
                <a:gd name="T44" fmla="*/ 0 w 166"/>
                <a:gd name="T45" fmla="*/ 3 h 848"/>
                <a:gd name="T46" fmla="*/ 0 w 166"/>
                <a:gd name="T47" fmla="*/ 2 h 848"/>
                <a:gd name="T48" fmla="*/ 0 w 166"/>
                <a:gd name="T49" fmla="*/ 2 h 848"/>
                <a:gd name="T50" fmla="*/ 0 w 166"/>
                <a:gd name="T51" fmla="*/ 1 h 848"/>
                <a:gd name="T52" fmla="*/ 0 w 166"/>
                <a:gd name="T53" fmla="*/ 1 h 848"/>
                <a:gd name="T54" fmla="*/ 0 w 166"/>
                <a:gd name="T55" fmla="*/ 1 h 848"/>
                <a:gd name="T56" fmla="*/ 0 w 166"/>
                <a:gd name="T57" fmla="*/ 0 h 848"/>
                <a:gd name="T58" fmla="*/ 0 w 166"/>
                <a:gd name="T59" fmla="*/ 0 h 848"/>
                <a:gd name="T60" fmla="*/ 3 w 166"/>
                <a:gd name="T61" fmla="*/ 0 h 848"/>
                <a:gd name="T62" fmla="*/ 3 w 166"/>
                <a:gd name="T63" fmla="*/ 0 h 848"/>
                <a:gd name="T64" fmla="*/ 3 w 166"/>
                <a:gd name="T65" fmla="*/ 0 h 848"/>
                <a:gd name="T66" fmla="*/ 3 w 166"/>
                <a:gd name="T67" fmla="*/ 0 h 848"/>
                <a:gd name="T68" fmla="*/ 3 w 166"/>
                <a:gd name="T69" fmla="*/ 1 h 848"/>
                <a:gd name="T70" fmla="*/ 3 w 166"/>
                <a:gd name="T71" fmla="*/ 1 h 848"/>
                <a:gd name="T72" fmla="*/ 3 w 166"/>
                <a:gd name="T73" fmla="*/ 2 h 848"/>
                <a:gd name="T74" fmla="*/ 3 w 166"/>
                <a:gd name="T75" fmla="*/ 3 h 848"/>
                <a:gd name="T76" fmla="*/ 3 w 166"/>
                <a:gd name="T77" fmla="*/ 4 h 848"/>
                <a:gd name="T78" fmla="*/ 3 w 166"/>
                <a:gd name="T79" fmla="*/ 20 h 848"/>
                <a:gd name="T80" fmla="*/ 3 w 166"/>
                <a:gd name="T81" fmla="*/ 20 h 848"/>
                <a:gd name="T82" fmla="*/ 3 w 166"/>
                <a:gd name="T83" fmla="*/ 21 h 848"/>
                <a:gd name="T84" fmla="*/ 3 w 166"/>
                <a:gd name="T85" fmla="*/ 21 h 848"/>
                <a:gd name="T86" fmla="*/ 3 w 166"/>
                <a:gd name="T87" fmla="*/ 21 h 848"/>
                <a:gd name="T88" fmla="*/ 3 w 166"/>
                <a:gd name="T89" fmla="*/ 21 h 848"/>
                <a:gd name="T90" fmla="*/ 3 w 166"/>
                <a:gd name="T91" fmla="*/ 21 h 848"/>
                <a:gd name="T92" fmla="*/ 3 w 166"/>
                <a:gd name="T93" fmla="*/ 21 h 848"/>
                <a:gd name="T94" fmla="*/ 3 w 166"/>
                <a:gd name="T95" fmla="*/ 21 h 848"/>
                <a:gd name="T96" fmla="*/ 4 w 166"/>
                <a:gd name="T97" fmla="*/ 21 h 848"/>
                <a:gd name="T98" fmla="*/ 4 w 166"/>
                <a:gd name="T99" fmla="*/ 22 h 848"/>
                <a:gd name="T100" fmla="*/ 4 w 166"/>
                <a:gd name="T101" fmla="*/ 22 h 848"/>
                <a:gd name="T102" fmla="*/ 4 w 166"/>
                <a:gd name="T103" fmla="*/ 21 h 848"/>
                <a:gd name="T104" fmla="*/ 4 w 166"/>
                <a:gd name="T105" fmla="*/ 21 h 848"/>
                <a:gd name="T106" fmla="*/ 4 w 166"/>
                <a:gd name="T107" fmla="*/ 21 h 848"/>
                <a:gd name="T108" fmla="*/ 5 w 166"/>
                <a:gd name="T109" fmla="*/ 23 h 8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6" h="848">
                  <a:moveTo>
                    <a:pt x="166" y="836"/>
                  </a:moveTo>
                  <a:lnTo>
                    <a:pt x="151" y="842"/>
                  </a:lnTo>
                  <a:lnTo>
                    <a:pt x="138" y="846"/>
                  </a:lnTo>
                  <a:lnTo>
                    <a:pt x="126" y="848"/>
                  </a:lnTo>
                  <a:lnTo>
                    <a:pt x="109" y="848"/>
                  </a:lnTo>
                  <a:lnTo>
                    <a:pt x="99" y="848"/>
                  </a:lnTo>
                  <a:lnTo>
                    <a:pt x="88" y="847"/>
                  </a:lnTo>
                  <a:lnTo>
                    <a:pt x="79" y="845"/>
                  </a:lnTo>
                  <a:lnTo>
                    <a:pt x="70" y="842"/>
                  </a:lnTo>
                  <a:lnTo>
                    <a:pt x="62" y="839"/>
                  </a:lnTo>
                  <a:lnTo>
                    <a:pt x="55" y="835"/>
                  </a:lnTo>
                  <a:lnTo>
                    <a:pt x="48" y="830"/>
                  </a:lnTo>
                  <a:lnTo>
                    <a:pt x="41" y="824"/>
                  </a:lnTo>
                  <a:lnTo>
                    <a:pt x="35" y="818"/>
                  </a:lnTo>
                  <a:lnTo>
                    <a:pt x="29" y="810"/>
                  </a:lnTo>
                  <a:lnTo>
                    <a:pt x="24" y="802"/>
                  </a:lnTo>
                  <a:lnTo>
                    <a:pt x="21" y="793"/>
                  </a:lnTo>
                  <a:lnTo>
                    <a:pt x="18" y="782"/>
                  </a:lnTo>
                  <a:lnTo>
                    <a:pt x="15" y="770"/>
                  </a:lnTo>
                  <a:lnTo>
                    <a:pt x="14" y="757"/>
                  </a:lnTo>
                  <a:lnTo>
                    <a:pt x="14" y="742"/>
                  </a:lnTo>
                  <a:lnTo>
                    <a:pt x="14" y="134"/>
                  </a:lnTo>
                  <a:lnTo>
                    <a:pt x="13" y="108"/>
                  </a:lnTo>
                  <a:lnTo>
                    <a:pt x="12" y="85"/>
                  </a:lnTo>
                  <a:lnTo>
                    <a:pt x="10" y="65"/>
                  </a:lnTo>
                  <a:lnTo>
                    <a:pt x="7" y="47"/>
                  </a:lnTo>
                  <a:lnTo>
                    <a:pt x="4" y="34"/>
                  </a:lnTo>
                  <a:lnTo>
                    <a:pt x="2" y="24"/>
                  </a:lnTo>
                  <a:lnTo>
                    <a:pt x="0" y="19"/>
                  </a:lnTo>
                  <a:lnTo>
                    <a:pt x="0" y="17"/>
                  </a:lnTo>
                  <a:lnTo>
                    <a:pt x="89" y="0"/>
                  </a:lnTo>
                  <a:lnTo>
                    <a:pt x="89" y="2"/>
                  </a:lnTo>
                  <a:lnTo>
                    <a:pt x="92" y="8"/>
                  </a:lnTo>
                  <a:lnTo>
                    <a:pt x="94" y="19"/>
                  </a:lnTo>
                  <a:lnTo>
                    <a:pt x="97" y="34"/>
                  </a:lnTo>
                  <a:lnTo>
                    <a:pt x="101" y="55"/>
                  </a:lnTo>
                  <a:lnTo>
                    <a:pt x="103" y="78"/>
                  </a:lnTo>
                  <a:lnTo>
                    <a:pt x="104" y="105"/>
                  </a:lnTo>
                  <a:lnTo>
                    <a:pt x="105" y="135"/>
                  </a:lnTo>
                  <a:lnTo>
                    <a:pt x="105" y="722"/>
                  </a:lnTo>
                  <a:lnTo>
                    <a:pt x="105" y="737"/>
                  </a:lnTo>
                  <a:lnTo>
                    <a:pt x="106" y="750"/>
                  </a:lnTo>
                  <a:lnTo>
                    <a:pt x="108" y="760"/>
                  </a:lnTo>
                  <a:lnTo>
                    <a:pt x="111" y="767"/>
                  </a:lnTo>
                  <a:lnTo>
                    <a:pt x="113" y="770"/>
                  </a:lnTo>
                  <a:lnTo>
                    <a:pt x="115" y="772"/>
                  </a:lnTo>
                  <a:lnTo>
                    <a:pt x="118" y="774"/>
                  </a:lnTo>
                  <a:lnTo>
                    <a:pt x="121" y="776"/>
                  </a:lnTo>
                  <a:lnTo>
                    <a:pt x="128" y="778"/>
                  </a:lnTo>
                  <a:lnTo>
                    <a:pt x="137" y="779"/>
                  </a:lnTo>
                  <a:lnTo>
                    <a:pt x="140" y="779"/>
                  </a:lnTo>
                  <a:lnTo>
                    <a:pt x="144" y="778"/>
                  </a:lnTo>
                  <a:lnTo>
                    <a:pt x="147" y="777"/>
                  </a:lnTo>
                  <a:lnTo>
                    <a:pt x="148" y="777"/>
                  </a:lnTo>
                  <a:lnTo>
                    <a:pt x="166" y="836"/>
                  </a:lnTo>
                  <a:close/>
                </a:path>
              </a:pathLst>
            </a:custGeom>
            <a:solidFill>
              <a:srgbClr val="A82926"/>
            </a:solidFill>
            <a:ln w="9525">
              <a:noFill/>
              <a:round/>
              <a:headEnd/>
              <a:tailEnd/>
            </a:ln>
          </p:spPr>
          <p:txBody>
            <a:bodyPr/>
            <a:lstStyle/>
            <a:p>
              <a:endParaRPr lang="en-US"/>
            </a:p>
          </p:txBody>
        </p:sp>
        <p:sp>
          <p:nvSpPr>
            <p:cNvPr id="1051" name="Freeform 84"/>
            <p:cNvSpPr>
              <a:spLocks/>
            </p:cNvSpPr>
            <p:nvPr userDrawn="1"/>
          </p:nvSpPr>
          <p:spPr bwMode="auto">
            <a:xfrm>
              <a:off x="1949" y="1621"/>
              <a:ext cx="52" cy="126"/>
            </a:xfrm>
            <a:custGeom>
              <a:avLst/>
              <a:gdLst>
                <a:gd name="T0" fmla="*/ 5 w 311"/>
                <a:gd name="T1" fmla="*/ 6 h 757"/>
                <a:gd name="T2" fmla="*/ 5 w 311"/>
                <a:gd name="T3" fmla="*/ 17 h 757"/>
                <a:gd name="T4" fmla="*/ 5 w 311"/>
                <a:gd name="T5" fmla="*/ 18 h 757"/>
                <a:gd name="T6" fmla="*/ 5 w 311"/>
                <a:gd name="T7" fmla="*/ 18 h 757"/>
                <a:gd name="T8" fmla="*/ 5 w 311"/>
                <a:gd name="T9" fmla="*/ 18 h 757"/>
                <a:gd name="T10" fmla="*/ 5 w 311"/>
                <a:gd name="T11" fmla="*/ 19 h 757"/>
                <a:gd name="T12" fmla="*/ 6 w 311"/>
                <a:gd name="T13" fmla="*/ 19 h 757"/>
                <a:gd name="T14" fmla="*/ 6 w 311"/>
                <a:gd name="T15" fmla="*/ 19 h 757"/>
                <a:gd name="T16" fmla="*/ 6 w 311"/>
                <a:gd name="T17" fmla="*/ 19 h 757"/>
                <a:gd name="T18" fmla="*/ 7 w 311"/>
                <a:gd name="T19" fmla="*/ 19 h 757"/>
                <a:gd name="T20" fmla="*/ 7 w 311"/>
                <a:gd name="T21" fmla="*/ 19 h 757"/>
                <a:gd name="T22" fmla="*/ 8 w 311"/>
                <a:gd name="T23" fmla="*/ 19 h 757"/>
                <a:gd name="T24" fmla="*/ 9 w 311"/>
                <a:gd name="T25" fmla="*/ 20 h 757"/>
                <a:gd name="T26" fmla="*/ 8 w 311"/>
                <a:gd name="T27" fmla="*/ 21 h 757"/>
                <a:gd name="T28" fmla="*/ 7 w 311"/>
                <a:gd name="T29" fmla="*/ 21 h 757"/>
                <a:gd name="T30" fmla="*/ 7 w 311"/>
                <a:gd name="T31" fmla="*/ 21 h 757"/>
                <a:gd name="T32" fmla="*/ 6 w 311"/>
                <a:gd name="T33" fmla="*/ 21 h 757"/>
                <a:gd name="T34" fmla="*/ 5 w 311"/>
                <a:gd name="T35" fmla="*/ 21 h 757"/>
                <a:gd name="T36" fmla="*/ 5 w 311"/>
                <a:gd name="T37" fmla="*/ 21 h 757"/>
                <a:gd name="T38" fmla="*/ 4 w 311"/>
                <a:gd name="T39" fmla="*/ 21 h 757"/>
                <a:gd name="T40" fmla="*/ 4 w 311"/>
                <a:gd name="T41" fmla="*/ 20 h 757"/>
                <a:gd name="T42" fmla="*/ 3 w 311"/>
                <a:gd name="T43" fmla="*/ 20 h 757"/>
                <a:gd name="T44" fmla="*/ 3 w 311"/>
                <a:gd name="T45" fmla="*/ 20 h 757"/>
                <a:gd name="T46" fmla="*/ 3 w 311"/>
                <a:gd name="T47" fmla="*/ 20 h 757"/>
                <a:gd name="T48" fmla="*/ 3 w 311"/>
                <a:gd name="T49" fmla="*/ 19 h 757"/>
                <a:gd name="T50" fmla="*/ 2 w 311"/>
                <a:gd name="T51" fmla="*/ 19 h 757"/>
                <a:gd name="T52" fmla="*/ 2 w 311"/>
                <a:gd name="T53" fmla="*/ 18 h 757"/>
                <a:gd name="T54" fmla="*/ 2 w 311"/>
                <a:gd name="T55" fmla="*/ 17 h 757"/>
                <a:gd name="T56" fmla="*/ 0 w 311"/>
                <a:gd name="T57" fmla="*/ 6 h 757"/>
                <a:gd name="T58" fmla="*/ 2 w 311"/>
                <a:gd name="T59" fmla="*/ 5 h 757"/>
                <a:gd name="T60" fmla="*/ 2 w 311"/>
                <a:gd name="T61" fmla="*/ 4 h 757"/>
                <a:gd name="T62" fmla="*/ 2 w 311"/>
                <a:gd name="T63" fmla="*/ 3 h 757"/>
                <a:gd name="T64" fmla="*/ 2 w 311"/>
                <a:gd name="T65" fmla="*/ 3 h 757"/>
                <a:gd name="T66" fmla="*/ 2 w 311"/>
                <a:gd name="T67" fmla="*/ 2 h 757"/>
                <a:gd name="T68" fmla="*/ 2 w 311"/>
                <a:gd name="T69" fmla="*/ 1 h 757"/>
                <a:gd name="T70" fmla="*/ 2 w 311"/>
                <a:gd name="T71" fmla="*/ 1 h 757"/>
                <a:gd name="T72" fmla="*/ 2 w 311"/>
                <a:gd name="T73" fmla="*/ 0 h 757"/>
                <a:gd name="T74" fmla="*/ 5 w 311"/>
                <a:gd name="T75" fmla="*/ 0 h 757"/>
                <a:gd name="T76" fmla="*/ 5 w 311"/>
                <a:gd name="T77" fmla="*/ 1 h 757"/>
                <a:gd name="T78" fmla="*/ 5 w 311"/>
                <a:gd name="T79" fmla="*/ 1 h 757"/>
                <a:gd name="T80" fmla="*/ 5 w 311"/>
                <a:gd name="T81" fmla="*/ 2 h 757"/>
                <a:gd name="T82" fmla="*/ 5 w 311"/>
                <a:gd name="T83" fmla="*/ 2 h 757"/>
                <a:gd name="T84" fmla="*/ 5 w 311"/>
                <a:gd name="T85" fmla="*/ 3 h 757"/>
                <a:gd name="T86" fmla="*/ 5 w 311"/>
                <a:gd name="T87" fmla="*/ 4 h 757"/>
                <a:gd name="T88" fmla="*/ 9 w 311"/>
                <a:gd name="T89" fmla="*/ 5 h 7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11" h="757">
                  <a:moveTo>
                    <a:pt x="284" y="233"/>
                  </a:moveTo>
                  <a:lnTo>
                    <a:pt x="164" y="233"/>
                  </a:lnTo>
                  <a:lnTo>
                    <a:pt x="164" y="603"/>
                  </a:lnTo>
                  <a:lnTo>
                    <a:pt x="164" y="615"/>
                  </a:lnTo>
                  <a:lnTo>
                    <a:pt x="165" y="625"/>
                  </a:lnTo>
                  <a:lnTo>
                    <a:pt x="166" y="635"/>
                  </a:lnTo>
                  <a:lnTo>
                    <a:pt x="168" y="644"/>
                  </a:lnTo>
                  <a:lnTo>
                    <a:pt x="170" y="652"/>
                  </a:lnTo>
                  <a:lnTo>
                    <a:pt x="173" y="658"/>
                  </a:lnTo>
                  <a:lnTo>
                    <a:pt x="176" y="664"/>
                  </a:lnTo>
                  <a:lnTo>
                    <a:pt x="179" y="669"/>
                  </a:lnTo>
                  <a:lnTo>
                    <a:pt x="184" y="674"/>
                  </a:lnTo>
                  <a:lnTo>
                    <a:pt x="189" y="677"/>
                  </a:lnTo>
                  <a:lnTo>
                    <a:pt x="195" y="681"/>
                  </a:lnTo>
                  <a:lnTo>
                    <a:pt x="201" y="683"/>
                  </a:lnTo>
                  <a:lnTo>
                    <a:pt x="209" y="685"/>
                  </a:lnTo>
                  <a:lnTo>
                    <a:pt x="218" y="687"/>
                  </a:lnTo>
                  <a:lnTo>
                    <a:pt x="227" y="687"/>
                  </a:lnTo>
                  <a:lnTo>
                    <a:pt x="237" y="688"/>
                  </a:lnTo>
                  <a:lnTo>
                    <a:pt x="246" y="687"/>
                  </a:lnTo>
                  <a:lnTo>
                    <a:pt x="254" y="687"/>
                  </a:lnTo>
                  <a:lnTo>
                    <a:pt x="263" y="686"/>
                  </a:lnTo>
                  <a:lnTo>
                    <a:pt x="269" y="685"/>
                  </a:lnTo>
                  <a:lnTo>
                    <a:pt x="281" y="681"/>
                  </a:lnTo>
                  <a:lnTo>
                    <a:pt x="294" y="676"/>
                  </a:lnTo>
                  <a:lnTo>
                    <a:pt x="306" y="734"/>
                  </a:lnTo>
                  <a:lnTo>
                    <a:pt x="295" y="740"/>
                  </a:lnTo>
                  <a:lnTo>
                    <a:pt x="284" y="744"/>
                  </a:lnTo>
                  <a:lnTo>
                    <a:pt x="272" y="748"/>
                  </a:lnTo>
                  <a:lnTo>
                    <a:pt x="259" y="751"/>
                  </a:lnTo>
                  <a:lnTo>
                    <a:pt x="246" y="754"/>
                  </a:lnTo>
                  <a:lnTo>
                    <a:pt x="233" y="756"/>
                  </a:lnTo>
                  <a:lnTo>
                    <a:pt x="219" y="757"/>
                  </a:lnTo>
                  <a:lnTo>
                    <a:pt x="205" y="757"/>
                  </a:lnTo>
                  <a:lnTo>
                    <a:pt x="194" y="757"/>
                  </a:lnTo>
                  <a:lnTo>
                    <a:pt x="183" y="756"/>
                  </a:lnTo>
                  <a:lnTo>
                    <a:pt x="174" y="755"/>
                  </a:lnTo>
                  <a:lnTo>
                    <a:pt x="165" y="753"/>
                  </a:lnTo>
                  <a:lnTo>
                    <a:pt x="155" y="751"/>
                  </a:lnTo>
                  <a:lnTo>
                    <a:pt x="146" y="748"/>
                  </a:lnTo>
                  <a:lnTo>
                    <a:pt x="138" y="745"/>
                  </a:lnTo>
                  <a:lnTo>
                    <a:pt x="130" y="741"/>
                  </a:lnTo>
                  <a:lnTo>
                    <a:pt x="123" y="737"/>
                  </a:lnTo>
                  <a:lnTo>
                    <a:pt x="116" y="733"/>
                  </a:lnTo>
                  <a:lnTo>
                    <a:pt x="110" y="728"/>
                  </a:lnTo>
                  <a:lnTo>
                    <a:pt x="104" y="723"/>
                  </a:lnTo>
                  <a:lnTo>
                    <a:pt x="99" y="718"/>
                  </a:lnTo>
                  <a:lnTo>
                    <a:pt x="95" y="712"/>
                  </a:lnTo>
                  <a:lnTo>
                    <a:pt x="91" y="706"/>
                  </a:lnTo>
                  <a:lnTo>
                    <a:pt x="88" y="699"/>
                  </a:lnTo>
                  <a:lnTo>
                    <a:pt x="85" y="692"/>
                  </a:lnTo>
                  <a:lnTo>
                    <a:pt x="82" y="683"/>
                  </a:lnTo>
                  <a:lnTo>
                    <a:pt x="80" y="675"/>
                  </a:lnTo>
                  <a:lnTo>
                    <a:pt x="78" y="667"/>
                  </a:lnTo>
                  <a:lnTo>
                    <a:pt x="76" y="648"/>
                  </a:lnTo>
                  <a:lnTo>
                    <a:pt x="75" y="627"/>
                  </a:lnTo>
                  <a:lnTo>
                    <a:pt x="75" y="233"/>
                  </a:lnTo>
                  <a:lnTo>
                    <a:pt x="0" y="233"/>
                  </a:lnTo>
                  <a:lnTo>
                    <a:pt x="0" y="166"/>
                  </a:lnTo>
                  <a:lnTo>
                    <a:pt x="75" y="166"/>
                  </a:lnTo>
                  <a:lnTo>
                    <a:pt x="75" y="154"/>
                  </a:lnTo>
                  <a:lnTo>
                    <a:pt x="75" y="143"/>
                  </a:lnTo>
                  <a:lnTo>
                    <a:pt x="76" y="131"/>
                  </a:lnTo>
                  <a:lnTo>
                    <a:pt x="76" y="119"/>
                  </a:lnTo>
                  <a:lnTo>
                    <a:pt x="77" y="107"/>
                  </a:lnTo>
                  <a:lnTo>
                    <a:pt x="78" y="95"/>
                  </a:lnTo>
                  <a:lnTo>
                    <a:pt x="78" y="83"/>
                  </a:lnTo>
                  <a:lnTo>
                    <a:pt x="79" y="72"/>
                  </a:lnTo>
                  <a:lnTo>
                    <a:pt x="80" y="62"/>
                  </a:lnTo>
                  <a:lnTo>
                    <a:pt x="81" y="51"/>
                  </a:lnTo>
                  <a:lnTo>
                    <a:pt x="82" y="43"/>
                  </a:lnTo>
                  <a:lnTo>
                    <a:pt x="83" y="35"/>
                  </a:lnTo>
                  <a:lnTo>
                    <a:pt x="84" y="24"/>
                  </a:lnTo>
                  <a:lnTo>
                    <a:pt x="84" y="20"/>
                  </a:lnTo>
                  <a:lnTo>
                    <a:pt x="179" y="0"/>
                  </a:lnTo>
                  <a:lnTo>
                    <a:pt x="178" y="3"/>
                  </a:lnTo>
                  <a:lnTo>
                    <a:pt x="177" y="14"/>
                  </a:lnTo>
                  <a:lnTo>
                    <a:pt x="176" y="22"/>
                  </a:lnTo>
                  <a:lnTo>
                    <a:pt x="175" y="31"/>
                  </a:lnTo>
                  <a:lnTo>
                    <a:pt x="174" y="42"/>
                  </a:lnTo>
                  <a:lnTo>
                    <a:pt x="173" y="53"/>
                  </a:lnTo>
                  <a:lnTo>
                    <a:pt x="172" y="66"/>
                  </a:lnTo>
                  <a:lnTo>
                    <a:pt x="171" y="79"/>
                  </a:lnTo>
                  <a:lnTo>
                    <a:pt x="170" y="93"/>
                  </a:lnTo>
                  <a:lnTo>
                    <a:pt x="169" y="107"/>
                  </a:lnTo>
                  <a:lnTo>
                    <a:pt x="168" y="122"/>
                  </a:lnTo>
                  <a:lnTo>
                    <a:pt x="168" y="136"/>
                  </a:lnTo>
                  <a:lnTo>
                    <a:pt x="167" y="151"/>
                  </a:lnTo>
                  <a:lnTo>
                    <a:pt x="167" y="166"/>
                  </a:lnTo>
                  <a:lnTo>
                    <a:pt x="311" y="166"/>
                  </a:lnTo>
                  <a:lnTo>
                    <a:pt x="284" y="233"/>
                  </a:lnTo>
                  <a:close/>
                </a:path>
              </a:pathLst>
            </a:custGeom>
            <a:solidFill>
              <a:srgbClr val="A82926"/>
            </a:solidFill>
            <a:ln w="9525">
              <a:noFill/>
              <a:round/>
              <a:headEnd/>
              <a:tailEnd/>
            </a:ln>
          </p:spPr>
          <p:txBody>
            <a:bodyPr/>
            <a:lstStyle/>
            <a:p>
              <a:endParaRPr lang="en-US"/>
            </a:p>
          </p:txBody>
        </p:sp>
        <p:sp>
          <p:nvSpPr>
            <p:cNvPr id="1052" name="Freeform 85"/>
            <p:cNvSpPr>
              <a:spLocks noEditPoints="1"/>
            </p:cNvSpPr>
            <p:nvPr userDrawn="1"/>
          </p:nvSpPr>
          <p:spPr bwMode="auto">
            <a:xfrm>
              <a:off x="2014" y="1615"/>
              <a:ext cx="79" cy="133"/>
            </a:xfrm>
            <a:custGeom>
              <a:avLst/>
              <a:gdLst>
                <a:gd name="T0" fmla="*/ 8 w 474"/>
                <a:gd name="T1" fmla="*/ 13 h 796"/>
                <a:gd name="T2" fmla="*/ 4 w 474"/>
                <a:gd name="T3" fmla="*/ 14 h 796"/>
                <a:gd name="T4" fmla="*/ 3 w 474"/>
                <a:gd name="T5" fmla="*/ 16 h 796"/>
                <a:gd name="T6" fmla="*/ 3 w 474"/>
                <a:gd name="T7" fmla="*/ 18 h 796"/>
                <a:gd name="T8" fmla="*/ 4 w 474"/>
                <a:gd name="T9" fmla="*/ 20 h 796"/>
                <a:gd name="T10" fmla="*/ 5 w 474"/>
                <a:gd name="T11" fmla="*/ 20 h 796"/>
                <a:gd name="T12" fmla="*/ 7 w 474"/>
                <a:gd name="T13" fmla="*/ 20 h 796"/>
                <a:gd name="T14" fmla="*/ 9 w 474"/>
                <a:gd name="T15" fmla="*/ 19 h 796"/>
                <a:gd name="T16" fmla="*/ 10 w 474"/>
                <a:gd name="T17" fmla="*/ 14 h 796"/>
                <a:gd name="T18" fmla="*/ 11 w 474"/>
                <a:gd name="T19" fmla="*/ 22 h 796"/>
                <a:gd name="T20" fmla="*/ 10 w 474"/>
                <a:gd name="T21" fmla="*/ 20 h 796"/>
                <a:gd name="T22" fmla="*/ 8 w 474"/>
                <a:gd name="T23" fmla="*/ 21 h 796"/>
                <a:gd name="T24" fmla="*/ 6 w 474"/>
                <a:gd name="T25" fmla="*/ 22 h 796"/>
                <a:gd name="T26" fmla="*/ 4 w 474"/>
                <a:gd name="T27" fmla="*/ 22 h 796"/>
                <a:gd name="T28" fmla="*/ 2 w 474"/>
                <a:gd name="T29" fmla="*/ 21 h 796"/>
                <a:gd name="T30" fmla="*/ 0 w 474"/>
                <a:gd name="T31" fmla="*/ 19 h 796"/>
                <a:gd name="T32" fmla="*/ 0 w 474"/>
                <a:gd name="T33" fmla="*/ 17 h 796"/>
                <a:gd name="T34" fmla="*/ 1 w 474"/>
                <a:gd name="T35" fmla="*/ 15 h 796"/>
                <a:gd name="T36" fmla="*/ 2 w 474"/>
                <a:gd name="T37" fmla="*/ 14 h 796"/>
                <a:gd name="T38" fmla="*/ 3 w 474"/>
                <a:gd name="T39" fmla="*/ 13 h 796"/>
                <a:gd name="T40" fmla="*/ 6 w 474"/>
                <a:gd name="T41" fmla="*/ 12 h 796"/>
                <a:gd name="T42" fmla="*/ 10 w 474"/>
                <a:gd name="T43" fmla="*/ 12 h 796"/>
                <a:gd name="T44" fmla="*/ 10 w 474"/>
                <a:gd name="T45" fmla="*/ 9 h 796"/>
                <a:gd name="T46" fmla="*/ 9 w 474"/>
                <a:gd name="T47" fmla="*/ 8 h 796"/>
                <a:gd name="T48" fmla="*/ 7 w 474"/>
                <a:gd name="T49" fmla="*/ 7 h 796"/>
                <a:gd name="T50" fmla="*/ 5 w 474"/>
                <a:gd name="T51" fmla="*/ 8 h 796"/>
                <a:gd name="T52" fmla="*/ 3 w 474"/>
                <a:gd name="T53" fmla="*/ 9 h 796"/>
                <a:gd name="T54" fmla="*/ 1 w 474"/>
                <a:gd name="T55" fmla="*/ 7 h 796"/>
                <a:gd name="T56" fmla="*/ 4 w 474"/>
                <a:gd name="T57" fmla="*/ 6 h 796"/>
                <a:gd name="T58" fmla="*/ 6 w 474"/>
                <a:gd name="T59" fmla="*/ 5 h 796"/>
                <a:gd name="T60" fmla="*/ 9 w 474"/>
                <a:gd name="T61" fmla="*/ 5 h 796"/>
                <a:gd name="T62" fmla="*/ 10 w 474"/>
                <a:gd name="T63" fmla="*/ 6 h 796"/>
                <a:gd name="T64" fmla="*/ 12 w 474"/>
                <a:gd name="T65" fmla="*/ 7 h 796"/>
                <a:gd name="T66" fmla="*/ 12 w 474"/>
                <a:gd name="T67" fmla="*/ 10 h 796"/>
                <a:gd name="T68" fmla="*/ 12 w 474"/>
                <a:gd name="T69" fmla="*/ 17 h 796"/>
                <a:gd name="T70" fmla="*/ 12 w 474"/>
                <a:gd name="T71" fmla="*/ 19 h 796"/>
                <a:gd name="T72" fmla="*/ 13 w 474"/>
                <a:gd name="T73" fmla="*/ 20 h 796"/>
                <a:gd name="T74" fmla="*/ 5 w 474"/>
                <a:gd name="T75" fmla="*/ 2 h 796"/>
                <a:gd name="T76" fmla="*/ 5 w 474"/>
                <a:gd name="T77" fmla="*/ 3 h 796"/>
                <a:gd name="T78" fmla="*/ 4 w 474"/>
                <a:gd name="T79" fmla="*/ 3 h 796"/>
                <a:gd name="T80" fmla="*/ 3 w 474"/>
                <a:gd name="T81" fmla="*/ 3 h 796"/>
                <a:gd name="T82" fmla="*/ 2 w 474"/>
                <a:gd name="T83" fmla="*/ 3 h 796"/>
                <a:gd name="T84" fmla="*/ 2 w 474"/>
                <a:gd name="T85" fmla="*/ 2 h 796"/>
                <a:gd name="T86" fmla="*/ 2 w 474"/>
                <a:gd name="T87" fmla="*/ 1 h 796"/>
                <a:gd name="T88" fmla="*/ 3 w 474"/>
                <a:gd name="T89" fmla="*/ 0 h 796"/>
                <a:gd name="T90" fmla="*/ 4 w 474"/>
                <a:gd name="T91" fmla="*/ 0 h 796"/>
                <a:gd name="T92" fmla="*/ 5 w 474"/>
                <a:gd name="T93" fmla="*/ 1 h 796"/>
                <a:gd name="T94" fmla="*/ 5 w 474"/>
                <a:gd name="T95" fmla="*/ 1 h 796"/>
                <a:gd name="T96" fmla="*/ 12 w 474"/>
                <a:gd name="T97" fmla="*/ 2 h 796"/>
                <a:gd name="T98" fmla="*/ 11 w 474"/>
                <a:gd name="T99" fmla="*/ 3 h 796"/>
                <a:gd name="T100" fmla="*/ 10 w 474"/>
                <a:gd name="T101" fmla="*/ 3 h 796"/>
                <a:gd name="T102" fmla="*/ 9 w 474"/>
                <a:gd name="T103" fmla="*/ 3 h 796"/>
                <a:gd name="T104" fmla="*/ 9 w 474"/>
                <a:gd name="T105" fmla="*/ 3 h 796"/>
                <a:gd name="T106" fmla="*/ 9 w 474"/>
                <a:gd name="T107" fmla="*/ 2 h 796"/>
                <a:gd name="T108" fmla="*/ 9 w 474"/>
                <a:gd name="T109" fmla="*/ 1 h 796"/>
                <a:gd name="T110" fmla="*/ 10 w 474"/>
                <a:gd name="T111" fmla="*/ 0 h 796"/>
                <a:gd name="T112" fmla="*/ 11 w 474"/>
                <a:gd name="T113" fmla="*/ 0 h 796"/>
                <a:gd name="T114" fmla="*/ 12 w 474"/>
                <a:gd name="T115" fmla="*/ 1 h 796"/>
                <a:gd name="T116" fmla="*/ 12 w 474"/>
                <a:gd name="T117" fmla="*/ 2 h 7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74" h="796">
                  <a:moveTo>
                    <a:pt x="342" y="482"/>
                  </a:moveTo>
                  <a:lnTo>
                    <a:pt x="330" y="481"/>
                  </a:lnTo>
                  <a:lnTo>
                    <a:pt x="320" y="481"/>
                  </a:lnTo>
                  <a:lnTo>
                    <a:pt x="309" y="480"/>
                  </a:lnTo>
                  <a:lnTo>
                    <a:pt x="297" y="480"/>
                  </a:lnTo>
                  <a:lnTo>
                    <a:pt x="270" y="481"/>
                  </a:lnTo>
                  <a:lnTo>
                    <a:pt x="246" y="482"/>
                  </a:lnTo>
                  <a:lnTo>
                    <a:pt x="225" y="485"/>
                  </a:lnTo>
                  <a:lnTo>
                    <a:pt x="205" y="489"/>
                  </a:lnTo>
                  <a:lnTo>
                    <a:pt x="187" y="494"/>
                  </a:lnTo>
                  <a:lnTo>
                    <a:pt x="170" y="500"/>
                  </a:lnTo>
                  <a:lnTo>
                    <a:pt x="156" y="507"/>
                  </a:lnTo>
                  <a:lnTo>
                    <a:pt x="143" y="516"/>
                  </a:lnTo>
                  <a:lnTo>
                    <a:pt x="133" y="525"/>
                  </a:lnTo>
                  <a:lnTo>
                    <a:pt x="124" y="536"/>
                  </a:lnTo>
                  <a:lnTo>
                    <a:pt x="116" y="547"/>
                  </a:lnTo>
                  <a:lnTo>
                    <a:pt x="110" y="559"/>
                  </a:lnTo>
                  <a:lnTo>
                    <a:pt x="106" y="572"/>
                  </a:lnTo>
                  <a:lnTo>
                    <a:pt x="103" y="586"/>
                  </a:lnTo>
                  <a:lnTo>
                    <a:pt x="101" y="601"/>
                  </a:lnTo>
                  <a:lnTo>
                    <a:pt x="100" y="617"/>
                  </a:lnTo>
                  <a:lnTo>
                    <a:pt x="100" y="630"/>
                  </a:lnTo>
                  <a:lnTo>
                    <a:pt x="102" y="642"/>
                  </a:lnTo>
                  <a:lnTo>
                    <a:pt x="103" y="653"/>
                  </a:lnTo>
                  <a:lnTo>
                    <a:pt x="106" y="663"/>
                  </a:lnTo>
                  <a:lnTo>
                    <a:pt x="110" y="672"/>
                  </a:lnTo>
                  <a:lnTo>
                    <a:pt x="114" y="681"/>
                  </a:lnTo>
                  <a:lnTo>
                    <a:pt x="119" y="689"/>
                  </a:lnTo>
                  <a:lnTo>
                    <a:pt x="125" y="696"/>
                  </a:lnTo>
                  <a:lnTo>
                    <a:pt x="131" y="702"/>
                  </a:lnTo>
                  <a:lnTo>
                    <a:pt x="138" y="707"/>
                  </a:lnTo>
                  <a:lnTo>
                    <a:pt x="146" y="711"/>
                  </a:lnTo>
                  <a:lnTo>
                    <a:pt x="155" y="715"/>
                  </a:lnTo>
                  <a:lnTo>
                    <a:pt x="165" y="718"/>
                  </a:lnTo>
                  <a:lnTo>
                    <a:pt x="175" y="720"/>
                  </a:lnTo>
                  <a:lnTo>
                    <a:pt x="187" y="721"/>
                  </a:lnTo>
                  <a:lnTo>
                    <a:pt x="199" y="722"/>
                  </a:lnTo>
                  <a:lnTo>
                    <a:pt x="210" y="721"/>
                  </a:lnTo>
                  <a:lnTo>
                    <a:pt x="220" y="720"/>
                  </a:lnTo>
                  <a:lnTo>
                    <a:pt x="231" y="718"/>
                  </a:lnTo>
                  <a:lnTo>
                    <a:pt x="241" y="715"/>
                  </a:lnTo>
                  <a:lnTo>
                    <a:pt x="251" y="712"/>
                  </a:lnTo>
                  <a:lnTo>
                    <a:pt x="261" y="708"/>
                  </a:lnTo>
                  <a:lnTo>
                    <a:pt x="271" y="703"/>
                  </a:lnTo>
                  <a:lnTo>
                    <a:pt x="281" y="697"/>
                  </a:lnTo>
                  <a:lnTo>
                    <a:pt x="290" y="691"/>
                  </a:lnTo>
                  <a:lnTo>
                    <a:pt x="299" y="684"/>
                  </a:lnTo>
                  <a:lnTo>
                    <a:pt x="307" y="676"/>
                  </a:lnTo>
                  <a:lnTo>
                    <a:pt x="314" y="669"/>
                  </a:lnTo>
                  <a:lnTo>
                    <a:pt x="321" y="660"/>
                  </a:lnTo>
                  <a:lnTo>
                    <a:pt x="327" y="652"/>
                  </a:lnTo>
                  <a:lnTo>
                    <a:pt x="333" y="642"/>
                  </a:lnTo>
                  <a:lnTo>
                    <a:pt x="338" y="633"/>
                  </a:lnTo>
                  <a:lnTo>
                    <a:pt x="342" y="482"/>
                  </a:lnTo>
                  <a:close/>
                  <a:moveTo>
                    <a:pt x="428" y="796"/>
                  </a:moveTo>
                  <a:lnTo>
                    <a:pt x="421" y="793"/>
                  </a:lnTo>
                  <a:lnTo>
                    <a:pt x="414" y="790"/>
                  </a:lnTo>
                  <a:lnTo>
                    <a:pt x="407" y="787"/>
                  </a:lnTo>
                  <a:lnTo>
                    <a:pt x="401" y="783"/>
                  </a:lnTo>
                  <a:lnTo>
                    <a:pt x="395" y="779"/>
                  </a:lnTo>
                  <a:lnTo>
                    <a:pt x="389" y="774"/>
                  </a:lnTo>
                  <a:lnTo>
                    <a:pt x="384" y="770"/>
                  </a:lnTo>
                  <a:lnTo>
                    <a:pt x="377" y="764"/>
                  </a:lnTo>
                  <a:lnTo>
                    <a:pt x="368" y="753"/>
                  </a:lnTo>
                  <a:lnTo>
                    <a:pt x="361" y="740"/>
                  </a:lnTo>
                  <a:lnTo>
                    <a:pt x="354" y="727"/>
                  </a:lnTo>
                  <a:lnTo>
                    <a:pt x="350" y="711"/>
                  </a:lnTo>
                  <a:lnTo>
                    <a:pt x="329" y="731"/>
                  </a:lnTo>
                  <a:lnTo>
                    <a:pt x="309" y="747"/>
                  </a:lnTo>
                  <a:lnTo>
                    <a:pt x="300" y="754"/>
                  </a:lnTo>
                  <a:lnTo>
                    <a:pt x="290" y="761"/>
                  </a:lnTo>
                  <a:lnTo>
                    <a:pt x="281" y="766"/>
                  </a:lnTo>
                  <a:lnTo>
                    <a:pt x="270" y="771"/>
                  </a:lnTo>
                  <a:lnTo>
                    <a:pt x="261" y="775"/>
                  </a:lnTo>
                  <a:lnTo>
                    <a:pt x="251" y="779"/>
                  </a:lnTo>
                  <a:lnTo>
                    <a:pt x="241" y="782"/>
                  </a:lnTo>
                  <a:lnTo>
                    <a:pt x="230" y="784"/>
                  </a:lnTo>
                  <a:lnTo>
                    <a:pt x="219" y="786"/>
                  </a:lnTo>
                  <a:lnTo>
                    <a:pt x="208" y="788"/>
                  </a:lnTo>
                  <a:lnTo>
                    <a:pt x="196" y="788"/>
                  </a:lnTo>
                  <a:lnTo>
                    <a:pt x="184" y="789"/>
                  </a:lnTo>
                  <a:lnTo>
                    <a:pt x="170" y="788"/>
                  </a:lnTo>
                  <a:lnTo>
                    <a:pt x="158" y="788"/>
                  </a:lnTo>
                  <a:lnTo>
                    <a:pt x="146" y="787"/>
                  </a:lnTo>
                  <a:lnTo>
                    <a:pt x="135" y="785"/>
                  </a:lnTo>
                  <a:lnTo>
                    <a:pt x="124" y="783"/>
                  </a:lnTo>
                  <a:lnTo>
                    <a:pt x="114" y="780"/>
                  </a:lnTo>
                  <a:lnTo>
                    <a:pt x="105" y="777"/>
                  </a:lnTo>
                  <a:lnTo>
                    <a:pt x="95" y="774"/>
                  </a:lnTo>
                  <a:lnTo>
                    <a:pt x="79" y="766"/>
                  </a:lnTo>
                  <a:lnTo>
                    <a:pt x="63" y="757"/>
                  </a:lnTo>
                  <a:lnTo>
                    <a:pt x="49" y="747"/>
                  </a:lnTo>
                  <a:lnTo>
                    <a:pt x="38" y="736"/>
                  </a:lnTo>
                  <a:lnTo>
                    <a:pt x="28" y="723"/>
                  </a:lnTo>
                  <a:lnTo>
                    <a:pt x="20" y="711"/>
                  </a:lnTo>
                  <a:lnTo>
                    <a:pt x="13" y="697"/>
                  </a:lnTo>
                  <a:lnTo>
                    <a:pt x="8" y="683"/>
                  </a:lnTo>
                  <a:lnTo>
                    <a:pt x="5" y="669"/>
                  </a:lnTo>
                  <a:lnTo>
                    <a:pt x="2" y="654"/>
                  </a:lnTo>
                  <a:lnTo>
                    <a:pt x="0" y="640"/>
                  </a:lnTo>
                  <a:lnTo>
                    <a:pt x="0" y="626"/>
                  </a:lnTo>
                  <a:lnTo>
                    <a:pt x="0" y="613"/>
                  </a:lnTo>
                  <a:lnTo>
                    <a:pt x="1" y="601"/>
                  </a:lnTo>
                  <a:lnTo>
                    <a:pt x="3" y="590"/>
                  </a:lnTo>
                  <a:lnTo>
                    <a:pt x="5" y="579"/>
                  </a:lnTo>
                  <a:lnTo>
                    <a:pt x="7" y="568"/>
                  </a:lnTo>
                  <a:lnTo>
                    <a:pt x="11" y="558"/>
                  </a:lnTo>
                  <a:lnTo>
                    <a:pt x="15" y="548"/>
                  </a:lnTo>
                  <a:lnTo>
                    <a:pt x="19" y="539"/>
                  </a:lnTo>
                  <a:lnTo>
                    <a:pt x="25" y="529"/>
                  </a:lnTo>
                  <a:lnTo>
                    <a:pt x="31" y="520"/>
                  </a:lnTo>
                  <a:lnTo>
                    <a:pt x="37" y="511"/>
                  </a:lnTo>
                  <a:lnTo>
                    <a:pt x="44" y="503"/>
                  </a:lnTo>
                  <a:lnTo>
                    <a:pt x="52" y="495"/>
                  </a:lnTo>
                  <a:lnTo>
                    <a:pt x="60" y="487"/>
                  </a:lnTo>
                  <a:lnTo>
                    <a:pt x="69" y="480"/>
                  </a:lnTo>
                  <a:lnTo>
                    <a:pt x="79" y="473"/>
                  </a:lnTo>
                  <a:lnTo>
                    <a:pt x="90" y="467"/>
                  </a:lnTo>
                  <a:lnTo>
                    <a:pt x="100" y="461"/>
                  </a:lnTo>
                  <a:lnTo>
                    <a:pt x="111" y="455"/>
                  </a:lnTo>
                  <a:lnTo>
                    <a:pt x="123" y="450"/>
                  </a:lnTo>
                  <a:lnTo>
                    <a:pt x="135" y="445"/>
                  </a:lnTo>
                  <a:lnTo>
                    <a:pt x="148" y="440"/>
                  </a:lnTo>
                  <a:lnTo>
                    <a:pt x="161" y="437"/>
                  </a:lnTo>
                  <a:lnTo>
                    <a:pt x="174" y="433"/>
                  </a:lnTo>
                  <a:lnTo>
                    <a:pt x="204" y="427"/>
                  </a:lnTo>
                  <a:lnTo>
                    <a:pt x="235" y="423"/>
                  </a:lnTo>
                  <a:lnTo>
                    <a:pt x="268" y="420"/>
                  </a:lnTo>
                  <a:lnTo>
                    <a:pt x="304" y="420"/>
                  </a:lnTo>
                  <a:lnTo>
                    <a:pt x="320" y="420"/>
                  </a:lnTo>
                  <a:lnTo>
                    <a:pt x="333" y="420"/>
                  </a:lnTo>
                  <a:lnTo>
                    <a:pt x="341" y="421"/>
                  </a:lnTo>
                  <a:lnTo>
                    <a:pt x="344" y="421"/>
                  </a:lnTo>
                  <a:lnTo>
                    <a:pt x="344" y="380"/>
                  </a:lnTo>
                  <a:lnTo>
                    <a:pt x="344" y="362"/>
                  </a:lnTo>
                  <a:lnTo>
                    <a:pt x="343" y="347"/>
                  </a:lnTo>
                  <a:lnTo>
                    <a:pt x="342" y="334"/>
                  </a:lnTo>
                  <a:lnTo>
                    <a:pt x="341" y="323"/>
                  </a:lnTo>
                  <a:lnTo>
                    <a:pt x="339" y="314"/>
                  </a:lnTo>
                  <a:lnTo>
                    <a:pt x="336" y="306"/>
                  </a:lnTo>
                  <a:lnTo>
                    <a:pt x="331" y="297"/>
                  </a:lnTo>
                  <a:lnTo>
                    <a:pt x="326" y="290"/>
                  </a:lnTo>
                  <a:lnTo>
                    <a:pt x="318" y="282"/>
                  </a:lnTo>
                  <a:lnTo>
                    <a:pt x="311" y="276"/>
                  </a:lnTo>
                  <a:lnTo>
                    <a:pt x="302" y="271"/>
                  </a:lnTo>
                  <a:lnTo>
                    <a:pt x="294" y="266"/>
                  </a:lnTo>
                  <a:lnTo>
                    <a:pt x="284" y="263"/>
                  </a:lnTo>
                  <a:lnTo>
                    <a:pt x="272" y="261"/>
                  </a:lnTo>
                  <a:lnTo>
                    <a:pt x="261" y="259"/>
                  </a:lnTo>
                  <a:lnTo>
                    <a:pt x="248" y="259"/>
                  </a:lnTo>
                  <a:lnTo>
                    <a:pt x="236" y="259"/>
                  </a:lnTo>
                  <a:lnTo>
                    <a:pt x="224" y="260"/>
                  </a:lnTo>
                  <a:lnTo>
                    <a:pt x="211" y="262"/>
                  </a:lnTo>
                  <a:lnTo>
                    <a:pt x="198" y="265"/>
                  </a:lnTo>
                  <a:lnTo>
                    <a:pt x="185" y="268"/>
                  </a:lnTo>
                  <a:lnTo>
                    <a:pt x="171" y="271"/>
                  </a:lnTo>
                  <a:lnTo>
                    <a:pt x="159" y="275"/>
                  </a:lnTo>
                  <a:lnTo>
                    <a:pt x="146" y="280"/>
                  </a:lnTo>
                  <a:lnTo>
                    <a:pt x="134" y="285"/>
                  </a:lnTo>
                  <a:lnTo>
                    <a:pt x="123" y="290"/>
                  </a:lnTo>
                  <a:lnTo>
                    <a:pt x="111" y="296"/>
                  </a:lnTo>
                  <a:lnTo>
                    <a:pt x="101" y="303"/>
                  </a:lnTo>
                  <a:lnTo>
                    <a:pt x="90" y="309"/>
                  </a:lnTo>
                  <a:lnTo>
                    <a:pt x="81" y="315"/>
                  </a:lnTo>
                  <a:lnTo>
                    <a:pt x="72" y="321"/>
                  </a:lnTo>
                  <a:lnTo>
                    <a:pt x="65" y="327"/>
                  </a:lnTo>
                  <a:lnTo>
                    <a:pt x="20" y="262"/>
                  </a:lnTo>
                  <a:lnTo>
                    <a:pt x="35" y="253"/>
                  </a:lnTo>
                  <a:lnTo>
                    <a:pt x="49" y="244"/>
                  </a:lnTo>
                  <a:lnTo>
                    <a:pt x="63" y="236"/>
                  </a:lnTo>
                  <a:lnTo>
                    <a:pt x="79" y="229"/>
                  </a:lnTo>
                  <a:lnTo>
                    <a:pt x="94" y="222"/>
                  </a:lnTo>
                  <a:lnTo>
                    <a:pt x="108" y="216"/>
                  </a:lnTo>
                  <a:lnTo>
                    <a:pt x="123" y="210"/>
                  </a:lnTo>
                  <a:lnTo>
                    <a:pt x="138" y="205"/>
                  </a:lnTo>
                  <a:lnTo>
                    <a:pt x="153" y="201"/>
                  </a:lnTo>
                  <a:lnTo>
                    <a:pt x="168" y="197"/>
                  </a:lnTo>
                  <a:lnTo>
                    <a:pt x="184" y="192"/>
                  </a:lnTo>
                  <a:lnTo>
                    <a:pt x="199" y="190"/>
                  </a:lnTo>
                  <a:lnTo>
                    <a:pt x="214" y="188"/>
                  </a:lnTo>
                  <a:lnTo>
                    <a:pt x="230" y="186"/>
                  </a:lnTo>
                  <a:lnTo>
                    <a:pt x="245" y="185"/>
                  </a:lnTo>
                  <a:lnTo>
                    <a:pt x="261" y="185"/>
                  </a:lnTo>
                  <a:lnTo>
                    <a:pt x="275" y="185"/>
                  </a:lnTo>
                  <a:lnTo>
                    <a:pt x="291" y="186"/>
                  </a:lnTo>
                  <a:lnTo>
                    <a:pt x="304" y="188"/>
                  </a:lnTo>
                  <a:lnTo>
                    <a:pt x="317" y="191"/>
                  </a:lnTo>
                  <a:lnTo>
                    <a:pt x="329" y="194"/>
                  </a:lnTo>
                  <a:lnTo>
                    <a:pt x="340" y="198"/>
                  </a:lnTo>
                  <a:lnTo>
                    <a:pt x="351" y="203"/>
                  </a:lnTo>
                  <a:lnTo>
                    <a:pt x="361" y="208"/>
                  </a:lnTo>
                  <a:lnTo>
                    <a:pt x="371" y="214"/>
                  </a:lnTo>
                  <a:lnTo>
                    <a:pt x="380" y="221"/>
                  </a:lnTo>
                  <a:lnTo>
                    <a:pt x="389" y="228"/>
                  </a:lnTo>
                  <a:lnTo>
                    <a:pt x="397" y="236"/>
                  </a:lnTo>
                  <a:lnTo>
                    <a:pt x="403" y="245"/>
                  </a:lnTo>
                  <a:lnTo>
                    <a:pt x="410" y="254"/>
                  </a:lnTo>
                  <a:lnTo>
                    <a:pt x="415" y="264"/>
                  </a:lnTo>
                  <a:lnTo>
                    <a:pt x="420" y="275"/>
                  </a:lnTo>
                  <a:lnTo>
                    <a:pt x="424" y="287"/>
                  </a:lnTo>
                  <a:lnTo>
                    <a:pt x="428" y="300"/>
                  </a:lnTo>
                  <a:lnTo>
                    <a:pt x="430" y="315"/>
                  </a:lnTo>
                  <a:lnTo>
                    <a:pt x="432" y="331"/>
                  </a:lnTo>
                  <a:lnTo>
                    <a:pt x="432" y="347"/>
                  </a:lnTo>
                  <a:lnTo>
                    <a:pt x="433" y="364"/>
                  </a:lnTo>
                  <a:lnTo>
                    <a:pt x="433" y="382"/>
                  </a:lnTo>
                  <a:lnTo>
                    <a:pt x="433" y="401"/>
                  </a:lnTo>
                  <a:lnTo>
                    <a:pt x="428" y="590"/>
                  </a:lnTo>
                  <a:lnTo>
                    <a:pt x="428" y="607"/>
                  </a:lnTo>
                  <a:lnTo>
                    <a:pt x="428" y="623"/>
                  </a:lnTo>
                  <a:lnTo>
                    <a:pt x="428" y="636"/>
                  </a:lnTo>
                  <a:lnTo>
                    <a:pt x="428" y="648"/>
                  </a:lnTo>
                  <a:lnTo>
                    <a:pt x="429" y="659"/>
                  </a:lnTo>
                  <a:lnTo>
                    <a:pt x="430" y="669"/>
                  </a:lnTo>
                  <a:lnTo>
                    <a:pt x="432" y="679"/>
                  </a:lnTo>
                  <a:lnTo>
                    <a:pt x="434" y="687"/>
                  </a:lnTo>
                  <a:lnTo>
                    <a:pt x="437" y="694"/>
                  </a:lnTo>
                  <a:lnTo>
                    <a:pt x="440" y="701"/>
                  </a:lnTo>
                  <a:lnTo>
                    <a:pt x="444" y="707"/>
                  </a:lnTo>
                  <a:lnTo>
                    <a:pt x="449" y="712"/>
                  </a:lnTo>
                  <a:lnTo>
                    <a:pt x="454" y="717"/>
                  </a:lnTo>
                  <a:lnTo>
                    <a:pt x="459" y="722"/>
                  </a:lnTo>
                  <a:lnTo>
                    <a:pt x="466" y="728"/>
                  </a:lnTo>
                  <a:lnTo>
                    <a:pt x="474" y="732"/>
                  </a:lnTo>
                  <a:lnTo>
                    <a:pt x="428" y="796"/>
                  </a:lnTo>
                  <a:close/>
                  <a:moveTo>
                    <a:pt x="187" y="58"/>
                  </a:moveTo>
                  <a:lnTo>
                    <a:pt x="186" y="65"/>
                  </a:lnTo>
                  <a:lnTo>
                    <a:pt x="186" y="71"/>
                  </a:lnTo>
                  <a:lnTo>
                    <a:pt x="184" y="76"/>
                  </a:lnTo>
                  <a:lnTo>
                    <a:pt x="182" y="82"/>
                  </a:lnTo>
                  <a:lnTo>
                    <a:pt x="180" y="87"/>
                  </a:lnTo>
                  <a:lnTo>
                    <a:pt x="176" y="93"/>
                  </a:lnTo>
                  <a:lnTo>
                    <a:pt x="173" y="98"/>
                  </a:lnTo>
                  <a:lnTo>
                    <a:pt x="169" y="102"/>
                  </a:lnTo>
                  <a:lnTo>
                    <a:pt x="165" y="106"/>
                  </a:lnTo>
                  <a:lnTo>
                    <a:pt x="160" y="110"/>
                  </a:lnTo>
                  <a:lnTo>
                    <a:pt x="155" y="113"/>
                  </a:lnTo>
                  <a:lnTo>
                    <a:pt x="150" y="116"/>
                  </a:lnTo>
                  <a:lnTo>
                    <a:pt x="145" y="117"/>
                  </a:lnTo>
                  <a:lnTo>
                    <a:pt x="139" y="119"/>
                  </a:lnTo>
                  <a:lnTo>
                    <a:pt x="134" y="120"/>
                  </a:lnTo>
                  <a:lnTo>
                    <a:pt x="127" y="120"/>
                  </a:lnTo>
                  <a:lnTo>
                    <a:pt x="121" y="120"/>
                  </a:lnTo>
                  <a:lnTo>
                    <a:pt x="115" y="119"/>
                  </a:lnTo>
                  <a:lnTo>
                    <a:pt x="110" y="117"/>
                  </a:lnTo>
                  <a:lnTo>
                    <a:pt x="104" y="116"/>
                  </a:lnTo>
                  <a:lnTo>
                    <a:pt x="99" y="113"/>
                  </a:lnTo>
                  <a:lnTo>
                    <a:pt x="94" y="110"/>
                  </a:lnTo>
                  <a:lnTo>
                    <a:pt x="90" y="106"/>
                  </a:lnTo>
                  <a:lnTo>
                    <a:pt x="85" y="102"/>
                  </a:lnTo>
                  <a:lnTo>
                    <a:pt x="81" y="98"/>
                  </a:lnTo>
                  <a:lnTo>
                    <a:pt x="78" y="93"/>
                  </a:lnTo>
                  <a:lnTo>
                    <a:pt x="75" y="87"/>
                  </a:lnTo>
                  <a:lnTo>
                    <a:pt x="71" y="82"/>
                  </a:lnTo>
                  <a:lnTo>
                    <a:pt x="69" y="76"/>
                  </a:lnTo>
                  <a:lnTo>
                    <a:pt x="68" y="71"/>
                  </a:lnTo>
                  <a:lnTo>
                    <a:pt x="67" y="65"/>
                  </a:lnTo>
                  <a:lnTo>
                    <a:pt x="67" y="58"/>
                  </a:lnTo>
                  <a:lnTo>
                    <a:pt x="67" y="53"/>
                  </a:lnTo>
                  <a:lnTo>
                    <a:pt x="68" y="47"/>
                  </a:lnTo>
                  <a:lnTo>
                    <a:pt x="69" y="41"/>
                  </a:lnTo>
                  <a:lnTo>
                    <a:pt x="71" y="36"/>
                  </a:lnTo>
                  <a:lnTo>
                    <a:pt x="75" y="31"/>
                  </a:lnTo>
                  <a:lnTo>
                    <a:pt x="78" y="26"/>
                  </a:lnTo>
                  <a:lnTo>
                    <a:pt x="81" y="22"/>
                  </a:lnTo>
                  <a:lnTo>
                    <a:pt x="85" y="17"/>
                  </a:lnTo>
                  <a:lnTo>
                    <a:pt x="90" y="13"/>
                  </a:lnTo>
                  <a:lnTo>
                    <a:pt x="94" y="10"/>
                  </a:lnTo>
                  <a:lnTo>
                    <a:pt x="99" y="7"/>
                  </a:lnTo>
                  <a:lnTo>
                    <a:pt x="104" y="5"/>
                  </a:lnTo>
                  <a:lnTo>
                    <a:pt x="109" y="3"/>
                  </a:lnTo>
                  <a:lnTo>
                    <a:pt x="115" y="1"/>
                  </a:lnTo>
                  <a:lnTo>
                    <a:pt x="120" y="1"/>
                  </a:lnTo>
                  <a:lnTo>
                    <a:pt x="126" y="0"/>
                  </a:lnTo>
                  <a:lnTo>
                    <a:pt x="132" y="1"/>
                  </a:lnTo>
                  <a:lnTo>
                    <a:pt x="138" y="1"/>
                  </a:lnTo>
                  <a:lnTo>
                    <a:pt x="144" y="3"/>
                  </a:lnTo>
                  <a:lnTo>
                    <a:pt x="149" y="5"/>
                  </a:lnTo>
                  <a:lnTo>
                    <a:pt x="154" y="7"/>
                  </a:lnTo>
                  <a:lnTo>
                    <a:pt x="159" y="10"/>
                  </a:lnTo>
                  <a:lnTo>
                    <a:pt x="164" y="13"/>
                  </a:lnTo>
                  <a:lnTo>
                    <a:pt x="168" y="17"/>
                  </a:lnTo>
                  <a:lnTo>
                    <a:pt x="172" y="22"/>
                  </a:lnTo>
                  <a:lnTo>
                    <a:pt x="176" y="26"/>
                  </a:lnTo>
                  <a:lnTo>
                    <a:pt x="180" y="31"/>
                  </a:lnTo>
                  <a:lnTo>
                    <a:pt x="182" y="36"/>
                  </a:lnTo>
                  <a:lnTo>
                    <a:pt x="184" y="41"/>
                  </a:lnTo>
                  <a:lnTo>
                    <a:pt x="185" y="47"/>
                  </a:lnTo>
                  <a:lnTo>
                    <a:pt x="186" y="53"/>
                  </a:lnTo>
                  <a:lnTo>
                    <a:pt x="187" y="58"/>
                  </a:lnTo>
                  <a:close/>
                  <a:moveTo>
                    <a:pt x="425" y="58"/>
                  </a:moveTo>
                  <a:lnTo>
                    <a:pt x="424" y="65"/>
                  </a:lnTo>
                  <a:lnTo>
                    <a:pt x="424" y="71"/>
                  </a:lnTo>
                  <a:lnTo>
                    <a:pt x="422" y="76"/>
                  </a:lnTo>
                  <a:lnTo>
                    <a:pt x="420" y="82"/>
                  </a:lnTo>
                  <a:lnTo>
                    <a:pt x="418" y="87"/>
                  </a:lnTo>
                  <a:lnTo>
                    <a:pt x="415" y="93"/>
                  </a:lnTo>
                  <a:lnTo>
                    <a:pt x="412" y="98"/>
                  </a:lnTo>
                  <a:lnTo>
                    <a:pt x="408" y="102"/>
                  </a:lnTo>
                  <a:lnTo>
                    <a:pt x="403" y="106"/>
                  </a:lnTo>
                  <a:lnTo>
                    <a:pt x="399" y="110"/>
                  </a:lnTo>
                  <a:lnTo>
                    <a:pt x="394" y="113"/>
                  </a:lnTo>
                  <a:lnTo>
                    <a:pt x="389" y="116"/>
                  </a:lnTo>
                  <a:lnTo>
                    <a:pt x="383" y="117"/>
                  </a:lnTo>
                  <a:lnTo>
                    <a:pt x="377" y="119"/>
                  </a:lnTo>
                  <a:lnTo>
                    <a:pt x="371" y="120"/>
                  </a:lnTo>
                  <a:lnTo>
                    <a:pt x="365" y="120"/>
                  </a:lnTo>
                  <a:lnTo>
                    <a:pt x="359" y="120"/>
                  </a:lnTo>
                  <a:lnTo>
                    <a:pt x="353" y="119"/>
                  </a:lnTo>
                  <a:lnTo>
                    <a:pt x="348" y="117"/>
                  </a:lnTo>
                  <a:lnTo>
                    <a:pt x="342" y="116"/>
                  </a:lnTo>
                  <a:lnTo>
                    <a:pt x="337" y="113"/>
                  </a:lnTo>
                  <a:lnTo>
                    <a:pt x="332" y="110"/>
                  </a:lnTo>
                  <a:lnTo>
                    <a:pt x="327" y="106"/>
                  </a:lnTo>
                  <a:lnTo>
                    <a:pt x="323" y="102"/>
                  </a:lnTo>
                  <a:lnTo>
                    <a:pt x="319" y="98"/>
                  </a:lnTo>
                  <a:lnTo>
                    <a:pt x="315" y="93"/>
                  </a:lnTo>
                  <a:lnTo>
                    <a:pt x="312" y="87"/>
                  </a:lnTo>
                  <a:lnTo>
                    <a:pt x="309" y="82"/>
                  </a:lnTo>
                  <a:lnTo>
                    <a:pt x="308" y="76"/>
                  </a:lnTo>
                  <a:lnTo>
                    <a:pt x="306" y="71"/>
                  </a:lnTo>
                  <a:lnTo>
                    <a:pt x="305" y="65"/>
                  </a:lnTo>
                  <a:lnTo>
                    <a:pt x="305" y="58"/>
                  </a:lnTo>
                  <a:lnTo>
                    <a:pt x="305" y="53"/>
                  </a:lnTo>
                  <a:lnTo>
                    <a:pt x="306" y="47"/>
                  </a:lnTo>
                  <a:lnTo>
                    <a:pt x="307" y="41"/>
                  </a:lnTo>
                  <a:lnTo>
                    <a:pt x="309" y="36"/>
                  </a:lnTo>
                  <a:lnTo>
                    <a:pt x="312" y="31"/>
                  </a:lnTo>
                  <a:lnTo>
                    <a:pt x="315" y="26"/>
                  </a:lnTo>
                  <a:lnTo>
                    <a:pt x="318" y="22"/>
                  </a:lnTo>
                  <a:lnTo>
                    <a:pt x="322" y="17"/>
                  </a:lnTo>
                  <a:lnTo>
                    <a:pt x="327" y="13"/>
                  </a:lnTo>
                  <a:lnTo>
                    <a:pt x="331" y="10"/>
                  </a:lnTo>
                  <a:lnTo>
                    <a:pt x="336" y="7"/>
                  </a:lnTo>
                  <a:lnTo>
                    <a:pt x="341" y="5"/>
                  </a:lnTo>
                  <a:lnTo>
                    <a:pt x="347" y="3"/>
                  </a:lnTo>
                  <a:lnTo>
                    <a:pt x="352" y="1"/>
                  </a:lnTo>
                  <a:lnTo>
                    <a:pt x="358" y="1"/>
                  </a:lnTo>
                  <a:lnTo>
                    <a:pt x="364" y="0"/>
                  </a:lnTo>
                  <a:lnTo>
                    <a:pt x="370" y="1"/>
                  </a:lnTo>
                  <a:lnTo>
                    <a:pt x="376" y="1"/>
                  </a:lnTo>
                  <a:lnTo>
                    <a:pt x="382" y="3"/>
                  </a:lnTo>
                  <a:lnTo>
                    <a:pt x="388" y="5"/>
                  </a:lnTo>
                  <a:lnTo>
                    <a:pt x="393" y="7"/>
                  </a:lnTo>
                  <a:lnTo>
                    <a:pt x="398" y="10"/>
                  </a:lnTo>
                  <a:lnTo>
                    <a:pt x="402" y="13"/>
                  </a:lnTo>
                  <a:lnTo>
                    <a:pt x="407" y="17"/>
                  </a:lnTo>
                  <a:lnTo>
                    <a:pt x="411" y="22"/>
                  </a:lnTo>
                  <a:lnTo>
                    <a:pt x="415" y="26"/>
                  </a:lnTo>
                  <a:lnTo>
                    <a:pt x="418" y="31"/>
                  </a:lnTo>
                  <a:lnTo>
                    <a:pt x="420" y="36"/>
                  </a:lnTo>
                  <a:lnTo>
                    <a:pt x="422" y="41"/>
                  </a:lnTo>
                  <a:lnTo>
                    <a:pt x="424" y="47"/>
                  </a:lnTo>
                  <a:lnTo>
                    <a:pt x="424" y="53"/>
                  </a:lnTo>
                  <a:lnTo>
                    <a:pt x="425" y="58"/>
                  </a:lnTo>
                  <a:close/>
                </a:path>
              </a:pathLst>
            </a:custGeom>
            <a:solidFill>
              <a:srgbClr val="A82926"/>
            </a:solidFill>
            <a:ln w="9525">
              <a:noFill/>
              <a:round/>
              <a:headEnd/>
              <a:tailEnd/>
            </a:ln>
          </p:spPr>
          <p:txBody>
            <a:bodyPr/>
            <a:lstStyle/>
            <a:p>
              <a:endParaRPr lang="en-US"/>
            </a:p>
          </p:txBody>
        </p:sp>
        <p:sp>
          <p:nvSpPr>
            <p:cNvPr id="1053" name="Freeform 86"/>
            <p:cNvSpPr>
              <a:spLocks/>
            </p:cNvSpPr>
            <p:nvPr userDrawn="1"/>
          </p:nvSpPr>
          <p:spPr bwMode="auto">
            <a:xfrm>
              <a:off x="2108" y="1621"/>
              <a:ext cx="52" cy="126"/>
            </a:xfrm>
            <a:custGeom>
              <a:avLst/>
              <a:gdLst>
                <a:gd name="T0" fmla="*/ 5 w 310"/>
                <a:gd name="T1" fmla="*/ 6 h 757"/>
                <a:gd name="T2" fmla="*/ 5 w 310"/>
                <a:gd name="T3" fmla="*/ 17 h 757"/>
                <a:gd name="T4" fmla="*/ 5 w 310"/>
                <a:gd name="T5" fmla="*/ 18 h 757"/>
                <a:gd name="T6" fmla="*/ 5 w 310"/>
                <a:gd name="T7" fmla="*/ 18 h 757"/>
                <a:gd name="T8" fmla="*/ 5 w 310"/>
                <a:gd name="T9" fmla="*/ 18 h 757"/>
                <a:gd name="T10" fmla="*/ 5 w 310"/>
                <a:gd name="T11" fmla="*/ 19 h 757"/>
                <a:gd name="T12" fmla="*/ 6 w 310"/>
                <a:gd name="T13" fmla="*/ 19 h 757"/>
                <a:gd name="T14" fmla="*/ 6 w 310"/>
                <a:gd name="T15" fmla="*/ 19 h 757"/>
                <a:gd name="T16" fmla="*/ 6 w 310"/>
                <a:gd name="T17" fmla="*/ 19 h 757"/>
                <a:gd name="T18" fmla="*/ 7 w 310"/>
                <a:gd name="T19" fmla="*/ 19 h 757"/>
                <a:gd name="T20" fmla="*/ 7 w 310"/>
                <a:gd name="T21" fmla="*/ 19 h 757"/>
                <a:gd name="T22" fmla="*/ 8 w 310"/>
                <a:gd name="T23" fmla="*/ 19 h 757"/>
                <a:gd name="T24" fmla="*/ 9 w 310"/>
                <a:gd name="T25" fmla="*/ 20 h 757"/>
                <a:gd name="T26" fmla="*/ 8 w 310"/>
                <a:gd name="T27" fmla="*/ 21 h 757"/>
                <a:gd name="T28" fmla="*/ 7 w 310"/>
                <a:gd name="T29" fmla="*/ 21 h 757"/>
                <a:gd name="T30" fmla="*/ 7 w 310"/>
                <a:gd name="T31" fmla="*/ 21 h 757"/>
                <a:gd name="T32" fmla="*/ 6 w 310"/>
                <a:gd name="T33" fmla="*/ 21 h 757"/>
                <a:gd name="T34" fmla="*/ 5 w 310"/>
                <a:gd name="T35" fmla="*/ 21 h 757"/>
                <a:gd name="T36" fmla="*/ 5 w 310"/>
                <a:gd name="T37" fmla="*/ 21 h 757"/>
                <a:gd name="T38" fmla="*/ 4 w 310"/>
                <a:gd name="T39" fmla="*/ 21 h 757"/>
                <a:gd name="T40" fmla="*/ 4 w 310"/>
                <a:gd name="T41" fmla="*/ 20 h 757"/>
                <a:gd name="T42" fmla="*/ 3 w 310"/>
                <a:gd name="T43" fmla="*/ 20 h 757"/>
                <a:gd name="T44" fmla="*/ 3 w 310"/>
                <a:gd name="T45" fmla="*/ 20 h 757"/>
                <a:gd name="T46" fmla="*/ 3 w 310"/>
                <a:gd name="T47" fmla="*/ 20 h 757"/>
                <a:gd name="T48" fmla="*/ 3 w 310"/>
                <a:gd name="T49" fmla="*/ 19 h 757"/>
                <a:gd name="T50" fmla="*/ 2 w 310"/>
                <a:gd name="T51" fmla="*/ 19 h 757"/>
                <a:gd name="T52" fmla="*/ 2 w 310"/>
                <a:gd name="T53" fmla="*/ 18 h 757"/>
                <a:gd name="T54" fmla="*/ 2 w 310"/>
                <a:gd name="T55" fmla="*/ 17 h 757"/>
                <a:gd name="T56" fmla="*/ 0 w 310"/>
                <a:gd name="T57" fmla="*/ 6 h 757"/>
                <a:gd name="T58" fmla="*/ 2 w 310"/>
                <a:gd name="T59" fmla="*/ 5 h 757"/>
                <a:gd name="T60" fmla="*/ 2 w 310"/>
                <a:gd name="T61" fmla="*/ 4 h 757"/>
                <a:gd name="T62" fmla="*/ 2 w 310"/>
                <a:gd name="T63" fmla="*/ 3 h 757"/>
                <a:gd name="T64" fmla="*/ 2 w 310"/>
                <a:gd name="T65" fmla="*/ 3 h 757"/>
                <a:gd name="T66" fmla="*/ 2 w 310"/>
                <a:gd name="T67" fmla="*/ 2 h 757"/>
                <a:gd name="T68" fmla="*/ 2 w 310"/>
                <a:gd name="T69" fmla="*/ 1 h 757"/>
                <a:gd name="T70" fmla="*/ 2 w 310"/>
                <a:gd name="T71" fmla="*/ 1 h 757"/>
                <a:gd name="T72" fmla="*/ 2 w 310"/>
                <a:gd name="T73" fmla="*/ 0 h 757"/>
                <a:gd name="T74" fmla="*/ 5 w 310"/>
                <a:gd name="T75" fmla="*/ 0 h 757"/>
                <a:gd name="T76" fmla="*/ 5 w 310"/>
                <a:gd name="T77" fmla="*/ 1 h 757"/>
                <a:gd name="T78" fmla="*/ 5 w 310"/>
                <a:gd name="T79" fmla="*/ 1 h 757"/>
                <a:gd name="T80" fmla="*/ 5 w 310"/>
                <a:gd name="T81" fmla="*/ 2 h 757"/>
                <a:gd name="T82" fmla="*/ 5 w 310"/>
                <a:gd name="T83" fmla="*/ 2 h 757"/>
                <a:gd name="T84" fmla="*/ 5 w 310"/>
                <a:gd name="T85" fmla="*/ 3 h 757"/>
                <a:gd name="T86" fmla="*/ 5 w 310"/>
                <a:gd name="T87" fmla="*/ 4 h 757"/>
                <a:gd name="T88" fmla="*/ 9 w 310"/>
                <a:gd name="T89" fmla="*/ 5 h 7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10" h="757">
                  <a:moveTo>
                    <a:pt x="283" y="233"/>
                  </a:moveTo>
                  <a:lnTo>
                    <a:pt x="163" y="233"/>
                  </a:lnTo>
                  <a:lnTo>
                    <a:pt x="163" y="603"/>
                  </a:lnTo>
                  <a:lnTo>
                    <a:pt x="164" y="615"/>
                  </a:lnTo>
                  <a:lnTo>
                    <a:pt x="164" y="625"/>
                  </a:lnTo>
                  <a:lnTo>
                    <a:pt x="166" y="635"/>
                  </a:lnTo>
                  <a:lnTo>
                    <a:pt x="167" y="644"/>
                  </a:lnTo>
                  <a:lnTo>
                    <a:pt x="169" y="652"/>
                  </a:lnTo>
                  <a:lnTo>
                    <a:pt x="172" y="658"/>
                  </a:lnTo>
                  <a:lnTo>
                    <a:pt x="175" y="664"/>
                  </a:lnTo>
                  <a:lnTo>
                    <a:pt x="179" y="669"/>
                  </a:lnTo>
                  <a:lnTo>
                    <a:pt x="183" y="674"/>
                  </a:lnTo>
                  <a:lnTo>
                    <a:pt x="188" y="677"/>
                  </a:lnTo>
                  <a:lnTo>
                    <a:pt x="194" y="681"/>
                  </a:lnTo>
                  <a:lnTo>
                    <a:pt x="201" y="683"/>
                  </a:lnTo>
                  <a:lnTo>
                    <a:pt x="209" y="685"/>
                  </a:lnTo>
                  <a:lnTo>
                    <a:pt x="217" y="687"/>
                  </a:lnTo>
                  <a:lnTo>
                    <a:pt x="226" y="687"/>
                  </a:lnTo>
                  <a:lnTo>
                    <a:pt x="237" y="688"/>
                  </a:lnTo>
                  <a:lnTo>
                    <a:pt x="247" y="687"/>
                  </a:lnTo>
                  <a:lnTo>
                    <a:pt x="255" y="687"/>
                  </a:lnTo>
                  <a:lnTo>
                    <a:pt x="262" y="686"/>
                  </a:lnTo>
                  <a:lnTo>
                    <a:pt x="269" y="685"/>
                  </a:lnTo>
                  <a:lnTo>
                    <a:pt x="281" y="681"/>
                  </a:lnTo>
                  <a:lnTo>
                    <a:pt x="293" y="676"/>
                  </a:lnTo>
                  <a:lnTo>
                    <a:pt x="306" y="734"/>
                  </a:lnTo>
                  <a:lnTo>
                    <a:pt x="295" y="740"/>
                  </a:lnTo>
                  <a:lnTo>
                    <a:pt x="283" y="744"/>
                  </a:lnTo>
                  <a:lnTo>
                    <a:pt x="271" y="748"/>
                  </a:lnTo>
                  <a:lnTo>
                    <a:pt x="259" y="751"/>
                  </a:lnTo>
                  <a:lnTo>
                    <a:pt x="246" y="754"/>
                  </a:lnTo>
                  <a:lnTo>
                    <a:pt x="233" y="756"/>
                  </a:lnTo>
                  <a:lnTo>
                    <a:pt x="219" y="757"/>
                  </a:lnTo>
                  <a:lnTo>
                    <a:pt x="205" y="757"/>
                  </a:lnTo>
                  <a:lnTo>
                    <a:pt x="193" y="757"/>
                  </a:lnTo>
                  <a:lnTo>
                    <a:pt x="183" y="756"/>
                  </a:lnTo>
                  <a:lnTo>
                    <a:pt x="173" y="755"/>
                  </a:lnTo>
                  <a:lnTo>
                    <a:pt x="164" y="753"/>
                  </a:lnTo>
                  <a:lnTo>
                    <a:pt x="155" y="751"/>
                  </a:lnTo>
                  <a:lnTo>
                    <a:pt x="147" y="748"/>
                  </a:lnTo>
                  <a:lnTo>
                    <a:pt x="138" y="745"/>
                  </a:lnTo>
                  <a:lnTo>
                    <a:pt x="130" y="741"/>
                  </a:lnTo>
                  <a:lnTo>
                    <a:pt x="122" y="737"/>
                  </a:lnTo>
                  <a:lnTo>
                    <a:pt x="116" y="733"/>
                  </a:lnTo>
                  <a:lnTo>
                    <a:pt x="110" y="728"/>
                  </a:lnTo>
                  <a:lnTo>
                    <a:pt x="104" y="723"/>
                  </a:lnTo>
                  <a:lnTo>
                    <a:pt x="99" y="718"/>
                  </a:lnTo>
                  <a:lnTo>
                    <a:pt x="95" y="712"/>
                  </a:lnTo>
                  <a:lnTo>
                    <a:pt x="91" y="706"/>
                  </a:lnTo>
                  <a:lnTo>
                    <a:pt x="87" y="699"/>
                  </a:lnTo>
                  <a:lnTo>
                    <a:pt x="84" y="692"/>
                  </a:lnTo>
                  <a:lnTo>
                    <a:pt x="82" y="683"/>
                  </a:lnTo>
                  <a:lnTo>
                    <a:pt x="80" y="675"/>
                  </a:lnTo>
                  <a:lnTo>
                    <a:pt x="78" y="667"/>
                  </a:lnTo>
                  <a:lnTo>
                    <a:pt x="75" y="648"/>
                  </a:lnTo>
                  <a:lnTo>
                    <a:pt x="75" y="627"/>
                  </a:lnTo>
                  <a:lnTo>
                    <a:pt x="75" y="233"/>
                  </a:lnTo>
                  <a:lnTo>
                    <a:pt x="0" y="233"/>
                  </a:lnTo>
                  <a:lnTo>
                    <a:pt x="0" y="166"/>
                  </a:lnTo>
                  <a:lnTo>
                    <a:pt x="75" y="166"/>
                  </a:lnTo>
                  <a:lnTo>
                    <a:pt x="75" y="154"/>
                  </a:lnTo>
                  <a:lnTo>
                    <a:pt x="75" y="143"/>
                  </a:lnTo>
                  <a:lnTo>
                    <a:pt x="75" y="131"/>
                  </a:lnTo>
                  <a:lnTo>
                    <a:pt x="76" y="119"/>
                  </a:lnTo>
                  <a:lnTo>
                    <a:pt x="76" y="107"/>
                  </a:lnTo>
                  <a:lnTo>
                    <a:pt x="77" y="95"/>
                  </a:lnTo>
                  <a:lnTo>
                    <a:pt x="78" y="83"/>
                  </a:lnTo>
                  <a:lnTo>
                    <a:pt x="79" y="72"/>
                  </a:lnTo>
                  <a:lnTo>
                    <a:pt x="80" y="62"/>
                  </a:lnTo>
                  <a:lnTo>
                    <a:pt x="80" y="51"/>
                  </a:lnTo>
                  <a:lnTo>
                    <a:pt x="81" y="43"/>
                  </a:lnTo>
                  <a:lnTo>
                    <a:pt x="82" y="35"/>
                  </a:lnTo>
                  <a:lnTo>
                    <a:pt x="83" y="24"/>
                  </a:lnTo>
                  <a:lnTo>
                    <a:pt x="84" y="20"/>
                  </a:lnTo>
                  <a:lnTo>
                    <a:pt x="178" y="0"/>
                  </a:lnTo>
                  <a:lnTo>
                    <a:pt x="178" y="3"/>
                  </a:lnTo>
                  <a:lnTo>
                    <a:pt x="177" y="14"/>
                  </a:lnTo>
                  <a:lnTo>
                    <a:pt x="176" y="22"/>
                  </a:lnTo>
                  <a:lnTo>
                    <a:pt x="175" y="31"/>
                  </a:lnTo>
                  <a:lnTo>
                    <a:pt x="174" y="42"/>
                  </a:lnTo>
                  <a:lnTo>
                    <a:pt x="173" y="53"/>
                  </a:lnTo>
                  <a:lnTo>
                    <a:pt x="171" y="66"/>
                  </a:lnTo>
                  <a:lnTo>
                    <a:pt x="170" y="79"/>
                  </a:lnTo>
                  <a:lnTo>
                    <a:pt x="169" y="93"/>
                  </a:lnTo>
                  <a:lnTo>
                    <a:pt x="169" y="107"/>
                  </a:lnTo>
                  <a:lnTo>
                    <a:pt x="168" y="122"/>
                  </a:lnTo>
                  <a:lnTo>
                    <a:pt x="167" y="136"/>
                  </a:lnTo>
                  <a:lnTo>
                    <a:pt x="167" y="151"/>
                  </a:lnTo>
                  <a:lnTo>
                    <a:pt x="167" y="166"/>
                  </a:lnTo>
                  <a:lnTo>
                    <a:pt x="310" y="166"/>
                  </a:lnTo>
                  <a:lnTo>
                    <a:pt x="283" y="233"/>
                  </a:lnTo>
                  <a:close/>
                </a:path>
              </a:pathLst>
            </a:custGeom>
            <a:solidFill>
              <a:srgbClr val="A82926"/>
            </a:solidFill>
            <a:ln w="9525">
              <a:noFill/>
              <a:round/>
              <a:headEnd/>
              <a:tailEnd/>
            </a:ln>
          </p:spPr>
          <p:txBody>
            <a:bodyPr/>
            <a:lstStyle/>
            <a:p>
              <a:endParaRPr lang="en-US"/>
            </a:p>
          </p:txBody>
        </p:sp>
        <p:sp>
          <p:nvSpPr>
            <p:cNvPr id="1054" name="Freeform 87"/>
            <p:cNvSpPr>
              <a:spLocks/>
            </p:cNvSpPr>
            <p:nvPr userDrawn="1"/>
          </p:nvSpPr>
          <p:spPr bwMode="auto">
            <a:xfrm>
              <a:off x="2222" y="1613"/>
              <a:ext cx="87" cy="131"/>
            </a:xfrm>
            <a:custGeom>
              <a:avLst/>
              <a:gdLst>
                <a:gd name="T0" fmla="*/ 12 w 520"/>
                <a:gd name="T1" fmla="*/ 22 h 791"/>
                <a:gd name="T2" fmla="*/ 12 w 520"/>
                <a:gd name="T3" fmla="*/ 11 h 791"/>
                <a:gd name="T4" fmla="*/ 3 w 520"/>
                <a:gd name="T5" fmla="*/ 11 h 791"/>
                <a:gd name="T6" fmla="*/ 3 w 520"/>
                <a:gd name="T7" fmla="*/ 22 h 791"/>
                <a:gd name="T8" fmla="*/ 0 w 520"/>
                <a:gd name="T9" fmla="*/ 22 h 791"/>
                <a:gd name="T10" fmla="*/ 0 w 520"/>
                <a:gd name="T11" fmla="*/ 0 h 791"/>
                <a:gd name="T12" fmla="*/ 3 w 520"/>
                <a:gd name="T13" fmla="*/ 0 h 791"/>
                <a:gd name="T14" fmla="*/ 3 w 520"/>
                <a:gd name="T15" fmla="*/ 9 h 791"/>
                <a:gd name="T16" fmla="*/ 12 w 520"/>
                <a:gd name="T17" fmla="*/ 9 h 791"/>
                <a:gd name="T18" fmla="*/ 12 w 520"/>
                <a:gd name="T19" fmla="*/ 0 h 791"/>
                <a:gd name="T20" fmla="*/ 15 w 520"/>
                <a:gd name="T21" fmla="*/ 0 h 791"/>
                <a:gd name="T22" fmla="*/ 15 w 520"/>
                <a:gd name="T23" fmla="*/ 22 h 791"/>
                <a:gd name="T24" fmla="*/ 12 w 520"/>
                <a:gd name="T25" fmla="*/ 22 h 79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20" h="791">
                  <a:moveTo>
                    <a:pt x="425" y="791"/>
                  </a:moveTo>
                  <a:lnTo>
                    <a:pt x="425" y="408"/>
                  </a:lnTo>
                  <a:lnTo>
                    <a:pt x="92" y="408"/>
                  </a:lnTo>
                  <a:lnTo>
                    <a:pt x="92" y="791"/>
                  </a:lnTo>
                  <a:lnTo>
                    <a:pt x="0" y="791"/>
                  </a:lnTo>
                  <a:lnTo>
                    <a:pt x="0" y="0"/>
                  </a:lnTo>
                  <a:lnTo>
                    <a:pt x="92" y="0"/>
                  </a:lnTo>
                  <a:lnTo>
                    <a:pt x="92" y="332"/>
                  </a:lnTo>
                  <a:lnTo>
                    <a:pt x="425" y="332"/>
                  </a:lnTo>
                  <a:lnTo>
                    <a:pt x="425" y="0"/>
                  </a:lnTo>
                  <a:lnTo>
                    <a:pt x="520" y="0"/>
                  </a:lnTo>
                  <a:lnTo>
                    <a:pt x="520" y="791"/>
                  </a:lnTo>
                  <a:lnTo>
                    <a:pt x="425" y="791"/>
                  </a:lnTo>
                  <a:close/>
                </a:path>
              </a:pathLst>
            </a:custGeom>
            <a:solidFill>
              <a:srgbClr val="C56767"/>
            </a:solidFill>
            <a:ln w="9525">
              <a:noFill/>
              <a:round/>
              <a:headEnd/>
              <a:tailEnd/>
            </a:ln>
          </p:spPr>
          <p:txBody>
            <a:bodyPr/>
            <a:lstStyle/>
            <a:p>
              <a:endParaRPr lang="en-US"/>
            </a:p>
          </p:txBody>
        </p:sp>
        <p:sp>
          <p:nvSpPr>
            <p:cNvPr id="1055" name="Freeform 88"/>
            <p:cNvSpPr>
              <a:spLocks noEditPoints="1"/>
            </p:cNvSpPr>
            <p:nvPr userDrawn="1"/>
          </p:nvSpPr>
          <p:spPr bwMode="auto">
            <a:xfrm>
              <a:off x="2338" y="1646"/>
              <a:ext cx="77" cy="100"/>
            </a:xfrm>
            <a:custGeom>
              <a:avLst/>
              <a:gdLst>
                <a:gd name="T0" fmla="*/ 10 w 461"/>
                <a:gd name="T1" fmla="*/ 6 h 601"/>
                <a:gd name="T2" fmla="*/ 10 w 461"/>
                <a:gd name="T3" fmla="*/ 4 h 601"/>
                <a:gd name="T4" fmla="*/ 10 w 461"/>
                <a:gd name="T5" fmla="*/ 3 h 601"/>
                <a:gd name="T6" fmla="*/ 9 w 461"/>
                <a:gd name="T7" fmla="*/ 2 h 601"/>
                <a:gd name="T8" fmla="*/ 8 w 461"/>
                <a:gd name="T9" fmla="*/ 2 h 601"/>
                <a:gd name="T10" fmla="*/ 6 w 461"/>
                <a:gd name="T11" fmla="*/ 2 h 601"/>
                <a:gd name="T12" fmla="*/ 5 w 461"/>
                <a:gd name="T13" fmla="*/ 2 h 601"/>
                <a:gd name="T14" fmla="*/ 4 w 461"/>
                <a:gd name="T15" fmla="*/ 3 h 601"/>
                <a:gd name="T16" fmla="*/ 4 w 461"/>
                <a:gd name="T17" fmla="*/ 4 h 601"/>
                <a:gd name="T18" fmla="*/ 3 w 461"/>
                <a:gd name="T19" fmla="*/ 5 h 601"/>
                <a:gd name="T20" fmla="*/ 3 w 461"/>
                <a:gd name="T21" fmla="*/ 7 h 601"/>
                <a:gd name="T22" fmla="*/ 3 w 461"/>
                <a:gd name="T23" fmla="*/ 9 h 601"/>
                <a:gd name="T24" fmla="*/ 3 w 461"/>
                <a:gd name="T25" fmla="*/ 11 h 601"/>
                <a:gd name="T26" fmla="*/ 3 w 461"/>
                <a:gd name="T27" fmla="*/ 12 h 601"/>
                <a:gd name="T28" fmla="*/ 4 w 461"/>
                <a:gd name="T29" fmla="*/ 13 h 601"/>
                <a:gd name="T30" fmla="*/ 4 w 461"/>
                <a:gd name="T31" fmla="*/ 13 h 601"/>
                <a:gd name="T32" fmla="*/ 5 w 461"/>
                <a:gd name="T33" fmla="*/ 14 h 601"/>
                <a:gd name="T34" fmla="*/ 6 w 461"/>
                <a:gd name="T35" fmla="*/ 14 h 601"/>
                <a:gd name="T36" fmla="*/ 7 w 461"/>
                <a:gd name="T37" fmla="*/ 14 h 601"/>
                <a:gd name="T38" fmla="*/ 8 w 461"/>
                <a:gd name="T39" fmla="*/ 15 h 601"/>
                <a:gd name="T40" fmla="*/ 9 w 461"/>
                <a:gd name="T41" fmla="*/ 14 h 601"/>
                <a:gd name="T42" fmla="*/ 11 w 461"/>
                <a:gd name="T43" fmla="*/ 14 h 601"/>
                <a:gd name="T44" fmla="*/ 13 w 461"/>
                <a:gd name="T45" fmla="*/ 15 h 601"/>
                <a:gd name="T46" fmla="*/ 12 w 461"/>
                <a:gd name="T47" fmla="*/ 15 h 601"/>
                <a:gd name="T48" fmla="*/ 11 w 461"/>
                <a:gd name="T49" fmla="*/ 16 h 601"/>
                <a:gd name="T50" fmla="*/ 10 w 461"/>
                <a:gd name="T51" fmla="*/ 16 h 601"/>
                <a:gd name="T52" fmla="*/ 9 w 461"/>
                <a:gd name="T53" fmla="*/ 16 h 601"/>
                <a:gd name="T54" fmla="*/ 8 w 461"/>
                <a:gd name="T55" fmla="*/ 17 h 601"/>
                <a:gd name="T56" fmla="*/ 6 w 461"/>
                <a:gd name="T57" fmla="*/ 17 h 601"/>
                <a:gd name="T58" fmla="*/ 5 w 461"/>
                <a:gd name="T59" fmla="*/ 16 h 601"/>
                <a:gd name="T60" fmla="*/ 4 w 461"/>
                <a:gd name="T61" fmla="*/ 16 h 601"/>
                <a:gd name="T62" fmla="*/ 3 w 461"/>
                <a:gd name="T63" fmla="*/ 16 h 601"/>
                <a:gd name="T64" fmla="*/ 2 w 461"/>
                <a:gd name="T65" fmla="*/ 15 h 601"/>
                <a:gd name="T66" fmla="*/ 2 w 461"/>
                <a:gd name="T67" fmla="*/ 14 h 601"/>
                <a:gd name="T68" fmla="*/ 1 w 461"/>
                <a:gd name="T69" fmla="*/ 13 h 601"/>
                <a:gd name="T70" fmla="*/ 1 w 461"/>
                <a:gd name="T71" fmla="*/ 12 h 601"/>
                <a:gd name="T72" fmla="*/ 0 w 461"/>
                <a:gd name="T73" fmla="*/ 11 h 601"/>
                <a:gd name="T74" fmla="*/ 0 w 461"/>
                <a:gd name="T75" fmla="*/ 10 h 601"/>
                <a:gd name="T76" fmla="*/ 0 w 461"/>
                <a:gd name="T77" fmla="*/ 8 h 601"/>
                <a:gd name="T78" fmla="*/ 0 w 461"/>
                <a:gd name="T79" fmla="*/ 7 h 601"/>
                <a:gd name="T80" fmla="*/ 0 w 461"/>
                <a:gd name="T81" fmla="*/ 5 h 601"/>
                <a:gd name="T82" fmla="*/ 1 w 461"/>
                <a:gd name="T83" fmla="*/ 4 h 601"/>
                <a:gd name="T84" fmla="*/ 1 w 461"/>
                <a:gd name="T85" fmla="*/ 3 h 601"/>
                <a:gd name="T86" fmla="*/ 2 w 461"/>
                <a:gd name="T87" fmla="*/ 2 h 601"/>
                <a:gd name="T88" fmla="*/ 2 w 461"/>
                <a:gd name="T89" fmla="*/ 2 h 601"/>
                <a:gd name="T90" fmla="*/ 3 w 461"/>
                <a:gd name="T91" fmla="*/ 1 h 601"/>
                <a:gd name="T92" fmla="*/ 4 w 461"/>
                <a:gd name="T93" fmla="*/ 0 h 601"/>
                <a:gd name="T94" fmla="*/ 5 w 461"/>
                <a:gd name="T95" fmla="*/ 0 h 601"/>
                <a:gd name="T96" fmla="*/ 6 w 461"/>
                <a:gd name="T97" fmla="*/ 0 h 601"/>
                <a:gd name="T98" fmla="*/ 7 w 461"/>
                <a:gd name="T99" fmla="*/ 0 h 601"/>
                <a:gd name="T100" fmla="*/ 8 w 461"/>
                <a:gd name="T101" fmla="*/ 0 h 601"/>
                <a:gd name="T102" fmla="*/ 9 w 461"/>
                <a:gd name="T103" fmla="*/ 0 h 601"/>
                <a:gd name="T104" fmla="*/ 10 w 461"/>
                <a:gd name="T105" fmla="*/ 1 h 601"/>
                <a:gd name="T106" fmla="*/ 10 w 461"/>
                <a:gd name="T107" fmla="*/ 1 h 601"/>
                <a:gd name="T108" fmla="*/ 11 w 461"/>
                <a:gd name="T109" fmla="*/ 2 h 601"/>
                <a:gd name="T110" fmla="*/ 12 w 461"/>
                <a:gd name="T111" fmla="*/ 2 h 601"/>
                <a:gd name="T112" fmla="*/ 12 w 461"/>
                <a:gd name="T113" fmla="*/ 3 h 601"/>
                <a:gd name="T114" fmla="*/ 13 w 461"/>
                <a:gd name="T115" fmla="*/ 5 h 601"/>
                <a:gd name="T116" fmla="*/ 13 w 461"/>
                <a:gd name="T117" fmla="*/ 6 h 601"/>
                <a:gd name="T118" fmla="*/ 13 w 461"/>
                <a:gd name="T119" fmla="*/ 8 h 601"/>
                <a:gd name="T120" fmla="*/ 3 w 461"/>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1" h="601">
                  <a:moveTo>
                    <a:pt x="365" y="249"/>
                  </a:moveTo>
                  <a:lnTo>
                    <a:pt x="364" y="227"/>
                  </a:lnTo>
                  <a:lnTo>
                    <a:pt x="363" y="206"/>
                  </a:lnTo>
                  <a:lnTo>
                    <a:pt x="361" y="188"/>
                  </a:lnTo>
                  <a:lnTo>
                    <a:pt x="358" y="172"/>
                  </a:lnTo>
                  <a:lnTo>
                    <a:pt x="354" y="158"/>
                  </a:lnTo>
                  <a:lnTo>
                    <a:pt x="350" y="145"/>
                  </a:lnTo>
                  <a:lnTo>
                    <a:pt x="345" y="133"/>
                  </a:lnTo>
                  <a:lnTo>
                    <a:pt x="339" y="122"/>
                  </a:lnTo>
                  <a:lnTo>
                    <a:pt x="331" y="110"/>
                  </a:lnTo>
                  <a:lnTo>
                    <a:pt x="321" y="100"/>
                  </a:lnTo>
                  <a:lnTo>
                    <a:pt x="310" y="92"/>
                  </a:lnTo>
                  <a:lnTo>
                    <a:pt x="297" y="84"/>
                  </a:lnTo>
                  <a:lnTo>
                    <a:pt x="283" y="78"/>
                  </a:lnTo>
                  <a:lnTo>
                    <a:pt x="267" y="74"/>
                  </a:lnTo>
                  <a:lnTo>
                    <a:pt x="252" y="71"/>
                  </a:lnTo>
                  <a:lnTo>
                    <a:pt x="235" y="71"/>
                  </a:lnTo>
                  <a:lnTo>
                    <a:pt x="220" y="71"/>
                  </a:lnTo>
                  <a:lnTo>
                    <a:pt x="206" y="73"/>
                  </a:lnTo>
                  <a:lnTo>
                    <a:pt x="193" y="77"/>
                  </a:lnTo>
                  <a:lnTo>
                    <a:pt x="181" y="82"/>
                  </a:lnTo>
                  <a:lnTo>
                    <a:pt x="168" y="88"/>
                  </a:lnTo>
                  <a:lnTo>
                    <a:pt x="158" y="95"/>
                  </a:lnTo>
                  <a:lnTo>
                    <a:pt x="148" y="104"/>
                  </a:lnTo>
                  <a:lnTo>
                    <a:pt x="140" y="115"/>
                  </a:lnTo>
                  <a:lnTo>
                    <a:pt x="132" y="128"/>
                  </a:lnTo>
                  <a:lnTo>
                    <a:pt x="125" y="141"/>
                  </a:lnTo>
                  <a:lnTo>
                    <a:pt x="119" y="155"/>
                  </a:lnTo>
                  <a:lnTo>
                    <a:pt x="114" y="171"/>
                  </a:lnTo>
                  <a:lnTo>
                    <a:pt x="110" y="188"/>
                  </a:lnTo>
                  <a:lnTo>
                    <a:pt x="107" y="207"/>
                  </a:lnTo>
                  <a:lnTo>
                    <a:pt x="105" y="228"/>
                  </a:lnTo>
                  <a:lnTo>
                    <a:pt x="103" y="249"/>
                  </a:lnTo>
                  <a:lnTo>
                    <a:pt x="365" y="249"/>
                  </a:lnTo>
                  <a:close/>
                  <a:moveTo>
                    <a:pt x="103" y="317"/>
                  </a:moveTo>
                  <a:lnTo>
                    <a:pt x="103" y="331"/>
                  </a:lnTo>
                  <a:lnTo>
                    <a:pt x="104" y="351"/>
                  </a:lnTo>
                  <a:lnTo>
                    <a:pt x="105" y="369"/>
                  </a:lnTo>
                  <a:lnTo>
                    <a:pt x="107" y="386"/>
                  </a:lnTo>
                  <a:lnTo>
                    <a:pt x="109" y="402"/>
                  </a:lnTo>
                  <a:lnTo>
                    <a:pt x="112" y="417"/>
                  </a:lnTo>
                  <a:lnTo>
                    <a:pt x="117" y="431"/>
                  </a:lnTo>
                  <a:lnTo>
                    <a:pt x="123" y="445"/>
                  </a:lnTo>
                  <a:lnTo>
                    <a:pt x="130" y="457"/>
                  </a:lnTo>
                  <a:lnTo>
                    <a:pt x="136" y="465"/>
                  </a:lnTo>
                  <a:lnTo>
                    <a:pt x="142" y="474"/>
                  </a:lnTo>
                  <a:lnTo>
                    <a:pt x="149" y="481"/>
                  </a:lnTo>
                  <a:lnTo>
                    <a:pt x="157" y="488"/>
                  </a:lnTo>
                  <a:lnTo>
                    <a:pt x="165" y="495"/>
                  </a:lnTo>
                  <a:lnTo>
                    <a:pt x="173" y="500"/>
                  </a:lnTo>
                  <a:lnTo>
                    <a:pt x="182" y="505"/>
                  </a:lnTo>
                  <a:lnTo>
                    <a:pt x="192" y="510"/>
                  </a:lnTo>
                  <a:lnTo>
                    <a:pt x="201" y="514"/>
                  </a:lnTo>
                  <a:lnTo>
                    <a:pt x="210" y="517"/>
                  </a:lnTo>
                  <a:lnTo>
                    <a:pt x="220" y="520"/>
                  </a:lnTo>
                  <a:lnTo>
                    <a:pt x="230" y="522"/>
                  </a:lnTo>
                  <a:lnTo>
                    <a:pt x="240" y="524"/>
                  </a:lnTo>
                  <a:lnTo>
                    <a:pt x="251" y="525"/>
                  </a:lnTo>
                  <a:lnTo>
                    <a:pt x="261" y="526"/>
                  </a:lnTo>
                  <a:lnTo>
                    <a:pt x="272" y="526"/>
                  </a:lnTo>
                  <a:lnTo>
                    <a:pt x="293" y="525"/>
                  </a:lnTo>
                  <a:lnTo>
                    <a:pt x="312" y="523"/>
                  </a:lnTo>
                  <a:lnTo>
                    <a:pt x="330" y="519"/>
                  </a:lnTo>
                  <a:lnTo>
                    <a:pt x="348" y="513"/>
                  </a:lnTo>
                  <a:lnTo>
                    <a:pt x="365" y="505"/>
                  </a:lnTo>
                  <a:lnTo>
                    <a:pt x="382" y="496"/>
                  </a:lnTo>
                  <a:lnTo>
                    <a:pt x="398" y="485"/>
                  </a:lnTo>
                  <a:lnTo>
                    <a:pt x="413" y="473"/>
                  </a:lnTo>
                  <a:lnTo>
                    <a:pt x="447" y="530"/>
                  </a:lnTo>
                  <a:lnTo>
                    <a:pt x="438" y="538"/>
                  </a:lnTo>
                  <a:lnTo>
                    <a:pt x="428" y="547"/>
                  </a:lnTo>
                  <a:lnTo>
                    <a:pt x="417" y="554"/>
                  </a:lnTo>
                  <a:lnTo>
                    <a:pt x="407" y="561"/>
                  </a:lnTo>
                  <a:lnTo>
                    <a:pt x="396" y="567"/>
                  </a:lnTo>
                  <a:lnTo>
                    <a:pt x="384" y="573"/>
                  </a:lnTo>
                  <a:lnTo>
                    <a:pt x="371" y="578"/>
                  </a:lnTo>
                  <a:lnTo>
                    <a:pt x="359" y="583"/>
                  </a:lnTo>
                  <a:lnTo>
                    <a:pt x="347" y="587"/>
                  </a:lnTo>
                  <a:lnTo>
                    <a:pt x="334" y="591"/>
                  </a:lnTo>
                  <a:lnTo>
                    <a:pt x="321" y="594"/>
                  </a:lnTo>
                  <a:lnTo>
                    <a:pt x="308" y="597"/>
                  </a:lnTo>
                  <a:lnTo>
                    <a:pt x="295" y="599"/>
                  </a:lnTo>
                  <a:lnTo>
                    <a:pt x="282" y="600"/>
                  </a:lnTo>
                  <a:lnTo>
                    <a:pt x="267" y="601"/>
                  </a:lnTo>
                  <a:lnTo>
                    <a:pt x="254" y="601"/>
                  </a:lnTo>
                  <a:lnTo>
                    <a:pt x="239" y="601"/>
                  </a:lnTo>
                  <a:lnTo>
                    <a:pt x="225" y="600"/>
                  </a:lnTo>
                  <a:lnTo>
                    <a:pt x="211" y="599"/>
                  </a:lnTo>
                  <a:lnTo>
                    <a:pt x="198" y="596"/>
                  </a:lnTo>
                  <a:lnTo>
                    <a:pt x="185" y="594"/>
                  </a:lnTo>
                  <a:lnTo>
                    <a:pt x="171" y="590"/>
                  </a:lnTo>
                  <a:lnTo>
                    <a:pt x="159" y="586"/>
                  </a:lnTo>
                  <a:lnTo>
                    <a:pt x="147" y="581"/>
                  </a:lnTo>
                  <a:lnTo>
                    <a:pt x="136" y="576"/>
                  </a:lnTo>
                  <a:lnTo>
                    <a:pt x="125" y="570"/>
                  </a:lnTo>
                  <a:lnTo>
                    <a:pt x="114" y="563"/>
                  </a:lnTo>
                  <a:lnTo>
                    <a:pt x="104" y="556"/>
                  </a:lnTo>
                  <a:lnTo>
                    <a:pt x="94" y="548"/>
                  </a:lnTo>
                  <a:lnTo>
                    <a:pt x="85" y="540"/>
                  </a:lnTo>
                  <a:lnTo>
                    <a:pt x="75" y="530"/>
                  </a:lnTo>
                  <a:lnTo>
                    <a:pt x="66" y="520"/>
                  </a:lnTo>
                  <a:lnTo>
                    <a:pt x="58" y="510"/>
                  </a:lnTo>
                  <a:lnTo>
                    <a:pt x="51" y="499"/>
                  </a:lnTo>
                  <a:lnTo>
                    <a:pt x="44" y="488"/>
                  </a:lnTo>
                  <a:lnTo>
                    <a:pt x="37" y="476"/>
                  </a:lnTo>
                  <a:lnTo>
                    <a:pt x="31" y="464"/>
                  </a:lnTo>
                  <a:lnTo>
                    <a:pt x="26" y="451"/>
                  </a:lnTo>
                  <a:lnTo>
                    <a:pt x="21" y="438"/>
                  </a:lnTo>
                  <a:lnTo>
                    <a:pt x="16" y="423"/>
                  </a:lnTo>
                  <a:lnTo>
                    <a:pt x="12" y="409"/>
                  </a:lnTo>
                  <a:lnTo>
                    <a:pt x="9" y="395"/>
                  </a:lnTo>
                  <a:lnTo>
                    <a:pt x="6" y="380"/>
                  </a:lnTo>
                  <a:lnTo>
                    <a:pt x="4" y="364"/>
                  </a:lnTo>
                  <a:lnTo>
                    <a:pt x="2" y="348"/>
                  </a:lnTo>
                  <a:lnTo>
                    <a:pt x="1" y="332"/>
                  </a:lnTo>
                  <a:lnTo>
                    <a:pt x="0" y="314"/>
                  </a:lnTo>
                  <a:lnTo>
                    <a:pt x="0" y="296"/>
                  </a:lnTo>
                  <a:lnTo>
                    <a:pt x="0" y="279"/>
                  </a:lnTo>
                  <a:lnTo>
                    <a:pt x="1" y="262"/>
                  </a:lnTo>
                  <a:lnTo>
                    <a:pt x="2" y="245"/>
                  </a:lnTo>
                  <a:lnTo>
                    <a:pt x="4" y="230"/>
                  </a:lnTo>
                  <a:lnTo>
                    <a:pt x="6" y="214"/>
                  </a:lnTo>
                  <a:lnTo>
                    <a:pt x="9" y="200"/>
                  </a:lnTo>
                  <a:lnTo>
                    <a:pt x="12" y="186"/>
                  </a:lnTo>
                  <a:lnTo>
                    <a:pt x="16" y="174"/>
                  </a:lnTo>
                  <a:lnTo>
                    <a:pt x="20" y="161"/>
                  </a:lnTo>
                  <a:lnTo>
                    <a:pt x="25" y="149"/>
                  </a:lnTo>
                  <a:lnTo>
                    <a:pt x="30" y="137"/>
                  </a:lnTo>
                  <a:lnTo>
                    <a:pt x="37" y="126"/>
                  </a:lnTo>
                  <a:lnTo>
                    <a:pt x="44" y="113"/>
                  </a:lnTo>
                  <a:lnTo>
                    <a:pt x="51" y="102"/>
                  </a:lnTo>
                  <a:lnTo>
                    <a:pt x="59" y="91"/>
                  </a:lnTo>
                  <a:lnTo>
                    <a:pt x="68" y="80"/>
                  </a:lnTo>
                  <a:lnTo>
                    <a:pt x="78" y="70"/>
                  </a:lnTo>
                  <a:lnTo>
                    <a:pt x="86" y="61"/>
                  </a:lnTo>
                  <a:lnTo>
                    <a:pt x="96" y="53"/>
                  </a:lnTo>
                  <a:lnTo>
                    <a:pt x="105" y="45"/>
                  </a:lnTo>
                  <a:lnTo>
                    <a:pt x="115" y="38"/>
                  </a:lnTo>
                  <a:lnTo>
                    <a:pt x="124" y="32"/>
                  </a:lnTo>
                  <a:lnTo>
                    <a:pt x="135" y="26"/>
                  </a:lnTo>
                  <a:lnTo>
                    <a:pt x="145" y="21"/>
                  </a:lnTo>
                  <a:lnTo>
                    <a:pt x="156" y="16"/>
                  </a:lnTo>
                  <a:lnTo>
                    <a:pt x="167" y="12"/>
                  </a:lnTo>
                  <a:lnTo>
                    <a:pt x="178" y="8"/>
                  </a:lnTo>
                  <a:lnTo>
                    <a:pt x="191" y="5"/>
                  </a:lnTo>
                  <a:lnTo>
                    <a:pt x="203" y="3"/>
                  </a:lnTo>
                  <a:lnTo>
                    <a:pt x="215" y="1"/>
                  </a:lnTo>
                  <a:lnTo>
                    <a:pt x="227" y="0"/>
                  </a:lnTo>
                  <a:lnTo>
                    <a:pt x="240" y="0"/>
                  </a:lnTo>
                  <a:lnTo>
                    <a:pt x="252" y="0"/>
                  </a:lnTo>
                  <a:lnTo>
                    <a:pt x="263" y="1"/>
                  </a:lnTo>
                  <a:lnTo>
                    <a:pt x="274" y="2"/>
                  </a:lnTo>
                  <a:lnTo>
                    <a:pt x="286" y="4"/>
                  </a:lnTo>
                  <a:lnTo>
                    <a:pt x="297" y="6"/>
                  </a:lnTo>
                  <a:lnTo>
                    <a:pt x="307" y="9"/>
                  </a:lnTo>
                  <a:lnTo>
                    <a:pt x="317" y="13"/>
                  </a:lnTo>
                  <a:lnTo>
                    <a:pt x="327" y="16"/>
                  </a:lnTo>
                  <a:lnTo>
                    <a:pt x="336" y="20"/>
                  </a:lnTo>
                  <a:lnTo>
                    <a:pt x="346" y="25"/>
                  </a:lnTo>
                  <a:lnTo>
                    <a:pt x="354" y="30"/>
                  </a:lnTo>
                  <a:lnTo>
                    <a:pt x="363" y="36"/>
                  </a:lnTo>
                  <a:lnTo>
                    <a:pt x="372" y="42"/>
                  </a:lnTo>
                  <a:lnTo>
                    <a:pt x="380" y="48"/>
                  </a:lnTo>
                  <a:lnTo>
                    <a:pt x="388" y="55"/>
                  </a:lnTo>
                  <a:lnTo>
                    <a:pt x="396" y="63"/>
                  </a:lnTo>
                  <a:lnTo>
                    <a:pt x="405" y="72"/>
                  </a:lnTo>
                  <a:lnTo>
                    <a:pt x="413" y="82"/>
                  </a:lnTo>
                  <a:lnTo>
                    <a:pt x="420" y="92"/>
                  </a:lnTo>
                  <a:lnTo>
                    <a:pt x="427" y="102"/>
                  </a:lnTo>
                  <a:lnTo>
                    <a:pt x="433" y="113"/>
                  </a:lnTo>
                  <a:lnTo>
                    <a:pt x="438" y="126"/>
                  </a:lnTo>
                  <a:lnTo>
                    <a:pt x="443" y="138"/>
                  </a:lnTo>
                  <a:lnTo>
                    <a:pt x="447" y="151"/>
                  </a:lnTo>
                  <a:lnTo>
                    <a:pt x="450" y="166"/>
                  </a:lnTo>
                  <a:lnTo>
                    <a:pt x="453" y="181"/>
                  </a:lnTo>
                  <a:lnTo>
                    <a:pt x="456" y="198"/>
                  </a:lnTo>
                  <a:lnTo>
                    <a:pt x="458" y="215"/>
                  </a:lnTo>
                  <a:lnTo>
                    <a:pt x="459" y="235"/>
                  </a:lnTo>
                  <a:lnTo>
                    <a:pt x="460" y="256"/>
                  </a:lnTo>
                  <a:lnTo>
                    <a:pt x="461" y="279"/>
                  </a:lnTo>
                  <a:lnTo>
                    <a:pt x="461" y="304"/>
                  </a:lnTo>
                  <a:lnTo>
                    <a:pt x="461" y="317"/>
                  </a:lnTo>
                  <a:lnTo>
                    <a:pt x="103" y="317"/>
                  </a:lnTo>
                  <a:close/>
                </a:path>
              </a:pathLst>
            </a:custGeom>
            <a:solidFill>
              <a:srgbClr val="C56767"/>
            </a:solidFill>
            <a:ln w="9525">
              <a:noFill/>
              <a:round/>
              <a:headEnd/>
              <a:tailEnd/>
            </a:ln>
          </p:spPr>
          <p:txBody>
            <a:bodyPr/>
            <a:lstStyle/>
            <a:p>
              <a:endParaRPr lang="en-US"/>
            </a:p>
          </p:txBody>
        </p:sp>
        <p:sp>
          <p:nvSpPr>
            <p:cNvPr id="1056" name="Freeform 89"/>
            <p:cNvSpPr>
              <a:spLocks noEditPoints="1"/>
            </p:cNvSpPr>
            <p:nvPr userDrawn="1"/>
          </p:nvSpPr>
          <p:spPr bwMode="auto">
            <a:xfrm>
              <a:off x="2438" y="1608"/>
              <a:ext cx="23" cy="136"/>
            </a:xfrm>
            <a:custGeom>
              <a:avLst/>
              <a:gdLst>
                <a:gd name="T0" fmla="*/ 1 w 140"/>
                <a:gd name="T1" fmla="*/ 7 h 821"/>
                <a:gd name="T2" fmla="*/ 3 w 140"/>
                <a:gd name="T3" fmla="*/ 23 h 821"/>
                <a:gd name="T4" fmla="*/ 4 w 140"/>
                <a:gd name="T5" fmla="*/ 2 h 821"/>
                <a:gd name="T6" fmla="*/ 4 w 140"/>
                <a:gd name="T7" fmla="*/ 2 h 821"/>
                <a:gd name="T8" fmla="*/ 4 w 140"/>
                <a:gd name="T9" fmla="*/ 3 h 821"/>
                <a:gd name="T10" fmla="*/ 3 w 140"/>
                <a:gd name="T11" fmla="*/ 3 h 821"/>
                <a:gd name="T12" fmla="*/ 3 w 140"/>
                <a:gd name="T13" fmla="*/ 3 h 821"/>
                <a:gd name="T14" fmla="*/ 3 w 140"/>
                <a:gd name="T15" fmla="*/ 3 h 821"/>
                <a:gd name="T16" fmla="*/ 3 w 140"/>
                <a:gd name="T17" fmla="*/ 4 h 821"/>
                <a:gd name="T18" fmla="*/ 2 w 140"/>
                <a:gd name="T19" fmla="*/ 4 h 821"/>
                <a:gd name="T20" fmla="*/ 2 w 140"/>
                <a:gd name="T21" fmla="*/ 4 h 821"/>
                <a:gd name="T22" fmla="*/ 1 w 140"/>
                <a:gd name="T23" fmla="*/ 4 h 821"/>
                <a:gd name="T24" fmla="*/ 1 w 140"/>
                <a:gd name="T25" fmla="*/ 4 h 821"/>
                <a:gd name="T26" fmla="*/ 1 w 140"/>
                <a:gd name="T27" fmla="*/ 3 h 821"/>
                <a:gd name="T28" fmla="*/ 0 w 140"/>
                <a:gd name="T29" fmla="*/ 3 h 821"/>
                <a:gd name="T30" fmla="*/ 0 w 140"/>
                <a:gd name="T31" fmla="*/ 3 h 821"/>
                <a:gd name="T32" fmla="*/ 0 w 140"/>
                <a:gd name="T33" fmla="*/ 3 h 821"/>
                <a:gd name="T34" fmla="*/ 0 w 140"/>
                <a:gd name="T35" fmla="*/ 2 h 821"/>
                <a:gd name="T36" fmla="*/ 0 w 140"/>
                <a:gd name="T37" fmla="*/ 2 h 821"/>
                <a:gd name="T38" fmla="*/ 0 w 140"/>
                <a:gd name="T39" fmla="*/ 1 h 821"/>
                <a:gd name="T40" fmla="*/ 0 w 140"/>
                <a:gd name="T41" fmla="*/ 1 h 821"/>
                <a:gd name="T42" fmla="*/ 0 w 140"/>
                <a:gd name="T43" fmla="*/ 1 h 821"/>
                <a:gd name="T44" fmla="*/ 0 w 140"/>
                <a:gd name="T45" fmla="*/ 0 h 821"/>
                <a:gd name="T46" fmla="*/ 1 w 140"/>
                <a:gd name="T47" fmla="*/ 0 h 821"/>
                <a:gd name="T48" fmla="*/ 1 w 140"/>
                <a:gd name="T49" fmla="*/ 0 h 821"/>
                <a:gd name="T50" fmla="*/ 1 w 140"/>
                <a:gd name="T51" fmla="*/ 0 h 821"/>
                <a:gd name="T52" fmla="*/ 2 w 140"/>
                <a:gd name="T53" fmla="*/ 0 h 821"/>
                <a:gd name="T54" fmla="*/ 2 w 140"/>
                <a:gd name="T55" fmla="*/ 0 h 821"/>
                <a:gd name="T56" fmla="*/ 3 w 140"/>
                <a:gd name="T57" fmla="*/ 0 h 821"/>
                <a:gd name="T58" fmla="*/ 3 w 140"/>
                <a:gd name="T59" fmla="*/ 0 h 821"/>
                <a:gd name="T60" fmla="*/ 3 w 140"/>
                <a:gd name="T61" fmla="*/ 0 h 821"/>
                <a:gd name="T62" fmla="*/ 3 w 140"/>
                <a:gd name="T63" fmla="*/ 1 h 821"/>
                <a:gd name="T64" fmla="*/ 4 w 140"/>
                <a:gd name="T65" fmla="*/ 1 h 821"/>
                <a:gd name="T66" fmla="*/ 4 w 140"/>
                <a:gd name="T67" fmla="*/ 1 h 821"/>
                <a:gd name="T68" fmla="*/ 4 w 140"/>
                <a:gd name="T69" fmla="*/ 2 h 8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 h="821">
                  <a:moveTo>
                    <a:pt x="22" y="821"/>
                  </a:moveTo>
                  <a:lnTo>
                    <a:pt x="22" y="250"/>
                  </a:lnTo>
                  <a:lnTo>
                    <a:pt x="115" y="234"/>
                  </a:lnTo>
                  <a:lnTo>
                    <a:pt x="115" y="821"/>
                  </a:lnTo>
                  <a:lnTo>
                    <a:pt x="22" y="821"/>
                  </a:lnTo>
                  <a:close/>
                  <a:moveTo>
                    <a:pt x="140" y="70"/>
                  </a:moveTo>
                  <a:lnTo>
                    <a:pt x="140" y="77"/>
                  </a:lnTo>
                  <a:lnTo>
                    <a:pt x="139" y="84"/>
                  </a:lnTo>
                  <a:lnTo>
                    <a:pt x="137" y="91"/>
                  </a:lnTo>
                  <a:lnTo>
                    <a:pt x="135" y="97"/>
                  </a:lnTo>
                  <a:lnTo>
                    <a:pt x="132" y="103"/>
                  </a:lnTo>
                  <a:lnTo>
                    <a:pt x="129" y="109"/>
                  </a:lnTo>
                  <a:lnTo>
                    <a:pt x="125" y="115"/>
                  </a:lnTo>
                  <a:lnTo>
                    <a:pt x="120" y="120"/>
                  </a:lnTo>
                  <a:lnTo>
                    <a:pt x="115" y="124"/>
                  </a:lnTo>
                  <a:lnTo>
                    <a:pt x="110" y="128"/>
                  </a:lnTo>
                  <a:lnTo>
                    <a:pt x="104" y="132"/>
                  </a:lnTo>
                  <a:lnTo>
                    <a:pt x="98" y="135"/>
                  </a:lnTo>
                  <a:lnTo>
                    <a:pt x="91" y="138"/>
                  </a:lnTo>
                  <a:lnTo>
                    <a:pt x="84" y="139"/>
                  </a:lnTo>
                  <a:lnTo>
                    <a:pt x="77" y="140"/>
                  </a:lnTo>
                  <a:lnTo>
                    <a:pt x="70" y="141"/>
                  </a:lnTo>
                  <a:lnTo>
                    <a:pt x="62" y="140"/>
                  </a:lnTo>
                  <a:lnTo>
                    <a:pt x="55" y="139"/>
                  </a:lnTo>
                  <a:lnTo>
                    <a:pt x="49" y="138"/>
                  </a:lnTo>
                  <a:lnTo>
                    <a:pt x="42" y="135"/>
                  </a:lnTo>
                  <a:lnTo>
                    <a:pt x="36" y="132"/>
                  </a:lnTo>
                  <a:lnTo>
                    <a:pt x="31" y="128"/>
                  </a:lnTo>
                  <a:lnTo>
                    <a:pt x="25" y="124"/>
                  </a:lnTo>
                  <a:lnTo>
                    <a:pt x="20" y="120"/>
                  </a:lnTo>
                  <a:lnTo>
                    <a:pt x="15" y="115"/>
                  </a:lnTo>
                  <a:lnTo>
                    <a:pt x="11" y="109"/>
                  </a:lnTo>
                  <a:lnTo>
                    <a:pt x="8" y="104"/>
                  </a:lnTo>
                  <a:lnTo>
                    <a:pt x="5" y="98"/>
                  </a:lnTo>
                  <a:lnTo>
                    <a:pt x="3" y="91"/>
                  </a:lnTo>
                  <a:lnTo>
                    <a:pt x="1" y="85"/>
                  </a:lnTo>
                  <a:lnTo>
                    <a:pt x="0" y="78"/>
                  </a:lnTo>
                  <a:lnTo>
                    <a:pt x="0" y="71"/>
                  </a:lnTo>
                  <a:lnTo>
                    <a:pt x="0" y="64"/>
                  </a:lnTo>
                  <a:lnTo>
                    <a:pt x="1" y="57"/>
                  </a:lnTo>
                  <a:lnTo>
                    <a:pt x="3" y="50"/>
                  </a:lnTo>
                  <a:lnTo>
                    <a:pt x="5" y="44"/>
                  </a:lnTo>
                  <a:lnTo>
                    <a:pt x="8" y="38"/>
                  </a:lnTo>
                  <a:lnTo>
                    <a:pt x="11" y="31"/>
                  </a:lnTo>
                  <a:lnTo>
                    <a:pt x="15" y="25"/>
                  </a:lnTo>
                  <a:lnTo>
                    <a:pt x="20" y="20"/>
                  </a:lnTo>
                  <a:lnTo>
                    <a:pt x="25" y="15"/>
                  </a:lnTo>
                  <a:lnTo>
                    <a:pt x="31" y="11"/>
                  </a:lnTo>
                  <a:lnTo>
                    <a:pt x="36" y="8"/>
                  </a:lnTo>
                  <a:lnTo>
                    <a:pt x="42" y="5"/>
                  </a:lnTo>
                  <a:lnTo>
                    <a:pt x="49" y="2"/>
                  </a:lnTo>
                  <a:lnTo>
                    <a:pt x="55" y="1"/>
                  </a:lnTo>
                  <a:lnTo>
                    <a:pt x="62" y="0"/>
                  </a:lnTo>
                  <a:lnTo>
                    <a:pt x="70" y="0"/>
                  </a:lnTo>
                  <a:lnTo>
                    <a:pt x="77" y="0"/>
                  </a:lnTo>
                  <a:lnTo>
                    <a:pt x="84" y="1"/>
                  </a:lnTo>
                  <a:lnTo>
                    <a:pt x="91" y="2"/>
                  </a:lnTo>
                  <a:lnTo>
                    <a:pt x="98" y="5"/>
                  </a:lnTo>
                  <a:lnTo>
                    <a:pt x="104" y="7"/>
                  </a:lnTo>
                  <a:lnTo>
                    <a:pt x="110" y="11"/>
                  </a:lnTo>
                  <a:lnTo>
                    <a:pt x="115" y="15"/>
                  </a:lnTo>
                  <a:lnTo>
                    <a:pt x="120" y="19"/>
                  </a:lnTo>
                  <a:lnTo>
                    <a:pt x="125" y="25"/>
                  </a:lnTo>
                  <a:lnTo>
                    <a:pt x="129" y="30"/>
                  </a:lnTo>
                  <a:lnTo>
                    <a:pt x="132" y="37"/>
                  </a:lnTo>
                  <a:lnTo>
                    <a:pt x="135" y="43"/>
                  </a:lnTo>
                  <a:lnTo>
                    <a:pt x="137" y="49"/>
                  </a:lnTo>
                  <a:lnTo>
                    <a:pt x="139" y="56"/>
                  </a:lnTo>
                  <a:lnTo>
                    <a:pt x="140" y="63"/>
                  </a:lnTo>
                  <a:lnTo>
                    <a:pt x="140" y="70"/>
                  </a:lnTo>
                  <a:close/>
                </a:path>
              </a:pathLst>
            </a:custGeom>
            <a:solidFill>
              <a:srgbClr val="C56767"/>
            </a:solidFill>
            <a:ln w="9525">
              <a:noFill/>
              <a:round/>
              <a:headEnd/>
              <a:tailEnd/>
            </a:ln>
          </p:spPr>
          <p:txBody>
            <a:bodyPr/>
            <a:lstStyle/>
            <a:p>
              <a:endParaRPr lang="en-US"/>
            </a:p>
          </p:txBody>
        </p:sp>
        <p:sp>
          <p:nvSpPr>
            <p:cNvPr id="1057" name="Freeform 90"/>
            <p:cNvSpPr>
              <a:spLocks noEditPoints="1"/>
            </p:cNvSpPr>
            <p:nvPr userDrawn="1"/>
          </p:nvSpPr>
          <p:spPr bwMode="auto">
            <a:xfrm>
              <a:off x="2486" y="1604"/>
              <a:ext cx="82" cy="142"/>
            </a:xfrm>
            <a:custGeom>
              <a:avLst/>
              <a:gdLst>
                <a:gd name="T0" fmla="*/ 10 w 491"/>
                <a:gd name="T1" fmla="*/ 10 h 849"/>
                <a:gd name="T2" fmla="*/ 9 w 491"/>
                <a:gd name="T3" fmla="*/ 10 h 849"/>
                <a:gd name="T4" fmla="*/ 8 w 491"/>
                <a:gd name="T5" fmla="*/ 9 h 849"/>
                <a:gd name="T6" fmla="*/ 7 w 491"/>
                <a:gd name="T7" fmla="*/ 9 h 849"/>
                <a:gd name="T8" fmla="*/ 6 w 491"/>
                <a:gd name="T9" fmla="*/ 9 h 849"/>
                <a:gd name="T10" fmla="*/ 5 w 491"/>
                <a:gd name="T11" fmla="*/ 10 h 849"/>
                <a:gd name="T12" fmla="*/ 4 w 491"/>
                <a:gd name="T13" fmla="*/ 11 h 849"/>
                <a:gd name="T14" fmla="*/ 3 w 491"/>
                <a:gd name="T15" fmla="*/ 12 h 849"/>
                <a:gd name="T16" fmla="*/ 3 w 491"/>
                <a:gd name="T17" fmla="*/ 15 h 849"/>
                <a:gd name="T18" fmla="*/ 3 w 491"/>
                <a:gd name="T19" fmla="*/ 18 h 849"/>
                <a:gd name="T20" fmla="*/ 3 w 491"/>
                <a:gd name="T21" fmla="*/ 19 h 849"/>
                <a:gd name="T22" fmla="*/ 4 w 491"/>
                <a:gd name="T23" fmla="*/ 20 h 849"/>
                <a:gd name="T24" fmla="*/ 5 w 491"/>
                <a:gd name="T25" fmla="*/ 21 h 849"/>
                <a:gd name="T26" fmla="*/ 5 w 491"/>
                <a:gd name="T27" fmla="*/ 21 h 849"/>
                <a:gd name="T28" fmla="*/ 6 w 491"/>
                <a:gd name="T29" fmla="*/ 22 h 849"/>
                <a:gd name="T30" fmla="*/ 8 w 491"/>
                <a:gd name="T31" fmla="*/ 21 h 849"/>
                <a:gd name="T32" fmla="*/ 9 w 491"/>
                <a:gd name="T33" fmla="*/ 21 h 849"/>
                <a:gd name="T34" fmla="*/ 10 w 491"/>
                <a:gd name="T35" fmla="*/ 20 h 849"/>
                <a:gd name="T36" fmla="*/ 11 w 491"/>
                <a:gd name="T37" fmla="*/ 11 h 849"/>
                <a:gd name="T38" fmla="*/ 11 w 491"/>
                <a:gd name="T39" fmla="*/ 23 h 849"/>
                <a:gd name="T40" fmla="*/ 11 w 491"/>
                <a:gd name="T41" fmla="*/ 22 h 849"/>
                <a:gd name="T42" fmla="*/ 10 w 491"/>
                <a:gd name="T43" fmla="*/ 23 h 849"/>
                <a:gd name="T44" fmla="*/ 9 w 491"/>
                <a:gd name="T45" fmla="*/ 23 h 849"/>
                <a:gd name="T46" fmla="*/ 8 w 491"/>
                <a:gd name="T47" fmla="*/ 24 h 849"/>
                <a:gd name="T48" fmla="*/ 6 w 491"/>
                <a:gd name="T49" fmla="*/ 24 h 849"/>
                <a:gd name="T50" fmla="*/ 5 w 491"/>
                <a:gd name="T51" fmla="*/ 24 h 849"/>
                <a:gd name="T52" fmla="*/ 4 w 491"/>
                <a:gd name="T53" fmla="*/ 23 h 849"/>
                <a:gd name="T54" fmla="*/ 2 w 491"/>
                <a:gd name="T55" fmla="*/ 22 h 849"/>
                <a:gd name="T56" fmla="*/ 2 w 491"/>
                <a:gd name="T57" fmla="*/ 21 h 849"/>
                <a:gd name="T58" fmla="*/ 1 w 491"/>
                <a:gd name="T59" fmla="*/ 20 h 849"/>
                <a:gd name="T60" fmla="*/ 0 w 491"/>
                <a:gd name="T61" fmla="*/ 19 h 849"/>
                <a:gd name="T62" fmla="*/ 0 w 491"/>
                <a:gd name="T63" fmla="*/ 17 h 849"/>
                <a:gd name="T64" fmla="*/ 0 w 491"/>
                <a:gd name="T65" fmla="*/ 15 h 849"/>
                <a:gd name="T66" fmla="*/ 0 w 491"/>
                <a:gd name="T67" fmla="*/ 13 h 849"/>
                <a:gd name="T68" fmla="*/ 1 w 491"/>
                <a:gd name="T69" fmla="*/ 11 h 849"/>
                <a:gd name="T70" fmla="*/ 2 w 491"/>
                <a:gd name="T71" fmla="*/ 9 h 849"/>
                <a:gd name="T72" fmla="*/ 4 w 491"/>
                <a:gd name="T73" fmla="*/ 8 h 849"/>
                <a:gd name="T74" fmla="*/ 5 w 491"/>
                <a:gd name="T75" fmla="*/ 7 h 849"/>
                <a:gd name="T76" fmla="*/ 7 w 491"/>
                <a:gd name="T77" fmla="*/ 7 h 849"/>
                <a:gd name="T78" fmla="*/ 8 w 491"/>
                <a:gd name="T79" fmla="*/ 7 h 849"/>
                <a:gd name="T80" fmla="*/ 9 w 491"/>
                <a:gd name="T81" fmla="*/ 8 h 849"/>
                <a:gd name="T82" fmla="*/ 10 w 491"/>
                <a:gd name="T83" fmla="*/ 9 h 849"/>
                <a:gd name="T84" fmla="*/ 11 w 491"/>
                <a:gd name="T85" fmla="*/ 9 h 849"/>
                <a:gd name="T86" fmla="*/ 11 w 491"/>
                <a:gd name="T87" fmla="*/ 8 h 849"/>
                <a:gd name="T88" fmla="*/ 11 w 491"/>
                <a:gd name="T89" fmla="*/ 7 h 849"/>
                <a:gd name="T90" fmla="*/ 13 w 491"/>
                <a:gd name="T91" fmla="*/ 18 h 849"/>
                <a:gd name="T92" fmla="*/ 13 w 491"/>
                <a:gd name="T93" fmla="*/ 22 h 849"/>
                <a:gd name="T94" fmla="*/ 14 w 491"/>
                <a:gd name="T95" fmla="*/ 24 h 84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91" h="849">
                  <a:moveTo>
                    <a:pt x="383" y="391"/>
                  </a:moveTo>
                  <a:lnTo>
                    <a:pt x="377" y="384"/>
                  </a:lnTo>
                  <a:lnTo>
                    <a:pt x="371" y="377"/>
                  </a:lnTo>
                  <a:lnTo>
                    <a:pt x="365" y="371"/>
                  </a:lnTo>
                  <a:lnTo>
                    <a:pt x="358" y="364"/>
                  </a:lnTo>
                  <a:lnTo>
                    <a:pt x="352" y="359"/>
                  </a:lnTo>
                  <a:lnTo>
                    <a:pt x="344" y="354"/>
                  </a:lnTo>
                  <a:lnTo>
                    <a:pt x="337" y="349"/>
                  </a:lnTo>
                  <a:lnTo>
                    <a:pt x="329" y="345"/>
                  </a:lnTo>
                  <a:lnTo>
                    <a:pt x="320" y="342"/>
                  </a:lnTo>
                  <a:lnTo>
                    <a:pt x="310" y="339"/>
                  </a:lnTo>
                  <a:lnTo>
                    <a:pt x="301" y="336"/>
                  </a:lnTo>
                  <a:lnTo>
                    <a:pt x="290" y="334"/>
                  </a:lnTo>
                  <a:lnTo>
                    <a:pt x="280" y="333"/>
                  </a:lnTo>
                  <a:lnTo>
                    <a:pt x="268" y="331"/>
                  </a:lnTo>
                  <a:lnTo>
                    <a:pt x="256" y="331"/>
                  </a:lnTo>
                  <a:lnTo>
                    <a:pt x="244" y="331"/>
                  </a:lnTo>
                  <a:lnTo>
                    <a:pt x="227" y="331"/>
                  </a:lnTo>
                  <a:lnTo>
                    <a:pt x="210" y="334"/>
                  </a:lnTo>
                  <a:lnTo>
                    <a:pt x="203" y="336"/>
                  </a:lnTo>
                  <a:lnTo>
                    <a:pt x="195" y="339"/>
                  </a:lnTo>
                  <a:lnTo>
                    <a:pt x="188" y="342"/>
                  </a:lnTo>
                  <a:lnTo>
                    <a:pt x="182" y="345"/>
                  </a:lnTo>
                  <a:lnTo>
                    <a:pt x="175" y="349"/>
                  </a:lnTo>
                  <a:lnTo>
                    <a:pt x="169" y="354"/>
                  </a:lnTo>
                  <a:lnTo>
                    <a:pt x="163" y="359"/>
                  </a:lnTo>
                  <a:lnTo>
                    <a:pt x="157" y="364"/>
                  </a:lnTo>
                  <a:lnTo>
                    <a:pt x="146" y="377"/>
                  </a:lnTo>
                  <a:lnTo>
                    <a:pt x="137" y="391"/>
                  </a:lnTo>
                  <a:lnTo>
                    <a:pt x="127" y="408"/>
                  </a:lnTo>
                  <a:lnTo>
                    <a:pt x="119" y="424"/>
                  </a:lnTo>
                  <a:lnTo>
                    <a:pt x="113" y="442"/>
                  </a:lnTo>
                  <a:lnTo>
                    <a:pt x="107" y="459"/>
                  </a:lnTo>
                  <a:lnTo>
                    <a:pt x="104" y="480"/>
                  </a:lnTo>
                  <a:lnTo>
                    <a:pt x="101" y="502"/>
                  </a:lnTo>
                  <a:lnTo>
                    <a:pt x="100" y="527"/>
                  </a:lnTo>
                  <a:lnTo>
                    <a:pt x="99" y="556"/>
                  </a:lnTo>
                  <a:lnTo>
                    <a:pt x="100" y="581"/>
                  </a:lnTo>
                  <a:lnTo>
                    <a:pt x="100" y="604"/>
                  </a:lnTo>
                  <a:lnTo>
                    <a:pt x="102" y="625"/>
                  </a:lnTo>
                  <a:lnTo>
                    <a:pt x="104" y="644"/>
                  </a:lnTo>
                  <a:lnTo>
                    <a:pt x="107" y="661"/>
                  </a:lnTo>
                  <a:lnTo>
                    <a:pt x="112" y="677"/>
                  </a:lnTo>
                  <a:lnTo>
                    <a:pt x="117" y="693"/>
                  </a:lnTo>
                  <a:lnTo>
                    <a:pt x="123" y="706"/>
                  </a:lnTo>
                  <a:lnTo>
                    <a:pt x="128" y="715"/>
                  </a:lnTo>
                  <a:lnTo>
                    <a:pt x="133" y="723"/>
                  </a:lnTo>
                  <a:lnTo>
                    <a:pt x="139" y="730"/>
                  </a:lnTo>
                  <a:lnTo>
                    <a:pt x="144" y="737"/>
                  </a:lnTo>
                  <a:lnTo>
                    <a:pt x="150" y="743"/>
                  </a:lnTo>
                  <a:lnTo>
                    <a:pt x="157" y="748"/>
                  </a:lnTo>
                  <a:lnTo>
                    <a:pt x="163" y="753"/>
                  </a:lnTo>
                  <a:lnTo>
                    <a:pt x="170" y="757"/>
                  </a:lnTo>
                  <a:lnTo>
                    <a:pt x="177" y="761"/>
                  </a:lnTo>
                  <a:lnTo>
                    <a:pt x="184" y="764"/>
                  </a:lnTo>
                  <a:lnTo>
                    <a:pt x="192" y="767"/>
                  </a:lnTo>
                  <a:lnTo>
                    <a:pt x="200" y="769"/>
                  </a:lnTo>
                  <a:lnTo>
                    <a:pt x="209" y="770"/>
                  </a:lnTo>
                  <a:lnTo>
                    <a:pt x="219" y="772"/>
                  </a:lnTo>
                  <a:lnTo>
                    <a:pt x="228" y="772"/>
                  </a:lnTo>
                  <a:lnTo>
                    <a:pt x="238" y="773"/>
                  </a:lnTo>
                  <a:lnTo>
                    <a:pt x="255" y="772"/>
                  </a:lnTo>
                  <a:lnTo>
                    <a:pt x="270" y="770"/>
                  </a:lnTo>
                  <a:lnTo>
                    <a:pt x="284" y="768"/>
                  </a:lnTo>
                  <a:lnTo>
                    <a:pt x="297" y="764"/>
                  </a:lnTo>
                  <a:lnTo>
                    <a:pt x="309" y="759"/>
                  </a:lnTo>
                  <a:lnTo>
                    <a:pt x="322" y="753"/>
                  </a:lnTo>
                  <a:lnTo>
                    <a:pt x="335" y="745"/>
                  </a:lnTo>
                  <a:lnTo>
                    <a:pt x="349" y="736"/>
                  </a:lnTo>
                  <a:lnTo>
                    <a:pt x="357" y="730"/>
                  </a:lnTo>
                  <a:lnTo>
                    <a:pt x="364" y="723"/>
                  </a:lnTo>
                  <a:lnTo>
                    <a:pt x="370" y="716"/>
                  </a:lnTo>
                  <a:lnTo>
                    <a:pt x="375" y="709"/>
                  </a:lnTo>
                  <a:lnTo>
                    <a:pt x="381" y="699"/>
                  </a:lnTo>
                  <a:lnTo>
                    <a:pt x="383" y="695"/>
                  </a:lnTo>
                  <a:lnTo>
                    <a:pt x="383" y="391"/>
                  </a:lnTo>
                  <a:close/>
                  <a:moveTo>
                    <a:pt x="399" y="841"/>
                  </a:moveTo>
                  <a:lnTo>
                    <a:pt x="397" y="836"/>
                  </a:lnTo>
                  <a:lnTo>
                    <a:pt x="393" y="823"/>
                  </a:lnTo>
                  <a:lnTo>
                    <a:pt x="391" y="814"/>
                  </a:lnTo>
                  <a:lnTo>
                    <a:pt x="389" y="804"/>
                  </a:lnTo>
                  <a:lnTo>
                    <a:pt x="387" y="794"/>
                  </a:lnTo>
                  <a:lnTo>
                    <a:pt x="386" y="782"/>
                  </a:lnTo>
                  <a:lnTo>
                    <a:pt x="378" y="790"/>
                  </a:lnTo>
                  <a:lnTo>
                    <a:pt x="371" y="799"/>
                  </a:lnTo>
                  <a:lnTo>
                    <a:pt x="363" y="806"/>
                  </a:lnTo>
                  <a:lnTo>
                    <a:pt x="354" y="813"/>
                  </a:lnTo>
                  <a:lnTo>
                    <a:pt x="346" y="819"/>
                  </a:lnTo>
                  <a:lnTo>
                    <a:pt x="338" y="824"/>
                  </a:lnTo>
                  <a:lnTo>
                    <a:pt x="329" y="829"/>
                  </a:lnTo>
                  <a:lnTo>
                    <a:pt x="321" y="833"/>
                  </a:lnTo>
                  <a:lnTo>
                    <a:pt x="311" y="837"/>
                  </a:lnTo>
                  <a:lnTo>
                    <a:pt x="301" y="840"/>
                  </a:lnTo>
                  <a:lnTo>
                    <a:pt x="291" y="843"/>
                  </a:lnTo>
                  <a:lnTo>
                    <a:pt x="281" y="845"/>
                  </a:lnTo>
                  <a:lnTo>
                    <a:pt x="270" y="847"/>
                  </a:lnTo>
                  <a:lnTo>
                    <a:pt x="259" y="848"/>
                  </a:lnTo>
                  <a:lnTo>
                    <a:pt x="247" y="849"/>
                  </a:lnTo>
                  <a:lnTo>
                    <a:pt x="235" y="849"/>
                  </a:lnTo>
                  <a:lnTo>
                    <a:pt x="221" y="849"/>
                  </a:lnTo>
                  <a:lnTo>
                    <a:pt x="207" y="848"/>
                  </a:lnTo>
                  <a:lnTo>
                    <a:pt x="194" y="846"/>
                  </a:lnTo>
                  <a:lnTo>
                    <a:pt x="182" y="844"/>
                  </a:lnTo>
                  <a:lnTo>
                    <a:pt x="169" y="842"/>
                  </a:lnTo>
                  <a:lnTo>
                    <a:pt x="158" y="838"/>
                  </a:lnTo>
                  <a:lnTo>
                    <a:pt x="146" y="834"/>
                  </a:lnTo>
                  <a:lnTo>
                    <a:pt x="136" y="830"/>
                  </a:lnTo>
                  <a:lnTo>
                    <a:pt x="125" y="825"/>
                  </a:lnTo>
                  <a:lnTo>
                    <a:pt x="115" y="819"/>
                  </a:lnTo>
                  <a:lnTo>
                    <a:pt x="104" y="813"/>
                  </a:lnTo>
                  <a:lnTo>
                    <a:pt x="95" y="806"/>
                  </a:lnTo>
                  <a:lnTo>
                    <a:pt x="86" y="799"/>
                  </a:lnTo>
                  <a:lnTo>
                    <a:pt x="78" y="790"/>
                  </a:lnTo>
                  <a:lnTo>
                    <a:pt x="69" y="782"/>
                  </a:lnTo>
                  <a:lnTo>
                    <a:pt x="62" y="773"/>
                  </a:lnTo>
                  <a:lnTo>
                    <a:pt x="54" y="763"/>
                  </a:lnTo>
                  <a:lnTo>
                    <a:pt x="47" y="753"/>
                  </a:lnTo>
                  <a:lnTo>
                    <a:pt x="41" y="742"/>
                  </a:lnTo>
                  <a:lnTo>
                    <a:pt x="35" y="731"/>
                  </a:lnTo>
                  <a:lnTo>
                    <a:pt x="30" y="720"/>
                  </a:lnTo>
                  <a:lnTo>
                    <a:pt x="25" y="707"/>
                  </a:lnTo>
                  <a:lnTo>
                    <a:pt x="20" y="695"/>
                  </a:lnTo>
                  <a:lnTo>
                    <a:pt x="16" y="681"/>
                  </a:lnTo>
                  <a:lnTo>
                    <a:pt x="13" y="667"/>
                  </a:lnTo>
                  <a:lnTo>
                    <a:pt x="10" y="653"/>
                  </a:lnTo>
                  <a:lnTo>
                    <a:pt x="6" y="639"/>
                  </a:lnTo>
                  <a:lnTo>
                    <a:pt x="4" y="624"/>
                  </a:lnTo>
                  <a:lnTo>
                    <a:pt x="2" y="609"/>
                  </a:lnTo>
                  <a:lnTo>
                    <a:pt x="1" y="593"/>
                  </a:lnTo>
                  <a:lnTo>
                    <a:pt x="0" y="575"/>
                  </a:lnTo>
                  <a:lnTo>
                    <a:pt x="0" y="558"/>
                  </a:lnTo>
                  <a:lnTo>
                    <a:pt x="1" y="536"/>
                  </a:lnTo>
                  <a:lnTo>
                    <a:pt x="2" y="514"/>
                  </a:lnTo>
                  <a:lnTo>
                    <a:pt x="4" y="494"/>
                  </a:lnTo>
                  <a:lnTo>
                    <a:pt x="9" y="472"/>
                  </a:lnTo>
                  <a:lnTo>
                    <a:pt x="13" y="453"/>
                  </a:lnTo>
                  <a:lnTo>
                    <a:pt x="18" y="435"/>
                  </a:lnTo>
                  <a:lnTo>
                    <a:pt x="24" y="417"/>
                  </a:lnTo>
                  <a:lnTo>
                    <a:pt x="31" y="400"/>
                  </a:lnTo>
                  <a:lnTo>
                    <a:pt x="38" y="384"/>
                  </a:lnTo>
                  <a:lnTo>
                    <a:pt x="47" y="368"/>
                  </a:lnTo>
                  <a:lnTo>
                    <a:pt x="57" y="353"/>
                  </a:lnTo>
                  <a:lnTo>
                    <a:pt x="67" y="340"/>
                  </a:lnTo>
                  <a:lnTo>
                    <a:pt x="79" y="327"/>
                  </a:lnTo>
                  <a:lnTo>
                    <a:pt x="91" y="315"/>
                  </a:lnTo>
                  <a:lnTo>
                    <a:pt x="104" y="303"/>
                  </a:lnTo>
                  <a:lnTo>
                    <a:pt x="120" y="293"/>
                  </a:lnTo>
                  <a:lnTo>
                    <a:pt x="133" y="284"/>
                  </a:lnTo>
                  <a:lnTo>
                    <a:pt x="147" y="276"/>
                  </a:lnTo>
                  <a:lnTo>
                    <a:pt x="160" y="270"/>
                  </a:lnTo>
                  <a:lnTo>
                    <a:pt x="173" y="265"/>
                  </a:lnTo>
                  <a:lnTo>
                    <a:pt x="186" y="261"/>
                  </a:lnTo>
                  <a:lnTo>
                    <a:pt x="200" y="259"/>
                  </a:lnTo>
                  <a:lnTo>
                    <a:pt x="215" y="257"/>
                  </a:lnTo>
                  <a:lnTo>
                    <a:pt x="230" y="257"/>
                  </a:lnTo>
                  <a:lnTo>
                    <a:pt x="242" y="257"/>
                  </a:lnTo>
                  <a:lnTo>
                    <a:pt x="254" y="258"/>
                  </a:lnTo>
                  <a:lnTo>
                    <a:pt x="265" y="259"/>
                  </a:lnTo>
                  <a:lnTo>
                    <a:pt x="276" y="261"/>
                  </a:lnTo>
                  <a:lnTo>
                    <a:pt x="287" y="265"/>
                  </a:lnTo>
                  <a:lnTo>
                    <a:pt x="298" y="268"/>
                  </a:lnTo>
                  <a:lnTo>
                    <a:pt x="308" y="272"/>
                  </a:lnTo>
                  <a:lnTo>
                    <a:pt x="319" y="276"/>
                  </a:lnTo>
                  <a:lnTo>
                    <a:pt x="329" y="281"/>
                  </a:lnTo>
                  <a:lnTo>
                    <a:pt x="338" y="287"/>
                  </a:lnTo>
                  <a:lnTo>
                    <a:pt x="347" y="293"/>
                  </a:lnTo>
                  <a:lnTo>
                    <a:pt x="355" y="299"/>
                  </a:lnTo>
                  <a:lnTo>
                    <a:pt x="364" y="306"/>
                  </a:lnTo>
                  <a:lnTo>
                    <a:pt x="371" y="313"/>
                  </a:lnTo>
                  <a:lnTo>
                    <a:pt x="378" y="321"/>
                  </a:lnTo>
                  <a:lnTo>
                    <a:pt x="385" y="329"/>
                  </a:lnTo>
                  <a:lnTo>
                    <a:pt x="385" y="325"/>
                  </a:lnTo>
                  <a:lnTo>
                    <a:pt x="385" y="316"/>
                  </a:lnTo>
                  <a:lnTo>
                    <a:pt x="385" y="309"/>
                  </a:lnTo>
                  <a:lnTo>
                    <a:pt x="385" y="302"/>
                  </a:lnTo>
                  <a:lnTo>
                    <a:pt x="385" y="293"/>
                  </a:lnTo>
                  <a:lnTo>
                    <a:pt x="385" y="283"/>
                  </a:lnTo>
                  <a:lnTo>
                    <a:pt x="384" y="272"/>
                  </a:lnTo>
                  <a:lnTo>
                    <a:pt x="384" y="261"/>
                  </a:lnTo>
                  <a:lnTo>
                    <a:pt x="384" y="250"/>
                  </a:lnTo>
                  <a:lnTo>
                    <a:pt x="384" y="241"/>
                  </a:lnTo>
                  <a:lnTo>
                    <a:pt x="384" y="0"/>
                  </a:lnTo>
                  <a:lnTo>
                    <a:pt x="474" y="15"/>
                  </a:lnTo>
                  <a:lnTo>
                    <a:pt x="474" y="655"/>
                  </a:lnTo>
                  <a:lnTo>
                    <a:pt x="474" y="691"/>
                  </a:lnTo>
                  <a:lnTo>
                    <a:pt x="475" y="722"/>
                  </a:lnTo>
                  <a:lnTo>
                    <a:pt x="476" y="749"/>
                  </a:lnTo>
                  <a:lnTo>
                    <a:pt x="478" y="773"/>
                  </a:lnTo>
                  <a:lnTo>
                    <a:pt x="480" y="794"/>
                  </a:lnTo>
                  <a:lnTo>
                    <a:pt x="483" y="811"/>
                  </a:lnTo>
                  <a:lnTo>
                    <a:pt x="487" y="827"/>
                  </a:lnTo>
                  <a:lnTo>
                    <a:pt x="491" y="841"/>
                  </a:lnTo>
                  <a:lnTo>
                    <a:pt x="399" y="841"/>
                  </a:lnTo>
                  <a:close/>
                </a:path>
              </a:pathLst>
            </a:custGeom>
            <a:solidFill>
              <a:srgbClr val="C56767"/>
            </a:solidFill>
            <a:ln w="9525">
              <a:noFill/>
              <a:round/>
              <a:headEnd/>
              <a:tailEnd/>
            </a:ln>
          </p:spPr>
          <p:txBody>
            <a:bodyPr/>
            <a:lstStyle/>
            <a:p>
              <a:endParaRPr lang="en-US"/>
            </a:p>
          </p:txBody>
        </p:sp>
        <p:sp>
          <p:nvSpPr>
            <p:cNvPr id="1058" name="Freeform 91"/>
            <p:cNvSpPr>
              <a:spLocks noEditPoints="1"/>
            </p:cNvSpPr>
            <p:nvPr userDrawn="1"/>
          </p:nvSpPr>
          <p:spPr bwMode="auto">
            <a:xfrm>
              <a:off x="2594" y="1646"/>
              <a:ext cx="77" cy="100"/>
            </a:xfrm>
            <a:custGeom>
              <a:avLst/>
              <a:gdLst>
                <a:gd name="T0" fmla="*/ 10 w 461"/>
                <a:gd name="T1" fmla="*/ 6 h 601"/>
                <a:gd name="T2" fmla="*/ 10 w 461"/>
                <a:gd name="T3" fmla="*/ 4 h 601"/>
                <a:gd name="T4" fmla="*/ 10 w 461"/>
                <a:gd name="T5" fmla="*/ 3 h 601"/>
                <a:gd name="T6" fmla="*/ 9 w 461"/>
                <a:gd name="T7" fmla="*/ 2 h 601"/>
                <a:gd name="T8" fmla="*/ 8 w 461"/>
                <a:gd name="T9" fmla="*/ 2 h 601"/>
                <a:gd name="T10" fmla="*/ 6 w 461"/>
                <a:gd name="T11" fmla="*/ 2 h 601"/>
                <a:gd name="T12" fmla="*/ 5 w 461"/>
                <a:gd name="T13" fmla="*/ 2 h 601"/>
                <a:gd name="T14" fmla="*/ 4 w 461"/>
                <a:gd name="T15" fmla="*/ 3 h 601"/>
                <a:gd name="T16" fmla="*/ 4 w 461"/>
                <a:gd name="T17" fmla="*/ 4 h 601"/>
                <a:gd name="T18" fmla="*/ 3 w 461"/>
                <a:gd name="T19" fmla="*/ 5 h 601"/>
                <a:gd name="T20" fmla="*/ 3 w 461"/>
                <a:gd name="T21" fmla="*/ 7 h 601"/>
                <a:gd name="T22" fmla="*/ 3 w 461"/>
                <a:gd name="T23" fmla="*/ 9 h 601"/>
                <a:gd name="T24" fmla="*/ 3 w 461"/>
                <a:gd name="T25" fmla="*/ 11 h 601"/>
                <a:gd name="T26" fmla="*/ 3 w 461"/>
                <a:gd name="T27" fmla="*/ 12 h 601"/>
                <a:gd name="T28" fmla="*/ 4 w 461"/>
                <a:gd name="T29" fmla="*/ 13 h 601"/>
                <a:gd name="T30" fmla="*/ 4 w 461"/>
                <a:gd name="T31" fmla="*/ 13 h 601"/>
                <a:gd name="T32" fmla="*/ 5 w 461"/>
                <a:gd name="T33" fmla="*/ 14 h 601"/>
                <a:gd name="T34" fmla="*/ 6 w 461"/>
                <a:gd name="T35" fmla="*/ 14 h 601"/>
                <a:gd name="T36" fmla="*/ 7 w 461"/>
                <a:gd name="T37" fmla="*/ 14 h 601"/>
                <a:gd name="T38" fmla="*/ 8 w 461"/>
                <a:gd name="T39" fmla="*/ 15 h 601"/>
                <a:gd name="T40" fmla="*/ 9 w 461"/>
                <a:gd name="T41" fmla="*/ 14 h 601"/>
                <a:gd name="T42" fmla="*/ 11 w 461"/>
                <a:gd name="T43" fmla="*/ 14 h 601"/>
                <a:gd name="T44" fmla="*/ 13 w 461"/>
                <a:gd name="T45" fmla="*/ 15 h 601"/>
                <a:gd name="T46" fmla="*/ 12 w 461"/>
                <a:gd name="T47" fmla="*/ 15 h 601"/>
                <a:gd name="T48" fmla="*/ 11 w 461"/>
                <a:gd name="T49" fmla="*/ 16 h 601"/>
                <a:gd name="T50" fmla="*/ 10 w 461"/>
                <a:gd name="T51" fmla="*/ 16 h 601"/>
                <a:gd name="T52" fmla="*/ 9 w 461"/>
                <a:gd name="T53" fmla="*/ 16 h 601"/>
                <a:gd name="T54" fmla="*/ 8 w 461"/>
                <a:gd name="T55" fmla="*/ 17 h 601"/>
                <a:gd name="T56" fmla="*/ 6 w 461"/>
                <a:gd name="T57" fmla="*/ 17 h 601"/>
                <a:gd name="T58" fmla="*/ 5 w 461"/>
                <a:gd name="T59" fmla="*/ 16 h 601"/>
                <a:gd name="T60" fmla="*/ 4 w 461"/>
                <a:gd name="T61" fmla="*/ 16 h 601"/>
                <a:gd name="T62" fmla="*/ 3 w 461"/>
                <a:gd name="T63" fmla="*/ 16 h 601"/>
                <a:gd name="T64" fmla="*/ 2 w 461"/>
                <a:gd name="T65" fmla="*/ 15 h 601"/>
                <a:gd name="T66" fmla="*/ 2 w 461"/>
                <a:gd name="T67" fmla="*/ 14 h 601"/>
                <a:gd name="T68" fmla="*/ 1 w 461"/>
                <a:gd name="T69" fmla="*/ 13 h 601"/>
                <a:gd name="T70" fmla="*/ 1 w 461"/>
                <a:gd name="T71" fmla="*/ 12 h 601"/>
                <a:gd name="T72" fmla="*/ 0 w 461"/>
                <a:gd name="T73" fmla="*/ 11 h 601"/>
                <a:gd name="T74" fmla="*/ 0 w 461"/>
                <a:gd name="T75" fmla="*/ 10 h 601"/>
                <a:gd name="T76" fmla="*/ 0 w 461"/>
                <a:gd name="T77" fmla="*/ 8 h 601"/>
                <a:gd name="T78" fmla="*/ 0 w 461"/>
                <a:gd name="T79" fmla="*/ 7 h 601"/>
                <a:gd name="T80" fmla="*/ 0 w 461"/>
                <a:gd name="T81" fmla="*/ 5 h 601"/>
                <a:gd name="T82" fmla="*/ 1 w 461"/>
                <a:gd name="T83" fmla="*/ 4 h 601"/>
                <a:gd name="T84" fmla="*/ 1 w 461"/>
                <a:gd name="T85" fmla="*/ 3 h 601"/>
                <a:gd name="T86" fmla="*/ 2 w 461"/>
                <a:gd name="T87" fmla="*/ 2 h 601"/>
                <a:gd name="T88" fmla="*/ 3 w 461"/>
                <a:gd name="T89" fmla="*/ 2 h 601"/>
                <a:gd name="T90" fmla="*/ 3 w 461"/>
                <a:gd name="T91" fmla="*/ 1 h 601"/>
                <a:gd name="T92" fmla="*/ 4 w 461"/>
                <a:gd name="T93" fmla="*/ 0 h 601"/>
                <a:gd name="T94" fmla="*/ 5 w 461"/>
                <a:gd name="T95" fmla="*/ 0 h 601"/>
                <a:gd name="T96" fmla="*/ 6 w 461"/>
                <a:gd name="T97" fmla="*/ 0 h 601"/>
                <a:gd name="T98" fmla="*/ 7 w 461"/>
                <a:gd name="T99" fmla="*/ 0 h 601"/>
                <a:gd name="T100" fmla="*/ 8 w 461"/>
                <a:gd name="T101" fmla="*/ 0 h 601"/>
                <a:gd name="T102" fmla="*/ 9 w 461"/>
                <a:gd name="T103" fmla="*/ 0 h 601"/>
                <a:gd name="T104" fmla="*/ 10 w 461"/>
                <a:gd name="T105" fmla="*/ 1 h 601"/>
                <a:gd name="T106" fmla="*/ 10 w 461"/>
                <a:gd name="T107" fmla="*/ 1 h 601"/>
                <a:gd name="T108" fmla="*/ 11 w 461"/>
                <a:gd name="T109" fmla="*/ 2 h 601"/>
                <a:gd name="T110" fmla="*/ 12 w 461"/>
                <a:gd name="T111" fmla="*/ 2 h 601"/>
                <a:gd name="T112" fmla="*/ 12 w 461"/>
                <a:gd name="T113" fmla="*/ 3 h 601"/>
                <a:gd name="T114" fmla="*/ 13 w 461"/>
                <a:gd name="T115" fmla="*/ 5 h 601"/>
                <a:gd name="T116" fmla="*/ 13 w 461"/>
                <a:gd name="T117" fmla="*/ 6 h 601"/>
                <a:gd name="T118" fmla="*/ 13 w 461"/>
                <a:gd name="T119" fmla="*/ 8 h 601"/>
                <a:gd name="T120" fmla="*/ 3 w 461"/>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1" h="601">
                  <a:moveTo>
                    <a:pt x="366" y="249"/>
                  </a:moveTo>
                  <a:lnTo>
                    <a:pt x="365" y="227"/>
                  </a:lnTo>
                  <a:lnTo>
                    <a:pt x="363" y="206"/>
                  </a:lnTo>
                  <a:lnTo>
                    <a:pt x="361" y="188"/>
                  </a:lnTo>
                  <a:lnTo>
                    <a:pt x="358" y="172"/>
                  </a:lnTo>
                  <a:lnTo>
                    <a:pt x="355" y="158"/>
                  </a:lnTo>
                  <a:lnTo>
                    <a:pt x="350" y="145"/>
                  </a:lnTo>
                  <a:lnTo>
                    <a:pt x="345" y="133"/>
                  </a:lnTo>
                  <a:lnTo>
                    <a:pt x="340" y="122"/>
                  </a:lnTo>
                  <a:lnTo>
                    <a:pt x="331" y="110"/>
                  </a:lnTo>
                  <a:lnTo>
                    <a:pt x="322" y="100"/>
                  </a:lnTo>
                  <a:lnTo>
                    <a:pt x="310" y="92"/>
                  </a:lnTo>
                  <a:lnTo>
                    <a:pt x="297" y="84"/>
                  </a:lnTo>
                  <a:lnTo>
                    <a:pt x="283" y="78"/>
                  </a:lnTo>
                  <a:lnTo>
                    <a:pt x="267" y="74"/>
                  </a:lnTo>
                  <a:lnTo>
                    <a:pt x="252" y="71"/>
                  </a:lnTo>
                  <a:lnTo>
                    <a:pt x="236" y="71"/>
                  </a:lnTo>
                  <a:lnTo>
                    <a:pt x="221" y="71"/>
                  </a:lnTo>
                  <a:lnTo>
                    <a:pt x="207" y="73"/>
                  </a:lnTo>
                  <a:lnTo>
                    <a:pt x="193" y="77"/>
                  </a:lnTo>
                  <a:lnTo>
                    <a:pt x="181" y="82"/>
                  </a:lnTo>
                  <a:lnTo>
                    <a:pt x="169" y="88"/>
                  </a:lnTo>
                  <a:lnTo>
                    <a:pt x="158" y="95"/>
                  </a:lnTo>
                  <a:lnTo>
                    <a:pt x="149" y="104"/>
                  </a:lnTo>
                  <a:lnTo>
                    <a:pt x="140" y="115"/>
                  </a:lnTo>
                  <a:lnTo>
                    <a:pt x="132" y="128"/>
                  </a:lnTo>
                  <a:lnTo>
                    <a:pt x="125" y="141"/>
                  </a:lnTo>
                  <a:lnTo>
                    <a:pt x="119" y="155"/>
                  </a:lnTo>
                  <a:lnTo>
                    <a:pt x="114" y="171"/>
                  </a:lnTo>
                  <a:lnTo>
                    <a:pt x="110" y="188"/>
                  </a:lnTo>
                  <a:lnTo>
                    <a:pt x="107" y="207"/>
                  </a:lnTo>
                  <a:lnTo>
                    <a:pt x="105" y="228"/>
                  </a:lnTo>
                  <a:lnTo>
                    <a:pt x="104" y="249"/>
                  </a:lnTo>
                  <a:lnTo>
                    <a:pt x="366" y="249"/>
                  </a:lnTo>
                  <a:close/>
                  <a:moveTo>
                    <a:pt x="104" y="317"/>
                  </a:moveTo>
                  <a:lnTo>
                    <a:pt x="104" y="331"/>
                  </a:lnTo>
                  <a:lnTo>
                    <a:pt x="104" y="351"/>
                  </a:lnTo>
                  <a:lnTo>
                    <a:pt x="105" y="369"/>
                  </a:lnTo>
                  <a:lnTo>
                    <a:pt x="107" y="386"/>
                  </a:lnTo>
                  <a:lnTo>
                    <a:pt x="109" y="402"/>
                  </a:lnTo>
                  <a:lnTo>
                    <a:pt x="113" y="417"/>
                  </a:lnTo>
                  <a:lnTo>
                    <a:pt x="117" y="431"/>
                  </a:lnTo>
                  <a:lnTo>
                    <a:pt x="123" y="445"/>
                  </a:lnTo>
                  <a:lnTo>
                    <a:pt x="130" y="457"/>
                  </a:lnTo>
                  <a:lnTo>
                    <a:pt x="136" y="465"/>
                  </a:lnTo>
                  <a:lnTo>
                    <a:pt x="143" y="474"/>
                  </a:lnTo>
                  <a:lnTo>
                    <a:pt x="150" y="481"/>
                  </a:lnTo>
                  <a:lnTo>
                    <a:pt x="157" y="488"/>
                  </a:lnTo>
                  <a:lnTo>
                    <a:pt x="165" y="495"/>
                  </a:lnTo>
                  <a:lnTo>
                    <a:pt x="173" y="500"/>
                  </a:lnTo>
                  <a:lnTo>
                    <a:pt x="183" y="505"/>
                  </a:lnTo>
                  <a:lnTo>
                    <a:pt x="192" y="510"/>
                  </a:lnTo>
                  <a:lnTo>
                    <a:pt x="201" y="514"/>
                  </a:lnTo>
                  <a:lnTo>
                    <a:pt x="211" y="517"/>
                  </a:lnTo>
                  <a:lnTo>
                    <a:pt x="221" y="520"/>
                  </a:lnTo>
                  <a:lnTo>
                    <a:pt x="231" y="522"/>
                  </a:lnTo>
                  <a:lnTo>
                    <a:pt x="241" y="524"/>
                  </a:lnTo>
                  <a:lnTo>
                    <a:pt x="251" y="525"/>
                  </a:lnTo>
                  <a:lnTo>
                    <a:pt x="262" y="526"/>
                  </a:lnTo>
                  <a:lnTo>
                    <a:pt x="272" y="526"/>
                  </a:lnTo>
                  <a:lnTo>
                    <a:pt x="293" y="525"/>
                  </a:lnTo>
                  <a:lnTo>
                    <a:pt x="312" y="523"/>
                  </a:lnTo>
                  <a:lnTo>
                    <a:pt x="331" y="519"/>
                  </a:lnTo>
                  <a:lnTo>
                    <a:pt x="349" y="513"/>
                  </a:lnTo>
                  <a:lnTo>
                    <a:pt x="366" y="505"/>
                  </a:lnTo>
                  <a:lnTo>
                    <a:pt x="383" y="496"/>
                  </a:lnTo>
                  <a:lnTo>
                    <a:pt x="399" y="485"/>
                  </a:lnTo>
                  <a:lnTo>
                    <a:pt x="414" y="473"/>
                  </a:lnTo>
                  <a:lnTo>
                    <a:pt x="448" y="530"/>
                  </a:lnTo>
                  <a:lnTo>
                    <a:pt x="438" y="538"/>
                  </a:lnTo>
                  <a:lnTo>
                    <a:pt x="428" y="547"/>
                  </a:lnTo>
                  <a:lnTo>
                    <a:pt x="418" y="554"/>
                  </a:lnTo>
                  <a:lnTo>
                    <a:pt x="407" y="561"/>
                  </a:lnTo>
                  <a:lnTo>
                    <a:pt x="396" y="567"/>
                  </a:lnTo>
                  <a:lnTo>
                    <a:pt x="385" y="573"/>
                  </a:lnTo>
                  <a:lnTo>
                    <a:pt x="372" y="578"/>
                  </a:lnTo>
                  <a:lnTo>
                    <a:pt x="359" y="583"/>
                  </a:lnTo>
                  <a:lnTo>
                    <a:pt x="347" y="587"/>
                  </a:lnTo>
                  <a:lnTo>
                    <a:pt x="334" y="591"/>
                  </a:lnTo>
                  <a:lnTo>
                    <a:pt x="322" y="594"/>
                  </a:lnTo>
                  <a:lnTo>
                    <a:pt x="309" y="597"/>
                  </a:lnTo>
                  <a:lnTo>
                    <a:pt x="295" y="599"/>
                  </a:lnTo>
                  <a:lnTo>
                    <a:pt x="282" y="600"/>
                  </a:lnTo>
                  <a:lnTo>
                    <a:pt x="268" y="601"/>
                  </a:lnTo>
                  <a:lnTo>
                    <a:pt x="254" y="601"/>
                  </a:lnTo>
                  <a:lnTo>
                    <a:pt x="239" y="601"/>
                  </a:lnTo>
                  <a:lnTo>
                    <a:pt x="225" y="600"/>
                  </a:lnTo>
                  <a:lnTo>
                    <a:pt x="211" y="599"/>
                  </a:lnTo>
                  <a:lnTo>
                    <a:pt x="198" y="596"/>
                  </a:lnTo>
                  <a:lnTo>
                    <a:pt x="185" y="594"/>
                  </a:lnTo>
                  <a:lnTo>
                    <a:pt x="171" y="590"/>
                  </a:lnTo>
                  <a:lnTo>
                    <a:pt x="159" y="586"/>
                  </a:lnTo>
                  <a:lnTo>
                    <a:pt x="147" y="581"/>
                  </a:lnTo>
                  <a:lnTo>
                    <a:pt x="136" y="576"/>
                  </a:lnTo>
                  <a:lnTo>
                    <a:pt x="125" y="570"/>
                  </a:lnTo>
                  <a:lnTo>
                    <a:pt x="115" y="563"/>
                  </a:lnTo>
                  <a:lnTo>
                    <a:pt x="104" y="556"/>
                  </a:lnTo>
                  <a:lnTo>
                    <a:pt x="95" y="548"/>
                  </a:lnTo>
                  <a:lnTo>
                    <a:pt x="85" y="540"/>
                  </a:lnTo>
                  <a:lnTo>
                    <a:pt x="76" y="530"/>
                  </a:lnTo>
                  <a:lnTo>
                    <a:pt x="67" y="520"/>
                  </a:lnTo>
                  <a:lnTo>
                    <a:pt x="59" y="510"/>
                  </a:lnTo>
                  <a:lnTo>
                    <a:pt x="51" y="499"/>
                  </a:lnTo>
                  <a:lnTo>
                    <a:pt x="44" y="488"/>
                  </a:lnTo>
                  <a:lnTo>
                    <a:pt x="38" y="476"/>
                  </a:lnTo>
                  <a:lnTo>
                    <a:pt x="32" y="464"/>
                  </a:lnTo>
                  <a:lnTo>
                    <a:pt x="26" y="451"/>
                  </a:lnTo>
                  <a:lnTo>
                    <a:pt x="21" y="438"/>
                  </a:lnTo>
                  <a:lnTo>
                    <a:pt x="17" y="423"/>
                  </a:lnTo>
                  <a:lnTo>
                    <a:pt x="13" y="409"/>
                  </a:lnTo>
                  <a:lnTo>
                    <a:pt x="9" y="395"/>
                  </a:lnTo>
                  <a:lnTo>
                    <a:pt x="7" y="380"/>
                  </a:lnTo>
                  <a:lnTo>
                    <a:pt x="4" y="364"/>
                  </a:lnTo>
                  <a:lnTo>
                    <a:pt x="2" y="348"/>
                  </a:lnTo>
                  <a:lnTo>
                    <a:pt x="1" y="332"/>
                  </a:lnTo>
                  <a:lnTo>
                    <a:pt x="0" y="314"/>
                  </a:lnTo>
                  <a:lnTo>
                    <a:pt x="0" y="296"/>
                  </a:lnTo>
                  <a:lnTo>
                    <a:pt x="0" y="279"/>
                  </a:lnTo>
                  <a:lnTo>
                    <a:pt x="1" y="262"/>
                  </a:lnTo>
                  <a:lnTo>
                    <a:pt x="2" y="245"/>
                  </a:lnTo>
                  <a:lnTo>
                    <a:pt x="4" y="230"/>
                  </a:lnTo>
                  <a:lnTo>
                    <a:pt x="6" y="214"/>
                  </a:lnTo>
                  <a:lnTo>
                    <a:pt x="9" y="200"/>
                  </a:lnTo>
                  <a:lnTo>
                    <a:pt x="12" y="186"/>
                  </a:lnTo>
                  <a:lnTo>
                    <a:pt x="16" y="174"/>
                  </a:lnTo>
                  <a:lnTo>
                    <a:pt x="20" y="161"/>
                  </a:lnTo>
                  <a:lnTo>
                    <a:pt x="25" y="149"/>
                  </a:lnTo>
                  <a:lnTo>
                    <a:pt x="31" y="137"/>
                  </a:lnTo>
                  <a:lnTo>
                    <a:pt x="37" y="126"/>
                  </a:lnTo>
                  <a:lnTo>
                    <a:pt x="44" y="113"/>
                  </a:lnTo>
                  <a:lnTo>
                    <a:pt x="52" y="102"/>
                  </a:lnTo>
                  <a:lnTo>
                    <a:pt x="60" y="91"/>
                  </a:lnTo>
                  <a:lnTo>
                    <a:pt x="68" y="80"/>
                  </a:lnTo>
                  <a:lnTo>
                    <a:pt x="78" y="70"/>
                  </a:lnTo>
                  <a:lnTo>
                    <a:pt x="87" y="61"/>
                  </a:lnTo>
                  <a:lnTo>
                    <a:pt x="96" y="53"/>
                  </a:lnTo>
                  <a:lnTo>
                    <a:pt x="105" y="45"/>
                  </a:lnTo>
                  <a:lnTo>
                    <a:pt x="115" y="38"/>
                  </a:lnTo>
                  <a:lnTo>
                    <a:pt x="125" y="32"/>
                  </a:lnTo>
                  <a:lnTo>
                    <a:pt x="135" y="26"/>
                  </a:lnTo>
                  <a:lnTo>
                    <a:pt x="146" y="21"/>
                  </a:lnTo>
                  <a:lnTo>
                    <a:pt x="156" y="16"/>
                  </a:lnTo>
                  <a:lnTo>
                    <a:pt x="167" y="12"/>
                  </a:lnTo>
                  <a:lnTo>
                    <a:pt x="180" y="8"/>
                  </a:lnTo>
                  <a:lnTo>
                    <a:pt x="191" y="5"/>
                  </a:lnTo>
                  <a:lnTo>
                    <a:pt x="203" y="3"/>
                  </a:lnTo>
                  <a:lnTo>
                    <a:pt x="215" y="1"/>
                  </a:lnTo>
                  <a:lnTo>
                    <a:pt x="228" y="0"/>
                  </a:lnTo>
                  <a:lnTo>
                    <a:pt x="240" y="0"/>
                  </a:lnTo>
                  <a:lnTo>
                    <a:pt x="252" y="0"/>
                  </a:lnTo>
                  <a:lnTo>
                    <a:pt x="264" y="1"/>
                  </a:lnTo>
                  <a:lnTo>
                    <a:pt x="275" y="2"/>
                  </a:lnTo>
                  <a:lnTo>
                    <a:pt x="287" y="4"/>
                  </a:lnTo>
                  <a:lnTo>
                    <a:pt x="297" y="6"/>
                  </a:lnTo>
                  <a:lnTo>
                    <a:pt x="307" y="9"/>
                  </a:lnTo>
                  <a:lnTo>
                    <a:pt x="317" y="13"/>
                  </a:lnTo>
                  <a:lnTo>
                    <a:pt x="327" y="16"/>
                  </a:lnTo>
                  <a:lnTo>
                    <a:pt x="337" y="20"/>
                  </a:lnTo>
                  <a:lnTo>
                    <a:pt x="346" y="25"/>
                  </a:lnTo>
                  <a:lnTo>
                    <a:pt x="355" y="30"/>
                  </a:lnTo>
                  <a:lnTo>
                    <a:pt x="364" y="36"/>
                  </a:lnTo>
                  <a:lnTo>
                    <a:pt x="372" y="42"/>
                  </a:lnTo>
                  <a:lnTo>
                    <a:pt x="380" y="48"/>
                  </a:lnTo>
                  <a:lnTo>
                    <a:pt x="389" y="55"/>
                  </a:lnTo>
                  <a:lnTo>
                    <a:pt x="396" y="63"/>
                  </a:lnTo>
                  <a:lnTo>
                    <a:pt x="405" y="72"/>
                  </a:lnTo>
                  <a:lnTo>
                    <a:pt x="413" y="82"/>
                  </a:lnTo>
                  <a:lnTo>
                    <a:pt x="421" y="92"/>
                  </a:lnTo>
                  <a:lnTo>
                    <a:pt x="427" y="102"/>
                  </a:lnTo>
                  <a:lnTo>
                    <a:pt x="433" y="113"/>
                  </a:lnTo>
                  <a:lnTo>
                    <a:pt x="438" y="126"/>
                  </a:lnTo>
                  <a:lnTo>
                    <a:pt x="443" y="138"/>
                  </a:lnTo>
                  <a:lnTo>
                    <a:pt x="447" y="151"/>
                  </a:lnTo>
                  <a:lnTo>
                    <a:pt x="451" y="166"/>
                  </a:lnTo>
                  <a:lnTo>
                    <a:pt x="454" y="181"/>
                  </a:lnTo>
                  <a:lnTo>
                    <a:pt x="456" y="198"/>
                  </a:lnTo>
                  <a:lnTo>
                    <a:pt x="458" y="215"/>
                  </a:lnTo>
                  <a:lnTo>
                    <a:pt x="459" y="235"/>
                  </a:lnTo>
                  <a:lnTo>
                    <a:pt x="461" y="256"/>
                  </a:lnTo>
                  <a:lnTo>
                    <a:pt x="461" y="279"/>
                  </a:lnTo>
                  <a:lnTo>
                    <a:pt x="461" y="304"/>
                  </a:lnTo>
                  <a:lnTo>
                    <a:pt x="461" y="317"/>
                  </a:lnTo>
                  <a:lnTo>
                    <a:pt x="104" y="317"/>
                  </a:lnTo>
                  <a:close/>
                </a:path>
              </a:pathLst>
            </a:custGeom>
            <a:solidFill>
              <a:srgbClr val="C56767"/>
            </a:solidFill>
            <a:ln w="9525">
              <a:noFill/>
              <a:round/>
              <a:headEnd/>
              <a:tailEnd/>
            </a:ln>
          </p:spPr>
          <p:txBody>
            <a:bodyPr/>
            <a:lstStyle/>
            <a:p>
              <a:endParaRPr lang="en-US"/>
            </a:p>
          </p:txBody>
        </p:sp>
        <p:sp>
          <p:nvSpPr>
            <p:cNvPr id="1059" name="Freeform 92"/>
            <p:cNvSpPr>
              <a:spLocks/>
            </p:cNvSpPr>
            <p:nvPr userDrawn="1"/>
          </p:nvSpPr>
          <p:spPr bwMode="auto">
            <a:xfrm>
              <a:off x="2695" y="1605"/>
              <a:ext cx="28" cy="141"/>
            </a:xfrm>
            <a:custGeom>
              <a:avLst/>
              <a:gdLst>
                <a:gd name="T0" fmla="*/ 5 w 167"/>
                <a:gd name="T1" fmla="*/ 23 h 848"/>
                <a:gd name="T2" fmla="*/ 4 w 167"/>
                <a:gd name="T3" fmla="*/ 23 h 848"/>
                <a:gd name="T4" fmla="*/ 4 w 167"/>
                <a:gd name="T5" fmla="*/ 23 h 848"/>
                <a:gd name="T6" fmla="*/ 4 w 167"/>
                <a:gd name="T7" fmla="*/ 23 h 848"/>
                <a:gd name="T8" fmla="*/ 3 w 167"/>
                <a:gd name="T9" fmla="*/ 23 h 848"/>
                <a:gd name="T10" fmla="*/ 3 w 167"/>
                <a:gd name="T11" fmla="*/ 23 h 848"/>
                <a:gd name="T12" fmla="*/ 3 w 167"/>
                <a:gd name="T13" fmla="*/ 23 h 848"/>
                <a:gd name="T14" fmla="*/ 2 w 167"/>
                <a:gd name="T15" fmla="*/ 23 h 848"/>
                <a:gd name="T16" fmla="*/ 2 w 167"/>
                <a:gd name="T17" fmla="*/ 23 h 848"/>
                <a:gd name="T18" fmla="*/ 2 w 167"/>
                <a:gd name="T19" fmla="*/ 23 h 848"/>
                <a:gd name="T20" fmla="*/ 2 w 167"/>
                <a:gd name="T21" fmla="*/ 23 h 848"/>
                <a:gd name="T22" fmla="*/ 1 w 167"/>
                <a:gd name="T23" fmla="*/ 23 h 848"/>
                <a:gd name="T24" fmla="*/ 1 w 167"/>
                <a:gd name="T25" fmla="*/ 23 h 848"/>
                <a:gd name="T26" fmla="*/ 1 w 167"/>
                <a:gd name="T27" fmla="*/ 23 h 848"/>
                <a:gd name="T28" fmla="*/ 1 w 167"/>
                <a:gd name="T29" fmla="*/ 22 h 848"/>
                <a:gd name="T30" fmla="*/ 1 w 167"/>
                <a:gd name="T31" fmla="*/ 22 h 848"/>
                <a:gd name="T32" fmla="*/ 1 w 167"/>
                <a:gd name="T33" fmla="*/ 22 h 848"/>
                <a:gd name="T34" fmla="*/ 1 w 167"/>
                <a:gd name="T35" fmla="*/ 22 h 848"/>
                <a:gd name="T36" fmla="*/ 1 w 167"/>
                <a:gd name="T37" fmla="*/ 21 h 848"/>
                <a:gd name="T38" fmla="*/ 1 w 167"/>
                <a:gd name="T39" fmla="*/ 21 h 848"/>
                <a:gd name="T40" fmla="*/ 0 w 167"/>
                <a:gd name="T41" fmla="*/ 20 h 848"/>
                <a:gd name="T42" fmla="*/ 0 w 167"/>
                <a:gd name="T43" fmla="*/ 4 h 848"/>
                <a:gd name="T44" fmla="*/ 0 w 167"/>
                <a:gd name="T45" fmla="*/ 3 h 848"/>
                <a:gd name="T46" fmla="*/ 0 w 167"/>
                <a:gd name="T47" fmla="*/ 2 h 848"/>
                <a:gd name="T48" fmla="*/ 0 w 167"/>
                <a:gd name="T49" fmla="*/ 2 h 848"/>
                <a:gd name="T50" fmla="*/ 0 w 167"/>
                <a:gd name="T51" fmla="*/ 1 h 848"/>
                <a:gd name="T52" fmla="*/ 0 w 167"/>
                <a:gd name="T53" fmla="*/ 1 h 848"/>
                <a:gd name="T54" fmla="*/ 0 w 167"/>
                <a:gd name="T55" fmla="*/ 1 h 848"/>
                <a:gd name="T56" fmla="*/ 0 w 167"/>
                <a:gd name="T57" fmla="*/ 0 h 848"/>
                <a:gd name="T58" fmla="*/ 0 w 167"/>
                <a:gd name="T59" fmla="*/ 0 h 848"/>
                <a:gd name="T60" fmla="*/ 3 w 167"/>
                <a:gd name="T61" fmla="*/ 0 h 848"/>
                <a:gd name="T62" fmla="*/ 3 w 167"/>
                <a:gd name="T63" fmla="*/ 0 h 848"/>
                <a:gd name="T64" fmla="*/ 3 w 167"/>
                <a:gd name="T65" fmla="*/ 0 h 848"/>
                <a:gd name="T66" fmla="*/ 3 w 167"/>
                <a:gd name="T67" fmla="*/ 0 h 848"/>
                <a:gd name="T68" fmla="*/ 3 w 167"/>
                <a:gd name="T69" fmla="*/ 1 h 848"/>
                <a:gd name="T70" fmla="*/ 3 w 167"/>
                <a:gd name="T71" fmla="*/ 1 h 848"/>
                <a:gd name="T72" fmla="*/ 3 w 167"/>
                <a:gd name="T73" fmla="*/ 2 h 848"/>
                <a:gd name="T74" fmla="*/ 3 w 167"/>
                <a:gd name="T75" fmla="*/ 3 h 848"/>
                <a:gd name="T76" fmla="*/ 3 w 167"/>
                <a:gd name="T77" fmla="*/ 4 h 848"/>
                <a:gd name="T78" fmla="*/ 3 w 167"/>
                <a:gd name="T79" fmla="*/ 20 h 848"/>
                <a:gd name="T80" fmla="*/ 3 w 167"/>
                <a:gd name="T81" fmla="*/ 20 h 848"/>
                <a:gd name="T82" fmla="*/ 3 w 167"/>
                <a:gd name="T83" fmla="*/ 21 h 848"/>
                <a:gd name="T84" fmla="*/ 3 w 167"/>
                <a:gd name="T85" fmla="*/ 21 h 848"/>
                <a:gd name="T86" fmla="*/ 3 w 167"/>
                <a:gd name="T87" fmla="*/ 21 h 848"/>
                <a:gd name="T88" fmla="*/ 3 w 167"/>
                <a:gd name="T89" fmla="*/ 21 h 848"/>
                <a:gd name="T90" fmla="*/ 3 w 167"/>
                <a:gd name="T91" fmla="*/ 21 h 848"/>
                <a:gd name="T92" fmla="*/ 3 w 167"/>
                <a:gd name="T93" fmla="*/ 21 h 848"/>
                <a:gd name="T94" fmla="*/ 3 w 167"/>
                <a:gd name="T95" fmla="*/ 21 h 848"/>
                <a:gd name="T96" fmla="*/ 4 w 167"/>
                <a:gd name="T97" fmla="*/ 21 h 848"/>
                <a:gd name="T98" fmla="*/ 4 w 167"/>
                <a:gd name="T99" fmla="*/ 22 h 848"/>
                <a:gd name="T100" fmla="*/ 4 w 167"/>
                <a:gd name="T101" fmla="*/ 22 h 848"/>
                <a:gd name="T102" fmla="*/ 4 w 167"/>
                <a:gd name="T103" fmla="*/ 21 h 848"/>
                <a:gd name="T104" fmla="*/ 4 w 167"/>
                <a:gd name="T105" fmla="*/ 21 h 848"/>
                <a:gd name="T106" fmla="*/ 4 w 167"/>
                <a:gd name="T107" fmla="*/ 21 h 848"/>
                <a:gd name="T108" fmla="*/ 5 w 167"/>
                <a:gd name="T109" fmla="*/ 23 h 8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7" h="848">
                  <a:moveTo>
                    <a:pt x="167" y="836"/>
                  </a:moveTo>
                  <a:lnTo>
                    <a:pt x="151" y="842"/>
                  </a:lnTo>
                  <a:lnTo>
                    <a:pt x="139" y="846"/>
                  </a:lnTo>
                  <a:lnTo>
                    <a:pt x="126" y="848"/>
                  </a:lnTo>
                  <a:lnTo>
                    <a:pt x="110" y="848"/>
                  </a:lnTo>
                  <a:lnTo>
                    <a:pt x="99" y="848"/>
                  </a:lnTo>
                  <a:lnTo>
                    <a:pt x="90" y="847"/>
                  </a:lnTo>
                  <a:lnTo>
                    <a:pt x="79" y="845"/>
                  </a:lnTo>
                  <a:lnTo>
                    <a:pt x="71" y="842"/>
                  </a:lnTo>
                  <a:lnTo>
                    <a:pt x="63" y="839"/>
                  </a:lnTo>
                  <a:lnTo>
                    <a:pt x="55" y="835"/>
                  </a:lnTo>
                  <a:lnTo>
                    <a:pt x="48" y="830"/>
                  </a:lnTo>
                  <a:lnTo>
                    <a:pt x="41" y="824"/>
                  </a:lnTo>
                  <a:lnTo>
                    <a:pt x="35" y="818"/>
                  </a:lnTo>
                  <a:lnTo>
                    <a:pt x="29" y="810"/>
                  </a:lnTo>
                  <a:lnTo>
                    <a:pt x="25" y="802"/>
                  </a:lnTo>
                  <a:lnTo>
                    <a:pt x="21" y="793"/>
                  </a:lnTo>
                  <a:lnTo>
                    <a:pt x="18" y="782"/>
                  </a:lnTo>
                  <a:lnTo>
                    <a:pt x="16" y="770"/>
                  </a:lnTo>
                  <a:lnTo>
                    <a:pt x="15" y="757"/>
                  </a:lnTo>
                  <a:lnTo>
                    <a:pt x="14" y="742"/>
                  </a:lnTo>
                  <a:lnTo>
                    <a:pt x="14" y="134"/>
                  </a:lnTo>
                  <a:lnTo>
                    <a:pt x="14" y="108"/>
                  </a:lnTo>
                  <a:lnTo>
                    <a:pt x="12" y="85"/>
                  </a:lnTo>
                  <a:lnTo>
                    <a:pt x="10" y="65"/>
                  </a:lnTo>
                  <a:lnTo>
                    <a:pt x="7" y="47"/>
                  </a:lnTo>
                  <a:lnTo>
                    <a:pt x="4" y="34"/>
                  </a:lnTo>
                  <a:lnTo>
                    <a:pt x="2" y="24"/>
                  </a:lnTo>
                  <a:lnTo>
                    <a:pt x="1" y="19"/>
                  </a:lnTo>
                  <a:lnTo>
                    <a:pt x="0" y="17"/>
                  </a:lnTo>
                  <a:lnTo>
                    <a:pt x="90" y="0"/>
                  </a:lnTo>
                  <a:lnTo>
                    <a:pt x="91" y="2"/>
                  </a:lnTo>
                  <a:lnTo>
                    <a:pt x="92" y="8"/>
                  </a:lnTo>
                  <a:lnTo>
                    <a:pt x="95" y="19"/>
                  </a:lnTo>
                  <a:lnTo>
                    <a:pt x="98" y="34"/>
                  </a:lnTo>
                  <a:lnTo>
                    <a:pt x="101" y="55"/>
                  </a:lnTo>
                  <a:lnTo>
                    <a:pt x="103" y="78"/>
                  </a:lnTo>
                  <a:lnTo>
                    <a:pt x="105" y="105"/>
                  </a:lnTo>
                  <a:lnTo>
                    <a:pt x="105" y="135"/>
                  </a:lnTo>
                  <a:lnTo>
                    <a:pt x="105" y="722"/>
                  </a:lnTo>
                  <a:lnTo>
                    <a:pt x="106" y="737"/>
                  </a:lnTo>
                  <a:lnTo>
                    <a:pt x="107" y="750"/>
                  </a:lnTo>
                  <a:lnTo>
                    <a:pt x="109" y="760"/>
                  </a:lnTo>
                  <a:lnTo>
                    <a:pt x="111" y="767"/>
                  </a:lnTo>
                  <a:lnTo>
                    <a:pt x="113" y="770"/>
                  </a:lnTo>
                  <a:lnTo>
                    <a:pt x="115" y="772"/>
                  </a:lnTo>
                  <a:lnTo>
                    <a:pt x="118" y="774"/>
                  </a:lnTo>
                  <a:lnTo>
                    <a:pt x="121" y="776"/>
                  </a:lnTo>
                  <a:lnTo>
                    <a:pt x="128" y="778"/>
                  </a:lnTo>
                  <a:lnTo>
                    <a:pt x="137" y="779"/>
                  </a:lnTo>
                  <a:lnTo>
                    <a:pt x="140" y="779"/>
                  </a:lnTo>
                  <a:lnTo>
                    <a:pt x="144" y="778"/>
                  </a:lnTo>
                  <a:lnTo>
                    <a:pt x="147" y="777"/>
                  </a:lnTo>
                  <a:lnTo>
                    <a:pt x="149" y="777"/>
                  </a:lnTo>
                  <a:lnTo>
                    <a:pt x="167" y="836"/>
                  </a:lnTo>
                  <a:close/>
                </a:path>
              </a:pathLst>
            </a:custGeom>
            <a:solidFill>
              <a:srgbClr val="C56767"/>
            </a:solidFill>
            <a:ln w="9525">
              <a:noFill/>
              <a:round/>
              <a:headEnd/>
              <a:tailEnd/>
            </a:ln>
          </p:spPr>
          <p:txBody>
            <a:bodyPr/>
            <a:lstStyle/>
            <a:p>
              <a:endParaRPr lang="en-US"/>
            </a:p>
          </p:txBody>
        </p:sp>
        <p:sp>
          <p:nvSpPr>
            <p:cNvPr id="1060" name="Freeform 93"/>
            <p:cNvSpPr>
              <a:spLocks noEditPoints="1"/>
            </p:cNvSpPr>
            <p:nvPr userDrawn="1"/>
          </p:nvSpPr>
          <p:spPr bwMode="auto">
            <a:xfrm>
              <a:off x="2743" y="1604"/>
              <a:ext cx="82" cy="143"/>
            </a:xfrm>
            <a:custGeom>
              <a:avLst/>
              <a:gdLst>
                <a:gd name="T0" fmla="*/ 11 w 491"/>
                <a:gd name="T1" fmla="*/ 13 h 856"/>
                <a:gd name="T2" fmla="*/ 10 w 491"/>
                <a:gd name="T3" fmla="*/ 11 h 856"/>
                <a:gd name="T4" fmla="*/ 10 w 491"/>
                <a:gd name="T5" fmla="*/ 10 h 856"/>
                <a:gd name="T6" fmla="*/ 8 w 491"/>
                <a:gd name="T7" fmla="*/ 10 h 856"/>
                <a:gd name="T8" fmla="*/ 7 w 491"/>
                <a:gd name="T9" fmla="*/ 9 h 856"/>
                <a:gd name="T10" fmla="*/ 6 w 491"/>
                <a:gd name="T11" fmla="*/ 10 h 856"/>
                <a:gd name="T12" fmla="*/ 4 w 491"/>
                <a:gd name="T13" fmla="*/ 10 h 856"/>
                <a:gd name="T14" fmla="*/ 4 w 491"/>
                <a:gd name="T15" fmla="*/ 11 h 856"/>
                <a:gd name="T16" fmla="*/ 3 w 491"/>
                <a:gd name="T17" fmla="*/ 20 h 856"/>
                <a:gd name="T18" fmla="*/ 4 w 491"/>
                <a:gd name="T19" fmla="*/ 21 h 856"/>
                <a:gd name="T20" fmla="*/ 5 w 491"/>
                <a:gd name="T21" fmla="*/ 21 h 856"/>
                <a:gd name="T22" fmla="*/ 6 w 491"/>
                <a:gd name="T23" fmla="*/ 22 h 856"/>
                <a:gd name="T24" fmla="*/ 7 w 491"/>
                <a:gd name="T25" fmla="*/ 22 h 856"/>
                <a:gd name="T26" fmla="*/ 9 w 491"/>
                <a:gd name="T27" fmla="*/ 21 h 856"/>
                <a:gd name="T28" fmla="*/ 10 w 491"/>
                <a:gd name="T29" fmla="*/ 20 h 856"/>
                <a:gd name="T30" fmla="*/ 11 w 491"/>
                <a:gd name="T31" fmla="*/ 18 h 856"/>
                <a:gd name="T32" fmla="*/ 11 w 491"/>
                <a:gd name="T33" fmla="*/ 17 h 856"/>
                <a:gd name="T34" fmla="*/ 14 w 491"/>
                <a:gd name="T35" fmla="*/ 16 h 856"/>
                <a:gd name="T36" fmla="*/ 14 w 491"/>
                <a:gd name="T37" fmla="*/ 18 h 856"/>
                <a:gd name="T38" fmla="*/ 13 w 491"/>
                <a:gd name="T39" fmla="*/ 19 h 856"/>
                <a:gd name="T40" fmla="*/ 13 w 491"/>
                <a:gd name="T41" fmla="*/ 21 h 856"/>
                <a:gd name="T42" fmla="*/ 12 w 491"/>
                <a:gd name="T43" fmla="*/ 22 h 856"/>
                <a:gd name="T44" fmla="*/ 11 w 491"/>
                <a:gd name="T45" fmla="*/ 23 h 856"/>
                <a:gd name="T46" fmla="*/ 10 w 491"/>
                <a:gd name="T47" fmla="*/ 23 h 856"/>
                <a:gd name="T48" fmla="*/ 8 w 491"/>
                <a:gd name="T49" fmla="*/ 24 h 856"/>
                <a:gd name="T50" fmla="*/ 7 w 491"/>
                <a:gd name="T51" fmla="*/ 24 h 856"/>
                <a:gd name="T52" fmla="*/ 6 w 491"/>
                <a:gd name="T53" fmla="*/ 24 h 856"/>
                <a:gd name="T54" fmla="*/ 5 w 491"/>
                <a:gd name="T55" fmla="*/ 23 h 856"/>
                <a:gd name="T56" fmla="*/ 4 w 491"/>
                <a:gd name="T57" fmla="*/ 22 h 856"/>
                <a:gd name="T58" fmla="*/ 3 w 491"/>
                <a:gd name="T59" fmla="*/ 22 h 856"/>
                <a:gd name="T60" fmla="*/ 3 w 491"/>
                <a:gd name="T61" fmla="*/ 23 h 856"/>
                <a:gd name="T62" fmla="*/ 0 w 491"/>
                <a:gd name="T63" fmla="*/ 24 h 856"/>
                <a:gd name="T64" fmla="*/ 0 w 491"/>
                <a:gd name="T65" fmla="*/ 22 h 856"/>
                <a:gd name="T66" fmla="*/ 1 w 491"/>
                <a:gd name="T67" fmla="*/ 20 h 856"/>
                <a:gd name="T68" fmla="*/ 0 w 491"/>
                <a:gd name="T69" fmla="*/ 2 h 856"/>
                <a:gd name="T70" fmla="*/ 0 w 491"/>
                <a:gd name="T71" fmla="*/ 1 h 856"/>
                <a:gd name="T72" fmla="*/ 3 w 491"/>
                <a:gd name="T73" fmla="*/ 0 h 856"/>
                <a:gd name="T74" fmla="*/ 3 w 491"/>
                <a:gd name="T75" fmla="*/ 2 h 856"/>
                <a:gd name="T76" fmla="*/ 3 w 491"/>
                <a:gd name="T77" fmla="*/ 8 h 856"/>
                <a:gd name="T78" fmla="*/ 3 w 491"/>
                <a:gd name="T79" fmla="*/ 9 h 856"/>
                <a:gd name="T80" fmla="*/ 4 w 491"/>
                <a:gd name="T81" fmla="*/ 8 h 856"/>
                <a:gd name="T82" fmla="*/ 5 w 491"/>
                <a:gd name="T83" fmla="*/ 8 h 856"/>
                <a:gd name="T84" fmla="*/ 7 w 491"/>
                <a:gd name="T85" fmla="*/ 7 h 856"/>
                <a:gd name="T86" fmla="*/ 8 w 491"/>
                <a:gd name="T87" fmla="*/ 7 h 856"/>
                <a:gd name="T88" fmla="*/ 9 w 491"/>
                <a:gd name="T89" fmla="*/ 7 h 856"/>
                <a:gd name="T90" fmla="*/ 10 w 491"/>
                <a:gd name="T91" fmla="*/ 8 h 856"/>
                <a:gd name="T92" fmla="*/ 11 w 491"/>
                <a:gd name="T93" fmla="*/ 9 h 856"/>
                <a:gd name="T94" fmla="*/ 12 w 491"/>
                <a:gd name="T95" fmla="*/ 10 h 856"/>
                <a:gd name="T96" fmla="*/ 13 w 491"/>
                <a:gd name="T97" fmla="*/ 11 h 856"/>
                <a:gd name="T98" fmla="*/ 13 w 491"/>
                <a:gd name="T99" fmla="*/ 12 h 856"/>
                <a:gd name="T100" fmla="*/ 14 w 491"/>
                <a:gd name="T101" fmla="*/ 14 h 8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91" h="856">
                  <a:moveTo>
                    <a:pt x="391" y="541"/>
                  </a:moveTo>
                  <a:lnTo>
                    <a:pt x="390" y="514"/>
                  </a:lnTo>
                  <a:lnTo>
                    <a:pt x="389" y="490"/>
                  </a:lnTo>
                  <a:lnTo>
                    <a:pt x="386" y="467"/>
                  </a:lnTo>
                  <a:lnTo>
                    <a:pt x="383" y="448"/>
                  </a:lnTo>
                  <a:lnTo>
                    <a:pt x="379" y="431"/>
                  </a:lnTo>
                  <a:lnTo>
                    <a:pt x="373" y="415"/>
                  </a:lnTo>
                  <a:lnTo>
                    <a:pt x="366" y="400"/>
                  </a:lnTo>
                  <a:lnTo>
                    <a:pt x="357" y="387"/>
                  </a:lnTo>
                  <a:lnTo>
                    <a:pt x="353" y="382"/>
                  </a:lnTo>
                  <a:lnTo>
                    <a:pt x="349" y="376"/>
                  </a:lnTo>
                  <a:lnTo>
                    <a:pt x="344" y="372"/>
                  </a:lnTo>
                  <a:lnTo>
                    <a:pt x="338" y="366"/>
                  </a:lnTo>
                  <a:lnTo>
                    <a:pt x="326" y="358"/>
                  </a:lnTo>
                  <a:lnTo>
                    <a:pt x="312" y="350"/>
                  </a:lnTo>
                  <a:lnTo>
                    <a:pt x="297" y="345"/>
                  </a:lnTo>
                  <a:lnTo>
                    <a:pt x="281" y="341"/>
                  </a:lnTo>
                  <a:lnTo>
                    <a:pt x="265" y="338"/>
                  </a:lnTo>
                  <a:lnTo>
                    <a:pt x="249" y="337"/>
                  </a:lnTo>
                  <a:lnTo>
                    <a:pt x="239" y="338"/>
                  </a:lnTo>
                  <a:lnTo>
                    <a:pt x="228" y="339"/>
                  </a:lnTo>
                  <a:lnTo>
                    <a:pt x="218" y="340"/>
                  </a:lnTo>
                  <a:lnTo>
                    <a:pt x="208" y="343"/>
                  </a:lnTo>
                  <a:lnTo>
                    <a:pt x="197" y="345"/>
                  </a:lnTo>
                  <a:lnTo>
                    <a:pt x="187" y="349"/>
                  </a:lnTo>
                  <a:lnTo>
                    <a:pt x="177" y="353"/>
                  </a:lnTo>
                  <a:lnTo>
                    <a:pt x="167" y="358"/>
                  </a:lnTo>
                  <a:lnTo>
                    <a:pt x="158" y="364"/>
                  </a:lnTo>
                  <a:lnTo>
                    <a:pt x="149" y="371"/>
                  </a:lnTo>
                  <a:lnTo>
                    <a:pt x="140" y="377"/>
                  </a:lnTo>
                  <a:lnTo>
                    <a:pt x="132" y="383"/>
                  </a:lnTo>
                  <a:lnTo>
                    <a:pt x="125" y="390"/>
                  </a:lnTo>
                  <a:lnTo>
                    <a:pt x="118" y="397"/>
                  </a:lnTo>
                  <a:lnTo>
                    <a:pt x="112" y="405"/>
                  </a:lnTo>
                  <a:lnTo>
                    <a:pt x="106" y="412"/>
                  </a:lnTo>
                  <a:lnTo>
                    <a:pt x="106" y="707"/>
                  </a:lnTo>
                  <a:lnTo>
                    <a:pt x="112" y="715"/>
                  </a:lnTo>
                  <a:lnTo>
                    <a:pt x="118" y="722"/>
                  </a:lnTo>
                  <a:lnTo>
                    <a:pt x="125" y="728"/>
                  </a:lnTo>
                  <a:lnTo>
                    <a:pt x="132" y="734"/>
                  </a:lnTo>
                  <a:lnTo>
                    <a:pt x="140" y="740"/>
                  </a:lnTo>
                  <a:lnTo>
                    <a:pt x="149" y="746"/>
                  </a:lnTo>
                  <a:lnTo>
                    <a:pt x="158" y="751"/>
                  </a:lnTo>
                  <a:lnTo>
                    <a:pt x="167" y="756"/>
                  </a:lnTo>
                  <a:lnTo>
                    <a:pt x="177" y="761"/>
                  </a:lnTo>
                  <a:lnTo>
                    <a:pt x="187" y="765"/>
                  </a:lnTo>
                  <a:lnTo>
                    <a:pt x="196" y="768"/>
                  </a:lnTo>
                  <a:lnTo>
                    <a:pt x="207" y="771"/>
                  </a:lnTo>
                  <a:lnTo>
                    <a:pt x="217" y="773"/>
                  </a:lnTo>
                  <a:lnTo>
                    <a:pt x="227" y="775"/>
                  </a:lnTo>
                  <a:lnTo>
                    <a:pt x="237" y="776"/>
                  </a:lnTo>
                  <a:lnTo>
                    <a:pt x="247" y="776"/>
                  </a:lnTo>
                  <a:lnTo>
                    <a:pt x="262" y="775"/>
                  </a:lnTo>
                  <a:lnTo>
                    <a:pt x="276" y="772"/>
                  </a:lnTo>
                  <a:lnTo>
                    <a:pt x="291" y="768"/>
                  </a:lnTo>
                  <a:lnTo>
                    <a:pt x="306" y="762"/>
                  </a:lnTo>
                  <a:lnTo>
                    <a:pt x="320" y="755"/>
                  </a:lnTo>
                  <a:lnTo>
                    <a:pt x="331" y="746"/>
                  </a:lnTo>
                  <a:lnTo>
                    <a:pt x="342" y="736"/>
                  </a:lnTo>
                  <a:lnTo>
                    <a:pt x="351" y="726"/>
                  </a:lnTo>
                  <a:lnTo>
                    <a:pt x="358" y="713"/>
                  </a:lnTo>
                  <a:lnTo>
                    <a:pt x="366" y="698"/>
                  </a:lnTo>
                  <a:lnTo>
                    <a:pt x="372" y="679"/>
                  </a:lnTo>
                  <a:lnTo>
                    <a:pt x="379" y="658"/>
                  </a:lnTo>
                  <a:lnTo>
                    <a:pt x="381" y="647"/>
                  </a:lnTo>
                  <a:lnTo>
                    <a:pt x="384" y="634"/>
                  </a:lnTo>
                  <a:lnTo>
                    <a:pt x="386" y="621"/>
                  </a:lnTo>
                  <a:lnTo>
                    <a:pt x="387" y="607"/>
                  </a:lnTo>
                  <a:lnTo>
                    <a:pt x="390" y="575"/>
                  </a:lnTo>
                  <a:lnTo>
                    <a:pt x="391" y="541"/>
                  </a:lnTo>
                  <a:close/>
                  <a:moveTo>
                    <a:pt x="491" y="547"/>
                  </a:moveTo>
                  <a:lnTo>
                    <a:pt x="490" y="564"/>
                  </a:lnTo>
                  <a:lnTo>
                    <a:pt x="490" y="580"/>
                  </a:lnTo>
                  <a:lnTo>
                    <a:pt x="488" y="597"/>
                  </a:lnTo>
                  <a:lnTo>
                    <a:pt x="487" y="613"/>
                  </a:lnTo>
                  <a:lnTo>
                    <a:pt x="484" y="629"/>
                  </a:lnTo>
                  <a:lnTo>
                    <a:pt x="482" y="644"/>
                  </a:lnTo>
                  <a:lnTo>
                    <a:pt x="478" y="658"/>
                  </a:lnTo>
                  <a:lnTo>
                    <a:pt x="475" y="673"/>
                  </a:lnTo>
                  <a:lnTo>
                    <a:pt x="471" y="688"/>
                  </a:lnTo>
                  <a:lnTo>
                    <a:pt x="466" y="701"/>
                  </a:lnTo>
                  <a:lnTo>
                    <a:pt x="461" y="714"/>
                  </a:lnTo>
                  <a:lnTo>
                    <a:pt x="455" y="726"/>
                  </a:lnTo>
                  <a:lnTo>
                    <a:pt x="449" y="738"/>
                  </a:lnTo>
                  <a:lnTo>
                    <a:pt x="443" y="749"/>
                  </a:lnTo>
                  <a:lnTo>
                    <a:pt x="436" y="760"/>
                  </a:lnTo>
                  <a:lnTo>
                    <a:pt x="429" y="770"/>
                  </a:lnTo>
                  <a:lnTo>
                    <a:pt x="422" y="780"/>
                  </a:lnTo>
                  <a:lnTo>
                    <a:pt x="414" y="789"/>
                  </a:lnTo>
                  <a:lnTo>
                    <a:pt x="405" y="799"/>
                  </a:lnTo>
                  <a:lnTo>
                    <a:pt x="395" y="807"/>
                  </a:lnTo>
                  <a:lnTo>
                    <a:pt x="386" y="814"/>
                  </a:lnTo>
                  <a:lnTo>
                    <a:pt x="377" y="821"/>
                  </a:lnTo>
                  <a:lnTo>
                    <a:pt x="367" y="827"/>
                  </a:lnTo>
                  <a:lnTo>
                    <a:pt x="357" y="833"/>
                  </a:lnTo>
                  <a:lnTo>
                    <a:pt x="346" y="839"/>
                  </a:lnTo>
                  <a:lnTo>
                    <a:pt x="335" y="843"/>
                  </a:lnTo>
                  <a:lnTo>
                    <a:pt x="324" y="847"/>
                  </a:lnTo>
                  <a:lnTo>
                    <a:pt x="313" y="850"/>
                  </a:lnTo>
                  <a:lnTo>
                    <a:pt x="300" y="852"/>
                  </a:lnTo>
                  <a:lnTo>
                    <a:pt x="288" y="854"/>
                  </a:lnTo>
                  <a:lnTo>
                    <a:pt x="276" y="855"/>
                  </a:lnTo>
                  <a:lnTo>
                    <a:pt x="263" y="856"/>
                  </a:lnTo>
                  <a:lnTo>
                    <a:pt x="252" y="855"/>
                  </a:lnTo>
                  <a:lnTo>
                    <a:pt x="241" y="854"/>
                  </a:lnTo>
                  <a:lnTo>
                    <a:pt x="230" y="852"/>
                  </a:lnTo>
                  <a:lnTo>
                    <a:pt x="219" y="850"/>
                  </a:lnTo>
                  <a:lnTo>
                    <a:pt x="207" y="847"/>
                  </a:lnTo>
                  <a:lnTo>
                    <a:pt x="195" y="843"/>
                  </a:lnTo>
                  <a:lnTo>
                    <a:pt x="184" y="839"/>
                  </a:lnTo>
                  <a:lnTo>
                    <a:pt x="173" y="834"/>
                  </a:lnTo>
                  <a:lnTo>
                    <a:pt x="163" y="828"/>
                  </a:lnTo>
                  <a:lnTo>
                    <a:pt x="153" y="822"/>
                  </a:lnTo>
                  <a:lnTo>
                    <a:pt x="143" y="816"/>
                  </a:lnTo>
                  <a:lnTo>
                    <a:pt x="135" y="810"/>
                  </a:lnTo>
                  <a:lnTo>
                    <a:pt x="126" y="803"/>
                  </a:lnTo>
                  <a:lnTo>
                    <a:pt x="119" y="796"/>
                  </a:lnTo>
                  <a:lnTo>
                    <a:pt x="112" y="787"/>
                  </a:lnTo>
                  <a:lnTo>
                    <a:pt x="106" y="779"/>
                  </a:lnTo>
                  <a:lnTo>
                    <a:pt x="104" y="788"/>
                  </a:lnTo>
                  <a:lnTo>
                    <a:pt x="103" y="797"/>
                  </a:lnTo>
                  <a:lnTo>
                    <a:pt x="102" y="805"/>
                  </a:lnTo>
                  <a:lnTo>
                    <a:pt x="101" y="812"/>
                  </a:lnTo>
                  <a:lnTo>
                    <a:pt x="99" y="818"/>
                  </a:lnTo>
                  <a:lnTo>
                    <a:pt x="96" y="826"/>
                  </a:lnTo>
                  <a:lnTo>
                    <a:pt x="93" y="834"/>
                  </a:lnTo>
                  <a:lnTo>
                    <a:pt x="89" y="842"/>
                  </a:lnTo>
                  <a:lnTo>
                    <a:pt x="0" y="842"/>
                  </a:lnTo>
                  <a:lnTo>
                    <a:pt x="4" y="831"/>
                  </a:lnTo>
                  <a:lnTo>
                    <a:pt x="8" y="819"/>
                  </a:lnTo>
                  <a:lnTo>
                    <a:pt x="10" y="805"/>
                  </a:lnTo>
                  <a:lnTo>
                    <a:pt x="13" y="789"/>
                  </a:lnTo>
                  <a:lnTo>
                    <a:pt x="15" y="772"/>
                  </a:lnTo>
                  <a:lnTo>
                    <a:pt x="16" y="751"/>
                  </a:lnTo>
                  <a:lnTo>
                    <a:pt x="17" y="727"/>
                  </a:lnTo>
                  <a:lnTo>
                    <a:pt x="17" y="699"/>
                  </a:lnTo>
                  <a:lnTo>
                    <a:pt x="17" y="134"/>
                  </a:lnTo>
                  <a:lnTo>
                    <a:pt x="16" y="108"/>
                  </a:lnTo>
                  <a:lnTo>
                    <a:pt x="15" y="85"/>
                  </a:lnTo>
                  <a:lnTo>
                    <a:pt x="13" y="65"/>
                  </a:lnTo>
                  <a:lnTo>
                    <a:pt x="9" y="47"/>
                  </a:lnTo>
                  <a:lnTo>
                    <a:pt x="6" y="34"/>
                  </a:lnTo>
                  <a:lnTo>
                    <a:pt x="4" y="25"/>
                  </a:lnTo>
                  <a:lnTo>
                    <a:pt x="2" y="19"/>
                  </a:lnTo>
                  <a:lnTo>
                    <a:pt x="2" y="17"/>
                  </a:lnTo>
                  <a:lnTo>
                    <a:pt x="91" y="0"/>
                  </a:lnTo>
                  <a:lnTo>
                    <a:pt x="91" y="2"/>
                  </a:lnTo>
                  <a:lnTo>
                    <a:pt x="93" y="9"/>
                  </a:lnTo>
                  <a:lnTo>
                    <a:pt x="95" y="20"/>
                  </a:lnTo>
                  <a:lnTo>
                    <a:pt x="99" y="35"/>
                  </a:lnTo>
                  <a:lnTo>
                    <a:pt x="103" y="55"/>
                  </a:lnTo>
                  <a:lnTo>
                    <a:pt x="105" y="78"/>
                  </a:lnTo>
                  <a:lnTo>
                    <a:pt x="106" y="105"/>
                  </a:lnTo>
                  <a:lnTo>
                    <a:pt x="107" y="136"/>
                  </a:lnTo>
                  <a:lnTo>
                    <a:pt x="107" y="270"/>
                  </a:lnTo>
                  <a:lnTo>
                    <a:pt x="107" y="281"/>
                  </a:lnTo>
                  <a:lnTo>
                    <a:pt x="106" y="291"/>
                  </a:lnTo>
                  <a:lnTo>
                    <a:pt x="106" y="302"/>
                  </a:lnTo>
                  <a:lnTo>
                    <a:pt x="106" y="312"/>
                  </a:lnTo>
                  <a:lnTo>
                    <a:pt x="105" y="328"/>
                  </a:lnTo>
                  <a:lnTo>
                    <a:pt x="104" y="333"/>
                  </a:lnTo>
                  <a:lnTo>
                    <a:pt x="125" y="314"/>
                  </a:lnTo>
                  <a:lnTo>
                    <a:pt x="146" y="297"/>
                  </a:lnTo>
                  <a:lnTo>
                    <a:pt x="155" y="291"/>
                  </a:lnTo>
                  <a:lnTo>
                    <a:pt x="165" y="284"/>
                  </a:lnTo>
                  <a:lnTo>
                    <a:pt x="175" y="279"/>
                  </a:lnTo>
                  <a:lnTo>
                    <a:pt x="184" y="274"/>
                  </a:lnTo>
                  <a:lnTo>
                    <a:pt x="194" y="270"/>
                  </a:lnTo>
                  <a:lnTo>
                    <a:pt x="205" y="266"/>
                  </a:lnTo>
                  <a:lnTo>
                    <a:pt x="215" y="262"/>
                  </a:lnTo>
                  <a:lnTo>
                    <a:pt x="225" y="260"/>
                  </a:lnTo>
                  <a:lnTo>
                    <a:pt x="235" y="258"/>
                  </a:lnTo>
                  <a:lnTo>
                    <a:pt x="246" y="256"/>
                  </a:lnTo>
                  <a:lnTo>
                    <a:pt x="257" y="256"/>
                  </a:lnTo>
                  <a:lnTo>
                    <a:pt x="269" y="255"/>
                  </a:lnTo>
                  <a:lnTo>
                    <a:pt x="281" y="256"/>
                  </a:lnTo>
                  <a:lnTo>
                    <a:pt x="294" y="256"/>
                  </a:lnTo>
                  <a:lnTo>
                    <a:pt x="307" y="258"/>
                  </a:lnTo>
                  <a:lnTo>
                    <a:pt x="318" y="260"/>
                  </a:lnTo>
                  <a:lnTo>
                    <a:pt x="330" y="263"/>
                  </a:lnTo>
                  <a:lnTo>
                    <a:pt x="340" y="267"/>
                  </a:lnTo>
                  <a:lnTo>
                    <a:pt x="351" y="272"/>
                  </a:lnTo>
                  <a:lnTo>
                    <a:pt x="361" y="276"/>
                  </a:lnTo>
                  <a:lnTo>
                    <a:pt x="371" y="281"/>
                  </a:lnTo>
                  <a:lnTo>
                    <a:pt x="381" y="287"/>
                  </a:lnTo>
                  <a:lnTo>
                    <a:pt x="390" y="294"/>
                  </a:lnTo>
                  <a:lnTo>
                    <a:pt x="399" y="301"/>
                  </a:lnTo>
                  <a:lnTo>
                    <a:pt x="408" y="308"/>
                  </a:lnTo>
                  <a:lnTo>
                    <a:pt x="416" y="316"/>
                  </a:lnTo>
                  <a:lnTo>
                    <a:pt x="424" y="325"/>
                  </a:lnTo>
                  <a:lnTo>
                    <a:pt x="431" y="334"/>
                  </a:lnTo>
                  <a:lnTo>
                    <a:pt x="438" y="343"/>
                  </a:lnTo>
                  <a:lnTo>
                    <a:pt x="445" y="354"/>
                  </a:lnTo>
                  <a:lnTo>
                    <a:pt x="451" y="364"/>
                  </a:lnTo>
                  <a:lnTo>
                    <a:pt x="457" y="376"/>
                  </a:lnTo>
                  <a:lnTo>
                    <a:pt x="462" y="388"/>
                  </a:lnTo>
                  <a:lnTo>
                    <a:pt x="467" y="400"/>
                  </a:lnTo>
                  <a:lnTo>
                    <a:pt x="471" y="413"/>
                  </a:lnTo>
                  <a:lnTo>
                    <a:pt x="475" y="426"/>
                  </a:lnTo>
                  <a:lnTo>
                    <a:pt x="479" y="440"/>
                  </a:lnTo>
                  <a:lnTo>
                    <a:pt x="482" y="454"/>
                  </a:lnTo>
                  <a:lnTo>
                    <a:pt x="485" y="468"/>
                  </a:lnTo>
                  <a:lnTo>
                    <a:pt x="487" y="484"/>
                  </a:lnTo>
                  <a:lnTo>
                    <a:pt x="489" y="499"/>
                  </a:lnTo>
                  <a:lnTo>
                    <a:pt x="490" y="515"/>
                  </a:lnTo>
                  <a:lnTo>
                    <a:pt x="490" y="530"/>
                  </a:lnTo>
                  <a:lnTo>
                    <a:pt x="491" y="547"/>
                  </a:lnTo>
                  <a:close/>
                </a:path>
              </a:pathLst>
            </a:custGeom>
            <a:solidFill>
              <a:srgbClr val="C56767"/>
            </a:solidFill>
            <a:ln w="9525">
              <a:noFill/>
              <a:round/>
              <a:headEnd/>
              <a:tailEnd/>
            </a:ln>
          </p:spPr>
          <p:txBody>
            <a:bodyPr/>
            <a:lstStyle/>
            <a:p>
              <a:endParaRPr lang="en-US"/>
            </a:p>
          </p:txBody>
        </p:sp>
        <p:sp>
          <p:nvSpPr>
            <p:cNvPr id="1061" name="Freeform 94"/>
            <p:cNvSpPr>
              <a:spLocks noEditPoints="1"/>
            </p:cNvSpPr>
            <p:nvPr userDrawn="1"/>
          </p:nvSpPr>
          <p:spPr bwMode="auto">
            <a:xfrm>
              <a:off x="2848" y="1646"/>
              <a:ext cx="77" cy="100"/>
            </a:xfrm>
            <a:custGeom>
              <a:avLst/>
              <a:gdLst>
                <a:gd name="T0" fmla="*/ 10 w 461"/>
                <a:gd name="T1" fmla="*/ 6 h 601"/>
                <a:gd name="T2" fmla="*/ 10 w 461"/>
                <a:gd name="T3" fmla="*/ 4 h 601"/>
                <a:gd name="T4" fmla="*/ 10 w 461"/>
                <a:gd name="T5" fmla="*/ 3 h 601"/>
                <a:gd name="T6" fmla="*/ 9 w 461"/>
                <a:gd name="T7" fmla="*/ 2 h 601"/>
                <a:gd name="T8" fmla="*/ 8 w 461"/>
                <a:gd name="T9" fmla="*/ 2 h 601"/>
                <a:gd name="T10" fmla="*/ 6 w 461"/>
                <a:gd name="T11" fmla="*/ 2 h 601"/>
                <a:gd name="T12" fmla="*/ 5 w 461"/>
                <a:gd name="T13" fmla="*/ 2 h 601"/>
                <a:gd name="T14" fmla="*/ 4 w 461"/>
                <a:gd name="T15" fmla="*/ 3 h 601"/>
                <a:gd name="T16" fmla="*/ 4 w 461"/>
                <a:gd name="T17" fmla="*/ 4 h 601"/>
                <a:gd name="T18" fmla="*/ 3 w 461"/>
                <a:gd name="T19" fmla="*/ 5 h 601"/>
                <a:gd name="T20" fmla="*/ 3 w 461"/>
                <a:gd name="T21" fmla="*/ 7 h 601"/>
                <a:gd name="T22" fmla="*/ 3 w 461"/>
                <a:gd name="T23" fmla="*/ 9 h 601"/>
                <a:gd name="T24" fmla="*/ 3 w 461"/>
                <a:gd name="T25" fmla="*/ 11 h 601"/>
                <a:gd name="T26" fmla="*/ 3 w 461"/>
                <a:gd name="T27" fmla="*/ 12 h 601"/>
                <a:gd name="T28" fmla="*/ 4 w 461"/>
                <a:gd name="T29" fmla="*/ 13 h 601"/>
                <a:gd name="T30" fmla="*/ 4 w 461"/>
                <a:gd name="T31" fmla="*/ 13 h 601"/>
                <a:gd name="T32" fmla="*/ 5 w 461"/>
                <a:gd name="T33" fmla="*/ 14 h 601"/>
                <a:gd name="T34" fmla="*/ 6 w 461"/>
                <a:gd name="T35" fmla="*/ 14 h 601"/>
                <a:gd name="T36" fmla="*/ 7 w 461"/>
                <a:gd name="T37" fmla="*/ 14 h 601"/>
                <a:gd name="T38" fmla="*/ 8 w 461"/>
                <a:gd name="T39" fmla="*/ 15 h 601"/>
                <a:gd name="T40" fmla="*/ 9 w 461"/>
                <a:gd name="T41" fmla="*/ 14 h 601"/>
                <a:gd name="T42" fmla="*/ 11 w 461"/>
                <a:gd name="T43" fmla="*/ 14 h 601"/>
                <a:gd name="T44" fmla="*/ 13 w 461"/>
                <a:gd name="T45" fmla="*/ 15 h 601"/>
                <a:gd name="T46" fmla="*/ 12 w 461"/>
                <a:gd name="T47" fmla="*/ 15 h 601"/>
                <a:gd name="T48" fmla="*/ 11 w 461"/>
                <a:gd name="T49" fmla="*/ 16 h 601"/>
                <a:gd name="T50" fmla="*/ 10 w 461"/>
                <a:gd name="T51" fmla="*/ 16 h 601"/>
                <a:gd name="T52" fmla="*/ 9 w 461"/>
                <a:gd name="T53" fmla="*/ 16 h 601"/>
                <a:gd name="T54" fmla="*/ 8 w 461"/>
                <a:gd name="T55" fmla="*/ 17 h 601"/>
                <a:gd name="T56" fmla="*/ 6 w 461"/>
                <a:gd name="T57" fmla="*/ 17 h 601"/>
                <a:gd name="T58" fmla="*/ 5 w 461"/>
                <a:gd name="T59" fmla="*/ 16 h 601"/>
                <a:gd name="T60" fmla="*/ 4 w 461"/>
                <a:gd name="T61" fmla="*/ 16 h 601"/>
                <a:gd name="T62" fmla="*/ 3 w 461"/>
                <a:gd name="T63" fmla="*/ 16 h 601"/>
                <a:gd name="T64" fmla="*/ 2 w 461"/>
                <a:gd name="T65" fmla="*/ 15 h 601"/>
                <a:gd name="T66" fmla="*/ 2 w 461"/>
                <a:gd name="T67" fmla="*/ 14 h 601"/>
                <a:gd name="T68" fmla="*/ 1 w 461"/>
                <a:gd name="T69" fmla="*/ 13 h 601"/>
                <a:gd name="T70" fmla="*/ 1 w 461"/>
                <a:gd name="T71" fmla="*/ 12 h 601"/>
                <a:gd name="T72" fmla="*/ 0 w 461"/>
                <a:gd name="T73" fmla="*/ 11 h 601"/>
                <a:gd name="T74" fmla="*/ 0 w 461"/>
                <a:gd name="T75" fmla="*/ 10 h 601"/>
                <a:gd name="T76" fmla="*/ 0 w 461"/>
                <a:gd name="T77" fmla="*/ 8 h 601"/>
                <a:gd name="T78" fmla="*/ 0 w 461"/>
                <a:gd name="T79" fmla="*/ 7 h 601"/>
                <a:gd name="T80" fmla="*/ 0 w 461"/>
                <a:gd name="T81" fmla="*/ 5 h 601"/>
                <a:gd name="T82" fmla="*/ 1 w 461"/>
                <a:gd name="T83" fmla="*/ 4 h 601"/>
                <a:gd name="T84" fmla="*/ 1 w 461"/>
                <a:gd name="T85" fmla="*/ 3 h 601"/>
                <a:gd name="T86" fmla="*/ 2 w 461"/>
                <a:gd name="T87" fmla="*/ 2 h 601"/>
                <a:gd name="T88" fmla="*/ 2 w 461"/>
                <a:gd name="T89" fmla="*/ 2 h 601"/>
                <a:gd name="T90" fmla="*/ 3 w 461"/>
                <a:gd name="T91" fmla="*/ 1 h 601"/>
                <a:gd name="T92" fmla="*/ 4 w 461"/>
                <a:gd name="T93" fmla="*/ 0 h 601"/>
                <a:gd name="T94" fmla="*/ 5 w 461"/>
                <a:gd name="T95" fmla="*/ 0 h 601"/>
                <a:gd name="T96" fmla="*/ 6 w 461"/>
                <a:gd name="T97" fmla="*/ 0 h 601"/>
                <a:gd name="T98" fmla="*/ 7 w 461"/>
                <a:gd name="T99" fmla="*/ 0 h 601"/>
                <a:gd name="T100" fmla="*/ 8 w 461"/>
                <a:gd name="T101" fmla="*/ 0 h 601"/>
                <a:gd name="T102" fmla="*/ 9 w 461"/>
                <a:gd name="T103" fmla="*/ 0 h 601"/>
                <a:gd name="T104" fmla="*/ 10 w 461"/>
                <a:gd name="T105" fmla="*/ 1 h 601"/>
                <a:gd name="T106" fmla="*/ 10 w 461"/>
                <a:gd name="T107" fmla="*/ 1 h 601"/>
                <a:gd name="T108" fmla="*/ 11 w 461"/>
                <a:gd name="T109" fmla="*/ 2 h 601"/>
                <a:gd name="T110" fmla="*/ 12 w 461"/>
                <a:gd name="T111" fmla="*/ 2 h 601"/>
                <a:gd name="T112" fmla="*/ 12 w 461"/>
                <a:gd name="T113" fmla="*/ 3 h 601"/>
                <a:gd name="T114" fmla="*/ 13 w 461"/>
                <a:gd name="T115" fmla="*/ 5 h 601"/>
                <a:gd name="T116" fmla="*/ 13 w 461"/>
                <a:gd name="T117" fmla="*/ 6 h 601"/>
                <a:gd name="T118" fmla="*/ 13 w 461"/>
                <a:gd name="T119" fmla="*/ 8 h 601"/>
                <a:gd name="T120" fmla="*/ 3 w 461"/>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1" h="601">
                  <a:moveTo>
                    <a:pt x="365" y="249"/>
                  </a:moveTo>
                  <a:lnTo>
                    <a:pt x="364" y="227"/>
                  </a:lnTo>
                  <a:lnTo>
                    <a:pt x="363" y="206"/>
                  </a:lnTo>
                  <a:lnTo>
                    <a:pt x="361" y="188"/>
                  </a:lnTo>
                  <a:lnTo>
                    <a:pt x="358" y="172"/>
                  </a:lnTo>
                  <a:lnTo>
                    <a:pt x="354" y="158"/>
                  </a:lnTo>
                  <a:lnTo>
                    <a:pt x="350" y="145"/>
                  </a:lnTo>
                  <a:lnTo>
                    <a:pt x="345" y="133"/>
                  </a:lnTo>
                  <a:lnTo>
                    <a:pt x="339" y="122"/>
                  </a:lnTo>
                  <a:lnTo>
                    <a:pt x="331" y="110"/>
                  </a:lnTo>
                  <a:lnTo>
                    <a:pt x="321" y="100"/>
                  </a:lnTo>
                  <a:lnTo>
                    <a:pt x="310" y="92"/>
                  </a:lnTo>
                  <a:lnTo>
                    <a:pt x="297" y="84"/>
                  </a:lnTo>
                  <a:lnTo>
                    <a:pt x="282" y="78"/>
                  </a:lnTo>
                  <a:lnTo>
                    <a:pt x="267" y="74"/>
                  </a:lnTo>
                  <a:lnTo>
                    <a:pt x="252" y="71"/>
                  </a:lnTo>
                  <a:lnTo>
                    <a:pt x="235" y="71"/>
                  </a:lnTo>
                  <a:lnTo>
                    <a:pt x="220" y="71"/>
                  </a:lnTo>
                  <a:lnTo>
                    <a:pt x="206" y="73"/>
                  </a:lnTo>
                  <a:lnTo>
                    <a:pt x="193" y="77"/>
                  </a:lnTo>
                  <a:lnTo>
                    <a:pt x="180" y="82"/>
                  </a:lnTo>
                  <a:lnTo>
                    <a:pt x="168" y="88"/>
                  </a:lnTo>
                  <a:lnTo>
                    <a:pt x="158" y="95"/>
                  </a:lnTo>
                  <a:lnTo>
                    <a:pt x="148" y="104"/>
                  </a:lnTo>
                  <a:lnTo>
                    <a:pt x="139" y="115"/>
                  </a:lnTo>
                  <a:lnTo>
                    <a:pt x="132" y="128"/>
                  </a:lnTo>
                  <a:lnTo>
                    <a:pt x="125" y="141"/>
                  </a:lnTo>
                  <a:lnTo>
                    <a:pt x="119" y="155"/>
                  </a:lnTo>
                  <a:lnTo>
                    <a:pt x="114" y="171"/>
                  </a:lnTo>
                  <a:lnTo>
                    <a:pt x="110" y="188"/>
                  </a:lnTo>
                  <a:lnTo>
                    <a:pt x="107" y="207"/>
                  </a:lnTo>
                  <a:lnTo>
                    <a:pt x="105" y="228"/>
                  </a:lnTo>
                  <a:lnTo>
                    <a:pt x="103" y="249"/>
                  </a:lnTo>
                  <a:lnTo>
                    <a:pt x="365" y="249"/>
                  </a:lnTo>
                  <a:close/>
                  <a:moveTo>
                    <a:pt x="103" y="317"/>
                  </a:moveTo>
                  <a:lnTo>
                    <a:pt x="103" y="331"/>
                  </a:lnTo>
                  <a:lnTo>
                    <a:pt x="104" y="351"/>
                  </a:lnTo>
                  <a:lnTo>
                    <a:pt x="105" y="369"/>
                  </a:lnTo>
                  <a:lnTo>
                    <a:pt x="106" y="386"/>
                  </a:lnTo>
                  <a:lnTo>
                    <a:pt x="109" y="402"/>
                  </a:lnTo>
                  <a:lnTo>
                    <a:pt x="112" y="417"/>
                  </a:lnTo>
                  <a:lnTo>
                    <a:pt x="117" y="431"/>
                  </a:lnTo>
                  <a:lnTo>
                    <a:pt x="123" y="445"/>
                  </a:lnTo>
                  <a:lnTo>
                    <a:pt x="129" y="457"/>
                  </a:lnTo>
                  <a:lnTo>
                    <a:pt x="136" y="465"/>
                  </a:lnTo>
                  <a:lnTo>
                    <a:pt x="142" y="474"/>
                  </a:lnTo>
                  <a:lnTo>
                    <a:pt x="149" y="481"/>
                  </a:lnTo>
                  <a:lnTo>
                    <a:pt x="157" y="488"/>
                  </a:lnTo>
                  <a:lnTo>
                    <a:pt x="165" y="495"/>
                  </a:lnTo>
                  <a:lnTo>
                    <a:pt x="173" y="500"/>
                  </a:lnTo>
                  <a:lnTo>
                    <a:pt x="181" y="505"/>
                  </a:lnTo>
                  <a:lnTo>
                    <a:pt x="192" y="510"/>
                  </a:lnTo>
                  <a:lnTo>
                    <a:pt x="201" y="514"/>
                  </a:lnTo>
                  <a:lnTo>
                    <a:pt x="210" y="517"/>
                  </a:lnTo>
                  <a:lnTo>
                    <a:pt x="220" y="520"/>
                  </a:lnTo>
                  <a:lnTo>
                    <a:pt x="230" y="522"/>
                  </a:lnTo>
                  <a:lnTo>
                    <a:pt x="240" y="524"/>
                  </a:lnTo>
                  <a:lnTo>
                    <a:pt x="251" y="525"/>
                  </a:lnTo>
                  <a:lnTo>
                    <a:pt x="261" y="526"/>
                  </a:lnTo>
                  <a:lnTo>
                    <a:pt x="272" y="526"/>
                  </a:lnTo>
                  <a:lnTo>
                    <a:pt x="293" y="525"/>
                  </a:lnTo>
                  <a:lnTo>
                    <a:pt x="312" y="523"/>
                  </a:lnTo>
                  <a:lnTo>
                    <a:pt x="330" y="519"/>
                  </a:lnTo>
                  <a:lnTo>
                    <a:pt x="348" y="513"/>
                  </a:lnTo>
                  <a:lnTo>
                    <a:pt x="365" y="505"/>
                  </a:lnTo>
                  <a:lnTo>
                    <a:pt x="382" y="496"/>
                  </a:lnTo>
                  <a:lnTo>
                    <a:pt x="398" y="485"/>
                  </a:lnTo>
                  <a:lnTo>
                    <a:pt x="413" y="473"/>
                  </a:lnTo>
                  <a:lnTo>
                    <a:pt x="447" y="530"/>
                  </a:lnTo>
                  <a:lnTo>
                    <a:pt x="438" y="538"/>
                  </a:lnTo>
                  <a:lnTo>
                    <a:pt x="428" y="547"/>
                  </a:lnTo>
                  <a:lnTo>
                    <a:pt x="417" y="554"/>
                  </a:lnTo>
                  <a:lnTo>
                    <a:pt x="407" y="561"/>
                  </a:lnTo>
                  <a:lnTo>
                    <a:pt x="396" y="567"/>
                  </a:lnTo>
                  <a:lnTo>
                    <a:pt x="383" y="573"/>
                  </a:lnTo>
                  <a:lnTo>
                    <a:pt x="371" y="578"/>
                  </a:lnTo>
                  <a:lnTo>
                    <a:pt x="359" y="583"/>
                  </a:lnTo>
                  <a:lnTo>
                    <a:pt x="347" y="587"/>
                  </a:lnTo>
                  <a:lnTo>
                    <a:pt x="334" y="591"/>
                  </a:lnTo>
                  <a:lnTo>
                    <a:pt x="321" y="594"/>
                  </a:lnTo>
                  <a:lnTo>
                    <a:pt x="308" y="597"/>
                  </a:lnTo>
                  <a:lnTo>
                    <a:pt x="295" y="599"/>
                  </a:lnTo>
                  <a:lnTo>
                    <a:pt x="281" y="600"/>
                  </a:lnTo>
                  <a:lnTo>
                    <a:pt x="267" y="601"/>
                  </a:lnTo>
                  <a:lnTo>
                    <a:pt x="254" y="601"/>
                  </a:lnTo>
                  <a:lnTo>
                    <a:pt x="239" y="601"/>
                  </a:lnTo>
                  <a:lnTo>
                    <a:pt x="225" y="600"/>
                  </a:lnTo>
                  <a:lnTo>
                    <a:pt x="211" y="599"/>
                  </a:lnTo>
                  <a:lnTo>
                    <a:pt x="198" y="596"/>
                  </a:lnTo>
                  <a:lnTo>
                    <a:pt x="185" y="594"/>
                  </a:lnTo>
                  <a:lnTo>
                    <a:pt x="171" y="590"/>
                  </a:lnTo>
                  <a:lnTo>
                    <a:pt x="159" y="586"/>
                  </a:lnTo>
                  <a:lnTo>
                    <a:pt x="147" y="581"/>
                  </a:lnTo>
                  <a:lnTo>
                    <a:pt x="136" y="576"/>
                  </a:lnTo>
                  <a:lnTo>
                    <a:pt x="125" y="570"/>
                  </a:lnTo>
                  <a:lnTo>
                    <a:pt x="114" y="563"/>
                  </a:lnTo>
                  <a:lnTo>
                    <a:pt x="104" y="556"/>
                  </a:lnTo>
                  <a:lnTo>
                    <a:pt x="94" y="548"/>
                  </a:lnTo>
                  <a:lnTo>
                    <a:pt x="85" y="540"/>
                  </a:lnTo>
                  <a:lnTo>
                    <a:pt x="75" y="530"/>
                  </a:lnTo>
                  <a:lnTo>
                    <a:pt x="66" y="520"/>
                  </a:lnTo>
                  <a:lnTo>
                    <a:pt x="58" y="510"/>
                  </a:lnTo>
                  <a:lnTo>
                    <a:pt x="51" y="499"/>
                  </a:lnTo>
                  <a:lnTo>
                    <a:pt x="44" y="488"/>
                  </a:lnTo>
                  <a:lnTo>
                    <a:pt x="37" y="476"/>
                  </a:lnTo>
                  <a:lnTo>
                    <a:pt x="31" y="464"/>
                  </a:lnTo>
                  <a:lnTo>
                    <a:pt x="26" y="451"/>
                  </a:lnTo>
                  <a:lnTo>
                    <a:pt x="21" y="438"/>
                  </a:lnTo>
                  <a:lnTo>
                    <a:pt x="16" y="423"/>
                  </a:lnTo>
                  <a:lnTo>
                    <a:pt x="12" y="409"/>
                  </a:lnTo>
                  <a:lnTo>
                    <a:pt x="9" y="395"/>
                  </a:lnTo>
                  <a:lnTo>
                    <a:pt x="6" y="380"/>
                  </a:lnTo>
                  <a:lnTo>
                    <a:pt x="4" y="364"/>
                  </a:lnTo>
                  <a:lnTo>
                    <a:pt x="2" y="348"/>
                  </a:lnTo>
                  <a:lnTo>
                    <a:pt x="1" y="332"/>
                  </a:lnTo>
                  <a:lnTo>
                    <a:pt x="0" y="314"/>
                  </a:lnTo>
                  <a:lnTo>
                    <a:pt x="0" y="296"/>
                  </a:lnTo>
                  <a:lnTo>
                    <a:pt x="0" y="279"/>
                  </a:lnTo>
                  <a:lnTo>
                    <a:pt x="1" y="262"/>
                  </a:lnTo>
                  <a:lnTo>
                    <a:pt x="2" y="245"/>
                  </a:lnTo>
                  <a:lnTo>
                    <a:pt x="4" y="230"/>
                  </a:lnTo>
                  <a:lnTo>
                    <a:pt x="6" y="214"/>
                  </a:lnTo>
                  <a:lnTo>
                    <a:pt x="9" y="200"/>
                  </a:lnTo>
                  <a:lnTo>
                    <a:pt x="12" y="186"/>
                  </a:lnTo>
                  <a:lnTo>
                    <a:pt x="16" y="174"/>
                  </a:lnTo>
                  <a:lnTo>
                    <a:pt x="20" y="161"/>
                  </a:lnTo>
                  <a:lnTo>
                    <a:pt x="25" y="149"/>
                  </a:lnTo>
                  <a:lnTo>
                    <a:pt x="30" y="137"/>
                  </a:lnTo>
                  <a:lnTo>
                    <a:pt x="37" y="126"/>
                  </a:lnTo>
                  <a:lnTo>
                    <a:pt x="44" y="113"/>
                  </a:lnTo>
                  <a:lnTo>
                    <a:pt x="51" y="102"/>
                  </a:lnTo>
                  <a:lnTo>
                    <a:pt x="59" y="91"/>
                  </a:lnTo>
                  <a:lnTo>
                    <a:pt x="68" y="80"/>
                  </a:lnTo>
                  <a:lnTo>
                    <a:pt x="77" y="70"/>
                  </a:lnTo>
                  <a:lnTo>
                    <a:pt x="86" y="61"/>
                  </a:lnTo>
                  <a:lnTo>
                    <a:pt x="95" y="53"/>
                  </a:lnTo>
                  <a:lnTo>
                    <a:pt x="105" y="45"/>
                  </a:lnTo>
                  <a:lnTo>
                    <a:pt x="115" y="38"/>
                  </a:lnTo>
                  <a:lnTo>
                    <a:pt x="124" y="32"/>
                  </a:lnTo>
                  <a:lnTo>
                    <a:pt x="135" y="26"/>
                  </a:lnTo>
                  <a:lnTo>
                    <a:pt x="145" y="21"/>
                  </a:lnTo>
                  <a:lnTo>
                    <a:pt x="156" y="16"/>
                  </a:lnTo>
                  <a:lnTo>
                    <a:pt x="167" y="12"/>
                  </a:lnTo>
                  <a:lnTo>
                    <a:pt x="178" y="8"/>
                  </a:lnTo>
                  <a:lnTo>
                    <a:pt x="191" y="5"/>
                  </a:lnTo>
                  <a:lnTo>
                    <a:pt x="203" y="3"/>
                  </a:lnTo>
                  <a:lnTo>
                    <a:pt x="215" y="1"/>
                  </a:lnTo>
                  <a:lnTo>
                    <a:pt x="227" y="0"/>
                  </a:lnTo>
                  <a:lnTo>
                    <a:pt x="240" y="0"/>
                  </a:lnTo>
                  <a:lnTo>
                    <a:pt x="252" y="0"/>
                  </a:lnTo>
                  <a:lnTo>
                    <a:pt x="263" y="1"/>
                  </a:lnTo>
                  <a:lnTo>
                    <a:pt x="274" y="2"/>
                  </a:lnTo>
                  <a:lnTo>
                    <a:pt x="286" y="4"/>
                  </a:lnTo>
                  <a:lnTo>
                    <a:pt x="297" y="6"/>
                  </a:lnTo>
                  <a:lnTo>
                    <a:pt x="307" y="9"/>
                  </a:lnTo>
                  <a:lnTo>
                    <a:pt x="317" y="13"/>
                  </a:lnTo>
                  <a:lnTo>
                    <a:pt x="327" y="16"/>
                  </a:lnTo>
                  <a:lnTo>
                    <a:pt x="336" y="20"/>
                  </a:lnTo>
                  <a:lnTo>
                    <a:pt x="345" y="25"/>
                  </a:lnTo>
                  <a:lnTo>
                    <a:pt x="354" y="30"/>
                  </a:lnTo>
                  <a:lnTo>
                    <a:pt x="363" y="36"/>
                  </a:lnTo>
                  <a:lnTo>
                    <a:pt x="371" y="42"/>
                  </a:lnTo>
                  <a:lnTo>
                    <a:pt x="380" y="48"/>
                  </a:lnTo>
                  <a:lnTo>
                    <a:pt x="388" y="55"/>
                  </a:lnTo>
                  <a:lnTo>
                    <a:pt x="396" y="63"/>
                  </a:lnTo>
                  <a:lnTo>
                    <a:pt x="405" y="72"/>
                  </a:lnTo>
                  <a:lnTo>
                    <a:pt x="413" y="82"/>
                  </a:lnTo>
                  <a:lnTo>
                    <a:pt x="420" y="92"/>
                  </a:lnTo>
                  <a:lnTo>
                    <a:pt x="427" y="102"/>
                  </a:lnTo>
                  <a:lnTo>
                    <a:pt x="433" y="113"/>
                  </a:lnTo>
                  <a:lnTo>
                    <a:pt x="438" y="126"/>
                  </a:lnTo>
                  <a:lnTo>
                    <a:pt x="443" y="138"/>
                  </a:lnTo>
                  <a:lnTo>
                    <a:pt x="447" y="151"/>
                  </a:lnTo>
                  <a:lnTo>
                    <a:pt x="450" y="166"/>
                  </a:lnTo>
                  <a:lnTo>
                    <a:pt x="453" y="181"/>
                  </a:lnTo>
                  <a:lnTo>
                    <a:pt x="456" y="198"/>
                  </a:lnTo>
                  <a:lnTo>
                    <a:pt x="458" y="215"/>
                  </a:lnTo>
                  <a:lnTo>
                    <a:pt x="459" y="235"/>
                  </a:lnTo>
                  <a:lnTo>
                    <a:pt x="460" y="256"/>
                  </a:lnTo>
                  <a:lnTo>
                    <a:pt x="461" y="279"/>
                  </a:lnTo>
                  <a:lnTo>
                    <a:pt x="461" y="304"/>
                  </a:lnTo>
                  <a:lnTo>
                    <a:pt x="461" y="317"/>
                  </a:lnTo>
                  <a:lnTo>
                    <a:pt x="103" y="317"/>
                  </a:lnTo>
                  <a:close/>
                </a:path>
              </a:pathLst>
            </a:custGeom>
            <a:solidFill>
              <a:srgbClr val="C56767"/>
            </a:solidFill>
            <a:ln w="9525">
              <a:noFill/>
              <a:round/>
              <a:headEnd/>
              <a:tailEnd/>
            </a:ln>
          </p:spPr>
          <p:txBody>
            <a:bodyPr/>
            <a:lstStyle/>
            <a:p>
              <a:endParaRPr lang="en-US"/>
            </a:p>
          </p:txBody>
        </p:sp>
        <p:sp>
          <p:nvSpPr>
            <p:cNvPr id="1062" name="Freeform 95"/>
            <p:cNvSpPr>
              <a:spLocks/>
            </p:cNvSpPr>
            <p:nvPr userDrawn="1"/>
          </p:nvSpPr>
          <p:spPr bwMode="auto">
            <a:xfrm>
              <a:off x="2949" y="1646"/>
              <a:ext cx="50" cy="98"/>
            </a:xfrm>
            <a:custGeom>
              <a:avLst/>
              <a:gdLst>
                <a:gd name="T0" fmla="*/ 7 w 301"/>
                <a:gd name="T1" fmla="*/ 3 h 591"/>
                <a:gd name="T2" fmla="*/ 7 w 301"/>
                <a:gd name="T3" fmla="*/ 3 h 591"/>
                <a:gd name="T4" fmla="*/ 7 w 301"/>
                <a:gd name="T5" fmla="*/ 3 h 591"/>
                <a:gd name="T6" fmla="*/ 7 w 301"/>
                <a:gd name="T7" fmla="*/ 3 h 591"/>
                <a:gd name="T8" fmla="*/ 7 w 301"/>
                <a:gd name="T9" fmla="*/ 3 h 591"/>
                <a:gd name="T10" fmla="*/ 6 w 301"/>
                <a:gd name="T11" fmla="*/ 3 h 591"/>
                <a:gd name="T12" fmla="*/ 6 w 301"/>
                <a:gd name="T13" fmla="*/ 3 h 591"/>
                <a:gd name="T14" fmla="*/ 5 w 301"/>
                <a:gd name="T15" fmla="*/ 3 h 591"/>
                <a:gd name="T16" fmla="*/ 5 w 301"/>
                <a:gd name="T17" fmla="*/ 3 h 591"/>
                <a:gd name="T18" fmla="*/ 5 w 301"/>
                <a:gd name="T19" fmla="*/ 3 h 591"/>
                <a:gd name="T20" fmla="*/ 4 w 301"/>
                <a:gd name="T21" fmla="*/ 3 h 591"/>
                <a:gd name="T22" fmla="*/ 4 w 301"/>
                <a:gd name="T23" fmla="*/ 4 h 591"/>
                <a:gd name="T24" fmla="*/ 4 w 301"/>
                <a:gd name="T25" fmla="*/ 4 h 591"/>
                <a:gd name="T26" fmla="*/ 4 w 301"/>
                <a:gd name="T27" fmla="*/ 4 h 591"/>
                <a:gd name="T28" fmla="*/ 3 w 301"/>
                <a:gd name="T29" fmla="*/ 4 h 591"/>
                <a:gd name="T30" fmla="*/ 3 w 301"/>
                <a:gd name="T31" fmla="*/ 5 h 591"/>
                <a:gd name="T32" fmla="*/ 3 w 301"/>
                <a:gd name="T33" fmla="*/ 5 h 591"/>
                <a:gd name="T34" fmla="*/ 3 w 301"/>
                <a:gd name="T35" fmla="*/ 5 h 591"/>
                <a:gd name="T36" fmla="*/ 3 w 301"/>
                <a:gd name="T37" fmla="*/ 5 h 591"/>
                <a:gd name="T38" fmla="*/ 3 w 301"/>
                <a:gd name="T39" fmla="*/ 6 h 591"/>
                <a:gd name="T40" fmla="*/ 3 w 301"/>
                <a:gd name="T41" fmla="*/ 6 h 591"/>
                <a:gd name="T42" fmla="*/ 3 w 301"/>
                <a:gd name="T43" fmla="*/ 16 h 591"/>
                <a:gd name="T44" fmla="*/ 0 w 301"/>
                <a:gd name="T45" fmla="*/ 16 h 591"/>
                <a:gd name="T46" fmla="*/ 0 w 301"/>
                <a:gd name="T47" fmla="*/ 4 h 591"/>
                <a:gd name="T48" fmla="*/ 0 w 301"/>
                <a:gd name="T49" fmla="*/ 3 h 591"/>
                <a:gd name="T50" fmla="*/ 0 w 301"/>
                <a:gd name="T51" fmla="*/ 2 h 591"/>
                <a:gd name="T52" fmla="*/ 0 w 301"/>
                <a:gd name="T53" fmla="*/ 2 h 591"/>
                <a:gd name="T54" fmla="*/ 0 w 301"/>
                <a:gd name="T55" fmla="*/ 1 h 591"/>
                <a:gd name="T56" fmla="*/ 0 w 301"/>
                <a:gd name="T57" fmla="*/ 1 h 591"/>
                <a:gd name="T58" fmla="*/ 0 w 301"/>
                <a:gd name="T59" fmla="*/ 1 h 591"/>
                <a:gd name="T60" fmla="*/ 2 w 301"/>
                <a:gd name="T61" fmla="*/ 0 h 591"/>
                <a:gd name="T62" fmla="*/ 2 w 301"/>
                <a:gd name="T63" fmla="*/ 0 h 591"/>
                <a:gd name="T64" fmla="*/ 3 w 301"/>
                <a:gd name="T65" fmla="*/ 0 h 591"/>
                <a:gd name="T66" fmla="*/ 3 w 301"/>
                <a:gd name="T67" fmla="*/ 1 h 591"/>
                <a:gd name="T68" fmla="*/ 3 w 301"/>
                <a:gd name="T69" fmla="*/ 1 h 591"/>
                <a:gd name="T70" fmla="*/ 3 w 301"/>
                <a:gd name="T71" fmla="*/ 1 h 591"/>
                <a:gd name="T72" fmla="*/ 3 w 301"/>
                <a:gd name="T73" fmla="*/ 1 h 591"/>
                <a:gd name="T74" fmla="*/ 3 w 301"/>
                <a:gd name="T75" fmla="*/ 2 h 591"/>
                <a:gd name="T76" fmla="*/ 3 w 301"/>
                <a:gd name="T77" fmla="*/ 2 h 591"/>
                <a:gd name="T78" fmla="*/ 3 w 301"/>
                <a:gd name="T79" fmla="*/ 2 h 591"/>
                <a:gd name="T80" fmla="*/ 3 w 301"/>
                <a:gd name="T81" fmla="*/ 3 h 591"/>
                <a:gd name="T82" fmla="*/ 3 w 301"/>
                <a:gd name="T83" fmla="*/ 2 h 591"/>
                <a:gd name="T84" fmla="*/ 3 w 301"/>
                <a:gd name="T85" fmla="*/ 2 h 591"/>
                <a:gd name="T86" fmla="*/ 4 w 301"/>
                <a:gd name="T87" fmla="*/ 2 h 591"/>
                <a:gd name="T88" fmla="*/ 4 w 301"/>
                <a:gd name="T89" fmla="*/ 1 h 591"/>
                <a:gd name="T90" fmla="*/ 4 w 301"/>
                <a:gd name="T91" fmla="*/ 1 h 591"/>
                <a:gd name="T92" fmla="*/ 4 w 301"/>
                <a:gd name="T93" fmla="*/ 1 h 591"/>
                <a:gd name="T94" fmla="*/ 5 w 301"/>
                <a:gd name="T95" fmla="*/ 1 h 591"/>
                <a:gd name="T96" fmla="*/ 5 w 301"/>
                <a:gd name="T97" fmla="*/ 1 h 591"/>
                <a:gd name="T98" fmla="*/ 5 w 301"/>
                <a:gd name="T99" fmla="*/ 0 h 591"/>
                <a:gd name="T100" fmla="*/ 6 w 301"/>
                <a:gd name="T101" fmla="*/ 0 h 591"/>
                <a:gd name="T102" fmla="*/ 6 w 301"/>
                <a:gd name="T103" fmla="*/ 0 h 591"/>
                <a:gd name="T104" fmla="*/ 6 w 301"/>
                <a:gd name="T105" fmla="*/ 0 h 591"/>
                <a:gd name="T106" fmla="*/ 6 w 301"/>
                <a:gd name="T107" fmla="*/ 0 h 591"/>
                <a:gd name="T108" fmla="*/ 7 w 301"/>
                <a:gd name="T109" fmla="*/ 0 h 591"/>
                <a:gd name="T110" fmla="*/ 7 w 301"/>
                <a:gd name="T111" fmla="*/ 0 h 591"/>
                <a:gd name="T112" fmla="*/ 7 w 301"/>
                <a:gd name="T113" fmla="*/ 0 h 591"/>
                <a:gd name="T114" fmla="*/ 8 w 301"/>
                <a:gd name="T115" fmla="*/ 0 h 591"/>
                <a:gd name="T116" fmla="*/ 8 w 301"/>
                <a:gd name="T117" fmla="*/ 0 h 591"/>
                <a:gd name="T118" fmla="*/ 8 w 301"/>
                <a:gd name="T119" fmla="*/ 0 h 591"/>
                <a:gd name="T120" fmla="*/ 8 w 301"/>
                <a:gd name="T121" fmla="*/ 0 h 591"/>
                <a:gd name="T122" fmla="*/ 7 w 301"/>
                <a:gd name="T123" fmla="*/ 3 h 5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01" h="591">
                  <a:moveTo>
                    <a:pt x="263" y="103"/>
                  </a:moveTo>
                  <a:lnTo>
                    <a:pt x="258" y="101"/>
                  </a:lnTo>
                  <a:lnTo>
                    <a:pt x="251" y="100"/>
                  </a:lnTo>
                  <a:lnTo>
                    <a:pt x="245" y="99"/>
                  </a:lnTo>
                  <a:lnTo>
                    <a:pt x="238" y="99"/>
                  </a:lnTo>
                  <a:lnTo>
                    <a:pt x="225" y="99"/>
                  </a:lnTo>
                  <a:lnTo>
                    <a:pt x="212" y="101"/>
                  </a:lnTo>
                  <a:lnTo>
                    <a:pt x="200" y="105"/>
                  </a:lnTo>
                  <a:lnTo>
                    <a:pt x="187" y="109"/>
                  </a:lnTo>
                  <a:lnTo>
                    <a:pt x="175" y="115"/>
                  </a:lnTo>
                  <a:lnTo>
                    <a:pt x="164" y="123"/>
                  </a:lnTo>
                  <a:lnTo>
                    <a:pt x="153" y="131"/>
                  </a:lnTo>
                  <a:lnTo>
                    <a:pt x="143" y="141"/>
                  </a:lnTo>
                  <a:lnTo>
                    <a:pt x="134" y="150"/>
                  </a:lnTo>
                  <a:lnTo>
                    <a:pt x="126" y="160"/>
                  </a:lnTo>
                  <a:lnTo>
                    <a:pt x="121" y="169"/>
                  </a:lnTo>
                  <a:lnTo>
                    <a:pt x="116" y="178"/>
                  </a:lnTo>
                  <a:lnTo>
                    <a:pt x="113" y="188"/>
                  </a:lnTo>
                  <a:lnTo>
                    <a:pt x="111" y="200"/>
                  </a:lnTo>
                  <a:lnTo>
                    <a:pt x="110" y="214"/>
                  </a:lnTo>
                  <a:lnTo>
                    <a:pt x="110" y="232"/>
                  </a:lnTo>
                  <a:lnTo>
                    <a:pt x="110" y="591"/>
                  </a:lnTo>
                  <a:lnTo>
                    <a:pt x="20" y="591"/>
                  </a:lnTo>
                  <a:lnTo>
                    <a:pt x="20" y="149"/>
                  </a:lnTo>
                  <a:lnTo>
                    <a:pt x="19" y="120"/>
                  </a:lnTo>
                  <a:lnTo>
                    <a:pt x="17" y="93"/>
                  </a:lnTo>
                  <a:lnTo>
                    <a:pt x="14" y="73"/>
                  </a:lnTo>
                  <a:lnTo>
                    <a:pt x="10" y="56"/>
                  </a:lnTo>
                  <a:lnTo>
                    <a:pt x="3" y="34"/>
                  </a:lnTo>
                  <a:lnTo>
                    <a:pt x="0" y="27"/>
                  </a:lnTo>
                  <a:lnTo>
                    <a:pt x="89" y="2"/>
                  </a:lnTo>
                  <a:lnTo>
                    <a:pt x="92" y="6"/>
                  </a:lnTo>
                  <a:lnTo>
                    <a:pt x="96" y="16"/>
                  </a:lnTo>
                  <a:lnTo>
                    <a:pt x="98" y="23"/>
                  </a:lnTo>
                  <a:lnTo>
                    <a:pt x="100" y="31"/>
                  </a:lnTo>
                  <a:lnTo>
                    <a:pt x="103" y="40"/>
                  </a:lnTo>
                  <a:lnTo>
                    <a:pt x="105" y="50"/>
                  </a:lnTo>
                  <a:lnTo>
                    <a:pt x="107" y="61"/>
                  </a:lnTo>
                  <a:lnTo>
                    <a:pt x="108" y="73"/>
                  </a:lnTo>
                  <a:lnTo>
                    <a:pt x="109" y="84"/>
                  </a:lnTo>
                  <a:lnTo>
                    <a:pt x="108" y="95"/>
                  </a:lnTo>
                  <a:lnTo>
                    <a:pt x="116" y="85"/>
                  </a:lnTo>
                  <a:lnTo>
                    <a:pt x="125" y="75"/>
                  </a:lnTo>
                  <a:lnTo>
                    <a:pt x="133" y="65"/>
                  </a:lnTo>
                  <a:lnTo>
                    <a:pt x="142" y="56"/>
                  </a:lnTo>
                  <a:lnTo>
                    <a:pt x="152" y="48"/>
                  </a:lnTo>
                  <a:lnTo>
                    <a:pt x="161" y="40"/>
                  </a:lnTo>
                  <a:lnTo>
                    <a:pt x="172" y="33"/>
                  </a:lnTo>
                  <a:lnTo>
                    <a:pt x="182" y="26"/>
                  </a:lnTo>
                  <a:lnTo>
                    <a:pt x="194" y="20"/>
                  </a:lnTo>
                  <a:lnTo>
                    <a:pt x="204" y="15"/>
                  </a:lnTo>
                  <a:lnTo>
                    <a:pt x="215" y="10"/>
                  </a:lnTo>
                  <a:lnTo>
                    <a:pt x="226" y="6"/>
                  </a:lnTo>
                  <a:lnTo>
                    <a:pt x="237" y="3"/>
                  </a:lnTo>
                  <a:lnTo>
                    <a:pt x="248" y="1"/>
                  </a:lnTo>
                  <a:lnTo>
                    <a:pt x="258" y="0"/>
                  </a:lnTo>
                  <a:lnTo>
                    <a:pt x="269" y="0"/>
                  </a:lnTo>
                  <a:lnTo>
                    <a:pt x="280" y="0"/>
                  </a:lnTo>
                  <a:lnTo>
                    <a:pt x="290" y="3"/>
                  </a:lnTo>
                  <a:lnTo>
                    <a:pt x="299" y="5"/>
                  </a:lnTo>
                  <a:lnTo>
                    <a:pt x="301" y="5"/>
                  </a:lnTo>
                  <a:lnTo>
                    <a:pt x="263" y="103"/>
                  </a:lnTo>
                  <a:close/>
                </a:path>
              </a:pathLst>
            </a:custGeom>
            <a:solidFill>
              <a:srgbClr val="C56767"/>
            </a:solidFill>
            <a:ln w="9525">
              <a:noFill/>
              <a:round/>
              <a:headEnd/>
              <a:tailEnd/>
            </a:ln>
          </p:spPr>
          <p:txBody>
            <a:bodyPr/>
            <a:lstStyle/>
            <a:p>
              <a:endParaRPr lang="en-US"/>
            </a:p>
          </p:txBody>
        </p:sp>
        <p:sp>
          <p:nvSpPr>
            <p:cNvPr id="1063" name="Freeform 96"/>
            <p:cNvSpPr>
              <a:spLocks noEditPoints="1"/>
            </p:cNvSpPr>
            <p:nvPr userDrawn="1"/>
          </p:nvSpPr>
          <p:spPr bwMode="auto">
            <a:xfrm>
              <a:off x="3003" y="1647"/>
              <a:ext cx="89" cy="133"/>
            </a:xfrm>
            <a:custGeom>
              <a:avLst/>
              <a:gdLst>
                <a:gd name="T0" fmla="*/ 9 w 534"/>
                <a:gd name="T1" fmla="*/ 3 h 800"/>
                <a:gd name="T2" fmla="*/ 8 w 534"/>
                <a:gd name="T3" fmla="*/ 2 h 800"/>
                <a:gd name="T4" fmla="*/ 6 w 534"/>
                <a:gd name="T5" fmla="*/ 2 h 800"/>
                <a:gd name="T6" fmla="*/ 4 w 534"/>
                <a:gd name="T7" fmla="*/ 3 h 800"/>
                <a:gd name="T8" fmla="*/ 3 w 534"/>
                <a:gd name="T9" fmla="*/ 4 h 800"/>
                <a:gd name="T10" fmla="*/ 3 w 534"/>
                <a:gd name="T11" fmla="*/ 6 h 800"/>
                <a:gd name="T12" fmla="*/ 4 w 534"/>
                <a:gd name="T13" fmla="*/ 8 h 800"/>
                <a:gd name="T14" fmla="*/ 6 w 534"/>
                <a:gd name="T15" fmla="*/ 8 h 800"/>
                <a:gd name="T16" fmla="*/ 8 w 534"/>
                <a:gd name="T17" fmla="*/ 8 h 800"/>
                <a:gd name="T18" fmla="*/ 9 w 534"/>
                <a:gd name="T19" fmla="*/ 7 h 800"/>
                <a:gd name="T20" fmla="*/ 15 w 534"/>
                <a:gd name="T21" fmla="*/ 2 h 800"/>
                <a:gd name="T22" fmla="*/ 13 w 534"/>
                <a:gd name="T23" fmla="*/ 3 h 800"/>
                <a:gd name="T24" fmla="*/ 11 w 534"/>
                <a:gd name="T25" fmla="*/ 2 h 800"/>
                <a:gd name="T26" fmla="*/ 12 w 534"/>
                <a:gd name="T27" fmla="*/ 4 h 800"/>
                <a:gd name="T28" fmla="*/ 12 w 534"/>
                <a:gd name="T29" fmla="*/ 6 h 800"/>
                <a:gd name="T30" fmla="*/ 11 w 534"/>
                <a:gd name="T31" fmla="*/ 8 h 800"/>
                <a:gd name="T32" fmla="*/ 10 w 534"/>
                <a:gd name="T33" fmla="*/ 10 h 800"/>
                <a:gd name="T34" fmla="*/ 8 w 534"/>
                <a:gd name="T35" fmla="*/ 10 h 800"/>
                <a:gd name="T36" fmla="*/ 5 w 534"/>
                <a:gd name="T37" fmla="*/ 11 h 800"/>
                <a:gd name="T38" fmla="*/ 4 w 534"/>
                <a:gd name="T39" fmla="*/ 12 h 800"/>
                <a:gd name="T40" fmla="*/ 5 w 534"/>
                <a:gd name="T41" fmla="*/ 13 h 800"/>
                <a:gd name="T42" fmla="*/ 10 w 534"/>
                <a:gd name="T43" fmla="*/ 13 h 800"/>
                <a:gd name="T44" fmla="*/ 12 w 534"/>
                <a:gd name="T45" fmla="*/ 14 h 800"/>
                <a:gd name="T46" fmla="*/ 13 w 534"/>
                <a:gd name="T47" fmla="*/ 15 h 800"/>
                <a:gd name="T48" fmla="*/ 13 w 534"/>
                <a:gd name="T49" fmla="*/ 17 h 800"/>
                <a:gd name="T50" fmla="*/ 13 w 534"/>
                <a:gd name="T51" fmla="*/ 19 h 800"/>
                <a:gd name="T52" fmla="*/ 12 w 534"/>
                <a:gd name="T53" fmla="*/ 20 h 800"/>
                <a:gd name="T54" fmla="*/ 10 w 534"/>
                <a:gd name="T55" fmla="*/ 22 h 800"/>
                <a:gd name="T56" fmla="*/ 6 w 534"/>
                <a:gd name="T57" fmla="*/ 22 h 800"/>
                <a:gd name="T58" fmla="*/ 2 w 534"/>
                <a:gd name="T59" fmla="*/ 21 h 800"/>
                <a:gd name="T60" fmla="*/ 1 w 534"/>
                <a:gd name="T61" fmla="*/ 20 h 800"/>
                <a:gd name="T62" fmla="*/ 0 w 534"/>
                <a:gd name="T63" fmla="*/ 18 h 800"/>
                <a:gd name="T64" fmla="*/ 3 w 534"/>
                <a:gd name="T65" fmla="*/ 16 h 800"/>
                <a:gd name="T66" fmla="*/ 3 w 534"/>
                <a:gd name="T67" fmla="*/ 18 h 800"/>
                <a:gd name="T68" fmla="*/ 3 w 534"/>
                <a:gd name="T69" fmla="*/ 19 h 800"/>
                <a:gd name="T70" fmla="*/ 5 w 534"/>
                <a:gd name="T71" fmla="*/ 20 h 800"/>
                <a:gd name="T72" fmla="*/ 8 w 534"/>
                <a:gd name="T73" fmla="*/ 20 h 800"/>
                <a:gd name="T74" fmla="*/ 10 w 534"/>
                <a:gd name="T75" fmla="*/ 20 h 800"/>
                <a:gd name="T76" fmla="*/ 11 w 534"/>
                <a:gd name="T77" fmla="*/ 18 h 800"/>
                <a:gd name="T78" fmla="*/ 10 w 534"/>
                <a:gd name="T79" fmla="*/ 16 h 800"/>
                <a:gd name="T80" fmla="*/ 9 w 534"/>
                <a:gd name="T81" fmla="*/ 15 h 800"/>
                <a:gd name="T82" fmla="*/ 7 w 534"/>
                <a:gd name="T83" fmla="*/ 15 h 800"/>
                <a:gd name="T84" fmla="*/ 5 w 534"/>
                <a:gd name="T85" fmla="*/ 15 h 800"/>
                <a:gd name="T86" fmla="*/ 3 w 534"/>
                <a:gd name="T87" fmla="*/ 15 h 800"/>
                <a:gd name="T88" fmla="*/ 2 w 534"/>
                <a:gd name="T89" fmla="*/ 14 h 800"/>
                <a:gd name="T90" fmla="*/ 1 w 534"/>
                <a:gd name="T91" fmla="*/ 13 h 800"/>
                <a:gd name="T92" fmla="*/ 1 w 534"/>
                <a:gd name="T93" fmla="*/ 11 h 800"/>
                <a:gd name="T94" fmla="*/ 3 w 534"/>
                <a:gd name="T95" fmla="*/ 10 h 800"/>
                <a:gd name="T96" fmla="*/ 3 w 534"/>
                <a:gd name="T97" fmla="*/ 10 h 800"/>
                <a:gd name="T98" fmla="*/ 1 w 534"/>
                <a:gd name="T99" fmla="*/ 8 h 800"/>
                <a:gd name="T100" fmla="*/ 0 w 534"/>
                <a:gd name="T101" fmla="*/ 6 h 800"/>
                <a:gd name="T102" fmla="*/ 1 w 534"/>
                <a:gd name="T103" fmla="*/ 4 h 800"/>
                <a:gd name="T104" fmla="*/ 1 w 534"/>
                <a:gd name="T105" fmla="*/ 2 h 800"/>
                <a:gd name="T106" fmla="*/ 3 w 534"/>
                <a:gd name="T107" fmla="*/ 1 h 800"/>
                <a:gd name="T108" fmla="*/ 6 w 534"/>
                <a:gd name="T109" fmla="*/ 0 h 800"/>
                <a:gd name="T110" fmla="*/ 8 w 534"/>
                <a:gd name="T111" fmla="*/ 0 h 800"/>
                <a:gd name="T112" fmla="*/ 10 w 534"/>
                <a:gd name="T113" fmla="*/ 1 h 800"/>
                <a:gd name="T114" fmla="*/ 12 w 534"/>
                <a:gd name="T115" fmla="*/ 1 h 800"/>
                <a:gd name="T116" fmla="*/ 13 w 534"/>
                <a:gd name="T117" fmla="*/ 0 h 8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34" h="800">
                  <a:moveTo>
                    <a:pt x="328" y="189"/>
                  </a:moveTo>
                  <a:lnTo>
                    <a:pt x="327" y="175"/>
                  </a:lnTo>
                  <a:lnTo>
                    <a:pt x="326" y="162"/>
                  </a:lnTo>
                  <a:lnTo>
                    <a:pt x="324" y="150"/>
                  </a:lnTo>
                  <a:lnTo>
                    <a:pt x="322" y="139"/>
                  </a:lnTo>
                  <a:lnTo>
                    <a:pt x="318" y="129"/>
                  </a:lnTo>
                  <a:lnTo>
                    <a:pt x="314" y="119"/>
                  </a:lnTo>
                  <a:lnTo>
                    <a:pt x="309" y="110"/>
                  </a:lnTo>
                  <a:lnTo>
                    <a:pt x="304" y="102"/>
                  </a:lnTo>
                  <a:lnTo>
                    <a:pt x="297" y="96"/>
                  </a:lnTo>
                  <a:lnTo>
                    <a:pt x="290" y="90"/>
                  </a:lnTo>
                  <a:lnTo>
                    <a:pt x="281" y="85"/>
                  </a:lnTo>
                  <a:lnTo>
                    <a:pt x="271" y="81"/>
                  </a:lnTo>
                  <a:lnTo>
                    <a:pt x="260" y="78"/>
                  </a:lnTo>
                  <a:lnTo>
                    <a:pt x="248" y="76"/>
                  </a:lnTo>
                  <a:lnTo>
                    <a:pt x="236" y="75"/>
                  </a:lnTo>
                  <a:lnTo>
                    <a:pt x="222" y="74"/>
                  </a:lnTo>
                  <a:lnTo>
                    <a:pt x="209" y="75"/>
                  </a:lnTo>
                  <a:lnTo>
                    <a:pt x="197" y="76"/>
                  </a:lnTo>
                  <a:lnTo>
                    <a:pt x="185" y="79"/>
                  </a:lnTo>
                  <a:lnTo>
                    <a:pt x="174" y="82"/>
                  </a:lnTo>
                  <a:lnTo>
                    <a:pt x="164" y="86"/>
                  </a:lnTo>
                  <a:lnTo>
                    <a:pt x="156" y="91"/>
                  </a:lnTo>
                  <a:lnTo>
                    <a:pt x="148" y="97"/>
                  </a:lnTo>
                  <a:lnTo>
                    <a:pt x="140" y="104"/>
                  </a:lnTo>
                  <a:lnTo>
                    <a:pt x="134" y="112"/>
                  </a:lnTo>
                  <a:lnTo>
                    <a:pt x="129" y="121"/>
                  </a:lnTo>
                  <a:lnTo>
                    <a:pt x="124" y="131"/>
                  </a:lnTo>
                  <a:lnTo>
                    <a:pt x="120" y="141"/>
                  </a:lnTo>
                  <a:lnTo>
                    <a:pt x="117" y="153"/>
                  </a:lnTo>
                  <a:lnTo>
                    <a:pt x="115" y="165"/>
                  </a:lnTo>
                  <a:lnTo>
                    <a:pt x="114" y="179"/>
                  </a:lnTo>
                  <a:lnTo>
                    <a:pt x="114" y="193"/>
                  </a:lnTo>
                  <a:lnTo>
                    <a:pt x="114" y="206"/>
                  </a:lnTo>
                  <a:lnTo>
                    <a:pt x="115" y="220"/>
                  </a:lnTo>
                  <a:lnTo>
                    <a:pt x="118" y="231"/>
                  </a:lnTo>
                  <a:lnTo>
                    <a:pt x="121" y="242"/>
                  </a:lnTo>
                  <a:lnTo>
                    <a:pt x="124" y="252"/>
                  </a:lnTo>
                  <a:lnTo>
                    <a:pt x="129" y="262"/>
                  </a:lnTo>
                  <a:lnTo>
                    <a:pt x="135" y="270"/>
                  </a:lnTo>
                  <a:lnTo>
                    <a:pt x="141" y="278"/>
                  </a:lnTo>
                  <a:lnTo>
                    <a:pt x="148" y="285"/>
                  </a:lnTo>
                  <a:lnTo>
                    <a:pt x="156" y="290"/>
                  </a:lnTo>
                  <a:lnTo>
                    <a:pt x="165" y="295"/>
                  </a:lnTo>
                  <a:lnTo>
                    <a:pt x="175" y="300"/>
                  </a:lnTo>
                  <a:lnTo>
                    <a:pt x="187" y="303"/>
                  </a:lnTo>
                  <a:lnTo>
                    <a:pt x="199" y="305"/>
                  </a:lnTo>
                  <a:lnTo>
                    <a:pt x="211" y="306"/>
                  </a:lnTo>
                  <a:lnTo>
                    <a:pt x="224" y="307"/>
                  </a:lnTo>
                  <a:lnTo>
                    <a:pt x="237" y="306"/>
                  </a:lnTo>
                  <a:lnTo>
                    <a:pt x="248" y="305"/>
                  </a:lnTo>
                  <a:lnTo>
                    <a:pt x="259" y="303"/>
                  </a:lnTo>
                  <a:lnTo>
                    <a:pt x="269" y="300"/>
                  </a:lnTo>
                  <a:lnTo>
                    <a:pt x="279" y="295"/>
                  </a:lnTo>
                  <a:lnTo>
                    <a:pt x="288" y="290"/>
                  </a:lnTo>
                  <a:lnTo>
                    <a:pt x="295" y="285"/>
                  </a:lnTo>
                  <a:lnTo>
                    <a:pt x="302" y="278"/>
                  </a:lnTo>
                  <a:lnTo>
                    <a:pt x="308" y="270"/>
                  </a:lnTo>
                  <a:lnTo>
                    <a:pt x="313" y="261"/>
                  </a:lnTo>
                  <a:lnTo>
                    <a:pt x="318" y="252"/>
                  </a:lnTo>
                  <a:lnTo>
                    <a:pt x="321" y="241"/>
                  </a:lnTo>
                  <a:lnTo>
                    <a:pt x="324" y="230"/>
                  </a:lnTo>
                  <a:lnTo>
                    <a:pt x="326" y="217"/>
                  </a:lnTo>
                  <a:lnTo>
                    <a:pt x="327" y="204"/>
                  </a:lnTo>
                  <a:lnTo>
                    <a:pt x="328" y="189"/>
                  </a:lnTo>
                  <a:close/>
                  <a:moveTo>
                    <a:pt x="534" y="63"/>
                  </a:moveTo>
                  <a:lnTo>
                    <a:pt x="521" y="72"/>
                  </a:lnTo>
                  <a:lnTo>
                    <a:pt x="509" y="79"/>
                  </a:lnTo>
                  <a:lnTo>
                    <a:pt x="497" y="85"/>
                  </a:lnTo>
                  <a:lnTo>
                    <a:pt x="486" y="90"/>
                  </a:lnTo>
                  <a:lnTo>
                    <a:pt x="474" y="93"/>
                  </a:lnTo>
                  <a:lnTo>
                    <a:pt x="462" y="95"/>
                  </a:lnTo>
                  <a:lnTo>
                    <a:pt x="450" y="97"/>
                  </a:lnTo>
                  <a:lnTo>
                    <a:pt x="437" y="97"/>
                  </a:lnTo>
                  <a:lnTo>
                    <a:pt x="426" y="97"/>
                  </a:lnTo>
                  <a:lnTo>
                    <a:pt x="416" y="95"/>
                  </a:lnTo>
                  <a:lnTo>
                    <a:pt x="406" y="93"/>
                  </a:lnTo>
                  <a:lnTo>
                    <a:pt x="398" y="90"/>
                  </a:lnTo>
                  <a:lnTo>
                    <a:pt x="406" y="101"/>
                  </a:lnTo>
                  <a:lnTo>
                    <a:pt x="413" y="113"/>
                  </a:lnTo>
                  <a:lnTo>
                    <a:pt x="419" y="125"/>
                  </a:lnTo>
                  <a:lnTo>
                    <a:pt x="424" y="137"/>
                  </a:lnTo>
                  <a:lnTo>
                    <a:pt x="428" y="150"/>
                  </a:lnTo>
                  <a:lnTo>
                    <a:pt x="430" y="162"/>
                  </a:lnTo>
                  <a:lnTo>
                    <a:pt x="432" y="175"/>
                  </a:lnTo>
                  <a:lnTo>
                    <a:pt x="433" y="188"/>
                  </a:lnTo>
                  <a:lnTo>
                    <a:pt x="432" y="200"/>
                  </a:lnTo>
                  <a:lnTo>
                    <a:pt x="431" y="212"/>
                  </a:lnTo>
                  <a:lnTo>
                    <a:pt x="429" y="224"/>
                  </a:lnTo>
                  <a:lnTo>
                    <a:pt x="427" y="236"/>
                  </a:lnTo>
                  <a:lnTo>
                    <a:pt x="424" y="247"/>
                  </a:lnTo>
                  <a:lnTo>
                    <a:pt x="420" y="258"/>
                  </a:lnTo>
                  <a:lnTo>
                    <a:pt x="416" y="268"/>
                  </a:lnTo>
                  <a:lnTo>
                    <a:pt x="410" y="279"/>
                  </a:lnTo>
                  <a:lnTo>
                    <a:pt x="405" y="289"/>
                  </a:lnTo>
                  <a:lnTo>
                    <a:pt x="398" y="299"/>
                  </a:lnTo>
                  <a:lnTo>
                    <a:pt x="391" y="308"/>
                  </a:lnTo>
                  <a:lnTo>
                    <a:pt x="384" y="316"/>
                  </a:lnTo>
                  <a:lnTo>
                    <a:pt x="375" y="324"/>
                  </a:lnTo>
                  <a:lnTo>
                    <a:pt x="366" y="333"/>
                  </a:lnTo>
                  <a:lnTo>
                    <a:pt x="357" y="340"/>
                  </a:lnTo>
                  <a:lnTo>
                    <a:pt x="347" y="347"/>
                  </a:lnTo>
                  <a:lnTo>
                    <a:pt x="336" y="353"/>
                  </a:lnTo>
                  <a:lnTo>
                    <a:pt x="324" y="358"/>
                  </a:lnTo>
                  <a:lnTo>
                    <a:pt x="312" y="363"/>
                  </a:lnTo>
                  <a:lnTo>
                    <a:pt x="299" y="366"/>
                  </a:lnTo>
                  <a:lnTo>
                    <a:pt x="285" y="368"/>
                  </a:lnTo>
                  <a:lnTo>
                    <a:pt x="270" y="370"/>
                  </a:lnTo>
                  <a:lnTo>
                    <a:pt x="255" y="371"/>
                  </a:lnTo>
                  <a:lnTo>
                    <a:pt x="240" y="372"/>
                  </a:lnTo>
                  <a:lnTo>
                    <a:pt x="213" y="382"/>
                  </a:lnTo>
                  <a:lnTo>
                    <a:pt x="191" y="391"/>
                  </a:lnTo>
                  <a:lnTo>
                    <a:pt x="172" y="400"/>
                  </a:lnTo>
                  <a:lnTo>
                    <a:pt x="159" y="408"/>
                  </a:lnTo>
                  <a:lnTo>
                    <a:pt x="149" y="415"/>
                  </a:lnTo>
                  <a:lnTo>
                    <a:pt x="142" y="423"/>
                  </a:lnTo>
                  <a:lnTo>
                    <a:pt x="140" y="427"/>
                  </a:lnTo>
                  <a:lnTo>
                    <a:pt x="138" y="431"/>
                  </a:lnTo>
                  <a:lnTo>
                    <a:pt x="137" y="435"/>
                  </a:lnTo>
                  <a:lnTo>
                    <a:pt x="136" y="439"/>
                  </a:lnTo>
                  <a:lnTo>
                    <a:pt x="137" y="445"/>
                  </a:lnTo>
                  <a:lnTo>
                    <a:pt x="139" y="451"/>
                  </a:lnTo>
                  <a:lnTo>
                    <a:pt x="143" y="456"/>
                  </a:lnTo>
                  <a:lnTo>
                    <a:pt x="148" y="459"/>
                  </a:lnTo>
                  <a:lnTo>
                    <a:pt x="154" y="462"/>
                  </a:lnTo>
                  <a:lnTo>
                    <a:pt x="162" y="465"/>
                  </a:lnTo>
                  <a:lnTo>
                    <a:pt x="171" y="466"/>
                  </a:lnTo>
                  <a:lnTo>
                    <a:pt x="183" y="466"/>
                  </a:lnTo>
                  <a:lnTo>
                    <a:pt x="274" y="466"/>
                  </a:lnTo>
                  <a:lnTo>
                    <a:pt x="299" y="467"/>
                  </a:lnTo>
                  <a:lnTo>
                    <a:pt x="321" y="468"/>
                  </a:lnTo>
                  <a:lnTo>
                    <a:pt x="339" y="470"/>
                  </a:lnTo>
                  <a:lnTo>
                    <a:pt x="356" y="473"/>
                  </a:lnTo>
                  <a:lnTo>
                    <a:pt x="371" y="477"/>
                  </a:lnTo>
                  <a:lnTo>
                    <a:pt x="386" y="483"/>
                  </a:lnTo>
                  <a:lnTo>
                    <a:pt x="400" y="490"/>
                  </a:lnTo>
                  <a:lnTo>
                    <a:pt x="413" y="498"/>
                  </a:lnTo>
                  <a:lnTo>
                    <a:pt x="421" y="504"/>
                  </a:lnTo>
                  <a:lnTo>
                    <a:pt x="429" y="510"/>
                  </a:lnTo>
                  <a:lnTo>
                    <a:pt x="435" y="516"/>
                  </a:lnTo>
                  <a:lnTo>
                    <a:pt x="442" y="523"/>
                  </a:lnTo>
                  <a:lnTo>
                    <a:pt x="447" y="530"/>
                  </a:lnTo>
                  <a:lnTo>
                    <a:pt x="453" y="538"/>
                  </a:lnTo>
                  <a:lnTo>
                    <a:pt x="457" y="545"/>
                  </a:lnTo>
                  <a:lnTo>
                    <a:pt x="461" y="552"/>
                  </a:lnTo>
                  <a:lnTo>
                    <a:pt x="468" y="568"/>
                  </a:lnTo>
                  <a:lnTo>
                    <a:pt x="472" y="584"/>
                  </a:lnTo>
                  <a:lnTo>
                    <a:pt x="475" y="601"/>
                  </a:lnTo>
                  <a:lnTo>
                    <a:pt x="476" y="619"/>
                  </a:lnTo>
                  <a:lnTo>
                    <a:pt x="476" y="630"/>
                  </a:lnTo>
                  <a:lnTo>
                    <a:pt x="475" y="641"/>
                  </a:lnTo>
                  <a:lnTo>
                    <a:pt x="474" y="653"/>
                  </a:lnTo>
                  <a:lnTo>
                    <a:pt x="472" y="663"/>
                  </a:lnTo>
                  <a:lnTo>
                    <a:pt x="470" y="673"/>
                  </a:lnTo>
                  <a:lnTo>
                    <a:pt x="467" y="682"/>
                  </a:lnTo>
                  <a:lnTo>
                    <a:pt x="464" y="691"/>
                  </a:lnTo>
                  <a:lnTo>
                    <a:pt x="461" y="700"/>
                  </a:lnTo>
                  <a:lnTo>
                    <a:pt x="457" y="708"/>
                  </a:lnTo>
                  <a:lnTo>
                    <a:pt x="452" y="716"/>
                  </a:lnTo>
                  <a:lnTo>
                    <a:pt x="447" y="724"/>
                  </a:lnTo>
                  <a:lnTo>
                    <a:pt x="442" y="731"/>
                  </a:lnTo>
                  <a:lnTo>
                    <a:pt x="436" y="738"/>
                  </a:lnTo>
                  <a:lnTo>
                    <a:pt x="429" y="744"/>
                  </a:lnTo>
                  <a:lnTo>
                    <a:pt x="422" y="751"/>
                  </a:lnTo>
                  <a:lnTo>
                    <a:pt x="415" y="757"/>
                  </a:lnTo>
                  <a:lnTo>
                    <a:pt x="399" y="767"/>
                  </a:lnTo>
                  <a:lnTo>
                    <a:pt x="382" y="776"/>
                  </a:lnTo>
                  <a:lnTo>
                    <a:pt x="362" y="783"/>
                  </a:lnTo>
                  <a:lnTo>
                    <a:pt x="342" y="789"/>
                  </a:lnTo>
                  <a:lnTo>
                    <a:pt x="321" y="794"/>
                  </a:lnTo>
                  <a:lnTo>
                    <a:pt x="298" y="797"/>
                  </a:lnTo>
                  <a:lnTo>
                    <a:pt x="273" y="799"/>
                  </a:lnTo>
                  <a:lnTo>
                    <a:pt x="248" y="800"/>
                  </a:lnTo>
                  <a:lnTo>
                    <a:pt x="216" y="799"/>
                  </a:lnTo>
                  <a:lnTo>
                    <a:pt x="186" y="797"/>
                  </a:lnTo>
                  <a:lnTo>
                    <a:pt x="158" y="794"/>
                  </a:lnTo>
                  <a:lnTo>
                    <a:pt x="133" y="789"/>
                  </a:lnTo>
                  <a:lnTo>
                    <a:pt x="111" y="782"/>
                  </a:lnTo>
                  <a:lnTo>
                    <a:pt x="91" y="775"/>
                  </a:lnTo>
                  <a:lnTo>
                    <a:pt x="72" y="767"/>
                  </a:lnTo>
                  <a:lnTo>
                    <a:pt x="56" y="758"/>
                  </a:lnTo>
                  <a:lnTo>
                    <a:pt x="43" y="748"/>
                  </a:lnTo>
                  <a:lnTo>
                    <a:pt x="31" y="736"/>
                  </a:lnTo>
                  <a:lnTo>
                    <a:pt x="26" y="730"/>
                  </a:lnTo>
                  <a:lnTo>
                    <a:pt x="21" y="724"/>
                  </a:lnTo>
                  <a:lnTo>
                    <a:pt x="17" y="718"/>
                  </a:lnTo>
                  <a:lnTo>
                    <a:pt x="13" y="711"/>
                  </a:lnTo>
                  <a:lnTo>
                    <a:pt x="7" y="698"/>
                  </a:lnTo>
                  <a:lnTo>
                    <a:pt x="3" y="684"/>
                  </a:lnTo>
                  <a:lnTo>
                    <a:pt x="1" y="669"/>
                  </a:lnTo>
                  <a:lnTo>
                    <a:pt x="0" y="654"/>
                  </a:lnTo>
                  <a:lnTo>
                    <a:pt x="0" y="638"/>
                  </a:lnTo>
                  <a:lnTo>
                    <a:pt x="3" y="623"/>
                  </a:lnTo>
                  <a:lnTo>
                    <a:pt x="4" y="616"/>
                  </a:lnTo>
                  <a:lnTo>
                    <a:pt x="6" y="609"/>
                  </a:lnTo>
                  <a:lnTo>
                    <a:pt x="8" y="601"/>
                  </a:lnTo>
                  <a:lnTo>
                    <a:pt x="11" y="593"/>
                  </a:lnTo>
                  <a:lnTo>
                    <a:pt x="106" y="585"/>
                  </a:lnTo>
                  <a:lnTo>
                    <a:pt x="100" y="595"/>
                  </a:lnTo>
                  <a:lnTo>
                    <a:pt x="95" y="608"/>
                  </a:lnTo>
                  <a:lnTo>
                    <a:pt x="93" y="615"/>
                  </a:lnTo>
                  <a:lnTo>
                    <a:pt x="91" y="622"/>
                  </a:lnTo>
                  <a:lnTo>
                    <a:pt x="90" y="629"/>
                  </a:lnTo>
                  <a:lnTo>
                    <a:pt x="90" y="636"/>
                  </a:lnTo>
                  <a:lnTo>
                    <a:pt x="90" y="648"/>
                  </a:lnTo>
                  <a:lnTo>
                    <a:pt x="92" y="658"/>
                  </a:lnTo>
                  <a:lnTo>
                    <a:pt x="94" y="668"/>
                  </a:lnTo>
                  <a:lnTo>
                    <a:pt x="98" y="676"/>
                  </a:lnTo>
                  <a:lnTo>
                    <a:pt x="103" y="684"/>
                  </a:lnTo>
                  <a:lnTo>
                    <a:pt x="108" y="691"/>
                  </a:lnTo>
                  <a:lnTo>
                    <a:pt x="115" y="698"/>
                  </a:lnTo>
                  <a:lnTo>
                    <a:pt x="123" y="703"/>
                  </a:lnTo>
                  <a:lnTo>
                    <a:pt x="134" y="709"/>
                  </a:lnTo>
                  <a:lnTo>
                    <a:pt x="146" y="714"/>
                  </a:lnTo>
                  <a:lnTo>
                    <a:pt x="159" y="719"/>
                  </a:lnTo>
                  <a:lnTo>
                    <a:pt x="174" y="723"/>
                  </a:lnTo>
                  <a:lnTo>
                    <a:pt x="190" y="726"/>
                  </a:lnTo>
                  <a:lnTo>
                    <a:pt x="206" y="728"/>
                  </a:lnTo>
                  <a:lnTo>
                    <a:pt x="222" y="729"/>
                  </a:lnTo>
                  <a:lnTo>
                    <a:pt x="239" y="729"/>
                  </a:lnTo>
                  <a:lnTo>
                    <a:pt x="255" y="729"/>
                  </a:lnTo>
                  <a:lnTo>
                    <a:pt x="270" y="728"/>
                  </a:lnTo>
                  <a:lnTo>
                    <a:pt x="285" y="726"/>
                  </a:lnTo>
                  <a:lnTo>
                    <a:pt x="299" y="724"/>
                  </a:lnTo>
                  <a:lnTo>
                    <a:pt x="311" y="721"/>
                  </a:lnTo>
                  <a:lnTo>
                    <a:pt x="322" y="717"/>
                  </a:lnTo>
                  <a:lnTo>
                    <a:pt x="333" y="712"/>
                  </a:lnTo>
                  <a:lnTo>
                    <a:pt x="342" y="707"/>
                  </a:lnTo>
                  <a:lnTo>
                    <a:pt x="350" y="700"/>
                  </a:lnTo>
                  <a:lnTo>
                    <a:pt x="358" y="693"/>
                  </a:lnTo>
                  <a:lnTo>
                    <a:pt x="364" y="685"/>
                  </a:lnTo>
                  <a:lnTo>
                    <a:pt x="369" y="676"/>
                  </a:lnTo>
                  <a:lnTo>
                    <a:pt x="373" y="666"/>
                  </a:lnTo>
                  <a:lnTo>
                    <a:pt x="376" y="655"/>
                  </a:lnTo>
                  <a:lnTo>
                    <a:pt x="377" y="643"/>
                  </a:lnTo>
                  <a:lnTo>
                    <a:pt x="378" y="629"/>
                  </a:lnTo>
                  <a:lnTo>
                    <a:pt x="378" y="618"/>
                  </a:lnTo>
                  <a:lnTo>
                    <a:pt x="376" y="607"/>
                  </a:lnTo>
                  <a:lnTo>
                    <a:pt x="374" y="597"/>
                  </a:lnTo>
                  <a:lnTo>
                    <a:pt x="370" y="588"/>
                  </a:lnTo>
                  <a:lnTo>
                    <a:pt x="366" y="580"/>
                  </a:lnTo>
                  <a:lnTo>
                    <a:pt x="361" y="573"/>
                  </a:lnTo>
                  <a:lnTo>
                    <a:pt x="354" y="566"/>
                  </a:lnTo>
                  <a:lnTo>
                    <a:pt x="347" y="561"/>
                  </a:lnTo>
                  <a:lnTo>
                    <a:pt x="339" y="555"/>
                  </a:lnTo>
                  <a:lnTo>
                    <a:pt x="329" y="551"/>
                  </a:lnTo>
                  <a:lnTo>
                    <a:pt x="317" y="547"/>
                  </a:lnTo>
                  <a:lnTo>
                    <a:pt x="304" y="545"/>
                  </a:lnTo>
                  <a:lnTo>
                    <a:pt x="290" y="543"/>
                  </a:lnTo>
                  <a:lnTo>
                    <a:pt x="273" y="541"/>
                  </a:lnTo>
                  <a:lnTo>
                    <a:pt x="255" y="541"/>
                  </a:lnTo>
                  <a:lnTo>
                    <a:pt x="234" y="540"/>
                  </a:lnTo>
                  <a:lnTo>
                    <a:pt x="224" y="540"/>
                  </a:lnTo>
                  <a:lnTo>
                    <a:pt x="213" y="540"/>
                  </a:lnTo>
                  <a:lnTo>
                    <a:pt x="201" y="540"/>
                  </a:lnTo>
                  <a:lnTo>
                    <a:pt x="189" y="541"/>
                  </a:lnTo>
                  <a:lnTo>
                    <a:pt x="177" y="541"/>
                  </a:lnTo>
                  <a:lnTo>
                    <a:pt x="164" y="541"/>
                  </a:lnTo>
                  <a:lnTo>
                    <a:pt x="154" y="541"/>
                  </a:lnTo>
                  <a:lnTo>
                    <a:pt x="146" y="541"/>
                  </a:lnTo>
                  <a:lnTo>
                    <a:pt x="133" y="541"/>
                  </a:lnTo>
                  <a:lnTo>
                    <a:pt x="121" y="540"/>
                  </a:lnTo>
                  <a:lnTo>
                    <a:pt x="110" y="538"/>
                  </a:lnTo>
                  <a:lnTo>
                    <a:pt x="100" y="535"/>
                  </a:lnTo>
                  <a:lnTo>
                    <a:pt x="91" y="532"/>
                  </a:lnTo>
                  <a:lnTo>
                    <a:pt x="82" y="528"/>
                  </a:lnTo>
                  <a:lnTo>
                    <a:pt x="73" y="524"/>
                  </a:lnTo>
                  <a:lnTo>
                    <a:pt x="65" y="519"/>
                  </a:lnTo>
                  <a:lnTo>
                    <a:pt x="59" y="513"/>
                  </a:lnTo>
                  <a:lnTo>
                    <a:pt x="53" y="507"/>
                  </a:lnTo>
                  <a:lnTo>
                    <a:pt x="48" y="500"/>
                  </a:lnTo>
                  <a:lnTo>
                    <a:pt x="44" y="493"/>
                  </a:lnTo>
                  <a:lnTo>
                    <a:pt x="41" y="485"/>
                  </a:lnTo>
                  <a:lnTo>
                    <a:pt x="39" y="477"/>
                  </a:lnTo>
                  <a:lnTo>
                    <a:pt x="38" y="468"/>
                  </a:lnTo>
                  <a:lnTo>
                    <a:pt x="37" y="458"/>
                  </a:lnTo>
                  <a:lnTo>
                    <a:pt x="38" y="450"/>
                  </a:lnTo>
                  <a:lnTo>
                    <a:pt x="39" y="442"/>
                  </a:lnTo>
                  <a:lnTo>
                    <a:pt x="41" y="434"/>
                  </a:lnTo>
                  <a:lnTo>
                    <a:pt x="43" y="426"/>
                  </a:lnTo>
                  <a:lnTo>
                    <a:pt x="46" y="419"/>
                  </a:lnTo>
                  <a:lnTo>
                    <a:pt x="50" y="413"/>
                  </a:lnTo>
                  <a:lnTo>
                    <a:pt x="54" y="407"/>
                  </a:lnTo>
                  <a:lnTo>
                    <a:pt x="60" y="401"/>
                  </a:lnTo>
                  <a:lnTo>
                    <a:pt x="66" y="395"/>
                  </a:lnTo>
                  <a:lnTo>
                    <a:pt x="73" y="390"/>
                  </a:lnTo>
                  <a:lnTo>
                    <a:pt x="82" y="385"/>
                  </a:lnTo>
                  <a:lnTo>
                    <a:pt x="92" y="380"/>
                  </a:lnTo>
                  <a:lnTo>
                    <a:pt x="102" y="375"/>
                  </a:lnTo>
                  <a:lnTo>
                    <a:pt x="114" y="370"/>
                  </a:lnTo>
                  <a:lnTo>
                    <a:pt x="127" y="365"/>
                  </a:lnTo>
                  <a:lnTo>
                    <a:pt x="141" y="360"/>
                  </a:lnTo>
                  <a:lnTo>
                    <a:pt x="127" y="355"/>
                  </a:lnTo>
                  <a:lnTo>
                    <a:pt x="113" y="350"/>
                  </a:lnTo>
                  <a:lnTo>
                    <a:pt x="101" y="343"/>
                  </a:lnTo>
                  <a:lnTo>
                    <a:pt x="89" y="335"/>
                  </a:lnTo>
                  <a:lnTo>
                    <a:pt x="77" y="327"/>
                  </a:lnTo>
                  <a:lnTo>
                    <a:pt x="66" y="317"/>
                  </a:lnTo>
                  <a:lnTo>
                    <a:pt x="56" y="307"/>
                  </a:lnTo>
                  <a:lnTo>
                    <a:pt x="47" y="297"/>
                  </a:lnTo>
                  <a:lnTo>
                    <a:pt x="39" y="285"/>
                  </a:lnTo>
                  <a:lnTo>
                    <a:pt x="32" y="274"/>
                  </a:lnTo>
                  <a:lnTo>
                    <a:pt x="26" y="261"/>
                  </a:lnTo>
                  <a:lnTo>
                    <a:pt x="21" y="249"/>
                  </a:lnTo>
                  <a:lnTo>
                    <a:pt x="17" y="236"/>
                  </a:lnTo>
                  <a:lnTo>
                    <a:pt x="14" y="223"/>
                  </a:lnTo>
                  <a:lnTo>
                    <a:pt x="13" y="208"/>
                  </a:lnTo>
                  <a:lnTo>
                    <a:pt x="12" y="194"/>
                  </a:lnTo>
                  <a:lnTo>
                    <a:pt x="13" y="184"/>
                  </a:lnTo>
                  <a:lnTo>
                    <a:pt x="13" y="173"/>
                  </a:lnTo>
                  <a:lnTo>
                    <a:pt x="14" y="163"/>
                  </a:lnTo>
                  <a:lnTo>
                    <a:pt x="16" y="154"/>
                  </a:lnTo>
                  <a:lnTo>
                    <a:pt x="18" y="144"/>
                  </a:lnTo>
                  <a:lnTo>
                    <a:pt x="21" y="135"/>
                  </a:lnTo>
                  <a:lnTo>
                    <a:pt x="24" y="125"/>
                  </a:lnTo>
                  <a:lnTo>
                    <a:pt x="28" y="116"/>
                  </a:lnTo>
                  <a:lnTo>
                    <a:pt x="36" y="98"/>
                  </a:lnTo>
                  <a:lnTo>
                    <a:pt x="46" y="83"/>
                  </a:lnTo>
                  <a:lnTo>
                    <a:pt x="58" y="68"/>
                  </a:lnTo>
                  <a:lnTo>
                    <a:pt x="70" y="54"/>
                  </a:lnTo>
                  <a:lnTo>
                    <a:pt x="78" y="48"/>
                  </a:lnTo>
                  <a:lnTo>
                    <a:pt x="86" y="42"/>
                  </a:lnTo>
                  <a:lnTo>
                    <a:pt x="94" y="37"/>
                  </a:lnTo>
                  <a:lnTo>
                    <a:pt x="102" y="32"/>
                  </a:lnTo>
                  <a:lnTo>
                    <a:pt x="119" y="23"/>
                  </a:lnTo>
                  <a:lnTo>
                    <a:pt x="138" y="15"/>
                  </a:lnTo>
                  <a:lnTo>
                    <a:pt x="158" y="9"/>
                  </a:lnTo>
                  <a:lnTo>
                    <a:pt x="179" y="4"/>
                  </a:lnTo>
                  <a:lnTo>
                    <a:pt x="201" y="1"/>
                  </a:lnTo>
                  <a:lnTo>
                    <a:pt x="224" y="0"/>
                  </a:lnTo>
                  <a:lnTo>
                    <a:pt x="239" y="1"/>
                  </a:lnTo>
                  <a:lnTo>
                    <a:pt x="254" y="2"/>
                  </a:lnTo>
                  <a:lnTo>
                    <a:pt x="266" y="3"/>
                  </a:lnTo>
                  <a:lnTo>
                    <a:pt x="279" y="6"/>
                  </a:lnTo>
                  <a:lnTo>
                    <a:pt x="289" y="9"/>
                  </a:lnTo>
                  <a:lnTo>
                    <a:pt x="299" y="12"/>
                  </a:lnTo>
                  <a:lnTo>
                    <a:pt x="309" y="15"/>
                  </a:lnTo>
                  <a:lnTo>
                    <a:pt x="318" y="17"/>
                  </a:lnTo>
                  <a:lnTo>
                    <a:pt x="327" y="20"/>
                  </a:lnTo>
                  <a:lnTo>
                    <a:pt x="336" y="23"/>
                  </a:lnTo>
                  <a:lnTo>
                    <a:pt x="345" y="26"/>
                  </a:lnTo>
                  <a:lnTo>
                    <a:pt x="354" y="28"/>
                  </a:lnTo>
                  <a:lnTo>
                    <a:pt x="364" y="30"/>
                  </a:lnTo>
                  <a:lnTo>
                    <a:pt x="374" y="32"/>
                  </a:lnTo>
                  <a:lnTo>
                    <a:pt x="387" y="33"/>
                  </a:lnTo>
                  <a:lnTo>
                    <a:pt x="400" y="33"/>
                  </a:lnTo>
                  <a:lnTo>
                    <a:pt x="411" y="33"/>
                  </a:lnTo>
                  <a:lnTo>
                    <a:pt x="421" y="32"/>
                  </a:lnTo>
                  <a:lnTo>
                    <a:pt x="431" y="30"/>
                  </a:lnTo>
                  <a:lnTo>
                    <a:pt x="440" y="28"/>
                  </a:lnTo>
                  <a:lnTo>
                    <a:pt x="449" y="24"/>
                  </a:lnTo>
                  <a:lnTo>
                    <a:pt x="458" y="20"/>
                  </a:lnTo>
                  <a:lnTo>
                    <a:pt x="468" y="15"/>
                  </a:lnTo>
                  <a:lnTo>
                    <a:pt x="478" y="7"/>
                  </a:lnTo>
                  <a:lnTo>
                    <a:pt x="534" y="63"/>
                  </a:lnTo>
                  <a:close/>
                </a:path>
              </a:pathLst>
            </a:custGeom>
            <a:solidFill>
              <a:srgbClr val="C56767"/>
            </a:solidFill>
            <a:ln w="9525">
              <a:noFill/>
              <a:round/>
              <a:headEnd/>
              <a:tailEnd/>
            </a:ln>
          </p:spPr>
          <p:txBody>
            <a:bodyPr/>
            <a:lstStyle/>
            <a:p>
              <a:endParaRPr lang="en-US"/>
            </a:p>
          </p:txBody>
        </p:sp>
      </p:grpSp>
    </p:spTree>
  </p:cSld>
  <p:clrMap bg1="lt1" tx1="dk1" bg2="lt2" tx2="dk2" accent1="accent1" accent2="accent2" accent3="accent3" accent4="accent4" accent5="accent5" accent6="accent6" hlink="hlink" folHlink="folHlink"/>
  <p:sldLayoutIdLst>
    <p:sldLayoutId id="2147483753" r:id="rId1"/>
    <p:sldLayoutId id="2147483730" r:id="rId2"/>
    <p:sldLayoutId id="2147483729" r:id="rId3"/>
    <p:sldLayoutId id="2147483728" r:id="rId4"/>
    <p:sldLayoutId id="2147483727" r:id="rId5"/>
    <p:sldLayoutId id="2147483726" r:id="rId6"/>
    <p:sldLayoutId id="2147483725" r:id="rId7"/>
    <p:sldLayoutId id="2147483724" r:id="rId8"/>
    <p:sldLayoutId id="2147483723" r:id="rId9"/>
    <p:sldLayoutId id="2147483722" r:id="rId10"/>
    <p:sldLayoutId id="2147483721" r:id="rId11"/>
  </p:sldLayoutIdLst>
  <p:txStyles>
    <p:titleStyle>
      <a:lvl1pPr algn="ctr" rtl="0" eaLnBrk="0" fontAlgn="base" hangingPunct="0">
        <a:spcBef>
          <a:spcPct val="0"/>
        </a:spcBef>
        <a:spcAft>
          <a:spcPct val="0"/>
        </a:spcAft>
        <a:defRPr sz="4400">
          <a:solidFill>
            <a:srgbClr val="990000"/>
          </a:solidFill>
          <a:latin typeface="+mj-lt"/>
          <a:ea typeface="+mj-ea"/>
          <a:cs typeface="ＭＳ Ｐゴシック" charset="0"/>
        </a:defRPr>
      </a:lvl1pPr>
      <a:lvl2pPr algn="ctr" rtl="0" eaLnBrk="0" fontAlgn="base" hangingPunct="0">
        <a:spcBef>
          <a:spcPct val="0"/>
        </a:spcBef>
        <a:spcAft>
          <a:spcPct val="0"/>
        </a:spcAft>
        <a:defRPr sz="4400">
          <a:solidFill>
            <a:srgbClr val="990000"/>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rgbClr val="990000"/>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rgbClr val="990000"/>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rgbClr val="990000"/>
          </a:solidFill>
          <a:latin typeface="Arial" charset="0"/>
          <a:ea typeface="ＭＳ Ｐゴシック" charset="0"/>
          <a:cs typeface="ＭＳ Ｐゴシック" charset="0"/>
        </a:defRPr>
      </a:lvl5pPr>
      <a:lvl6pPr marL="457200" algn="ctr" rtl="0" fontAlgn="base">
        <a:spcBef>
          <a:spcPct val="0"/>
        </a:spcBef>
        <a:spcAft>
          <a:spcPct val="0"/>
        </a:spcAft>
        <a:defRPr sz="4400">
          <a:solidFill>
            <a:srgbClr val="990000"/>
          </a:solidFill>
          <a:latin typeface="Arial" charset="0"/>
          <a:ea typeface="ＭＳ Ｐゴシック" charset="0"/>
        </a:defRPr>
      </a:lvl6pPr>
      <a:lvl7pPr marL="914400" algn="ctr" rtl="0" fontAlgn="base">
        <a:spcBef>
          <a:spcPct val="0"/>
        </a:spcBef>
        <a:spcAft>
          <a:spcPct val="0"/>
        </a:spcAft>
        <a:defRPr sz="4400">
          <a:solidFill>
            <a:srgbClr val="990000"/>
          </a:solidFill>
          <a:latin typeface="Arial" charset="0"/>
          <a:ea typeface="ＭＳ Ｐゴシック" charset="0"/>
        </a:defRPr>
      </a:lvl7pPr>
      <a:lvl8pPr marL="1371600" algn="ctr" rtl="0" fontAlgn="base">
        <a:spcBef>
          <a:spcPct val="0"/>
        </a:spcBef>
        <a:spcAft>
          <a:spcPct val="0"/>
        </a:spcAft>
        <a:defRPr sz="4400">
          <a:solidFill>
            <a:srgbClr val="990000"/>
          </a:solidFill>
          <a:latin typeface="Arial" charset="0"/>
          <a:ea typeface="ＭＳ Ｐゴシック" charset="0"/>
        </a:defRPr>
      </a:lvl8pPr>
      <a:lvl9pPr marL="1828800" algn="ctr" rtl="0" fontAlgn="base">
        <a:spcBef>
          <a:spcPct val="0"/>
        </a:spcBef>
        <a:spcAft>
          <a:spcPct val="0"/>
        </a:spcAft>
        <a:defRPr sz="4400">
          <a:solidFill>
            <a:srgbClr val="990000"/>
          </a:solidFill>
          <a:latin typeface="Arial" charset="0"/>
          <a:ea typeface="ＭＳ Ｐゴシック" charset="0"/>
        </a:defRPr>
      </a:lvl9pPr>
    </p:titleStyle>
    <p:bodyStyle>
      <a:lvl1pPr marL="342900" indent="-342900" algn="l" rtl="0" eaLnBrk="0" fontAlgn="base" hangingPunct="0">
        <a:spcBef>
          <a:spcPct val="20000"/>
        </a:spcBef>
        <a:spcAft>
          <a:spcPct val="0"/>
        </a:spcAft>
        <a:buChar char="•"/>
        <a:defRPr sz="3200">
          <a:solidFill>
            <a:srgbClr val="990000"/>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rgbClr val="990000"/>
          </a:solidFill>
          <a:latin typeface="+mn-lt"/>
          <a:ea typeface="+mn-ea"/>
        </a:defRPr>
      </a:lvl2pPr>
      <a:lvl3pPr marL="1143000" indent="-228600" algn="l" rtl="0" eaLnBrk="0" fontAlgn="base" hangingPunct="0">
        <a:spcBef>
          <a:spcPct val="20000"/>
        </a:spcBef>
        <a:spcAft>
          <a:spcPct val="0"/>
        </a:spcAft>
        <a:buChar char="•"/>
        <a:defRPr sz="2400">
          <a:solidFill>
            <a:srgbClr val="990000"/>
          </a:solidFill>
          <a:latin typeface="+mn-lt"/>
          <a:ea typeface="+mn-ea"/>
        </a:defRPr>
      </a:lvl3pPr>
      <a:lvl4pPr marL="1600200" indent="-228600" algn="l" rtl="0" eaLnBrk="0" fontAlgn="base" hangingPunct="0">
        <a:spcBef>
          <a:spcPct val="20000"/>
        </a:spcBef>
        <a:spcAft>
          <a:spcPct val="0"/>
        </a:spcAft>
        <a:buChar char="–"/>
        <a:defRPr sz="2000">
          <a:solidFill>
            <a:srgbClr val="990000"/>
          </a:solidFill>
          <a:latin typeface="+mn-lt"/>
          <a:ea typeface="+mn-ea"/>
        </a:defRPr>
      </a:lvl4pPr>
      <a:lvl5pPr marL="2057400" indent="-228600" algn="l" rtl="0" eaLnBrk="0" fontAlgn="base" hangingPunct="0">
        <a:spcBef>
          <a:spcPct val="20000"/>
        </a:spcBef>
        <a:spcAft>
          <a:spcPct val="0"/>
        </a:spcAft>
        <a:buChar char="»"/>
        <a:defRPr sz="2000">
          <a:solidFill>
            <a:srgbClr val="990000"/>
          </a:solidFill>
          <a:latin typeface="+mn-lt"/>
          <a:ea typeface="+mn-ea"/>
        </a:defRPr>
      </a:lvl5pPr>
      <a:lvl6pPr marL="2514600" indent="-228600" algn="l" rtl="0" fontAlgn="base">
        <a:spcBef>
          <a:spcPct val="20000"/>
        </a:spcBef>
        <a:spcAft>
          <a:spcPct val="0"/>
        </a:spcAft>
        <a:buChar char="»"/>
        <a:defRPr sz="2000">
          <a:solidFill>
            <a:srgbClr val="990000"/>
          </a:solidFill>
          <a:latin typeface="+mn-lt"/>
          <a:ea typeface="+mn-ea"/>
        </a:defRPr>
      </a:lvl6pPr>
      <a:lvl7pPr marL="2971800" indent="-228600" algn="l" rtl="0" fontAlgn="base">
        <a:spcBef>
          <a:spcPct val="20000"/>
        </a:spcBef>
        <a:spcAft>
          <a:spcPct val="0"/>
        </a:spcAft>
        <a:buChar char="»"/>
        <a:defRPr sz="2000">
          <a:solidFill>
            <a:srgbClr val="990000"/>
          </a:solidFill>
          <a:latin typeface="+mn-lt"/>
          <a:ea typeface="+mn-ea"/>
        </a:defRPr>
      </a:lvl7pPr>
      <a:lvl8pPr marL="3429000" indent="-228600" algn="l" rtl="0" fontAlgn="base">
        <a:spcBef>
          <a:spcPct val="20000"/>
        </a:spcBef>
        <a:spcAft>
          <a:spcPct val="0"/>
        </a:spcAft>
        <a:buChar char="»"/>
        <a:defRPr sz="2000">
          <a:solidFill>
            <a:srgbClr val="990000"/>
          </a:solidFill>
          <a:latin typeface="+mn-lt"/>
          <a:ea typeface="+mn-ea"/>
        </a:defRPr>
      </a:lvl8pPr>
      <a:lvl9pPr marL="3886200" indent="-228600" algn="l" rtl="0" fontAlgn="base">
        <a:spcBef>
          <a:spcPct val="20000"/>
        </a:spcBef>
        <a:spcAft>
          <a:spcPct val="0"/>
        </a:spcAft>
        <a:buChar char="»"/>
        <a:defRPr sz="2000">
          <a:solidFill>
            <a:srgbClr val="990000"/>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3314" name="Group 56"/>
          <p:cNvGrpSpPr>
            <a:grpSpLocks/>
          </p:cNvGrpSpPr>
          <p:nvPr/>
        </p:nvGrpSpPr>
        <p:grpSpPr bwMode="auto">
          <a:xfrm>
            <a:off x="685800" y="109538"/>
            <a:ext cx="8458200" cy="447675"/>
            <a:chOff x="432" y="69"/>
            <a:chExt cx="5328" cy="282"/>
          </a:xfrm>
        </p:grpSpPr>
        <p:sp>
          <p:nvSpPr>
            <p:cNvPr id="490505" name="Freeform 9"/>
            <p:cNvSpPr>
              <a:spLocks/>
            </p:cNvSpPr>
            <p:nvPr/>
          </p:nvSpPr>
          <p:spPr bwMode="auto">
            <a:xfrm>
              <a:off x="530" y="69"/>
              <a:ext cx="282" cy="282"/>
            </a:xfrm>
            <a:custGeom>
              <a:avLst/>
              <a:gdLst>
                <a:gd name="T0" fmla="*/ 241 w 9111"/>
                <a:gd name="T1" fmla="*/ 365 h 9111"/>
                <a:gd name="T2" fmla="*/ 241 w 9111"/>
                <a:gd name="T3" fmla="*/ 564 h 9111"/>
                <a:gd name="T4" fmla="*/ 41 w 9111"/>
                <a:gd name="T5" fmla="*/ 564 h 9111"/>
                <a:gd name="T6" fmla="*/ 41 w 9111"/>
                <a:gd name="T7" fmla="*/ 365 h 9111"/>
                <a:gd name="T8" fmla="*/ 241 w 9111"/>
                <a:gd name="T9" fmla="*/ 365 h 9111"/>
                <a:gd name="T10" fmla="*/ 241 w 9111"/>
                <a:gd name="T11" fmla="*/ 365 h 91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111" h="9111">
                  <a:moveTo>
                    <a:pt x="7777" y="1334"/>
                  </a:moveTo>
                  <a:cubicBezTo>
                    <a:pt x="9556" y="3113"/>
                    <a:pt x="9556" y="5998"/>
                    <a:pt x="7777" y="7777"/>
                  </a:cubicBezTo>
                  <a:cubicBezTo>
                    <a:pt x="5998" y="9556"/>
                    <a:pt x="3113" y="9556"/>
                    <a:pt x="1334" y="7777"/>
                  </a:cubicBezTo>
                  <a:cubicBezTo>
                    <a:pt x="-445" y="5998"/>
                    <a:pt x="-445" y="3113"/>
                    <a:pt x="1334" y="1334"/>
                  </a:cubicBezTo>
                  <a:cubicBezTo>
                    <a:pt x="3113" y="-445"/>
                    <a:pt x="5998" y="-445"/>
                    <a:pt x="7777" y="1334"/>
                  </a:cubicBezTo>
                  <a:close/>
                  <a:moveTo>
                    <a:pt x="7777" y="1334"/>
                  </a:moveTo>
                </a:path>
              </a:pathLst>
            </a:custGeom>
            <a:noFill/>
            <a:ln w="19050" cmpd="sng">
              <a:solidFill>
                <a:srgbClr val="990000"/>
              </a:solidFill>
              <a:prstDash val="solid"/>
              <a:round/>
              <a:headEnd/>
              <a:tailEnd/>
            </a:ln>
            <a:effectLst/>
          </p:spPr>
          <p:txBody>
            <a:bodyPr/>
            <a:lstStyle/>
            <a:p>
              <a:endParaRPr lang="en-US"/>
            </a:p>
          </p:txBody>
        </p:sp>
        <p:sp>
          <p:nvSpPr>
            <p:cNvPr id="490506" name="Freeform 10"/>
            <p:cNvSpPr>
              <a:spLocks/>
            </p:cNvSpPr>
            <p:nvPr/>
          </p:nvSpPr>
          <p:spPr bwMode="auto">
            <a:xfrm>
              <a:off x="853" y="140"/>
              <a:ext cx="211" cy="211"/>
            </a:xfrm>
            <a:custGeom>
              <a:avLst/>
              <a:gdLst>
                <a:gd name="T0" fmla="*/ 180 w 9111"/>
                <a:gd name="T1" fmla="*/ 273 h 9111"/>
                <a:gd name="T2" fmla="*/ 180 w 9111"/>
                <a:gd name="T3" fmla="*/ 422 h 9111"/>
                <a:gd name="T4" fmla="*/ 31 w 9111"/>
                <a:gd name="T5" fmla="*/ 422 h 9111"/>
                <a:gd name="T6" fmla="*/ 31 w 9111"/>
                <a:gd name="T7" fmla="*/ 273 h 9111"/>
                <a:gd name="T8" fmla="*/ 180 w 9111"/>
                <a:gd name="T9" fmla="*/ 273 h 9111"/>
                <a:gd name="T10" fmla="*/ 180 w 9111"/>
                <a:gd name="T11" fmla="*/ 273 h 91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111" h="9111">
                  <a:moveTo>
                    <a:pt x="7777" y="1334"/>
                  </a:moveTo>
                  <a:cubicBezTo>
                    <a:pt x="9556" y="3113"/>
                    <a:pt x="9556" y="5998"/>
                    <a:pt x="7777" y="7777"/>
                  </a:cubicBezTo>
                  <a:cubicBezTo>
                    <a:pt x="5998" y="9556"/>
                    <a:pt x="3113" y="9556"/>
                    <a:pt x="1334" y="7777"/>
                  </a:cubicBezTo>
                  <a:cubicBezTo>
                    <a:pt x="-445" y="5998"/>
                    <a:pt x="-445" y="3113"/>
                    <a:pt x="1334" y="1334"/>
                  </a:cubicBezTo>
                  <a:cubicBezTo>
                    <a:pt x="3113" y="-445"/>
                    <a:pt x="5998" y="-445"/>
                    <a:pt x="7777" y="1334"/>
                  </a:cubicBezTo>
                  <a:close/>
                  <a:moveTo>
                    <a:pt x="7777" y="1334"/>
                  </a:moveTo>
                </a:path>
              </a:pathLst>
            </a:custGeom>
            <a:noFill/>
            <a:ln w="19050" cmpd="sng">
              <a:solidFill>
                <a:srgbClr val="990000"/>
              </a:solidFill>
              <a:prstDash val="solid"/>
              <a:round/>
              <a:headEnd/>
              <a:tailEnd/>
            </a:ln>
            <a:effectLst/>
          </p:spPr>
          <p:txBody>
            <a:bodyPr/>
            <a:lstStyle/>
            <a:p>
              <a:endParaRPr lang="en-US"/>
            </a:p>
          </p:txBody>
        </p:sp>
        <p:grpSp>
          <p:nvGrpSpPr>
            <p:cNvPr id="13322" name="Group 11"/>
            <p:cNvGrpSpPr>
              <a:grpSpLocks/>
            </p:cNvGrpSpPr>
            <p:nvPr/>
          </p:nvGrpSpPr>
          <p:grpSpPr bwMode="auto">
            <a:xfrm>
              <a:off x="432" y="305"/>
              <a:ext cx="5328" cy="0"/>
              <a:chOff x="432" y="303"/>
              <a:chExt cx="5328" cy="0"/>
            </a:xfrm>
          </p:grpSpPr>
          <p:sp>
            <p:nvSpPr>
              <p:cNvPr id="490508" name="Line 12"/>
              <p:cNvSpPr>
                <a:spLocks noChangeShapeType="1"/>
              </p:cNvSpPr>
              <p:nvPr/>
            </p:nvSpPr>
            <p:spPr bwMode="auto">
              <a:xfrm>
                <a:off x="432" y="303"/>
                <a:ext cx="96" cy="0"/>
              </a:xfrm>
              <a:prstGeom prst="line">
                <a:avLst/>
              </a:prstGeom>
              <a:noFill/>
              <a:ln w="12700">
                <a:solidFill>
                  <a:srgbClr val="99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de-DE">
                  <a:latin typeface="Times" charset="0"/>
                  <a:ea typeface="ＭＳ Ｐゴシック" charset="0"/>
                </a:endParaRPr>
              </a:p>
            </p:txBody>
          </p:sp>
          <p:sp>
            <p:nvSpPr>
              <p:cNvPr id="490509" name="Line 13"/>
              <p:cNvSpPr>
                <a:spLocks noChangeShapeType="1"/>
              </p:cNvSpPr>
              <p:nvPr/>
            </p:nvSpPr>
            <p:spPr bwMode="auto">
              <a:xfrm>
                <a:off x="1080" y="303"/>
                <a:ext cx="4680" cy="0"/>
              </a:xfrm>
              <a:prstGeom prst="line">
                <a:avLst/>
              </a:prstGeom>
              <a:noFill/>
              <a:ln w="12700">
                <a:solidFill>
                  <a:srgbClr val="99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de-DE">
                  <a:latin typeface="Times" charset="0"/>
                  <a:ea typeface="ＭＳ Ｐゴシック" charset="0"/>
                </a:endParaRPr>
              </a:p>
            </p:txBody>
          </p:sp>
        </p:grpSp>
      </p:grpSp>
      <p:sp>
        <p:nvSpPr>
          <p:cNvPr id="490556" name="Rectangle 60"/>
          <p:cNvSpPr>
            <a:spLocks noGrp="1" noChangeArrowheads="1"/>
          </p:cNvSpPr>
          <p:nvPr>
            <p:ph type="title"/>
          </p:nvPr>
        </p:nvSpPr>
        <p:spPr bwMode="auto">
          <a:xfrm>
            <a:off x="669925" y="595313"/>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de-DE"/>
              <a:t>Titelmasterformat durch Klicken bearbeiten</a:t>
            </a:r>
          </a:p>
        </p:txBody>
      </p:sp>
      <p:sp>
        <p:nvSpPr>
          <p:cNvPr id="490557" name="Rectangle 61"/>
          <p:cNvSpPr>
            <a:spLocks noGrp="1" noChangeArrowheads="1"/>
          </p:cNvSpPr>
          <p:nvPr>
            <p:ph type="body" idx="1"/>
          </p:nvPr>
        </p:nvSpPr>
        <p:spPr bwMode="auto">
          <a:xfrm>
            <a:off x="669925" y="1844675"/>
            <a:ext cx="8229600" cy="4394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490558" name="Rectangle 62"/>
          <p:cNvSpPr>
            <a:spLocks noGrp="1" noChangeArrowheads="1"/>
          </p:cNvSpPr>
          <p:nvPr>
            <p:ph type="dt" sz="half" idx="2"/>
          </p:nvPr>
        </p:nvSpPr>
        <p:spPr bwMode="auto">
          <a:xfrm>
            <a:off x="669925" y="6423025"/>
            <a:ext cx="2133600" cy="393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solidFill>
                  <a:srgbClr val="990000"/>
                </a:solidFill>
                <a:latin typeface="+mn-lt"/>
                <a:ea typeface="ＭＳ Ｐゴシック" charset="0"/>
                <a:cs typeface="+mn-cs"/>
              </a:defRPr>
            </a:lvl1pPr>
          </a:lstStyle>
          <a:p>
            <a:pPr>
              <a:defRPr/>
            </a:pPr>
            <a:endParaRPr lang="de-DE"/>
          </a:p>
        </p:txBody>
      </p:sp>
      <p:sp>
        <p:nvSpPr>
          <p:cNvPr id="490559" name="Rectangle 63"/>
          <p:cNvSpPr>
            <a:spLocks noGrp="1" noChangeArrowheads="1"/>
          </p:cNvSpPr>
          <p:nvPr>
            <p:ph type="ftr" sz="quarter" idx="3"/>
          </p:nvPr>
        </p:nvSpPr>
        <p:spPr bwMode="auto">
          <a:xfrm>
            <a:off x="3336925" y="6423025"/>
            <a:ext cx="2895600" cy="393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solidFill>
                  <a:srgbClr val="990000"/>
                </a:solidFill>
                <a:latin typeface="+mn-lt"/>
                <a:ea typeface="ＭＳ Ｐゴシック" charset="0"/>
                <a:cs typeface="+mn-cs"/>
              </a:defRPr>
            </a:lvl1pPr>
          </a:lstStyle>
          <a:p>
            <a:pPr>
              <a:defRPr/>
            </a:pPr>
            <a:endParaRPr lang="de-DE"/>
          </a:p>
        </p:txBody>
      </p:sp>
      <p:sp>
        <p:nvSpPr>
          <p:cNvPr id="490560" name="Rectangle 64"/>
          <p:cNvSpPr>
            <a:spLocks noGrp="1" noChangeArrowheads="1"/>
          </p:cNvSpPr>
          <p:nvPr>
            <p:ph type="sldNum" sz="quarter" idx="4"/>
          </p:nvPr>
        </p:nvSpPr>
        <p:spPr bwMode="auto">
          <a:xfrm>
            <a:off x="6765925" y="6423025"/>
            <a:ext cx="2133600" cy="393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solidFill>
                  <a:srgbClr val="990000"/>
                </a:solidFill>
                <a:latin typeface="Arial" pitchFamily="34" charset="0"/>
              </a:defRPr>
            </a:lvl1pPr>
          </a:lstStyle>
          <a:p>
            <a:fld id="{7183251F-7078-4C33-8664-602359E1D71E}" type="slidenum">
              <a:rPr lang="de-DE"/>
              <a:pPr/>
              <a:t>‹#›</a:t>
            </a:fld>
            <a:endParaRPr lang="de-DE"/>
          </a:p>
        </p:txBody>
      </p:sp>
    </p:spTree>
  </p:cSld>
  <p:clrMap bg1="lt1" tx1="dk1" bg2="lt2" tx2="dk2" accent1="accent1" accent2="accent2" accent3="accent3" accent4="accent4" accent5="accent5" accent6="accent6" hlink="hlink" folHlink="folHlink"/>
  <p:sldLayoutIdLst>
    <p:sldLayoutId id="2147483741" r:id="rId1"/>
    <p:sldLayoutId id="2147483740" r:id="rId2"/>
    <p:sldLayoutId id="2147483739" r:id="rId3"/>
    <p:sldLayoutId id="2147483738" r:id="rId4"/>
    <p:sldLayoutId id="2147483737" r:id="rId5"/>
    <p:sldLayoutId id="2147483736" r:id="rId6"/>
    <p:sldLayoutId id="2147483735" r:id="rId7"/>
    <p:sldLayoutId id="2147483734" r:id="rId8"/>
    <p:sldLayoutId id="2147483733" r:id="rId9"/>
    <p:sldLayoutId id="2147483732" r:id="rId10"/>
    <p:sldLayoutId id="2147483731" r:id="rId11"/>
  </p:sldLayoutIdLst>
  <p:txStyles>
    <p:titleStyle>
      <a:lvl1pPr algn="ctr" rtl="0" eaLnBrk="0" fontAlgn="base" hangingPunct="0">
        <a:spcBef>
          <a:spcPct val="0"/>
        </a:spcBef>
        <a:spcAft>
          <a:spcPct val="0"/>
        </a:spcAft>
        <a:defRPr sz="4400">
          <a:solidFill>
            <a:srgbClr val="990000"/>
          </a:solidFill>
          <a:latin typeface="+mj-lt"/>
          <a:ea typeface="+mj-ea"/>
          <a:cs typeface="ＭＳ Ｐゴシック" charset="0"/>
        </a:defRPr>
      </a:lvl1pPr>
      <a:lvl2pPr algn="ctr" rtl="0" eaLnBrk="0" fontAlgn="base" hangingPunct="0">
        <a:spcBef>
          <a:spcPct val="0"/>
        </a:spcBef>
        <a:spcAft>
          <a:spcPct val="0"/>
        </a:spcAft>
        <a:defRPr sz="4400">
          <a:solidFill>
            <a:srgbClr val="990000"/>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rgbClr val="990000"/>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rgbClr val="990000"/>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rgbClr val="990000"/>
          </a:solidFill>
          <a:latin typeface="Arial" charset="0"/>
          <a:ea typeface="ＭＳ Ｐゴシック" charset="0"/>
          <a:cs typeface="ＭＳ Ｐゴシック" charset="0"/>
        </a:defRPr>
      </a:lvl5pPr>
      <a:lvl6pPr marL="457200" algn="ctr" rtl="0" fontAlgn="base">
        <a:spcBef>
          <a:spcPct val="0"/>
        </a:spcBef>
        <a:spcAft>
          <a:spcPct val="0"/>
        </a:spcAft>
        <a:defRPr sz="4400">
          <a:solidFill>
            <a:srgbClr val="990000"/>
          </a:solidFill>
          <a:latin typeface="Arial" charset="0"/>
          <a:ea typeface="ＭＳ Ｐゴシック" charset="0"/>
        </a:defRPr>
      </a:lvl6pPr>
      <a:lvl7pPr marL="914400" algn="ctr" rtl="0" fontAlgn="base">
        <a:spcBef>
          <a:spcPct val="0"/>
        </a:spcBef>
        <a:spcAft>
          <a:spcPct val="0"/>
        </a:spcAft>
        <a:defRPr sz="4400">
          <a:solidFill>
            <a:srgbClr val="990000"/>
          </a:solidFill>
          <a:latin typeface="Arial" charset="0"/>
          <a:ea typeface="ＭＳ Ｐゴシック" charset="0"/>
        </a:defRPr>
      </a:lvl7pPr>
      <a:lvl8pPr marL="1371600" algn="ctr" rtl="0" fontAlgn="base">
        <a:spcBef>
          <a:spcPct val="0"/>
        </a:spcBef>
        <a:spcAft>
          <a:spcPct val="0"/>
        </a:spcAft>
        <a:defRPr sz="4400">
          <a:solidFill>
            <a:srgbClr val="990000"/>
          </a:solidFill>
          <a:latin typeface="Arial" charset="0"/>
          <a:ea typeface="ＭＳ Ｐゴシック" charset="0"/>
        </a:defRPr>
      </a:lvl8pPr>
      <a:lvl9pPr marL="1828800" algn="ctr" rtl="0" fontAlgn="base">
        <a:spcBef>
          <a:spcPct val="0"/>
        </a:spcBef>
        <a:spcAft>
          <a:spcPct val="0"/>
        </a:spcAft>
        <a:defRPr sz="4400">
          <a:solidFill>
            <a:srgbClr val="990000"/>
          </a:solidFill>
          <a:latin typeface="Arial" charset="0"/>
          <a:ea typeface="ＭＳ Ｐゴシック" charset="0"/>
        </a:defRPr>
      </a:lvl9pPr>
    </p:titleStyle>
    <p:bodyStyle>
      <a:lvl1pPr marL="342900" indent="-342900" algn="l" rtl="0" eaLnBrk="0" fontAlgn="base" hangingPunct="0">
        <a:spcBef>
          <a:spcPct val="20000"/>
        </a:spcBef>
        <a:spcAft>
          <a:spcPct val="0"/>
        </a:spcAft>
        <a:buChar char="•"/>
        <a:defRPr sz="3200">
          <a:solidFill>
            <a:srgbClr val="990000"/>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rgbClr val="990000"/>
          </a:solidFill>
          <a:latin typeface="+mn-lt"/>
          <a:ea typeface="+mn-ea"/>
        </a:defRPr>
      </a:lvl2pPr>
      <a:lvl3pPr marL="1143000" indent="-228600" algn="l" rtl="0" eaLnBrk="0" fontAlgn="base" hangingPunct="0">
        <a:spcBef>
          <a:spcPct val="20000"/>
        </a:spcBef>
        <a:spcAft>
          <a:spcPct val="0"/>
        </a:spcAft>
        <a:buChar char="•"/>
        <a:defRPr sz="2400">
          <a:solidFill>
            <a:srgbClr val="990000"/>
          </a:solidFill>
          <a:latin typeface="+mn-lt"/>
          <a:ea typeface="+mn-ea"/>
        </a:defRPr>
      </a:lvl3pPr>
      <a:lvl4pPr marL="1600200" indent="-228600" algn="l" rtl="0" eaLnBrk="0" fontAlgn="base" hangingPunct="0">
        <a:spcBef>
          <a:spcPct val="20000"/>
        </a:spcBef>
        <a:spcAft>
          <a:spcPct val="0"/>
        </a:spcAft>
        <a:buChar char="–"/>
        <a:defRPr sz="2000">
          <a:solidFill>
            <a:srgbClr val="990000"/>
          </a:solidFill>
          <a:latin typeface="+mn-lt"/>
          <a:ea typeface="+mn-ea"/>
        </a:defRPr>
      </a:lvl4pPr>
      <a:lvl5pPr marL="2057400" indent="-228600" algn="l" rtl="0" eaLnBrk="0" fontAlgn="base" hangingPunct="0">
        <a:spcBef>
          <a:spcPct val="20000"/>
        </a:spcBef>
        <a:spcAft>
          <a:spcPct val="0"/>
        </a:spcAft>
        <a:buChar char="»"/>
        <a:defRPr sz="2000">
          <a:solidFill>
            <a:srgbClr val="990000"/>
          </a:solidFill>
          <a:latin typeface="+mn-lt"/>
          <a:ea typeface="+mn-ea"/>
        </a:defRPr>
      </a:lvl5pPr>
      <a:lvl6pPr marL="2514600" indent="-228600" algn="l" rtl="0" fontAlgn="base">
        <a:spcBef>
          <a:spcPct val="20000"/>
        </a:spcBef>
        <a:spcAft>
          <a:spcPct val="0"/>
        </a:spcAft>
        <a:buChar char="»"/>
        <a:defRPr sz="2000">
          <a:solidFill>
            <a:srgbClr val="990000"/>
          </a:solidFill>
          <a:latin typeface="+mn-lt"/>
          <a:ea typeface="+mn-ea"/>
        </a:defRPr>
      </a:lvl6pPr>
      <a:lvl7pPr marL="2971800" indent="-228600" algn="l" rtl="0" fontAlgn="base">
        <a:spcBef>
          <a:spcPct val="20000"/>
        </a:spcBef>
        <a:spcAft>
          <a:spcPct val="0"/>
        </a:spcAft>
        <a:buChar char="»"/>
        <a:defRPr sz="2000">
          <a:solidFill>
            <a:srgbClr val="990000"/>
          </a:solidFill>
          <a:latin typeface="+mn-lt"/>
          <a:ea typeface="+mn-ea"/>
        </a:defRPr>
      </a:lvl7pPr>
      <a:lvl8pPr marL="3429000" indent="-228600" algn="l" rtl="0" fontAlgn="base">
        <a:spcBef>
          <a:spcPct val="20000"/>
        </a:spcBef>
        <a:spcAft>
          <a:spcPct val="0"/>
        </a:spcAft>
        <a:buChar char="»"/>
        <a:defRPr sz="2000">
          <a:solidFill>
            <a:srgbClr val="990000"/>
          </a:solidFill>
          <a:latin typeface="+mn-lt"/>
          <a:ea typeface="+mn-ea"/>
        </a:defRPr>
      </a:lvl8pPr>
      <a:lvl9pPr marL="3886200" indent="-228600" algn="l" rtl="0" fontAlgn="base">
        <a:spcBef>
          <a:spcPct val="20000"/>
        </a:spcBef>
        <a:spcAft>
          <a:spcPct val="0"/>
        </a:spcAft>
        <a:buChar char="»"/>
        <a:defRPr sz="2000">
          <a:solidFill>
            <a:srgbClr val="990000"/>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15791" name="Rectangle 47"/>
          <p:cNvSpPr>
            <a:spLocks noGrp="1" noChangeArrowheads="1"/>
          </p:cNvSpPr>
          <p:nvPr>
            <p:ph type="title"/>
          </p:nvPr>
        </p:nvSpPr>
        <p:spPr bwMode="auto">
          <a:xfrm>
            <a:off x="669925" y="595313"/>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de-DE"/>
              <a:t>Titelmasterformat durch Klicken bearbeiten</a:t>
            </a:r>
          </a:p>
        </p:txBody>
      </p:sp>
      <p:sp>
        <p:nvSpPr>
          <p:cNvPr id="415792" name="Rectangle 48"/>
          <p:cNvSpPr>
            <a:spLocks noGrp="1" noChangeArrowheads="1"/>
          </p:cNvSpPr>
          <p:nvPr>
            <p:ph type="body" idx="1"/>
          </p:nvPr>
        </p:nvSpPr>
        <p:spPr bwMode="auto">
          <a:xfrm>
            <a:off x="669925" y="1844675"/>
            <a:ext cx="8229600" cy="4394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415793" name="Rectangle 49"/>
          <p:cNvSpPr>
            <a:spLocks noGrp="1" noChangeArrowheads="1"/>
          </p:cNvSpPr>
          <p:nvPr>
            <p:ph type="dt" sz="half" idx="2"/>
          </p:nvPr>
        </p:nvSpPr>
        <p:spPr bwMode="auto">
          <a:xfrm>
            <a:off x="669925" y="6423025"/>
            <a:ext cx="2133600" cy="393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solidFill>
                  <a:srgbClr val="990000"/>
                </a:solidFill>
                <a:latin typeface="+mn-lt"/>
                <a:ea typeface="ＭＳ Ｐゴシック" charset="0"/>
                <a:cs typeface="+mn-cs"/>
              </a:defRPr>
            </a:lvl1pPr>
          </a:lstStyle>
          <a:p>
            <a:pPr>
              <a:defRPr/>
            </a:pPr>
            <a:endParaRPr lang="de-DE"/>
          </a:p>
        </p:txBody>
      </p:sp>
      <p:sp>
        <p:nvSpPr>
          <p:cNvPr id="415794" name="Rectangle 50"/>
          <p:cNvSpPr>
            <a:spLocks noGrp="1" noChangeArrowheads="1"/>
          </p:cNvSpPr>
          <p:nvPr>
            <p:ph type="ftr" sz="quarter" idx="3"/>
          </p:nvPr>
        </p:nvSpPr>
        <p:spPr bwMode="auto">
          <a:xfrm>
            <a:off x="3336925" y="6423025"/>
            <a:ext cx="2895600" cy="393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solidFill>
                  <a:srgbClr val="990000"/>
                </a:solidFill>
                <a:latin typeface="+mn-lt"/>
                <a:ea typeface="ＭＳ Ｐゴシック" charset="0"/>
                <a:cs typeface="+mn-cs"/>
              </a:defRPr>
            </a:lvl1pPr>
          </a:lstStyle>
          <a:p>
            <a:pPr>
              <a:defRPr/>
            </a:pPr>
            <a:endParaRPr lang="de-DE"/>
          </a:p>
        </p:txBody>
      </p:sp>
      <p:sp>
        <p:nvSpPr>
          <p:cNvPr id="415795" name="Rectangle 51"/>
          <p:cNvSpPr>
            <a:spLocks noGrp="1" noChangeArrowheads="1"/>
          </p:cNvSpPr>
          <p:nvPr>
            <p:ph type="sldNum" sz="quarter" idx="4"/>
          </p:nvPr>
        </p:nvSpPr>
        <p:spPr bwMode="auto">
          <a:xfrm>
            <a:off x="6765925" y="6423025"/>
            <a:ext cx="2133600" cy="393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solidFill>
                  <a:srgbClr val="990000"/>
                </a:solidFill>
                <a:latin typeface="Arial" pitchFamily="34" charset="0"/>
              </a:defRPr>
            </a:lvl1pPr>
          </a:lstStyle>
          <a:p>
            <a:fld id="{0670AF07-DAD2-4639-8A14-11065314A44E}" type="slidenum">
              <a:rPr lang="de-DE"/>
              <a:pPr/>
              <a:t>‹#›</a:t>
            </a:fld>
            <a:endParaRPr lang="de-DE"/>
          </a:p>
        </p:txBody>
      </p:sp>
      <p:sp>
        <p:nvSpPr>
          <p:cNvPr id="415752" name="Line 8"/>
          <p:cNvSpPr>
            <a:spLocks noChangeShapeType="1"/>
          </p:cNvSpPr>
          <p:nvPr/>
        </p:nvSpPr>
        <p:spPr bwMode="auto">
          <a:xfrm>
            <a:off x="687388" y="484188"/>
            <a:ext cx="8456612" cy="0"/>
          </a:xfrm>
          <a:prstGeom prst="line">
            <a:avLst/>
          </a:prstGeom>
          <a:noFill/>
          <a:ln w="12700">
            <a:solidFill>
              <a:srgbClr val="9900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de-DE">
              <a:latin typeface="Times" charset="0"/>
              <a:ea typeface="ＭＳ Ｐゴシック" charset="0"/>
            </a:endParaRPr>
          </a:p>
        </p:txBody>
      </p:sp>
      <p:grpSp>
        <p:nvGrpSpPr>
          <p:cNvPr id="25608" name="Group 120"/>
          <p:cNvGrpSpPr>
            <a:grpSpLocks noChangeAspect="1"/>
          </p:cNvGrpSpPr>
          <p:nvPr/>
        </p:nvGrpSpPr>
        <p:grpSpPr bwMode="auto">
          <a:xfrm>
            <a:off x="665163" y="219075"/>
            <a:ext cx="3260725" cy="214313"/>
            <a:chOff x="399" y="1604"/>
            <a:chExt cx="2693" cy="176"/>
          </a:xfrm>
        </p:grpSpPr>
        <p:sp>
          <p:nvSpPr>
            <p:cNvPr id="25609" name="AutoShape 121"/>
            <p:cNvSpPr>
              <a:spLocks noChangeAspect="1" noChangeArrowheads="1" noTextEdit="1"/>
            </p:cNvSpPr>
            <p:nvPr userDrawn="1"/>
          </p:nvSpPr>
          <p:spPr bwMode="auto">
            <a:xfrm>
              <a:off x="399" y="1604"/>
              <a:ext cx="2693" cy="176"/>
            </a:xfrm>
            <a:prstGeom prst="rect">
              <a:avLst/>
            </a:prstGeom>
            <a:noFill/>
            <a:ln w="9525">
              <a:noFill/>
              <a:miter lim="800000"/>
              <a:headEnd/>
              <a:tailEnd/>
            </a:ln>
          </p:spPr>
          <p:txBody>
            <a:bodyPr/>
            <a:lstStyle/>
            <a:p>
              <a:endParaRPr lang="en-US"/>
            </a:p>
          </p:txBody>
        </p:sp>
        <p:sp>
          <p:nvSpPr>
            <p:cNvPr id="25610" name="Freeform 122"/>
            <p:cNvSpPr>
              <a:spLocks/>
            </p:cNvSpPr>
            <p:nvPr userDrawn="1"/>
          </p:nvSpPr>
          <p:spPr bwMode="auto">
            <a:xfrm>
              <a:off x="411" y="1613"/>
              <a:ext cx="128" cy="131"/>
            </a:xfrm>
            <a:custGeom>
              <a:avLst/>
              <a:gdLst>
                <a:gd name="T0" fmla="*/ 18 w 767"/>
                <a:gd name="T1" fmla="*/ 6 h 791"/>
                <a:gd name="T2" fmla="*/ 17 w 767"/>
                <a:gd name="T3" fmla="*/ 5 h 791"/>
                <a:gd name="T4" fmla="*/ 17 w 767"/>
                <a:gd name="T5" fmla="*/ 5 h 791"/>
                <a:gd name="T6" fmla="*/ 17 w 767"/>
                <a:gd name="T7" fmla="*/ 4 h 791"/>
                <a:gd name="T8" fmla="*/ 17 w 767"/>
                <a:gd name="T9" fmla="*/ 3 h 791"/>
                <a:gd name="T10" fmla="*/ 17 w 767"/>
                <a:gd name="T11" fmla="*/ 3 h 791"/>
                <a:gd name="T12" fmla="*/ 17 w 767"/>
                <a:gd name="T13" fmla="*/ 2 h 791"/>
                <a:gd name="T14" fmla="*/ 17 w 767"/>
                <a:gd name="T15" fmla="*/ 2 h 791"/>
                <a:gd name="T16" fmla="*/ 17 w 767"/>
                <a:gd name="T17" fmla="*/ 3 h 791"/>
                <a:gd name="T18" fmla="*/ 17 w 767"/>
                <a:gd name="T19" fmla="*/ 3 h 791"/>
                <a:gd name="T20" fmla="*/ 17 w 767"/>
                <a:gd name="T21" fmla="*/ 4 h 791"/>
                <a:gd name="T22" fmla="*/ 17 w 767"/>
                <a:gd name="T23" fmla="*/ 5 h 791"/>
                <a:gd name="T24" fmla="*/ 16 w 767"/>
                <a:gd name="T25" fmla="*/ 5 h 791"/>
                <a:gd name="T26" fmla="*/ 10 w 767"/>
                <a:gd name="T27" fmla="*/ 22 h 791"/>
                <a:gd name="T28" fmla="*/ 5 w 767"/>
                <a:gd name="T29" fmla="*/ 5 h 791"/>
                <a:gd name="T30" fmla="*/ 5 w 767"/>
                <a:gd name="T31" fmla="*/ 4 h 791"/>
                <a:gd name="T32" fmla="*/ 4 w 767"/>
                <a:gd name="T33" fmla="*/ 3 h 791"/>
                <a:gd name="T34" fmla="*/ 4 w 767"/>
                <a:gd name="T35" fmla="*/ 2 h 791"/>
                <a:gd name="T36" fmla="*/ 4 w 767"/>
                <a:gd name="T37" fmla="*/ 2 h 791"/>
                <a:gd name="T38" fmla="*/ 4 w 767"/>
                <a:gd name="T39" fmla="*/ 3 h 791"/>
                <a:gd name="T40" fmla="*/ 4 w 767"/>
                <a:gd name="T41" fmla="*/ 3 h 791"/>
                <a:gd name="T42" fmla="*/ 4 w 767"/>
                <a:gd name="T43" fmla="*/ 4 h 791"/>
                <a:gd name="T44" fmla="*/ 4 w 767"/>
                <a:gd name="T45" fmla="*/ 5 h 791"/>
                <a:gd name="T46" fmla="*/ 4 w 767"/>
                <a:gd name="T47" fmla="*/ 5 h 791"/>
                <a:gd name="T48" fmla="*/ 4 w 767"/>
                <a:gd name="T49" fmla="*/ 6 h 791"/>
                <a:gd name="T50" fmla="*/ 3 w 767"/>
                <a:gd name="T51" fmla="*/ 22 h 791"/>
                <a:gd name="T52" fmla="*/ 2 w 767"/>
                <a:gd name="T53" fmla="*/ 0 h 791"/>
                <a:gd name="T54" fmla="*/ 10 w 767"/>
                <a:gd name="T55" fmla="*/ 14 h 791"/>
                <a:gd name="T56" fmla="*/ 10 w 767"/>
                <a:gd name="T57" fmla="*/ 16 h 791"/>
                <a:gd name="T58" fmla="*/ 10 w 767"/>
                <a:gd name="T59" fmla="*/ 17 h 791"/>
                <a:gd name="T60" fmla="*/ 11 w 767"/>
                <a:gd name="T61" fmla="*/ 18 h 791"/>
                <a:gd name="T62" fmla="*/ 11 w 767"/>
                <a:gd name="T63" fmla="*/ 18 h 791"/>
                <a:gd name="T64" fmla="*/ 11 w 767"/>
                <a:gd name="T65" fmla="*/ 18 h 791"/>
                <a:gd name="T66" fmla="*/ 11 w 767"/>
                <a:gd name="T67" fmla="*/ 17 h 791"/>
                <a:gd name="T68" fmla="*/ 11 w 767"/>
                <a:gd name="T69" fmla="*/ 16 h 791"/>
                <a:gd name="T70" fmla="*/ 11 w 767"/>
                <a:gd name="T71" fmla="*/ 16 h 791"/>
                <a:gd name="T72" fmla="*/ 11 w 767"/>
                <a:gd name="T73" fmla="*/ 15 h 791"/>
                <a:gd name="T74" fmla="*/ 12 w 767"/>
                <a:gd name="T75" fmla="*/ 14 h 791"/>
                <a:gd name="T76" fmla="*/ 20 w 767"/>
                <a:gd name="T77" fmla="*/ 0 h 791"/>
                <a:gd name="T78" fmla="*/ 19 w 767"/>
                <a:gd name="T79" fmla="*/ 22 h 79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67" h="791">
                  <a:moveTo>
                    <a:pt x="672" y="791"/>
                  </a:moveTo>
                  <a:lnTo>
                    <a:pt x="627" y="211"/>
                  </a:lnTo>
                  <a:lnTo>
                    <a:pt x="626" y="202"/>
                  </a:lnTo>
                  <a:lnTo>
                    <a:pt x="625" y="192"/>
                  </a:lnTo>
                  <a:lnTo>
                    <a:pt x="625" y="181"/>
                  </a:lnTo>
                  <a:lnTo>
                    <a:pt x="624" y="169"/>
                  </a:lnTo>
                  <a:lnTo>
                    <a:pt x="624" y="158"/>
                  </a:lnTo>
                  <a:lnTo>
                    <a:pt x="623" y="147"/>
                  </a:lnTo>
                  <a:lnTo>
                    <a:pt x="623" y="136"/>
                  </a:lnTo>
                  <a:lnTo>
                    <a:pt x="623" y="126"/>
                  </a:lnTo>
                  <a:lnTo>
                    <a:pt x="622" y="116"/>
                  </a:lnTo>
                  <a:lnTo>
                    <a:pt x="622" y="106"/>
                  </a:lnTo>
                  <a:lnTo>
                    <a:pt x="622" y="98"/>
                  </a:lnTo>
                  <a:lnTo>
                    <a:pt x="621" y="90"/>
                  </a:lnTo>
                  <a:lnTo>
                    <a:pt x="621" y="80"/>
                  </a:lnTo>
                  <a:lnTo>
                    <a:pt x="621" y="77"/>
                  </a:lnTo>
                  <a:lnTo>
                    <a:pt x="619" y="83"/>
                  </a:lnTo>
                  <a:lnTo>
                    <a:pt x="616" y="97"/>
                  </a:lnTo>
                  <a:lnTo>
                    <a:pt x="614" y="108"/>
                  </a:lnTo>
                  <a:lnTo>
                    <a:pt x="611" y="119"/>
                  </a:lnTo>
                  <a:lnTo>
                    <a:pt x="608" y="132"/>
                  </a:lnTo>
                  <a:lnTo>
                    <a:pt x="604" y="146"/>
                  </a:lnTo>
                  <a:lnTo>
                    <a:pt x="601" y="161"/>
                  </a:lnTo>
                  <a:lnTo>
                    <a:pt x="597" y="175"/>
                  </a:lnTo>
                  <a:lnTo>
                    <a:pt x="594" y="188"/>
                  </a:lnTo>
                  <a:lnTo>
                    <a:pt x="589" y="201"/>
                  </a:lnTo>
                  <a:lnTo>
                    <a:pt x="420" y="791"/>
                  </a:lnTo>
                  <a:lnTo>
                    <a:pt x="340" y="791"/>
                  </a:lnTo>
                  <a:lnTo>
                    <a:pt x="183" y="230"/>
                  </a:lnTo>
                  <a:lnTo>
                    <a:pt x="173" y="198"/>
                  </a:lnTo>
                  <a:lnTo>
                    <a:pt x="166" y="169"/>
                  </a:lnTo>
                  <a:lnTo>
                    <a:pt x="159" y="143"/>
                  </a:lnTo>
                  <a:lnTo>
                    <a:pt x="153" y="120"/>
                  </a:lnTo>
                  <a:lnTo>
                    <a:pt x="149" y="100"/>
                  </a:lnTo>
                  <a:lnTo>
                    <a:pt x="146" y="86"/>
                  </a:lnTo>
                  <a:lnTo>
                    <a:pt x="144" y="78"/>
                  </a:lnTo>
                  <a:lnTo>
                    <a:pt x="144" y="75"/>
                  </a:lnTo>
                  <a:lnTo>
                    <a:pt x="143" y="80"/>
                  </a:lnTo>
                  <a:lnTo>
                    <a:pt x="143" y="93"/>
                  </a:lnTo>
                  <a:lnTo>
                    <a:pt x="142" y="102"/>
                  </a:lnTo>
                  <a:lnTo>
                    <a:pt x="141" y="112"/>
                  </a:lnTo>
                  <a:lnTo>
                    <a:pt x="141" y="123"/>
                  </a:lnTo>
                  <a:lnTo>
                    <a:pt x="140" y="135"/>
                  </a:lnTo>
                  <a:lnTo>
                    <a:pt x="140" y="147"/>
                  </a:lnTo>
                  <a:lnTo>
                    <a:pt x="139" y="159"/>
                  </a:lnTo>
                  <a:lnTo>
                    <a:pt x="138" y="172"/>
                  </a:lnTo>
                  <a:lnTo>
                    <a:pt x="137" y="184"/>
                  </a:lnTo>
                  <a:lnTo>
                    <a:pt x="137" y="197"/>
                  </a:lnTo>
                  <a:lnTo>
                    <a:pt x="136" y="208"/>
                  </a:lnTo>
                  <a:lnTo>
                    <a:pt x="135" y="220"/>
                  </a:lnTo>
                  <a:lnTo>
                    <a:pt x="135" y="229"/>
                  </a:lnTo>
                  <a:lnTo>
                    <a:pt x="91" y="791"/>
                  </a:lnTo>
                  <a:lnTo>
                    <a:pt x="0" y="791"/>
                  </a:lnTo>
                  <a:lnTo>
                    <a:pt x="69" y="0"/>
                  </a:lnTo>
                  <a:lnTo>
                    <a:pt x="207" y="0"/>
                  </a:lnTo>
                  <a:lnTo>
                    <a:pt x="351" y="516"/>
                  </a:lnTo>
                  <a:lnTo>
                    <a:pt x="358" y="545"/>
                  </a:lnTo>
                  <a:lnTo>
                    <a:pt x="365" y="570"/>
                  </a:lnTo>
                  <a:lnTo>
                    <a:pt x="370" y="593"/>
                  </a:lnTo>
                  <a:lnTo>
                    <a:pt x="374" y="614"/>
                  </a:lnTo>
                  <a:lnTo>
                    <a:pt x="378" y="632"/>
                  </a:lnTo>
                  <a:lnTo>
                    <a:pt x="380" y="645"/>
                  </a:lnTo>
                  <a:lnTo>
                    <a:pt x="381" y="653"/>
                  </a:lnTo>
                  <a:lnTo>
                    <a:pt x="382" y="655"/>
                  </a:lnTo>
                  <a:lnTo>
                    <a:pt x="382" y="653"/>
                  </a:lnTo>
                  <a:lnTo>
                    <a:pt x="384" y="644"/>
                  </a:lnTo>
                  <a:lnTo>
                    <a:pt x="387" y="631"/>
                  </a:lnTo>
                  <a:lnTo>
                    <a:pt x="390" y="615"/>
                  </a:lnTo>
                  <a:lnTo>
                    <a:pt x="392" y="606"/>
                  </a:lnTo>
                  <a:lnTo>
                    <a:pt x="394" y="596"/>
                  </a:lnTo>
                  <a:lnTo>
                    <a:pt x="397" y="585"/>
                  </a:lnTo>
                  <a:lnTo>
                    <a:pt x="399" y="574"/>
                  </a:lnTo>
                  <a:lnTo>
                    <a:pt x="402" y="562"/>
                  </a:lnTo>
                  <a:lnTo>
                    <a:pt x="405" y="550"/>
                  </a:lnTo>
                  <a:lnTo>
                    <a:pt x="408" y="538"/>
                  </a:lnTo>
                  <a:lnTo>
                    <a:pt x="411" y="525"/>
                  </a:lnTo>
                  <a:lnTo>
                    <a:pt x="559" y="0"/>
                  </a:lnTo>
                  <a:lnTo>
                    <a:pt x="699" y="0"/>
                  </a:lnTo>
                  <a:lnTo>
                    <a:pt x="767" y="791"/>
                  </a:lnTo>
                  <a:lnTo>
                    <a:pt x="672" y="791"/>
                  </a:lnTo>
                  <a:close/>
                </a:path>
              </a:pathLst>
            </a:custGeom>
            <a:solidFill>
              <a:srgbClr val="A82926"/>
            </a:solidFill>
            <a:ln w="9525">
              <a:noFill/>
              <a:round/>
              <a:headEnd/>
              <a:tailEnd/>
            </a:ln>
          </p:spPr>
          <p:txBody>
            <a:bodyPr/>
            <a:lstStyle/>
            <a:p>
              <a:endParaRPr lang="en-US"/>
            </a:p>
          </p:txBody>
        </p:sp>
        <p:sp>
          <p:nvSpPr>
            <p:cNvPr id="25611" name="Freeform 123"/>
            <p:cNvSpPr>
              <a:spLocks noEditPoints="1"/>
            </p:cNvSpPr>
            <p:nvPr userDrawn="1"/>
          </p:nvSpPr>
          <p:spPr bwMode="auto">
            <a:xfrm>
              <a:off x="562" y="1646"/>
              <a:ext cx="77" cy="100"/>
            </a:xfrm>
            <a:custGeom>
              <a:avLst/>
              <a:gdLst>
                <a:gd name="T0" fmla="*/ 10 w 461"/>
                <a:gd name="T1" fmla="*/ 6 h 601"/>
                <a:gd name="T2" fmla="*/ 10 w 461"/>
                <a:gd name="T3" fmla="*/ 4 h 601"/>
                <a:gd name="T4" fmla="*/ 10 w 461"/>
                <a:gd name="T5" fmla="*/ 3 h 601"/>
                <a:gd name="T6" fmla="*/ 9 w 461"/>
                <a:gd name="T7" fmla="*/ 2 h 601"/>
                <a:gd name="T8" fmla="*/ 8 w 461"/>
                <a:gd name="T9" fmla="*/ 2 h 601"/>
                <a:gd name="T10" fmla="*/ 6 w 461"/>
                <a:gd name="T11" fmla="*/ 2 h 601"/>
                <a:gd name="T12" fmla="*/ 5 w 461"/>
                <a:gd name="T13" fmla="*/ 2 h 601"/>
                <a:gd name="T14" fmla="*/ 4 w 461"/>
                <a:gd name="T15" fmla="*/ 3 h 601"/>
                <a:gd name="T16" fmla="*/ 4 w 461"/>
                <a:gd name="T17" fmla="*/ 4 h 601"/>
                <a:gd name="T18" fmla="*/ 3 w 461"/>
                <a:gd name="T19" fmla="*/ 5 h 601"/>
                <a:gd name="T20" fmla="*/ 3 w 461"/>
                <a:gd name="T21" fmla="*/ 7 h 601"/>
                <a:gd name="T22" fmla="*/ 3 w 461"/>
                <a:gd name="T23" fmla="*/ 9 h 601"/>
                <a:gd name="T24" fmla="*/ 3 w 461"/>
                <a:gd name="T25" fmla="*/ 11 h 601"/>
                <a:gd name="T26" fmla="*/ 3 w 461"/>
                <a:gd name="T27" fmla="*/ 12 h 601"/>
                <a:gd name="T28" fmla="*/ 4 w 461"/>
                <a:gd name="T29" fmla="*/ 13 h 601"/>
                <a:gd name="T30" fmla="*/ 4 w 461"/>
                <a:gd name="T31" fmla="*/ 13 h 601"/>
                <a:gd name="T32" fmla="*/ 5 w 461"/>
                <a:gd name="T33" fmla="*/ 14 h 601"/>
                <a:gd name="T34" fmla="*/ 6 w 461"/>
                <a:gd name="T35" fmla="*/ 14 h 601"/>
                <a:gd name="T36" fmla="*/ 7 w 461"/>
                <a:gd name="T37" fmla="*/ 14 h 601"/>
                <a:gd name="T38" fmla="*/ 8 w 461"/>
                <a:gd name="T39" fmla="*/ 15 h 601"/>
                <a:gd name="T40" fmla="*/ 9 w 461"/>
                <a:gd name="T41" fmla="*/ 14 h 601"/>
                <a:gd name="T42" fmla="*/ 11 w 461"/>
                <a:gd name="T43" fmla="*/ 14 h 601"/>
                <a:gd name="T44" fmla="*/ 13 w 461"/>
                <a:gd name="T45" fmla="*/ 15 h 601"/>
                <a:gd name="T46" fmla="*/ 12 w 461"/>
                <a:gd name="T47" fmla="*/ 15 h 601"/>
                <a:gd name="T48" fmla="*/ 11 w 461"/>
                <a:gd name="T49" fmla="*/ 16 h 601"/>
                <a:gd name="T50" fmla="*/ 10 w 461"/>
                <a:gd name="T51" fmla="*/ 16 h 601"/>
                <a:gd name="T52" fmla="*/ 9 w 461"/>
                <a:gd name="T53" fmla="*/ 16 h 601"/>
                <a:gd name="T54" fmla="*/ 8 w 461"/>
                <a:gd name="T55" fmla="*/ 17 h 601"/>
                <a:gd name="T56" fmla="*/ 6 w 461"/>
                <a:gd name="T57" fmla="*/ 17 h 601"/>
                <a:gd name="T58" fmla="*/ 5 w 461"/>
                <a:gd name="T59" fmla="*/ 16 h 601"/>
                <a:gd name="T60" fmla="*/ 4 w 461"/>
                <a:gd name="T61" fmla="*/ 16 h 601"/>
                <a:gd name="T62" fmla="*/ 3 w 461"/>
                <a:gd name="T63" fmla="*/ 16 h 601"/>
                <a:gd name="T64" fmla="*/ 2 w 461"/>
                <a:gd name="T65" fmla="*/ 15 h 601"/>
                <a:gd name="T66" fmla="*/ 2 w 461"/>
                <a:gd name="T67" fmla="*/ 14 h 601"/>
                <a:gd name="T68" fmla="*/ 1 w 461"/>
                <a:gd name="T69" fmla="*/ 13 h 601"/>
                <a:gd name="T70" fmla="*/ 1 w 461"/>
                <a:gd name="T71" fmla="*/ 12 h 601"/>
                <a:gd name="T72" fmla="*/ 0 w 461"/>
                <a:gd name="T73" fmla="*/ 11 h 601"/>
                <a:gd name="T74" fmla="*/ 0 w 461"/>
                <a:gd name="T75" fmla="*/ 10 h 601"/>
                <a:gd name="T76" fmla="*/ 0 w 461"/>
                <a:gd name="T77" fmla="*/ 8 h 601"/>
                <a:gd name="T78" fmla="*/ 0 w 461"/>
                <a:gd name="T79" fmla="*/ 7 h 601"/>
                <a:gd name="T80" fmla="*/ 0 w 461"/>
                <a:gd name="T81" fmla="*/ 5 h 601"/>
                <a:gd name="T82" fmla="*/ 1 w 461"/>
                <a:gd name="T83" fmla="*/ 4 h 601"/>
                <a:gd name="T84" fmla="*/ 1 w 461"/>
                <a:gd name="T85" fmla="*/ 3 h 601"/>
                <a:gd name="T86" fmla="*/ 2 w 461"/>
                <a:gd name="T87" fmla="*/ 2 h 601"/>
                <a:gd name="T88" fmla="*/ 2 w 461"/>
                <a:gd name="T89" fmla="*/ 2 h 601"/>
                <a:gd name="T90" fmla="*/ 3 w 461"/>
                <a:gd name="T91" fmla="*/ 1 h 601"/>
                <a:gd name="T92" fmla="*/ 4 w 461"/>
                <a:gd name="T93" fmla="*/ 0 h 601"/>
                <a:gd name="T94" fmla="*/ 5 w 461"/>
                <a:gd name="T95" fmla="*/ 0 h 601"/>
                <a:gd name="T96" fmla="*/ 6 w 461"/>
                <a:gd name="T97" fmla="*/ 0 h 601"/>
                <a:gd name="T98" fmla="*/ 7 w 461"/>
                <a:gd name="T99" fmla="*/ 0 h 601"/>
                <a:gd name="T100" fmla="*/ 8 w 461"/>
                <a:gd name="T101" fmla="*/ 0 h 601"/>
                <a:gd name="T102" fmla="*/ 9 w 461"/>
                <a:gd name="T103" fmla="*/ 0 h 601"/>
                <a:gd name="T104" fmla="*/ 10 w 461"/>
                <a:gd name="T105" fmla="*/ 1 h 601"/>
                <a:gd name="T106" fmla="*/ 10 w 461"/>
                <a:gd name="T107" fmla="*/ 1 h 601"/>
                <a:gd name="T108" fmla="*/ 11 w 461"/>
                <a:gd name="T109" fmla="*/ 2 h 601"/>
                <a:gd name="T110" fmla="*/ 12 w 461"/>
                <a:gd name="T111" fmla="*/ 2 h 601"/>
                <a:gd name="T112" fmla="*/ 12 w 461"/>
                <a:gd name="T113" fmla="*/ 3 h 601"/>
                <a:gd name="T114" fmla="*/ 13 w 461"/>
                <a:gd name="T115" fmla="*/ 5 h 601"/>
                <a:gd name="T116" fmla="*/ 13 w 461"/>
                <a:gd name="T117" fmla="*/ 6 h 601"/>
                <a:gd name="T118" fmla="*/ 13 w 461"/>
                <a:gd name="T119" fmla="*/ 8 h 601"/>
                <a:gd name="T120" fmla="*/ 3 w 461"/>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1" h="601">
                  <a:moveTo>
                    <a:pt x="365" y="249"/>
                  </a:moveTo>
                  <a:lnTo>
                    <a:pt x="364" y="227"/>
                  </a:lnTo>
                  <a:lnTo>
                    <a:pt x="363" y="206"/>
                  </a:lnTo>
                  <a:lnTo>
                    <a:pt x="361" y="188"/>
                  </a:lnTo>
                  <a:lnTo>
                    <a:pt x="358" y="172"/>
                  </a:lnTo>
                  <a:lnTo>
                    <a:pt x="354" y="158"/>
                  </a:lnTo>
                  <a:lnTo>
                    <a:pt x="350" y="145"/>
                  </a:lnTo>
                  <a:lnTo>
                    <a:pt x="345" y="133"/>
                  </a:lnTo>
                  <a:lnTo>
                    <a:pt x="339" y="122"/>
                  </a:lnTo>
                  <a:lnTo>
                    <a:pt x="331" y="110"/>
                  </a:lnTo>
                  <a:lnTo>
                    <a:pt x="321" y="100"/>
                  </a:lnTo>
                  <a:lnTo>
                    <a:pt x="310" y="92"/>
                  </a:lnTo>
                  <a:lnTo>
                    <a:pt x="296" y="84"/>
                  </a:lnTo>
                  <a:lnTo>
                    <a:pt x="282" y="78"/>
                  </a:lnTo>
                  <a:lnTo>
                    <a:pt x="267" y="74"/>
                  </a:lnTo>
                  <a:lnTo>
                    <a:pt x="252" y="71"/>
                  </a:lnTo>
                  <a:lnTo>
                    <a:pt x="235" y="71"/>
                  </a:lnTo>
                  <a:lnTo>
                    <a:pt x="220" y="71"/>
                  </a:lnTo>
                  <a:lnTo>
                    <a:pt x="206" y="73"/>
                  </a:lnTo>
                  <a:lnTo>
                    <a:pt x="192" y="77"/>
                  </a:lnTo>
                  <a:lnTo>
                    <a:pt x="180" y="82"/>
                  </a:lnTo>
                  <a:lnTo>
                    <a:pt x="168" y="88"/>
                  </a:lnTo>
                  <a:lnTo>
                    <a:pt x="158" y="95"/>
                  </a:lnTo>
                  <a:lnTo>
                    <a:pt x="148" y="104"/>
                  </a:lnTo>
                  <a:lnTo>
                    <a:pt x="139" y="115"/>
                  </a:lnTo>
                  <a:lnTo>
                    <a:pt x="132" y="128"/>
                  </a:lnTo>
                  <a:lnTo>
                    <a:pt x="125" y="141"/>
                  </a:lnTo>
                  <a:lnTo>
                    <a:pt x="119" y="155"/>
                  </a:lnTo>
                  <a:lnTo>
                    <a:pt x="114" y="171"/>
                  </a:lnTo>
                  <a:lnTo>
                    <a:pt x="110" y="188"/>
                  </a:lnTo>
                  <a:lnTo>
                    <a:pt x="107" y="207"/>
                  </a:lnTo>
                  <a:lnTo>
                    <a:pt x="105" y="228"/>
                  </a:lnTo>
                  <a:lnTo>
                    <a:pt x="103" y="249"/>
                  </a:lnTo>
                  <a:lnTo>
                    <a:pt x="365" y="249"/>
                  </a:lnTo>
                  <a:close/>
                  <a:moveTo>
                    <a:pt x="103" y="317"/>
                  </a:moveTo>
                  <a:lnTo>
                    <a:pt x="103" y="331"/>
                  </a:lnTo>
                  <a:lnTo>
                    <a:pt x="104" y="351"/>
                  </a:lnTo>
                  <a:lnTo>
                    <a:pt x="105" y="369"/>
                  </a:lnTo>
                  <a:lnTo>
                    <a:pt x="106" y="386"/>
                  </a:lnTo>
                  <a:lnTo>
                    <a:pt x="109" y="402"/>
                  </a:lnTo>
                  <a:lnTo>
                    <a:pt x="112" y="417"/>
                  </a:lnTo>
                  <a:lnTo>
                    <a:pt x="117" y="431"/>
                  </a:lnTo>
                  <a:lnTo>
                    <a:pt x="123" y="445"/>
                  </a:lnTo>
                  <a:lnTo>
                    <a:pt x="130" y="457"/>
                  </a:lnTo>
                  <a:lnTo>
                    <a:pt x="136" y="465"/>
                  </a:lnTo>
                  <a:lnTo>
                    <a:pt x="142" y="474"/>
                  </a:lnTo>
                  <a:lnTo>
                    <a:pt x="149" y="481"/>
                  </a:lnTo>
                  <a:lnTo>
                    <a:pt x="157" y="488"/>
                  </a:lnTo>
                  <a:lnTo>
                    <a:pt x="165" y="495"/>
                  </a:lnTo>
                  <a:lnTo>
                    <a:pt x="173" y="500"/>
                  </a:lnTo>
                  <a:lnTo>
                    <a:pt x="181" y="505"/>
                  </a:lnTo>
                  <a:lnTo>
                    <a:pt x="191" y="510"/>
                  </a:lnTo>
                  <a:lnTo>
                    <a:pt x="201" y="514"/>
                  </a:lnTo>
                  <a:lnTo>
                    <a:pt x="210" y="517"/>
                  </a:lnTo>
                  <a:lnTo>
                    <a:pt x="220" y="520"/>
                  </a:lnTo>
                  <a:lnTo>
                    <a:pt x="230" y="522"/>
                  </a:lnTo>
                  <a:lnTo>
                    <a:pt x="240" y="524"/>
                  </a:lnTo>
                  <a:lnTo>
                    <a:pt x="251" y="525"/>
                  </a:lnTo>
                  <a:lnTo>
                    <a:pt x="261" y="526"/>
                  </a:lnTo>
                  <a:lnTo>
                    <a:pt x="272" y="526"/>
                  </a:lnTo>
                  <a:lnTo>
                    <a:pt x="292" y="525"/>
                  </a:lnTo>
                  <a:lnTo>
                    <a:pt x="312" y="523"/>
                  </a:lnTo>
                  <a:lnTo>
                    <a:pt x="330" y="519"/>
                  </a:lnTo>
                  <a:lnTo>
                    <a:pt x="348" y="513"/>
                  </a:lnTo>
                  <a:lnTo>
                    <a:pt x="365" y="505"/>
                  </a:lnTo>
                  <a:lnTo>
                    <a:pt x="382" y="496"/>
                  </a:lnTo>
                  <a:lnTo>
                    <a:pt x="397" y="485"/>
                  </a:lnTo>
                  <a:lnTo>
                    <a:pt x="413" y="473"/>
                  </a:lnTo>
                  <a:lnTo>
                    <a:pt x="447" y="530"/>
                  </a:lnTo>
                  <a:lnTo>
                    <a:pt x="438" y="538"/>
                  </a:lnTo>
                  <a:lnTo>
                    <a:pt x="428" y="547"/>
                  </a:lnTo>
                  <a:lnTo>
                    <a:pt x="417" y="554"/>
                  </a:lnTo>
                  <a:lnTo>
                    <a:pt x="407" y="561"/>
                  </a:lnTo>
                  <a:lnTo>
                    <a:pt x="395" y="567"/>
                  </a:lnTo>
                  <a:lnTo>
                    <a:pt x="383" y="573"/>
                  </a:lnTo>
                  <a:lnTo>
                    <a:pt x="371" y="578"/>
                  </a:lnTo>
                  <a:lnTo>
                    <a:pt x="359" y="583"/>
                  </a:lnTo>
                  <a:lnTo>
                    <a:pt x="347" y="587"/>
                  </a:lnTo>
                  <a:lnTo>
                    <a:pt x="334" y="591"/>
                  </a:lnTo>
                  <a:lnTo>
                    <a:pt x="321" y="594"/>
                  </a:lnTo>
                  <a:lnTo>
                    <a:pt x="308" y="597"/>
                  </a:lnTo>
                  <a:lnTo>
                    <a:pt x="294" y="599"/>
                  </a:lnTo>
                  <a:lnTo>
                    <a:pt x="281" y="600"/>
                  </a:lnTo>
                  <a:lnTo>
                    <a:pt x="267" y="601"/>
                  </a:lnTo>
                  <a:lnTo>
                    <a:pt x="254" y="601"/>
                  </a:lnTo>
                  <a:lnTo>
                    <a:pt x="239" y="601"/>
                  </a:lnTo>
                  <a:lnTo>
                    <a:pt x="225" y="600"/>
                  </a:lnTo>
                  <a:lnTo>
                    <a:pt x="211" y="599"/>
                  </a:lnTo>
                  <a:lnTo>
                    <a:pt x="198" y="596"/>
                  </a:lnTo>
                  <a:lnTo>
                    <a:pt x="184" y="594"/>
                  </a:lnTo>
                  <a:lnTo>
                    <a:pt x="171" y="590"/>
                  </a:lnTo>
                  <a:lnTo>
                    <a:pt x="159" y="586"/>
                  </a:lnTo>
                  <a:lnTo>
                    <a:pt x="147" y="581"/>
                  </a:lnTo>
                  <a:lnTo>
                    <a:pt x="136" y="576"/>
                  </a:lnTo>
                  <a:lnTo>
                    <a:pt x="125" y="570"/>
                  </a:lnTo>
                  <a:lnTo>
                    <a:pt x="114" y="563"/>
                  </a:lnTo>
                  <a:lnTo>
                    <a:pt x="104" y="556"/>
                  </a:lnTo>
                  <a:lnTo>
                    <a:pt x="94" y="548"/>
                  </a:lnTo>
                  <a:lnTo>
                    <a:pt x="84" y="540"/>
                  </a:lnTo>
                  <a:lnTo>
                    <a:pt x="75" y="530"/>
                  </a:lnTo>
                  <a:lnTo>
                    <a:pt x="66" y="520"/>
                  </a:lnTo>
                  <a:lnTo>
                    <a:pt x="58" y="510"/>
                  </a:lnTo>
                  <a:lnTo>
                    <a:pt x="51" y="499"/>
                  </a:lnTo>
                  <a:lnTo>
                    <a:pt x="44" y="488"/>
                  </a:lnTo>
                  <a:lnTo>
                    <a:pt x="37" y="476"/>
                  </a:lnTo>
                  <a:lnTo>
                    <a:pt x="31" y="464"/>
                  </a:lnTo>
                  <a:lnTo>
                    <a:pt x="26" y="451"/>
                  </a:lnTo>
                  <a:lnTo>
                    <a:pt x="21" y="438"/>
                  </a:lnTo>
                  <a:lnTo>
                    <a:pt x="16" y="423"/>
                  </a:lnTo>
                  <a:lnTo>
                    <a:pt x="12" y="409"/>
                  </a:lnTo>
                  <a:lnTo>
                    <a:pt x="9" y="395"/>
                  </a:lnTo>
                  <a:lnTo>
                    <a:pt x="6" y="380"/>
                  </a:lnTo>
                  <a:lnTo>
                    <a:pt x="4" y="364"/>
                  </a:lnTo>
                  <a:lnTo>
                    <a:pt x="2" y="348"/>
                  </a:lnTo>
                  <a:lnTo>
                    <a:pt x="1" y="332"/>
                  </a:lnTo>
                  <a:lnTo>
                    <a:pt x="0" y="314"/>
                  </a:lnTo>
                  <a:lnTo>
                    <a:pt x="0" y="296"/>
                  </a:lnTo>
                  <a:lnTo>
                    <a:pt x="0" y="279"/>
                  </a:lnTo>
                  <a:lnTo>
                    <a:pt x="1" y="262"/>
                  </a:lnTo>
                  <a:lnTo>
                    <a:pt x="2" y="245"/>
                  </a:lnTo>
                  <a:lnTo>
                    <a:pt x="4" y="230"/>
                  </a:lnTo>
                  <a:lnTo>
                    <a:pt x="6" y="214"/>
                  </a:lnTo>
                  <a:lnTo>
                    <a:pt x="9" y="200"/>
                  </a:lnTo>
                  <a:lnTo>
                    <a:pt x="12" y="186"/>
                  </a:lnTo>
                  <a:lnTo>
                    <a:pt x="16" y="174"/>
                  </a:lnTo>
                  <a:lnTo>
                    <a:pt x="20" y="161"/>
                  </a:lnTo>
                  <a:lnTo>
                    <a:pt x="25" y="149"/>
                  </a:lnTo>
                  <a:lnTo>
                    <a:pt x="30" y="137"/>
                  </a:lnTo>
                  <a:lnTo>
                    <a:pt x="37" y="126"/>
                  </a:lnTo>
                  <a:lnTo>
                    <a:pt x="44" y="113"/>
                  </a:lnTo>
                  <a:lnTo>
                    <a:pt x="51" y="102"/>
                  </a:lnTo>
                  <a:lnTo>
                    <a:pt x="59" y="91"/>
                  </a:lnTo>
                  <a:lnTo>
                    <a:pt x="68" y="80"/>
                  </a:lnTo>
                  <a:lnTo>
                    <a:pt x="77" y="70"/>
                  </a:lnTo>
                  <a:lnTo>
                    <a:pt x="85" y="61"/>
                  </a:lnTo>
                  <a:lnTo>
                    <a:pt x="96" y="53"/>
                  </a:lnTo>
                  <a:lnTo>
                    <a:pt x="105" y="45"/>
                  </a:lnTo>
                  <a:lnTo>
                    <a:pt x="115" y="38"/>
                  </a:lnTo>
                  <a:lnTo>
                    <a:pt x="124" y="32"/>
                  </a:lnTo>
                  <a:lnTo>
                    <a:pt x="135" y="26"/>
                  </a:lnTo>
                  <a:lnTo>
                    <a:pt x="145" y="21"/>
                  </a:lnTo>
                  <a:lnTo>
                    <a:pt x="156" y="16"/>
                  </a:lnTo>
                  <a:lnTo>
                    <a:pt x="167" y="12"/>
                  </a:lnTo>
                  <a:lnTo>
                    <a:pt x="178" y="8"/>
                  </a:lnTo>
                  <a:lnTo>
                    <a:pt x="190" y="5"/>
                  </a:lnTo>
                  <a:lnTo>
                    <a:pt x="203" y="3"/>
                  </a:lnTo>
                  <a:lnTo>
                    <a:pt x="215" y="1"/>
                  </a:lnTo>
                  <a:lnTo>
                    <a:pt x="227" y="0"/>
                  </a:lnTo>
                  <a:lnTo>
                    <a:pt x="240" y="0"/>
                  </a:lnTo>
                  <a:lnTo>
                    <a:pt x="252" y="0"/>
                  </a:lnTo>
                  <a:lnTo>
                    <a:pt x="263" y="1"/>
                  </a:lnTo>
                  <a:lnTo>
                    <a:pt x="274" y="2"/>
                  </a:lnTo>
                  <a:lnTo>
                    <a:pt x="285" y="4"/>
                  </a:lnTo>
                  <a:lnTo>
                    <a:pt x="296" y="6"/>
                  </a:lnTo>
                  <a:lnTo>
                    <a:pt x="307" y="9"/>
                  </a:lnTo>
                  <a:lnTo>
                    <a:pt x="317" y="13"/>
                  </a:lnTo>
                  <a:lnTo>
                    <a:pt x="327" y="16"/>
                  </a:lnTo>
                  <a:lnTo>
                    <a:pt x="336" y="20"/>
                  </a:lnTo>
                  <a:lnTo>
                    <a:pt x="346" y="25"/>
                  </a:lnTo>
                  <a:lnTo>
                    <a:pt x="354" y="30"/>
                  </a:lnTo>
                  <a:lnTo>
                    <a:pt x="363" y="36"/>
                  </a:lnTo>
                  <a:lnTo>
                    <a:pt x="371" y="42"/>
                  </a:lnTo>
                  <a:lnTo>
                    <a:pt x="380" y="48"/>
                  </a:lnTo>
                  <a:lnTo>
                    <a:pt x="387" y="55"/>
                  </a:lnTo>
                  <a:lnTo>
                    <a:pt x="395" y="63"/>
                  </a:lnTo>
                  <a:lnTo>
                    <a:pt x="405" y="72"/>
                  </a:lnTo>
                  <a:lnTo>
                    <a:pt x="413" y="82"/>
                  </a:lnTo>
                  <a:lnTo>
                    <a:pt x="420" y="92"/>
                  </a:lnTo>
                  <a:lnTo>
                    <a:pt x="427" y="102"/>
                  </a:lnTo>
                  <a:lnTo>
                    <a:pt x="433" y="113"/>
                  </a:lnTo>
                  <a:lnTo>
                    <a:pt x="438" y="126"/>
                  </a:lnTo>
                  <a:lnTo>
                    <a:pt x="443" y="138"/>
                  </a:lnTo>
                  <a:lnTo>
                    <a:pt x="447" y="151"/>
                  </a:lnTo>
                  <a:lnTo>
                    <a:pt x="450" y="166"/>
                  </a:lnTo>
                  <a:lnTo>
                    <a:pt x="453" y="181"/>
                  </a:lnTo>
                  <a:lnTo>
                    <a:pt x="456" y="198"/>
                  </a:lnTo>
                  <a:lnTo>
                    <a:pt x="458" y="215"/>
                  </a:lnTo>
                  <a:lnTo>
                    <a:pt x="459" y="235"/>
                  </a:lnTo>
                  <a:lnTo>
                    <a:pt x="460" y="256"/>
                  </a:lnTo>
                  <a:lnTo>
                    <a:pt x="461" y="279"/>
                  </a:lnTo>
                  <a:lnTo>
                    <a:pt x="461" y="304"/>
                  </a:lnTo>
                  <a:lnTo>
                    <a:pt x="461" y="317"/>
                  </a:lnTo>
                  <a:lnTo>
                    <a:pt x="103" y="317"/>
                  </a:lnTo>
                  <a:close/>
                </a:path>
              </a:pathLst>
            </a:custGeom>
            <a:solidFill>
              <a:srgbClr val="A82926"/>
            </a:solidFill>
            <a:ln w="9525">
              <a:noFill/>
              <a:round/>
              <a:headEnd/>
              <a:tailEnd/>
            </a:ln>
          </p:spPr>
          <p:txBody>
            <a:bodyPr/>
            <a:lstStyle/>
            <a:p>
              <a:endParaRPr lang="en-US"/>
            </a:p>
          </p:txBody>
        </p:sp>
        <p:sp>
          <p:nvSpPr>
            <p:cNvPr id="25612" name="Freeform 124"/>
            <p:cNvSpPr>
              <a:spLocks noEditPoints="1"/>
            </p:cNvSpPr>
            <p:nvPr userDrawn="1"/>
          </p:nvSpPr>
          <p:spPr bwMode="auto">
            <a:xfrm>
              <a:off x="660" y="1604"/>
              <a:ext cx="82" cy="142"/>
            </a:xfrm>
            <a:custGeom>
              <a:avLst/>
              <a:gdLst>
                <a:gd name="T0" fmla="*/ 10 w 491"/>
                <a:gd name="T1" fmla="*/ 10 h 849"/>
                <a:gd name="T2" fmla="*/ 9 w 491"/>
                <a:gd name="T3" fmla="*/ 10 h 849"/>
                <a:gd name="T4" fmla="*/ 8 w 491"/>
                <a:gd name="T5" fmla="*/ 9 h 849"/>
                <a:gd name="T6" fmla="*/ 7 w 491"/>
                <a:gd name="T7" fmla="*/ 9 h 849"/>
                <a:gd name="T8" fmla="*/ 6 w 491"/>
                <a:gd name="T9" fmla="*/ 9 h 849"/>
                <a:gd name="T10" fmla="*/ 5 w 491"/>
                <a:gd name="T11" fmla="*/ 10 h 849"/>
                <a:gd name="T12" fmla="*/ 4 w 491"/>
                <a:gd name="T13" fmla="*/ 11 h 849"/>
                <a:gd name="T14" fmla="*/ 3 w 491"/>
                <a:gd name="T15" fmla="*/ 12 h 849"/>
                <a:gd name="T16" fmla="*/ 3 w 491"/>
                <a:gd name="T17" fmla="*/ 15 h 849"/>
                <a:gd name="T18" fmla="*/ 3 w 491"/>
                <a:gd name="T19" fmla="*/ 18 h 849"/>
                <a:gd name="T20" fmla="*/ 3 w 491"/>
                <a:gd name="T21" fmla="*/ 19 h 849"/>
                <a:gd name="T22" fmla="*/ 4 w 491"/>
                <a:gd name="T23" fmla="*/ 20 h 849"/>
                <a:gd name="T24" fmla="*/ 5 w 491"/>
                <a:gd name="T25" fmla="*/ 21 h 849"/>
                <a:gd name="T26" fmla="*/ 5 w 491"/>
                <a:gd name="T27" fmla="*/ 21 h 849"/>
                <a:gd name="T28" fmla="*/ 6 w 491"/>
                <a:gd name="T29" fmla="*/ 22 h 849"/>
                <a:gd name="T30" fmla="*/ 8 w 491"/>
                <a:gd name="T31" fmla="*/ 21 h 849"/>
                <a:gd name="T32" fmla="*/ 9 w 491"/>
                <a:gd name="T33" fmla="*/ 21 h 849"/>
                <a:gd name="T34" fmla="*/ 10 w 491"/>
                <a:gd name="T35" fmla="*/ 20 h 849"/>
                <a:gd name="T36" fmla="*/ 11 w 491"/>
                <a:gd name="T37" fmla="*/ 11 h 849"/>
                <a:gd name="T38" fmla="*/ 11 w 491"/>
                <a:gd name="T39" fmla="*/ 23 h 849"/>
                <a:gd name="T40" fmla="*/ 11 w 491"/>
                <a:gd name="T41" fmla="*/ 22 h 849"/>
                <a:gd name="T42" fmla="*/ 10 w 491"/>
                <a:gd name="T43" fmla="*/ 23 h 849"/>
                <a:gd name="T44" fmla="*/ 9 w 491"/>
                <a:gd name="T45" fmla="*/ 23 h 849"/>
                <a:gd name="T46" fmla="*/ 8 w 491"/>
                <a:gd name="T47" fmla="*/ 24 h 849"/>
                <a:gd name="T48" fmla="*/ 6 w 491"/>
                <a:gd name="T49" fmla="*/ 24 h 849"/>
                <a:gd name="T50" fmla="*/ 5 w 491"/>
                <a:gd name="T51" fmla="*/ 24 h 849"/>
                <a:gd name="T52" fmla="*/ 4 w 491"/>
                <a:gd name="T53" fmla="*/ 23 h 849"/>
                <a:gd name="T54" fmla="*/ 2 w 491"/>
                <a:gd name="T55" fmla="*/ 22 h 849"/>
                <a:gd name="T56" fmla="*/ 2 w 491"/>
                <a:gd name="T57" fmla="*/ 21 h 849"/>
                <a:gd name="T58" fmla="*/ 1 w 491"/>
                <a:gd name="T59" fmla="*/ 20 h 849"/>
                <a:gd name="T60" fmla="*/ 0 w 491"/>
                <a:gd name="T61" fmla="*/ 19 h 849"/>
                <a:gd name="T62" fmla="*/ 0 w 491"/>
                <a:gd name="T63" fmla="*/ 17 h 849"/>
                <a:gd name="T64" fmla="*/ 0 w 491"/>
                <a:gd name="T65" fmla="*/ 15 h 849"/>
                <a:gd name="T66" fmla="*/ 0 w 491"/>
                <a:gd name="T67" fmla="*/ 13 h 849"/>
                <a:gd name="T68" fmla="*/ 1 w 491"/>
                <a:gd name="T69" fmla="*/ 11 h 849"/>
                <a:gd name="T70" fmla="*/ 2 w 491"/>
                <a:gd name="T71" fmla="*/ 9 h 849"/>
                <a:gd name="T72" fmla="*/ 4 w 491"/>
                <a:gd name="T73" fmla="*/ 8 h 849"/>
                <a:gd name="T74" fmla="*/ 5 w 491"/>
                <a:gd name="T75" fmla="*/ 7 h 849"/>
                <a:gd name="T76" fmla="*/ 7 w 491"/>
                <a:gd name="T77" fmla="*/ 7 h 849"/>
                <a:gd name="T78" fmla="*/ 8 w 491"/>
                <a:gd name="T79" fmla="*/ 7 h 849"/>
                <a:gd name="T80" fmla="*/ 9 w 491"/>
                <a:gd name="T81" fmla="*/ 8 h 849"/>
                <a:gd name="T82" fmla="*/ 10 w 491"/>
                <a:gd name="T83" fmla="*/ 9 h 849"/>
                <a:gd name="T84" fmla="*/ 11 w 491"/>
                <a:gd name="T85" fmla="*/ 9 h 849"/>
                <a:gd name="T86" fmla="*/ 11 w 491"/>
                <a:gd name="T87" fmla="*/ 8 h 849"/>
                <a:gd name="T88" fmla="*/ 11 w 491"/>
                <a:gd name="T89" fmla="*/ 7 h 849"/>
                <a:gd name="T90" fmla="*/ 13 w 491"/>
                <a:gd name="T91" fmla="*/ 18 h 849"/>
                <a:gd name="T92" fmla="*/ 13 w 491"/>
                <a:gd name="T93" fmla="*/ 22 h 849"/>
                <a:gd name="T94" fmla="*/ 14 w 491"/>
                <a:gd name="T95" fmla="*/ 24 h 84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91" h="849">
                  <a:moveTo>
                    <a:pt x="383" y="391"/>
                  </a:moveTo>
                  <a:lnTo>
                    <a:pt x="378" y="384"/>
                  </a:lnTo>
                  <a:lnTo>
                    <a:pt x="372" y="377"/>
                  </a:lnTo>
                  <a:lnTo>
                    <a:pt x="365" y="371"/>
                  </a:lnTo>
                  <a:lnTo>
                    <a:pt x="359" y="364"/>
                  </a:lnTo>
                  <a:lnTo>
                    <a:pt x="352" y="359"/>
                  </a:lnTo>
                  <a:lnTo>
                    <a:pt x="345" y="354"/>
                  </a:lnTo>
                  <a:lnTo>
                    <a:pt x="337" y="349"/>
                  </a:lnTo>
                  <a:lnTo>
                    <a:pt x="329" y="345"/>
                  </a:lnTo>
                  <a:lnTo>
                    <a:pt x="320" y="342"/>
                  </a:lnTo>
                  <a:lnTo>
                    <a:pt x="311" y="339"/>
                  </a:lnTo>
                  <a:lnTo>
                    <a:pt x="301" y="336"/>
                  </a:lnTo>
                  <a:lnTo>
                    <a:pt x="291" y="334"/>
                  </a:lnTo>
                  <a:lnTo>
                    <a:pt x="280" y="333"/>
                  </a:lnTo>
                  <a:lnTo>
                    <a:pt x="269" y="331"/>
                  </a:lnTo>
                  <a:lnTo>
                    <a:pt x="257" y="331"/>
                  </a:lnTo>
                  <a:lnTo>
                    <a:pt x="244" y="331"/>
                  </a:lnTo>
                  <a:lnTo>
                    <a:pt x="227" y="331"/>
                  </a:lnTo>
                  <a:lnTo>
                    <a:pt x="210" y="334"/>
                  </a:lnTo>
                  <a:lnTo>
                    <a:pt x="203" y="336"/>
                  </a:lnTo>
                  <a:lnTo>
                    <a:pt x="196" y="339"/>
                  </a:lnTo>
                  <a:lnTo>
                    <a:pt x="189" y="342"/>
                  </a:lnTo>
                  <a:lnTo>
                    <a:pt x="182" y="345"/>
                  </a:lnTo>
                  <a:lnTo>
                    <a:pt x="175" y="349"/>
                  </a:lnTo>
                  <a:lnTo>
                    <a:pt x="169" y="354"/>
                  </a:lnTo>
                  <a:lnTo>
                    <a:pt x="163" y="359"/>
                  </a:lnTo>
                  <a:lnTo>
                    <a:pt x="157" y="364"/>
                  </a:lnTo>
                  <a:lnTo>
                    <a:pt x="147" y="377"/>
                  </a:lnTo>
                  <a:lnTo>
                    <a:pt x="137" y="391"/>
                  </a:lnTo>
                  <a:lnTo>
                    <a:pt x="128" y="408"/>
                  </a:lnTo>
                  <a:lnTo>
                    <a:pt x="120" y="424"/>
                  </a:lnTo>
                  <a:lnTo>
                    <a:pt x="112" y="442"/>
                  </a:lnTo>
                  <a:lnTo>
                    <a:pt x="108" y="459"/>
                  </a:lnTo>
                  <a:lnTo>
                    <a:pt x="104" y="480"/>
                  </a:lnTo>
                  <a:lnTo>
                    <a:pt x="102" y="502"/>
                  </a:lnTo>
                  <a:lnTo>
                    <a:pt x="100" y="527"/>
                  </a:lnTo>
                  <a:lnTo>
                    <a:pt x="100" y="556"/>
                  </a:lnTo>
                  <a:lnTo>
                    <a:pt x="100" y="581"/>
                  </a:lnTo>
                  <a:lnTo>
                    <a:pt x="101" y="604"/>
                  </a:lnTo>
                  <a:lnTo>
                    <a:pt x="102" y="625"/>
                  </a:lnTo>
                  <a:lnTo>
                    <a:pt x="104" y="644"/>
                  </a:lnTo>
                  <a:lnTo>
                    <a:pt x="107" y="661"/>
                  </a:lnTo>
                  <a:lnTo>
                    <a:pt x="111" y="677"/>
                  </a:lnTo>
                  <a:lnTo>
                    <a:pt x="116" y="693"/>
                  </a:lnTo>
                  <a:lnTo>
                    <a:pt x="123" y="706"/>
                  </a:lnTo>
                  <a:lnTo>
                    <a:pt x="128" y="715"/>
                  </a:lnTo>
                  <a:lnTo>
                    <a:pt x="134" y="723"/>
                  </a:lnTo>
                  <a:lnTo>
                    <a:pt x="139" y="730"/>
                  </a:lnTo>
                  <a:lnTo>
                    <a:pt x="145" y="737"/>
                  </a:lnTo>
                  <a:lnTo>
                    <a:pt x="151" y="743"/>
                  </a:lnTo>
                  <a:lnTo>
                    <a:pt x="157" y="748"/>
                  </a:lnTo>
                  <a:lnTo>
                    <a:pt x="163" y="753"/>
                  </a:lnTo>
                  <a:lnTo>
                    <a:pt x="170" y="757"/>
                  </a:lnTo>
                  <a:lnTo>
                    <a:pt x="177" y="761"/>
                  </a:lnTo>
                  <a:lnTo>
                    <a:pt x="185" y="764"/>
                  </a:lnTo>
                  <a:lnTo>
                    <a:pt x="192" y="767"/>
                  </a:lnTo>
                  <a:lnTo>
                    <a:pt x="201" y="769"/>
                  </a:lnTo>
                  <a:lnTo>
                    <a:pt x="209" y="770"/>
                  </a:lnTo>
                  <a:lnTo>
                    <a:pt x="218" y="772"/>
                  </a:lnTo>
                  <a:lnTo>
                    <a:pt x="229" y="772"/>
                  </a:lnTo>
                  <a:lnTo>
                    <a:pt x="238" y="773"/>
                  </a:lnTo>
                  <a:lnTo>
                    <a:pt x="255" y="772"/>
                  </a:lnTo>
                  <a:lnTo>
                    <a:pt x="271" y="770"/>
                  </a:lnTo>
                  <a:lnTo>
                    <a:pt x="285" y="768"/>
                  </a:lnTo>
                  <a:lnTo>
                    <a:pt x="297" y="764"/>
                  </a:lnTo>
                  <a:lnTo>
                    <a:pt x="309" y="759"/>
                  </a:lnTo>
                  <a:lnTo>
                    <a:pt x="322" y="753"/>
                  </a:lnTo>
                  <a:lnTo>
                    <a:pt x="335" y="745"/>
                  </a:lnTo>
                  <a:lnTo>
                    <a:pt x="349" y="736"/>
                  </a:lnTo>
                  <a:lnTo>
                    <a:pt x="357" y="730"/>
                  </a:lnTo>
                  <a:lnTo>
                    <a:pt x="365" y="723"/>
                  </a:lnTo>
                  <a:lnTo>
                    <a:pt x="371" y="716"/>
                  </a:lnTo>
                  <a:lnTo>
                    <a:pt x="375" y="709"/>
                  </a:lnTo>
                  <a:lnTo>
                    <a:pt x="381" y="699"/>
                  </a:lnTo>
                  <a:lnTo>
                    <a:pt x="383" y="695"/>
                  </a:lnTo>
                  <a:lnTo>
                    <a:pt x="383" y="391"/>
                  </a:lnTo>
                  <a:close/>
                  <a:moveTo>
                    <a:pt x="399" y="841"/>
                  </a:moveTo>
                  <a:lnTo>
                    <a:pt x="398" y="836"/>
                  </a:lnTo>
                  <a:lnTo>
                    <a:pt x="393" y="823"/>
                  </a:lnTo>
                  <a:lnTo>
                    <a:pt x="391" y="814"/>
                  </a:lnTo>
                  <a:lnTo>
                    <a:pt x="389" y="804"/>
                  </a:lnTo>
                  <a:lnTo>
                    <a:pt x="387" y="794"/>
                  </a:lnTo>
                  <a:lnTo>
                    <a:pt x="387" y="782"/>
                  </a:lnTo>
                  <a:lnTo>
                    <a:pt x="379" y="790"/>
                  </a:lnTo>
                  <a:lnTo>
                    <a:pt x="371" y="799"/>
                  </a:lnTo>
                  <a:lnTo>
                    <a:pt x="363" y="806"/>
                  </a:lnTo>
                  <a:lnTo>
                    <a:pt x="355" y="813"/>
                  </a:lnTo>
                  <a:lnTo>
                    <a:pt x="346" y="819"/>
                  </a:lnTo>
                  <a:lnTo>
                    <a:pt x="338" y="824"/>
                  </a:lnTo>
                  <a:lnTo>
                    <a:pt x="330" y="829"/>
                  </a:lnTo>
                  <a:lnTo>
                    <a:pt x="320" y="833"/>
                  </a:lnTo>
                  <a:lnTo>
                    <a:pt x="311" y="837"/>
                  </a:lnTo>
                  <a:lnTo>
                    <a:pt x="302" y="840"/>
                  </a:lnTo>
                  <a:lnTo>
                    <a:pt x="292" y="843"/>
                  </a:lnTo>
                  <a:lnTo>
                    <a:pt x="281" y="845"/>
                  </a:lnTo>
                  <a:lnTo>
                    <a:pt x="270" y="847"/>
                  </a:lnTo>
                  <a:lnTo>
                    <a:pt x="259" y="848"/>
                  </a:lnTo>
                  <a:lnTo>
                    <a:pt x="247" y="849"/>
                  </a:lnTo>
                  <a:lnTo>
                    <a:pt x="235" y="849"/>
                  </a:lnTo>
                  <a:lnTo>
                    <a:pt x="220" y="849"/>
                  </a:lnTo>
                  <a:lnTo>
                    <a:pt x="207" y="848"/>
                  </a:lnTo>
                  <a:lnTo>
                    <a:pt x="194" y="846"/>
                  </a:lnTo>
                  <a:lnTo>
                    <a:pt x="182" y="844"/>
                  </a:lnTo>
                  <a:lnTo>
                    <a:pt x="170" y="842"/>
                  </a:lnTo>
                  <a:lnTo>
                    <a:pt x="158" y="838"/>
                  </a:lnTo>
                  <a:lnTo>
                    <a:pt x="147" y="834"/>
                  </a:lnTo>
                  <a:lnTo>
                    <a:pt x="136" y="830"/>
                  </a:lnTo>
                  <a:lnTo>
                    <a:pt x="125" y="825"/>
                  </a:lnTo>
                  <a:lnTo>
                    <a:pt x="114" y="819"/>
                  </a:lnTo>
                  <a:lnTo>
                    <a:pt x="105" y="813"/>
                  </a:lnTo>
                  <a:lnTo>
                    <a:pt x="95" y="806"/>
                  </a:lnTo>
                  <a:lnTo>
                    <a:pt x="86" y="799"/>
                  </a:lnTo>
                  <a:lnTo>
                    <a:pt x="78" y="790"/>
                  </a:lnTo>
                  <a:lnTo>
                    <a:pt x="70" y="782"/>
                  </a:lnTo>
                  <a:lnTo>
                    <a:pt x="62" y="773"/>
                  </a:lnTo>
                  <a:lnTo>
                    <a:pt x="55" y="763"/>
                  </a:lnTo>
                  <a:lnTo>
                    <a:pt x="48" y="753"/>
                  </a:lnTo>
                  <a:lnTo>
                    <a:pt x="41" y="742"/>
                  </a:lnTo>
                  <a:lnTo>
                    <a:pt x="35" y="731"/>
                  </a:lnTo>
                  <a:lnTo>
                    <a:pt x="30" y="720"/>
                  </a:lnTo>
                  <a:lnTo>
                    <a:pt x="25" y="707"/>
                  </a:lnTo>
                  <a:lnTo>
                    <a:pt x="21" y="695"/>
                  </a:lnTo>
                  <a:lnTo>
                    <a:pt x="16" y="681"/>
                  </a:lnTo>
                  <a:lnTo>
                    <a:pt x="12" y="667"/>
                  </a:lnTo>
                  <a:lnTo>
                    <a:pt x="9" y="653"/>
                  </a:lnTo>
                  <a:lnTo>
                    <a:pt x="6" y="639"/>
                  </a:lnTo>
                  <a:lnTo>
                    <a:pt x="4" y="624"/>
                  </a:lnTo>
                  <a:lnTo>
                    <a:pt x="3" y="609"/>
                  </a:lnTo>
                  <a:lnTo>
                    <a:pt x="1" y="593"/>
                  </a:lnTo>
                  <a:lnTo>
                    <a:pt x="1" y="575"/>
                  </a:lnTo>
                  <a:lnTo>
                    <a:pt x="0" y="558"/>
                  </a:lnTo>
                  <a:lnTo>
                    <a:pt x="1" y="536"/>
                  </a:lnTo>
                  <a:lnTo>
                    <a:pt x="2" y="514"/>
                  </a:lnTo>
                  <a:lnTo>
                    <a:pt x="5" y="494"/>
                  </a:lnTo>
                  <a:lnTo>
                    <a:pt x="8" y="472"/>
                  </a:lnTo>
                  <a:lnTo>
                    <a:pt x="12" y="453"/>
                  </a:lnTo>
                  <a:lnTo>
                    <a:pt x="18" y="435"/>
                  </a:lnTo>
                  <a:lnTo>
                    <a:pt x="24" y="417"/>
                  </a:lnTo>
                  <a:lnTo>
                    <a:pt x="31" y="400"/>
                  </a:lnTo>
                  <a:lnTo>
                    <a:pt x="39" y="384"/>
                  </a:lnTo>
                  <a:lnTo>
                    <a:pt x="47" y="368"/>
                  </a:lnTo>
                  <a:lnTo>
                    <a:pt x="57" y="353"/>
                  </a:lnTo>
                  <a:lnTo>
                    <a:pt x="68" y="340"/>
                  </a:lnTo>
                  <a:lnTo>
                    <a:pt x="79" y="327"/>
                  </a:lnTo>
                  <a:lnTo>
                    <a:pt x="91" y="315"/>
                  </a:lnTo>
                  <a:lnTo>
                    <a:pt x="105" y="303"/>
                  </a:lnTo>
                  <a:lnTo>
                    <a:pt x="120" y="293"/>
                  </a:lnTo>
                  <a:lnTo>
                    <a:pt x="134" y="284"/>
                  </a:lnTo>
                  <a:lnTo>
                    <a:pt x="147" y="276"/>
                  </a:lnTo>
                  <a:lnTo>
                    <a:pt x="160" y="270"/>
                  </a:lnTo>
                  <a:lnTo>
                    <a:pt x="173" y="265"/>
                  </a:lnTo>
                  <a:lnTo>
                    <a:pt x="186" y="261"/>
                  </a:lnTo>
                  <a:lnTo>
                    <a:pt x="200" y="259"/>
                  </a:lnTo>
                  <a:lnTo>
                    <a:pt x="214" y="257"/>
                  </a:lnTo>
                  <a:lnTo>
                    <a:pt x="230" y="257"/>
                  </a:lnTo>
                  <a:lnTo>
                    <a:pt x="242" y="257"/>
                  </a:lnTo>
                  <a:lnTo>
                    <a:pt x="254" y="258"/>
                  </a:lnTo>
                  <a:lnTo>
                    <a:pt x="265" y="259"/>
                  </a:lnTo>
                  <a:lnTo>
                    <a:pt x="276" y="261"/>
                  </a:lnTo>
                  <a:lnTo>
                    <a:pt x="287" y="265"/>
                  </a:lnTo>
                  <a:lnTo>
                    <a:pt x="298" y="268"/>
                  </a:lnTo>
                  <a:lnTo>
                    <a:pt x="308" y="272"/>
                  </a:lnTo>
                  <a:lnTo>
                    <a:pt x="318" y="276"/>
                  </a:lnTo>
                  <a:lnTo>
                    <a:pt x="329" y="281"/>
                  </a:lnTo>
                  <a:lnTo>
                    <a:pt x="338" y="287"/>
                  </a:lnTo>
                  <a:lnTo>
                    <a:pt x="347" y="293"/>
                  </a:lnTo>
                  <a:lnTo>
                    <a:pt x="356" y="299"/>
                  </a:lnTo>
                  <a:lnTo>
                    <a:pt x="364" y="306"/>
                  </a:lnTo>
                  <a:lnTo>
                    <a:pt x="371" y="313"/>
                  </a:lnTo>
                  <a:lnTo>
                    <a:pt x="379" y="321"/>
                  </a:lnTo>
                  <a:lnTo>
                    <a:pt x="385" y="329"/>
                  </a:lnTo>
                  <a:lnTo>
                    <a:pt x="385" y="325"/>
                  </a:lnTo>
                  <a:lnTo>
                    <a:pt x="385" y="316"/>
                  </a:lnTo>
                  <a:lnTo>
                    <a:pt x="385" y="309"/>
                  </a:lnTo>
                  <a:lnTo>
                    <a:pt x="385" y="302"/>
                  </a:lnTo>
                  <a:lnTo>
                    <a:pt x="385" y="293"/>
                  </a:lnTo>
                  <a:lnTo>
                    <a:pt x="385" y="283"/>
                  </a:lnTo>
                  <a:lnTo>
                    <a:pt x="385" y="272"/>
                  </a:lnTo>
                  <a:lnTo>
                    <a:pt x="384" y="261"/>
                  </a:lnTo>
                  <a:lnTo>
                    <a:pt x="384" y="250"/>
                  </a:lnTo>
                  <a:lnTo>
                    <a:pt x="384" y="241"/>
                  </a:lnTo>
                  <a:lnTo>
                    <a:pt x="384" y="0"/>
                  </a:lnTo>
                  <a:lnTo>
                    <a:pt x="474" y="15"/>
                  </a:lnTo>
                  <a:lnTo>
                    <a:pt x="474" y="655"/>
                  </a:lnTo>
                  <a:lnTo>
                    <a:pt x="474" y="691"/>
                  </a:lnTo>
                  <a:lnTo>
                    <a:pt x="475" y="722"/>
                  </a:lnTo>
                  <a:lnTo>
                    <a:pt x="476" y="749"/>
                  </a:lnTo>
                  <a:lnTo>
                    <a:pt x="478" y="773"/>
                  </a:lnTo>
                  <a:lnTo>
                    <a:pt x="481" y="794"/>
                  </a:lnTo>
                  <a:lnTo>
                    <a:pt x="484" y="811"/>
                  </a:lnTo>
                  <a:lnTo>
                    <a:pt x="487" y="827"/>
                  </a:lnTo>
                  <a:lnTo>
                    <a:pt x="491" y="841"/>
                  </a:lnTo>
                  <a:lnTo>
                    <a:pt x="399" y="841"/>
                  </a:lnTo>
                  <a:close/>
                </a:path>
              </a:pathLst>
            </a:custGeom>
            <a:solidFill>
              <a:srgbClr val="A82926"/>
            </a:solidFill>
            <a:ln w="9525">
              <a:noFill/>
              <a:round/>
              <a:headEnd/>
              <a:tailEnd/>
            </a:ln>
          </p:spPr>
          <p:txBody>
            <a:bodyPr/>
            <a:lstStyle/>
            <a:p>
              <a:endParaRPr lang="en-US"/>
            </a:p>
          </p:txBody>
        </p:sp>
        <p:sp>
          <p:nvSpPr>
            <p:cNvPr id="25613" name="Freeform 125"/>
            <p:cNvSpPr>
              <a:spLocks noEditPoints="1"/>
            </p:cNvSpPr>
            <p:nvPr userDrawn="1"/>
          </p:nvSpPr>
          <p:spPr bwMode="auto">
            <a:xfrm>
              <a:off x="770" y="1608"/>
              <a:ext cx="24" cy="136"/>
            </a:xfrm>
            <a:custGeom>
              <a:avLst/>
              <a:gdLst>
                <a:gd name="T0" fmla="*/ 1 w 140"/>
                <a:gd name="T1" fmla="*/ 7 h 821"/>
                <a:gd name="T2" fmla="*/ 3 w 140"/>
                <a:gd name="T3" fmla="*/ 23 h 821"/>
                <a:gd name="T4" fmla="*/ 4 w 140"/>
                <a:gd name="T5" fmla="*/ 2 h 821"/>
                <a:gd name="T6" fmla="*/ 4 w 140"/>
                <a:gd name="T7" fmla="*/ 2 h 821"/>
                <a:gd name="T8" fmla="*/ 4 w 140"/>
                <a:gd name="T9" fmla="*/ 3 h 821"/>
                <a:gd name="T10" fmla="*/ 4 w 140"/>
                <a:gd name="T11" fmla="*/ 3 h 821"/>
                <a:gd name="T12" fmla="*/ 4 w 140"/>
                <a:gd name="T13" fmla="*/ 3 h 821"/>
                <a:gd name="T14" fmla="*/ 3 w 140"/>
                <a:gd name="T15" fmla="*/ 3 h 821"/>
                <a:gd name="T16" fmla="*/ 3 w 140"/>
                <a:gd name="T17" fmla="*/ 4 h 821"/>
                <a:gd name="T18" fmla="*/ 3 w 140"/>
                <a:gd name="T19" fmla="*/ 4 h 821"/>
                <a:gd name="T20" fmla="*/ 2 w 140"/>
                <a:gd name="T21" fmla="*/ 4 h 821"/>
                <a:gd name="T22" fmla="*/ 2 w 140"/>
                <a:gd name="T23" fmla="*/ 4 h 821"/>
                <a:gd name="T24" fmla="*/ 1 w 140"/>
                <a:gd name="T25" fmla="*/ 4 h 821"/>
                <a:gd name="T26" fmla="*/ 1 w 140"/>
                <a:gd name="T27" fmla="*/ 3 h 821"/>
                <a:gd name="T28" fmla="*/ 1 w 140"/>
                <a:gd name="T29" fmla="*/ 3 h 821"/>
                <a:gd name="T30" fmla="*/ 0 w 140"/>
                <a:gd name="T31" fmla="*/ 3 h 821"/>
                <a:gd name="T32" fmla="*/ 0 w 140"/>
                <a:gd name="T33" fmla="*/ 3 h 821"/>
                <a:gd name="T34" fmla="*/ 0 w 140"/>
                <a:gd name="T35" fmla="*/ 2 h 821"/>
                <a:gd name="T36" fmla="*/ 0 w 140"/>
                <a:gd name="T37" fmla="*/ 2 h 821"/>
                <a:gd name="T38" fmla="*/ 0 w 140"/>
                <a:gd name="T39" fmla="*/ 1 h 821"/>
                <a:gd name="T40" fmla="*/ 0 w 140"/>
                <a:gd name="T41" fmla="*/ 1 h 821"/>
                <a:gd name="T42" fmla="*/ 0 w 140"/>
                <a:gd name="T43" fmla="*/ 1 h 821"/>
                <a:gd name="T44" fmla="*/ 1 w 140"/>
                <a:gd name="T45" fmla="*/ 0 h 821"/>
                <a:gd name="T46" fmla="*/ 1 w 140"/>
                <a:gd name="T47" fmla="*/ 0 h 821"/>
                <a:gd name="T48" fmla="*/ 1 w 140"/>
                <a:gd name="T49" fmla="*/ 0 h 821"/>
                <a:gd name="T50" fmla="*/ 2 w 140"/>
                <a:gd name="T51" fmla="*/ 0 h 821"/>
                <a:gd name="T52" fmla="*/ 2 w 140"/>
                <a:gd name="T53" fmla="*/ 0 h 821"/>
                <a:gd name="T54" fmla="*/ 3 w 140"/>
                <a:gd name="T55" fmla="*/ 0 h 821"/>
                <a:gd name="T56" fmla="*/ 3 w 140"/>
                <a:gd name="T57" fmla="*/ 0 h 821"/>
                <a:gd name="T58" fmla="*/ 3 w 140"/>
                <a:gd name="T59" fmla="*/ 0 h 821"/>
                <a:gd name="T60" fmla="*/ 4 w 140"/>
                <a:gd name="T61" fmla="*/ 0 h 821"/>
                <a:gd name="T62" fmla="*/ 4 w 140"/>
                <a:gd name="T63" fmla="*/ 1 h 821"/>
                <a:gd name="T64" fmla="*/ 4 w 140"/>
                <a:gd name="T65" fmla="*/ 1 h 821"/>
                <a:gd name="T66" fmla="*/ 4 w 140"/>
                <a:gd name="T67" fmla="*/ 1 h 821"/>
                <a:gd name="T68" fmla="*/ 4 w 140"/>
                <a:gd name="T69" fmla="*/ 2 h 8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 h="821">
                  <a:moveTo>
                    <a:pt x="22" y="821"/>
                  </a:moveTo>
                  <a:lnTo>
                    <a:pt x="22" y="250"/>
                  </a:lnTo>
                  <a:lnTo>
                    <a:pt x="115" y="234"/>
                  </a:lnTo>
                  <a:lnTo>
                    <a:pt x="115" y="821"/>
                  </a:lnTo>
                  <a:lnTo>
                    <a:pt x="22" y="821"/>
                  </a:lnTo>
                  <a:close/>
                  <a:moveTo>
                    <a:pt x="140" y="70"/>
                  </a:moveTo>
                  <a:lnTo>
                    <a:pt x="140" y="77"/>
                  </a:lnTo>
                  <a:lnTo>
                    <a:pt x="139" y="84"/>
                  </a:lnTo>
                  <a:lnTo>
                    <a:pt x="137" y="91"/>
                  </a:lnTo>
                  <a:lnTo>
                    <a:pt x="135" y="97"/>
                  </a:lnTo>
                  <a:lnTo>
                    <a:pt x="132" y="103"/>
                  </a:lnTo>
                  <a:lnTo>
                    <a:pt x="129" y="109"/>
                  </a:lnTo>
                  <a:lnTo>
                    <a:pt x="125" y="115"/>
                  </a:lnTo>
                  <a:lnTo>
                    <a:pt x="120" y="120"/>
                  </a:lnTo>
                  <a:lnTo>
                    <a:pt x="115" y="124"/>
                  </a:lnTo>
                  <a:lnTo>
                    <a:pt x="109" y="128"/>
                  </a:lnTo>
                  <a:lnTo>
                    <a:pt x="104" y="132"/>
                  </a:lnTo>
                  <a:lnTo>
                    <a:pt x="98" y="135"/>
                  </a:lnTo>
                  <a:lnTo>
                    <a:pt x="91" y="138"/>
                  </a:lnTo>
                  <a:lnTo>
                    <a:pt x="85" y="139"/>
                  </a:lnTo>
                  <a:lnTo>
                    <a:pt x="78" y="140"/>
                  </a:lnTo>
                  <a:lnTo>
                    <a:pt x="69" y="141"/>
                  </a:lnTo>
                  <a:lnTo>
                    <a:pt x="62" y="140"/>
                  </a:lnTo>
                  <a:lnTo>
                    <a:pt x="55" y="139"/>
                  </a:lnTo>
                  <a:lnTo>
                    <a:pt x="49" y="138"/>
                  </a:lnTo>
                  <a:lnTo>
                    <a:pt x="42" y="135"/>
                  </a:lnTo>
                  <a:lnTo>
                    <a:pt x="36" y="132"/>
                  </a:lnTo>
                  <a:lnTo>
                    <a:pt x="30" y="128"/>
                  </a:lnTo>
                  <a:lnTo>
                    <a:pt x="25" y="124"/>
                  </a:lnTo>
                  <a:lnTo>
                    <a:pt x="20" y="120"/>
                  </a:lnTo>
                  <a:lnTo>
                    <a:pt x="15" y="115"/>
                  </a:lnTo>
                  <a:lnTo>
                    <a:pt x="11" y="109"/>
                  </a:lnTo>
                  <a:lnTo>
                    <a:pt x="8" y="104"/>
                  </a:lnTo>
                  <a:lnTo>
                    <a:pt x="5" y="98"/>
                  </a:lnTo>
                  <a:lnTo>
                    <a:pt x="3" y="91"/>
                  </a:lnTo>
                  <a:lnTo>
                    <a:pt x="1" y="85"/>
                  </a:lnTo>
                  <a:lnTo>
                    <a:pt x="0" y="78"/>
                  </a:lnTo>
                  <a:lnTo>
                    <a:pt x="0" y="71"/>
                  </a:lnTo>
                  <a:lnTo>
                    <a:pt x="0" y="64"/>
                  </a:lnTo>
                  <a:lnTo>
                    <a:pt x="1" y="57"/>
                  </a:lnTo>
                  <a:lnTo>
                    <a:pt x="3" y="50"/>
                  </a:lnTo>
                  <a:lnTo>
                    <a:pt x="5" y="44"/>
                  </a:lnTo>
                  <a:lnTo>
                    <a:pt x="8" y="38"/>
                  </a:lnTo>
                  <a:lnTo>
                    <a:pt x="11" y="31"/>
                  </a:lnTo>
                  <a:lnTo>
                    <a:pt x="15" y="25"/>
                  </a:lnTo>
                  <a:lnTo>
                    <a:pt x="20" y="20"/>
                  </a:lnTo>
                  <a:lnTo>
                    <a:pt x="25" y="15"/>
                  </a:lnTo>
                  <a:lnTo>
                    <a:pt x="30" y="11"/>
                  </a:lnTo>
                  <a:lnTo>
                    <a:pt x="36" y="8"/>
                  </a:lnTo>
                  <a:lnTo>
                    <a:pt x="42" y="5"/>
                  </a:lnTo>
                  <a:lnTo>
                    <a:pt x="49" y="2"/>
                  </a:lnTo>
                  <a:lnTo>
                    <a:pt x="55" y="1"/>
                  </a:lnTo>
                  <a:lnTo>
                    <a:pt x="62" y="0"/>
                  </a:lnTo>
                  <a:lnTo>
                    <a:pt x="69" y="0"/>
                  </a:lnTo>
                  <a:lnTo>
                    <a:pt x="78" y="0"/>
                  </a:lnTo>
                  <a:lnTo>
                    <a:pt x="85" y="1"/>
                  </a:lnTo>
                  <a:lnTo>
                    <a:pt x="91" y="2"/>
                  </a:lnTo>
                  <a:lnTo>
                    <a:pt x="98" y="5"/>
                  </a:lnTo>
                  <a:lnTo>
                    <a:pt x="104" y="7"/>
                  </a:lnTo>
                  <a:lnTo>
                    <a:pt x="109" y="11"/>
                  </a:lnTo>
                  <a:lnTo>
                    <a:pt x="115" y="15"/>
                  </a:lnTo>
                  <a:lnTo>
                    <a:pt x="120" y="19"/>
                  </a:lnTo>
                  <a:lnTo>
                    <a:pt x="125" y="25"/>
                  </a:lnTo>
                  <a:lnTo>
                    <a:pt x="129" y="30"/>
                  </a:lnTo>
                  <a:lnTo>
                    <a:pt x="132" y="37"/>
                  </a:lnTo>
                  <a:lnTo>
                    <a:pt x="135" y="43"/>
                  </a:lnTo>
                  <a:lnTo>
                    <a:pt x="137" y="49"/>
                  </a:lnTo>
                  <a:lnTo>
                    <a:pt x="139" y="56"/>
                  </a:lnTo>
                  <a:lnTo>
                    <a:pt x="140" y="63"/>
                  </a:lnTo>
                  <a:lnTo>
                    <a:pt x="140" y="70"/>
                  </a:lnTo>
                  <a:close/>
                </a:path>
              </a:pathLst>
            </a:custGeom>
            <a:solidFill>
              <a:srgbClr val="A82926"/>
            </a:solidFill>
            <a:ln w="9525">
              <a:noFill/>
              <a:round/>
              <a:headEnd/>
              <a:tailEnd/>
            </a:ln>
          </p:spPr>
          <p:txBody>
            <a:bodyPr/>
            <a:lstStyle/>
            <a:p>
              <a:endParaRPr lang="en-US"/>
            </a:p>
          </p:txBody>
        </p:sp>
        <p:sp>
          <p:nvSpPr>
            <p:cNvPr id="25614" name="Freeform 126"/>
            <p:cNvSpPr>
              <a:spLocks/>
            </p:cNvSpPr>
            <p:nvPr userDrawn="1"/>
          </p:nvSpPr>
          <p:spPr bwMode="auto">
            <a:xfrm>
              <a:off x="814" y="1649"/>
              <a:ext cx="71" cy="95"/>
            </a:xfrm>
            <a:custGeom>
              <a:avLst/>
              <a:gdLst>
                <a:gd name="T0" fmla="*/ 11 w 426"/>
                <a:gd name="T1" fmla="*/ 16 h 573"/>
                <a:gd name="T2" fmla="*/ 0 w 426"/>
                <a:gd name="T3" fmla="*/ 16 h 573"/>
                <a:gd name="T4" fmla="*/ 0 w 426"/>
                <a:gd name="T5" fmla="*/ 14 h 573"/>
                <a:gd name="T6" fmla="*/ 9 w 426"/>
                <a:gd name="T7" fmla="*/ 2 h 573"/>
                <a:gd name="T8" fmla="*/ 1 w 426"/>
                <a:gd name="T9" fmla="*/ 2 h 573"/>
                <a:gd name="T10" fmla="*/ 1 w 426"/>
                <a:gd name="T11" fmla="*/ 0 h 573"/>
                <a:gd name="T12" fmla="*/ 11 w 426"/>
                <a:gd name="T13" fmla="*/ 0 h 573"/>
                <a:gd name="T14" fmla="*/ 11 w 426"/>
                <a:gd name="T15" fmla="*/ 2 h 573"/>
                <a:gd name="T16" fmla="*/ 3 w 426"/>
                <a:gd name="T17" fmla="*/ 14 h 573"/>
                <a:gd name="T18" fmla="*/ 12 w 426"/>
                <a:gd name="T19" fmla="*/ 14 h 573"/>
                <a:gd name="T20" fmla="*/ 11 w 426"/>
                <a:gd name="T21" fmla="*/ 16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26" h="573">
                  <a:moveTo>
                    <a:pt x="383" y="573"/>
                  </a:moveTo>
                  <a:lnTo>
                    <a:pt x="0" y="573"/>
                  </a:lnTo>
                  <a:lnTo>
                    <a:pt x="0" y="503"/>
                  </a:lnTo>
                  <a:lnTo>
                    <a:pt x="312" y="71"/>
                  </a:lnTo>
                  <a:lnTo>
                    <a:pt x="25" y="71"/>
                  </a:lnTo>
                  <a:lnTo>
                    <a:pt x="25" y="0"/>
                  </a:lnTo>
                  <a:lnTo>
                    <a:pt x="407" y="0"/>
                  </a:lnTo>
                  <a:lnTo>
                    <a:pt x="407" y="73"/>
                  </a:lnTo>
                  <a:lnTo>
                    <a:pt x="108" y="503"/>
                  </a:lnTo>
                  <a:lnTo>
                    <a:pt x="426" y="503"/>
                  </a:lnTo>
                  <a:lnTo>
                    <a:pt x="383" y="573"/>
                  </a:lnTo>
                  <a:close/>
                </a:path>
              </a:pathLst>
            </a:custGeom>
            <a:solidFill>
              <a:srgbClr val="A82926"/>
            </a:solidFill>
            <a:ln w="9525">
              <a:noFill/>
              <a:round/>
              <a:headEnd/>
              <a:tailEnd/>
            </a:ln>
          </p:spPr>
          <p:txBody>
            <a:bodyPr/>
            <a:lstStyle/>
            <a:p>
              <a:endParaRPr lang="en-US"/>
            </a:p>
          </p:txBody>
        </p:sp>
        <p:sp>
          <p:nvSpPr>
            <p:cNvPr id="25615" name="Freeform 127"/>
            <p:cNvSpPr>
              <a:spLocks noEditPoints="1"/>
            </p:cNvSpPr>
            <p:nvPr userDrawn="1"/>
          </p:nvSpPr>
          <p:spPr bwMode="auto">
            <a:xfrm>
              <a:off x="905" y="1608"/>
              <a:ext cx="23" cy="136"/>
            </a:xfrm>
            <a:custGeom>
              <a:avLst/>
              <a:gdLst>
                <a:gd name="T0" fmla="*/ 1 w 140"/>
                <a:gd name="T1" fmla="*/ 7 h 821"/>
                <a:gd name="T2" fmla="*/ 3 w 140"/>
                <a:gd name="T3" fmla="*/ 23 h 821"/>
                <a:gd name="T4" fmla="*/ 4 w 140"/>
                <a:gd name="T5" fmla="*/ 2 h 821"/>
                <a:gd name="T6" fmla="*/ 4 w 140"/>
                <a:gd name="T7" fmla="*/ 2 h 821"/>
                <a:gd name="T8" fmla="*/ 4 w 140"/>
                <a:gd name="T9" fmla="*/ 3 h 821"/>
                <a:gd name="T10" fmla="*/ 3 w 140"/>
                <a:gd name="T11" fmla="*/ 3 h 821"/>
                <a:gd name="T12" fmla="*/ 3 w 140"/>
                <a:gd name="T13" fmla="*/ 3 h 821"/>
                <a:gd name="T14" fmla="*/ 3 w 140"/>
                <a:gd name="T15" fmla="*/ 3 h 821"/>
                <a:gd name="T16" fmla="*/ 3 w 140"/>
                <a:gd name="T17" fmla="*/ 4 h 821"/>
                <a:gd name="T18" fmla="*/ 2 w 140"/>
                <a:gd name="T19" fmla="*/ 4 h 821"/>
                <a:gd name="T20" fmla="*/ 2 w 140"/>
                <a:gd name="T21" fmla="*/ 4 h 821"/>
                <a:gd name="T22" fmla="*/ 1 w 140"/>
                <a:gd name="T23" fmla="*/ 4 h 821"/>
                <a:gd name="T24" fmla="*/ 1 w 140"/>
                <a:gd name="T25" fmla="*/ 4 h 821"/>
                <a:gd name="T26" fmla="*/ 1 w 140"/>
                <a:gd name="T27" fmla="*/ 3 h 821"/>
                <a:gd name="T28" fmla="*/ 0 w 140"/>
                <a:gd name="T29" fmla="*/ 3 h 821"/>
                <a:gd name="T30" fmla="*/ 0 w 140"/>
                <a:gd name="T31" fmla="*/ 3 h 821"/>
                <a:gd name="T32" fmla="*/ 0 w 140"/>
                <a:gd name="T33" fmla="*/ 3 h 821"/>
                <a:gd name="T34" fmla="*/ 0 w 140"/>
                <a:gd name="T35" fmla="*/ 2 h 821"/>
                <a:gd name="T36" fmla="*/ 0 w 140"/>
                <a:gd name="T37" fmla="*/ 2 h 821"/>
                <a:gd name="T38" fmla="*/ 0 w 140"/>
                <a:gd name="T39" fmla="*/ 1 h 821"/>
                <a:gd name="T40" fmla="*/ 0 w 140"/>
                <a:gd name="T41" fmla="*/ 1 h 821"/>
                <a:gd name="T42" fmla="*/ 0 w 140"/>
                <a:gd name="T43" fmla="*/ 1 h 821"/>
                <a:gd name="T44" fmla="*/ 0 w 140"/>
                <a:gd name="T45" fmla="*/ 0 h 821"/>
                <a:gd name="T46" fmla="*/ 1 w 140"/>
                <a:gd name="T47" fmla="*/ 0 h 821"/>
                <a:gd name="T48" fmla="*/ 1 w 140"/>
                <a:gd name="T49" fmla="*/ 0 h 821"/>
                <a:gd name="T50" fmla="*/ 1 w 140"/>
                <a:gd name="T51" fmla="*/ 0 h 821"/>
                <a:gd name="T52" fmla="*/ 2 w 140"/>
                <a:gd name="T53" fmla="*/ 0 h 821"/>
                <a:gd name="T54" fmla="*/ 2 w 140"/>
                <a:gd name="T55" fmla="*/ 0 h 821"/>
                <a:gd name="T56" fmla="*/ 3 w 140"/>
                <a:gd name="T57" fmla="*/ 0 h 821"/>
                <a:gd name="T58" fmla="*/ 3 w 140"/>
                <a:gd name="T59" fmla="*/ 0 h 821"/>
                <a:gd name="T60" fmla="*/ 3 w 140"/>
                <a:gd name="T61" fmla="*/ 0 h 821"/>
                <a:gd name="T62" fmla="*/ 3 w 140"/>
                <a:gd name="T63" fmla="*/ 1 h 821"/>
                <a:gd name="T64" fmla="*/ 4 w 140"/>
                <a:gd name="T65" fmla="*/ 1 h 821"/>
                <a:gd name="T66" fmla="*/ 4 w 140"/>
                <a:gd name="T67" fmla="*/ 1 h 821"/>
                <a:gd name="T68" fmla="*/ 4 w 140"/>
                <a:gd name="T69" fmla="*/ 2 h 8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 h="821">
                  <a:moveTo>
                    <a:pt x="22" y="821"/>
                  </a:moveTo>
                  <a:lnTo>
                    <a:pt x="22" y="250"/>
                  </a:lnTo>
                  <a:lnTo>
                    <a:pt x="115" y="234"/>
                  </a:lnTo>
                  <a:lnTo>
                    <a:pt x="115" y="821"/>
                  </a:lnTo>
                  <a:lnTo>
                    <a:pt x="22" y="821"/>
                  </a:lnTo>
                  <a:close/>
                  <a:moveTo>
                    <a:pt x="140" y="70"/>
                  </a:moveTo>
                  <a:lnTo>
                    <a:pt x="140" y="77"/>
                  </a:lnTo>
                  <a:lnTo>
                    <a:pt x="139" y="84"/>
                  </a:lnTo>
                  <a:lnTo>
                    <a:pt x="138" y="91"/>
                  </a:lnTo>
                  <a:lnTo>
                    <a:pt x="135" y="97"/>
                  </a:lnTo>
                  <a:lnTo>
                    <a:pt x="133" y="103"/>
                  </a:lnTo>
                  <a:lnTo>
                    <a:pt x="129" y="109"/>
                  </a:lnTo>
                  <a:lnTo>
                    <a:pt x="125" y="115"/>
                  </a:lnTo>
                  <a:lnTo>
                    <a:pt x="120" y="120"/>
                  </a:lnTo>
                  <a:lnTo>
                    <a:pt x="115" y="124"/>
                  </a:lnTo>
                  <a:lnTo>
                    <a:pt x="110" y="128"/>
                  </a:lnTo>
                  <a:lnTo>
                    <a:pt x="104" y="132"/>
                  </a:lnTo>
                  <a:lnTo>
                    <a:pt x="98" y="135"/>
                  </a:lnTo>
                  <a:lnTo>
                    <a:pt x="92" y="138"/>
                  </a:lnTo>
                  <a:lnTo>
                    <a:pt x="84" y="139"/>
                  </a:lnTo>
                  <a:lnTo>
                    <a:pt x="77" y="140"/>
                  </a:lnTo>
                  <a:lnTo>
                    <a:pt x="70" y="141"/>
                  </a:lnTo>
                  <a:lnTo>
                    <a:pt x="63" y="140"/>
                  </a:lnTo>
                  <a:lnTo>
                    <a:pt x="56" y="139"/>
                  </a:lnTo>
                  <a:lnTo>
                    <a:pt x="49" y="138"/>
                  </a:lnTo>
                  <a:lnTo>
                    <a:pt x="43" y="135"/>
                  </a:lnTo>
                  <a:lnTo>
                    <a:pt x="37" y="132"/>
                  </a:lnTo>
                  <a:lnTo>
                    <a:pt x="31" y="128"/>
                  </a:lnTo>
                  <a:lnTo>
                    <a:pt x="25" y="124"/>
                  </a:lnTo>
                  <a:lnTo>
                    <a:pt x="20" y="120"/>
                  </a:lnTo>
                  <a:lnTo>
                    <a:pt x="16" y="115"/>
                  </a:lnTo>
                  <a:lnTo>
                    <a:pt x="11" y="109"/>
                  </a:lnTo>
                  <a:lnTo>
                    <a:pt x="8" y="104"/>
                  </a:lnTo>
                  <a:lnTo>
                    <a:pt x="5" y="98"/>
                  </a:lnTo>
                  <a:lnTo>
                    <a:pt x="3" y="91"/>
                  </a:lnTo>
                  <a:lnTo>
                    <a:pt x="1" y="85"/>
                  </a:lnTo>
                  <a:lnTo>
                    <a:pt x="1" y="78"/>
                  </a:lnTo>
                  <a:lnTo>
                    <a:pt x="0" y="71"/>
                  </a:lnTo>
                  <a:lnTo>
                    <a:pt x="1" y="64"/>
                  </a:lnTo>
                  <a:lnTo>
                    <a:pt x="1" y="57"/>
                  </a:lnTo>
                  <a:lnTo>
                    <a:pt x="3" y="50"/>
                  </a:lnTo>
                  <a:lnTo>
                    <a:pt x="5" y="44"/>
                  </a:lnTo>
                  <a:lnTo>
                    <a:pt x="8" y="38"/>
                  </a:lnTo>
                  <a:lnTo>
                    <a:pt x="11" y="31"/>
                  </a:lnTo>
                  <a:lnTo>
                    <a:pt x="16" y="25"/>
                  </a:lnTo>
                  <a:lnTo>
                    <a:pt x="20" y="20"/>
                  </a:lnTo>
                  <a:lnTo>
                    <a:pt x="25" y="15"/>
                  </a:lnTo>
                  <a:lnTo>
                    <a:pt x="31" y="11"/>
                  </a:lnTo>
                  <a:lnTo>
                    <a:pt x="37" y="8"/>
                  </a:lnTo>
                  <a:lnTo>
                    <a:pt x="43" y="5"/>
                  </a:lnTo>
                  <a:lnTo>
                    <a:pt x="49" y="2"/>
                  </a:lnTo>
                  <a:lnTo>
                    <a:pt x="56" y="1"/>
                  </a:lnTo>
                  <a:lnTo>
                    <a:pt x="63" y="0"/>
                  </a:lnTo>
                  <a:lnTo>
                    <a:pt x="70" y="0"/>
                  </a:lnTo>
                  <a:lnTo>
                    <a:pt x="77" y="0"/>
                  </a:lnTo>
                  <a:lnTo>
                    <a:pt x="84" y="1"/>
                  </a:lnTo>
                  <a:lnTo>
                    <a:pt x="92" y="2"/>
                  </a:lnTo>
                  <a:lnTo>
                    <a:pt x="98" y="5"/>
                  </a:lnTo>
                  <a:lnTo>
                    <a:pt x="104" y="7"/>
                  </a:lnTo>
                  <a:lnTo>
                    <a:pt x="110" y="11"/>
                  </a:lnTo>
                  <a:lnTo>
                    <a:pt x="115" y="15"/>
                  </a:lnTo>
                  <a:lnTo>
                    <a:pt x="120" y="19"/>
                  </a:lnTo>
                  <a:lnTo>
                    <a:pt x="125" y="25"/>
                  </a:lnTo>
                  <a:lnTo>
                    <a:pt x="129" y="30"/>
                  </a:lnTo>
                  <a:lnTo>
                    <a:pt x="133" y="37"/>
                  </a:lnTo>
                  <a:lnTo>
                    <a:pt x="135" y="43"/>
                  </a:lnTo>
                  <a:lnTo>
                    <a:pt x="138" y="49"/>
                  </a:lnTo>
                  <a:lnTo>
                    <a:pt x="139" y="56"/>
                  </a:lnTo>
                  <a:lnTo>
                    <a:pt x="140" y="63"/>
                  </a:lnTo>
                  <a:lnTo>
                    <a:pt x="140" y="70"/>
                  </a:lnTo>
                  <a:close/>
                </a:path>
              </a:pathLst>
            </a:custGeom>
            <a:solidFill>
              <a:srgbClr val="A82926"/>
            </a:solidFill>
            <a:ln w="9525">
              <a:noFill/>
              <a:round/>
              <a:headEnd/>
              <a:tailEnd/>
            </a:ln>
          </p:spPr>
          <p:txBody>
            <a:bodyPr/>
            <a:lstStyle/>
            <a:p>
              <a:endParaRPr lang="en-US"/>
            </a:p>
          </p:txBody>
        </p:sp>
        <p:sp>
          <p:nvSpPr>
            <p:cNvPr id="25616" name="Freeform 128"/>
            <p:cNvSpPr>
              <a:spLocks/>
            </p:cNvSpPr>
            <p:nvPr userDrawn="1"/>
          </p:nvSpPr>
          <p:spPr bwMode="auto">
            <a:xfrm>
              <a:off x="955" y="1646"/>
              <a:ext cx="74" cy="98"/>
            </a:xfrm>
            <a:custGeom>
              <a:avLst/>
              <a:gdLst>
                <a:gd name="T0" fmla="*/ 10 w 443"/>
                <a:gd name="T1" fmla="*/ 6 h 588"/>
                <a:gd name="T2" fmla="*/ 10 w 443"/>
                <a:gd name="T3" fmla="*/ 5 h 588"/>
                <a:gd name="T4" fmla="*/ 10 w 443"/>
                <a:gd name="T5" fmla="*/ 5 h 588"/>
                <a:gd name="T6" fmla="*/ 10 w 443"/>
                <a:gd name="T7" fmla="*/ 4 h 588"/>
                <a:gd name="T8" fmla="*/ 10 w 443"/>
                <a:gd name="T9" fmla="*/ 3 h 588"/>
                <a:gd name="T10" fmla="*/ 9 w 443"/>
                <a:gd name="T11" fmla="*/ 3 h 588"/>
                <a:gd name="T12" fmla="*/ 9 w 443"/>
                <a:gd name="T13" fmla="*/ 3 h 588"/>
                <a:gd name="T14" fmla="*/ 9 w 443"/>
                <a:gd name="T15" fmla="*/ 2 h 588"/>
                <a:gd name="T16" fmla="*/ 8 w 443"/>
                <a:gd name="T17" fmla="*/ 2 h 588"/>
                <a:gd name="T18" fmla="*/ 8 w 443"/>
                <a:gd name="T19" fmla="*/ 2 h 588"/>
                <a:gd name="T20" fmla="*/ 7 w 443"/>
                <a:gd name="T21" fmla="*/ 2 h 588"/>
                <a:gd name="T22" fmla="*/ 6 w 443"/>
                <a:gd name="T23" fmla="*/ 2 h 588"/>
                <a:gd name="T24" fmla="*/ 6 w 443"/>
                <a:gd name="T25" fmla="*/ 3 h 588"/>
                <a:gd name="T26" fmla="*/ 5 w 443"/>
                <a:gd name="T27" fmla="*/ 3 h 588"/>
                <a:gd name="T28" fmla="*/ 5 w 443"/>
                <a:gd name="T29" fmla="*/ 3 h 588"/>
                <a:gd name="T30" fmla="*/ 4 w 443"/>
                <a:gd name="T31" fmla="*/ 4 h 588"/>
                <a:gd name="T32" fmla="*/ 4 w 443"/>
                <a:gd name="T33" fmla="*/ 4 h 588"/>
                <a:gd name="T34" fmla="*/ 3 w 443"/>
                <a:gd name="T35" fmla="*/ 5 h 588"/>
                <a:gd name="T36" fmla="*/ 1 w 443"/>
                <a:gd name="T37" fmla="*/ 16 h 588"/>
                <a:gd name="T38" fmla="*/ 1 w 443"/>
                <a:gd name="T39" fmla="*/ 3 h 588"/>
                <a:gd name="T40" fmla="*/ 1 w 443"/>
                <a:gd name="T41" fmla="*/ 2 h 588"/>
                <a:gd name="T42" fmla="*/ 0 w 443"/>
                <a:gd name="T43" fmla="*/ 2 h 588"/>
                <a:gd name="T44" fmla="*/ 0 w 443"/>
                <a:gd name="T45" fmla="*/ 1 h 588"/>
                <a:gd name="T46" fmla="*/ 3 w 443"/>
                <a:gd name="T47" fmla="*/ 0 h 588"/>
                <a:gd name="T48" fmla="*/ 3 w 443"/>
                <a:gd name="T49" fmla="*/ 0 h 588"/>
                <a:gd name="T50" fmla="*/ 3 w 443"/>
                <a:gd name="T51" fmla="*/ 1 h 588"/>
                <a:gd name="T52" fmla="*/ 3 w 443"/>
                <a:gd name="T53" fmla="*/ 1 h 588"/>
                <a:gd name="T54" fmla="*/ 3 w 443"/>
                <a:gd name="T55" fmla="*/ 2 h 588"/>
                <a:gd name="T56" fmla="*/ 3 w 443"/>
                <a:gd name="T57" fmla="*/ 3 h 588"/>
                <a:gd name="T58" fmla="*/ 4 w 443"/>
                <a:gd name="T59" fmla="*/ 2 h 588"/>
                <a:gd name="T60" fmla="*/ 4 w 443"/>
                <a:gd name="T61" fmla="*/ 2 h 588"/>
                <a:gd name="T62" fmla="*/ 5 w 443"/>
                <a:gd name="T63" fmla="*/ 1 h 588"/>
                <a:gd name="T64" fmla="*/ 6 w 443"/>
                <a:gd name="T65" fmla="*/ 1 h 588"/>
                <a:gd name="T66" fmla="*/ 6 w 443"/>
                <a:gd name="T67" fmla="*/ 1 h 588"/>
                <a:gd name="T68" fmla="*/ 7 w 443"/>
                <a:gd name="T69" fmla="*/ 0 h 588"/>
                <a:gd name="T70" fmla="*/ 7 w 443"/>
                <a:gd name="T71" fmla="*/ 0 h 588"/>
                <a:gd name="T72" fmla="*/ 8 w 443"/>
                <a:gd name="T73" fmla="*/ 0 h 588"/>
                <a:gd name="T74" fmla="*/ 9 w 443"/>
                <a:gd name="T75" fmla="*/ 0 h 588"/>
                <a:gd name="T76" fmla="*/ 9 w 443"/>
                <a:gd name="T77" fmla="*/ 0 h 588"/>
                <a:gd name="T78" fmla="*/ 10 w 443"/>
                <a:gd name="T79" fmla="*/ 1 h 588"/>
                <a:gd name="T80" fmla="*/ 10 w 443"/>
                <a:gd name="T81" fmla="*/ 1 h 588"/>
                <a:gd name="T82" fmla="*/ 11 w 443"/>
                <a:gd name="T83" fmla="*/ 1 h 588"/>
                <a:gd name="T84" fmla="*/ 11 w 443"/>
                <a:gd name="T85" fmla="*/ 2 h 588"/>
                <a:gd name="T86" fmla="*/ 12 w 443"/>
                <a:gd name="T87" fmla="*/ 2 h 588"/>
                <a:gd name="T88" fmla="*/ 12 w 443"/>
                <a:gd name="T89" fmla="*/ 2 h 588"/>
                <a:gd name="T90" fmla="*/ 12 w 443"/>
                <a:gd name="T91" fmla="*/ 3 h 588"/>
                <a:gd name="T92" fmla="*/ 12 w 443"/>
                <a:gd name="T93" fmla="*/ 4 h 588"/>
                <a:gd name="T94" fmla="*/ 10 w 443"/>
                <a:gd name="T95" fmla="*/ 16 h 5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43" h="588">
                  <a:moveTo>
                    <a:pt x="352" y="588"/>
                  </a:moveTo>
                  <a:lnTo>
                    <a:pt x="352" y="199"/>
                  </a:lnTo>
                  <a:lnTo>
                    <a:pt x="352" y="189"/>
                  </a:lnTo>
                  <a:lnTo>
                    <a:pt x="352" y="179"/>
                  </a:lnTo>
                  <a:lnTo>
                    <a:pt x="351" y="170"/>
                  </a:lnTo>
                  <a:lnTo>
                    <a:pt x="351" y="162"/>
                  </a:lnTo>
                  <a:lnTo>
                    <a:pt x="349" y="148"/>
                  </a:lnTo>
                  <a:lnTo>
                    <a:pt x="347" y="137"/>
                  </a:lnTo>
                  <a:lnTo>
                    <a:pt x="345" y="127"/>
                  </a:lnTo>
                  <a:lnTo>
                    <a:pt x="341" y="119"/>
                  </a:lnTo>
                  <a:lnTo>
                    <a:pt x="337" y="111"/>
                  </a:lnTo>
                  <a:lnTo>
                    <a:pt x="331" y="104"/>
                  </a:lnTo>
                  <a:lnTo>
                    <a:pt x="326" y="98"/>
                  </a:lnTo>
                  <a:lnTo>
                    <a:pt x="320" y="93"/>
                  </a:lnTo>
                  <a:lnTo>
                    <a:pt x="313" y="89"/>
                  </a:lnTo>
                  <a:lnTo>
                    <a:pt x="305" y="86"/>
                  </a:lnTo>
                  <a:lnTo>
                    <a:pt x="297" y="83"/>
                  </a:lnTo>
                  <a:lnTo>
                    <a:pt x="287" y="81"/>
                  </a:lnTo>
                  <a:lnTo>
                    <a:pt x="278" y="80"/>
                  </a:lnTo>
                  <a:lnTo>
                    <a:pt x="268" y="80"/>
                  </a:lnTo>
                  <a:lnTo>
                    <a:pt x="259" y="80"/>
                  </a:lnTo>
                  <a:lnTo>
                    <a:pt x="250" y="81"/>
                  </a:lnTo>
                  <a:lnTo>
                    <a:pt x="240" y="83"/>
                  </a:lnTo>
                  <a:lnTo>
                    <a:pt x="230" y="86"/>
                  </a:lnTo>
                  <a:lnTo>
                    <a:pt x="219" y="90"/>
                  </a:lnTo>
                  <a:lnTo>
                    <a:pt x="208" y="94"/>
                  </a:lnTo>
                  <a:lnTo>
                    <a:pt x="198" y="98"/>
                  </a:lnTo>
                  <a:lnTo>
                    <a:pt x="186" y="103"/>
                  </a:lnTo>
                  <a:lnTo>
                    <a:pt x="176" y="109"/>
                  </a:lnTo>
                  <a:lnTo>
                    <a:pt x="165" y="115"/>
                  </a:lnTo>
                  <a:lnTo>
                    <a:pt x="155" y="123"/>
                  </a:lnTo>
                  <a:lnTo>
                    <a:pt x="145" y="130"/>
                  </a:lnTo>
                  <a:lnTo>
                    <a:pt x="135" y="137"/>
                  </a:lnTo>
                  <a:lnTo>
                    <a:pt x="126" y="145"/>
                  </a:lnTo>
                  <a:lnTo>
                    <a:pt x="117" y="153"/>
                  </a:lnTo>
                  <a:lnTo>
                    <a:pt x="109" y="161"/>
                  </a:lnTo>
                  <a:lnTo>
                    <a:pt x="109" y="588"/>
                  </a:lnTo>
                  <a:lnTo>
                    <a:pt x="22" y="588"/>
                  </a:lnTo>
                  <a:lnTo>
                    <a:pt x="22" y="146"/>
                  </a:lnTo>
                  <a:lnTo>
                    <a:pt x="21" y="117"/>
                  </a:lnTo>
                  <a:lnTo>
                    <a:pt x="19" y="91"/>
                  </a:lnTo>
                  <a:lnTo>
                    <a:pt x="17" y="81"/>
                  </a:lnTo>
                  <a:lnTo>
                    <a:pt x="16" y="71"/>
                  </a:lnTo>
                  <a:lnTo>
                    <a:pt x="13" y="62"/>
                  </a:lnTo>
                  <a:lnTo>
                    <a:pt x="11" y="54"/>
                  </a:lnTo>
                  <a:lnTo>
                    <a:pt x="3" y="32"/>
                  </a:lnTo>
                  <a:lnTo>
                    <a:pt x="0" y="25"/>
                  </a:lnTo>
                  <a:lnTo>
                    <a:pt x="87" y="0"/>
                  </a:lnTo>
                  <a:lnTo>
                    <a:pt x="89" y="4"/>
                  </a:lnTo>
                  <a:lnTo>
                    <a:pt x="93" y="14"/>
                  </a:lnTo>
                  <a:lnTo>
                    <a:pt x="96" y="20"/>
                  </a:lnTo>
                  <a:lnTo>
                    <a:pt x="98" y="27"/>
                  </a:lnTo>
                  <a:lnTo>
                    <a:pt x="100" y="36"/>
                  </a:lnTo>
                  <a:lnTo>
                    <a:pt x="103" y="46"/>
                  </a:lnTo>
                  <a:lnTo>
                    <a:pt x="105" y="57"/>
                  </a:lnTo>
                  <a:lnTo>
                    <a:pt x="107" y="68"/>
                  </a:lnTo>
                  <a:lnTo>
                    <a:pt x="108" y="79"/>
                  </a:lnTo>
                  <a:lnTo>
                    <a:pt x="108" y="90"/>
                  </a:lnTo>
                  <a:lnTo>
                    <a:pt x="119" y="79"/>
                  </a:lnTo>
                  <a:lnTo>
                    <a:pt x="130" y="69"/>
                  </a:lnTo>
                  <a:lnTo>
                    <a:pt x="141" y="60"/>
                  </a:lnTo>
                  <a:lnTo>
                    <a:pt x="152" y="52"/>
                  </a:lnTo>
                  <a:lnTo>
                    <a:pt x="163" y="44"/>
                  </a:lnTo>
                  <a:lnTo>
                    <a:pt x="175" y="37"/>
                  </a:lnTo>
                  <a:lnTo>
                    <a:pt x="186" y="30"/>
                  </a:lnTo>
                  <a:lnTo>
                    <a:pt x="198" y="24"/>
                  </a:lnTo>
                  <a:lnTo>
                    <a:pt x="209" y="19"/>
                  </a:lnTo>
                  <a:lnTo>
                    <a:pt x="220" y="15"/>
                  </a:lnTo>
                  <a:lnTo>
                    <a:pt x="232" y="11"/>
                  </a:lnTo>
                  <a:lnTo>
                    <a:pt x="243" y="7"/>
                  </a:lnTo>
                  <a:lnTo>
                    <a:pt x="254" y="4"/>
                  </a:lnTo>
                  <a:lnTo>
                    <a:pt x="265" y="3"/>
                  </a:lnTo>
                  <a:lnTo>
                    <a:pt x="277" y="2"/>
                  </a:lnTo>
                  <a:lnTo>
                    <a:pt x="288" y="1"/>
                  </a:lnTo>
                  <a:lnTo>
                    <a:pt x="301" y="2"/>
                  </a:lnTo>
                  <a:lnTo>
                    <a:pt x="312" y="3"/>
                  </a:lnTo>
                  <a:lnTo>
                    <a:pt x="323" y="4"/>
                  </a:lnTo>
                  <a:lnTo>
                    <a:pt x="334" y="7"/>
                  </a:lnTo>
                  <a:lnTo>
                    <a:pt x="344" y="11"/>
                  </a:lnTo>
                  <a:lnTo>
                    <a:pt x="354" y="15"/>
                  </a:lnTo>
                  <a:lnTo>
                    <a:pt x="364" y="20"/>
                  </a:lnTo>
                  <a:lnTo>
                    <a:pt x="374" y="25"/>
                  </a:lnTo>
                  <a:lnTo>
                    <a:pt x="383" y="31"/>
                  </a:lnTo>
                  <a:lnTo>
                    <a:pt x="391" y="37"/>
                  </a:lnTo>
                  <a:lnTo>
                    <a:pt x="400" y="44"/>
                  </a:lnTo>
                  <a:lnTo>
                    <a:pt x="407" y="52"/>
                  </a:lnTo>
                  <a:lnTo>
                    <a:pt x="414" y="59"/>
                  </a:lnTo>
                  <a:lnTo>
                    <a:pt x="420" y="68"/>
                  </a:lnTo>
                  <a:lnTo>
                    <a:pt x="425" y="76"/>
                  </a:lnTo>
                  <a:lnTo>
                    <a:pt x="429" y="86"/>
                  </a:lnTo>
                  <a:lnTo>
                    <a:pt x="435" y="101"/>
                  </a:lnTo>
                  <a:lnTo>
                    <a:pt x="440" y="118"/>
                  </a:lnTo>
                  <a:lnTo>
                    <a:pt x="442" y="135"/>
                  </a:lnTo>
                  <a:lnTo>
                    <a:pt x="443" y="153"/>
                  </a:lnTo>
                  <a:lnTo>
                    <a:pt x="443" y="588"/>
                  </a:lnTo>
                  <a:lnTo>
                    <a:pt x="352" y="588"/>
                  </a:lnTo>
                  <a:close/>
                </a:path>
              </a:pathLst>
            </a:custGeom>
            <a:solidFill>
              <a:srgbClr val="A82926"/>
            </a:solidFill>
            <a:ln w="9525">
              <a:noFill/>
              <a:round/>
              <a:headEnd/>
              <a:tailEnd/>
            </a:ln>
          </p:spPr>
          <p:txBody>
            <a:bodyPr/>
            <a:lstStyle/>
            <a:p>
              <a:endParaRPr lang="en-US"/>
            </a:p>
          </p:txBody>
        </p:sp>
        <p:sp>
          <p:nvSpPr>
            <p:cNvPr id="25617" name="Freeform 129"/>
            <p:cNvSpPr>
              <a:spLocks noEditPoints="1"/>
            </p:cNvSpPr>
            <p:nvPr userDrawn="1"/>
          </p:nvSpPr>
          <p:spPr bwMode="auto">
            <a:xfrm>
              <a:off x="1060" y="1608"/>
              <a:ext cx="23" cy="136"/>
            </a:xfrm>
            <a:custGeom>
              <a:avLst/>
              <a:gdLst>
                <a:gd name="T0" fmla="*/ 0 w 140"/>
                <a:gd name="T1" fmla="*/ 7 h 821"/>
                <a:gd name="T2" fmla="*/ 3 w 140"/>
                <a:gd name="T3" fmla="*/ 23 h 821"/>
                <a:gd name="T4" fmla="*/ 4 w 140"/>
                <a:gd name="T5" fmla="*/ 2 h 821"/>
                <a:gd name="T6" fmla="*/ 4 w 140"/>
                <a:gd name="T7" fmla="*/ 2 h 821"/>
                <a:gd name="T8" fmla="*/ 4 w 140"/>
                <a:gd name="T9" fmla="*/ 3 h 821"/>
                <a:gd name="T10" fmla="*/ 3 w 140"/>
                <a:gd name="T11" fmla="*/ 3 h 821"/>
                <a:gd name="T12" fmla="*/ 3 w 140"/>
                <a:gd name="T13" fmla="*/ 3 h 821"/>
                <a:gd name="T14" fmla="*/ 3 w 140"/>
                <a:gd name="T15" fmla="*/ 3 h 821"/>
                <a:gd name="T16" fmla="*/ 3 w 140"/>
                <a:gd name="T17" fmla="*/ 4 h 821"/>
                <a:gd name="T18" fmla="*/ 2 w 140"/>
                <a:gd name="T19" fmla="*/ 4 h 821"/>
                <a:gd name="T20" fmla="*/ 2 w 140"/>
                <a:gd name="T21" fmla="*/ 4 h 821"/>
                <a:gd name="T22" fmla="*/ 1 w 140"/>
                <a:gd name="T23" fmla="*/ 4 h 821"/>
                <a:gd name="T24" fmla="*/ 1 w 140"/>
                <a:gd name="T25" fmla="*/ 4 h 821"/>
                <a:gd name="T26" fmla="*/ 1 w 140"/>
                <a:gd name="T27" fmla="*/ 3 h 821"/>
                <a:gd name="T28" fmla="*/ 0 w 140"/>
                <a:gd name="T29" fmla="*/ 3 h 821"/>
                <a:gd name="T30" fmla="*/ 0 w 140"/>
                <a:gd name="T31" fmla="*/ 3 h 821"/>
                <a:gd name="T32" fmla="*/ 0 w 140"/>
                <a:gd name="T33" fmla="*/ 3 h 821"/>
                <a:gd name="T34" fmla="*/ 0 w 140"/>
                <a:gd name="T35" fmla="*/ 2 h 821"/>
                <a:gd name="T36" fmla="*/ 0 w 140"/>
                <a:gd name="T37" fmla="*/ 2 h 821"/>
                <a:gd name="T38" fmla="*/ 0 w 140"/>
                <a:gd name="T39" fmla="*/ 1 h 821"/>
                <a:gd name="T40" fmla="*/ 0 w 140"/>
                <a:gd name="T41" fmla="*/ 1 h 821"/>
                <a:gd name="T42" fmla="*/ 0 w 140"/>
                <a:gd name="T43" fmla="*/ 1 h 821"/>
                <a:gd name="T44" fmla="*/ 0 w 140"/>
                <a:gd name="T45" fmla="*/ 0 h 821"/>
                <a:gd name="T46" fmla="*/ 1 w 140"/>
                <a:gd name="T47" fmla="*/ 0 h 821"/>
                <a:gd name="T48" fmla="*/ 1 w 140"/>
                <a:gd name="T49" fmla="*/ 0 h 821"/>
                <a:gd name="T50" fmla="*/ 1 w 140"/>
                <a:gd name="T51" fmla="*/ 0 h 821"/>
                <a:gd name="T52" fmla="*/ 2 w 140"/>
                <a:gd name="T53" fmla="*/ 0 h 821"/>
                <a:gd name="T54" fmla="*/ 2 w 140"/>
                <a:gd name="T55" fmla="*/ 0 h 821"/>
                <a:gd name="T56" fmla="*/ 3 w 140"/>
                <a:gd name="T57" fmla="*/ 0 h 821"/>
                <a:gd name="T58" fmla="*/ 3 w 140"/>
                <a:gd name="T59" fmla="*/ 0 h 821"/>
                <a:gd name="T60" fmla="*/ 3 w 140"/>
                <a:gd name="T61" fmla="*/ 0 h 821"/>
                <a:gd name="T62" fmla="*/ 3 w 140"/>
                <a:gd name="T63" fmla="*/ 1 h 821"/>
                <a:gd name="T64" fmla="*/ 4 w 140"/>
                <a:gd name="T65" fmla="*/ 1 h 821"/>
                <a:gd name="T66" fmla="*/ 4 w 140"/>
                <a:gd name="T67" fmla="*/ 1 h 821"/>
                <a:gd name="T68" fmla="*/ 4 w 140"/>
                <a:gd name="T69" fmla="*/ 2 h 8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 h="821">
                  <a:moveTo>
                    <a:pt x="21" y="821"/>
                  </a:moveTo>
                  <a:lnTo>
                    <a:pt x="21" y="250"/>
                  </a:lnTo>
                  <a:lnTo>
                    <a:pt x="115" y="234"/>
                  </a:lnTo>
                  <a:lnTo>
                    <a:pt x="115" y="821"/>
                  </a:lnTo>
                  <a:lnTo>
                    <a:pt x="21" y="821"/>
                  </a:lnTo>
                  <a:close/>
                  <a:moveTo>
                    <a:pt x="140" y="70"/>
                  </a:moveTo>
                  <a:lnTo>
                    <a:pt x="140" y="77"/>
                  </a:lnTo>
                  <a:lnTo>
                    <a:pt x="139" y="84"/>
                  </a:lnTo>
                  <a:lnTo>
                    <a:pt x="137" y="91"/>
                  </a:lnTo>
                  <a:lnTo>
                    <a:pt x="135" y="97"/>
                  </a:lnTo>
                  <a:lnTo>
                    <a:pt x="132" y="103"/>
                  </a:lnTo>
                  <a:lnTo>
                    <a:pt x="129" y="109"/>
                  </a:lnTo>
                  <a:lnTo>
                    <a:pt x="125" y="115"/>
                  </a:lnTo>
                  <a:lnTo>
                    <a:pt x="120" y="120"/>
                  </a:lnTo>
                  <a:lnTo>
                    <a:pt x="115" y="124"/>
                  </a:lnTo>
                  <a:lnTo>
                    <a:pt x="109" y="128"/>
                  </a:lnTo>
                  <a:lnTo>
                    <a:pt x="104" y="132"/>
                  </a:lnTo>
                  <a:lnTo>
                    <a:pt x="98" y="135"/>
                  </a:lnTo>
                  <a:lnTo>
                    <a:pt x="91" y="138"/>
                  </a:lnTo>
                  <a:lnTo>
                    <a:pt x="85" y="139"/>
                  </a:lnTo>
                  <a:lnTo>
                    <a:pt x="78" y="140"/>
                  </a:lnTo>
                  <a:lnTo>
                    <a:pt x="69" y="141"/>
                  </a:lnTo>
                  <a:lnTo>
                    <a:pt x="62" y="140"/>
                  </a:lnTo>
                  <a:lnTo>
                    <a:pt x="55" y="139"/>
                  </a:lnTo>
                  <a:lnTo>
                    <a:pt x="48" y="138"/>
                  </a:lnTo>
                  <a:lnTo>
                    <a:pt x="42" y="135"/>
                  </a:lnTo>
                  <a:lnTo>
                    <a:pt x="36" y="132"/>
                  </a:lnTo>
                  <a:lnTo>
                    <a:pt x="30" y="128"/>
                  </a:lnTo>
                  <a:lnTo>
                    <a:pt x="25" y="124"/>
                  </a:lnTo>
                  <a:lnTo>
                    <a:pt x="20" y="120"/>
                  </a:lnTo>
                  <a:lnTo>
                    <a:pt x="15" y="115"/>
                  </a:lnTo>
                  <a:lnTo>
                    <a:pt x="11" y="109"/>
                  </a:lnTo>
                  <a:lnTo>
                    <a:pt x="7" y="104"/>
                  </a:lnTo>
                  <a:lnTo>
                    <a:pt x="5" y="98"/>
                  </a:lnTo>
                  <a:lnTo>
                    <a:pt x="2" y="91"/>
                  </a:lnTo>
                  <a:lnTo>
                    <a:pt x="1" y="85"/>
                  </a:lnTo>
                  <a:lnTo>
                    <a:pt x="0" y="78"/>
                  </a:lnTo>
                  <a:lnTo>
                    <a:pt x="0" y="71"/>
                  </a:lnTo>
                  <a:lnTo>
                    <a:pt x="0" y="64"/>
                  </a:lnTo>
                  <a:lnTo>
                    <a:pt x="1" y="57"/>
                  </a:lnTo>
                  <a:lnTo>
                    <a:pt x="2" y="50"/>
                  </a:lnTo>
                  <a:lnTo>
                    <a:pt x="5" y="44"/>
                  </a:lnTo>
                  <a:lnTo>
                    <a:pt x="7" y="38"/>
                  </a:lnTo>
                  <a:lnTo>
                    <a:pt x="11" y="31"/>
                  </a:lnTo>
                  <a:lnTo>
                    <a:pt x="15" y="25"/>
                  </a:lnTo>
                  <a:lnTo>
                    <a:pt x="20" y="20"/>
                  </a:lnTo>
                  <a:lnTo>
                    <a:pt x="25" y="15"/>
                  </a:lnTo>
                  <a:lnTo>
                    <a:pt x="30" y="11"/>
                  </a:lnTo>
                  <a:lnTo>
                    <a:pt x="36" y="8"/>
                  </a:lnTo>
                  <a:lnTo>
                    <a:pt x="42" y="5"/>
                  </a:lnTo>
                  <a:lnTo>
                    <a:pt x="48" y="2"/>
                  </a:lnTo>
                  <a:lnTo>
                    <a:pt x="55" y="1"/>
                  </a:lnTo>
                  <a:lnTo>
                    <a:pt x="62" y="0"/>
                  </a:lnTo>
                  <a:lnTo>
                    <a:pt x="69" y="0"/>
                  </a:lnTo>
                  <a:lnTo>
                    <a:pt x="78" y="0"/>
                  </a:lnTo>
                  <a:lnTo>
                    <a:pt x="85" y="1"/>
                  </a:lnTo>
                  <a:lnTo>
                    <a:pt x="91" y="2"/>
                  </a:lnTo>
                  <a:lnTo>
                    <a:pt x="98" y="5"/>
                  </a:lnTo>
                  <a:lnTo>
                    <a:pt x="104" y="7"/>
                  </a:lnTo>
                  <a:lnTo>
                    <a:pt x="109" y="11"/>
                  </a:lnTo>
                  <a:lnTo>
                    <a:pt x="115" y="15"/>
                  </a:lnTo>
                  <a:lnTo>
                    <a:pt x="120" y="19"/>
                  </a:lnTo>
                  <a:lnTo>
                    <a:pt x="125" y="25"/>
                  </a:lnTo>
                  <a:lnTo>
                    <a:pt x="129" y="30"/>
                  </a:lnTo>
                  <a:lnTo>
                    <a:pt x="132" y="37"/>
                  </a:lnTo>
                  <a:lnTo>
                    <a:pt x="135" y="43"/>
                  </a:lnTo>
                  <a:lnTo>
                    <a:pt x="137" y="49"/>
                  </a:lnTo>
                  <a:lnTo>
                    <a:pt x="139" y="56"/>
                  </a:lnTo>
                  <a:lnTo>
                    <a:pt x="140" y="63"/>
                  </a:lnTo>
                  <a:lnTo>
                    <a:pt x="140" y="70"/>
                  </a:lnTo>
                  <a:close/>
                </a:path>
              </a:pathLst>
            </a:custGeom>
            <a:solidFill>
              <a:srgbClr val="A82926"/>
            </a:solidFill>
            <a:ln w="9525">
              <a:noFill/>
              <a:round/>
              <a:headEnd/>
              <a:tailEnd/>
            </a:ln>
          </p:spPr>
          <p:txBody>
            <a:bodyPr/>
            <a:lstStyle/>
            <a:p>
              <a:endParaRPr lang="en-US"/>
            </a:p>
          </p:txBody>
        </p:sp>
        <p:sp>
          <p:nvSpPr>
            <p:cNvPr id="25618" name="Freeform 130"/>
            <p:cNvSpPr>
              <a:spLocks/>
            </p:cNvSpPr>
            <p:nvPr userDrawn="1"/>
          </p:nvSpPr>
          <p:spPr bwMode="auto">
            <a:xfrm>
              <a:off x="1104" y="1645"/>
              <a:ext cx="71" cy="102"/>
            </a:xfrm>
            <a:custGeom>
              <a:avLst/>
              <a:gdLst>
                <a:gd name="T0" fmla="*/ 12 w 428"/>
                <a:gd name="T1" fmla="*/ 12 h 613"/>
                <a:gd name="T2" fmla="*/ 12 w 428"/>
                <a:gd name="T3" fmla="*/ 13 h 613"/>
                <a:gd name="T4" fmla="*/ 11 w 428"/>
                <a:gd name="T5" fmla="*/ 14 h 613"/>
                <a:gd name="T6" fmla="*/ 11 w 428"/>
                <a:gd name="T7" fmla="*/ 15 h 613"/>
                <a:gd name="T8" fmla="*/ 10 w 428"/>
                <a:gd name="T9" fmla="*/ 15 h 613"/>
                <a:gd name="T10" fmla="*/ 10 w 428"/>
                <a:gd name="T11" fmla="*/ 16 h 613"/>
                <a:gd name="T12" fmla="*/ 8 w 428"/>
                <a:gd name="T13" fmla="*/ 17 h 613"/>
                <a:gd name="T14" fmla="*/ 6 w 428"/>
                <a:gd name="T15" fmla="*/ 17 h 613"/>
                <a:gd name="T16" fmla="*/ 4 w 428"/>
                <a:gd name="T17" fmla="*/ 17 h 613"/>
                <a:gd name="T18" fmla="*/ 2 w 428"/>
                <a:gd name="T19" fmla="*/ 16 h 613"/>
                <a:gd name="T20" fmla="*/ 0 w 428"/>
                <a:gd name="T21" fmla="*/ 15 h 613"/>
                <a:gd name="T22" fmla="*/ 2 w 428"/>
                <a:gd name="T23" fmla="*/ 14 h 613"/>
                <a:gd name="T24" fmla="*/ 4 w 428"/>
                <a:gd name="T25" fmla="*/ 15 h 613"/>
                <a:gd name="T26" fmla="*/ 6 w 428"/>
                <a:gd name="T27" fmla="*/ 15 h 613"/>
                <a:gd name="T28" fmla="*/ 7 w 428"/>
                <a:gd name="T29" fmla="*/ 15 h 613"/>
                <a:gd name="T30" fmla="*/ 8 w 428"/>
                <a:gd name="T31" fmla="*/ 15 h 613"/>
                <a:gd name="T32" fmla="*/ 8 w 428"/>
                <a:gd name="T33" fmla="*/ 14 h 613"/>
                <a:gd name="T34" fmla="*/ 9 w 428"/>
                <a:gd name="T35" fmla="*/ 13 h 613"/>
                <a:gd name="T36" fmla="*/ 9 w 428"/>
                <a:gd name="T37" fmla="*/ 13 h 613"/>
                <a:gd name="T38" fmla="*/ 9 w 428"/>
                <a:gd name="T39" fmla="*/ 12 h 613"/>
                <a:gd name="T40" fmla="*/ 9 w 428"/>
                <a:gd name="T41" fmla="*/ 11 h 613"/>
                <a:gd name="T42" fmla="*/ 8 w 428"/>
                <a:gd name="T43" fmla="*/ 11 h 613"/>
                <a:gd name="T44" fmla="*/ 8 w 428"/>
                <a:gd name="T45" fmla="*/ 10 h 613"/>
                <a:gd name="T46" fmla="*/ 7 w 428"/>
                <a:gd name="T47" fmla="*/ 10 h 613"/>
                <a:gd name="T48" fmla="*/ 5 w 428"/>
                <a:gd name="T49" fmla="*/ 9 h 613"/>
                <a:gd name="T50" fmla="*/ 3 w 428"/>
                <a:gd name="T51" fmla="*/ 9 h 613"/>
                <a:gd name="T52" fmla="*/ 2 w 428"/>
                <a:gd name="T53" fmla="*/ 8 h 613"/>
                <a:gd name="T54" fmla="*/ 1 w 428"/>
                <a:gd name="T55" fmla="*/ 7 h 613"/>
                <a:gd name="T56" fmla="*/ 1 w 428"/>
                <a:gd name="T57" fmla="*/ 6 h 613"/>
                <a:gd name="T58" fmla="*/ 1 w 428"/>
                <a:gd name="T59" fmla="*/ 5 h 613"/>
                <a:gd name="T60" fmla="*/ 1 w 428"/>
                <a:gd name="T61" fmla="*/ 4 h 613"/>
                <a:gd name="T62" fmla="*/ 1 w 428"/>
                <a:gd name="T63" fmla="*/ 3 h 613"/>
                <a:gd name="T64" fmla="*/ 1 w 428"/>
                <a:gd name="T65" fmla="*/ 2 h 613"/>
                <a:gd name="T66" fmla="*/ 2 w 428"/>
                <a:gd name="T67" fmla="*/ 1 h 613"/>
                <a:gd name="T68" fmla="*/ 4 w 428"/>
                <a:gd name="T69" fmla="*/ 0 h 613"/>
                <a:gd name="T70" fmla="*/ 6 w 428"/>
                <a:gd name="T71" fmla="*/ 0 h 613"/>
                <a:gd name="T72" fmla="*/ 7 w 428"/>
                <a:gd name="T73" fmla="*/ 0 h 613"/>
                <a:gd name="T74" fmla="*/ 9 w 428"/>
                <a:gd name="T75" fmla="*/ 0 h 613"/>
                <a:gd name="T76" fmla="*/ 11 w 428"/>
                <a:gd name="T77" fmla="*/ 1 h 613"/>
                <a:gd name="T78" fmla="*/ 9 w 428"/>
                <a:gd name="T79" fmla="*/ 3 h 613"/>
                <a:gd name="T80" fmla="*/ 8 w 428"/>
                <a:gd name="T81" fmla="*/ 2 h 613"/>
                <a:gd name="T82" fmla="*/ 6 w 428"/>
                <a:gd name="T83" fmla="*/ 2 h 613"/>
                <a:gd name="T84" fmla="*/ 5 w 428"/>
                <a:gd name="T85" fmla="*/ 2 h 613"/>
                <a:gd name="T86" fmla="*/ 4 w 428"/>
                <a:gd name="T87" fmla="*/ 2 h 613"/>
                <a:gd name="T88" fmla="*/ 4 w 428"/>
                <a:gd name="T89" fmla="*/ 3 h 613"/>
                <a:gd name="T90" fmla="*/ 3 w 428"/>
                <a:gd name="T91" fmla="*/ 3 h 613"/>
                <a:gd name="T92" fmla="*/ 3 w 428"/>
                <a:gd name="T93" fmla="*/ 4 h 613"/>
                <a:gd name="T94" fmla="*/ 3 w 428"/>
                <a:gd name="T95" fmla="*/ 5 h 613"/>
                <a:gd name="T96" fmla="*/ 3 w 428"/>
                <a:gd name="T97" fmla="*/ 6 h 613"/>
                <a:gd name="T98" fmla="*/ 4 w 428"/>
                <a:gd name="T99" fmla="*/ 6 h 613"/>
                <a:gd name="T100" fmla="*/ 4 w 428"/>
                <a:gd name="T101" fmla="*/ 6 h 613"/>
                <a:gd name="T102" fmla="*/ 5 w 428"/>
                <a:gd name="T103" fmla="*/ 7 h 613"/>
                <a:gd name="T104" fmla="*/ 7 w 428"/>
                <a:gd name="T105" fmla="*/ 7 h 613"/>
                <a:gd name="T106" fmla="*/ 9 w 428"/>
                <a:gd name="T107" fmla="*/ 8 h 613"/>
                <a:gd name="T108" fmla="*/ 10 w 428"/>
                <a:gd name="T109" fmla="*/ 8 h 613"/>
                <a:gd name="T110" fmla="*/ 11 w 428"/>
                <a:gd name="T111" fmla="*/ 9 h 613"/>
                <a:gd name="T112" fmla="*/ 11 w 428"/>
                <a:gd name="T113" fmla="*/ 10 h 613"/>
                <a:gd name="T114" fmla="*/ 12 w 428"/>
                <a:gd name="T115" fmla="*/ 11 h 6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28" h="613">
                  <a:moveTo>
                    <a:pt x="428" y="425"/>
                  </a:moveTo>
                  <a:lnTo>
                    <a:pt x="428" y="435"/>
                  </a:lnTo>
                  <a:lnTo>
                    <a:pt x="427" y="446"/>
                  </a:lnTo>
                  <a:lnTo>
                    <a:pt x="426" y="456"/>
                  </a:lnTo>
                  <a:lnTo>
                    <a:pt x="423" y="465"/>
                  </a:lnTo>
                  <a:lnTo>
                    <a:pt x="421" y="475"/>
                  </a:lnTo>
                  <a:lnTo>
                    <a:pt x="419" y="484"/>
                  </a:lnTo>
                  <a:lnTo>
                    <a:pt x="415" y="493"/>
                  </a:lnTo>
                  <a:lnTo>
                    <a:pt x="412" y="501"/>
                  </a:lnTo>
                  <a:lnTo>
                    <a:pt x="408" y="510"/>
                  </a:lnTo>
                  <a:lnTo>
                    <a:pt x="403" y="518"/>
                  </a:lnTo>
                  <a:lnTo>
                    <a:pt x="398" y="526"/>
                  </a:lnTo>
                  <a:lnTo>
                    <a:pt x="393" y="533"/>
                  </a:lnTo>
                  <a:lnTo>
                    <a:pt x="387" y="540"/>
                  </a:lnTo>
                  <a:lnTo>
                    <a:pt x="381" y="548"/>
                  </a:lnTo>
                  <a:lnTo>
                    <a:pt x="375" y="555"/>
                  </a:lnTo>
                  <a:lnTo>
                    <a:pt x="368" y="561"/>
                  </a:lnTo>
                  <a:lnTo>
                    <a:pt x="353" y="573"/>
                  </a:lnTo>
                  <a:lnTo>
                    <a:pt x="337" y="583"/>
                  </a:lnTo>
                  <a:lnTo>
                    <a:pt x="318" y="592"/>
                  </a:lnTo>
                  <a:lnTo>
                    <a:pt x="299" y="599"/>
                  </a:lnTo>
                  <a:lnTo>
                    <a:pt x="279" y="605"/>
                  </a:lnTo>
                  <a:lnTo>
                    <a:pt x="258" y="610"/>
                  </a:lnTo>
                  <a:lnTo>
                    <a:pt x="235" y="612"/>
                  </a:lnTo>
                  <a:lnTo>
                    <a:pt x="211" y="613"/>
                  </a:lnTo>
                  <a:lnTo>
                    <a:pt x="183" y="612"/>
                  </a:lnTo>
                  <a:lnTo>
                    <a:pt x="156" y="609"/>
                  </a:lnTo>
                  <a:lnTo>
                    <a:pt x="128" y="604"/>
                  </a:lnTo>
                  <a:lnTo>
                    <a:pt x="100" y="598"/>
                  </a:lnTo>
                  <a:lnTo>
                    <a:pt x="73" y="589"/>
                  </a:lnTo>
                  <a:lnTo>
                    <a:pt x="47" y="579"/>
                  </a:lnTo>
                  <a:lnTo>
                    <a:pt x="23" y="568"/>
                  </a:lnTo>
                  <a:lnTo>
                    <a:pt x="0" y="556"/>
                  </a:lnTo>
                  <a:lnTo>
                    <a:pt x="35" y="489"/>
                  </a:lnTo>
                  <a:lnTo>
                    <a:pt x="57" y="501"/>
                  </a:lnTo>
                  <a:lnTo>
                    <a:pt x="79" y="512"/>
                  </a:lnTo>
                  <a:lnTo>
                    <a:pt x="102" y="521"/>
                  </a:lnTo>
                  <a:lnTo>
                    <a:pt x="125" y="529"/>
                  </a:lnTo>
                  <a:lnTo>
                    <a:pt x="148" y="535"/>
                  </a:lnTo>
                  <a:lnTo>
                    <a:pt x="171" y="539"/>
                  </a:lnTo>
                  <a:lnTo>
                    <a:pt x="193" y="542"/>
                  </a:lnTo>
                  <a:lnTo>
                    <a:pt x="216" y="542"/>
                  </a:lnTo>
                  <a:lnTo>
                    <a:pt x="230" y="542"/>
                  </a:lnTo>
                  <a:lnTo>
                    <a:pt x="242" y="541"/>
                  </a:lnTo>
                  <a:lnTo>
                    <a:pt x="254" y="539"/>
                  </a:lnTo>
                  <a:lnTo>
                    <a:pt x="265" y="536"/>
                  </a:lnTo>
                  <a:lnTo>
                    <a:pt x="275" y="532"/>
                  </a:lnTo>
                  <a:lnTo>
                    <a:pt x="284" y="528"/>
                  </a:lnTo>
                  <a:lnTo>
                    <a:pt x="293" y="522"/>
                  </a:lnTo>
                  <a:lnTo>
                    <a:pt x="301" y="516"/>
                  </a:lnTo>
                  <a:lnTo>
                    <a:pt x="309" y="509"/>
                  </a:lnTo>
                  <a:lnTo>
                    <a:pt x="315" y="502"/>
                  </a:lnTo>
                  <a:lnTo>
                    <a:pt x="320" y="494"/>
                  </a:lnTo>
                  <a:lnTo>
                    <a:pt x="326" y="485"/>
                  </a:lnTo>
                  <a:lnTo>
                    <a:pt x="329" y="476"/>
                  </a:lnTo>
                  <a:lnTo>
                    <a:pt x="332" y="466"/>
                  </a:lnTo>
                  <a:lnTo>
                    <a:pt x="333" y="455"/>
                  </a:lnTo>
                  <a:lnTo>
                    <a:pt x="334" y="444"/>
                  </a:lnTo>
                  <a:lnTo>
                    <a:pt x="333" y="434"/>
                  </a:lnTo>
                  <a:lnTo>
                    <a:pt x="332" y="425"/>
                  </a:lnTo>
                  <a:lnTo>
                    <a:pt x="331" y="417"/>
                  </a:lnTo>
                  <a:lnTo>
                    <a:pt x="328" y="409"/>
                  </a:lnTo>
                  <a:lnTo>
                    <a:pt x="325" y="401"/>
                  </a:lnTo>
                  <a:lnTo>
                    <a:pt x="320" y="394"/>
                  </a:lnTo>
                  <a:lnTo>
                    <a:pt x="316" y="388"/>
                  </a:lnTo>
                  <a:lnTo>
                    <a:pt x="310" y="382"/>
                  </a:lnTo>
                  <a:lnTo>
                    <a:pt x="304" y="377"/>
                  </a:lnTo>
                  <a:lnTo>
                    <a:pt x="298" y="372"/>
                  </a:lnTo>
                  <a:lnTo>
                    <a:pt x="290" y="367"/>
                  </a:lnTo>
                  <a:lnTo>
                    <a:pt x="281" y="363"/>
                  </a:lnTo>
                  <a:lnTo>
                    <a:pt x="272" y="359"/>
                  </a:lnTo>
                  <a:lnTo>
                    <a:pt x="262" y="356"/>
                  </a:lnTo>
                  <a:lnTo>
                    <a:pt x="251" y="352"/>
                  </a:lnTo>
                  <a:lnTo>
                    <a:pt x="239" y="350"/>
                  </a:lnTo>
                  <a:lnTo>
                    <a:pt x="167" y="334"/>
                  </a:lnTo>
                  <a:lnTo>
                    <a:pt x="150" y="330"/>
                  </a:lnTo>
                  <a:lnTo>
                    <a:pt x="134" y="325"/>
                  </a:lnTo>
                  <a:lnTo>
                    <a:pt x="119" y="319"/>
                  </a:lnTo>
                  <a:lnTo>
                    <a:pt x="104" y="313"/>
                  </a:lnTo>
                  <a:lnTo>
                    <a:pt x="91" y="305"/>
                  </a:lnTo>
                  <a:lnTo>
                    <a:pt x="80" y="297"/>
                  </a:lnTo>
                  <a:lnTo>
                    <a:pt x="69" y="288"/>
                  </a:lnTo>
                  <a:lnTo>
                    <a:pt x="59" y="278"/>
                  </a:lnTo>
                  <a:lnTo>
                    <a:pt x="51" y="267"/>
                  </a:lnTo>
                  <a:lnTo>
                    <a:pt x="43" y="256"/>
                  </a:lnTo>
                  <a:lnTo>
                    <a:pt x="37" y="245"/>
                  </a:lnTo>
                  <a:lnTo>
                    <a:pt x="32" y="232"/>
                  </a:lnTo>
                  <a:lnTo>
                    <a:pt x="28" y="219"/>
                  </a:lnTo>
                  <a:lnTo>
                    <a:pt x="25" y="205"/>
                  </a:lnTo>
                  <a:lnTo>
                    <a:pt x="23" y="191"/>
                  </a:lnTo>
                  <a:lnTo>
                    <a:pt x="23" y="177"/>
                  </a:lnTo>
                  <a:lnTo>
                    <a:pt x="24" y="158"/>
                  </a:lnTo>
                  <a:lnTo>
                    <a:pt x="26" y="140"/>
                  </a:lnTo>
                  <a:lnTo>
                    <a:pt x="28" y="131"/>
                  </a:lnTo>
                  <a:lnTo>
                    <a:pt x="31" y="121"/>
                  </a:lnTo>
                  <a:lnTo>
                    <a:pt x="34" y="113"/>
                  </a:lnTo>
                  <a:lnTo>
                    <a:pt x="38" y="105"/>
                  </a:lnTo>
                  <a:lnTo>
                    <a:pt x="46" y="90"/>
                  </a:lnTo>
                  <a:lnTo>
                    <a:pt x="55" y="75"/>
                  </a:lnTo>
                  <a:lnTo>
                    <a:pt x="67" y="62"/>
                  </a:lnTo>
                  <a:lnTo>
                    <a:pt x="79" y="50"/>
                  </a:lnTo>
                  <a:lnTo>
                    <a:pt x="93" y="39"/>
                  </a:lnTo>
                  <a:lnTo>
                    <a:pt x="109" y="30"/>
                  </a:lnTo>
                  <a:lnTo>
                    <a:pt x="126" y="21"/>
                  </a:lnTo>
                  <a:lnTo>
                    <a:pt x="144" y="13"/>
                  </a:lnTo>
                  <a:lnTo>
                    <a:pt x="163" y="8"/>
                  </a:lnTo>
                  <a:lnTo>
                    <a:pt x="183" y="3"/>
                  </a:lnTo>
                  <a:lnTo>
                    <a:pt x="204" y="1"/>
                  </a:lnTo>
                  <a:lnTo>
                    <a:pt x="227" y="0"/>
                  </a:lnTo>
                  <a:lnTo>
                    <a:pt x="249" y="1"/>
                  </a:lnTo>
                  <a:lnTo>
                    <a:pt x="271" y="3"/>
                  </a:lnTo>
                  <a:lnTo>
                    <a:pt x="294" y="7"/>
                  </a:lnTo>
                  <a:lnTo>
                    <a:pt x="317" y="13"/>
                  </a:lnTo>
                  <a:lnTo>
                    <a:pt x="341" y="20"/>
                  </a:lnTo>
                  <a:lnTo>
                    <a:pt x="362" y="28"/>
                  </a:lnTo>
                  <a:lnTo>
                    <a:pt x="382" y="37"/>
                  </a:lnTo>
                  <a:lnTo>
                    <a:pt x="401" y="47"/>
                  </a:lnTo>
                  <a:lnTo>
                    <a:pt x="368" y="113"/>
                  </a:lnTo>
                  <a:lnTo>
                    <a:pt x="349" y="104"/>
                  </a:lnTo>
                  <a:lnTo>
                    <a:pt x="331" y="96"/>
                  </a:lnTo>
                  <a:lnTo>
                    <a:pt x="313" y="89"/>
                  </a:lnTo>
                  <a:lnTo>
                    <a:pt x="296" y="83"/>
                  </a:lnTo>
                  <a:lnTo>
                    <a:pt x="278" y="78"/>
                  </a:lnTo>
                  <a:lnTo>
                    <a:pt x="261" y="75"/>
                  </a:lnTo>
                  <a:lnTo>
                    <a:pt x="243" y="73"/>
                  </a:lnTo>
                  <a:lnTo>
                    <a:pt x="224" y="72"/>
                  </a:lnTo>
                  <a:lnTo>
                    <a:pt x="211" y="72"/>
                  </a:lnTo>
                  <a:lnTo>
                    <a:pt x="200" y="73"/>
                  </a:lnTo>
                  <a:lnTo>
                    <a:pt x="189" y="75"/>
                  </a:lnTo>
                  <a:lnTo>
                    <a:pt x="179" y="78"/>
                  </a:lnTo>
                  <a:lnTo>
                    <a:pt x="170" y="82"/>
                  </a:lnTo>
                  <a:lnTo>
                    <a:pt x="161" y="86"/>
                  </a:lnTo>
                  <a:lnTo>
                    <a:pt x="153" y="91"/>
                  </a:lnTo>
                  <a:lnTo>
                    <a:pt x="145" y="98"/>
                  </a:lnTo>
                  <a:lnTo>
                    <a:pt x="138" y="104"/>
                  </a:lnTo>
                  <a:lnTo>
                    <a:pt x="132" y="111"/>
                  </a:lnTo>
                  <a:lnTo>
                    <a:pt x="127" y="119"/>
                  </a:lnTo>
                  <a:lnTo>
                    <a:pt x="123" y="128"/>
                  </a:lnTo>
                  <a:lnTo>
                    <a:pt x="120" y="137"/>
                  </a:lnTo>
                  <a:lnTo>
                    <a:pt x="117" y="146"/>
                  </a:lnTo>
                  <a:lnTo>
                    <a:pt x="116" y="156"/>
                  </a:lnTo>
                  <a:lnTo>
                    <a:pt x="115" y="166"/>
                  </a:lnTo>
                  <a:lnTo>
                    <a:pt x="115" y="174"/>
                  </a:lnTo>
                  <a:lnTo>
                    <a:pt x="116" y="182"/>
                  </a:lnTo>
                  <a:lnTo>
                    <a:pt x="119" y="189"/>
                  </a:lnTo>
                  <a:lnTo>
                    <a:pt x="121" y="196"/>
                  </a:lnTo>
                  <a:lnTo>
                    <a:pt x="123" y="203"/>
                  </a:lnTo>
                  <a:lnTo>
                    <a:pt x="126" y="209"/>
                  </a:lnTo>
                  <a:lnTo>
                    <a:pt x="130" y="214"/>
                  </a:lnTo>
                  <a:lnTo>
                    <a:pt x="134" y="219"/>
                  </a:lnTo>
                  <a:lnTo>
                    <a:pt x="139" y="224"/>
                  </a:lnTo>
                  <a:lnTo>
                    <a:pt x="145" y="230"/>
                  </a:lnTo>
                  <a:lnTo>
                    <a:pt x="152" y="234"/>
                  </a:lnTo>
                  <a:lnTo>
                    <a:pt x="159" y="238"/>
                  </a:lnTo>
                  <a:lnTo>
                    <a:pt x="168" y="241"/>
                  </a:lnTo>
                  <a:lnTo>
                    <a:pt x="177" y="244"/>
                  </a:lnTo>
                  <a:lnTo>
                    <a:pt x="187" y="247"/>
                  </a:lnTo>
                  <a:lnTo>
                    <a:pt x="198" y="249"/>
                  </a:lnTo>
                  <a:lnTo>
                    <a:pt x="274" y="265"/>
                  </a:lnTo>
                  <a:lnTo>
                    <a:pt x="293" y="270"/>
                  </a:lnTo>
                  <a:lnTo>
                    <a:pt x="310" y="275"/>
                  </a:lnTo>
                  <a:lnTo>
                    <a:pt x="327" y="281"/>
                  </a:lnTo>
                  <a:lnTo>
                    <a:pt x="342" y="287"/>
                  </a:lnTo>
                  <a:lnTo>
                    <a:pt x="355" y="295"/>
                  </a:lnTo>
                  <a:lnTo>
                    <a:pt x="368" y="303"/>
                  </a:lnTo>
                  <a:lnTo>
                    <a:pt x="379" y="312"/>
                  </a:lnTo>
                  <a:lnTo>
                    <a:pt x="389" y="321"/>
                  </a:lnTo>
                  <a:lnTo>
                    <a:pt x="398" y="331"/>
                  </a:lnTo>
                  <a:lnTo>
                    <a:pt x="406" y="343"/>
                  </a:lnTo>
                  <a:lnTo>
                    <a:pt x="412" y="355"/>
                  </a:lnTo>
                  <a:lnTo>
                    <a:pt x="418" y="368"/>
                  </a:lnTo>
                  <a:lnTo>
                    <a:pt x="422" y="381"/>
                  </a:lnTo>
                  <a:lnTo>
                    <a:pt x="426" y="395"/>
                  </a:lnTo>
                  <a:lnTo>
                    <a:pt x="428" y="410"/>
                  </a:lnTo>
                  <a:lnTo>
                    <a:pt x="428" y="425"/>
                  </a:lnTo>
                  <a:close/>
                </a:path>
              </a:pathLst>
            </a:custGeom>
            <a:solidFill>
              <a:srgbClr val="A82926"/>
            </a:solidFill>
            <a:ln w="9525">
              <a:noFill/>
              <a:round/>
              <a:headEnd/>
              <a:tailEnd/>
            </a:ln>
          </p:spPr>
          <p:txBody>
            <a:bodyPr/>
            <a:lstStyle/>
            <a:p>
              <a:endParaRPr lang="en-US"/>
            </a:p>
          </p:txBody>
        </p:sp>
        <p:sp>
          <p:nvSpPr>
            <p:cNvPr id="25619" name="Freeform 131"/>
            <p:cNvSpPr>
              <a:spLocks/>
            </p:cNvSpPr>
            <p:nvPr userDrawn="1"/>
          </p:nvSpPr>
          <p:spPr bwMode="auto">
            <a:xfrm>
              <a:off x="1195" y="1646"/>
              <a:ext cx="69" cy="100"/>
            </a:xfrm>
            <a:custGeom>
              <a:avLst/>
              <a:gdLst>
                <a:gd name="T0" fmla="*/ 11 w 413"/>
                <a:gd name="T1" fmla="*/ 15 h 601"/>
                <a:gd name="T2" fmla="*/ 10 w 413"/>
                <a:gd name="T3" fmla="*/ 16 h 601"/>
                <a:gd name="T4" fmla="*/ 9 w 413"/>
                <a:gd name="T5" fmla="*/ 16 h 601"/>
                <a:gd name="T6" fmla="*/ 8 w 413"/>
                <a:gd name="T7" fmla="*/ 16 h 601"/>
                <a:gd name="T8" fmla="*/ 7 w 413"/>
                <a:gd name="T9" fmla="*/ 17 h 601"/>
                <a:gd name="T10" fmla="*/ 6 w 413"/>
                <a:gd name="T11" fmla="*/ 17 h 601"/>
                <a:gd name="T12" fmla="*/ 5 w 413"/>
                <a:gd name="T13" fmla="*/ 16 h 601"/>
                <a:gd name="T14" fmla="*/ 4 w 413"/>
                <a:gd name="T15" fmla="*/ 16 h 601"/>
                <a:gd name="T16" fmla="*/ 3 w 413"/>
                <a:gd name="T17" fmla="*/ 16 h 601"/>
                <a:gd name="T18" fmla="*/ 2 w 413"/>
                <a:gd name="T19" fmla="*/ 15 h 601"/>
                <a:gd name="T20" fmla="*/ 2 w 413"/>
                <a:gd name="T21" fmla="*/ 14 h 601"/>
                <a:gd name="T22" fmla="*/ 1 w 413"/>
                <a:gd name="T23" fmla="*/ 13 h 601"/>
                <a:gd name="T24" fmla="*/ 1 w 413"/>
                <a:gd name="T25" fmla="*/ 12 h 601"/>
                <a:gd name="T26" fmla="*/ 0 w 413"/>
                <a:gd name="T27" fmla="*/ 11 h 601"/>
                <a:gd name="T28" fmla="*/ 0 w 413"/>
                <a:gd name="T29" fmla="*/ 9 h 601"/>
                <a:gd name="T30" fmla="*/ 0 w 413"/>
                <a:gd name="T31" fmla="*/ 7 h 601"/>
                <a:gd name="T32" fmla="*/ 0 w 413"/>
                <a:gd name="T33" fmla="*/ 5 h 601"/>
                <a:gd name="T34" fmla="*/ 1 w 413"/>
                <a:gd name="T35" fmla="*/ 4 h 601"/>
                <a:gd name="T36" fmla="*/ 2 w 413"/>
                <a:gd name="T37" fmla="*/ 3 h 601"/>
                <a:gd name="T38" fmla="*/ 2 w 413"/>
                <a:gd name="T39" fmla="*/ 2 h 601"/>
                <a:gd name="T40" fmla="*/ 3 w 413"/>
                <a:gd name="T41" fmla="*/ 1 h 601"/>
                <a:gd name="T42" fmla="*/ 4 w 413"/>
                <a:gd name="T43" fmla="*/ 1 h 601"/>
                <a:gd name="T44" fmla="*/ 4 w 413"/>
                <a:gd name="T45" fmla="*/ 0 h 601"/>
                <a:gd name="T46" fmla="*/ 5 w 413"/>
                <a:gd name="T47" fmla="*/ 0 h 601"/>
                <a:gd name="T48" fmla="*/ 6 w 413"/>
                <a:gd name="T49" fmla="*/ 0 h 601"/>
                <a:gd name="T50" fmla="*/ 7 w 413"/>
                <a:gd name="T51" fmla="*/ 0 h 601"/>
                <a:gd name="T52" fmla="*/ 8 w 413"/>
                <a:gd name="T53" fmla="*/ 0 h 601"/>
                <a:gd name="T54" fmla="*/ 9 w 413"/>
                <a:gd name="T55" fmla="*/ 0 h 601"/>
                <a:gd name="T56" fmla="*/ 10 w 413"/>
                <a:gd name="T57" fmla="*/ 1 h 601"/>
                <a:gd name="T58" fmla="*/ 10 w 413"/>
                <a:gd name="T59" fmla="*/ 3 h 601"/>
                <a:gd name="T60" fmla="*/ 9 w 413"/>
                <a:gd name="T61" fmla="*/ 3 h 601"/>
                <a:gd name="T62" fmla="*/ 8 w 413"/>
                <a:gd name="T63" fmla="*/ 2 h 601"/>
                <a:gd name="T64" fmla="*/ 7 w 413"/>
                <a:gd name="T65" fmla="*/ 2 h 601"/>
                <a:gd name="T66" fmla="*/ 6 w 413"/>
                <a:gd name="T67" fmla="*/ 2 h 601"/>
                <a:gd name="T68" fmla="*/ 5 w 413"/>
                <a:gd name="T69" fmla="*/ 2 h 601"/>
                <a:gd name="T70" fmla="*/ 5 w 413"/>
                <a:gd name="T71" fmla="*/ 3 h 601"/>
                <a:gd name="T72" fmla="*/ 4 w 413"/>
                <a:gd name="T73" fmla="*/ 3 h 601"/>
                <a:gd name="T74" fmla="*/ 4 w 413"/>
                <a:gd name="T75" fmla="*/ 4 h 601"/>
                <a:gd name="T76" fmla="*/ 3 w 413"/>
                <a:gd name="T77" fmla="*/ 5 h 601"/>
                <a:gd name="T78" fmla="*/ 3 w 413"/>
                <a:gd name="T79" fmla="*/ 7 h 601"/>
                <a:gd name="T80" fmla="*/ 3 w 413"/>
                <a:gd name="T81" fmla="*/ 10 h 601"/>
                <a:gd name="T82" fmla="*/ 3 w 413"/>
                <a:gd name="T83" fmla="*/ 11 h 601"/>
                <a:gd name="T84" fmla="*/ 4 w 413"/>
                <a:gd name="T85" fmla="*/ 13 h 601"/>
                <a:gd name="T86" fmla="*/ 4 w 413"/>
                <a:gd name="T87" fmla="*/ 14 h 601"/>
                <a:gd name="T88" fmla="*/ 5 w 413"/>
                <a:gd name="T89" fmla="*/ 14 h 601"/>
                <a:gd name="T90" fmla="*/ 7 w 413"/>
                <a:gd name="T91" fmla="*/ 15 h 601"/>
                <a:gd name="T92" fmla="*/ 7 w 413"/>
                <a:gd name="T93" fmla="*/ 15 h 601"/>
                <a:gd name="T94" fmla="*/ 8 w 413"/>
                <a:gd name="T95" fmla="*/ 14 h 601"/>
                <a:gd name="T96" fmla="*/ 9 w 413"/>
                <a:gd name="T97" fmla="*/ 14 h 601"/>
                <a:gd name="T98" fmla="*/ 10 w 413"/>
                <a:gd name="T99" fmla="*/ 13 h 6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13" h="601">
                  <a:moveTo>
                    <a:pt x="413" y="525"/>
                  </a:moveTo>
                  <a:lnTo>
                    <a:pt x="403" y="535"/>
                  </a:lnTo>
                  <a:lnTo>
                    <a:pt x="393" y="545"/>
                  </a:lnTo>
                  <a:lnTo>
                    <a:pt x="382" y="553"/>
                  </a:lnTo>
                  <a:lnTo>
                    <a:pt x="372" y="560"/>
                  </a:lnTo>
                  <a:lnTo>
                    <a:pt x="363" y="567"/>
                  </a:lnTo>
                  <a:lnTo>
                    <a:pt x="353" y="573"/>
                  </a:lnTo>
                  <a:lnTo>
                    <a:pt x="343" y="579"/>
                  </a:lnTo>
                  <a:lnTo>
                    <a:pt x="333" y="584"/>
                  </a:lnTo>
                  <a:lnTo>
                    <a:pt x="322" y="588"/>
                  </a:lnTo>
                  <a:lnTo>
                    <a:pt x="312" y="591"/>
                  </a:lnTo>
                  <a:lnTo>
                    <a:pt x="301" y="595"/>
                  </a:lnTo>
                  <a:lnTo>
                    <a:pt x="289" y="597"/>
                  </a:lnTo>
                  <a:lnTo>
                    <a:pt x="276" y="599"/>
                  </a:lnTo>
                  <a:lnTo>
                    <a:pt x="264" y="600"/>
                  </a:lnTo>
                  <a:lnTo>
                    <a:pt x="251" y="601"/>
                  </a:lnTo>
                  <a:lnTo>
                    <a:pt x="238" y="601"/>
                  </a:lnTo>
                  <a:lnTo>
                    <a:pt x="223" y="601"/>
                  </a:lnTo>
                  <a:lnTo>
                    <a:pt x="209" y="600"/>
                  </a:lnTo>
                  <a:lnTo>
                    <a:pt x="194" y="598"/>
                  </a:lnTo>
                  <a:lnTo>
                    <a:pt x="180" y="596"/>
                  </a:lnTo>
                  <a:lnTo>
                    <a:pt x="167" y="593"/>
                  </a:lnTo>
                  <a:lnTo>
                    <a:pt x="154" y="589"/>
                  </a:lnTo>
                  <a:lnTo>
                    <a:pt x="142" y="585"/>
                  </a:lnTo>
                  <a:lnTo>
                    <a:pt x="131" y="580"/>
                  </a:lnTo>
                  <a:lnTo>
                    <a:pt x="120" y="574"/>
                  </a:lnTo>
                  <a:lnTo>
                    <a:pt x="109" y="568"/>
                  </a:lnTo>
                  <a:lnTo>
                    <a:pt x="99" y="561"/>
                  </a:lnTo>
                  <a:lnTo>
                    <a:pt x="89" y="553"/>
                  </a:lnTo>
                  <a:lnTo>
                    <a:pt x="79" y="545"/>
                  </a:lnTo>
                  <a:lnTo>
                    <a:pt x="70" y="535"/>
                  </a:lnTo>
                  <a:lnTo>
                    <a:pt x="62" y="525"/>
                  </a:lnTo>
                  <a:lnTo>
                    <a:pt x="55" y="515"/>
                  </a:lnTo>
                  <a:lnTo>
                    <a:pt x="48" y="504"/>
                  </a:lnTo>
                  <a:lnTo>
                    <a:pt x="41" y="494"/>
                  </a:lnTo>
                  <a:lnTo>
                    <a:pt x="35" y="483"/>
                  </a:lnTo>
                  <a:lnTo>
                    <a:pt x="30" y="472"/>
                  </a:lnTo>
                  <a:lnTo>
                    <a:pt x="25" y="461"/>
                  </a:lnTo>
                  <a:lnTo>
                    <a:pt x="21" y="449"/>
                  </a:lnTo>
                  <a:lnTo>
                    <a:pt x="17" y="437"/>
                  </a:lnTo>
                  <a:lnTo>
                    <a:pt x="13" y="424"/>
                  </a:lnTo>
                  <a:lnTo>
                    <a:pt x="7" y="399"/>
                  </a:lnTo>
                  <a:lnTo>
                    <a:pt x="3" y="372"/>
                  </a:lnTo>
                  <a:lnTo>
                    <a:pt x="1" y="343"/>
                  </a:lnTo>
                  <a:lnTo>
                    <a:pt x="0" y="311"/>
                  </a:lnTo>
                  <a:lnTo>
                    <a:pt x="0" y="288"/>
                  </a:lnTo>
                  <a:lnTo>
                    <a:pt x="1" y="267"/>
                  </a:lnTo>
                  <a:lnTo>
                    <a:pt x="3" y="246"/>
                  </a:lnTo>
                  <a:lnTo>
                    <a:pt x="6" y="227"/>
                  </a:lnTo>
                  <a:lnTo>
                    <a:pt x="10" y="208"/>
                  </a:lnTo>
                  <a:lnTo>
                    <a:pt x="14" y="191"/>
                  </a:lnTo>
                  <a:lnTo>
                    <a:pt x="19" y="175"/>
                  </a:lnTo>
                  <a:lnTo>
                    <a:pt x="24" y="161"/>
                  </a:lnTo>
                  <a:lnTo>
                    <a:pt x="31" y="147"/>
                  </a:lnTo>
                  <a:lnTo>
                    <a:pt x="37" y="134"/>
                  </a:lnTo>
                  <a:lnTo>
                    <a:pt x="45" y="121"/>
                  </a:lnTo>
                  <a:lnTo>
                    <a:pt x="52" y="108"/>
                  </a:lnTo>
                  <a:lnTo>
                    <a:pt x="60" y="97"/>
                  </a:lnTo>
                  <a:lnTo>
                    <a:pt x="68" y="87"/>
                  </a:lnTo>
                  <a:lnTo>
                    <a:pt x="77" y="77"/>
                  </a:lnTo>
                  <a:lnTo>
                    <a:pt x="87" y="67"/>
                  </a:lnTo>
                  <a:lnTo>
                    <a:pt x="95" y="59"/>
                  </a:lnTo>
                  <a:lnTo>
                    <a:pt x="103" y="52"/>
                  </a:lnTo>
                  <a:lnTo>
                    <a:pt x="112" y="45"/>
                  </a:lnTo>
                  <a:lnTo>
                    <a:pt x="121" y="38"/>
                  </a:lnTo>
                  <a:lnTo>
                    <a:pt x="130" y="32"/>
                  </a:lnTo>
                  <a:lnTo>
                    <a:pt x="139" y="27"/>
                  </a:lnTo>
                  <a:lnTo>
                    <a:pt x="149" y="22"/>
                  </a:lnTo>
                  <a:lnTo>
                    <a:pt x="158" y="18"/>
                  </a:lnTo>
                  <a:lnTo>
                    <a:pt x="168" y="14"/>
                  </a:lnTo>
                  <a:lnTo>
                    <a:pt x="178" y="9"/>
                  </a:lnTo>
                  <a:lnTo>
                    <a:pt x="189" y="6"/>
                  </a:lnTo>
                  <a:lnTo>
                    <a:pt x="199" y="4"/>
                  </a:lnTo>
                  <a:lnTo>
                    <a:pt x="209" y="2"/>
                  </a:lnTo>
                  <a:lnTo>
                    <a:pt x="220" y="1"/>
                  </a:lnTo>
                  <a:lnTo>
                    <a:pt x="231" y="0"/>
                  </a:lnTo>
                  <a:lnTo>
                    <a:pt x="241" y="0"/>
                  </a:lnTo>
                  <a:lnTo>
                    <a:pt x="255" y="0"/>
                  </a:lnTo>
                  <a:lnTo>
                    <a:pt x="267" y="1"/>
                  </a:lnTo>
                  <a:lnTo>
                    <a:pt x="279" y="3"/>
                  </a:lnTo>
                  <a:lnTo>
                    <a:pt x="292" y="5"/>
                  </a:lnTo>
                  <a:lnTo>
                    <a:pt x="302" y="7"/>
                  </a:lnTo>
                  <a:lnTo>
                    <a:pt x="313" y="10"/>
                  </a:lnTo>
                  <a:lnTo>
                    <a:pt x="322" y="15"/>
                  </a:lnTo>
                  <a:lnTo>
                    <a:pt x="331" y="19"/>
                  </a:lnTo>
                  <a:lnTo>
                    <a:pt x="349" y="29"/>
                  </a:lnTo>
                  <a:lnTo>
                    <a:pt x="366" y="39"/>
                  </a:lnTo>
                  <a:lnTo>
                    <a:pt x="382" y="50"/>
                  </a:lnTo>
                  <a:lnTo>
                    <a:pt x="399" y="63"/>
                  </a:lnTo>
                  <a:lnTo>
                    <a:pt x="349" y="125"/>
                  </a:lnTo>
                  <a:lnTo>
                    <a:pt x="334" y="113"/>
                  </a:lnTo>
                  <a:lnTo>
                    <a:pt x="321" y="103"/>
                  </a:lnTo>
                  <a:lnTo>
                    <a:pt x="308" y="95"/>
                  </a:lnTo>
                  <a:lnTo>
                    <a:pt x="296" y="89"/>
                  </a:lnTo>
                  <a:lnTo>
                    <a:pt x="283" y="84"/>
                  </a:lnTo>
                  <a:lnTo>
                    <a:pt x="270" y="81"/>
                  </a:lnTo>
                  <a:lnTo>
                    <a:pt x="255" y="79"/>
                  </a:lnTo>
                  <a:lnTo>
                    <a:pt x="239" y="79"/>
                  </a:lnTo>
                  <a:lnTo>
                    <a:pt x="231" y="79"/>
                  </a:lnTo>
                  <a:lnTo>
                    <a:pt x="223" y="80"/>
                  </a:lnTo>
                  <a:lnTo>
                    <a:pt x="215" y="81"/>
                  </a:lnTo>
                  <a:lnTo>
                    <a:pt x="207" y="83"/>
                  </a:lnTo>
                  <a:lnTo>
                    <a:pt x="199" y="85"/>
                  </a:lnTo>
                  <a:lnTo>
                    <a:pt x="192" y="88"/>
                  </a:lnTo>
                  <a:lnTo>
                    <a:pt x="184" y="92"/>
                  </a:lnTo>
                  <a:lnTo>
                    <a:pt x="176" y="96"/>
                  </a:lnTo>
                  <a:lnTo>
                    <a:pt x="169" y="100"/>
                  </a:lnTo>
                  <a:lnTo>
                    <a:pt x="162" y="105"/>
                  </a:lnTo>
                  <a:lnTo>
                    <a:pt x="156" y="110"/>
                  </a:lnTo>
                  <a:lnTo>
                    <a:pt x="150" y="116"/>
                  </a:lnTo>
                  <a:lnTo>
                    <a:pt x="145" y="123"/>
                  </a:lnTo>
                  <a:lnTo>
                    <a:pt x="140" y="129"/>
                  </a:lnTo>
                  <a:lnTo>
                    <a:pt x="135" y="136"/>
                  </a:lnTo>
                  <a:lnTo>
                    <a:pt x="131" y="143"/>
                  </a:lnTo>
                  <a:lnTo>
                    <a:pt x="123" y="159"/>
                  </a:lnTo>
                  <a:lnTo>
                    <a:pt x="117" y="177"/>
                  </a:lnTo>
                  <a:lnTo>
                    <a:pt x="112" y="197"/>
                  </a:lnTo>
                  <a:lnTo>
                    <a:pt x="107" y="220"/>
                  </a:lnTo>
                  <a:lnTo>
                    <a:pt x="104" y="245"/>
                  </a:lnTo>
                  <a:lnTo>
                    <a:pt x="101" y="271"/>
                  </a:lnTo>
                  <a:lnTo>
                    <a:pt x="100" y="300"/>
                  </a:lnTo>
                  <a:lnTo>
                    <a:pt x="99" y="331"/>
                  </a:lnTo>
                  <a:lnTo>
                    <a:pt x="100" y="355"/>
                  </a:lnTo>
                  <a:lnTo>
                    <a:pt x="101" y="377"/>
                  </a:lnTo>
                  <a:lnTo>
                    <a:pt x="104" y="397"/>
                  </a:lnTo>
                  <a:lnTo>
                    <a:pt x="108" y="417"/>
                  </a:lnTo>
                  <a:lnTo>
                    <a:pt x="113" y="435"/>
                  </a:lnTo>
                  <a:lnTo>
                    <a:pt x="119" y="451"/>
                  </a:lnTo>
                  <a:lnTo>
                    <a:pt x="127" y="466"/>
                  </a:lnTo>
                  <a:lnTo>
                    <a:pt x="135" y="479"/>
                  </a:lnTo>
                  <a:lnTo>
                    <a:pt x="144" y="491"/>
                  </a:lnTo>
                  <a:lnTo>
                    <a:pt x="155" y="501"/>
                  </a:lnTo>
                  <a:lnTo>
                    <a:pt x="166" y="510"/>
                  </a:lnTo>
                  <a:lnTo>
                    <a:pt x="179" y="517"/>
                  </a:lnTo>
                  <a:lnTo>
                    <a:pt x="194" y="523"/>
                  </a:lnTo>
                  <a:lnTo>
                    <a:pt x="208" y="527"/>
                  </a:lnTo>
                  <a:lnTo>
                    <a:pt x="224" y="529"/>
                  </a:lnTo>
                  <a:lnTo>
                    <a:pt x="240" y="530"/>
                  </a:lnTo>
                  <a:lnTo>
                    <a:pt x="249" y="529"/>
                  </a:lnTo>
                  <a:lnTo>
                    <a:pt x="258" y="529"/>
                  </a:lnTo>
                  <a:lnTo>
                    <a:pt x="266" y="528"/>
                  </a:lnTo>
                  <a:lnTo>
                    <a:pt x="274" y="526"/>
                  </a:lnTo>
                  <a:lnTo>
                    <a:pt x="283" y="524"/>
                  </a:lnTo>
                  <a:lnTo>
                    <a:pt x="292" y="521"/>
                  </a:lnTo>
                  <a:lnTo>
                    <a:pt x="299" y="518"/>
                  </a:lnTo>
                  <a:lnTo>
                    <a:pt x="307" y="514"/>
                  </a:lnTo>
                  <a:lnTo>
                    <a:pt x="322" y="506"/>
                  </a:lnTo>
                  <a:lnTo>
                    <a:pt x="337" y="495"/>
                  </a:lnTo>
                  <a:lnTo>
                    <a:pt x="350" y="483"/>
                  </a:lnTo>
                  <a:lnTo>
                    <a:pt x="363" y="468"/>
                  </a:lnTo>
                  <a:lnTo>
                    <a:pt x="413" y="525"/>
                  </a:lnTo>
                  <a:close/>
                </a:path>
              </a:pathLst>
            </a:custGeom>
            <a:solidFill>
              <a:srgbClr val="A82926"/>
            </a:solidFill>
            <a:ln w="9525">
              <a:noFill/>
              <a:round/>
              <a:headEnd/>
              <a:tailEnd/>
            </a:ln>
          </p:spPr>
          <p:txBody>
            <a:bodyPr/>
            <a:lstStyle/>
            <a:p>
              <a:endParaRPr lang="en-US"/>
            </a:p>
          </p:txBody>
        </p:sp>
        <p:sp>
          <p:nvSpPr>
            <p:cNvPr id="25620" name="Freeform 132"/>
            <p:cNvSpPr>
              <a:spLocks/>
            </p:cNvSpPr>
            <p:nvPr userDrawn="1"/>
          </p:nvSpPr>
          <p:spPr bwMode="auto">
            <a:xfrm>
              <a:off x="1282" y="1604"/>
              <a:ext cx="75" cy="140"/>
            </a:xfrm>
            <a:custGeom>
              <a:avLst/>
              <a:gdLst>
                <a:gd name="T0" fmla="*/ 10 w 449"/>
                <a:gd name="T1" fmla="*/ 12 h 842"/>
                <a:gd name="T2" fmla="*/ 10 w 449"/>
                <a:gd name="T3" fmla="*/ 11 h 842"/>
                <a:gd name="T4" fmla="*/ 10 w 449"/>
                <a:gd name="T5" fmla="*/ 11 h 842"/>
                <a:gd name="T6" fmla="*/ 10 w 449"/>
                <a:gd name="T7" fmla="*/ 10 h 842"/>
                <a:gd name="T8" fmla="*/ 10 w 449"/>
                <a:gd name="T9" fmla="*/ 10 h 842"/>
                <a:gd name="T10" fmla="*/ 9 w 449"/>
                <a:gd name="T11" fmla="*/ 10 h 842"/>
                <a:gd name="T12" fmla="*/ 9 w 449"/>
                <a:gd name="T13" fmla="*/ 9 h 842"/>
                <a:gd name="T14" fmla="*/ 8 w 449"/>
                <a:gd name="T15" fmla="*/ 9 h 842"/>
                <a:gd name="T16" fmla="*/ 8 w 449"/>
                <a:gd name="T17" fmla="*/ 9 h 842"/>
                <a:gd name="T18" fmla="*/ 7 w 449"/>
                <a:gd name="T19" fmla="*/ 9 h 842"/>
                <a:gd name="T20" fmla="*/ 6 w 449"/>
                <a:gd name="T21" fmla="*/ 9 h 842"/>
                <a:gd name="T22" fmla="*/ 6 w 449"/>
                <a:gd name="T23" fmla="*/ 10 h 842"/>
                <a:gd name="T24" fmla="*/ 5 w 449"/>
                <a:gd name="T25" fmla="*/ 10 h 842"/>
                <a:gd name="T26" fmla="*/ 5 w 449"/>
                <a:gd name="T27" fmla="*/ 10 h 842"/>
                <a:gd name="T28" fmla="*/ 4 w 449"/>
                <a:gd name="T29" fmla="*/ 11 h 842"/>
                <a:gd name="T30" fmla="*/ 4 w 449"/>
                <a:gd name="T31" fmla="*/ 11 h 842"/>
                <a:gd name="T32" fmla="*/ 3 w 449"/>
                <a:gd name="T33" fmla="*/ 12 h 842"/>
                <a:gd name="T34" fmla="*/ 1 w 449"/>
                <a:gd name="T35" fmla="*/ 23 h 842"/>
                <a:gd name="T36" fmla="*/ 1 w 449"/>
                <a:gd name="T37" fmla="*/ 3 h 842"/>
                <a:gd name="T38" fmla="*/ 0 w 449"/>
                <a:gd name="T39" fmla="*/ 2 h 842"/>
                <a:gd name="T40" fmla="*/ 0 w 449"/>
                <a:gd name="T41" fmla="*/ 1 h 842"/>
                <a:gd name="T42" fmla="*/ 0 w 449"/>
                <a:gd name="T43" fmla="*/ 0 h 842"/>
                <a:gd name="T44" fmla="*/ 3 w 449"/>
                <a:gd name="T45" fmla="*/ 0 h 842"/>
                <a:gd name="T46" fmla="*/ 3 w 449"/>
                <a:gd name="T47" fmla="*/ 0 h 842"/>
                <a:gd name="T48" fmla="*/ 3 w 449"/>
                <a:gd name="T49" fmla="*/ 1 h 842"/>
                <a:gd name="T50" fmla="*/ 3 w 449"/>
                <a:gd name="T51" fmla="*/ 2 h 842"/>
                <a:gd name="T52" fmla="*/ 3 w 449"/>
                <a:gd name="T53" fmla="*/ 4 h 842"/>
                <a:gd name="T54" fmla="*/ 3 w 449"/>
                <a:gd name="T55" fmla="*/ 8 h 842"/>
                <a:gd name="T56" fmla="*/ 3 w 449"/>
                <a:gd name="T57" fmla="*/ 9 h 842"/>
                <a:gd name="T58" fmla="*/ 3 w 449"/>
                <a:gd name="T59" fmla="*/ 9 h 842"/>
                <a:gd name="T60" fmla="*/ 3 w 449"/>
                <a:gd name="T61" fmla="*/ 9 h 842"/>
                <a:gd name="T62" fmla="*/ 5 w 449"/>
                <a:gd name="T63" fmla="*/ 8 h 842"/>
                <a:gd name="T64" fmla="*/ 6 w 449"/>
                <a:gd name="T65" fmla="*/ 8 h 842"/>
                <a:gd name="T66" fmla="*/ 6 w 449"/>
                <a:gd name="T67" fmla="*/ 7 h 842"/>
                <a:gd name="T68" fmla="*/ 7 w 449"/>
                <a:gd name="T69" fmla="*/ 7 h 842"/>
                <a:gd name="T70" fmla="*/ 8 w 449"/>
                <a:gd name="T71" fmla="*/ 7 h 842"/>
                <a:gd name="T72" fmla="*/ 9 w 449"/>
                <a:gd name="T73" fmla="*/ 7 h 842"/>
                <a:gd name="T74" fmla="*/ 9 w 449"/>
                <a:gd name="T75" fmla="*/ 7 h 842"/>
                <a:gd name="T76" fmla="*/ 10 w 449"/>
                <a:gd name="T77" fmla="*/ 7 h 842"/>
                <a:gd name="T78" fmla="*/ 11 w 449"/>
                <a:gd name="T79" fmla="*/ 8 h 842"/>
                <a:gd name="T80" fmla="*/ 11 w 449"/>
                <a:gd name="T81" fmla="*/ 8 h 842"/>
                <a:gd name="T82" fmla="*/ 12 w 449"/>
                <a:gd name="T83" fmla="*/ 8 h 842"/>
                <a:gd name="T84" fmla="*/ 12 w 449"/>
                <a:gd name="T85" fmla="*/ 9 h 842"/>
                <a:gd name="T86" fmla="*/ 12 w 449"/>
                <a:gd name="T87" fmla="*/ 9 h 842"/>
                <a:gd name="T88" fmla="*/ 12 w 449"/>
                <a:gd name="T89" fmla="*/ 10 h 842"/>
                <a:gd name="T90" fmla="*/ 12 w 449"/>
                <a:gd name="T91" fmla="*/ 10 h 842"/>
                <a:gd name="T92" fmla="*/ 13 w 449"/>
                <a:gd name="T93" fmla="*/ 11 h 842"/>
                <a:gd name="T94" fmla="*/ 13 w 449"/>
                <a:gd name="T95" fmla="*/ 11 h 842"/>
                <a:gd name="T96" fmla="*/ 13 w 449"/>
                <a:gd name="T97" fmla="*/ 23 h 8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49" h="842">
                  <a:moveTo>
                    <a:pt x="360" y="842"/>
                  </a:moveTo>
                  <a:lnTo>
                    <a:pt x="360" y="445"/>
                  </a:lnTo>
                  <a:lnTo>
                    <a:pt x="360" y="430"/>
                  </a:lnTo>
                  <a:lnTo>
                    <a:pt x="359" y="417"/>
                  </a:lnTo>
                  <a:lnTo>
                    <a:pt x="358" y="404"/>
                  </a:lnTo>
                  <a:lnTo>
                    <a:pt x="356" y="394"/>
                  </a:lnTo>
                  <a:lnTo>
                    <a:pt x="353" y="384"/>
                  </a:lnTo>
                  <a:lnTo>
                    <a:pt x="349" y="375"/>
                  </a:lnTo>
                  <a:lnTo>
                    <a:pt x="344" y="367"/>
                  </a:lnTo>
                  <a:lnTo>
                    <a:pt x="339" y="360"/>
                  </a:lnTo>
                  <a:lnTo>
                    <a:pt x="333" y="355"/>
                  </a:lnTo>
                  <a:lnTo>
                    <a:pt x="327" y="351"/>
                  </a:lnTo>
                  <a:lnTo>
                    <a:pt x="319" y="347"/>
                  </a:lnTo>
                  <a:lnTo>
                    <a:pt x="311" y="344"/>
                  </a:lnTo>
                  <a:lnTo>
                    <a:pt x="302" y="341"/>
                  </a:lnTo>
                  <a:lnTo>
                    <a:pt x="293" y="339"/>
                  </a:lnTo>
                  <a:lnTo>
                    <a:pt x="283" y="338"/>
                  </a:lnTo>
                  <a:lnTo>
                    <a:pt x="272" y="337"/>
                  </a:lnTo>
                  <a:lnTo>
                    <a:pt x="261" y="338"/>
                  </a:lnTo>
                  <a:lnTo>
                    <a:pt x="251" y="339"/>
                  </a:lnTo>
                  <a:lnTo>
                    <a:pt x="240" y="341"/>
                  </a:lnTo>
                  <a:lnTo>
                    <a:pt x="230" y="344"/>
                  </a:lnTo>
                  <a:lnTo>
                    <a:pt x="219" y="347"/>
                  </a:lnTo>
                  <a:lnTo>
                    <a:pt x="208" y="351"/>
                  </a:lnTo>
                  <a:lnTo>
                    <a:pt x="197" y="356"/>
                  </a:lnTo>
                  <a:lnTo>
                    <a:pt x="187" y="362"/>
                  </a:lnTo>
                  <a:lnTo>
                    <a:pt x="176" y="369"/>
                  </a:lnTo>
                  <a:lnTo>
                    <a:pt x="164" y="377"/>
                  </a:lnTo>
                  <a:lnTo>
                    <a:pt x="154" y="385"/>
                  </a:lnTo>
                  <a:lnTo>
                    <a:pt x="143" y="394"/>
                  </a:lnTo>
                  <a:lnTo>
                    <a:pt x="134" y="403"/>
                  </a:lnTo>
                  <a:lnTo>
                    <a:pt x="124" y="413"/>
                  </a:lnTo>
                  <a:lnTo>
                    <a:pt x="114" y="423"/>
                  </a:lnTo>
                  <a:lnTo>
                    <a:pt x="105" y="434"/>
                  </a:lnTo>
                  <a:lnTo>
                    <a:pt x="105" y="842"/>
                  </a:lnTo>
                  <a:lnTo>
                    <a:pt x="15" y="842"/>
                  </a:lnTo>
                  <a:lnTo>
                    <a:pt x="15" y="134"/>
                  </a:lnTo>
                  <a:lnTo>
                    <a:pt x="15" y="108"/>
                  </a:lnTo>
                  <a:lnTo>
                    <a:pt x="13" y="85"/>
                  </a:lnTo>
                  <a:lnTo>
                    <a:pt x="11" y="65"/>
                  </a:lnTo>
                  <a:lnTo>
                    <a:pt x="8" y="47"/>
                  </a:lnTo>
                  <a:lnTo>
                    <a:pt x="5" y="34"/>
                  </a:lnTo>
                  <a:lnTo>
                    <a:pt x="2" y="25"/>
                  </a:lnTo>
                  <a:lnTo>
                    <a:pt x="1" y="19"/>
                  </a:lnTo>
                  <a:lnTo>
                    <a:pt x="0" y="17"/>
                  </a:lnTo>
                  <a:lnTo>
                    <a:pt x="90" y="0"/>
                  </a:lnTo>
                  <a:lnTo>
                    <a:pt x="91" y="2"/>
                  </a:lnTo>
                  <a:lnTo>
                    <a:pt x="92" y="9"/>
                  </a:lnTo>
                  <a:lnTo>
                    <a:pt x="94" y="20"/>
                  </a:lnTo>
                  <a:lnTo>
                    <a:pt x="98" y="35"/>
                  </a:lnTo>
                  <a:lnTo>
                    <a:pt x="101" y="55"/>
                  </a:lnTo>
                  <a:lnTo>
                    <a:pt x="103" y="78"/>
                  </a:lnTo>
                  <a:lnTo>
                    <a:pt x="105" y="105"/>
                  </a:lnTo>
                  <a:lnTo>
                    <a:pt x="105" y="136"/>
                  </a:lnTo>
                  <a:lnTo>
                    <a:pt x="105" y="270"/>
                  </a:lnTo>
                  <a:lnTo>
                    <a:pt x="105" y="283"/>
                  </a:lnTo>
                  <a:lnTo>
                    <a:pt x="105" y="297"/>
                  </a:lnTo>
                  <a:lnTo>
                    <a:pt x="104" y="310"/>
                  </a:lnTo>
                  <a:lnTo>
                    <a:pt x="103" y="322"/>
                  </a:lnTo>
                  <a:lnTo>
                    <a:pt x="102" y="341"/>
                  </a:lnTo>
                  <a:lnTo>
                    <a:pt x="102" y="347"/>
                  </a:lnTo>
                  <a:lnTo>
                    <a:pt x="122" y="330"/>
                  </a:lnTo>
                  <a:lnTo>
                    <a:pt x="143" y="313"/>
                  </a:lnTo>
                  <a:lnTo>
                    <a:pt x="165" y="298"/>
                  </a:lnTo>
                  <a:lnTo>
                    <a:pt x="189" y="284"/>
                  </a:lnTo>
                  <a:lnTo>
                    <a:pt x="201" y="278"/>
                  </a:lnTo>
                  <a:lnTo>
                    <a:pt x="214" y="272"/>
                  </a:lnTo>
                  <a:lnTo>
                    <a:pt x="226" y="268"/>
                  </a:lnTo>
                  <a:lnTo>
                    <a:pt x="239" y="263"/>
                  </a:lnTo>
                  <a:lnTo>
                    <a:pt x="252" y="260"/>
                  </a:lnTo>
                  <a:lnTo>
                    <a:pt x="265" y="258"/>
                  </a:lnTo>
                  <a:lnTo>
                    <a:pt x="279" y="257"/>
                  </a:lnTo>
                  <a:lnTo>
                    <a:pt x="293" y="256"/>
                  </a:lnTo>
                  <a:lnTo>
                    <a:pt x="306" y="257"/>
                  </a:lnTo>
                  <a:lnTo>
                    <a:pt x="318" y="258"/>
                  </a:lnTo>
                  <a:lnTo>
                    <a:pt x="330" y="260"/>
                  </a:lnTo>
                  <a:lnTo>
                    <a:pt x="342" y="263"/>
                  </a:lnTo>
                  <a:lnTo>
                    <a:pt x="353" y="267"/>
                  </a:lnTo>
                  <a:lnTo>
                    <a:pt x="364" y="272"/>
                  </a:lnTo>
                  <a:lnTo>
                    <a:pt x="375" y="277"/>
                  </a:lnTo>
                  <a:lnTo>
                    <a:pt x="386" y="282"/>
                  </a:lnTo>
                  <a:lnTo>
                    <a:pt x="396" y="289"/>
                  </a:lnTo>
                  <a:lnTo>
                    <a:pt x="405" y="296"/>
                  </a:lnTo>
                  <a:lnTo>
                    <a:pt x="413" y="303"/>
                  </a:lnTo>
                  <a:lnTo>
                    <a:pt x="420" y="311"/>
                  </a:lnTo>
                  <a:lnTo>
                    <a:pt x="427" y="320"/>
                  </a:lnTo>
                  <a:lnTo>
                    <a:pt x="432" y="328"/>
                  </a:lnTo>
                  <a:lnTo>
                    <a:pt x="436" y="338"/>
                  </a:lnTo>
                  <a:lnTo>
                    <a:pt x="440" y="347"/>
                  </a:lnTo>
                  <a:lnTo>
                    <a:pt x="443" y="356"/>
                  </a:lnTo>
                  <a:lnTo>
                    <a:pt x="445" y="365"/>
                  </a:lnTo>
                  <a:lnTo>
                    <a:pt x="446" y="374"/>
                  </a:lnTo>
                  <a:lnTo>
                    <a:pt x="447" y="383"/>
                  </a:lnTo>
                  <a:lnTo>
                    <a:pt x="448" y="392"/>
                  </a:lnTo>
                  <a:lnTo>
                    <a:pt x="449" y="403"/>
                  </a:lnTo>
                  <a:lnTo>
                    <a:pt x="449" y="416"/>
                  </a:lnTo>
                  <a:lnTo>
                    <a:pt x="449" y="431"/>
                  </a:lnTo>
                  <a:lnTo>
                    <a:pt x="449" y="842"/>
                  </a:lnTo>
                  <a:lnTo>
                    <a:pt x="360" y="842"/>
                  </a:lnTo>
                  <a:close/>
                </a:path>
              </a:pathLst>
            </a:custGeom>
            <a:solidFill>
              <a:srgbClr val="A82926"/>
            </a:solidFill>
            <a:ln w="9525">
              <a:noFill/>
              <a:round/>
              <a:headEnd/>
              <a:tailEnd/>
            </a:ln>
          </p:spPr>
          <p:txBody>
            <a:bodyPr/>
            <a:lstStyle/>
            <a:p>
              <a:endParaRPr lang="en-US"/>
            </a:p>
          </p:txBody>
        </p:sp>
        <p:sp>
          <p:nvSpPr>
            <p:cNvPr id="25621" name="Freeform 133"/>
            <p:cNvSpPr>
              <a:spLocks noEditPoints="1"/>
            </p:cNvSpPr>
            <p:nvPr userDrawn="1"/>
          </p:nvSpPr>
          <p:spPr bwMode="auto">
            <a:xfrm>
              <a:off x="1385" y="1646"/>
              <a:ext cx="77" cy="100"/>
            </a:xfrm>
            <a:custGeom>
              <a:avLst/>
              <a:gdLst>
                <a:gd name="T0" fmla="*/ 10 w 462"/>
                <a:gd name="T1" fmla="*/ 6 h 601"/>
                <a:gd name="T2" fmla="*/ 10 w 462"/>
                <a:gd name="T3" fmla="*/ 4 h 601"/>
                <a:gd name="T4" fmla="*/ 10 w 462"/>
                <a:gd name="T5" fmla="*/ 3 h 601"/>
                <a:gd name="T6" fmla="*/ 9 w 462"/>
                <a:gd name="T7" fmla="*/ 2 h 601"/>
                <a:gd name="T8" fmla="*/ 8 w 462"/>
                <a:gd name="T9" fmla="*/ 2 h 601"/>
                <a:gd name="T10" fmla="*/ 6 w 462"/>
                <a:gd name="T11" fmla="*/ 2 h 601"/>
                <a:gd name="T12" fmla="*/ 5 w 462"/>
                <a:gd name="T13" fmla="*/ 2 h 601"/>
                <a:gd name="T14" fmla="*/ 4 w 462"/>
                <a:gd name="T15" fmla="*/ 3 h 601"/>
                <a:gd name="T16" fmla="*/ 4 w 462"/>
                <a:gd name="T17" fmla="*/ 4 h 601"/>
                <a:gd name="T18" fmla="*/ 3 w 462"/>
                <a:gd name="T19" fmla="*/ 5 h 601"/>
                <a:gd name="T20" fmla="*/ 3 w 462"/>
                <a:gd name="T21" fmla="*/ 7 h 601"/>
                <a:gd name="T22" fmla="*/ 3 w 462"/>
                <a:gd name="T23" fmla="*/ 9 h 601"/>
                <a:gd name="T24" fmla="*/ 3 w 462"/>
                <a:gd name="T25" fmla="*/ 11 h 601"/>
                <a:gd name="T26" fmla="*/ 3 w 462"/>
                <a:gd name="T27" fmla="*/ 12 h 601"/>
                <a:gd name="T28" fmla="*/ 4 w 462"/>
                <a:gd name="T29" fmla="*/ 13 h 601"/>
                <a:gd name="T30" fmla="*/ 4 w 462"/>
                <a:gd name="T31" fmla="*/ 13 h 601"/>
                <a:gd name="T32" fmla="*/ 5 w 462"/>
                <a:gd name="T33" fmla="*/ 14 h 601"/>
                <a:gd name="T34" fmla="*/ 6 w 462"/>
                <a:gd name="T35" fmla="*/ 14 h 601"/>
                <a:gd name="T36" fmla="*/ 7 w 462"/>
                <a:gd name="T37" fmla="*/ 14 h 601"/>
                <a:gd name="T38" fmla="*/ 8 w 462"/>
                <a:gd name="T39" fmla="*/ 15 h 601"/>
                <a:gd name="T40" fmla="*/ 9 w 462"/>
                <a:gd name="T41" fmla="*/ 14 h 601"/>
                <a:gd name="T42" fmla="*/ 11 w 462"/>
                <a:gd name="T43" fmla="*/ 14 h 601"/>
                <a:gd name="T44" fmla="*/ 13 w 462"/>
                <a:gd name="T45" fmla="*/ 15 h 601"/>
                <a:gd name="T46" fmla="*/ 12 w 462"/>
                <a:gd name="T47" fmla="*/ 15 h 601"/>
                <a:gd name="T48" fmla="*/ 11 w 462"/>
                <a:gd name="T49" fmla="*/ 16 h 601"/>
                <a:gd name="T50" fmla="*/ 10 w 462"/>
                <a:gd name="T51" fmla="*/ 16 h 601"/>
                <a:gd name="T52" fmla="*/ 9 w 462"/>
                <a:gd name="T53" fmla="*/ 16 h 601"/>
                <a:gd name="T54" fmla="*/ 8 w 462"/>
                <a:gd name="T55" fmla="*/ 17 h 601"/>
                <a:gd name="T56" fmla="*/ 6 w 462"/>
                <a:gd name="T57" fmla="*/ 17 h 601"/>
                <a:gd name="T58" fmla="*/ 5 w 462"/>
                <a:gd name="T59" fmla="*/ 16 h 601"/>
                <a:gd name="T60" fmla="*/ 4 w 462"/>
                <a:gd name="T61" fmla="*/ 16 h 601"/>
                <a:gd name="T62" fmla="*/ 3 w 462"/>
                <a:gd name="T63" fmla="*/ 16 h 601"/>
                <a:gd name="T64" fmla="*/ 2 w 462"/>
                <a:gd name="T65" fmla="*/ 15 h 601"/>
                <a:gd name="T66" fmla="*/ 2 w 462"/>
                <a:gd name="T67" fmla="*/ 14 h 601"/>
                <a:gd name="T68" fmla="*/ 1 w 462"/>
                <a:gd name="T69" fmla="*/ 13 h 601"/>
                <a:gd name="T70" fmla="*/ 1 w 462"/>
                <a:gd name="T71" fmla="*/ 12 h 601"/>
                <a:gd name="T72" fmla="*/ 0 w 462"/>
                <a:gd name="T73" fmla="*/ 11 h 601"/>
                <a:gd name="T74" fmla="*/ 0 w 462"/>
                <a:gd name="T75" fmla="*/ 10 h 601"/>
                <a:gd name="T76" fmla="*/ 0 w 462"/>
                <a:gd name="T77" fmla="*/ 8 h 601"/>
                <a:gd name="T78" fmla="*/ 0 w 462"/>
                <a:gd name="T79" fmla="*/ 7 h 601"/>
                <a:gd name="T80" fmla="*/ 0 w 462"/>
                <a:gd name="T81" fmla="*/ 5 h 601"/>
                <a:gd name="T82" fmla="*/ 1 w 462"/>
                <a:gd name="T83" fmla="*/ 4 h 601"/>
                <a:gd name="T84" fmla="*/ 1 w 462"/>
                <a:gd name="T85" fmla="*/ 3 h 601"/>
                <a:gd name="T86" fmla="*/ 2 w 462"/>
                <a:gd name="T87" fmla="*/ 2 h 601"/>
                <a:gd name="T88" fmla="*/ 3 w 462"/>
                <a:gd name="T89" fmla="*/ 2 h 601"/>
                <a:gd name="T90" fmla="*/ 3 w 462"/>
                <a:gd name="T91" fmla="*/ 1 h 601"/>
                <a:gd name="T92" fmla="*/ 4 w 462"/>
                <a:gd name="T93" fmla="*/ 0 h 601"/>
                <a:gd name="T94" fmla="*/ 5 w 462"/>
                <a:gd name="T95" fmla="*/ 0 h 601"/>
                <a:gd name="T96" fmla="*/ 6 w 462"/>
                <a:gd name="T97" fmla="*/ 0 h 601"/>
                <a:gd name="T98" fmla="*/ 7 w 462"/>
                <a:gd name="T99" fmla="*/ 0 h 601"/>
                <a:gd name="T100" fmla="*/ 8 w 462"/>
                <a:gd name="T101" fmla="*/ 0 h 601"/>
                <a:gd name="T102" fmla="*/ 9 w 462"/>
                <a:gd name="T103" fmla="*/ 0 h 601"/>
                <a:gd name="T104" fmla="*/ 10 w 462"/>
                <a:gd name="T105" fmla="*/ 1 h 601"/>
                <a:gd name="T106" fmla="*/ 10 w 462"/>
                <a:gd name="T107" fmla="*/ 1 h 601"/>
                <a:gd name="T108" fmla="*/ 11 w 462"/>
                <a:gd name="T109" fmla="*/ 2 h 601"/>
                <a:gd name="T110" fmla="*/ 12 w 462"/>
                <a:gd name="T111" fmla="*/ 2 h 601"/>
                <a:gd name="T112" fmla="*/ 12 w 462"/>
                <a:gd name="T113" fmla="*/ 3 h 601"/>
                <a:gd name="T114" fmla="*/ 13 w 462"/>
                <a:gd name="T115" fmla="*/ 5 h 601"/>
                <a:gd name="T116" fmla="*/ 13 w 462"/>
                <a:gd name="T117" fmla="*/ 6 h 601"/>
                <a:gd name="T118" fmla="*/ 13 w 462"/>
                <a:gd name="T119" fmla="*/ 8 h 601"/>
                <a:gd name="T120" fmla="*/ 3 w 462"/>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2" h="601">
                  <a:moveTo>
                    <a:pt x="366" y="249"/>
                  </a:moveTo>
                  <a:lnTo>
                    <a:pt x="365" y="227"/>
                  </a:lnTo>
                  <a:lnTo>
                    <a:pt x="364" y="206"/>
                  </a:lnTo>
                  <a:lnTo>
                    <a:pt x="361" y="188"/>
                  </a:lnTo>
                  <a:lnTo>
                    <a:pt x="359" y="172"/>
                  </a:lnTo>
                  <a:lnTo>
                    <a:pt x="355" y="158"/>
                  </a:lnTo>
                  <a:lnTo>
                    <a:pt x="351" y="145"/>
                  </a:lnTo>
                  <a:lnTo>
                    <a:pt x="346" y="133"/>
                  </a:lnTo>
                  <a:lnTo>
                    <a:pt x="340" y="122"/>
                  </a:lnTo>
                  <a:lnTo>
                    <a:pt x="332" y="110"/>
                  </a:lnTo>
                  <a:lnTo>
                    <a:pt x="322" y="100"/>
                  </a:lnTo>
                  <a:lnTo>
                    <a:pt x="310" y="92"/>
                  </a:lnTo>
                  <a:lnTo>
                    <a:pt x="298" y="84"/>
                  </a:lnTo>
                  <a:lnTo>
                    <a:pt x="283" y="78"/>
                  </a:lnTo>
                  <a:lnTo>
                    <a:pt x="268" y="74"/>
                  </a:lnTo>
                  <a:lnTo>
                    <a:pt x="252" y="71"/>
                  </a:lnTo>
                  <a:lnTo>
                    <a:pt x="236" y="71"/>
                  </a:lnTo>
                  <a:lnTo>
                    <a:pt x="221" y="71"/>
                  </a:lnTo>
                  <a:lnTo>
                    <a:pt x="207" y="73"/>
                  </a:lnTo>
                  <a:lnTo>
                    <a:pt x="194" y="77"/>
                  </a:lnTo>
                  <a:lnTo>
                    <a:pt x="181" y="82"/>
                  </a:lnTo>
                  <a:lnTo>
                    <a:pt x="170" y="88"/>
                  </a:lnTo>
                  <a:lnTo>
                    <a:pt x="158" y="95"/>
                  </a:lnTo>
                  <a:lnTo>
                    <a:pt x="149" y="104"/>
                  </a:lnTo>
                  <a:lnTo>
                    <a:pt x="140" y="115"/>
                  </a:lnTo>
                  <a:lnTo>
                    <a:pt x="132" y="128"/>
                  </a:lnTo>
                  <a:lnTo>
                    <a:pt x="126" y="141"/>
                  </a:lnTo>
                  <a:lnTo>
                    <a:pt x="120" y="155"/>
                  </a:lnTo>
                  <a:lnTo>
                    <a:pt x="115" y="171"/>
                  </a:lnTo>
                  <a:lnTo>
                    <a:pt x="111" y="188"/>
                  </a:lnTo>
                  <a:lnTo>
                    <a:pt x="107" y="207"/>
                  </a:lnTo>
                  <a:lnTo>
                    <a:pt x="105" y="228"/>
                  </a:lnTo>
                  <a:lnTo>
                    <a:pt x="104" y="249"/>
                  </a:lnTo>
                  <a:lnTo>
                    <a:pt x="366" y="249"/>
                  </a:lnTo>
                  <a:close/>
                  <a:moveTo>
                    <a:pt x="104" y="317"/>
                  </a:moveTo>
                  <a:lnTo>
                    <a:pt x="104" y="331"/>
                  </a:lnTo>
                  <a:lnTo>
                    <a:pt x="104" y="351"/>
                  </a:lnTo>
                  <a:lnTo>
                    <a:pt x="105" y="369"/>
                  </a:lnTo>
                  <a:lnTo>
                    <a:pt x="107" y="386"/>
                  </a:lnTo>
                  <a:lnTo>
                    <a:pt x="110" y="402"/>
                  </a:lnTo>
                  <a:lnTo>
                    <a:pt x="113" y="417"/>
                  </a:lnTo>
                  <a:lnTo>
                    <a:pt x="118" y="431"/>
                  </a:lnTo>
                  <a:lnTo>
                    <a:pt x="123" y="445"/>
                  </a:lnTo>
                  <a:lnTo>
                    <a:pt x="130" y="457"/>
                  </a:lnTo>
                  <a:lnTo>
                    <a:pt x="136" y="465"/>
                  </a:lnTo>
                  <a:lnTo>
                    <a:pt x="143" y="474"/>
                  </a:lnTo>
                  <a:lnTo>
                    <a:pt x="150" y="481"/>
                  </a:lnTo>
                  <a:lnTo>
                    <a:pt x="157" y="488"/>
                  </a:lnTo>
                  <a:lnTo>
                    <a:pt x="165" y="495"/>
                  </a:lnTo>
                  <a:lnTo>
                    <a:pt x="174" y="500"/>
                  </a:lnTo>
                  <a:lnTo>
                    <a:pt x="183" y="505"/>
                  </a:lnTo>
                  <a:lnTo>
                    <a:pt x="192" y="510"/>
                  </a:lnTo>
                  <a:lnTo>
                    <a:pt x="202" y="514"/>
                  </a:lnTo>
                  <a:lnTo>
                    <a:pt x="211" y="517"/>
                  </a:lnTo>
                  <a:lnTo>
                    <a:pt x="221" y="520"/>
                  </a:lnTo>
                  <a:lnTo>
                    <a:pt x="231" y="522"/>
                  </a:lnTo>
                  <a:lnTo>
                    <a:pt x="241" y="524"/>
                  </a:lnTo>
                  <a:lnTo>
                    <a:pt x="251" y="525"/>
                  </a:lnTo>
                  <a:lnTo>
                    <a:pt x="262" y="526"/>
                  </a:lnTo>
                  <a:lnTo>
                    <a:pt x="274" y="526"/>
                  </a:lnTo>
                  <a:lnTo>
                    <a:pt x="293" y="525"/>
                  </a:lnTo>
                  <a:lnTo>
                    <a:pt x="313" y="523"/>
                  </a:lnTo>
                  <a:lnTo>
                    <a:pt x="331" y="519"/>
                  </a:lnTo>
                  <a:lnTo>
                    <a:pt x="349" y="513"/>
                  </a:lnTo>
                  <a:lnTo>
                    <a:pt x="366" y="505"/>
                  </a:lnTo>
                  <a:lnTo>
                    <a:pt x="383" y="496"/>
                  </a:lnTo>
                  <a:lnTo>
                    <a:pt x="399" y="485"/>
                  </a:lnTo>
                  <a:lnTo>
                    <a:pt x="414" y="473"/>
                  </a:lnTo>
                  <a:lnTo>
                    <a:pt x="448" y="530"/>
                  </a:lnTo>
                  <a:lnTo>
                    <a:pt x="438" y="538"/>
                  </a:lnTo>
                  <a:lnTo>
                    <a:pt x="428" y="547"/>
                  </a:lnTo>
                  <a:lnTo>
                    <a:pt x="418" y="554"/>
                  </a:lnTo>
                  <a:lnTo>
                    <a:pt x="407" y="561"/>
                  </a:lnTo>
                  <a:lnTo>
                    <a:pt x="396" y="567"/>
                  </a:lnTo>
                  <a:lnTo>
                    <a:pt x="385" y="573"/>
                  </a:lnTo>
                  <a:lnTo>
                    <a:pt x="373" y="578"/>
                  </a:lnTo>
                  <a:lnTo>
                    <a:pt x="360" y="583"/>
                  </a:lnTo>
                  <a:lnTo>
                    <a:pt x="347" y="587"/>
                  </a:lnTo>
                  <a:lnTo>
                    <a:pt x="335" y="591"/>
                  </a:lnTo>
                  <a:lnTo>
                    <a:pt x="322" y="594"/>
                  </a:lnTo>
                  <a:lnTo>
                    <a:pt x="309" y="597"/>
                  </a:lnTo>
                  <a:lnTo>
                    <a:pt x="296" y="599"/>
                  </a:lnTo>
                  <a:lnTo>
                    <a:pt x="282" y="600"/>
                  </a:lnTo>
                  <a:lnTo>
                    <a:pt x="268" y="601"/>
                  </a:lnTo>
                  <a:lnTo>
                    <a:pt x="254" y="601"/>
                  </a:lnTo>
                  <a:lnTo>
                    <a:pt x="240" y="601"/>
                  </a:lnTo>
                  <a:lnTo>
                    <a:pt x="225" y="600"/>
                  </a:lnTo>
                  <a:lnTo>
                    <a:pt x="212" y="599"/>
                  </a:lnTo>
                  <a:lnTo>
                    <a:pt x="198" y="596"/>
                  </a:lnTo>
                  <a:lnTo>
                    <a:pt x="185" y="594"/>
                  </a:lnTo>
                  <a:lnTo>
                    <a:pt x="173" y="590"/>
                  </a:lnTo>
                  <a:lnTo>
                    <a:pt x="159" y="586"/>
                  </a:lnTo>
                  <a:lnTo>
                    <a:pt x="148" y="581"/>
                  </a:lnTo>
                  <a:lnTo>
                    <a:pt x="136" y="576"/>
                  </a:lnTo>
                  <a:lnTo>
                    <a:pt x="125" y="570"/>
                  </a:lnTo>
                  <a:lnTo>
                    <a:pt x="115" y="563"/>
                  </a:lnTo>
                  <a:lnTo>
                    <a:pt x="105" y="556"/>
                  </a:lnTo>
                  <a:lnTo>
                    <a:pt x="95" y="548"/>
                  </a:lnTo>
                  <a:lnTo>
                    <a:pt x="85" y="540"/>
                  </a:lnTo>
                  <a:lnTo>
                    <a:pt x="77" y="530"/>
                  </a:lnTo>
                  <a:lnTo>
                    <a:pt x="68" y="520"/>
                  </a:lnTo>
                  <a:lnTo>
                    <a:pt x="59" y="510"/>
                  </a:lnTo>
                  <a:lnTo>
                    <a:pt x="51" y="499"/>
                  </a:lnTo>
                  <a:lnTo>
                    <a:pt x="44" y="488"/>
                  </a:lnTo>
                  <a:lnTo>
                    <a:pt x="38" y="476"/>
                  </a:lnTo>
                  <a:lnTo>
                    <a:pt x="32" y="464"/>
                  </a:lnTo>
                  <a:lnTo>
                    <a:pt x="26" y="451"/>
                  </a:lnTo>
                  <a:lnTo>
                    <a:pt x="21" y="438"/>
                  </a:lnTo>
                  <a:lnTo>
                    <a:pt x="17" y="423"/>
                  </a:lnTo>
                  <a:lnTo>
                    <a:pt x="13" y="409"/>
                  </a:lnTo>
                  <a:lnTo>
                    <a:pt x="10" y="395"/>
                  </a:lnTo>
                  <a:lnTo>
                    <a:pt x="7" y="380"/>
                  </a:lnTo>
                  <a:lnTo>
                    <a:pt x="4" y="364"/>
                  </a:lnTo>
                  <a:lnTo>
                    <a:pt x="3" y="348"/>
                  </a:lnTo>
                  <a:lnTo>
                    <a:pt x="1" y="332"/>
                  </a:lnTo>
                  <a:lnTo>
                    <a:pt x="1" y="314"/>
                  </a:lnTo>
                  <a:lnTo>
                    <a:pt x="0" y="296"/>
                  </a:lnTo>
                  <a:lnTo>
                    <a:pt x="1" y="279"/>
                  </a:lnTo>
                  <a:lnTo>
                    <a:pt x="1" y="262"/>
                  </a:lnTo>
                  <a:lnTo>
                    <a:pt x="2" y="245"/>
                  </a:lnTo>
                  <a:lnTo>
                    <a:pt x="4" y="230"/>
                  </a:lnTo>
                  <a:lnTo>
                    <a:pt x="6" y="214"/>
                  </a:lnTo>
                  <a:lnTo>
                    <a:pt x="9" y="200"/>
                  </a:lnTo>
                  <a:lnTo>
                    <a:pt x="12" y="186"/>
                  </a:lnTo>
                  <a:lnTo>
                    <a:pt x="16" y="174"/>
                  </a:lnTo>
                  <a:lnTo>
                    <a:pt x="21" y="161"/>
                  </a:lnTo>
                  <a:lnTo>
                    <a:pt x="25" y="149"/>
                  </a:lnTo>
                  <a:lnTo>
                    <a:pt x="31" y="137"/>
                  </a:lnTo>
                  <a:lnTo>
                    <a:pt x="37" y="126"/>
                  </a:lnTo>
                  <a:lnTo>
                    <a:pt x="44" y="113"/>
                  </a:lnTo>
                  <a:lnTo>
                    <a:pt x="52" y="102"/>
                  </a:lnTo>
                  <a:lnTo>
                    <a:pt x="60" y="91"/>
                  </a:lnTo>
                  <a:lnTo>
                    <a:pt x="70" y="80"/>
                  </a:lnTo>
                  <a:lnTo>
                    <a:pt x="78" y="70"/>
                  </a:lnTo>
                  <a:lnTo>
                    <a:pt x="87" y="61"/>
                  </a:lnTo>
                  <a:lnTo>
                    <a:pt x="96" y="53"/>
                  </a:lnTo>
                  <a:lnTo>
                    <a:pt x="106" y="45"/>
                  </a:lnTo>
                  <a:lnTo>
                    <a:pt x="115" y="38"/>
                  </a:lnTo>
                  <a:lnTo>
                    <a:pt x="125" y="32"/>
                  </a:lnTo>
                  <a:lnTo>
                    <a:pt x="135" y="26"/>
                  </a:lnTo>
                  <a:lnTo>
                    <a:pt x="146" y="21"/>
                  </a:lnTo>
                  <a:lnTo>
                    <a:pt x="157" y="16"/>
                  </a:lnTo>
                  <a:lnTo>
                    <a:pt x="169" y="12"/>
                  </a:lnTo>
                  <a:lnTo>
                    <a:pt x="180" y="8"/>
                  </a:lnTo>
                  <a:lnTo>
                    <a:pt x="192" y="5"/>
                  </a:lnTo>
                  <a:lnTo>
                    <a:pt x="203" y="3"/>
                  </a:lnTo>
                  <a:lnTo>
                    <a:pt x="216" y="1"/>
                  </a:lnTo>
                  <a:lnTo>
                    <a:pt x="228" y="0"/>
                  </a:lnTo>
                  <a:lnTo>
                    <a:pt x="241" y="0"/>
                  </a:lnTo>
                  <a:lnTo>
                    <a:pt x="252" y="0"/>
                  </a:lnTo>
                  <a:lnTo>
                    <a:pt x="264" y="1"/>
                  </a:lnTo>
                  <a:lnTo>
                    <a:pt x="276" y="2"/>
                  </a:lnTo>
                  <a:lnTo>
                    <a:pt x="287" y="4"/>
                  </a:lnTo>
                  <a:lnTo>
                    <a:pt x="297" y="6"/>
                  </a:lnTo>
                  <a:lnTo>
                    <a:pt x="308" y="9"/>
                  </a:lnTo>
                  <a:lnTo>
                    <a:pt x="318" y="13"/>
                  </a:lnTo>
                  <a:lnTo>
                    <a:pt x="327" y="16"/>
                  </a:lnTo>
                  <a:lnTo>
                    <a:pt x="337" y="20"/>
                  </a:lnTo>
                  <a:lnTo>
                    <a:pt x="346" y="25"/>
                  </a:lnTo>
                  <a:lnTo>
                    <a:pt x="355" y="30"/>
                  </a:lnTo>
                  <a:lnTo>
                    <a:pt x="364" y="36"/>
                  </a:lnTo>
                  <a:lnTo>
                    <a:pt x="373" y="42"/>
                  </a:lnTo>
                  <a:lnTo>
                    <a:pt x="381" y="48"/>
                  </a:lnTo>
                  <a:lnTo>
                    <a:pt x="389" y="55"/>
                  </a:lnTo>
                  <a:lnTo>
                    <a:pt x="397" y="63"/>
                  </a:lnTo>
                  <a:lnTo>
                    <a:pt x="405" y="72"/>
                  </a:lnTo>
                  <a:lnTo>
                    <a:pt x="413" y="82"/>
                  </a:lnTo>
                  <a:lnTo>
                    <a:pt x="421" y="92"/>
                  </a:lnTo>
                  <a:lnTo>
                    <a:pt x="427" y="102"/>
                  </a:lnTo>
                  <a:lnTo>
                    <a:pt x="433" y="113"/>
                  </a:lnTo>
                  <a:lnTo>
                    <a:pt x="439" y="126"/>
                  </a:lnTo>
                  <a:lnTo>
                    <a:pt x="443" y="138"/>
                  </a:lnTo>
                  <a:lnTo>
                    <a:pt x="447" y="151"/>
                  </a:lnTo>
                  <a:lnTo>
                    <a:pt x="451" y="166"/>
                  </a:lnTo>
                  <a:lnTo>
                    <a:pt x="454" y="181"/>
                  </a:lnTo>
                  <a:lnTo>
                    <a:pt x="456" y="198"/>
                  </a:lnTo>
                  <a:lnTo>
                    <a:pt x="458" y="215"/>
                  </a:lnTo>
                  <a:lnTo>
                    <a:pt x="460" y="235"/>
                  </a:lnTo>
                  <a:lnTo>
                    <a:pt x="461" y="256"/>
                  </a:lnTo>
                  <a:lnTo>
                    <a:pt x="461" y="279"/>
                  </a:lnTo>
                  <a:lnTo>
                    <a:pt x="462" y="304"/>
                  </a:lnTo>
                  <a:lnTo>
                    <a:pt x="462" y="317"/>
                  </a:lnTo>
                  <a:lnTo>
                    <a:pt x="104" y="317"/>
                  </a:lnTo>
                  <a:close/>
                </a:path>
              </a:pathLst>
            </a:custGeom>
            <a:solidFill>
              <a:srgbClr val="A82926"/>
            </a:solidFill>
            <a:ln w="9525">
              <a:noFill/>
              <a:round/>
              <a:headEnd/>
              <a:tailEnd/>
            </a:ln>
          </p:spPr>
          <p:txBody>
            <a:bodyPr/>
            <a:lstStyle/>
            <a:p>
              <a:endParaRPr lang="en-US"/>
            </a:p>
          </p:txBody>
        </p:sp>
        <p:sp>
          <p:nvSpPr>
            <p:cNvPr id="25622" name="Freeform 134"/>
            <p:cNvSpPr>
              <a:spLocks/>
            </p:cNvSpPr>
            <p:nvPr userDrawn="1"/>
          </p:nvSpPr>
          <p:spPr bwMode="auto">
            <a:xfrm>
              <a:off x="1533" y="1613"/>
              <a:ext cx="70" cy="131"/>
            </a:xfrm>
            <a:custGeom>
              <a:avLst/>
              <a:gdLst>
                <a:gd name="T0" fmla="*/ 11 w 415"/>
                <a:gd name="T1" fmla="*/ 2 h 791"/>
                <a:gd name="T2" fmla="*/ 3 w 415"/>
                <a:gd name="T3" fmla="*/ 2 h 791"/>
                <a:gd name="T4" fmla="*/ 3 w 415"/>
                <a:gd name="T5" fmla="*/ 9 h 791"/>
                <a:gd name="T6" fmla="*/ 10 w 415"/>
                <a:gd name="T7" fmla="*/ 9 h 791"/>
                <a:gd name="T8" fmla="*/ 10 w 415"/>
                <a:gd name="T9" fmla="*/ 11 h 791"/>
                <a:gd name="T10" fmla="*/ 3 w 415"/>
                <a:gd name="T11" fmla="*/ 11 h 791"/>
                <a:gd name="T12" fmla="*/ 3 w 415"/>
                <a:gd name="T13" fmla="*/ 22 h 791"/>
                <a:gd name="T14" fmla="*/ 0 w 415"/>
                <a:gd name="T15" fmla="*/ 22 h 791"/>
                <a:gd name="T16" fmla="*/ 0 w 415"/>
                <a:gd name="T17" fmla="*/ 0 h 791"/>
                <a:gd name="T18" fmla="*/ 12 w 415"/>
                <a:gd name="T19" fmla="*/ 0 h 791"/>
                <a:gd name="T20" fmla="*/ 11 w 415"/>
                <a:gd name="T21" fmla="*/ 2 h 7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15" h="791">
                  <a:moveTo>
                    <a:pt x="400" y="79"/>
                  </a:moveTo>
                  <a:lnTo>
                    <a:pt x="94" y="79"/>
                  </a:lnTo>
                  <a:lnTo>
                    <a:pt x="94" y="339"/>
                  </a:lnTo>
                  <a:lnTo>
                    <a:pt x="348" y="339"/>
                  </a:lnTo>
                  <a:lnTo>
                    <a:pt x="348" y="415"/>
                  </a:lnTo>
                  <a:lnTo>
                    <a:pt x="94" y="415"/>
                  </a:lnTo>
                  <a:lnTo>
                    <a:pt x="94" y="791"/>
                  </a:lnTo>
                  <a:lnTo>
                    <a:pt x="0" y="791"/>
                  </a:lnTo>
                  <a:lnTo>
                    <a:pt x="0" y="0"/>
                  </a:lnTo>
                  <a:lnTo>
                    <a:pt x="415" y="0"/>
                  </a:lnTo>
                  <a:lnTo>
                    <a:pt x="400" y="79"/>
                  </a:lnTo>
                  <a:close/>
                </a:path>
              </a:pathLst>
            </a:custGeom>
            <a:solidFill>
              <a:srgbClr val="A82926"/>
            </a:solidFill>
            <a:ln w="9525">
              <a:noFill/>
              <a:round/>
              <a:headEnd/>
              <a:tailEnd/>
            </a:ln>
          </p:spPr>
          <p:txBody>
            <a:bodyPr/>
            <a:lstStyle/>
            <a:p>
              <a:endParaRPr lang="en-US"/>
            </a:p>
          </p:txBody>
        </p:sp>
        <p:sp>
          <p:nvSpPr>
            <p:cNvPr id="25623" name="Freeform 135"/>
            <p:cNvSpPr>
              <a:spLocks noEditPoints="1"/>
            </p:cNvSpPr>
            <p:nvPr userDrawn="1"/>
          </p:nvSpPr>
          <p:spPr bwMode="auto">
            <a:xfrm>
              <a:off x="1607" y="1646"/>
              <a:ext cx="80" cy="102"/>
            </a:xfrm>
            <a:custGeom>
              <a:avLst/>
              <a:gdLst>
                <a:gd name="T0" fmla="*/ 9 w 475"/>
                <a:gd name="T1" fmla="*/ 8 h 611"/>
                <a:gd name="T2" fmla="*/ 6 w 475"/>
                <a:gd name="T3" fmla="*/ 8 h 611"/>
                <a:gd name="T4" fmla="*/ 4 w 475"/>
                <a:gd name="T5" fmla="*/ 9 h 611"/>
                <a:gd name="T6" fmla="*/ 3 w 475"/>
                <a:gd name="T7" fmla="*/ 10 h 611"/>
                <a:gd name="T8" fmla="*/ 3 w 475"/>
                <a:gd name="T9" fmla="*/ 12 h 611"/>
                <a:gd name="T10" fmla="*/ 3 w 475"/>
                <a:gd name="T11" fmla="*/ 13 h 611"/>
                <a:gd name="T12" fmla="*/ 3 w 475"/>
                <a:gd name="T13" fmla="*/ 14 h 611"/>
                <a:gd name="T14" fmla="*/ 4 w 475"/>
                <a:gd name="T15" fmla="*/ 15 h 611"/>
                <a:gd name="T16" fmla="*/ 5 w 475"/>
                <a:gd name="T17" fmla="*/ 15 h 611"/>
                <a:gd name="T18" fmla="*/ 7 w 475"/>
                <a:gd name="T19" fmla="*/ 15 h 611"/>
                <a:gd name="T20" fmla="*/ 8 w 475"/>
                <a:gd name="T21" fmla="*/ 14 h 611"/>
                <a:gd name="T22" fmla="*/ 9 w 475"/>
                <a:gd name="T23" fmla="*/ 14 h 611"/>
                <a:gd name="T24" fmla="*/ 9 w 475"/>
                <a:gd name="T25" fmla="*/ 13 h 611"/>
                <a:gd name="T26" fmla="*/ 12 w 475"/>
                <a:gd name="T27" fmla="*/ 17 h 611"/>
                <a:gd name="T28" fmla="*/ 11 w 475"/>
                <a:gd name="T29" fmla="*/ 17 h 611"/>
                <a:gd name="T30" fmla="*/ 10 w 475"/>
                <a:gd name="T31" fmla="*/ 16 h 611"/>
                <a:gd name="T32" fmla="*/ 9 w 475"/>
                <a:gd name="T33" fmla="*/ 15 h 611"/>
                <a:gd name="T34" fmla="*/ 8 w 475"/>
                <a:gd name="T35" fmla="*/ 16 h 611"/>
                <a:gd name="T36" fmla="*/ 7 w 475"/>
                <a:gd name="T37" fmla="*/ 17 h 611"/>
                <a:gd name="T38" fmla="*/ 6 w 475"/>
                <a:gd name="T39" fmla="*/ 17 h 611"/>
                <a:gd name="T40" fmla="*/ 4 w 475"/>
                <a:gd name="T41" fmla="*/ 17 h 611"/>
                <a:gd name="T42" fmla="*/ 3 w 475"/>
                <a:gd name="T43" fmla="*/ 17 h 611"/>
                <a:gd name="T44" fmla="*/ 1 w 475"/>
                <a:gd name="T45" fmla="*/ 16 h 611"/>
                <a:gd name="T46" fmla="*/ 0 w 475"/>
                <a:gd name="T47" fmla="*/ 14 h 611"/>
                <a:gd name="T48" fmla="*/ 0 w 475"/>
                <a:gd name="T49" fmla="*/ 13 h 611"/>
                <a:gd name="T50" fmla="*/ 0 w 475"/>
                <a:gd name="T51" fmla="*/ 11 h 611"/>
                <a:gd name="T52" fmla="*/ 1 w 475"/>
                <a:gd name="T53" fmla="*/ 10 h 611"/>
                <a:gd name="T54" fmla="*/ 1 w 475"/>
                <a:gd name="T55" fmla="*/ 9 h 611"/>
                <a:gd name="T56" fmla="*/ 2 w 475"/>
                <a:gd name="T57" fmla="*/ 8 h 611"/>
                <a:gd name="T58" fmla="*/ 3 w 475"/>
                <a:gd name="T59" fmla="*/ 8 h 611"/>
                <a:gd name="T60" fmla="*/ 5 w 475"/>
                <a:gd name="T61" fmla="*/ 7 h 611"/>
                <a:gd name="T62" fmla="*/ 8 w 475"/>
                <a:gd name="T63" fmla="*/ 7 h 611"/>
                <a:gd name="T64" fmla="*/ 10 w 475"/>
                <a:gd name="T65" fmla="*/ 7 h 611"/>
                <a:gd name="T66" fmla="*/ 10 w 475"/>
                <a:gd name="T67" fmla="*/ 5 h 611"/>
                <a:gd name="T68" fmla="*/ 10 w 475"/>
                <a:gd name="T69" fmla="*/ 3 h 611"/>
                <a:gd name="T70" fmla="*/ 9 w 475"/>
                <a:gd name="T71" fmla="*/ 3 h 611"/>
                <a:gd name="T72" fmla="*/ 8 w 475"/>
                <a:gd name="T73" fmla="*/ 2 h 611"/>
                <a:gd name="T74" fmla="*/ 6 w 475"/>
                <a:gd name="T75" fmla="*/ 2 h 611"/>
                <a:gd name="T76" fmla="*/ 5 w 475"/>
                <a:gd name="T77" fmla="*/ 2 h 611"/>
                <a:gd name="T78" fmla="*/ 4 w 475"/>
                <a:gd name="T79" fmla="*/ 3 h 611"/>
                <a:gd name="T80" fmla="*/ 2 w 475"/>
                <a:gd name="T81" fmla="*/ 4 h 611"/>
                <a:gd name="T82" fmla="*/ 1 w 475"/>
                <a:gd name="T83" fmla="*/ 2 h 611"/>
                <a:gd name="T84" fmla="*/ 3 w 475"/>
                <a:gd name="T85" fmla="*/ 1 h 611"/>
                <a:gd name="T86" fmla="*/ 4 w 475"/>
                <a:gd name="T87" fmla="*/ 1 h 611"/>
                <a:gd name="T88" fmla="*/ 6 w 475"/>
                <a:gd name="T89" fmla="*/ 0 h 611"/>
                <a:gd name="T90" fmla="*/ 8 w 475"/>
                <a:gd name="T91" fmla="*/ 0 h 611"/>
                <a:gd name="T92" fmla="*/ 9 w 475"/>
                <a:gd name="T93" fmla="*/ 0 h 611"/>
                <a:gd name="T94" fmla="*/ 11 w 475"/>
                <a:gd name="T95" fmla="*/ 1 h 611"/>
                <a:gd name="T96" fmla="*/ 11 w 475"/>
                <a:gd name="T97" fmla="*/ 2 h 611"/>
                <a:gd name="T98" fmla="*/ 12 w 475"/>
                <a:gd name="T99" fmla="*/ 3 h 611"/>
                <a:gd name="T100" fmla="*/ 12 w 475"/>
                <a:gd name="T101" fmla="*/ 5 h 611"/>
                <a:gd name="T102" fmla="*/ 12 w 475"/>
                <a:gd name="T103" fmla="*/ 11 h 611"/>
                <a:gd name="T104" fmla="*/ 12 w 475"/>
                <a:gd name="T105" fmla="*/ 13 h 611"/>
                <a:gd name="T106" fmla="*/ 12 w 475"/>
                <a:gd name="T107" fmla="*/ 14 h 611"/>
                <a:gd name="T108" fmla="*/ 13 w 475"/>
                <a:gd name="T109" fmla="*/ 15 h 611"/>
                <a:gd name="T110" fmla="*/ 13 w 475"/>
                <a:gd name="T111" fmla="*/ 15 h 61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75" h="611">
                  <a:moveTo>
                    <a:pt x="342" y="297"/>
                  </a:moveTo>
                  <a:lnTo>
                    <a:pt x="331" y="296"/>
                  </a:lnTo>
                  <a:lnTo>
                    <a:pt x="320" y="296"/>
                  </a:lnTo>
                  <a:lnTo>
                    <a:pt x="309" y="295"/>
                  </a:lnTo>
                  <a:lnTo>
                    <a:pt x="297" y="295"/>
                  </a:lnTo>
                  <a:lnTo>
                    <a:pt x="271" y="296"/>
                  </a:lnTo>
                  <a:lnTo>
                    <a:pt x="247" y="297"/>
                  </a:lnTo>
                  <a:lnTo>
                    <a:pt x="225" y="300"/>
                  </a:lnTo>
                  <a:lnTo>
                    <a:pt x="205" y="304"/>
                  </a:lnTo>
                  <a:lnTo>
                    <a:pt x="187" y="309"/>
                  </a:lnTo>
                  <a:lnTo>
                    <a:pt x="171" y="315"/>
                  </a:lnTo>
                  <a:lnTo>
                    <a:pt x="156" y="322"/>
                  </a:lnTo>
                  <a:lnTo>
                    <a:pt x="143" y="331"/>
                  </a:lnTo>
                  <a:lnTo>
                    <a:pt x="133" y="340"/>
                  </a:lnTo>
                  <a:lnTo>
                    <a:pt x="124" y="351"/>
                  </a:lnTo>
                  <a:lnTo>
                    <a:pt x="116" y="362"/>
                  </a:lnTo>
                  <a:lnTo>
                    <a:pt x="110" y="374"/>
                  </a:lnTo>
                  <a:lnTo>
                    <a:pt x="106" y="387"/>
                  </a:lnTo>
                  <a:lnTo>
                    <a:pt x="103" y="401"/>
                  </a:lnTo>
                  <a:lnTo>
                    <a:pt x="101" y="416"/>
                  </a:lnTo>
                  <a:lnTo>
                    <a:pt x="100" y="432"/>
                  </a:lnTo>
                  <a:lnTo>
                    <a:pt x="100" y="445"/>
                  </a:lnTo>
                  <a:lnTo>
                    <a:pt x="102" y="457"/>
                  </a:lnTo>
                  <a:lnTo>
                    <a:pt x="104" y="468"/>
                  </a:lnTo>
                  <a:lnTo>
                    <a:pt x="106" y="478"/>
                  </a:lnTo>
                  <a:lnTo>
                    <a:pt x="110" y="487"/>
                  </a:lnTo>
                  <a:lnTo>
                    <a:pt x="114" y="496"/>
                  </a:lnTo>
                  <a:lnTo>
                    <a:pt x="119" y="504"/>
                  </a:lnTo>
                  <a:lnTo>
                    <a:pt x="125" y="511"/>
                  </a:lnTo>
                  <a:lnTo>
                    <a:pt x="131" y="517"/>
                  </a:lnTo>
                  <a:lnTo>
                    <a:pt x="138" y="522"/>
                  </a:lnTo>
                  <a:lnTo>
                    <a:pt x="146" y="526"/>
                  </a:lnTo>
                  <a:lnTo>
                    <a:pt x="155" y="530"/>
                  </a:lnTo>
                  <a:lnTo>
                    <a:pt x="166" y="533"/>
                  </a:lnTo>
                  <a:lnTo>
                    <a:pt x="176" y="535"/>
                  </a:lnTo>
                  <a:lnTo>
                    <a:pt x="187" y="536"/>
                  </a:lnTo>
                  <a:lnTo>
                    <a:pt x="199" y="537"/>
                  </a:lnTo>
                  <a:lnTo>
                    <a:pt x="210" y="536"/>
                  </a:lnTo>
                  <a:lnTo>
                    <a:pt x="221" y="535"/>
                  </a:lnTo>
                  <a:lnTo>
                    <a:pt x="231" y="533"/>
                  </a:lnTo>
                  <a:lnTo>
                    <a:pt x="241" y="530"/>
                  </a:lnTo>
                  <a:lnTo>
                    <a:pt x="251" y="527"/>
                  </a:lnTo>
                  <a:lnTo>
                    <a:pt x="261" y="523"/>
                  </a:lnTo>
                  <a:lnTo>
                    <a:pt x="272" y="518"/>
                  </a:lnTo>
                  <a:lnTo>
                    <a:pt x="281" y="512"/>
                  </a:lnTo>
                  <a:lnTo>
                    <a:pt x="290" y="506"/>
                  </a:lnTo>
                  <a:lnTo>
                    <a:pt x="299" y="499"/>
                  </a:lnTo>
                  <a:lnTo>
                    <a:pt x="307" y="491"/>
                  </a:lnTo>
                  <a:lnTo>
                    <a:pt x="314" y="484"/>
                  </a:lnTo>
                  <a:lnTo>
                    <a:pt x="321" y="475"/>
                  </a:lnTo>
                  <a:lnTo>
                    <a:pt x="327" y="467"/>
                  </a:lnTo>
                  <a:lnTo>
                    <a:pt x="333" y="457"/>
                  </a:lnTo>
                  <a:lnTo>
                    <a:pt x="338" y="448"/>
                  </a:lnTo>
                  <a:lnTo>
                    <a:pt x="342" y="297"/>
                  </a:lnTo>
                  <a:close/>
                  <a:moveTo>
                    <a:pt x="428" y="611"/>
                  </a:moveTo>
                  <a:lnTo>
                    <a:pt x="421" y="608"/>
                  </a:lnTo>
                  <a:lnTo>
                    <a:pt x="414" y="605"/>
                  </a:lnTo>
                  <a:lnTo>
                    <a:pt x="407" y="602"/>
                  </a:lnTo>
                  <a:lnTo>
                    <a:pt x="401" y="598"/>
                  </a:lnTo>
                  <a:lnTo>
                    <a:pt x="395" y="594"/>
                  </a:lnTo>
                  <a:lnTo>
                    <a:pt x="389" y="589"/>
                  </a:lnTo>
                  <a:lnTo>
                    <a:pt x="384" y="585"/>
                  </a:lnTo>
                  <a:lnTo>
                    <a:pt x="379" y="579"/>
                  </a:lnTo>
                  <a:lnTo>
                    <a:pt x="369" y="568"/>
                  </a:lnTo>
                  <a:lnTo>
                    <a:pt x="361" y="555"/>
                  </a:lnTo>
                  <a:lnTo>
                    <a:pt x="354" y="542"/>
                  </a:lnTo>
                  <a:lnTo>
                    <a:pt x="350" y="526"/>
                  </a:lnTo>
                  <a:lnTo>
                    <a:pt x="329" y="546"/>
                  </a:lnTo>
                  <a:lnTo>
                    <a:pt x="310" y="562"/>
                  </a:lnTo>
                  <a:lnTo>
                    <a:pt x="300" y="569"/>
                  </a:lnTo>
                  <a:lnTo>
                    <a:pt x="290" y="576"/>
                  </a:lnTo>
                  <a:lnTo>
                    <a:pt x="281" y="581"/>
                  </a:lnTo>
                  <a:lnTo>
                    <a:pt x="272" y="586"/>
                  </a:lnTo>
                  <a:lnTo>
                    <a:pt x="261" y="590"/>
                  </a:lnTo>
                  <a:lnTo>
                    <a:pt x="251" y="594"/>
                  </a:lnTo>
                  <a:lnTo>
                    <a:pt x="241" y="597"/>
                  </a:lnTo>
                  <a:lnTo>
                    <a:pt x="230" y="599"/>
                  </a:lnTo>
                  <a:lnTo>
                    <a:pt x="219" y="601"/>
                  </a:lnTo>
                  <a:lnTo>
                    <a:pt x="208" y="603"/>
                  </a:lnTo>
                  <a:lnTo>
                    <a:pt x="196" y="603"/>
                  </a:lnTo>
                  <a:lnTo>
                    <a:pt x="184" y="604"/>
                  </a:lnTo>
                  <a:lnTo>
                    <a:pt x="172" y="603"/>
                  </a:lnTo>
                  <a:lnTo>
                    <a:pt x="158" y="603"/>
                  </a:lnTo>
                  <a:lnTo>
                    <a:pt x="146" y="602"/>
                  </a:lnTo>
                  <a:lnTo>
                    <a:pt x="135" y="600"/>
                  </a:lnTo>
                  <a:lnTo>
                    <a:pt x="124" y="598"/>
                  </a:lnTo>
                  <a:lnTo>
                    <a:pt x="114" y="595"/>
                  </a:lnTo>
                  <a:lnTo>
                    <a:pt x="105" y="592"/>
                  </a:lnTo>
                  <a:lnTo>
                    <a:pt x="96" y="589"/>
                  </a:lnTo>
                  <a:lnTo>
                    <a:pt x="79" y="581"/>
                  </a:lnTo>
                  <a:lnTo>
                    <a:pt x="64" y="572"/>
                  </a:lnTo>
                  <a:lnTo>
                    <a:pt x="50" y="562"/>
                  </a:lnTo>
                  <a:lnTo>
                    <a:pt x="38" y="551"/>
                  </a:lnTo>
                  <a:lnTo>
                    <a:pt x="28" y="538"/>
                  </a:lnTo>
                  <a:lnTo>
                    <a:pt x="20" y="526"/>
                  </a:lnTo>
                  <a:lnTo>
                    <a:pt x="13" y="512"/>
                  </a:lnTo>
                  <a:lnTo>
                    <a:pt x="8" y="498"/>
                  </a:lnTo>
                  <a:lnTo>
                    <a:pt x="5" y="484"/>
                  </a:lnTo>
                  <a:lnTo>
                    <a:pt x="2" y="469"/>
                  </a:lnTo>
                  <a:lnTo>
                    <a:pt x="0" y="455"/>
                  </a:lnTo>
                  <a:lnTo>
                    <a:pt x="0" y="441"/>
                  </a:lnTo>
                  <a:lnTo>
                    <a:pt x="0" y="428"/>
                  </a:lnTo>
                  <a:lnTo>
                    <a:pt x="1" y="416"/>
                  </a:lnTo>
                  <a:lnTo>
                    <a:pt x="3" y="405"/>
                  </a:lnTo>
                  <a:lnTo>
                    <a:pt x="5" y="394"/>
                  </a:lnTo>
                  <a:lnTo>
                    <a:pt x="8" y="383"/>
                  </a:lnTo>
                  <a:lnTo>
                    <a:pt x="11" y="373"/>
                  </a:lnTo>
                  <a:lnTo>
                    <a:pt x="15" y="363"/>
                  </a:lnTo>
                  <a:lnTo>
                    <a:pt x="20" y="354"/>
                  </a:lnTo>
                  <a:lnTo>
                    <a:pt x="25" y="344"/>
                  </a:lnTo>
                  <a:lnTo>
                    <a:pt x="31" y="335"/>
                  </a:lnTo>
                  <a:lnTo>
                    <a:pt x="37" y="326"/>
                  </a:lnTo>
                  <a:lnTo>
                    <a:pt x="44" y="318"/>
                  </a:lnTo>
                  <a:lnTo>
                    <a:pt x="52" y="310"/>
                  </a:lnTo>
                  <a:lnTo>
                    <a:pt x="60" y="302"/>
                  </a:lnTo>
                  <a:lnTo>
                    <a:pt x="70" y="295"/>
                  </a:lnTo>
                  <a:lnTo>
                    <a:pt x="80" y="288"/>
                  </a:lnTo>
                  <a:lnTo>
                    <a:pt x="90" y="282"/>
                  </a:lnTo>
                  <a:lnTo>
                    <a:pt x="100" y="276"/>
                  </a:lnTo>
                  <a:lnTo>
                    <a:pt x="111" y="270"/>
                  </a:lnTo>
                  <a:lnTo>
                    <a:pt x="123" y="265"/>
                  </a:lnTo>
                  <a:lnTo>
                    <a:pt x="135" y="260"/>
                  </a:lnTo>
                  <a:lnTo>
                    <a:pt x="148" y="255"/>
                  </a:lnTo>
                  <a:lnTo>
                    <a:pt x="161" y="252"/>
                  </a:lnTo>
                  <a:lnTo>
                    <a:pt x="176" y="248"/>
                  </a:lnTo>
                  <a:lnTo>
                    <a:pt x="204" y="242"/>
                  </a:lnTo>
                  <a:lnTo>
                    <a:pt x="235" y="238"/>
                  </a:lnTo>
                  <a:lnTo>
                    <a:pt x="269" y="235"/>
                  </a:lnTo>
                  <a:lnTo>
                    <a:pt x="304" y="235"/>
                  </a:lnTo>
                  <a:lnTo>
                    <a:pt x="320" y="235"/>
                  </a:lnTo>
                  <a:lnTo>
                    <a:pt x="333" y="235"/>
                  </a:lnTo>
                  <a:lnTo>
                    <a:pt x="341" y="236"/>
                  </a:lnTo>
                  <a:lnTo>
                    <a:pt x="344" y="236"/>
                  </a:lnTo>
                  <a:lnTo>
                    <a:pt x="344" y="195"/>
                  </a:lnTo>
                  <a:lnTo>
                    <a:pt x="344" y="177"/>
                  </a:lnTo>
                  <a:lnTo>
                    <a:pt x="343" y="162"/>
                  </a:lnTo>
                  <a:lnTo>
                    <a:pt x="342" y="149"/>
                  </a:lnTo>
                  <a:lnTo>
                    <a:pt x="341" y="138"/>
                  </a:lnTo>
                  <a:lnTo>
                    <a:pt x="339" y="129"/>
                  </a:lnTo>
                  <a:lnTo>
                    <a:pt x="336" y="121"/>
                  </a:lnTo>
                  <a:lnTo>
                    <a:pt x="331" y="112"/>
                  </a:lnTo>
                  <a:lnTo>
                    <a:pt x="326" y="105"/>
                  </a:lnTo>
                  <a:lnTo>
                    <a:pt x="319" y="97"/>
                  </a:lnTo>
                  <a:lnTo>
                    <a:pt x="311" y="91"/>
                  </a:lnTo>
                  <a:lnTo>
                    <a:pt x="303" y="86"/>
                  </a:lnTo>
                  <a:lnTo>
                    <a:pt x="294" y="81"/>
                  </a:lnTo>
                  <a:lnTo>
                    <a:pt x="284" y="78"/>
                  </a:lnTo>
                  <a:lnTo>
                    <a:pt x="273" y="76"/>
                  </a:lnTo>
                  <a:lnTo>
                    <a:pt x="261" y="74"/>
                  </a:lnTo>
                  <a:lnTo>
                    <a:pt x="248" y="74"/>
                  </a:lnTo>
                  <a:lnTo>
                    <a:pt x="236" y="74"/>
                  </a:lnTo>
                  <a:lnTo>
                    <a:pt x="224" y="75"/>
                  </a:lnTo>
                  <a:lnTo>
                    <a:pt x="211" y="77"/>
                  </a:lnTo>
                  <a:lnTo>
                    <a:pt x="198" y="80"/>
                  </a:lnTo>
                  <a:lnTo>
                    <a:pt x="185" y="83"/>
                  </a:lnTo>
                  <a:lnTo>
                    <a:pt x="172" y="86"/>
                  </a:lnTo>
                  <a:lnTo>
                    <a:pt x="159" y="90"/>
                  </a:lnTo>
                  <a:lnTo>
                    <a:pt x="146" y="95"/>
                  </a:lnTo>
                  <a:lnTo>
                    <a:pt x="134" y="100"/>
                  </a:lnTo>
                  <a:lnTo>
                    <a:pt x="123" y="105"/>
                  </a:lnTo>
                  <a:lnTo>
                    <a:pt x="111" y="111"/>
                  </a:lnTo>
                  <a:lnTo>
                    <a:pt x="101" y="118"/>
                  </a:lnTo>
                  <a:lnTo>
                    <a:pt x="91" y="124"/>
                  </a:lnTo>
                  <a:lnTo>
                    <a:pt x="81" y="130"/>
                  </a:lnTo>
                  <a:lnTo>
                    <a:pt x="73" y="136"/>
                  </a:lnTo>
                  <a:lnTo>
                    <a:pt x="66" y="142"/>
                  </a:lnTo>
                  <a:lnTo>
                    <a:pt x="20" y="77"/>
                  </a:lnTo>
                  <a:lnTo>
                    <a:pt x="35" y="68"/>
                  </a:lnTo>
                  <a:lnTo>
                    <a:pt x="49" y="59"/>
                  </a:lnTo>
                  <a:lnTo>
                    <a:pt x="65" y="51"/>
                  </a:lnTo>
                  <a:lnTo>
                    <a:pt x="79" y="44"/>
                  </a:lnTo>
                  <a:lnTo>
                    <a:pt x="94" y="37"/>
                  </a:lnTo>
                  <a:lnTo>
                    <a:pt x="108" y="31"/>
                  </a:lnTo>
                  <a:lnTo>
                    <a:pt x="123" y="25"/>
                  </a:lnTo>
                  <a:lnTo>
                    <a:pt x="138" y="20"/>
                  </a:lnTo>
                  <a:lnTo>
                    <a:pt x="153" y="16"/>
                  </a:lnTo>
                  <a:lnTo>
                    <a:pt x="169" y="12"/>
                  </a:lnTo>
                  <a:lnTo>
                    <a:pt x="184" y="7"/>
                  </a:lnTo>
                  <a:lnTo>
                    <a:pt x="199" y="5"/>
                  </a:lnTo>
                  <a:lnTo>
                    <a:pt x="215" y="3"/>
                  </a:lnTo>
                  <a:lnTo>
                    <a:pt x="230" y="1"/>
                  </a:lnTo>
                  <a:lnTo>
                    <a:pt x="245" y="0"/>
                  </a:lnTo>
                  <a:lnTo>
                    <a:pt x="261" y="0"/>
                  </a:lnTo>
                  <a:lnTo>
                    <a:pt x="277" y="0"/>
                  </a:lnTo>
                  <a:lnTo>
                    <a:pt x="291" y="1"/>
                  </a:lnTo>
                  <a:lnTo>
                    <a:pt x="304" y="3"/>
                  </a:lnTo>
                  <a:lnTo>
                    <a:pt x="317" y="6"/>
                  </a:lnTo>
                  <a:lnTo>
                    <a:pt x="329" y="9"/>
                  </a:lnTo>
                  <a:lnTo>
                    <a:pt x="341" y="13"/>
                  </a:lnTo>
                  <a:lnTo>
                    <a:pt x="351" y="18"/>
                  </a:lnTo>
                  <a:lnTo>
                    <a:pt x="362" y="23"/>
                  </a:lnTo>
                  <a:lnTo>
                    <a:pt x="372" y="29"/>
                  </a:lnTo>
                  <a:lnTo>
                    <a:pt x="381" y="36"/>
                  </a:lnTo>
                  <a:lnTo>
                    <a:pt x="389" y="43"/>
                  </a:lnTo>
                  <a:lnTo>
                    <a:pt x="397" y="51"/>
                  </a:lnTo>
                  <a:lnTo>
                    <a:pt x="404" y="60"/>
                  </a:lnTo>
                  <a:lnTo>
                    <a:pt x="410" y="69"/>
                  </a:lnTo>
                  <a:lnTo>
                    <a:pt x="415" y="79"/>
                  </a:lnTo>
                  <a:lnTo>
                    <a:pt x="420" y="90"/>
                  </a:lnTo>
                  <a:lnTo>
                    <a:pt x="424" y="102"/>
                  </a:lnTo>
                  <a:lnTo>
                    <a:pt x="428" y="115"/>
                  </a:lnTo>
                  <a:lnTo>
                    <a:pt x="430" y="130"/>
                  </a:lnTo>
                  <a:lnTo>
                    <a:pt x="432" y="146"/>
                  </a:lnTo>
                  <a:lnTo>
                    <a:pt x="433" y="162"/>
                  </a:lnTo>
                  <a:lnTo>
                    <a:pt x="433" y="179"/>
                  </a:lnTo>
                  <a:lnTo>
                    <a:pt x="433" y="197"/>
                  </a:lnTo>
                  <a:lnTo>
                    <a:pt x="433" y="216"/>
                  </a:lnTo>
                  <a:lnTo>
                    <a:pt x="428" y="405"/>
                  </a:lnTo>
                  <a:lnTo>
                    <a:pt x="428" y="422"/>
                  </a:lnTo>
                  <a:lnTo>
                    <a:pt x="428" y="438"/>
                  </a:lnTo>
                  <a:lnTo>
                    <a:pt x="428" y="451"/>
                  </a:lnTo>
                  <a:lnTo>
                    <a:pt x="428" y="463"/>
                  </a:lnTo>
                  <a:lnTo>
                    <a:pt x="429" y="474"/>
                  </a:lnTo>
                  <a:lnTo>
                    <a:pt x="430" y="484"/>
                  </a:lnTo>
                  <a:lnTo>
                    <a:pt x="432" y="494"/>
                  </a:lnTo>
                  <a:lnTo>
                    <a:pt x="434" y="502"/>
                  </a:lnTo>
                  <a:lnTo>
                    <a:pt x="437" y="509"/>
                  </a:lnTo>
                  <a:lnTo>
                    <a:pt x="441" y="516"/>
                  </a:lnTo>
                  <a:lnTo>
                    <a:pt x="444" y="522"/>
                  </a:lnTo>
                  <a:lnTo>
                    <a:pt x="449" y="527"/>
                  </a:lnTo>
                  <a:lnTo>
                    <a:pt x="454" y="532"/>
                  </a:lnTo>
                  <a:lnTo>
                    <a:pt x="460" y="537"/>
                  </a:lnTo>
                  <a:lnTo>
                    <a:pt x="466" y="543"/>
                  </a:lnTo>
                  <a:lnTo>
                    <a:pt x="475" y="547"/>
                  </a:lnTo>
                  <a:lnTo>
                    <a:pt x="428" y="611"/>
                  </a:lnTo>
                  <a:close/>
                </a:path>
              </a:pathLst>
            </a:custGeom>
            <a:solidFill>
              <a:srgbClr val="A82926"/>
            </a:solidFill>
            <a:ln w="9525">
              <a:noFill/>
              <a:round/>
              <a:headEnd/>
              <a:tailEnd/>
            </a:ln>
          </p:spPr>
          <p:txBody>
            <a:bodyPr/>
            <a:lstStyle/>
            <a:p>
              <a:endParaRPr lang="en-US"/>
            </a:p>
          </p:txBody>
        </p:sp>
        <p:sp>
          <p:nvSpPr>
            <p:cNvPr id="25624" name="Freeform 136"/>
            <p:cNvSpPr>
              <a:spLocks noEditPoints="1"/>
            </p:cNvSpPr>
            <p:nvPr userDrawn="1"/>
          </p:nvSpPr>
          <p:spPr bwMode="auto">
            <a:xfrm>
              <a:off x="1711" y="1604"/>
              <a:ext cx="82" cy="140"/>
            </a:xfrm>
            <a:custGeom>
              <a:avLst/>
              <a:gdLst>
                <a:gd name="T0" fmla="*/ 1 w 492"/>
                <a:gd name="T1" fmla="*/ 23 h 842"/>
                <a:gd name="T2" fmla="*/ 1 w 492"/>
                <a:gd name="T3" fmla="*/ 4 h 842"/>
                <a:gd name="T4" fmla="*/ 0 w 492"/>
                <a:gd name="T5" fmla="*/ 3 h 842"/>
                <a:gd name="T6" fmla="*/ 0 w 492"/>
                <a:gd name="T7" fmla="*/ 2 h 842"/>
                <a:gd name="T8" fmla="*/ 0 w 492"/>
                <a:gd name="T9" fmla="*/ 2 h 842"/>
                <a:gd name="T10" fmla="*/ 0 w 492"/>
                <a:gd name="T11" fmla="*/ 1 h 842"/>
                <a:gd name="T12" fmla="*/ 0 w 492"/>
                <a:gd name="T13" fmla="*/ 1 h 842"/>
                <a:gd name="T14" fmla="*/ 0 w 492"/>
                <a:gd name="T15" fmla="*/ 1 h 842"/>
                <a:gd name="T16" fmla="*/ 0 w 492"/>
                <a:gd name="T17" fmla="*/ 0 h 842"/>
                <a:gd name="T18" fmla="*/ 0 w 492"/>
                <a:gd name="T19" fmla="*/ 0 h 842"/>
                <a:gd name="T20" fmla="*/ 3 w 492"/>
                <a:gd name="T21" fmla="*/ 0 h 842"/>
                <a:gd name="T22" fmla="*/ 3 w 492"/>
                <a:gd name="T23" fmla="*/ 0 h 842"/>
                <a:gd name="T24" fmla="*/ 3 w 492"/>
                <a:gd name="T25" fmla="*/ 0 h 842"/>
                <a:gd name="T26" fmla="*/ 3 w 492"/>
                <a:gd name="T27" fmla="*/ 0 h 842"/>
                <a:gd name="T28" fmla="*/ 3 w 492"/>
                <a:gd name="T29" fmla="*/ 1 h 842"/>
                <a:gd name="T30" fmla="*/ 3 w 492"/>
                <a:gd name="T31" fmla="*/ 1 h 842"/>
                <a:gd name="T32" fmla="*/ 3 w 492"/>
                <a:gd name="T33" fmla="*/ 2 h 842"/>
                <a:gd name="T34" fmla="*/ 3 w 492"/>
                <a:gd name="T35" fmla="*/ 3 h 842"/>
                <a:gd name="T36" fmla="*/ 3 w 492"/>
                <a:gd name="T37" fmla="*/ 4 h 842"/>
                <a:gd name="T38" fmla="*/ 3 w 492"/>
                <a:gd name="T39" fmla="*/ 23 h 842"/>
                <a:gd name="T40" fmla="*/ 1 w 492"/>
                <a:gd name="T41" fmla="*/ 23 h 842"/>
                <a:gd name="T42" fmla="*/ 10 w 492"/>
                <a:gd name="T43" fmla="*/ 23 h 842"/>
                <a:gd name="T44" fmla="*/ 3 w 492"/>
                <a:gd name="T45" fmla="*/ 14 h 842"/>
                <a:gd name="T46" fmla="*/ 9 w 492"/>
                <a:gd name="T47" fmla="*/ 7 h 842"/>
                <a:gd name="T48" fmla="*/ 12 w 492"/>
                <a:gd name="T49" fmla="*/ 7 h 842"/>
                <a:gd name="T50" fmla="*/ 6 w 492"/>
                <a:gd name="T51" fmla="*/ 14 h 842"/>
                <a:gd name="T52" fmla="*/ 14 w 492"/>
                <a:gd name="T53" fmla="*/ 23 h 842"/>
                <a:gd name="T54" fmla="*/ 10 w 492"/>
                <a:gd name="T55" fmla="*/ 23 h 8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92" h="842">
                  <a:moveTo>
                    <a:pt x="15" y="842"/>
                  </a:moveTo>
                  <a:lnTo>
                    <a:pt x="15" y="134"/>
                  </a:lnTo>
                  <a:lnTo>
                    <a:pt x="14" y="108"/>
                  </a:lnTo>
                  <a:lnTo>
                    <a:pt x="13" y="85"/>
                  </a:lnTo>
                  <a:lnTo>
                    <a:pt x="11" y="65"/>
                  </a:lnTo>
                  <a:lnTo>
                    <a:pt x="7" y="47"/>
                  </a:lnTo>
                  <a:lnTo>
                    <a:pt x="4" y="34"/>
                  </a:lnTo>
                  <a:lnTo>
                    <a:pt x="2" y="25"/>
                  </a:lnTo>
                  <a:lnTo>
                    <a:pt x="0" y="19"/>
                  </a:lnTo>
                  <a:lnTo>
                    <a:pt x="0" y="17"/>
                  </a:lnTo>
                  <a:lnTo>
                    <a:pt x="90" y="0"/>
                  </a:lnTo>
                  <a:lnTo>
                    <a:pt x="90" y="2"/>
                  </a:lnTo>
                  <a:lnTo>
                    <a:pt x="92" y="9"/>
                  </a:lnTo>
                  <a:lnTo>
                    <a:pt x="94" y="20"/>
                  </a:lnTo>
                  <a:lnTo>
                    <a:pt x="97" y="35"/>
                  </a:lnTo>
                  <a:lnTo>
                    <a:pt x="101" y="55"/>
                  </a:lnTo>
                  <a:lnTo>
                    <a:pt x="103" y="78"/>
                  </a:lnTo>
                  <a:lnTo>
                    <a:pt x="104" y="105"/>
                  </a:lnTo>
                  <a:lnTo>
                    <a:pt x="105" y="136"/>
                  </a:lnTo>
                  <a:lnTo>
                    <a:pt x="105" y="842"/>
                  </a:lnTo>
                  <a:lnTo>
                    <a:pt x="15" y="842"/>
                  </a:lnTo>
                  <a:close/>
                  <a:moveTo>
                    <a:pt x="372" y="842"/>
                  </a:moveTo>
                  <a:lnTo>
                    <a:pt x="108" y="517"/>
                  </a:lnTo>
                  <a:lnTo>
                    <a:pt x="327" y="269"/>
                  </a:lnTo>
                  <a:lnTo>
                    <a:pt x="440" y="269"/>
                  </a:lnTo>
                  <a:lnTo>
                    <a:pt x="214" y="517"/>
                  </a:lnTo>
                  <a:lnTo>
                    <a:pt x="492" y="842"/>
                  </a:lnTo>
                  <a:lnTo>
                    <a:pt x="372" y="842"/>
                  </a:lnTo>
                  <a:close/>
                </a:path>
              </a:pathLst>
            </a:custGeom>
            <a:solidFill>
              <a:srgbClr val="A82926"/>
            </a:solidFill>
            <a:ln w="9525">
              <a:noFill/>
              <a:round/>
              <a:headEnd/>
              <a:tailEnd/>
            </a:ln>
          </p:spPr>
          <p:txBody>
            <a:bodyPr/>
            <a:lstStyle/>
            <a:p>
              <a:endParaRPr lang="en-US"/>
            </a:p>
          </p:txBody>
        </p:sp>
        <p:sp>
          <p:nvSpPr>
            <p:cNvPr id="25625" name="Freeform 137"/>
            <p:cNvSpPr>
              <a:spLocks/>
            </p:cNvSpPr>
            <p:nvPr userDrawn="1"/>
          </p:nvSpPr>
          <p:spPr bwMode="auto">
            <a:xfrm>
              <a:off x="1807" y="1647"/>
              <a:ext cx="78" cy="101"/>
            </a:xfrm>
            <a:custGeom>
              <a:avLst/>
              <a:gdLst>
                <a:gd name="T0" fmla="*/ 11 w 467"/>
                <a:gd name="T1" fmla="*/ 16 h 611"/>
                <a:gd name="T2" fmla="*/ 10 w 467"/>
                <a:gd name="T3" fmla="*/ 16 h 611"/>
                <a:gd name="T4" fmla="*/ 10 w 467"/>
                <a:gd name="T5" fmla="*/ 15 h 611"/>
                <a:gd name="T6" fmla="*/ 10 w 467"/>
                <a:gd name="T7" fmla="*/ 15 h 611"/>
                <a:gd name="T8" fmla="*/ 10 w 467"/>
                <a:gd name="T9" fmla="*/ 14 h 611"/>
                <a:gd name="T10" fmla="*/ 9 w 467"/>
                <a:gd name="T11" fmla="*/ 15 h 611"/>
                <a:gd name="T12" fmla="*/ 8 w 467"/>
                <a:gd name="T13" fmla="*/ 15 h 611"/>
                <a:gd name="T14" fmla="*/ 8 w 467"/>
                <a:gd name="T15" fmla="*/ 16 h 611"/>
                <a:gd name="T16" fmla="*/ 7 w 467"/>
                <a:gd name="T17" fmla="*/ 16 h 611"/>
                <a:gd name="T18" fmla="*/ 7 w 467"/>
                <a:gd name="T19" fmla="*/ 16 h 611"/>
                <a:gd name="T20" fmla="*/ 6 w 467"/>
                <a:gd name="T21" fmla="*/ 17 h 611"/>
                <a:gd name="T22" fmla="*/ 5 w 467"/>
                <a:gd name="T23" fmla="*/ 17 h 611"/>
                <a:gd name="T24" fmla="*/ 4 w 467"/>
                <a:gd name="T25" fmla="*/ 17 h 611"/>
                <a:gd name="T26" fmla="*/ 4 w 467"/>
                <a:gd name="T27" fmla="*/ 17 h 611"/>
                <a:gd name="T28" fmla="*/ 3 w 467"/>
                <a:gd name="T29" fmla="*/ 16 h 611"/>
                <a:gd name="T30" fmla="*/ 2 w 467"/>
                <a:gd name="T31" fmla="*/ 16 h 611"/>
                <a:gd name="T32" fmla="*/ 2 w 467"/>
                <a:gd name="T33" fmla="*/ 16 h 611"/>
                <a:gd name="T34" fmla="*/ 1 w 467"/>
                <a:gd name="T35" fmla="*/ 16 h 611"/>
                <a:gd name="T36" fmla="*/ 1 w 467"/>
                <a:gd name="T37" fmla="*/ 15 h 611"/>
                <a:gd name="T38" fmla="*/ 1 w 467"/>
                <a:gd name="T39" fmla="*/ 15 h 611"/>
                <a:gd name="T40" fmla="*/ 0 w 467"/>
                <a:gd name="T41" fmla="*/ 14 h 611"/>
                <a:gd name="T42" fmla="*/ 0 w 467"/>
                <a:gd name="T43" fmla="*/ 14 h 611"/>
                <a:gd name="T44" fmla="*/ 0 w 467"/>
                <a:gd name="T45" fmla="*/ 13 h 611"/>
                <a:gd name="T46" fmla="*/ 0 w 467"/>
                <a:gd name="T47" fmla="*/ 12 h 611"/>
                <a:gd name="T48" fmla="*/ 0 w 467"/>
                <a:gd name="T49" fmla="*/ 0 h 611"/>
                <a:gd name="T50" fmla="*/ 3 w 467"/>
                <a:gd name="T51" fmla="*/ 11 h 611"/>
                <a:gd name="T52" fmla="*/ 3 w 467"/>
                <a:gd name="T53" fmla="*/ 12 h 611"/>
                <a:gd name="T54" fmla="*/ 3 w 467"/>
                <a:gd name="T55" fmla="*/ 13 h 611"/>
                <a:gd name="T56" fmla="*/ 3 w 467"/>
                <a:gd name="T57" fmla="*/ 14 h 611"/>
                <a:gd name="T58" fmla="*/ 4 w 467"/>
                <a:gd name="T59" fmla="*/ 14 h 611"/>
                <a:gd name="T60" fmla="*/ 4 w 467"/>
                <a:gd name="T61" fmla="*/ 14 h 611"/>
                <a:gd name="T62" fmla="*/ 4 w 467"/>
                <a:gd name="T63" fmla="*/ 14 h 611"/>
                <a:gd name="T64" fmla="*/ 5 w 467"/>
                <a:gd name="T65" fmla="*/ 14 h 611"/>
                <a:gd name="T66" fmla="*/ 5 w 467"/>
                <a:gd name="T67" fmla="*/ 14 h 611"/>
                <a:gd name="T68" fmla="*/ 6 w 467"/>
                <a:gd name="T69" fmla="*/ 14 h 611"/>
                <a:gd name="T70" fmla="*/ 7 w 467"/>
                <a:gd name="T71" fmla="*/ 14 h 611"/>
                <a:gd name="T72" fmla="*/ 7 w 467"/>
                <a:gd name="T73" fmla="*/ 14 h 611"/>
                <a:gd name="T74" fmla="*/ 8 w 467"/>
                <a:gd name="T75" fmla="*/ 14 h 611"/>
                <a:gd name="T76" fmla="*/ 8 w 467"/>
                <a:gd name="T77" fmla="*/ 13 h 611"/>
                <a:gd name="T78" fmla="*/ 9 w 467"/>
                <a:gd name="T79" fmla="*/ 13 h 611"/>
                <a:gd name="T80" fmla="*/ 9 w 467"/>
                <a:gd name="T81" fmla="*/ 12 h 611"/>
                <a:gd name="T82" fmla="*/ 10 w 467"/>
                <a:gd name="T83" fmla="*/ 12 h 611"/>
                <a:gd name="T84" fmla="*/ 12 w 467"/>
                <a:gd name="T85" fmla="*/ 0 h 611"/>
                <a:gd name="T86" fmla="*/ 12 w 467"/>
                <a:gd name="T87" fmla="*/ 12 h 611"/>
                <a:gd name="T88" fmla="*/ 12 w 467"/>
                <a:gd name="T89" fmla="*/ 13 h 611"/>
                <a:gd name="T90" fmla="*/ 12 w 467"/>
                <a:gd name="T91" fmla="*/ 14 h 611"/>
                <a:gd name="T92" fmla="*/ 13 w 467"/>
                <a:gd name="T93" fmla="*/ 15 h 611"/>
                <a:gd name="T94" fmla="*/ 11 w 467"/>
                <a:gd name="T95" fmla="*/ 17 h 6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67" h="611">
                  <a:moveTo>
                    <a:pt x="410" y="611"/>
                  </a:moveTo>
                  <a:lnTo>
                    <a:pt x="396" y="600"/>
                  </a:lnTo>
                  <a:lnTo>
                    <a:pt x="384" y="589"/>
                  </a:lnTo>
                  <a:lnTo>
                    <a:pt x="374" y="578"/>
                  </a:lnTo>
                  <a:lnTo>
                    <a:pt x="367" y="568"/>
                  </a:lnTo>
                  <a:lnTo>
                    <a:pt x="360" y="558"/>
                  </a:lnTo>
                  <a:lnTo>
                    <a:pt x="355" y="546"/>
                  </a:lnTo>
                  <a:lnTo>
                    <a:pt x="351" y="532"/>
                  </a:lnTo>
                  <a:lnTo>
                    <a:pt x="347" y="519"/>
                  </a:lnTo>
                  <a:lnTo>
                    <a:pt x="339" y="529"/>
                  </a:lnTo>
                  <a:lnTo>
                    <a:pt x="330" y="540"/>
                  </a:lnTo>
                  <a:lnTo>
                    <a:pt x="321" y="549"/>
                  </a:lnTo>
                  <a:lnTo>
                    <a:pt x="312" y="557"/>
                  </a:lnTo>
                  <a:lnTo>
                    <a:pt x="302" y="565"/>
                  </a:lnTo>
                  <a:lnTo>
                    <a:pt x="290" y="572"/>
                  </a:lnTo>
                  <a:lnTo>
                    <a:pt x="280" y="579"/>
                  </a:lnTo>
                  <a:lnTo>
                    <a:pt x="269" y="585"/>
                  </a:lnTo>
                  <a:lnTo>
                    <a:pt x="257" y="590"/>
                  </a:lnTo>
                  <a:lnTo>
                    <a:pt x="245" y="594"/>
                  </a:lnTo>
                  <a:lnTo>
                    <a:pt x="233" y="598"/>
                  </a:lnTo>
                  <a:lnTo>
                    <a:pt x="221" y="601"/>
                  </a:lnTo>
                  <a:lnTo>
                    <a:pt x="207" y="603"/>
                  </a:lnTo>
                  <a:lnTo>
                    <a:pt x="193" y="605"/>
                  </a:lnTo>
                  <a:lnTo>
                    <a:pt x="179" y="606"/>
                  </a:lnTo>
                  <a:lnTo>
                    <a:pt x="165" y="606"/>
                  </a:lnTo>
                  <a:lnTo>
                    <a:pt x="152" y="606"/>
                  </a:lnTo>
                  <a:lnTo>
                    <a:pt x="139" y="605"/>
                  </a:lnTo>
                  <a:lnTo>
                    <a:pt x="126" y="603"/>
                  </a:lnTo>
                  <a:lnTo>
                    <a:pt x="114" y="601"/>
                  </a:lnTo>
                  <a:lnTo>
                    <a:pt x="103" y="598"/>
                  </a:lnTo>
                  <a:lnTo>
                    <a:pt x="91" y="594"/>
                  </a:lnTo>
                  <a:lnTo>
                    <a:pt x="81" y="590"/>
                  </a:lnTo>
                  <a:lnTo>
                    <a:pt x="71" y="585"/>
                  </a:lnTo>
                  <a:lnTo>
                    <a:pt x="62" y="579"/>
                  </a:lnTo>
                  <a:lnTo>
                    <a:pt x="53" y="573"/>
                  </a:lnTo>
                  <a:lnTo>
                    <a:pt x="45" y="566"/>
                  </a:lnTo>
                  <a:lnTo>
                    <a:pt x="38" y="559"/>
                  </a:lnTo>
                  <a:lnTo>
                    <a:pt x="31" y="551"/>
                  </a:lnTo>
                  <a:lnTo>
                    <a:pt x="25" y="543"/>
                  </a:lnTo>
                  <a:lnTo>
                    <a:pt x="19" y="533"/>
                  </a:lnTo>
                  <a:lnTo>
                    <a:pt x="15" y="524"/>
                  </a:lnTo>
                  <a:lnTo>
                    <a:pt x="11" y="516"/>
                  </a:lnTo>
                  <a:lnTo>
                    <a:pt x="8" y="507"/>
                  </a:lnTo>
                  <a:lnTo>
                    <a:pt x="5" y="497"/>
                  </a:lnTo>
                  <a:lnTo>
                    <a:pt x="3" y="487"/>
                  </a:lnTo>
                  <a:lnTo>
                    <a:pt x="2" y="476"/>
                  </a:lnTo>
                  <a:lnTo>
                    <a:pt x="1" y="464"/>
                  </a:lnTo>
                  <a:lnTo>
                    <a:pt x="0" y="452"/>
                  </a:lnTo>
                  <a:lnTo>
                    <a:pt x="0" y="440"/>
                  </a:lnTo>
                  <a:lnTo>
                    <a:pt x="0" y="18"/>
                  </a:lnTo>
                  <a:lnTo>
                    <a:pt x="88" y="0"/>
                  </a:lnTo>
                  <a:lnTo>
                    <a:pt x="88" y="413"/>
                  </a:lnTo>
                  <a:lnTo>
                    <a:pt x="88" y="432"/>
                  </a:lnTo>
                  <a:lnTo>
                    <a:pt x="89" y="449"/>
                  </a:lnTo>
                  <a:lnTo>
                    <a:pt x="93" y="463"/>
                  </a:lnTo>
                  <a:lnTo>
                    <a:pt x="96" y="475"/>
                  </a:lnTo>
                  <a:lnTo>
                    <a:pt x="100" y="485"/>
                  </a:lnTo>
                  <a:lnTo>
                    <a:pt x="106" y="494"/>
                  </a:lnTo>
                  <a:lnTo>
                    <a:pt x="114" y="502"/>
                  </a:lnTo>
                  <a:lnTo>
                    <a:pt x="123" y="509"/>
                  </a:lnTo>
                  <a:lnTo>
                    <a:pt x="130" y="514"/>
                  </a:lnTo>
                  <a:lnTo>
                    <a:pt x="138" y="518"/>
                  </a:lnTo>
                  <a:lnTo>
                    <a:pt x="146" y="521"/>
                  </a:lnTo>
                  <a:lnTo>
                    <a:pt x="155" y="524"/>
                  </a:lnTo>
                  <a:lnTo>
                    <a:pt x="164" y="526"/>
                  </a:lnTo>
                  <a:lnTo>
                    <a:pt x="173" y="528"/>
                  </a:lnTo>
                  <a:lnTo>
                    <a:pt x="183" y="529"/>
                  </a:lnTo>
                  <a:lnTo>
                    <a:pt x="192" y="529"/>
                  </a:lnTo>
                  <a:lnTo>
                    <a:pt x="204" y="528"/>
                  </a:lnTo>
                  <a:lnTo>
                    <a:pt x="214" y="527"/>
                  </a:lnTo>
                  <a:lnTo>
                    <a:pt x="225" y="525"/>
                  </a:lnTo>
                  <a:lnTo>
                    <a:pt x="235" y="522"/>
                  </a:lnTo>
                  <a:lnTo>
                    <a:pt x="245" y="518"/>
                  </a:lnTo>
                  <a:lnTo>
                    <a:pt x="255" y="513"/>
                  </a:lnTo>
                  <a:lnTo>
                    <a:pt x="266" y="507"/>
                  </a:lnTo>
                  <a:lnTo>
                    <a:pt x="276" y="501"/>
                  </a:lnTo>
                  <a:lnTo>
                    <a:pt x="285" y="494"/>
                  </a:lnTo>
                  <a:lnTo>
                    <a:pt x="294" y="486"/>
                  </a:lnTo>
                  <a:lnTo>
                    <a:pt x="304" y="477"/>
                  </a:lnTo>
                  <a:lnTo>
                    <a:pt x="312" y="468"/>
                  </a:lnTo>
                  <a:lnTo>
                    <a:pt x="320" y="459"/>
                  </a:lnTo>
                  <a:lnTo>
                    <a:pt x="327" y="448"/>
                  </a:lnTo>
                  <a:lnTo>
                    <a:pt x="333" y="438"/>
                  </a:lnTo>
                  <a:lnTo>
                    <a:pt x="339" y="425"/>
                  </a:lnTo>
                  <a:lnTo>
                    <a:pt x="339" y="19"/>
                  </a:lnTo>
                  <a:lnTo>
                    <a:pt x="428" y="4"/>
                  </a:lnTo>
                  <a:lnTo>
                    <a:pt x="428" y="422"/>
                  </a:lnTo>
                  <a:lnTo>
                    <a:pt x="429" y="448"/>
                  </a:lnTo>
                  <a:lnTo>
                    <a:pt x="430" y="470"/>
                  </a:lnTo>
                  <a:lnTo>
                    <a:pt x="433" y="488"/>
                  </a:lnTo>
                  <a:lnTo>
                    <a:pt x="437" y="503"/>
                  </a:lnTo>
                  <a:lnTo>
                    <a:pt x="442" y="516"/>
                  </a:lnTo>
                  <a:lnTo>
                    <a:pt x="448" y="528"/>
                  </a:lnTo>
                  <a:lnTo>
                    <a:pt x="457" y="540"/>
                  </a:lnTo>
                  <a:lnTo>
                    <a:pt x="467" y="550"/>
                  </a:lnTo>
                  <a:lnTo>
                    <a:pt x="410" y="611"/>
                  </a:lnTo>
                  <a:close/>
                </a:path>
              </a:pathLst>
            </a:custGeom>
            <a:solidFill>
              <a:srgbClr val="A82926"/>
            </a:solidFill>
            <a:ln w="9525">
              <a:noFill/>
              <a:round/>
              <a:headEnd/>
              <a:tailEnd/>
            </a:ln>
          </p:spPr>
          <p:txBody>
            <a:bodyPr/>
            <a:lstStyle/>
            <a:p>
              <a:endParaRPr lang="en-US"/>
            </a:p>
          </p:txBody>
        </p:sp>
        <p:sp>
          <p:nvSpPr>
            <p:cNvPr id="25626" name="Freeform 138"/>
            <p:cNvSpPr>
              <a:spLocks/>
            </p:cNvSpPr>
            <p:nvPr userDrawn="1"/>
          </p:nvSpPr>
          <p:spPr bwMode="auto">
            <a:xfrm>
              <a:off x="1909" y="1605"/>
              <a:ext cx="28" cy="141"/>
            </a:xfrm>
            <a:custGeom>
              <a:avLst/>
              <a:gdLst>
                <a:gd name="T0" fmla="*/ 5 w 166"/>
                <a:gd name="T1" fmla="*/ 23 h 848"/>
                <a:gd name="T2" fmla="*/ 4 w 166"/>
                <a:gd name="T3" fmla="*/ 23 h 848"/>
                <a:gd name="T4" fmla="*/ 4 w 166"/>
                <a:gd name="T5" fmla="*/ 23 h 848"/>
                <a:gd name="T6" fmla="*/ 4 w 166"/>
                <a:gd name="T7" fmla="*/ 23 h 848"/>
                <a:gd name="T8" fmla="*/ 3 w 166"/>
                <a:gd name="T9" fmla="*/ 23 h 848"/>
                <a:gd name="T10" fmla="*/ 3 w 166"/>
                <a:gd name="T11" fmla="*/ 23 h 848"/>
                <a:gd name="T12" fmla="*/ 3 w 166"/>
                <a:gd name="T13" fmla="*/ 23 h 848"/>
                <a:gd name="T14" fmla="*/ 2 w 166"/>
                <a:gd name="T15" fmla="*/ 23 h 848"/>
                <a:gd name="T16" fmla="*/ 2 w 166"/>
                <a:gd name="T17" fmla="*/ 23 h 848"/>
                <a:gd name="T18" fmla="*/ 2 w 166"/>
                <a:gd name="T19" fmla="*/ 23 h 848"/>
                <a:gd name="T20" fmla="*/ 2 w 166"/>
                <a:gd name="T21" fmla="*/ 23 h 848"/>
                <a:gd name="T22" fmla="*/ 1 w 166"/>
                <a:gd name="T23" fmla="*/ 23 h 848"/>
                <a:gd name="T24" fmla="*/ 1 w 166"/>
                <a:gd name="T25" fmla="*/ 23 h 848"/>
                <a:gd name="T26" fmla="*/ 1 w 166"/>
                <a:gd name="T27" fmla="*/ 23 h 848"/>
                <a:gd name="T28" fmla="*/ 1 w 166"/>
                <a:gd name="T29" fmla="*/ 22 h 848"/>
                <a:gd name="T30" fmla="*/ 1 w 166"/>
                <a:gd name="T31" fmla="*/ 22 h 848"/>
                <a:gd name="T32" fmla="*/ 1 w 166"/>
                <a:gd name="T33" fmla="*/ 22 h 848"/>
                <a:gd name="T34" fmla="*/ 1 w 166"/>
                <a:gd name="T35" fmla="*/ 22 h 848"/>
                <a:gd name="T36" fmla="*/ 1 w 166"/>
                <a:gd name="T37" fmla="*/ 21 h 848"/>
                <a:gd name="T38" fmla="*/ 0 w 166"/>
                <a:gd name="T39" fmla="*/ 21 h 848"/>
                <a:gd name="T40" fmla="*/ 0 w 166"/>
                <a:gd name="T41" fmla="*/ 20 h 848"/>
                <a:gd name="T42" fmla="*/ 0 w 166"/>
                <a:gd name="T43" fmla="*/ 4 h 848"/>
                <a:gd name="T44" fmla="*/ 0 w 166"/>
                <a:gd name="T45" fmla="*/ 3 h 848"/>
                <a:gd name="T46" fmla="*/ 0 w 166"/>
                <a:gd name="T47" fmla="*/ 2 h 848"/>
                <a:gd name="T48" fmla="*/ 0 w 166"/>
                <a:gd name="T49" fmla="*/ 2 h 848"/>
                <a:gd name="T50" fmla="*/ 0 w 166"/>
                <a:gd name="T51" fmla="*/ 1 h 848"/>
                <a:gd name="T52" fmla="*/ 0 w 166"/>
                <a:gd name="T53" fmla="*/ 1 h 848"/>
                <a:gd name="T54" fmla="*/ 0 w 166"/>
                <a:gd name="T55" fmla="*/ 1 h 848"/>
                <a:gd name="T56" fmla="*/ 0 w 166"/>
                <a:gd name="T57" fmla="*/ 0 h 848"/>
                <a:gd name="T58" fmla="*/ 0 w 166"/>
                <a:gd name="T59" fmla="*/ 0 h 848"/>
                <a:gd name="T60" fmla="*/ 3 w 166"/>
                <a:gd name="T61" fmla="*/ 0 h 848"/>
                <a:gd name="T62" fmla="*/ 3 w 166"/>
                <a:gd name="T63" fmla="*/ 0 h 848"/>
                <a:gd name="T64" fmla="*/ 3 w 166"/>
                <a:gd name="T65" fmla="*/ 0 h 848"/>
                <a:gd name="T66" fmla="*/ 3 w 166"/>
                <a:gd name="T67" fmla="*/ 0 h 848"/>
                <a:gd name="T68" fmla="*/ 3 w 166"/>
                <a:gd name="T69" fmla="*/ 1 h 848"/>
                <a:gd name="T70" fmla="*/ 3 w 166"/>
                <a:gd name="T71" fmla="*/ 1 h 848"/>
                <a:gd name="T72" fmla="*/ 3 w 166"/>
                <a:gd name="T73" fmla="*/ 2 h 848"/>
                <a:gd name="T74" fmla="*/ 3 w 166"/>
                <a:gd name="T75" fmla="*/ 3 h 848"/>
                <a:gd name="T76" fmla="*/ 3 w 166"/>
                <a:gd name="T77" fmla="*/ 4 h 848"/>
                <a:gd name="T78" fmla="*/ 3 w 166"/>
                <a:gd name="T79" fmla="*/ 20 h 848"/>
                <a:gd name="T80" fmla="*/ 3 w 166"/>
                <a:gd name="T81" fmla="*/ 20 h 848"/>
                <a:gd name="T82" fmla="*/ 3 w 166"/>
                <a:gd name="T83" fmla="*/ 21 h 848"/>
                <a:gd name="T84" fmla="*/ 3 w 166"/>
                <a:gd name="T85" fmla="*/ 21 h 848"/>
                <a:gd name="T86" fmla="*/ 3 w 166"/>
                <a:gd name="T87" fmla="*/ 21 h 848"/>
                <a:gd name="T88" fmla="*/ 3 w 166"/>
                <a:gd name="T89" fmla="*/ 21 h 848"/>
                <a:gd name="T90" fmla="*/ 3 w 166"/>
                <a:gd name="T91" fmla="*/ 21 h 848"/>
                <a:gd name="T92" fmla="*/ 3 w 166"/>
                <a:gd name="T93" fmla="*/ 21 h 848"/>
                <a:gd name="T94" fmla="*/ 3 w 166"/>
                <a:gd name="T95" fmla="*/ 21 h 848"/>
                <a:gd name="T96" fmla="*/ 4 w 166"/>
                <a:gd name="T97" fmla="*/ 21 h 848"/>
                <a:gd name="T98" fmla="*/ 4 w 166"/>
                <a:gd name="T99" fmla="*/ 22 h 848"/>
                <a:gd name="T100" fmla="*/ 4 w 166"/>
                <a:gd name="T101" fmla="*/ 22 h 848"/>
                <a:gd name="T102" fmla="*/ 4 w 166"/>
                <a:gd name="T103" fmla="*/ 21 h 848"/>
                <a:gd name="T104" fmla="*/ 4 w 166"/>
                <a:gd name="T105" fmla="*/ 21 h 848"/>
                <a:gd name="T106" fmla="*/ 4 w 166"/>
                <a:gd name="T107" fmla="*/ 21 h 848"/>
                <a:gd name="T108" fmla="*/ 5 w 166"/>
                <a:gd name="T109" fmla="*/ 23 h 8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6" h="848">
                  <a:moveTo>
                    <a:pt x="166" y="836"/>
                  </a:moveTo>
                  <a:lnTo>
                    <a:pt x="151" y="842"/>
                  </a:lnTo>
                  <a:lnTo>
                    <a:pt x="138" y="846"/>
                  </a:lnTo>
                  <a:lnTo>
                    <a:pt x="126" y="848"/>
                  </a:lnTo>
                  <a:lnTo>
                    <a:pt x="109" y="848"/>
                  </a:lnTo>
                  <a:lnTo>
                    <a:pt x="99" y="848"/>
                  </a:lnTo>
                  <a:lnTo>
                    <a:pt x="88" y="847"/>
                  </a:lnTo>
                  <a:lnTo>
                    <a:pt x="79" y="845"/>
                  </a:lnTo>
                  <a:lnTo>
                    <a:pt x="70" y="842"/>
                  </a:lnTo>
                  <a:lnTo>
                    <a:pt x="62" y="839"/>
                  </a:lnTo>
                  <a:lnTo>
                    <a:pt x="55" y="835"/>
                  </a:lnTo>
                  <a:lnTo>
                    <a:pt x="48" y="830"/>
                  </a:lnTo>
                  <a:lnTo>
                    <a:pt x="41" y="824"/>
                  </a:lnTo>
                  <a:lnTo>
                    <a:pt x="35" y="818"/>
                  </a:lnTo>
                  <a:lnTo>
                    <a:pt x="29" y="810"/>
                  </a:lnTo>
                  <a:lnTo>
                    <a:pt x="24" y="802"/>
                  </a:lnTo>
                  <a:lnTo>
                    <a:pt x="21" y="793"/>
                  </a:lnTo>
                  <a:lnTo>
                    <a:pt x="18" y="782"/>
                  </a:lnTo>
                  <a:lnTo>
                    <a:pt x="15" y="770"/>
                  </a:lnTo>
                  <a:lnTo>
                    <a:pt x="14" y="757"/>
                  </a:lnTo>
                  <a:lnTo>
                    <a:pt x="14" y="742"/>
                  </a:lnTo>
                  <a:lnTo>
                    <a:pt x="14" y="134"/>
                  </a:lnTo>
                  <a:lnTo>
                    <a:pt x="13" y="108"/>
                  </a:lnTo>
                  <a:lnTo>
                    <a:pt x="12" y="85"/>
                  </a:lnTo>
                  <a:lnTo>
                    <a:pt x="10" y="65"/>
                  </a:lnTo>
                  <a:lnTo>
                    <a:pt x="7" y="47"/>
                  </a:lnTo>
                  <a:lnTo>
                    <a:pt x="4" y="34"/>
                  </a:lnTo>
                  <a:lnTo>
                    <a:pt x="2" y="24"/>
                  </a:lnTo>
                  <a:lnTo>
                    <a:pt x="0" y="19"/>
                  </a:lnTo>
                  <a:lnTo>
                    <a:pt x="0" y="17"/>
                  </a:lnTo>
                  <a:lnTo>
                    <a:pt x="89" y="0"/>
                  </a:lnTo>
                  <a:lnTo>
                    <a:pt x="89" y="2"/>
                  </a:lnTo>
                  <a:lnTo>
                    <a:pt x="92" y="8"/>
                  </a:lnTo>
                  <a:lnTo>
                    <a:pt x="94" y="19"/>
                  </a:lnTo>
                  <a:lnTo>
                    <a:pt x="97" y="34"/>
                  </a:lnTo>
                  <a:lnTo>
                    <a:pt x="101" y="55"/>
                  </a:lnTo>
                  <a:lnTo>
                    <a:pt x="103" y="78"/>
                  </a:lnTo>
                  <a:lnTo>
                    <a:pt x="104" y="105"/>
                  </a:lnTo>
                  <a:lnTo>
                    <a:pt x="105" y="135"/>
                  </a:lnTo>
                  <a:lnTo>
                    <a:pt x="105" y="722"/>
                  </a:lnTo>
                  <a:lnTo>
                    <a:pt x="105" y="737"/>
                  </a:lnTo>
                  <a:lnTo>
                    <a:pt x="106" y="750"/>
                  </a:lnTo>
                  <a:lnTo>
                    <a:pt x="108" y="760"/>
                  </a:lnTo>
                  <a:lnTo>
                    <a:pt x="111" y="767"/>
                  </a:lnTo>
                  <a:lnTo>
                    <a:pt x="113" y="770"/>
                  </a:lnTo>
                  <a:lnTo>
                    <a:pt x="115" y="772"/>
                  </a:lnTo>
                  <a:lnTo>
                    <a:pt x="118" y="774"/>
                  </a:lnTo>
                  <a:lnTo>
                    <a:pt x="121" y="776"/>
                  </a:lnTo>
                  <a:lnTo>
                    <a:pt x="128" y="778"/>
                  </a:lnTo>
                  <a:lnTo>
                    <a:pt x="137" y="779"/>
                  </a:lnTo>
                  <a:lnTo>
                    <a:pt x="140" y="779"/>
                  </a:lnTo>
                  <a:lnTo>
                    <a:pt x="144" y="778"/>
                  </a:lnTo>
                  <a:lnTo>
                    <a:pt x="147" y="777"/>
                  </a:lnTo>
                  <a:lnTo>
                    <a:pt x="148" y="777"/>
                  </a:lnTo>
                  <a:lnTo>
                    <a:pt x="166" y="836"/>
                  </a:lnTo>
                  <a:close/>
                </a:path>
              </a:pathLst>
            </a:custGeom>
            <a:solidFill>
              <a:srgbClr val="A82926"/>
            </a:solidFill>
            <a:ln w="9525">
              <a:noFill/>
              <a:round/>
              <a:headEnd/>
              <a:tailEnd/>
            </a:ln>
          </p:spPr>
          <p:txBody>
            <a:bodyPr/>
            <a:lstStyle/>
            <a:p>
              <a:endParaRPr lang="en-US"/>
            </a:p>
          </p:txBody>
        </p:sp>
        <p:sp>
          <p:nvSpPr>
            <p:cNvPr id="25627" name="Freeform 139"/>
            <p:cNvSpPr>
              <a:spLocks/>
            </p:cNvSpPr>
            <p:nvPr userDrawn="1"/>
          </p:nvSpPr>
          <p:spPr bwMode="auto">
            <a:xfrm>
              <a:off x="1949" y="1621"/>
              <a:ext cx="52" cy="126"/>
            </a:xfrm>
            <a:custGeom>
              <a:avLst/>
              <a:gdLst>
                <a:gd name="T0" fmla="*/ 5 w 311"/>
                <a:gd name="T1" fmla="*/ 6 h 757"/>
                <a:gd name="T2" fmla="*/ 5 w 311"/>
                <a:gd name="T3" fmla="*/ 17 h 757"/>
                <a:gd name="T4" fmla="*/ 5 w 311"/>
                <a:gd name="T5" fmla="*/ 18 h 757"/>
                <a:gd name="T6" fmla="*/ 5 w 311"/>
                <a:gd name="T7" fmla="*/ 18 h 757"/>
                <a:gd name="T8" fmla="*/ 5 w 311"/>
                <a:gd name="T9" fmla="*/ 18 h 757"/>
                <a:gd name="T10" fmla="*/ 5 w 311"/>
                <a:gd name="T11" fmla="*/ 19 h 757"/>
                <a:gd name="T12" fmla="*/ 6 w 311"/>
                <a:gd name="T13" fmla="*/ 19 h 757"/>
                <a:gd name="T14" fmla="*/ 6 w 311"/>
                <a:gd name="T15" fmla="*/ 19 h 757"/>
                <a:gd name="T16" fmla="*/ 6 w 311"/>
                <a:gd name="T17" fmla="*/ 19 h 757"/>
                <a:gd name="T18" fmla="*/ 7 w 311"/>
                <a:gd name="T19" fmla="*/ 19 h 757"/>
                <a:gd name="T20" fmla="*/ 7 w 311"/>
                <a:gd name="T21" fmla="*/ 19 h 757"/>
                <a:gd name="T22" fmla="*/ 8 w 311"/>
                <a:gd name="T23" fmla="*/ 19 h 757"/>
                <a:gd name="T24" fmla="*/ 9 w 311"/>
                <a:gd name="T25" fmla="*/ 20 h 757"/>
                <a:gd name="T26" fmla="*/ 8 w 311"/>
                <a:gd name="T27" fmla="*/ 21 h 757"/>
                <a:gd name="T28" fmla="*/ 7 w 311"/>
                <a:gd name="T29" fmla="*/ 21 h 757"/>
                <a:gd name="T30" fmla="*/ 7 w 311"/>
                <a:gd name="T31" fmla="*/ 21 h 757"/>
                <a:gd name="T32" fmla="*/ 6 w 311"/>
                <a:gd name="T33" fmla="*/ 21 h 757"/>
                <a:gd name="T34" fmla="*/ 5 w 311"/>
                <a:gd name="T35" fmla="*/ 21 h 757"/>
                <a:gd name="T36" fmla="*/ 5 w 311"/>
                <a:gd name="T37" fmla="*/ 21 h 757"/>
                <a:gd name="T38" fmla="*/ 4 w 311"/>
                <a:gd name="T39" fmla="*/ 21 h 757"/>
                <a:gd name="T40" fmla="*/ 4 w 311"/>
                <a:gd name="T41" fmla="*/ 20 h 757"/>
                <a:gd name="T42" fmla="*/ 3 w 311"/>
                <a:gd name="T43" fmla="*/ 20 h 757"/>
                <a:gd name="T44" fmla="*/ 3 w 311"/>
                <a:gd name="T45" fmla="*/ 20 h 757"/>
                <a:gd name="T46" fmla="*/ 3 w 311"/>
                <a:gd name="T47" fmla="*/ 20 h 757"/>
                <a:gd name="T48" fmla="*/ 3 w 311"/>
                <a:gd name="T49" fmla="*/ 19 h 757"/>
                <a:gd name="T50" fmla="*/ 2 w 311"/>
                <a:gd name="T51" fmla="*/ 19 h 757"/>
                <a:gd name="T52" fmla="*/ 2 w 311"/>
                <a:gd name="T53" fmla="*/ 18 h 757"/>
                <a:gd name="T54" fmla="*/ 2 w 311"/>
                <a:gd name="T55" fmla="*/ 17 h 757"/>
                <a:gd name="T56" fmla="*/ 0 w 311"/>
                <a:gd name="T57" fmla="*/ 6 h 757"/>
                <a:gd name="T58" fmla="*/ 2 w 311"/>
                <a:gd name="T59" fmla="*/ 5 h 757"/>
                <a:gd name="T60" fmla="*/ 2 w 311"/>
                <a:gd name="T61" fmla="*/ 4 h 757"/>
                <a:gd name="T62" fmla="*/ 2 w 311"/>
                <a:gd name="T63" fmla="*/ 3 h 757"/>
                <a:gd name="T64" fmla="*/ 2 w 311"/>
                <a:gd name="T65" fmla="*/ 3 h 757"/>
                <a:gd name="T66" fmla="*/ 2 w 311"/>
                <a:gd name="T67" fmla="*/ 2 h 757"/>
                <a:gd name="T68" fmla="*/ 2 w 311"/>
                <a:gd name="T69" fmla="*/ 1 h 757"/>
                <a:gd name="T70" fmla="*/ 2 w 311"/>
                <a:gd name="T71" fmla="*/ 1 h 757"/>
                <a:gd name="T72" fmla="*/ 2 w 311"/>
                <a:gd name="T73" fmla="*/ 0 h 757"/>
                <a:gd name="T74" fmla="*/ 5 w 311"/>
                <a:gd name="T75" fmla="*/ 0 h 757"/>
                <a:gd name="T76" fmla="*/ 5 w 311"/>
                <a:gd name="T77" fmla="*/ 1 h 757"/>
                <a:gd name="T78" fmla="*/ 5 w 311"/>
                <a:gd name="T79" fmla="*/ 1 h 757"/>
                <a:gd name="T80" fmla="*/ 5 w 311"/>
                <a:gd name="T81" fmla="*/ 2 h 757"/>
                <a:gd name="T82" fmla="*/ 5 w 311"/>
                <a:gd name="T83" fmla="*/ 2 h 757"/>
                <a:gd name="T84" fmla="*/ 5 w 311"/>
                <a:gd name="T85" fmla="*/ 3 h 757"/>
                <a:gd name="T86" fmla="*/ 5 w 311"/>
                <a:gd name="T87" fmla="*/ 4 h 757"/>
                <a:gd name="T88" fmla="*/ 9 w 311"/>
                <a:gd name="T89" fmla="*/ 5 h 7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11" h="757">
                  <a:moveTo>
                    <a:pt x="284" y="233"/>
                  </a:moveTo>
                  <a:lnTo>
                    <a:pt x="164" y="233"/>
                  </a:lnTo>
                  <a:lnTo>
                    <a:pt x="164" y="603"/>
                  </a:lnTo>
                  <a:lnTo>
                    <a:pt x="164" y="615"/>
                  </a:lnTo>
                  <a:lnTo>
                    <a:pt x="165" y="625"/>
                  </a:lnTo>
                  <a:lnTo>
                    <a:pt x="166" y="635"/>
                  </a:lnTo>
                  <a:lnTo>
                    <a:pt x="168" y="644"/>
                  </a:lnTo>
                  <a:lnTo>
                    <a:pt x="170" y="652"/>
                  </a:lnTo>
                  <a:lnTo>
                    <a:pt x="173" y="658"/>
                  </a:lnTo>
                  <a:lnTo>
                    <a:pt x="176" y="664"/>
                  </a:lnTo>
                  <a:lnTo>
                    <a:pt x="179" y="669"/>
                  </a:lnTo>
                  <a:lnTo>
                    <a:pt x="184" y="674"/>
                  </a:lnTo>
                  <a:lnTo>
                    <a:pt x="189" y="677"/>
                  </a:lnTo>
                  <a:lnTo>
                    <a:pt x="195" y="681"/>
                  </a:lnTo>
                  <a:lnTo>
                    <a:pt x="201" y="683"/>
                  </a:lnTo>
                  <a:lnTo>
                    <a:pt x="209" y="685"/>
                  </a:lnTo>
                  <a:lnTo>
                    <a:pt x="218" y="687"/>
                  </a:lnTo>
                  <a:lnTo>
                    <a:pt x="227" y="687"/>
                  </a:lnTo>
                  <a:lnTo>
                    <a:pt x="237" y="688"/>
                  </a:lnTo>
                  <a:lnTo>
                    <a:pt x="246" y="687"/>
                  </a:lnTo>
                  <a:lnTo>
                    <a:pt x="254" y="687"/>
                  </a:lnTo>
                  <a:lnTo>
                    <a:pt x="263" y="686"/>
                  </a:lnTo>
                  <a:lnTo>
                    <a:pt x="269" y="685"/>
                  </a:lnTo>
                  <a:lnTo>
                    <a:pt x="281" y="681"/>
                  </a:lnTo>
                  <a:lnTo>
                    <a:pt x="294" y="676"/>
                  </a:lnTo>
                  <a:lnTo>
                    <a:pt x="306" y="734"/>
                  </a:lnTo>
                  <a:lnTo>
                    <a:pt x="295" y="740"/>
                  </a:lnTo>
                  <a:lnTo>
                    <a:pt x="284" y="744"/>
                  </a:lnTo>
                  <a:lnTo>
                    <a:pt x="272" y="748"/>
                  </a:lnTo>
                  <a:lnTo>
                    <a:pt x="259" y="751"/>
                  </a:lnTo>
                  <a:lnTo>
                    <a:pt x="246" y="754"/>
                  </a:lnTo>
                  <a:lnTo>
                    <a:pt x="233" y="756"/>
                  </a:lnTo>
                  <a:lnTo>
                    <a:pt x="219" y="757"/>
                  </a:lnTo>
                  <a:lnTo>
                    <a:pt x="205" y="757"/>
                  </a:lnTo>
                  <a:lnTo>
                    <a:pt x="194" y="757"/>
                  </a:lnTo>
                  <a:lnTo>
                    <a:pt x="183" y="756"/>
                  </a:lnTo>
                  <a:lnTo>
                    <a:pt x="174" y="755"/>
                  </a:lnTo>
                  <a:lnTo>
                    <a:pt x="165" y="753"/>
                  </a:lnTo>
                  <a:lnTo>
                    <a:pt x="155" y="751"/>
                  </a:lnTo>
                  <a:lnTo>
                    <a:pt x="146" y="748"/>
                  </a:lnTo>
                  <a:lnTo>
                    <a:pt x="138" y="745"/>
                  </a:lnTo>
                  <a:lnTo>
                    <a:pt x="130" y="741"/>
                  </a:lnTo>
                  <a:lnTo>
                    <a:pt x="123" y="737"/>
                  </a:lnTo>
                  <a:lnTo>
                    <a:pt x="116" y="733"/>
                  </a:lnTo>
                  <a:lnTo>
                    <a:pt x="110" y="728"/>
                  </a:lnTo>
                  <a:lnTo>
                    <a:pt x="104" y="723"/>
                  </a:lnTo>
                  <a:lnTo>
                    <a:pt x="99" y="718"/>
                  </a:lnTo>
                  <a:lnTo>
                    <a:pt x="95" y="712"/>
                  </a:lnTo>
                  <a:lnTo>
                    <a:pt x="91" y="706"/>
                  </a:lnTo>
                  <a:lnTo>
                    <a:pt x="88" y="699"/>
                  </a:lnTo>
                  <a:lnTo>
                    <a:pt x="85" y="692"/>
                  </a:lnTo>
                  <a:lnTo>
                    <a:pt x="82" y="683"/>
                  </a:lnTo>
                  <a:lnTo>
                    <a:pt x="80" y="675"/>
                  </a:lnTo>
                  <a:lnTo>
                    <a:pt x="78" y="667"/>
                  </a:lnTo>
                  <a:lnTo>
                    <a:pt x="76" y="648"/>
                  </a:lnTo>
                  <a:lnTo>
                    <a:pt x="75" y="627"/>
                  </a:lnTo>
                  <a:lnTo>
                    <a:pt x="75" y="233"/>
                  </a:lnTo>
                  <a:lnTo>
                    <a:pt x="0" y="233"/>
                  </a:lnTo>
                  <a:lnTo>
                    <a:pt x="0" y="166"/>
                  </a:lnTo>
                  <a:lnTo>
                    <a:pt x="75" y="166"/>
                  </a:lnTo>
                  <a:lnTo>
                    <a:pt x="75" y="154"/>
                  </a:lnTo>
                  <a:lnTo>
                    <a:pt x="75" y="143"/>
                  </a:lnTo>
                  <a:lnTo>
                    <a:pt x="76" y="131"/>
                  </a:lnTo>
                  <a:lnTo>
                    <a:pt x="76" y="119"/>
                  </a:lnTo>
                  <a:lnTo>
                    <a:pt x="77" y="107"/>
                  </a:lnTo>
                  <a:lnTo>
                    <a:pt x="78" y="95"/>
                  </a:lnTo>
                  <a:lnTo>
                    <a:pt x="78" y="83"/>
                  </a:lnTo>
                  <a:lnTo>
                    <a:pt x="79" y="72"/>
                  </a:lnTo>
                  <a:lnTo>
                    <a:pt x="80" y="62"/>
                  </a:lnTo>
                  <a:lnTo>
                    <a:pt x="81" y="51"/>
                  </a:lnTo>
                  <a:lnTo>
                    <a:pt x="82" y="43"/>
                  </a:lnTo>
                  <a:lnTo>
                    <a:pt x="83" y="35"/>
                  </a:lnTo>
                  <a:lnTo>
                    <a:pt x="84" y="24"/>
                  </a:lnTo>
                  <a:lnTo>
                    <a:pt x="84" y="20"/>
                  </a:lnTo>
                  <a:lnTo>
                    <a:pt x="179" y="0"/>
                  </a:lnTo>
                  <a:lnTo>
                    <a:pt x="178" y="3"/>
                  </a:lnTo>
                  <a:lnTo>
                    <a:pt x="177" y="14"/>
                  </a:lnTo>
                  <a:lnTo>
                    <a:pt x="176" y="22"/>
                  </a:lnTo>
                  <a:lnTo>
                    <a:pt x="175" y="31"/>
                  </a:lnTo>
                  <a:lnTo>
                    <a:pt x="174" y="42"/>
                  </a:lnTo>
                  <a:lnTo>
                    <a:pt x="173" y="53"/>
                  </a:lnTo>
                  <a:lnTo>
                    <a:pt x="172" y="66"/>
                  </a:lnTo>
                  <a:lnTo>
                    <a:pt x="171" y="79"/>
                  </a:lnTo>
                  <a:lnTo>
                    <a:pt x="170" y="93"/>
                  </a:lnTo>
                  <a:lnTo>
                    <a:pt x="169" y="107"/>
                  </a:lnTo>
                  <a:lnTo>
                    <a:pt x="168" y="122"/>
                  </a:lnTo>
                  <a:lnTo>
                    <a:pt x="168" y="136"/>
                  </a:lnTo>
                  <a:lnTo>
                    <a:pt x="167" y="151"/>
                  </a:lnTo>
                  <a:lnTo>
                    <a:pt x="167" y="166"/>
                  </a:lnTo>
                  <a:lnTo>
                    <a:pt x="311" y="166"/>
                  </a:lnTo>
                  <a:lnTo>
                    <a:pt x="284" y="233"/>
                  </a:lnTo>
                  <a:close/>
                </a:path>
              </a:pathLst>
            </a:custGeom>
            <a:solidFill>
              <a:srgbClr val="A82926"/>
            </a:solidFill>
            <a:ln w="9525">
              <a:noFill/>
              <a:round/>
              <a:headEnd/>
              <a:tailEnd/>
            </a:ln>
          </p:spPr>
          <p:txBody>
            <a:bodyPr/>
            <a:lstStyle/>
            <a:p>
              <a:endParaRPr lang="en-US"/>
            </a:p>
          </p:txBody>
        </p:sp>
        <p:sp>
          <p:nvSpPr>
            <p:cNvPr id="25628" name="Freeform 140"/>
            <p:cNvSpPr>
              <a:spLocks noEditPoints="1"/>
            </p:cNvSpPr>
            <p:nvPr userDrawn="1"/>
          </p:nvSpPr>
          <p:spPr bwMode="auto">
            <a:xfrm>
              <a:off x="2014" y="1615"/>
              <a:ext cx="79" cy="133"/>
            </a:xfrm>
            <a:custGeom>
              <a:avLst/>
              <a:gdLst>
                <a:gd name="T0" fmla="*/ 8 w 474"/>
                <a:gd name="T1" fmla="*/ 13 h 796"/>
                <a:gd name="T2" fmla="*/ 4 w 474"/>
                <a:gd name="T3" fmla="*/ 14 h 796"/>
                <a:gd name="T4" fmla="*/ 3 w 474"/>
                <a:gd name="T5" fmla="*/ 16 h 796"/>
                <a:gd name="T6" fmla="*/ 3 w 474"/>
                <a:gd name="T7" fmla="*/ 18 h 796"/>
                <a:gd name="T8" fmla="*/ 4 w 474"/>
                <a:gd name="T9" fmla="*/ 20 h 796"/>
                <a:gd name="T10" fmla="*/ 5 w 474"/>
                <a:gd name="T11" fmla="*/ 20 h 796"/>
                <a:gd name="T12" fmla="*/ 7 w 474"/>
                <a:gd name="T13" fmla="*/ 20 h 796"/>
                <a:gd name="T14" fmla="*/ 9 w 474"/>
                <a:gd name="T15" fmla="*/ 19 h 796"/>
                <a:gd name="T16" fmla="*/ 10 w 474"/>
                <a:gd name="T17" fmla="*/ 14 h 796"/>
                <a:gd name="T18" fmla="*/ 11 w 474"/>
                <a:gd name="T19" fmla="*/ 22 h 796"/>
                <a:gd name="T20" fmla="*/ 10 w 474"/>
                <a:gd name="T21" fmla="*/ 20 h 796"/>
                <a:gd name="T22" fmla="*/ 8 w 474"/>
                <a:gd name="T23" fmla="*/ 21 h 796"/>
                <a:gd name="T24" fmla="*/ 6 w 474"/>
                <a:gd name="T25" fmla="*/ 22 h 796"/>
                <a:gd name="T26" fmla="*/ 4 w 474"/>
                <a:gd name="T27" fmla="*/ 22 h 796"/>
                <a:gd name="T28" fmla="*/ 2 w 474"/>
                <a:gd name="T29" fmla="*/ 21 h 796"/>
                <a:gd name="T30" fmla="*/ 0 w 474"/>
                <a:gd name="T31" fmla="*/ 19 h 796"/>
                <a:gd name="T32" fmla="*/ 0 w 474"/>
                <a:gd name="T33" fmla="*/ 17 h 796"/>
                <a:gd name="T34" fmla="*/ 1 w 474"/>
                <a:gd name="T35" fmla="*/ 15 h 796"/>
                <a:gd name="T36" fmla="*/ 2 w 474"/>
                <a:gd name="T37" fmla="*/ 14 h 796"/>
                <a:gd name="T38" fmla="*/ 3 w 474"/>
                <a:gd name="T39" fmla="*/ 13 h 796"/>
                <a:gd name="T40" fmla="*/ 6 w 474"/>
                <a:gd name="T41" fmla="*/ 12 h 796"/>
                <a:gd name="T42" fmla="*/ 10 w 474"/>
                <a:gd name="T43" fmla="*/ 12 h 796"/>
                <a:gd name="T44" fmla="*/ 10 w 474"/>
                <a:gd name="T45" fmla="*/ 9 h 796"/>
                <a:gd name="T46" fmla="*/ 9 w 474"/>
                <a:gd name="T47" fmla="*/ 8 h 796"/>
                <a:gd name="T48" fmla="*/ 7 w 474"/>
                <a:gd name="T49" fmla="*/ 7 h 796"/>
                <a:gd name="T50" fmla="*/ 5 w 474"/>
                <a:gd name="T51" fmla="*/ 8 h 796"/>
                <a:gd name="T52" fmla="*/ 3 w 474"/>
                <a:gd name="T53" fmla="*/ 9 h 796"/>
                <a:gd name="T54" fmla="*/ 1 w 474"/>
                <a:gd name="T55" fmla="*/ 7 h 796"/>
                <a:gd name="T56" fmla="*/ 4 w 474"/>
                <a:gd name="T57" fmla="*/ 6 h 796"/>
                <a:gd name="T58" fmla="*/ 6 w 474"/>
                <a:gd name="T59" fmla="*/ 5 h 796"/>
                <a:gd name="T60" fmla="*/ 9 w 474"/>
                <a:gd name="T61" fmla="*/ 5 h 796"/>
                <a:gd name="T62" fmla="*/ 10 w 474"/>
                <a:gd name="T63" fmla="*/ 6 h 796"/>
                <a:gd name="T64" fmla="*/ 12 w 474"/>
                <a:gd name="T65" fmla="*/ 7 h 796"/>
                <a:gd name="T66" fmla="*/ 12 w 474"/>
                <a:gd name="T67" fmla="*/ 10 h 796"/>
                <a:gd name="T68" fmla="*/ 12 w 474"/>
                <a:gd name="T69" fmla="*/ 17 h 796"/>
                <a:gd name="T70" fmla="*/ 12 w 474"/>
                <a:gd name="T71" fmla="*/ 19 h 796"/>
                <a:gd name="T72" fmla="*/ 13 w 474"/>
                <a:gd name="T73" fmla="*/ 20 h 796"/>
                <a:gd name="T74" fmla="*/ 5 w 474"/>
                <a:gd name="T75" fmla="*/ 2 h 796"/>
                <a:gd name="T76" fmla="*/ 5 w 474"/>
                <a:gd name="T77" fmla="*/ 3 h 796"/>
                <a:gd name="T78" fmla="*/ 4 w 474"/>
                <a:gd name="T79" fmla="*/ 3 h 796"/>
                <a:gd name="T80" fmla="*/ 3 w 474"/>
                <a:gd name="T81" fmla="*/ 3 h 796"/>
                <a:gd name="T82" fmla="*/ 2 w 474"/>
                <a:gd name="T83" fmla="*/ 3 h 796"/>
                <a:gd name="T84" fmla="*/ 2 w 474"/>
                <a:gd name="T85" fmla="*/ 2 h 796"/>
                <a:gd name="T86" fmla="*/ 2 w 474"/>
                <a:gd name="T87" fmla="*/ 1 h 796"/>
                <a:gd name="T88" fmla="*/ 3 w 474"/>
                <a:gd name="T89" fmla="*/ 0 h 796"/>
                <a:gd name="T90" fmla="*/ 4 w 474"/>
                <a:gd name="T91" fmla="*/ 0 h 796"/>
                <a:gd name="T92" fmla="*/ 5 w 474"/>
                <a:gd name="T93" fmla="*/ 1 h 796"/>
                <a:gd name="T94" fmla="*/ 5 w 474"/>
                <a:gd name="T95" fmla="*/ 1 h 796"/>
                <a:gd name="T96" fmla="*/ 12 w 474"/>
                <a:gd name="T97" fmla="*/ 2 h 796"/>
                <a:gd name="T98" fmla="*/ 11 w 474"/>
                <a:gd name="T99" fmla="*/ 3 h 796"/>
                <a:gd name="T100" fmla="*/ 10 w 474"/>
                <a:gd name="T101" fmla="*/ 3 h 796"/>
                <a:gd name="T102" fmla="*/ 9 w 474"/>
                <a:gd name="T103" fmla="*/ 3 h 796"/>
                <a:gd name="T104" fmla="*/ 9 w 474"/>
                <a:gd name="T105" fmla="*/ 3 h 796"/>
                <a:gd name="T106" fmla="*/ 9 w 474"/>
                <a:gd name="T107" fmla="*/ 2 h 796"/>
                <a:gd name="T108" fmla="*/ 9 w 474"/>
                <a:gd name="T109" fmla="*/ 1 h 796"/>
                <a:gd name="T110" fmla="*/ 10 w 474"/>
                <a:gd name="T111" fmla="*/ 0 h 796"/>
                <a:gd name="T112" fmla="*/ 11 w 474"/>
                <a:gd name="T113" fmla="*/ 0 h 796"/>
                <a:gd name="T114" fmla="*/ 12 w 474"/>
                <a:gd name="T115" fmla="*/ 1 h 796"/>
                <a:gd name="T116" fmla="*/ 12 w 474"/>
                <a:gd name="T117" fmla="*/ 2 h 7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74" h="796">
                  <a:moveTo>
                    <a:pt x="342" y="482"/>
                  </a:moveTo>
                  <a:lnTo>
                    <a:pt x="330" y="481"/>
                  </a:lnTo>
                  <a:lnTo>
                    <a:pt x="320" y="481"/>
                  </a:lnTo>
                  <a:lnTo>
                    <a:pt x="309" y="480"/>
                  </a:lnTo>
                  <a:lnTo>
                    <a:pt x="297" y="480"/>
                  </a:lnTo>
                  <a:lnTo>
                    <a:pt x="270" y="481"/>
                  </a:lnTo>
                  <a:lnTo>
                    <a:pt x="246" y="482"/>
                  </a:lnTo>
                  <a:lnTo>
                    <a:pt x="225" y="485"/>
                  </a:lnTo>
                  <a:lnTo>
                    <a:pt x="205" y="489"/>
                  </a:lnTo>
                  <a:lnTo>
                    <a:pt x="187" y="494"/>
                  </a:lnTo>
                  <a:lnTo>
                    <a:pt x="170" y="500"/>
                  </a:lnTo>
                  <a:lnTo>
                    <a:pt x="156" y="507"/>
                  </a:lnTo>
                  <a:lnTo>
                    <a:pt x="143" y="516"/>
                  </a:lnTo>
                  <a:lnTo>
                    <a:pt x="133" y="525"/>
                  </a:lnTo>
                  <a:lnTo>
                    <a:pt x="124" y="536"/>
                  </a:lnTo>
                  <a:lnTo>
                    <a:pt x="116" y="547"/>
                  </a:lnTo>
                  <a:lnTo>
                    <a:pt x="110" y="559"/>
                  </a:lnTo>
                  <a:lnTo>
                    <a:pt x="106" y="572"/>
                  </a:lnTo>
                  <a:lnTo>
                    <a:pt x="103" y="586"/>
                  </a:lnTo>
                  <a:lnTo>
                    <a:pt x="101" y="601"/>
                  </a:lnTo>
                  <a:lnTo>
                    <a:pt x="100" y="617"/>
                  </a:lnTo>
                  <a:lnTo>
                    <a:pt x="100" y="630"/>
                  </a:lnTo>
                  <a:lnTo>
                    <a:pt x="102" y="642"/>
                  </a:lnTo>
                  <a:lnTo>
                    <a:pt x="103" y="653"/>
                  </a:lnTo>
                  <a:lnTo>
                    <a:pt x="106" y="663"/>
                  </a:lnTo>
                  <a:lnTo>
                    <a:pt x="110" y="672"/>
                  </a:lnTo>
                  <a:lnTo>
                    <a:pt x="114" y="681"/>
                  </a:lnTo>
                  <a:lnTo>
                    <a:pt x="119" y="689"/>
                  </a:lnTo>
                  <a:lnTo>
                    <a:pt x="125" y="696"/>
                  </a:lnTo>
                  <a:lnTo>
                    <a:pt x="131" y="702"/>
                  </a:lnTo>
                  <a:lnTo>
                    <a:pt x="138" y="707"/>
                  </a:lnTo>
                  <a:lnTo>
                    <a:pt x="146" y="711"/>
                  </a:lnTo>
                  <a:lnTo>
                    <a:pt x="155" y="715"/>
                  </a:lnTo>
                  <a:lnTo>
                    <a:pt x="165" y="718"/>
                  </a:lnTo>
                  <a:lnTo>
                    <a:pt x="175" y="720"/>
                  </a:lnTo>
                  <a:lnTo>
                    <a:pt x="187" y="721"/>
                  </a:lnTo>
                  <a:lnTo>
                    <a:pt x="199" y="722"/>
                  </a:lnTo>
                  <a:lnTo>
                    <a:pt x="210" y="721"/>
                  </a:lnTo>
                  <a:lnTo>
                    <a:pt x="220" y="720"/>
                  </a:lnTo>
                  <a:lnTo>
                    <a:pt x="231" y="718"/>
                  </a:lnTo>
                  <a:lnTo>
                    <a:pt x="241" y="715"/>
                  </a:lnTo>
                  <a:lnTo>
                    <a:pt x="251" y="712"/>
                  </a:lnTo>
                  <a:lnTo>
                    <a:pt x="261" y="708"/>
                  </a:lnTo>
                  <a:lnTo>
                    <a:pt x="271" y="703"/>
                  </a:lnTo>
                  <a:lnTo>
                    <a:pt x="281" y="697"/>
                  </a:lnTo>
                  <a:lnTo>
                    <a:pt x="290" y="691"/>
                  </a:lnTo>
                  <a:lnTo>
                    <a:pt x="299" y="684"/>
                  </a:lnTo>
                  <a:lnTo>
                    <a:pt x="307" y="676"/>
                  </a:lnTo>
                  <a:lnTo>
                    <a:pt x="314" y="669"/>
                  </a:lnTo>
                  <a:lnTo>
                    <a:pt x="321" y="660"/>
                  </a:lnTo>
                  <a:lnTo>
                    <a:pt x="327" y="652"/>
                  </a:lnTo>
                  <a:lnTo>
                    <a:pt x="333" y="642"/>
                  </a:lnTo>
                  <a:lnTo>
                    <a:pt x="338" y="633"/>
                  </a:lnTo>
                  <a:lnTo>
                    <a:pt x="342" y="482"/>
                  </a:lnTo>
                  <a:close/>
                  <a:moveTo>
                    <a:pt x="428" y="796"/>
                  </a:moveTo>
                  <a:lnTo>
                    <a:pt x="421" y="793"/>
                  </a:lnTo>
                  <a:lnTo>
                    <a:pt x="414" y="790"/>
                  </a:lnTo>
                  <a:lnTo>
                    <a:pt x="407" y="787"/>
                  </a:lnTo>
                  <a:lnTo>
                    <a:pt x="401" y="783"/>
                  </a:lnTo>
                  <a:lnTo>
                    <a:pt x="395" y="779"/>
                  </a:lnTo>
                  <a:lnTo>
                    <a:pt x="389" y="774"/>
                  </a:lnTo>
                  <a:lnTo>
                    <a:pt x="384" y="770"/>
                  </a:lnTo>
                  <a:lnTo>
                    <a:pt x="377" y="764"/>
                  </a:lnTo>
                  <a:lnTo>
                    <a:pt x="368" y="753"/>
                  </a:lnTo>
                  <a:lnTo>
                    <a:pt x="361" y="740"/>
                  </a:lnTo>
                  <a:lnTo>
                    <a:pt x="354" y="727"/>
                  </a:lnTo>
                  <a:lnTo>
                    <a:pt x="350" y="711"/>
                  </a:lnTo>
                  <a:lnTo>
                    <a:pt x="329" y="731"/>
                  </a:lnTo>
                  <a:lnTo>
                    <a:pt x="309" y="747"/>
                  </a:lnTo>
                  <a:lnTo>
                    <a:pt x="300" y="754"/>
                  </a:lnTo>
                  <a:lnTo>
                    <a:pt x="290" y="761"/>
                  </a:lnTo>
                  <a:lnTo>
                    <a:pt x="281" y="766"/>
                  </a:lnTo>
                  <a:lnTo>
                    <a:pt x="270" y="771"/>
                  </a:lnTo>
                  <a:lnTo>
                    <a:pt x="261" y="775"/>
                  </a:lnTo>
                  <a:lnTo>
                    <a:pt x="251" y="779"/>
                  </a:lnTo>
                  <a:lnTo>
                    <a:pt x="241" y="782"/>
                  </a:lnTo>
                  <a:lnTo>
                    <a:pt x="230" y="784"/>
                  </a:lnTo>
                  <a:lnTo>
                    <a:pt x="219" y="786"/>
                  </a:lnTo>
                  <a:lnTo>
                    <a:pt x="208" y="788"/>
                  </a:lnTo>
                  <a:lnTo>
                    <a:pt x="196" y="788"/>
                  </a:lnTo>
                  <a:lnTo>
                    <a:pt x="184" y="789"/>
                  </a:lnTo>
                  <a:lnTo>
                    <a:pt x="170" y="788"/>
                  </a:lnTo>
                  <a:lnTo>
                    <a:pt x="158" y="788"/>
                  </a:lnTo>
                  <a:lnTo>
                    <a:pt x="146" y="787"/>
                  </a:lnTo>
                  <a:lnTo>
                    <a:pt x="135" y="785"/>
                  </a:lnTo>
                  <a:lnTo>
                    <a:pt x="124" y="783"/>
                  </a:lnTo>
                  <a:lnTo>
                    <a:pt x="114" y="780"/>
                  </a:lnTo>
                  <a:lnTo>
                    <a:pt x="105" y="777"/>
                  </a:lnTo>
                  <a:lnTo>
                    <a:pt x="95" y="774"/>
                  </a:lnTo>
                  <a:lnTo>
                    <a:pt x="79" y="766"/>
                  </a:lnTo>
                  <a:lnTo>
                    <a:pt x="63" y="757"/>
                  </a:lnTo>
                  <a:lnTo>
                    <a:pt x="49" y="747"/>
                  </a:lnTo>
                  <a:lnTo>
                    <a:pt x="38" y="736"/>
                  </a:lnTo>
                  <a:lnTo>
                    <a:pt x="28" y="723"/>
                  </a:lnTo>
                  <a:lnTo>
                    <a:pt x="20" y="711"/>
                  </a:lnTo>
                  <a:lnTo>
                    <a:pt x="13" y="697"/>
                  </a:lnTo>
                  <a:lnTo>
                    <a:pt x="8" y="683"/>
                  </a:lnTo>
                  <a:lnTo>
                    <a:pt x="5" y="669"/>
                  </a:lnTo>
                  <a:lnTo>
                    <a:pt x="2" y="654"/>
                  </a:lnTo>
                  <a:lnTo>
                    <a:pt x="0" y="640"/>
                  </a:lnTo>
                  <a:lnTo>
                    <a:pt x="0" y="626"/>
                  </a:lnTo>
                  <a:lnTo>
                    <a:pt x="0" y="613"/>
                  </a:lnTo>
                  <a:lnTo>
                    <a:pt x="1" y="601"/>
                  </a:lnTo>
                  <a:lnTo>
                    <a:pt x="3" y="590"/>
                  </a:lnTo>
                  <a:lnTo>
                    <a:pt x="5" y="579"/>
                  </a:lnTo>
                  <a:lnTo>
                    <a:pt x="7" y="568"/>
                  </a:lnTo>
                  <a:lnTo>
                    <a:pt x="11" y="558"/>
                  </a:lnTo>
                  <a:lnTo>
                    <a:pt x="15" y="548"/>
                  </a:lnTo>
                  <a:lnTo>
                    <a:pt x="19" y="539"/>
                  </a:lnTo>
                  <a:lnTo>
                    <a:pt x="25" y="529"/>
                  </a:lnTo>
                  <a:lnTo>
                    <a:pt x="31" y="520"/>
                  </a:lnTo>
                  <a:lnTo>
                    <a:pt x="37" y="511"/>
                  </a:lnTo>
                  <a:lnTo>
                    <a:pt x="44" y="503"/>
                  </a:lnTo>
                  <a:lnTo>
                    <a:pt x="52" y="495"/>
                  </a:lnTo>
                  <a:lnTo>
                    <a:pt x="60" y="487"/>
                  </a:lnTo>
                  <a:lnTo>
                    <a:pt x="69" y="480"/>
                  </a:lnTo>
                  <a:lnTo>
                    <a:pt x="79" y="473"/>
                  </a:lnTo>
                  <a:lnTo>
                    <a:pt x="90" y="467"/>
                  </a:lnTo>
                  <a:lnTo>
                    <a:pt x="100" y="461"/>
                  </a:lnTo>
                  <a:lnTo>
                    <a:pt x="111" y="455"/>
                  </a:lnTo>
                  <a:lnTo>
                    <a:pt x="123" y="450"/>
                  </a:lnTo>
                  <a:lnTo>
                    <a:pt x="135" y="445"/>
                  </a:lnTo>
                  <a:lnTo>
                    <a:pt x="148" y="440"/>
                  </a:lnTo>
                  <a:lnTo>
                    <a:pt x="161" y="437"/>
                  </a:lnTo>
                  <a:lnTo>
                    <a:pt x="174" y="433"/>
                  </a:lnTo>
                  <a:lnTo>
                    <a:pt x="204" y="427"/>
                  </a:lnTo>
                  <a:lnTo>
                    <a:pt x="235" y="423"/>
                  </a:lnTo>
                  <a:lnTo>
                    <a:pt x="268" y="420"/>
                  </a:lnTo>
                  <a:lnTo>
                    <a:pt x="304" y="420"/>
                  </a:lnTo>
                  <a:lnTo>
                    <a:pt x="320" y="420"/>
                  </a:lnTo>
                  <a:lnTo>
                    <a:pt x="333" y="420"/>
                  </a:lnTo>
                  <a:lnTo>
                    <a:pt x="341" y="421"/>
                  </a:lnTo>
                  <a:lnTo>
                    <a:pt x="344" y="421"/>
                  </a:lnTo>
                  <a:lnTo>
                    <a:pt x="344" y="380"/>
                  </a:lnTo>
                  <a:lnTo>
                    <a:pt x="344" y="362"/>
                  </a:lnTo>
                  <a:lnTo>
                    <a:pt x="343" y="347"/>
                  </a:lnTo>
                  <a:lnTo>
                    <a:pt x="342" y="334"/>
                  </a:lnTo>
                  <a:lnTo>
                    <a:pt x="341" y="323"/>
                  </a:lnTo>
                  <a:lnTo>
                    <a:pt x="339" y="314"/>
                  </a:lnTo>
                  <a:lnTo>
                    <a:pt x="336" y="306"/>
                  </a:lnTo>
                  <a:lnTo>
                    <a:pt x="331" y="297"/>
                  </a:lnTo>
                  <a:lnTo>
                    <a:pt x="326" y="290"/>
                  </a:lnTo>
                  <a:lnTo>
                    <a:pt x="318" y="282"/>
                  </a:lnTo>
                  <a:lnTo>
                    <a:pt x="311" y="276"/>
                  </a:lnTo>
                  <a:lnTo>
                    <a:pt x="302" y="271"/>
                  </a:lnTo>
                  <a:lnTo>
                    <a:pt x="294" y="266"/>
                  </a:lnTo>
                  <a:lnTo>
                    <a:pt x="284" y="263"/>
                  </a:lnTo>
                  <a:lnTo>
                    <a:pt x="272" y="261"/>
                  </a:lnTo>
                  <a:lnTo>
                    <a:pt x="261" y="259"/>
                  </a:lnTo>
                  <a:lnTo>
                    <a:pt x="248" y="259"/>
                  </a:lnTo>
                  <a:lnTo>
                    <a:pt x="236" y="259"/>
                  </a:lnTo>
                  <a:lnTo>
                    <a:pt x="224" y="260"/>
                  </a:lnTo>
                  <a:lnTo>
                    <a:pt x="211" y="262"/>
                  </a:lnTo>
                  <a:lnTo>
                    <a:pt x="198" y="265"/>
                  </a:lnTo>
                  <a:lnTo>
                    <a:pt x="185" y="268"/>
                  </a:lnTo>
                  <a:lnTo>
                    <a:pt x="171" y="271"/>
                  </a:lnTo>
                  <a:lnTo>
                    <a:pt x="159" y="275"/>
                  </a:lnTo>
                  <a:lnTo>
                    <a:pt x="146" y="280"/>
                  </a:lnTo>
                  <a:lnTo>
                    <a:pt x="134" y="285"/>
                  </a:lnTo>
                  <a:lnTo>
                    <a:pt x="123" y="290"/>
                  </a:lnTo>
                  <a:lnTo>
                    <a:pt x="111" y="296"/>
                  </a:lnTo>
                  <a:lnTo>
                    <a:pt x="101" y="303"/>
                  </a:lnTo>
                  <a:lnTo>
                    <a:pt x="90" y="309"/>
                  </a:lnTo>
                  <a:lnTo>
                    <a:pt x="81" y="315"/>
                  </a:lnTo>
                  <a:lnTo>
                    <a:pt x="72" y="321"/>
                  </a:lnTo>
                  <a:lnTo>
                    <a:pt x="65" y="327"/>
                  </a:lnTo>
                  <a:lnTo>
                    <a:pt x="20" y="262"/>
                  </a:lnTo>
                  <a:lnTo>
                    <a:pt x="35" y="253"/>
                  </a:lnTo>
                  <a:lnTo>
                    <a:pt x="49" y="244"/>
                  </a:lnTo>
                  <a:lnTo>
                    <a:pt x="63" y="236"/>
                  </a:lnTo>
                  <a:lnTo>
                    <a:pt x="79" y="229"/>
                  </a:lnTo>
                  <a:lnTo>
                    <a:pt x="94" y="222"/>
                  </a:lnTo>
                  <a:lnTo>
                    <a:pt x="108" y="216"/>
                  </a:lnTo>
                  <a:lnTo>
                    <a:pt x="123" y="210"/>
                  </a:lnTo>
                  <a:lnTo>
                    <a:pt x="138" y="205"/>
                  </a:lnTo>
                  <a:lnTo>
                    <a:pt x="153" y="201"/>
                  </a:lnTo>
                  <a:lnTo>
                    <a:pt x="168" y="197"/>
                  </a:lnTo>
                  <a:lnTo>
                    <a:pt x="184" y="192"/>
                  </a:lnTo>
                  <a:lnTo>
                    <a:pt x="199" y="190"/>
                  </a:lnTo>
                  <a:lnTo>
                    <a:pt x="214" y="188"/>
                  </a:lnTo>
                  <a:lnTo>
                    <a:pt x="230" y="186"/>
                  </a:lnTo>
                  <a:lnTo>
                    <a:pt x="245" y="185"/>
                  </a:lnTo>
                  <a:lnTo>
                    <a:pt x="261" y="185"/>
                  </a:lnTo>
                  <a:lnTo>
                    <a:pt x="275" y="185"/>
                  </a:lnTo>
                  <a:lnTo>
                    <a:pt x="291" y="186"/>
                  </a:lnTo>
                  <a:lnTo>
                    <a:pt x="304" y="188"/>
                  </a:lnTo>
                  <a:lnTo>
                    <a:pt x="317" y="191"/>
                  </a:lnTo>
                  <a:lnTo>
                    <a:pt x="329" y="194"/>
                  </a:lnTo>
                  <a:lnTo>
                    <a:pt x="340" y="198"/>
                  </a:lnTo>
                  <a:lnTo>
                    <a:pt x="351" y="203"/>
                  </a:lnTo>
                  <a:lnTo>
                    <a:pt x="361" y="208"/>
                  </a:lnTo>
                  <a:lnTo>
                    <a:pt x="371" y="214"/>
                  </a:lnTo>
                  <a:lnTo>
                    <a:pt x="380" y="221"/>
                  </a:lnTo>
                  <a:lnTo>
                    <a:pt x="389" y="228"/>
                  </a:lnTo>
                  <a:lnTo>
                    <a:pt x="397" y="236"/>
                  </a:lnTo>
                  <a:lnTo>
                    <a:pt x="403" y="245"/>
                  </a:lnTo>
                  <a:lnTo>
                    <a:pt x="410" y="254"/>
                  </a:lnTo>
                  <a:lnTo>
                    <a:pt x="415" y="264"/>
                  </a:lnTo>
                  <a:lnTo>
                    <a:pt x="420" y="275"/>
                  </a:lnTo>
                  <a:lnTo>
                    <a:pt x="424" y="287"/>
                  </a:lnTo>
                  <a:lnTo>
                    <a:pt x="428" y="300"/>
                  </a:lnTo>
                  <a:lnTo>
                    <a:pt x="430" y="315"/>
                  </a:lnTo>
                  <a:lnTo>
                    <a:pt x="432" y="331"/>
                  </a:lnTo>
                  <a:lnTo>
                    <a:pt x="432" y="347"/>
                  </a:lnTo>
                  <a:lnTo>
                    <a:pt x="433" y="364"/>
                  </a:lnTo>
                  <a:lnTo>
                    <a:pt x="433" y="382"/>
                  </a:lnTo>
                  <a:lnTo>
                    <a:pt x="433" y="401"/>
                  </a:lnTo>
                  <a:lnTo>
                    <a:pt x="428" y="590"/>
                  </a:lnTo>
                  <a:lnTo>
                    <a:pt x="428" y="607"/>
                  </a:lnTo>
                  <a:lnTo>
                    <a:pt x="428" y="623"/>
                  </a:lnTo>
                  <a:lnTo>
                    <a:pt x="428" y="636"/>
                  </a:lnTo>
                  <a:lnTo>
                    <a:pt x="428" y="648"/>
                  </a:lnTo>
                  <a:lnTo>
                    <a:pt x="429" y="659"/>
                  </a:lnTo>
                  <a:lnTo>
                    <a:pt x="430" y="669"/>
                  </a:lnTo>
                  <a:lnTo>
                    <a:pt x="432" y="679"/>
                  </a:lnTo>
                  <a:lnTo>
                    <a:pt x="434" y="687"/>
                  </a:lnTo>
                  <a:lnTo>
                    <a:pt x="437" y="694"/>
                  </a:lnTo>
                  <a:lnTo>
                    <a:pt x="440" y="701"/>
                  </a:lnTo>
                  <a:lnTo>
                    <a:pt x="444" y="707"/>
                  </a:lnTo>
                  <a:lnTo>
                    <a:pt x="449" y="712"/>
                  </a:lnTo>
                  <a:lnTo>
                    <a:pt x="454" y="717"/>
                  </a:lnTo>
                  <a:lnTo>
                    <a:pt x="459" y="722"/>
                  </a:lnTo>
                  <a:lnTo>
                    <a:pt x="466" y="728"/>
                  </a:lnTo>
                  <a:lnTo>
                    <a:pt x="474" y="732"/>
                  </a:lnTo>
                  <a:lnTo>
                    <a:pt x="428" y="796"/>
                  </a:lnTo>
                  <a:close/>
                  <a:moveTo>
                    <a:pt x="187" y="58"/>
                  </a:moveTo>
                  <a:lnTo>
                    <a:pt x="186" y="65"/>
                  </a:lnTo>
                  <a:lnTo>
                    <a:pt x="186" y="71"/>
                  </a:lnTo>
                  <a:lnTo>
                    <a:pt x="184" y="76"/>
                  </a:lnTo>
                  <a:lnTo>
                    <a:pt x="182" y="82"/>
                  </a:lnTo>
                  <a:lnTo>
                    <a:pt x="180" y="87"/>
                  </a:lnTo>
                  <a:lnTo>
                    <a:pt x="176" y="93"/>
                  </a:lnTo>
                  <a:lnTo>
                    <a:pt x="173" y="98"/>
                  </a:lnTo>
                  <a:lnTo>
                    <a:pt x="169" y="102"/>
                  </a:lnTo>
                  <a:lnTo>
                    <a:pt x="165" y="106"/>
                  </a:lnTo>
                  <a:lnTo>
                    <a:pt x="160" y="110"/>
                  </a:lnTo>
                  <a:lnTo>
                    <a:pt x="155" y="113"/>
                  </a:lnTo>
                  <a:lnTo>
                    <a:pt x="150" y="116"/>
                  </a:lnTo>
                  <a:lnTo>
                    <a:pt x="145" y="117"/>
                  </a:lnTo>
                  <a:lnTo>
                    <a:pt x="139" y="119"/>
                  </a:lnTo>
                  <a:lnTo>
                    <a:pt x="134" y="120"/>
                  </a:lnTo>
                  <a:lnTo>
                    <a:pt x="127" y="120"/>
                  </a:lnTo>
                  <a:lnTo>
                    <a:pt x="121" y="120"/>
                  </a:lnTo>
                  <a:lnTo>
                    <a:pt x="115" y="119"/>
                  </a:lnTo>
                  <a:lnTo>
                    <a:pt x="110" y="117"/>
                  </a:lnTo>
                  <a:lnTo>
                    <a:pt x="104" y="116"/>
                  </a:lnTo>
                  <a:lnTo>
                    <a:pt x="99" y="113"/>
                  </a:lnTo>
                  <a:lnTo>
                    <a:pt x="94" y="110"/>
                  </a:lnTo>
                  <a:lnTo>
                    <a:pt x="90" y="106"/>
                  </a:lnTo>
                  <a:lnTo>
                    <a:pt x="85" y="102"/>
                  </a:lnTo>
                  <a:lnTo>
                    <a:pt x="81" y="98"/>
                  </a:lnTo>
                  <a:lnTo>
                    <a:pt x="78" y="93"/>
                  </a:lnTo>
                  <a:lnTo>
                    <a:pt x="75" y="87"/>
                  </a:lnTo>
                  <a:lnTo>
                    <a:pt x="71" y="82"/>
                  </a:lnTo>
                  <a:lnTo>
                    <a:pt x="69" y="76"/>
                  </a:lnTo>
                  <a:lnTo>
                    <a:pt x="68" y="71"/>
                  </a:lnTo>
                  <a:lnTo>
                    <a:pt x="67" y="65"/>
                  </a:lnTo>
                  <a:lnTo>
                    <a:pt x="67" y="58"/>
                  </a:lnTo>
                  <a:lnTo>
                    <a:pt x="67" y="53"/>
                  </a:lnTo>
                  <a:lnTo>
                    <a:pt x="68" y="47"/>
                  </a:lnTo>
                  <a:lnTo>
                    <a:pt x="69" y="41"/>
                  </a:lnTo>
                  <a:lnTo>
                    <a:pt x="71" y="36"/>
                  </a:lnTo>
                  <a:lnTo>
                    <a:pt x="75" y="31"/>
                  </a:lnTo>
                  <a:lnTo>
                    <a:pt x="78" y="26"/>
                  </a:lnTo>
                  <a:lnTo>
                    <a:pt x="81" y="22"/>
                  </a:lnTo>
                  <a:lnTo>
                    <a:pt x="85" y="17"/>
                  </a:lnTo>
                  <a:lnTo>
                    <a:pt x="90" y="13"/>
                  </a:lnTo>
                  <a:lnTo>
                    <a:pt x="94" y="10"/>
                  </a:lnTo>
                  <a:lnTo>
                    <a:pt x="99" y="7"/>
                  </a:lnTo>
                  <a:lnTo>
                    <a:pt x="104" y="5"/>
                  </a:lnTo>
                  <a:lnTo>
                    <a:pt x="109" y="3"/>
                  </a:lnTo>
                  <a:lnTo>
                    <a:pt x="115" y="1"/>
                  </a:lnTo>
                  <a:lnTo>
                    <a:pt x="120" y="1"/>
                  </a:lnTo>
                  <a:lnTo>
                    <a:pt x="126" y="0"/>
                  </a:lnTo>
                  <a:lnTo>
                    <a:pt x="132" y="1"/>
                  </a:lnTo>
                  <a:lnTo>
                    <a:pt x="138" y="1"/>
                  </a:lnTo>
                  <a:lnTo>
                    <a:pt x="144" y="3"/>
                  </a:lnTo>
                  <a:lnTo>
                    <a:pt x="149" y="5"/>
                  </a:lnTo>
                  <a:lnTo>
                    <a:pt x="154" y="7"/>
                  </a:lnTo>
                  <a:lnTo>
                    <a:pt x="159" y="10"/>
                  </a:lnTo>
                  <a:lnTo>
                    <a:pt x="164" y="13"/>
                  </a:lnTo>
                  <a:lnTo>
                    <a:pt x="168" y="17"/>
                  </a:lnTo>
                  <a:lnTo>
                    <a:pt x="172" y="22"/>
                  </a:lnTo>
                  <a:lnTo>
                    <a:pt x="176" y="26"/>
                  </a:lnTo>
                  <a:lnTo>
                    <a:pt x="180" y="31"/>
                  </a:lnTo>
                  <a:lnTo>
                    <a:pt x="182" y="36"/>
                  </a:lnTo>
                  <a:lnTo>
                    <a:pt x="184" y="41"/>
                  </a:lnTo>
                  <a:lnTo>
                    <a:pt x="185" y="47"/>
                  </a:lnTo>
                  <a:lnTo>
                    <a:pt x="186" y="53"/>
                  </a:lnTo>
                  <a:lnTo>
                    <a:pt x="187" y="58"/>
                  </a:lnTo>
                  <a:close/>
                  <a:moveTo>
                    <a:pt x="425" y="58"/>
                  </a:moveTo>
                  <a:lnTo>
                    <a:pt x="424" y="65"/>
                  </a:lnTo>
                  <a:lnTo>
                    <a:pt x="424" y="71"/>
                  </a:lnTo>
                  <a:lnTo>
                    <a:pt x="422" y="76"/>
                  </a:lnTo>
                  <a:lnTo>
                    <a:pt x="420" y="82"/>
                  </a:lnTo>
                  <a:lnTo>
                    <a:pt x="418" y="87"/>
                  </a:lnTo>
                  <a:lnTo>
                    <a:pt x="415" y="93"/>
                  </a:lnTo>
                  <a:lnTo>
                    <a:pt x="412" y="98"/>
                  </a:lnTo>
                  <a:lnTo>
                    <a:pt x="408" y="102"/>
                  </a:lnTo>
                  <a:lnTo>
                    <a:pt x="403" y="106"/>
                  </a:lnTo>
                  <a:lnTo>
                    <a:pt x="399" y="110"/>
                  </a:lnTo>
                  <a:lnTo>
                    <a:pt x="394" y="113"/>
                  </a:lnTo>
                  <a:lnTo>
                    <a:pt x="389" y="116"/>
                  </a:lnTo>
                  <a:lnTo>
                    <a:pt x="383" y="117"/>
                  </a:lnTo>
                  <a:lnTo>
                    <a:pt x="377" y="119"/>
                  </a:lnTo>
                  <a:lnTo>
                    <a:pt x="371" y="120"/>
                  </a:lnTo>
                  <a:lnTo>
                    <a:pt x="365" y="120"/>
                  </a:lnTo>
                  <a:lnTo>
                    <a:pt x="359" y="120"/>
                  </a:lnTo>
                  <a:lnTo>
                    <a:pt x="353" y="119"/>
                  </a:lnTo>
                  <a:lnTo>
                    <a:pt x="348" y="117"/>
                  </a:lnTo>
                  <a:lnTo>
                    <a:pt x="342" y="116"/>
                  </a:lnTo>
                  <a:lnTo>
                    <a:pt x="337" y="113"/>
                  </a:lnTo>
                  <a:lnTo>
                    <a:pt x="332" y="110"/>
                  </a:lnTo>
                  <a:lnTo>
                    <a:pt x="327" y="106"/>
                  </a:lnTo>
                  <a:lnTo>
                    <a:pt x="323" y="102"/>
                  </a:lnTo>
                  <a:lnTo>
                    <a:pt x="319" y="98"/>
                  </a:lnTo>
                  <a:lnTo>
                    <a:pt x="315" y="93"/>
                  </a:lnTo>
                  <a:lnTo>
                    <a:pt x="312" y="87"/>
                  </a:lnTo>
                  <a:lnTo>
                    <a:pt x="309" y="82"/>
                  </a:lnTo>
                  <a:lnTo>
                    <a:pt x="308" y="76"/>
                  </a:lnTo>
                  <a:lnTo>
                    <a:pt x="306" y="71"/>
                  </a:lnTo>
                  <a:lnTo>
                    <a:pt x="305" y="65"/>
                  </a:lnTo>
                  <a:lnTo>
                    <a:pt x="305" y="58"/>
                  </a:lnTo>
                  <a:lnTo>
                    <a:pt x="305" y="53"/>
                  </a:lnTo>
                  <a:lnTo>
                    <a:pt x="306" y="47"/>
                  </a:lnTo>
                  <a:lnTo>
                    <a:pt x="307" y="41"/>
                  </a:lnTo>
                  <a:lnTo>
                    <a:pt x="309" y="36"/>
                  </a:lnTo>
                  <a:lnTo>
                    <a:pt x="312" y="31"/>
                  </a:lnTo>
                  <a:lnTo>
                    <a:pt x="315" y="26"/>
                  </a:lnTo>
                  <a:lnTo>
                    <a:pt x="318" y="22"/>
                  </a:lnTo>
                  <a:lnTo>
                    <a:pt x="322" y="17"/>
                  </a:lnTo>
                  <a:lnTo>
                    <a:pt x="327" y="13"/>
                  </a:lnTo>
                  <a:lnTo>
                    <a:pt x="331" y="10"/>
                  </a:lnTo>
                  <a:lnTo>
                    <a:pt x="336" y="7"/>
                  </a:lnTo>
                  <a:lnTo>
                    <a:pt x="341" y="5"/>
                  </a:lnTo>
                  <a:lnTo>
                    <a:pt x="347" y="3"/>
                  </a:lnTo>
                  <a:lnTo>
                    <a:pt x="352" y="1"/>
                  </a:lnTo>
                  <a:lnTo>
                    <a:pt x="358" y="1"/>
                  </a:lnTo>
                  <a:lnTo>
                    <a:pt x="364" y="0"/>
                  </a:lnTo>
                  <a:lnTo>
                    <a:pt x="370" y="1"/>
                  </a:lnTo>
                  <a:lnTo>
                    <a:pt x="376" y="1"/>
                  </a:lnTo>
                  <a:lnTo>
                    <a:pt x="382" y="3"/>
                  </a:lnTo>
                  <a:lnTo>
                    <a:pt x="388" y="5"/>
                  </a:lnTo>
                  <a:lnTo>
                    <a:pt x="393" y="7"/>
                  </a:lnTo>
                  <a:lnTo>
                    <a:pt x="398" y="10"/>
                  </a:lnTo>
                  <a:lnTo>
                    <a:pt x="402" y="13"/>
                  </a:lnTo>
                  <a:lnTo>
                    <a:pt x="407" y="17"/>
                  </a:lnTo>
                  <a:lnTo>
                    <a:pt x="411" y="22"/>
                  </a:lnTo>
                  <a:lnTo>
                    <a:pt x="415" y="26"/>
                  </a:lnTo>
                  <a:lnTo>
                    <a:pt x="418" y="31"/>
                  </a:lnTo>
                  <a:lnTo>
                    <a:pt x="420" y="36"/>
                  </a:lnTo>
                  <a:lnTo>
                    <a:pt x="422" y="41"/>
                  </a:lnTo>
                  <a:lnTo>
                    <a:pt x="424" y="47"/>
                  </a:lnTo>
                  <a:lnTo>
                    <a:pt x="424" y="53"/>
                  </a:lnTo>
                  <a:lnTo>
                    <a:pt x="425" y="58"/>
                  </a:lnTo>
                  <a:close/>
                </a:path>
              </a:pathLst>
            </a:custGeom>
            <a:solidFill>
              <a:srgbClr val="A82926"/>
            </a:solidFill>
            <a:ln w="9525">
              <a:noFill/>
              <a:round/>
              <a:headEnd/>
              <a:tailEnd/>
            </a:ln>
          </p:spPr>
          <p:txBody>
            <a:bodyPr/>
            <a:lstStyle/>
            <a:p>
              <a:endParaRPr lang="en-US"/>
            </a:p>
          </p:txBody>
        </p:sp>
        <p:sp>
          <p:nvSpPr>
            <p:cNvPr id="25629" name="Freeform 141"/>
            <p:cNvSpPr>
              <a:spLocks/>
            </p:cNvSpPr>
            <p:nvPr userDrawn="1"/>
          </p:nvSpPr>
          <p:spPr bwMode="auto">
            <a:xfrm>
              <a:off x="2108" y="1621"/>
              <a:ext cx="52" cy="126"/>
            </a:xfrm>
            <a:custGeom>
              <a:avLst/>
              <a:gdLst>
                <a:gd name="T0" fmla="*/ 5 w 310"/>
                <a:gd name="T1" fmla="*/ 6 h 757"/>
                <a:gd name="T2" fmla="*/ 5 w 310"/>
                <a:gd name="T3" fmla="*/ 17 h 757"/>
                <a:gd name="T4" fmla="*/ 5 w 310"/>
                <a:gd name="T5" fmla="*/ 18 h 757"/>
                <a:gd name="T6" fmla="*/ 5 w 310"/>
                <a:gd name="T7" fmla="*/ 18 h 757"/>
                <a:gd name="T8" fmla="*/ 5 w 310"/>
                <a:gd name="T9" fmla="*/ 18 h 757"/>
                <a:gd name="T10" fmla="*/ 5 w 310"/>
                <a:gd name="T11" fmla="*/ 19 h 757"/>
                <a:gd name="T12" fmla="*/ 6 w 310"/>
                <a:gd name="T13" fmla="*/ 19 h 757"/>
                <a:gd name="T14" fmla="*/ 6 w 310"/>
                <a:gd name="T15" fmla="*/ 19 h 757"/>
                <a:gd name="T16" fmla="*/ 6 w 310"/>
                <a:gd name="T17" fmla="*/ 19 h 757"/>
                <a:gd name="T18" fmla="*/ 7 w 310"/>
                <a:gd name="T19" fmla="*/ 19 h 757"/>
                <a:gd name="T20" fmla="*/ 7 w 310"/>
                <a:gd name="T21" fmla="*/ 19 h 757"/>
                <a:gd name="T22" fmla="*/ 8 w 310"/>
                <a:gd name="T23" fmla="*/ 19 h 757"/>
                <a:gd name="T24" fmla="*/ 9 w 310"/>
                <a:gd name="T25" fmla="*/ 20 h 757"/>
                <a:gd name="T26" fmla="*/ 8 w 310"/>
                <a:gd name="T27" fmla="*/ 21 h 757"/>
                <a:gd name="T28" fmla="*/ 7 w 310"/>
                <a:gd name="T29" fmla="*/ 21 h 757"/>
                <a:gd name="T30" fmla="*/ 7 w 310"/>
                <a:gd name="T31" fmla="*/ 21 h 757"/>
                <a:gd name="T32" fmla="*/ 6 w 310"/>
                <a:gd name="T33" fmla="*/ 21 h 757"/>
                <a:gd name="T34" fmla="*/ 5 w 310"/>
                <a:gd name="T35" fmla="*/ 21 h 757"/>
                <a:gd name="T36" fmla="*/ 5 w 310"/>
                <a:gd name="T37" fmla="*/ 21 h 757"/>
                <a:gd name="T38" fmla="*/ 4 w 310"/>
                <a:gd name="T39" fmla="*/ 21 h 757"/>
                <a:gd name="T40" fmla="*/ 4 w 310"/>
                <a:gd name="T41" fmla="*/ 20 h 757"/>
                <a:gd name="T42" fmla="*/ 3 w 310"/>
                <a:gd name="T43" fmla="*/ 20 h 757"/>
                <a:gd name="T44" fmla="*/ 3 w 310"/>
                <a:gd name="T45" fmla="*/ 20 h 757"/>
                <a:gd name="T46" fmla="*/ 3 w 310"/>
                <a:gd name="T47" fmla="*/ 20 h 757"/>
                <a:gd name="T48" fmla="*/ 3 w 310"/>
                <a:gd name="T49" fmla="*/ 19 h 757"/>
                <a:gd name="T50" fmla="*/ 2 w 310"/>
                <a:gd name="T51" fmla="*/ 19 h 757"/>
                <a:gd name="T52" fmla="*/ 2 w 310"/>
                <a:gd name="T53" fmla="*/ 18 h 757"/>
                <a:gd name="T54" fmla="*/ 2 w 310"/>
                <a:gd name="T55" fmla="*/ 17 h 757"/>
                <a:gd name="T56" fmla="*/ 0 w 310"/>
                <a:gd name="T57" fmla="*/ 6 h 757"/>
                <a:gd name="T58" fmla="*/ 2 w 310"/>
                <a:gd name="T59" fmla="*/ 5 h 757"/>
                <a:gd name="T60" fmla="*/ 2 w 310"/>
                <a:gd name="T61" fmla="*/ 4 h 757"/>
                <a:gd name="T62" fmla="*/ 2 w 310"/>
                <a:gd name="T63" fmla="*/ 3 h 757"/>
                <a:gd name="T64" fmla="*/ 2 w 310"/>
                <a:gd name="T65" fmla="*/ 3 h 757"/>
                <a:gd name="T66" fmla="*/ 2 w 310"/>
                <a:gd name="T67" fmla="*/ 2 h 757"/>
                <a:gd name="T68" fmla="*/ 2 w 310"/>
                <a:gd name="T69" fmla="*/ 1 h 757"/>
                <a:gd name="T70" fmla="*/ 2 w 310"/>
                <a:gd name="T71" fmla="*/ 1 h 757"/>
                <a:gd name="T72" fmla="*/ 2 w 310"/>
                <a:gd name="T73" fmla="*/ 0 h 757"/>
                <a:gd name="T74" fmla="*/ 5 w 310"/>
                <a:gd name="T75" fmla="*/ 0 h 757"/>
                <a:gd name="T76" fmla="*/ 5 w 310"/>
                <a:gd name="T77" fmla="*/ 1 h 757"/>
                <a:gd name="T78" fmla="*/ 5 w 310"/>
                <a:gd name="T79" fmla="*/ 1 h 757"/>
                <a:gd name="T80" fmla="*/ 5 w 310"/>
                <a:gd name="T81" fmla="*/ 2 h 757"/>
                <a:gd name="T82" fmla="*/ 5 w 310"/>
                <a:gd name="T83" fmla="*/ 2 h 757"/>
                <a:gd name="T84" fmla="*/ 5 w 310"/>
                <a:gd name="T85" fmla="*/ 3 h 757"/>
                <a:gd name="T86" fmla="*/ 5 w 310"/>
                <a:gd name="T87" fmla="*/ 4 h 757"/>
                <a:gd name="T88" fmla="*/ 9 w 310"/>
                <a:gd name="T89" fmla="*/ 5 h 7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10" h="757">
                  <a:moveTo>
                    <a:pt x="283" y="233"/>
                  </a:moveTo>
                  <a:lnTo>
                    <a:pt x="163" y="233"/>
                  </a:lnTo>
                  <a:lnTo>
                    <a:pt x="163" y="603"/>
                  </a:lnTo>
                  <a:lnTo>
                    <a:pt x="164" y="615"/>
                  </a:lnTo>
                  <a:lnTo>
                    <a:pt x="164" y="625"/>
                  </a:lnTo>
                  <a:lnTo>
                    <a:pt x="166" y="635"/>
                  </a:lnTo>
                  <a:lnTo>
                    <a:pt x="167" y="644"/>
                  </a:lnTo>
                  <a:lnTo>
                    <a:pt x="169" y="652"/>
                  </a:lnTo>
                  <a:lnTo>
                    <a:pt x="172" y="658"/>
                  </a:lnTo>
                  <a:lnTo>
                    <a:pt x="175" y="664"/>
                  </a:lnTo>
                  <a:lnTo>
                    <a:pt x="179" y="669"/>
                  </a:lnTo>
                  <a:lnTo>
                    <a:pt x="183" y="674"/>
                  </a:lnTo>
                  <a:lnTo>
                    <a:pt x="188" y="677"/>
                  </a:lnTo>
                  <a:lnTo>
                    <a:pt x="194" y="681"/>
                  </a:lnTo>
                  <a:lnTo>
                    <a:pt x="201" y="683"/>
                  </a:lnTo>
                  <a:lnTo>
                    <a:pt x="209" y="685"/>
                  </a:lnTo>
                  <a:lnTo>
                    <a:pt x="217" y="687"/>
                  </a:lnTo>
                  <a:lnTo>
                    <a:pt x="226" y="687"/>
                  </a:lnTo>
                  <a:lnTo>
                    <a:pt x="237" y="688"/>
                  </a:lnTo>
                  <a:lnTo>
                    <a:pt x="247" y="687"/>
                  </a:lnTo>
                  <a:lnTo>
                    <a:pt x="255" y="687"/>
                  </a:lnTo>
                  <a:lnTo>
                    <a:pt x="262" y="686"/>
                  </a:lnTo>
                  <a:lnTo>
                    <a:pt x="269" y="685"/>
                  </a:lnTo>
                  <a:lnTo>
                    <a:pt x="281" y="681"/>
                  </a:lnTo>
                  <a:lnTo>
                    <a:pt x="293" y="676"/>
                  </a:lnTo>
                  <a:lnTo>
                    <a:pt x="306" y="734"/>
                  </a:lnTo>
                  <a:lnTo>
                    <a:pt x="295" y="740"/>
                  </a:lnTo>
                  <a:lnTo>
                    <a:pt x="283" y="744"/>
                  </a:lnTo>
                  <a:lnTo>
                    <a:pt x="271" y="748"/>
                  </a:lnTo>
                  <a:lnTo>
                    <a:pt x="259" y="751"/>
                  </a:lnTo>
                  <a:lnTo>
                    <a:pt x="246" y="754"/>
                  </a:lnTo>
                  <a:lnTo>
                    <a:pt x="233" y="756"/>
                  </a:lnTo>
                  <a:lnTo>
                    <a:pt x="219" y="757"/>
                  </a:lnTo>
                  <a:lnTo>
                    <a:pt x="205" y="757"/>
                  </a:lnTo>
                  <a:lnTo>
                    <a:pt x="193" y="757"/>
                  </a:lnTo>
                  <a:lnTo>
                    <a:pt x="183" y="756"/>
                  </a:lnTo>
                  <a:lnTo>
                    <a:pt x="173" y="755"/>
                  </a:lnTo>
                  <a:lnTo>
                    <a:pt x="164" y="753"/>
                  </a:lnTo>
                  <a:lnTo>
                    <a:pt x="155" y="751"/>
                  </a:lnTo>
                  <a:lnTo>
                    <a:pt x="147" y="748"/>
                  </a:lnTo>
                  <a:lnTo>
                    <a:pt x="138" y="745"/>
                  </a:lnTo>
                  <a:lnTo>
                    <a:pt x="130" y="741"/>
                  </a:lnTo>
                  <a:lnTo>
                    <a:pt x="122" y="737"/>
                  </a:lnTo>
                  <a:lnTo>
                    <a:pt x="116" y="733"/>
                  </a:lnTo>
                  <a:lnTo>
                    <a:pt x="110" y="728"/>
                  </a:lnTo>
                  <a:lnTo>
                    <a:pt x="104" y="723"/>
                  </a:lnTo>
                  <a:lnTo>
                    <a:pt x="99" y="718"/>
                  </a:lnTo>
                  <a:lnTo>
                    <a:pt x="95" y="712"/>
                  </a:lnTo>
                  <a:lnTo>
                    <a:pt x="91" y="706"/>
                  </a:lnTo>
                  <a:lnTo>
                    <a:pt x="87" y="699"/>
                  </a:lnTo>
                  <a:lnTo>
                    <a:pt x="84" y="692"/>
                  </a:lnTo>
                  <a:lnTo>
                    <a:pt x="82" y="683"/>
                  </a:lnTo>
                  <a:lnTo>
                    <a:pt x="80" y="675"/>
                  </a:lnTo>
                  <a:lnTo>
                    <a:pt x="78" y="667"/>
                  </a:lnTo>
                  <a:lnTo>
                    <a:pt x="75" y="648"/>
                  </a:lnTo>
                  <a:lnTo>
                    <a:pt x="75" y="627"/>
                  </a:lnTo>
                  <a:lnTo>
                    <a:pt x="75" y="233"/>
                  </a:lnTo>
                  <a:lnTo>
                    <a:pt x="0" y="233"/>
                  </a:lnTo>
                  <a:lnTo>
                    <a:pt x="0" y="166"/>
                  </a:lnTo>
                  <a:lnTo>
                    <a:pt x="75" y="166"/>
                  </a:lnTo>
                  <a:lnTo>
                    <a:pt x="75" y="154"/>
                  </a:lnTo>
                  <a:lnTo>
                    <a:pt x="75" y="143"/>
                  </a:lnTo>
                  <a:lnTo>
                    <a:pt x="75" y="131"/>
                  </a:lnTo>
                  <a:lnTo>
                    <a:pt x="76" y="119"/>
                  </a:lnTo>
                  <a:lnTo>
                    <a:pt x="76" y="107"/>
                  </a:lnTo>
                  <a:lnTo>
                    <a:pt x="77" y="95"/>
                  </a:lnTo>
                  <a:lnTo>
                    <a:pt x="78" y="83"/>
                  </a:lnTo>
                  <a:lnTo>
                    <a:pt x="79" y="72"/>
                  </a:lnTo>
                  <a:lnTo>
                    <a:pt x="80" y="62"/>
                  </a:lnTo>
                  <a:lnTo>
                    <a:pt x="80" y="51"/>
                  </a:lnTo>
                  <a:lnTo>
                    <a:pt x="81" y="43"/>
                  </a:lnTo>
                  <a:lnTo>
                    <a:pt x="82" y="35"/>
                  </a:lnTo>
                  <a:lnTo>
                    <a:pt x="83" y="24"/>
                  </a:lnTo>
                  <a:lnTo>
                    <a:pt x="84" y="20"/>
                  </a:lnTo>
                  <a:lnTo>
                    <a:pt x="178" y="0"/>
                  </a:lnTo>
                  <a:lnTo>
                    <a:pt x="178" y="3"/>
                  </a:lnTo>
                  <a:lnTo>
                    <a:pt x="177" y="14"/>
                  </a:lnTo>
                  <a:lnTo>
                    <a:pt x="176" y="22"/>
                  </a:lnTo>
                  <a:lnTo>
                    <a:pt x="175" y="31"/>
                  </a:lnTo>
                  <a:lnTo>
                    <a:pt x="174" y="42"/>
                  </a:lnTo>
                  <a:lnTo>
                    <a:pt x="173" y="53"/>
                  </a:lnTo>
                  <a:lnTo>
                    <a:pt x="171" y="66"/>
                  </a:lnTo>
                  <a:lnTo>
                    <a:pt x="170" y="79"/>
                  </a:lnTo>
                  <a:lnTo>
                    <a:pt x="169" y="93"/>
                  </a:lnTo>
                  <a:lnTo>
                    <a:pt x="169" y="107"/>
                  </a:lnTo>
                  <a:lnTo>
                    <a:pt x="168" y="122"/>
                  </a:lnTo>
                  <a:lnTo>
                    <a:pt x="167" y="136"/>
                  </a:lnTo>
                  <a:lnTo>
                    <a:pt x="167" y="151"/>
                  </a:lnTo>
                  <a:lnTo>
                    <a:pt x="167" y="166"/>
                  </a:lnTo>
                  <a:lnTo>
                    <a:pt x="310" y="166"/>
                  </a:lnTo>
                  <a:lnTo>
                    <a:pt x="283" y="233"/>
                  </a:lnTo>
                  <a:close/>
                </a:path>
              </a:pathLst>
            </a:custGeom>
            <a:solidFill>
              <a:srgbClr val="A82926"/>
            </a:solidFill>
            <a:ln w="9525">
              <a:noFill/>
              <a:round/>
              <a:headEnd/>
              <a:tailEnd/>
            </a:ln>
          </p:spPr>
          <p:txBody>
            <a:bodyPr/>
            <a:lstStyle/>
            <a:p>
              <a:endParaRPr lang="en-US"/>
            </a:p>
          </p:txBody>
        </p:sp>
        <p:sp>
          <p:nvSpPr>
            <p:cNvPr id="25630" name="Freeform 142"/>
            <p:cNvSpPr>
              <a:spLocks/>
            </p:cNvSpPr>
            <p:nvPr userDrawn="1"/>
          </p:nvSpPr>
          <p:spPr bwMode="auto">
            <a:xfrm>
              <a:off x="2222" y="1613"/>
              <a:ext cx="87" cy="131"/>
            </a:xfrm>
            <a:custGeom>
              <a:avLst/>
              <a:gdLst>
                <a:gd name="T0" fmla="*/ 12 w 520"/>
                <a:gd name="T1" fmla="*/ 22 h 791"/>
                <a:gd name="T2" fmla="*/ 12 w 520"/>
                <a:gd name="T3" fmla="*/ 11 h 791"/>
                <a:gd name="T4" fmla="*/ 3 w 520"/>
                <a:gd name="T5" fmla="*/ 11 h 791"/>
                <a:gd name="T6" fmla="*/ 3 w 520"/>
                <a:gd name="T7" fmla="*/ 22 h 791"/>
                <a:gd name="T8" fmla="*/ 0 w 520"/>
                <a:gd name="T9" fmla="*/ 22 h 791"/>
                <a:gd name="T10" fmla="*/ 0 w 520"/>
                <a:gd name="T11" fmla="*/ 0 h 791"/>
                <a:gd name="T12" fmla="*/ 3 w 520"/>
                <a:gd name="T13" fmla="*/ 0 h 791"/>
                <a:gd name="T14" fmla="*/ 3 w 520"/>
                <a:gd name="T15" fmla="*/ 9 h 791"/>
                <a:gd name="T16" fmla="*/ 12 w 520"/>
                <a:gd name="T17" fmla="*/ 9 h 791"/>
                <a:gd name="T18" fmla="*/ 12 w 520"/>
                <a:gd name="T19" fmla="*/ 0 h 791"/>
                <a:gd name="T20" fmla="*/ 15 w 520"/>
                <a:gd name="T21" fmla="*/ 0 h 791"/>
                <a:gd name="T22" fmla="*/ 15 w 520"/>
                <a:gd name="T23" fmla="*/ 22 h 791"/>
                <a:gd name="T24" fmla="*/ 12 w 520"/>
                <a:gd name="T25" fmla="*/ 22 h 79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20" h="791">
                  <a:moveTo>
                    <a:pt x="425" y="791"/>
                  </a:moveTo>
                  <a:lnTo>
                    <a:pt x="425" y="408"/>
                  </a:lnTo>
                  <a:lnTo>
                    <a:pt x="92" y="408"/>
                  </a:lnTo>
                  <a:lnTo>
                    <a:pt x="92" y="791"/>
                  </a:lnTo>
                  <a:lnTo>
                    <a:pt x="0" y="791"/>
                  </a:lnTo>
                  <a:lnTo>
                    <a:pt x="0" y="0"/>
                  </a:lnTo>
                  <a:lnTo>
                    <a:pt x="92" y="0"/>
                  </a:lnTo>
                  <a:lnTo>
                    <a:pt x="92" y="332"/>
                  </a:lnTo>
                  <a:lnTo>
                    <a:pt x="425" y="332"/>
                  </a:lnTo>
                  <a:lnTo>
                    <a:pt x="425" y="0"/>
                  </a:lnTo>
                  <a:lnTo>
                    <a:pt x="520" y="0"/>
                  </a:lnTo>
                  <a:lnTo>
                    <a:pt x="520" y="791"/>
                  </a:lnTo>
                  <a:lnTo>
                    <a:pt x="425" y="791"/>
                  </a:lnTo>
                  <a:close/>
                </a:path>
              </a:pathLst>
            </a:custGeom>
            <a:solidFill>
              <a:srgbClr val="C56767"/>
            </a:solidFill>
            <a:ln w="9525">
              <a:noFill/>
              <a:round/>
              <a:headEnd/>
              <a:tailEnd/>
            </a:ln>
          </p:spPr>
          <p:txBody>
            <a:bodyPr/>
            <a:lstStyle/>
            <a:p>
              <a:endParaRPr lang="en-US"/>
            </a:p>
          </p:txBody>
        </p:sp>
        <p:sp>
          <p:nvSpPr>
            <p:cNvPr id="25631" name="Freeform 143"/>
            <p:cNvSpPr>
              <a:spLocks noEditPoints="1"/>
            </p:cNvSpPr>
            <p:nvPr userDrawn="1"/>
          </p:nvSpPr>
          <p:spPr bwMode="auto">
            <a:xfrm>
              <a:off x="2338" y="1646"/>
              <a:ext cx="77" cy="100"/>
            </a:xfrm>
            <a:custGeom>
              <a:avLst/>
              <a:gdLst>
                <a:gd name="T0" fmla="*/ 10 w 461"/>
                <a:gd name="T1" fmla="*/ 6 h 601"/>
                <a:gd name="T2" fmla="*/ 10 w 461"/>
                <a:gd name="T3" fmla="*/ 4 h 601"/>
                <a:gd name="T4" fmla="*/ 10 w 461"/>
                <a:gd name="T5" fmla="*/ 3 h 601"/>
                <a:gd name="T6" fmla="*/ 9 w 461"/>
                <a:gd name="T7" fmla="*/ 2 h 601"/>
                <a:gd name="T8" fmla="*/ 8 w 461"/>
                <a:gd name="T9" fmla="*/ 2 h 601"/>
                <a:gd name="T10" fmla="*/ 6 w 461"/>
                <a:gd name="T11" fmla="*/ 2 h 601"/>
                <a:gd name="T12" fmla="*/ 5 w 461"/>
                <a:gd name="T13" fmla="*/ 2 h 601"/>
                <a:gd name="T14" fmla="*/ 4 w 461"/>
                <a:gd name="T15" fmla="*/ 3 h 601"/>
                <a:gd name="T16" fmla="*/ 4 w 461"/>
                <a:gd name="T17" fmla="*/ 4 h 601"/>
                <a:gd name="T18" fmla="*/ 3 w 461"/>
                <a:gd name="T19" fmla="*/ 5 h 601"/>
                <a:gd name="T20" fmla="*/ 3 w 461"/>
                <a:gd name="T21" fmla="*/ 7 h 601"/>
                <a:gd name="T22" fmla="*/ 3 w 461"/>
                <a:gd name="T23" fmla="*/ 9 h 601"/>
                <a:gd name="T24" fmla="*/ 3 w 461"/>
                <a:gd name="T25" fmla="*/ 11 h 601"/>
                <a:gd name="T26" fmla="*/ 3 w 461"/>
                <a:gd name="T27" fmla="*/ 12 h 601"/>
                <a:gd name="T28" fmla="*/ 4 w 461"/>
                <a:gd name="T29" fmla="*/ 13 h 601"/>
                <a:gd name="T30" fmla="*/ 4 w 461"/>
                <a:gd name="T31" fmla="*/ 13 h 601"/>
                <a:gd name="T32" fmla="*/ 5 w 461"/>
                <a:gd name="T33" fmla="*/ 14 h 601"/>
                <a:gd name="T34" fmla="*/ 6 w 461"/>
                <a:gd name="T35" fmla="*/ 14 h 601"/>
                <a:gd name="T36" fmla="*/ 7 w 461"/>
                <a:gd name="T37" fmla="*/ 14 h 601"/>
                <a:gd name="T38" fmla="*/ 8 w 461"/>
                <a:gd name="T39" fmla="*/ 15 h 601"/>
                <a:gd name="T40" fmla="*/ 9 w 461"/>
                <a:gd name="T41" fmla="*/ 14 h 601"/>
                <a:gd name="T42" fmla="*/ 11 w 461"/>
                <a:gd name="T43" fmla="*/ 14 h 601"/>
                <a:gd name="T44" fmla="*/ 13 w 461"/>
                <a:gd name="T45" fmla="*/ 15 h 601"/>
                <a:gd name="T46" fmla="*/ 12 w 461"/>
                <a:gd name="T47" fmla="*/ 15 h 601"/>
                <a:gd name="T48" fmla="*/ 11 w 461"/>
                <a:gd name="T49" fmla="*/ 16 h 601"/>
                <a:gd name="T50" fmla="*/ 10 w 461"/>
                <a:gd name="T51" fmla="*/ 16 h 601"/>
                <a:gd name="T52" fmla="*/ 9 w 461"/>
                <a:gd name="T53" fmla="*/ 16 h 601"/>
                <a:gd name="T54" fmla="*/ 8 w 461"/>
                <a:gd name="T55" fmla="*/ 17 h 601"/>
                <a:gd name="T56" fmla="*/ 6 w 461"/>
                <a:gd name="T57" fmla="*/ 17 h 601"/>
                <a:gd name="T58" fmla="*/ 5 w 461"/>
                <a:gd name="T59" fmla="*/ 16 h 601"/>
                <a:gd name="T60" fmla="*/ 4 w 461"/>
                <a:gd name="T61" fmla="*/ 16 h 601"/>
                <a:gd name="T62" fmla="*/ 3 w 461"/>
                <a:gd name="T63" fmla="*/ 16 h 601"/>
                <a:gd name="T64" fmla="*/ 2 w 461"/>
                <a:gd name="T65" fmla="*/ 15 h 601"/>
                <a:gd name="T66" fmla="*/ 2 w 461"/>
                <a:gd name="T67" fmla="*/ 14 h 601"/>
                <a:gd name="T68" fmla="*/ 1 w 461"/>
                <a:gd name="T69" fmla="*/ 13 h 601"/>
                <a:gd name="T70" fmla="*/ 1 w 461"/>
                <a:gd name="T71" fmla="*/ 12 h 601"/>
                <a:gd name="T72" fmla="*/ 0 w 461"/>
                <a:gd name="T73" fmla="*/ 11 h 601"/>
                <a:gd name="T74" fmla="*/ 0 w 461"/>
                <a:gd name="T75" fmla="*/ 10 h 601"/>
                <a:gd name="T76" fmla="*/ 0 w 461"/>
                <a:gd name="T77" fmla="*/ 8 h 601"/>
                <a:gd name="T78" fmla="*/ 0 w 461"/>
                <a:gd name="T79" fmla="*/ 7 h 601"/>
                <a:gd name="T80" fmla="*/ 0 w 461"/>
                <a:gd name="T81" fmla="*/ 5 h 601"/>
                <a:gd name="T82" fmla="*/ 1 w 461"/>
                <a:gd name="T83" fmla="*/ 4 h 601"/>
                <a:gd name="T84" fmla="*/ 1 w 461"/>
                <a:gd name="T85" fmla="*/ 3 h 601"/>
                <a:gd name="T86" fmla="*/ 2 w 461"/>
                <a:gd name="T87" fmla="*/ 2 h 601"/>
                <a:gd name="T88" fmla="*/ 2 w 461"/>
                <a:gd name="T89" fmla="*/ 2 h 601"/>
                <a:gd name="T90" fmla="*/ 3 w 461"/>
                <a:gd name="T91" fmla="*/ 1 h 601"/>
                <a:gd name="T92" fmla="*/ 4 w 461"/>
                <a:gd name="T93" fmla="*/ 0 h 601"/>
                <a:gd name="T94" fmla="*/ 5 w 461"/>
                <a:gd name="T95" fmla="*/ 0 h 601"/>
                <a:gd name="T96" fmla="*/ 6 w 461"/>
                <a:gd name="T97" fmla="*/ 0 h 601"/>
                <a:gd name="T98" fmla="*/ 7 w 461"/>
                <a:gd name="T99" fmla="*/ 0 h 601"/>
                <a:gd name="T100" fmla="*/ 8 w 461"/>
                <a:gd name="T101" fmla="*/ 0 h 601"/>
                <a:gd name="T102" fmla="*/ 9 w 461"/>
                <a:gd name="T103" fmla="*/ 0 h 601"/>
                <a:gd name="T104" fmla="*/ 10 w 461"/>
                <a:gd name="T105" fmla="*/ 1 h 601"/>
                <a:gd name="T106" fmla="*/ 10 w 461"/>
                <a:gd name="T107" fmla="*/ 1 h 601"/>
                <a:gd name="T108" fmla="*/ 11 w 461"/>
                <a:gd name="T109" fmla="*/ 2 h 601"/>
                <a:gd name="T110" fmla="*/ 12 w 461"/>
                <a:gd name="T111" fmla="*/ 2 h 601"/>
                <a:gd name="T112" fmla="*/ 12 w 461"/>
                <a:gd name="T113" fmla="*/ 3 h 601"/>
                <a:gd name="T114" fmla="*/ 13 w 461"/>
                <a:gd name="T115" fmla="*/ 5 h 601"/>
                <a:gd name="T116" fmla="*/ 13 w 461"/>
                <a:gd name="T117" fmla="*/ 6 h 601"/>
                <a:gd name="T118" fmla="*/ 13 w 461"/>
                <a:gd name="T119" fmla="*/ 8 h 601"/>
                <a:gd name="T120" fmla="*/ 3 w 461"/>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1" h="601">
                  <a:moveTo>
                    <a:pt x="365" y="249"/>
                  </a:moveTo>
                  <a:lnTo>
                    <a:pt x="364" y="227"/>
                  </a:lnTo>
                  <a:lnTo>
                    <a:pt x="363" y="206"/>
                  </a:lnTo>
                  <a:lnTo>
                    <a:pt x="361" y="188"/>
                  </a:lnTo>
                  <a:lnTo>
                    <a:pt x="358" y="172"/>
                  </a:lnTo>
                  <a:lnTo>
                    <a:pt x="354" y="158"/>
                  </a:lnTo>
                  <a:lnTo>
                    <a:pt x="350" y="145"/>
                  </a:lnTo>
                  <a:lnTo>
                    <a:pt x="345" y="133"/>
                  </a:lnTo>
                  <a:lnTo>
                    <a:pt x="339" y="122"/>
                  </a:lnTo>
                  <a:lnTo>
                    <a:pt x="331" y="110"/>
                  </a:lnTo>
                  <a:lnTo>
                    <a:pt x="321" y="100"/>
                  </a:lnTo>
                  <a:lnTo>
                    <a:pt x="310" y="92"/>
                  </a:lnTo>
                  <a:lnTo>
                    <a:pt x="297" y="84"/>
                  </a:lnTo>
                  <a:lnTo>
                    <a:pt x="283" y="78"/>
                  </a:lnTo>
                  <a:lnTo>
                    <a:pt x="267" y="74"/>
                  </a:lnTo>
                  <a:lnTo>
                    <a:pt x="252" y="71"/>
                  </a:lnTo>
                  <a:lnTo>
                    <a:pt x="235" y="71"/>
                  </a:lnTo>
                  <a:lnTo>
                    <a:pt x="220" y="71"/>
                  </a:lnTo>
                  <a:lnTo>
                    <a:pt x="206" y="73"/>
                  </a:lnTo>
                  <a:lnTo>
                    <a:pt x="193" y="77"/>
                  </a:lnTo>
                  <a:lnTo>
                    <a:pt x="181" y="82"/>
                  </a:lnTo>
                  <a:lnTo>
                    <a:pt x="168" y="88"/>
                  </a:lnTo>
                  <a:lnTo>
                    <a:pt x="158" y="95"/>
                  </a:lnTo>
                  <a:lnTo>
                    <a:pt x="148" y="104"/>
                  </a:lnTo>
                  <a:lnTo>
                    <a:pt x="140" y="115"/>
                  </a:lnTo>
                  <a:lnTo>
                    <a:pt x="132" y="128"/>
                  </a:lnTo>
                  <a:lnTo>
                    <a:pt x="125" y="141"/>
                  </a:lnTo>
                  <a:lnTo>
                    <a:pt x="119" y="155"/>
                  </a:lnTo>
                  <a:lnTo>
                    <a:pt x="114" y="171"/>
                  </a:lnTo>
                  <a:lnTo>
                    <a:pt x="110" y="188"/>
                  </a:lnTo>
                  <a:lnTo>
                    <a:pt x="107" y="207"/>
                  </a:lnTo>
                  <a:lnTo>
                    <a:pt x="105" y="228"/>
                  </a:lnTo>
                  <a:lnTo>
                    <a:pt x="103" y="249"/>
                  </a:lnTo>
                  <a:lnTo>
                    <a:pt x="365" y="249"/>
                  </a:lnTo>
                  <a:close/>
                  <a:moveTo>
                    <a:pt x="103" y="317"/>
                  </a:moveTo>
                  <a:lnTo>
                    <a:pt x="103" y="331"/>
                  </a:lnTo>
                  <a:lnTo>
                    <a:pt x="104" y="351"/>
                  </a:lnTo>
                  <a:lnTo>
                    <a:pt x="105" y="369"/>
                  </a:lnTo>
                  <a:lnTo>
                    <a:pt x="107" y="386"/>
                  </a:lnTo>
                  <a:lnTo>
                    <a:pt x="109" y="402"/>
                  </a:lnTo>
                  <a:lnTo>
                    <a:pt x="112" y="417"/>
                  </a:lnTo>
                  <a:lnTo>
                    <a:pt x="117" y="431"/>
                  </a:lnTo>
                  <a:lnTo>
                    <a:pt x="123" y="445"/>
                  </a:lnTo>
                  <a:lnTo>
                    <a:pt x="130" y="457"/>
                  </a:lnTo>
                  <a:lnTo>
                    <a:pt x="136" y="465"/>
                  </a:lnTo>
                  <a:lnTo>
                    <a:pt x="142" y="474"/>
                  </a:lnTo>
                  <a:lnTo>
                    <a:pt x="149" y="481"/>
                  </a:lnTo>
                  <a:lnTo>
                    <a:pt x="157" y="488"/>
                  </a:lnTo>
                  <a:lnTo>
                    <a:pt x="165" y="495"/>
                  </a:lnTo>
                  <a:lnTo>
                    <a:pt x="173" y="500"/>
                  </a:lnTo>
                  <a:lnTo>
                    <a:pt x="182" y="505"/>
                  </a:lnTo>
                  <a:lnTo>
                    <a:pt x="192" y="510"/>
                  </a:lnTo>
                  <a:lnTo>
                    <a:pt x="201" y="514"/>
                  </a:lnTo>
                  <a:lnTo>
                    <a:pt x="210" y="517"/>
                  </a:lnTo>
                  <a:lnTo>
                    <a:pt x="220" y="520"/>
                  </a:lnTo>
                  <a:lnTo>
                    <a:pt x="230" y="522"/>
                  </a:lnTo>
                  <a:lnTo>
                    <a:pt x="240" y="524"/>
                  </a:lnTo>
                  <a:lnTo>
                    <a:pt x="251" y="525"/>
                  </a:lnTo>
                  <a:lnTo>
                    <a:pt x="261" y="526"/>
                  </a:lnTo>
                  <a:lnTo>
                    <a:pt x="272" y="526"/>
                  </a:lnTo>
                  <a:lnTo>
                    <a:pt x="293" y="525"/>
                  </a:lnTo>
                  <a:lnTo>
                    <a:pt x="312" y="523"/>
                  </a:lnTo>
                  <a:lnTo>
                    <a:pt x="330" y="519"/>
                  </a:lnTo>
                  <a:lnTo>
                    <a:pt x="348" y="513"/>
                  </a:lnTo>
                  <a:lnTo>
                    <a:pt x="365" y="505"/>
                  </a:lnTo>
                  <a:lnTo>
                    <a:pt x="382" y="496"/>
                  </a:lnTo>
                  <a:lnTo>
                    <a:pt x="398" y="485"/>
                  </a:lnTo>
                  <a:lnTo>
                    <a:pt x="413" y="473"/>
                  </a:lnTo>
                  <a:lnTo>
                    <a:pt x="447" y="530"/>
                  </a:lnTo>
                  <a:lnTo>
                    <a:pt x="438" y="538"/>
                  </a:lnTo>
                  <a:lnTo>
                    <a:pt x="428" y="547"/>
                  </a:lnTo>
                  <a:lnTo>
                    <a:pt x="417" y="554"/>
                  </a:lnTo>
                  <a:lnTo>
                    <a:pt x="407" y="561"/>
                  </a:lnTo>
                  <a:lnTo>
                    <a:pt x="396" y="567"/>
                  </a:lnTo>
                  <a:lnTo>
                    <a:pt x="384" y="573"/>
                  </a:lnTo>
                  <a:lnTo>
                    <a:pt x="371" y="578"/>
                  </a:lnTo>
                  <a:lnTo>
                    <a:pt x="359" y="583"/>
                  </a:lnTo>
                  <a:lnTo>
                    <a:pt x="347" y="587"/>
                  </a:lnTo>
                  <a:lnTo>
                    <a:pt x="334" y="591"/>
                  </a:lnTo>
                  <a:lnTo>
                    <a:pt x="321" y="594"/>
                  </a:lnTo>
                  <a:lnTo>
                    <a:pt x="308" y="597"/>
                  </a:lnTo>
                  <a:lnTo>
                    <a:pt x="295" y="599"/>
                  </a:lnTo>
                  <a:lnTo>
                    <a:pt x="282" y="600"/>
                  </a:lnTo>
                  <a:lnTo>
                    <a:pt x="267" y="601"/>
                  </a:lnTo>
                  <a:lnTo>
                    <a:pt x="254" y="601"/>
                  </a:lnTo>
                  <a:lnTo>
                    <a:pt x="239" y="601"/>
                  </a:lnTo>
                  <a:lnTo>
                    <a:pt x="225" y="600"/>
                  </a:lnTo>
                  <a:lnTo>
                    <a:pt x="211" y="599"/>
                  </a:lnTo>
                  <a:lnTo>
                    <a:pt x="198" y="596"/>
                  </a:lnTo>
                  <a:lnTo>
                    <a:pt x="185" y="594"/>
                  </a:lnTo>
                  <a:lnTo>
                    <a:pt x="171" y="590"/>
                  </a:lnTo>
                  <a:lnTo>
                    <a:pt x="159" y="586"/>
                  </a:lnTo>
                  <a:lnTo>
                    <a:pt x="147" y="581"/>
                  </a:lnTo>
                  <a:lnTo>
                    <a:pt x="136" y="576"/>
                  </a:lnTo>
                  <a:lnTo>
                    <a:pt x="125" y="570"/>
                  </a:lnTo>
                  <a:lnTo>
                    <a:pt x="114" y="563"/>
                  </a:lnTo>
                  <a:lnTo>
                    <a:pt x="104" y="556"/>
                  </a:lnTo>
                  <a:lnTo>
                    <a:pt x="94" y="548"/>
                  </a:lnTo>
                  <a:lnTo>
                    <a:pt x="85" y="540"/>
                  </a:lnTo>
                  <a:lnTo>
                    <a:pt x="75" y="530"/>
                  </a:lnTo>
                  <a:lnTo>
                    <a:pt x="66" y="520"/>
                  </a:lnTo>
                  <a:lnTo>
                    <a:pt x="58" y="510"/>
                  </a:lnTo>
                  <a:lnTo>
                    <a:pt x="51" y="499"/>
                  </a:lnTo>
                  <a:lnTo>
                    <a:pt x="44" y="488"/>
                  </a:lnTo>
                  <a:lnTo>
                    <a:pt x="37" y="476"/>
                  </a:lnTo>
                  <a:lnTo>
                    <a:pt x="31" y="464"/>
                  </a:lnTo>
                  <a:lnTo>
                    <a:pt x="26" y="451"/>
                  </a:lnTo>
                  <a:lnTo>
                    <a:pt x="21" y="438"/>
                  </a:lnTo>
                  <a:lnTo>
                    <a:pt x="16" y="423"/>
                  </a:lnTo>
                  <a:lnTo>
                    <a:pt x="12" y="409"/>
                  </a:lnTo>
                  <a:lnTo>
                    <a:pt x="9" y="395"/>
                  </a:lnTo>
                  <a:lnTo>
                    <a:pt x="6" y="380"/>
                  </a:lnTo>
                  <a:lnTo>
                    <a:pt x="4" y="364"/>
                  </a:lnTo>
                  <a:lnTo>
                    <a:pt x="2" y="348"/>
                  </a:lnTo>
                  <a:lnTo>
                    <a:pt x="1" y="332"/>
                  </a:lnTo>
                  <a:lnTo>
                    <a:pt x="0" y="314"/>
                  </a:lnTo>
                  <a:lnTo>
                    <a:pt x="0" y="296"/>
                  </a:lnTo>
                  <a:lnTo>
                    <a:pt x="0" y="279"/>
                  </a:lnTo>
                  <a:lnTo>
                    <a:pt x="1" y="262"/>
                  </a:lnTo>
                  <a:lnTo>
                    <a:pt x="2" y="245"/>
                  </a:lnTo>
                  <a:lnTo>
                    <a:pt x="4" y="230"/>
                  </a:lnTo>
                  <a:lnTo>
                    <a:pt x="6" y="214"/>
                  </a:lnTo>
                  <a:lnTo>
                    <a:pt x="9" y="200"/>
                  </a:lnTo>
                  <a:lnTo>
                    <a:pt x="12" y="186"/>
                  </a:lnTo>
                  <a:lnTo>
                    <a:pt x="16" y="174"/>
                  </a:lnTo>
                  <a:lnTo>
                    <a:pt x="20" y="161"/>
                  </a:lnTo>
                  <a:lnTo>
                    <a:pt x="25" y="149"/>
                  </a:lnTo>
                  <a:lnTo>
                    <a:pt x="30" y="137"/>
                  </a:lnTo>
                  <a:lnTo>
                    <a:pt x="37" y="126"/>
                  </a:lnTo>
                  <a:lnTo>
                    <a:pt x="44" y="113"/>
                  </a:lnTo>
                  <a:lnTo>
                    <a:pt x="51" y="102"/>
                  </a:lnTo>
                  <a:lnTo>
                    <a:pt x="59" y="91"/>
                  </a:lnTo>
                  <a:lnTo>
                    <a:pt x="68" y="80"/>
                  </a:lnTo>
                  <a:lnTo>
                    <a:pt x="78" y="70"/>
                  </a:lnTo>
                  <a:lnTo>
                    <a:pt x="86" y="61"/>
                  </a:lnTo>
                  <a:lnTo>
                    <a:pt x="96" y="53"/>
                  </a:lnTo>
                  <a:lnTo>
                    <a:pt x="105" y="45"/>
                  </a:lnTo>
                  <a:lnTo>
                    <a:pt x="115" y="38"/>
                  </a:lnTo>
                  <a:lnTo>
                    <a:pt x="124" y="32"/>
                  </a:lnTo>
                  <a:lnTo>
                    <a:pt x="135" y="26"/>
                  </a:lnTo>
                  <a:lnTo>
                    <a:pt x="145" y="21"/>
                  </a:lnTo>
                  <a:lnTo>
                    <a:pt x="156" y="16"/>
                  </a:lnTo>
                  <a:lnTo>
                    <a:pt x="167" y="12"/>
                  </a:lnTo>
                  <a:lnTo>
                    <a:pt x="178" y="8"/>
                  </a:lnTo>
                  <a:lnTo>
                    <a:pt x="191" y="5"/>
                  </a:lnTo>
                  <a:lnTo>
                    <a:pt x="203" y="3"/>
                  </a:lnTo>
                  <a:lnTo>
                    <a:pt x="215" y="1"/>
                  </a:lnTo>
                  <a:lnTo>
                    <a:pt x="227" y="0"/>
                  </a:lnTo>
                  <a:lnTo>
                    <a:pt x="240" y="0"/>
                  </a:lnTo>
                  <a:lnTo>
                    <a:pt x="252" y="0"/>
                  </a:lnTo>
                  <a:lnTo>
                    <a:pt x="263" y="1"/>
                  </a:lnTo>
                  <a:lnTo>
                    <a:pt x="274" y="2"/>
                  </a:lnTo>
                  <a:lnTo>
                    <a:pt x="286" y="4"/>
                  </a:lnTo>
                  <a:lnTo>
                    <a:pt x="297" y="6"/>
                  </a:lnTo>
                  <a:lnTo>
                    <a:pt x="307" y="9"/>
                  </a:lnTo>
                  <a:lnTo>
                    <a:pt x="317" y="13"/>
                  </a:lnTo>
                  <a:lnTo>
                    <a:pt x="327" y="16"/>
                  </a:lnTo>
                  <a:lnTo>
                    <a:pt x="336" y="20"/>
                  </a:lnTo>
                  <a:lnTo>
                    <a:pt x="346" y="25"/>
                  </a:lnTo>
                  <a:lnTo>
                    <a:pt x="354" y="30"/>
                  </a:lnTo>
                  <a:lnTo>
                    <a:pt x="363" y="36"/>
                  </a:lnTo>
                  <a:lnTo>
                    <a:pt x="372" y="42"/>
                  </a:lnTo>
                  <a:lnTo>
                    <a:pt x="380" y="48"/>
                  </a:lnTo>
                  <a:lnTo>
                    <a:pt x="388" y="55"/>
                  </a:lnTo>
                  <a:lnTo>
                    <a:pt x="396" y="63"/>
                  </a:lnTo>
                  <a:lnTo>
                    <a:pt x="405" y="72"/>
                  </a:lnTo>
                  <a:lnTo>
                    <a:pt x="413" y="82"/>
                  </a:lnTo>
                  <a:lnTo>
                    <a:pt x="420" y="92"/>
                  </a:lnTo>
                  <a:lnTo>
                    <a:pt x="427" y="102"/>
                  </a:lnTo>
                  <a:lnTo>
                    <a:pt x="433" y="113"/>
                  </a:lnTo>
                  <a:lnTo>
                    <a:pt x="438" y="126"/>
                  </a:lnTo>
                  <a:lnTo>
                    <a:pt x="443" y="138"/>
                  </a:lnTo>
                  <a:lnTo>
                    <a:pt x="447" y="151"/>
                  </a:lnTo>
                  <a:lnTo>
                    <a:pt x="450" y="166"/>
                  </a:lnTo>
                  <a:lnTo>
                    <a:pt x="453" y="181"/>
                  </a:lnTo>
                  <a:lnTo>
                    <a:pt x="456" y="198"/>
                  </a:lnTo>
                  <a:lnTo>
                    <a:pt x="458" y="215"/>
                  </a:lnTo>
                  <a:lnTo>
                    <a:pt x="459" y="235"/>
                  </a:lnTo>
                  <a:lnTo>
                    <a:pt x="460" y="256"/>
                  </a:lnTo>
                  <a:lnTo>
                    <a:pt x="461" y="279"/>
                  </a:lnTo>
                  <a:lnTo>
                    <a:pt x="461" y="304"/>
                  </a:lnTo>
                  <a:lnTo>
                    <a:pt x="461" y="317"/>
                  </a:lnTo>
                  <a:lnTo>
                    <a:pt x="103" y="317"/>
                  </a:lnTo>
                  <a:close/>
                </a:path>
              </a:pathLst>
            </a:custGeom>
            <a:solidFill>
              <a:srgbClr val="C56767"/>
            </a:solidFill>
            <a:ln w="9525">
              <a:noFill/>
              <a:round/>
              <a:headEnd/>
              <a:tailEnd/>
            </a:ln>
          </p:spPr>
          <p:txBody>
            <a:bodyPr/>
            <a:lstStyle/>
            <a:p>
              <a:endParaRPr lang="en-US"/>
            </a:p>
          </p:txBody>
        </p:sp>
        <p:sp>
          <p:nvSpPr>
            <p:cNvPr id="25632" name="Freeform 144"/>
            <p:cNvSpPr>
              <a:spLocks noEditPoints="1"/>
            </p:cNvSpPr>
            <p:nvPr userDrawn="1"/>
          </p:nvSpPr>
          <p:spPr bwMode="auto">
            <a:xfrm>
              <a:off x="2438" y="1608"/>
              <a:ext cx="23" cy="136"/>
            </a:xfrm>
            <a:custGeom>
              <a:avLst/>
              <a:gdLst>
                <a:gd name="T0" fmla="*/ 1 w 140"/>
                <a:gd name="T1" fmla="*/ 7 h 821"/>
                <a:gd name="T2" fmla="*/ 3 w 140"/>
                <a:gd name="T3" fmla="*/ 23 h 821"/>
                <a:gd name="T4" fmla="*/ 4 w 140"/>
                <a:gd name="T5" fmla="*/ 2 h 821"/>
                <a:gd name="T6" fmla="*/ 4 w 140"/>
                <a:gd name="T7" fmla="*/ 2 h 821"/>
                <a:gd name="T8" fmla="*/ 4 w 140"/>
                <a:gd name="T9" fmla="*/ 3 h 821"/>
                <a:gd name="T10" fmla="*/ 3 w 140"/>
                <a:gd name="T11" fmla="*/ 3 h 821"/>
                <a:gd name="T12" fmla="*/ 3 w 140"/>
                <a:gd name="T13" fmla="*/ 3 h 821"/>
                <a:gd name="T14" fmla="*/ 3 w 140"/>
                <a:gd name="T15" fmla="*/ 3 h 821"/>
                <a:gd name="T16" fmla="*/ 3 w 140"/>
                <a:gd name="T17" fmla="*/ 4 h 821"/>
                <a:gd name="T18" fmla="*/ 2 w 140"/>
                <a:gd name="T19" fmla="*/ 4 h 821"/>
                <a:gd name="T20" fmla="*/ 2 w 140"/>
                <a:gd name="T21" fmla="*/ 4 h 821"/>
                <a:gd name="T22" fmla="*/ 1 w 140"/>
                <a:gd name="T23" fmla="*/ 4 h 821"/>
                <a:gd name="T24" fmla="*/ 1 w 140"/>
                <a:gd name="T25" fmla="*/ 4 h 821"/>
                <a:gd name="T26" fmla="*/ 1 w 140"/>
                <a:gd name="T27" fmla="*/ 3 h 821"/>
                <a:gd name="T28" fmla="*/ 0 w 140"/>
                <a:gd name="T29" fmla="*/ 3 h 821"/>
                <a:gd name="T30" fmla="*/ 0 w 140"/>
                <a:gd name="T31" fmla="*/ 3 h 821"/>
                <a:gd name="T32" fmla="*/ 0 w 140"/>
                <a:gd name="T33" fmla="*/ 3 h 821"/>
                <a:gd name="T34" fmla="*/ 0 w 140"/>
                <a:gd name="T35" fmla="*/ 2 h 821"/>
                <a:gd name="T36" fmla="*/ 0 w 140"/>
                <a:gd name="T37" fmla="*/ 2 h 821"/>
                <a:gd name="T38" fmla="*/ 0 w 140"/>
                <a:gd name="T39" fmla="*/ 1 h 821"/>
                <a:gd name="T40" fmla="*/ 0 w 140"/>
                <a:gd name="T41" fmla="*/ 1 h 821"/>
                <a:gd name="T42" fmla="*/ 0 w 140"/>
                <a:gd name="T43" fmla="*/ 1 h 821"/>
                <a:gd name="T44" fmla="*/ 0 w 140"/>
                <a:gd name="T45" fmla="*/ 0 h 821"/>
                <a:gd name="T46" fmla="*/ 1 w 140"/>
                <a:gd name="T47" fmla="*/ 0 h 821"/>
                <a:gd name="T48" fmla="*/ 1 w 140"/>
                <a:gd name="T49" fmla="*/ 0 h 821"/>
                <a:gd name="T50" fmla="*/ 1 w 140"/>
                <a:gd name="T51" fmla="*/ 0 h 821"/>
                <a:gd name="T52" fmla="*/ 2 w 140"/>
                <a:gd name="T53" fmla="*/ 0 h 821"/>
                <a:gd name="T54" fmla="*/ 2 w 140"/>
                <a:gd name="T55" fmla="*/ 0 h 821"/>
                <a:gd name="T56" fmla="*/ 3 w 140"/>
                <a:gd name="T57" fmla="*/ 0 h 821"/>
                <a:gd name="T58" fmla="*/ 3 w 140"/>
                <a:gd name="T59" fmla="*/ 0 h 821"/>
                <a:gd name="T60" fmla="*/ 3 w 140"/>
                <a:gd name="T61" fmla="*/ 0 h 821"/>
                <a:gd name="T62" fmla="*/ 3 w 140"/>
                <a:gd name="T63" fmla="*/ 1 h 821"/>
                <a:gd name="T64" fmla="*/ 4 w 140"/>
                <a:gd name="T65" fmla="*/ 1 h 821"/>
                <a:gd name="T66" fmla="*/ 4 w 140"/>
                <a:gd name="T67" fmla="*/ 1 h 821"/>
                <a:gd name="T68" fmla="*/ 4 w 140"/>
                <a:gd name="T69" fmla="*/ 2 h 8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 h="821">
                  <a:moveTo>
                    <a:pt x="22" y="821"/>
                  </a:moveTo>
                  <a:lnTo>
                    <a:pt x="22" y="250"/>
                  </a:lnTo>
                  <a:lnTo>
                    <a:pt x="115" y="234"/>
                  </a:lnTo>
                  <a:lnTo>
                    <a:pt x="115" y="821"/>
                  </a:lnTo>
                  <a:lnTo>
                    <a:pt x="22" y="821"/>
                  </a:lnTo>
                  <a:close/>
                  <a:moveTo>
                    <a:pt x="140" y="70"/>
                  </a:moveTo>
                  <a:lnTo>
                    <a:pt x="140" y="77"/>
                  </a:lnTo>
                  <a:lnTo>
                    <a:pt x="139" y="84"/>
                  </a:lnTo>
                  <a:lnTo>
                    <a:pt x="137" y="91"/>
                  </a:lnTo>
                  <a:lnTo>
                    <a:pt x="135" y="97"/>
                  </a:lnTo>
                  <a:lnTo>
                    <a:pt x="132" y="103"/>
                  </a:lnTo>
                  <a:lnTo>
                    <a:pt x="129" y="109"/>
                  </a:lnTo>
                  <a:lnTo>
                    <a:pt x="125" y="115"/>
                  </a:lnTo>
                  <a:lnTo>
                    <a:pt x="120" y="120"/>
                  </a:lnTo>
                  <a:lnTo>
                    <a:pt x="115" y="124"/>
                  </a:lnTo>
                  <a:lnTo>
                    <a:pt x="110" y="128"/>
                  </a:lnTo>
                  <a:lnTo>
                    <a:pt x="104" y="132"/>
                  </a:lnTo>
                  <a:lnTo>
                    <a:pt x="98" y="135"/>
                  </a:lnTo>
                  <a:lnTo>
                    <a:pt x="91" y="138"/>
                  </a:lnTo>
                  <a:lnTo>
                    <a:pt x="84" y="139"/>
                  </a:lnTo>
                  <a:lnTo>
                    <a:pt x="77" y="140"/>
                  </a:lnTo>
                  <a:lnTo>
                    <a:pt x="70" y="141"/>
                  </a:lnTo>
                  <a:lnTo>
                    <a:pt x="62" y="140"/>
                  </a:lnTo>
                  <a:lnTo>
                    <a:pt x="55" y="139"/>
                  </a:lnTo>
                  <a:lnTo>
                    <a:pt x="49" y="138"/>
                  </a:lnTo>
                  <a:lnTo>
                    <a:pt x="42" y="135"/>
                  </a:lnTo>
                  <a:lnTo>
                    <a:pt x="36" y="132"/>
                  </a:lnTo>
                  <a:lnTo>
                    <a:pt x="31" y="128"/>
                  </a:lnTo>
                  <a:lnTo>
                    <a:pt x="25" y="124"/>
                  </a:lnTo>
                  <a:lnTo>
                    <a:pt x="20" y="120"/>
                  </a:lnTo>
                  <a:lnTo>
                    <a:pt x="15" y="115"/>
                  </a:lnTo>
                  <a:lnTo>
                    <a:pt x="11" y="109"/>
                  </a:lnTo>
                  <a:lnTo>
                    <a:pt x="8" y="104"/>
                  </a:lnTo>
                  <a:lnTo>
                    <a:pt x="5" y="98"/>
                  </a:lnTo>
                  <a:lnTo>
                    <a:pt x="3" y="91"/>
                  </a:lnTo>
                  <a:lnTo>
                    <a:pt x="1" y="85"/>
                  </a:lnTo>
                  <a:lnTo>
                    <a:pt x="0" y="78"/>
                  </a:lnTo>
                  <a:lnTo>
                    <a:pt x="0" y="71"/>
                  </a:lnTo>
                  <a:lnTo>
                    <a:pt x="0" y="64"/>
                  </a:lnTo>
                  <a:lnTo>
                    <a:pt x="1" y="57"/>
                  </a:lnTo>
                  <a:lnTo>
                    <a:pt x="3" y="50"/>
                  </a:lnTo>
                  <a:lnTo>
                    <a:pt x="5" y="44"/>
                  </a:lnTo>
                  <a:lnTo>
                    <a:pt x="8" y="38"/>
                  </a:lnTo>
                  <a:lnTo>
                    <a:pt x="11" y="31"/>
                  </a:lnTo>
                  <a:lnTo>
                    <a:pt x="15" y="25"/>
                  </a:lnTo>
                  <a:lnTo>
                    <a:pt x="20" y="20"/>
                  </a:lnTo>
                  <a:lnTo>
                    <a:pt x="25" y="15"/>
                  </a:lnTo>
                  <a:lnTo>
                    <a:pt x="31" y="11"/>
                  </a:lnTo>
                  <a:lnTo>
                    <a:pt x="36" y="8"/>
                  </a:lnTo>
                  <a:lnTo>
                    <a:pt x="42" y="5"/>
                  </a:lnTo>
                  <a:lnTo>
                    <a:pt x="49" y="2"/>
                  </a:lnTo>
                  <a:lnTo>
                    <a:pt x="55" y="1"/>
                  </a:lnTo>
                  <a:lnTo>
                    <a:pt x="62" y="0"/>
                  </a:lnTo>
                  <a:lnTo>
                    <a:pt x="70" y="0"/>
                  </a:lnTo>
                  <a:lnTo>
                    <a:pt x="77" y="0"/>
                  </a:lnTo>
                  <a:lnTo>
                    <a:pt x="84" y="1"/>
                  </a:lnTo>
                  <a:lnTo>
                    <a:pt x="91" y="2"/>
                  </a:lnTo>
                  <a:lnTo>
                    <a:pt x="98" y="5"/>
                  </a:lnTo>
                  <a:lnTo>
                    <a:pt x="104" y="7"/>
                  </a:lnTo>
                  <a:lnTo>
                    <a:pt x="110" y="11"/>
                  </a:lnTo>
                  <a:lnTo>
                    <a:pt x="115" y="15"/>
                  </a:lnTo>
                  <a:lnTo>
                    <a:pt x="120" y="19"/>
                  </a:lnTo>
                  <a:lnTo>
                    <a:pt x="125" y="25"/>
                  </a:lnTo>
                  <a:lnTo>
                    <a:pt x="129" y="30"/>
                  </a:lnTo>
                  <a:lnTo>
                    <a:pt x="132" y="37"/>
                  </a:lnTo>
                  <a:lnTo>
                    <a:pt x="135" y="43"/>
                  </a:lnTo>
                  <a:lnTo>
                    <a:pt x="137" y="49"/>
                  </a:lnTo>
                  <a:lnTo>
                    <a:pt x="139" y="56"/>
                  </a:lnTo>
                  <a:lnTo>
                    <a:pt x="140" y="63"/>
                  </a:lnTo>
                  <a:lnTo>
                    <a:pt x="140" y="70"/>
                  </a:lnTo>
                  <a:close/>
                </a:path>
              </a:pathLst>
            </a:custGeom>
            <a:solidFill>
              <a:srgbClr val="C56767"/>
            </a:solidFill>
            <a:ln w="9525">
              <a:noFill/>
              <a:round/>
              <a:headEnd/>
              <a:tailEnd/>
            </a:ln>
          </p:spPr>
          <p:txBody>
            <a:bodyPr/>
            <a:lstStyle/>
            <a:p>
              <a:endParaRPr lang="en-US"/>
            </a:p>
          </p:txBody>
        </p:sp>
        <p:sp>
          <p:nvSpPr>
            <p:cNvPr id="25633" name="Freeform 145"/>
            <p:cNvSpPr>
              <a:spLocks noEditPoints="1"/>
            </p:cNvSpPr>
            <p:nvPr userDrawn="1"/>
          </p:nvSpPr>
          <p:spPr bwMode="auto">
            <a:xfrm>
              <a:off x="2486" y="1604"/>
              <a:ext cx="82" cy="142"/>
            </a:xfrm>
            <a:custGeom>
              <a:avLst/>
              <a:gdLst>
                <a:gd name="T0" fmla="*/ 10 w 491"/>
                <a:gd name="T1" fmla="*/ 10 h 849"/>
                <a:gd name="T2" fmla="*/ 9 w 491"/>
                <a:gd name="T3" fmla="*/ 10 h 849"/>
                <a:gd name="T4" fmla="*/ 8 w 491"/>
                <a:gd name="T5" fmla="*/ 9 h 849"/>
                <a:gd name="T6" fmla="*/ 7 w 491"/>
                <a:gd name="T7" fmla="*/ 9 h 849"/>
                <a:gd name="T8" fmla="*/ 6 w 491"/>
                <a:gd name="T9" fmla="*/ 9 h 849"/>
                <a:gd name="T10" fmla="*/ 5 w 491"/>
                <a:gd name="T11" fmla="*/ 10 h 849"/>
                <a:gd name="T12" fmla="*/ 4 w 491"/>
                <a:gd name="T13" fmla="*/ 11 h 849"/>
                <a:gd name="T14" fmla="*/ 3 w 491"/>
                <a:gd name="T15" fmla="*/ 12 h 849"/>
                <a:gd name="T16" fmla="*/ 3 w 491"/>
                <a:gd name="T17" fmla="*/ 15 h 849"/>
                <a:gd name="T18" fmla="*/ 3 w 491"/>
                <a:gd name="T19" fmla="*/ 18 h 849"/>
                <a:gd name="T20" fmla="*/ 3 w 491"/>
                <a:gd name="T21" fmla="*/ 19 h 849"/>
                <a:gd name="T22" fmla="*/ 4 w 491"/>
                <a:gd name="T23" fmla="*/ 20 h 849"/>
                <a:gd name="T24" fmla="*/ 5 w 491"/>
                <a:gd name="T25" fmla="*/ 21 h 849"/>
                <a:gd name="T26" fmla="*/ 5 w 491"/>
                <a:gd name="T27" fmla="*/ 21 h 849"/>
                <a:gd name="T28" fmla="*/ 6 w 491"/>
                <a:gd name="T29" fmla="*/ 22 h 849"/>
                <a:gd name="T30" fmla="*/ 8 w 491"/>
                <a:gd name="T31" fmla="*/ 21 h 849"/>
                <a:gd name="T32" fmla="*/ 9 w 491"/>
                <a:gd name="T33" fmla="*/ 21 h 849"/>
                <a:gd name="T34" fmla="*/ 10 w 491"/>
                <a:gd name="T35" fmla="*/ 20 h 849"/>
                <a:gd name="T36" fmla="*/ 11 w 491"/>
                <a:gd name="T37" fmla="*/ 11 h 849"/>
                <a:gd name="T38" fmla="*/ 11 w 491"/>
                <a:gd name="T39" fmla="*/ 23 h 849"/>
                <a:gd name="T40" fmla="*/ 11 w 491"/>
                <a:gd name="T41" fmla="*/ 22 h 849"/>
                <a:gd name="T42" fmla="*/ 10 w 491"/>
                <a:gd name="T43" fmla="*/ 23 h 849"/>
                <a:gd name="T44" fmla="*/ 9 w 491"/>
                <a:gd name="T45" fmla="*/ 23 h 849"/>
                <a:gd name="T46" fmla="*/ 8 w 491"/>
                <a:gd name="T47" fmla="*/ 24 h 849"/>
                <a:gd name="T48" fmla="*/ 6 w 491"/>
                <a:gd name="T49" fmla="*/ 24 h 849"/>
                <a:gd name="T50" fmla="*/ 5 w 491"/>
                <a:gd name="T51" fmla="*/ 24 h 849"/>
                <a:gd name="T52" fmla="*/ 4 w 491"/>
                <a:gd name="T53" fmla="*/ 23 h 849"/>
                <a:gd name="T54" fmla="*/ 2 w 491"/>
                <a:gd name="T55" fmla="*/ 22 h 849"/>
                <a:gd name="T56" fmla="*/ 2 w 491"/>
                <a:gd name="T57" fmla="*/ 21 h 849"/>
                <a:gd name="T58" fmla="*/ 1 w 491"/>
                <a:gd name="T59" fmla="*/ 20 h 849"/>
                <a:gd name="T60" fmla="*/ 0 w 491"/>
                <a:gd name="T61" fmla="*/ 19 h 849"/>
                <a:gd name="T62" fmla="*/ 0 w 491"/>
                <a:gd name="T63" fmla="*/ 17 h 849"/>
                <a:gd name="T64" fmla="*/ 0 w 491"/>
                <a:gd name="T65" fmla="*/ 15 h 849"/>
                <a:gd name="T66" fmla="*/ 0 w 491"/>
                <a:gd name="T67" fmla="*/ 13 h 849"/>
                <a:gd name="T68" fmla="*/ 1 w 491"/>
                <a:gd name="T69" fmla="*/ 11 h 849"/>
                <a:gd name="T70" fmla="*/ 2 w 491"/>
                <a:gd name="T71" fmla="*/ 9 h 849"/>
                <a:gd name="T72" fmla="*/ 4 w 491"/>
                <a:gd name="T73" fmla="*/ 8 h 849"/>
                <a:gd name="T74" fmla="*/ 5 w 491"/>
                <a:gd name="T75" fmla="*/ 7 h 849"/>
                <a:gd name="T76" fmla="*/ 7 w 491"/>
                <a:gd name="T77" fmla="*/ 7 h 849"/>
                <a:gd name="T78" fmla="*/ 8 w 491"/>
                <a:gd name="T79" fmla="*/ 7 h 849"/>
                <a:gd name="T80" fmla="*/ 9 w 491"/>
                <a:gd name="T81" fmla="*/ 8 h 849"/>
                <a:gd name="T82" fmla="*/ 10 w 491"/>
                <a:gd name="T83" fmla="*/ 9 h 849"/>
                <a:gd name="T84" fmla="*/ 11 w 491"/>
                <a:gd name="T85" fmla="*/ 9 h 849"/>
                <a:gd name="T86" fmla="*/ 11 w 491"/>
                <a:gd name="T87" fmla="*/ 8 h 849"/>
                <a:gd name="T88" fmla="*/ 11 w 491"/>
                <a:gd name="T89" fmla="*/ 7 h 849"/>
                <a:gd name="T90" fmla="*/ 13 w 491"/>
                <a:gd name="T91" fmla="*/ 18 h 849"/>
                <a:gd name="T92" fmla="*/ 13 w 491"/>
                <a:gd name="T93" fmla="*/ 22 h 849"/>
                <a:gd name="T94" fmla="*/ 14 w 491"/>
                <a:gd name="T95" fmla="*/ 24 h 84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91" h="849">
                  <a:moveTo>
                    <a:pt x="383" y="391"/>
                  </a:moveTo>
                  <a:lnTo>
                    <a:pt x="377" y="384"/>
                  </a:lnTo>
                  <a:lnTo>
                    <a:pt x="371" y="377"/>
                  </a:lnTo>
                  <a:lnTo>
                    <a:pt x="365" y="371"/>
                  </a:lnTo>
                  <a:lnTo>
                    <a:pt x="358" y="364"/>
                  </a:lnTo>
                  <a:lnTo>
                    <a:pt x="352" y="359"/>
                  </a:lnTo>
                  <a:lnTo>
                    <a:pt x="344" y="354"/>
                  </a:lnTo>
                  <a:lnTo>
                    <a:pt x="337" y="349"/>
                  </a:lnTo>
                  <a:lnTo>
                    <a:pt x="329" y="345"/>
                  </a:lnTo>
                  <a:lnTo>
                    <a:pt x="320" y="342"/>
                  </a:lnTo>
                  <a:lnTo>
                    <a:pt x="310" y="339"/>
                  </a:lnTo>
                  <a:lnTo>
                    <a:pt x="301" y="336"/>
                  </a:lnTo>
                  <a:lnTo>
                    <a:pt x="290" y="334"/>
                  </a:lnTo>
                  <a:lnTo>
                    <a:pt x="280" y="333"/>
                  </a:lnTo>
                  <a:lnTo>
                    <a:pt x="268" y="331"/>
                  </a:lnTo>
                  <a:lnTo>
                    <a:pt x="256" y="331"/>
                  </a:lnTo>
                  <a:lnTo>
                    <a:pt x="244" y="331"/>
                  </a:lnTo>
                  <a:lnTo>
                    <a:pt x="227" y="331"/>
                  </a:lnTo>
                  <a:lnTo>
                    <a:pt x="210" y="334"/>
                  </a:lnTo>
                  <a:lnTo>
                    <a:pt x="203" y="336"/>
                  </a:lnTo>
                  <a:lnTo>
                    <a:pt x="195" y="339"/>
                  </a:lnTo>
                  <a:lnTo>
                    <a:pt x="188" y="342"/>
                  </a:lnTo>
                  <a:lnTo>
                    <a:pt x="182" y="345"/>
                  </a:lnTo>
                  <a:lnTo>
                    <a:pt x="175" y="349"/>
                  </a:lnTo>
                  <a:lnTo>
                    <a:pt x="169" y="354"/>
                  </a:lnTo>
                  <a:lnTo>
                    <a:pt x="163" y="359"/>
                  </a:lnTo>
                  <a:lnTo>
                    <a:pt x="157" y="364"/>
                  </a:lnTo>
                  <a:lnTo>
                    <a:pt x="146" y="377"/>
                  </a:lnTo>
                  <a:lnTo>
                    <a:pt x="137" y="391"/>
                  </a:lnTo>
                  <a:lnTo>
                    <a:pt x="127" y="408"/>
                  </a:lnTo>
                  <a:lnTo>
                    <a:pt x="119" y="424"/>
                  </a:lnTo>
                  <a:lnTo>
                    <a:pt x="113" y="442"/>
                  </a:lnTo>
                  <a:lnTo>
                    <a:pt x="107" y="459"/>
                  </a:lnTo>
                  <a:lnTo>
                    <a:pt x="104" y="480"/>
                  </a:lnTo>
                  <a:lnTo>
                    <a:pt x="101" y="502"/>
                  </a:lnTo>
                  <a:lnTo>
                    <a:pt x="100" y="527"/>
                  </a:lnTo>
                  <a:lnTo>
                    <a:pt x="99" y="556"/>
                  </a:lnTo>
                  <a:lnTo>
                    <a:pt x="100" y="581"/>
                  </a:lnTo>
                  <a:lnTo>
                    <a:pt x="100" y="604"/>
                  </a:lnTo>
                  <a:lnTo>
                    <a:pt x="102" y="625"/>
                  </a:lnTo>
                  <a:lnTo>
                    <a:pt x="104" y="644"/>
                  </a:lnTo>
                  <a:lnTo>
                    <a:pt x="107" y="661"/>
                  </a:lnTo>
                  <a:lnTo>
                    <a:pt x="112" y="677"/>
                  </a:lnTo>
                  <a:lnTo>
                    <a:pt x="117" y="693"/>
                  </a:lnTo>
                  <a:lnTo>
                    <a:pt x="123" y="706"/>
                  </a:lnTo>
                  <a:lnTo>
                    <a:pt x="128" y="715"/>
                  </a:lnTo>
                  <a:lnTo>
                    <a:pt x="133" y="723"/>
                  </a:lnTo>
                  <a:lnTo>
                    <a:pt x="139" y="730"/>
                  </a:lnTo>
                  <a:lnTo>
                    <a:pt x="144" y="737"/>
                  </a:lnTo>
                  <a:lnTo>
                    <a:pt x="150" y="743"/>
                  </a:lnTo>
                  <a:lnTo>
                    <a:pt x="157" y="748"/>
                  </a:lnTo>
                  <a:lnTo>
                    <a:pt x="163" y="753"/>
                  </a:lnTo>
                  <a:lnTo>
                    <a:pt x="170" y="757"/>
                  </a:lnTo>
                  <a:lnTo>
                    <a:pt x="177" y="761"/>
                  </a:lnTo>
                  <a:lnTo>
                    <a:pt x="184" y="764"/>
                  </a:lnTo>
                  <a:lnTo>
                    <a:pt x="192" y="767"/>
                  </a:lnTo>
                  <a:lnTo>
                    <a:pt x="200" y="769"/>
                  </a:lnTo>
                  <a:lnTo>
                    <a:pt x="209" y="770"/>
                  </a:lnTo>
                  <a:lnTo>
                    <a:pt x="219" y="772"/>
                  </a:lnTo>
                  <a:lnTo>
                    <a:pt x="228" y="772"/>
                  </a:lnTo>
                  <a:lnTo>
                    <a:pt x="238" y="773"/>
                  </a:lnTo>
                  <a:lnTo>
                    <a:pt x="255" y="772"/>
                  </a:lnTo>
                  <a:lnTo>
                    <a:pt x="270" y="770"/>
                  </a:lnTo>
                  <a:lnTo>
                    <a:pt x="284" y="768"/>
                  </a:lnTo>
                  <a:lnTo>
                    <a:pt x="297" y="764"/>
                  </a:lnTo>
                  <a:lnTo>
                    <a:pt x="309" y="759"/>
                  </a:lnTo>
                  <a:lnTo>
                    <a:pt x="322" y="753"/>
                  </a:lnTo>
                  <a:lnTo>
                    <a:pt x="335" y="745"/>
                  </a:lnTo>
                  <a:lnTo>
                    <a:pt x="349" y="736"/>
                  </a:lnTo>
                  <a:lnTo>
                    <a:pt x="357" y="730"/>
                  </a:lnTo>
                  <a:lnTo>
                    <a:pt x="364" y="723"/>
                  </a:lnTo>
                  <a:lnTo>
                    <a:pt x="370" y="716"/>
                  </a:lnTo>
                  <a:lnTo>
                    <a:pt x="375" y="709"/>
                  </a:lnTo>
                  <a:lnTo>
                    <a:pt x="381" y="699"/>
                  </a:lnTo>
                  <a:lnTo>
                    <a:pt x="383" y="695"/>
                  </a:lnTo>
                  <a:lnTo>
                    <a:pt x="383" y="391"/>
                  </a:lnTo>
                  <a:close/>
                  <a:moveTo>
                    <a:pt x="399" y="841"/>
                  </a:moveTo>
                  <a:lnTo>
                    <a:pt x="397" y="836"/>
                  </a:lnTo>
                  <a:lnTo>
                    <a:pt x="393" y="823"/>
                  </a:lnTo>
                  <a:lnTo>
                    <a:pt x="391" y="814"/>
                  </a:lnTo>
                  <a:lnTo>
                    <a:pt x="389" y="804"/>
                  </a:lnTo>
                  <a:lnTo>
                    <a:pt x="387" y="794"/>
                  </a:lnTo>
                  <a:lnTo>
                    <a:pt x="386" y="782"/>
                  </a:lnTo>
                  <a:lnTo>
                    <a:pt x="378" y="790"/>
                  </a:lnTo>
                  <a:lnTo>
                    <a:pt x="371" y="799"/>
                  </a:lnTo>
                  <a:lnTo>
                    <a:pt x="363" y="806"/>
                  </a:lnTo>
                  <a:lnTo>
                    <a:pt x="354" y="813"/>
                  </a:lnTo>
                  <a:lnTo>
                    <a:pt x="346" y="819"/>
                  </a:lnTo>
                  <a:lnTo>
                    <a:pt x="338" y="824"/>
                  </a:lnTo>
                  <a:lnTo>
                    <a:pt x="329" y="829"/>
                  </a:lnTo>
                  <a:lnTo>
                    <a:pt x="321" y="833"/>
                  </a:lnTo>
                  <a:lnTo>
                    <a:pt x="311" y="837"/>
                  </a:lnTo>
                  <a:lnTo>
                    <a:pt x="301" y="840"/>
                  </a:lnTo>
                  <a:lnTo>
                    <a:pt x="291" y="843"/>
                  </a:lnTo>
                  <a:lnTo>
                    <a:pt x="281" y="845"/>
                  </a:lnTo>
                  <a:lnTo>
                    <a:pt x="270" y="847"/>
                  </a:lnTo>
                  <a:lnTo>
                    <a:pt x="259" y="848"/>
                  </a:lnTo>
                  <a:lnTo>
                    <a:pt x="247" y="849"/>
                  </a:lnTo>
                  <a:lnTo>
                    <a:pt x="235" y="849"/>
                  </a:lnTo>
                  <a:lnTo>
                    <a:pt x="221" y="849"/>
                  </a:lnTo>
                  <a:lnTo>
                    <a:pt x="207" y="848"/>
                  </a:lnTo>
                  <a:lnTo>
                    <a:pt x="194" y="846"/>
                  </a:lnTo>
                  <a:lnTo>
                    <a:pt x="182" y="844"/>
                  </a:lnTo>
                  <a:lnTo>
                    <a:pt x="169" y="842"/>
                  </a:lnTo>
                  <a:lnTo>
                    <a:pt x="158" y="838"/>
                  </a:lnTo>
                  <a:lnTo>
                    <a:pt x="146" y="834"/>
                  </a:lnTo>
                  <a:lnTo>
                    <a:pt x="136" y="830"/>
                  </a:lnTo>
                  <a:lnTo>
                    <a:pt x="125" y="825"/>
                  </a:lnTo>
                  <a:lnTo>
                    <a:pt x="115" y="819"/>
                  </a:lnTo>
                  <a:lnTo>
                    <a:pt x="104" y="813"/>
                  </a:lnTo>
                  <a:lnTo>
                    <a:pt x="95" y="806"/>
                  </a:lnTo>
                  <a:lnTo>
                    <a:pt x="86" y="799"/>
                  </a:lnTo>
                  <a:lnTo>
                    <a:pt x="78" y="790"/>
                  </a:lnTo>
                  <a:lnTo>
                    <a:pt x="69" y="782"/>
                  </a:lnTo>
                  <a:lnTo>
                    <a:pt x="62" y="773"/>
                  </a:lnTo>
                  <a:lnTo>
                    <a:pt x="54" y="763"/>
                  </a:lnTo>
                  <a:lnTo>
                    <a:pt x="47" y="753"/>
                  </a:lnTo>
                  <a:lnTo>
                    <a:pt x="41" y="742"/>
                  </a:lnTo>
                  <a:lnTo>
                    <a:pt x="35" y="731"/>
                  </a:lnTo>
                  <a:lnTo>
                    <a:pt x="30" y="720"/>
                  </a:lnTo>
                  <a:lnTo>
                    <a:pt x="25" y="707"/>
                  </a:lnTo>
                  <a:lnTo>
                    <a:pt x="20" y="695"/>
                  </a:lnTo>
                  <a:lnTo>
                    <a:pt x="16" y="681"/>
                  </a:lnTo>
                  <a:lnTo>
                    <a:pt x="13" y="667"/>
                  </a:lnTo>
                  <a:lnTo>
                    <a:pt x="10" y="653"/>
                  </a:lnTo>
                  <a:lnTo>
                    <a:pt x="6" y="639"/>
                  </a:lnTo>
                  <a:lnTo>
                    <a:pt x="4" y="624"/>
                  </a:lnTo>
                  <a:lnTo>
                    <a:pt x="2" y="609"/>
                  </a:lnTo>
                  <a:lnTo>
                    <a:pt x="1" y="593"/>
                  </a:lnTo>
                  <a:lnTo>
                    <a:pt x="0" y="575"/>
                  </a:lnTo>
                  <a:lnTo>
                    <a:pt x="0" y="558"/>
                  </a:lnTo>
                  <a:lnTo>
                    <a:pt x="1" y="536"/>
                  </a:lnTo>
                  <a:lnTo>
                    <a:pt x="2" y="514"/>
                  </a:lnTo>
                  <a:lnTo>
                    <a:pt x="4" y="494"/>
                  </a:lnTo>
                  <a:lnTo>
                    <a:pt x="9" y="472"/>
                  </a:lnTo>
                  <a:lnTo>
                    <a:pt x="13" y="453"/>
                  </a:lnTo>
                  <a:lnTo>
                    <a:pt x="18" y="435"/>
                  </a:lnTo>
                  <a:lnTo>
                    <a:pt x="24" y="417"/>
                  </a:lnTo>
                  <a:lnTo>
                    <a:pt x="31" y="400"/>
                  </a:lnTo>
                  <a:lnTo>
                    <a:pt x="38" y="384"/>
                  </a:lnTo>
                  <a:lnTo>
                    <a:pt x="47" y="368"/>
                  </a:lnTo>
                  <a:lnTo>
                    <a:pt x="57" y="353"/>
                  </a:lnTo>
                  <a:lnTo>
                    <a:pt x="67" y="340"/>
                  </a:lnTo>
                  <a:lnTo>
                    <a:pt x="79" y="327"/>
                  </a:lnTo>
                  <a:lnTo>
                    <a:pt x="91" y="315"/>
                  </a:lnTo>
                  <a:lnTo>
                    <a:pt x="104" y="303"/>
                  </a:lnTo>
                  <a:lnTo>
                    <a:pt x="120" y="293"/>
                  </a:lnTo>
                  <a:lnTo>
                    <a:pt x="133" y="284"/>
                  </a:lnTo>
                  <a:lnTo>
                    <a:pt x="147" y="276"/>
                  </a:lnTo>
                  <a:lnTo>
                    <a:pt x="160" y="270"/>
                  </a:lnTo>
                  <a:lnTo>
                    <a:pt x="173" y="265"/>
                  </a:lnTo>
                  <a:lnTo>
                    <a:pt x="186" y="261"/>
                  </a:lnTo>
                  <a:lnTo>
                    <a:pt x="200" y="259"/>
                  </a:lnTo>
                  <a:lnTo>
                    <a:pt x="215" y="257"/>
                  </a:lnTo>
                  <a:lnTo>
                    <a:pt x="230" y="257"/>
                  </a:lnTo>
                  <a:lnTo>
                    <a:pt x="242" y="257"/>
                  </a:lnTo>
                  <a:lnTo>
                    <a:pt x="254" y="258"/>
                  </a:lnTo>
                  <a:lnTo>
                    <a:pt x="265" y="259"/>
                  </a:lnTo>
                  <a:lnTo>
                    <a:pt x="276" y="261"/>
                  </a:lnTo>
                  <a:lnTo>
                    <a:pt x="287" y="265"/>
                  </a:lnTo>
                  <a:lnTo>
                    <a:pt x="298" y="268"/>
                  </a:lnTo>
                  <a:lnTo>
                    <a:pt x="308" y="272"/>
                  </a:lnTo>
                  <a:lnTo>
                    <a:pt x="319" y="276"/>
                  </a:lnTo>
                  <a:lnTo>
                    <a:pt x="329" y="281"/>
                  </a:lnTo>
                  <a:lnTo>
                    <a:pt x="338" y="287"/>
                  </a:lnTo>
                  <a:lnTo>
                    <a:pt x="347" y="293"/>
                  </a:lnTo>
                  <a:lnTo>
                    <a:pt x="355" y="299"/>
                  </a:lnTo>
                  <a:lnTo>
                    <a:pt x="364" y="306"/>
                  </a:lnTo>
                  <a:lnTo>
                    <a:pt x="371" y="313"/>
                  </a:lnTo>
                  <a:lnTo>
                    <a:pt x="378" y="321"/>
                  </a:lnTo>
                  <a:lnTo>
                    <a:pt x="385" y="329"/>
                  </a:lnTo>
                  <a:lnTo>
                    <a:pt x="385" y="325"/>
                  </a:lnTo>
                  <a:lnTo>
                    <a:pt x="385" y="316"/>
                  </a:lnTo>
                  <a:lnTo>
                    <a:pt x="385" y="309"/>
                  </a:lnTo>
                  <a:lnTo>
                    <a:pt x="385" y="302"/>
                  </a:lnTo>
                  <a:lnTo>
                    <a:pt x="385" y="293"/>
                  </a:lnTo>
                  <a:lnTo>
                    <a:pt x="385" y="283"/>
                  </a:lnTo>
                  <a:lnTo>
                    <a:pt x="384" y="272"/>
                  </a:lnTo>
                  <a:lnTo>
                    <a:pt x="384" y="261"/>
                  </a:lnTo>
                  <a:lnTo>
                    <a:pt x="384" y="250"/>
                  </a:lnTo>
                  <a:lnTo>
                    <a:pt x="384" y="241"/>
                  </a:lnTo>
                  <a:lnTo>
                    <a:pt x="384" y="0"/>
                  </a:lnTo>
                  <a:lnTo>
                    <a:pt x="474" y="15"/>
                  </a:lnTo>
                  <a:lnTo>
                    <a:pt x="474" y="655"/>
                  </a:lnTo>
                  <a:lnTo>
                    <a:pt x="474" y="691"/>
                  </a:lnTo>
                  <a:lnTo>
                    <a:pt x="475" y="722"/>
                  </a:lnTo>
                  <a:lnTo>
                    <a:pt x="476" y="749"/>
                  </a:lnTo>
                  <a:lnTo>
                    <a:pt x="478" y="773"/>
                  </a:lnTo>
                  <a:lnTo>
                    <a:pt x="480" y="794"/>
                  </a:lnTo>
                  <a:lnTo>
                    <a:pt x="483" y="811"/>
                  </a:lnTo>
                  <a:lnTo>
                    <a:pt x="487" y="827"/>
                  </a:lnTo>
                  <a:lnTo>
                    <a:pt x="491" y="841"/>
                  </a:lnTo>
                  <a:lnTo>
                    <a:pt x="399" y="841"/>
                  </a:lnTo>
                  <a:close/>
                </a:path>
              </a:pathLst>
            </a:custGeom>
            <a:solidFill>
              <a:srgbClr val="C56767"/>
            </a:solidFill>
            <a:ln w="9525">
              <a:noFill/>
              <a:round/>
              <a:headEnd/>
              <a:tailEnd/>
            </a:ln>
          </p:spPr>
          <p:txBody>
            <a:bodyPr/>
            <a:lstStyle/>
            <a:p>
              <a:endParaRPr lang="en-US"/>
            </a:p>
          </p:txBody>
        </p:sp>
        <p:sp>
          <p:nvSpPr>
            <p:cNvPr id="25634" name="Freeform 146"/>
            <p:cNvSpPr>
              <a:spLocks noEditPoints="1"/>
            </p:cNvSpPr>
            <p:nvPr userDrawn="1"/>
          </p:nvSpPr>
          <p:spPr bwMode="auto">
            <a:xfrm>
              <a:off x="2594" y="1646"/>
              <a:ext cx="77" cy="100"/>
            </a:xfrm>
            <a:custGeom>
              <a:avLst/>
              <a:gdLst>
                <a:gd name="T0" fmla="*/ 10 w 461"/>
                <a:gd name="T1" fmla="*/ 6 h 601"/>
                <a:gd name="T2" fmla="*/ 10 w 461"/>
                <a:gd name="T3" fmla="*/ 4 h 601"/>
                <a:gd name="T4" fmla="*/ 10 w 461"/>
                <a:gd name="T5" fmla="*/ 3 h 601"/>
                <a:gd name="T6" fmla="*/ 9 w 461"/>
                <a:gd name="T7" fmla="*/ 2 h 601"/>
                <a:gd name="T8" fmla="*/ 8 w 461"/>
                <a:gd name="T9" fmla="*/ 2 h 601"/>
                <a:gd name="T10" fmla="*/ 6 w 461"/>
                <a:gd name="T11" fmla="*/ 2 h 601"/>
                <a:gd name="T12" fmla="*/ 5 w 461"/>
                <a:gd name="T13" fmla="*/ 2 h 601"/>
                <a:gd name="T14" fmla="*/ 4 w 461"/>
                <a:gd name="T15" fmla="*/ 3 h 601"/>
                <a:gd name="T16" fmla="*/ 4 w 461"/>
                <a:gd name="T17" fmla="*/ 4 h 601"/>
                <a:gd name="T18" fmla="*/ 3 w 461"/>
                <a:gd name="T19" fmla="*/ 5 h 601"/>
                <a:gd name="T20" fmla="*/ 3 w 461"/>
                <a:gd name="T21" fmla="*/ 7 h 601"/>
                <a:gd name="T22" fmla="*/ 3 w 461"/>
                <a:gd name="T23" fmla="*/ 9 h 601"/>
                <a:gd name="T24" fmla="*/ 3 w 461"/>
                <a:gd name="T25" fmla="*/ 11 h 601"/>
                <a:gd name="T26" fmla="*/ 3 w 461"/>
                <a:gd name="T27" fmla="*/ 12 h 601"/>
                <a:gd name="T28" fmla="*/ 4 w 461"/>
                <a:gd name="T29" fmla="*/ 13 h 601"/>
                <a:gd name="T30" fmla="*/ 4 w 461"/>
                <a:gd name="T31" fmla="*/ 13 h 601"/>
                <a:gd name="T32" fmla="*/ 5 w 461"/>
                <a:gd name="T33" fmla="*/ 14 h 601"/>
                <a:gd name="T34" fmla="*/ 6 w 461"/>
                <a:gd name="T35" fmla="*/ 14 h 601"/>
                <a:gd name="T36" fmla="*/ 7 w 461"/>
                <a:gd name="T37" fmla="*/ 14 h 601"/>
                <a:gd name="T38" fmla="*/ 8 w 461"/>
                <a:gd name="T39" fmla="*/ 15 h 601"/>
                <a:gd name="T40" fmla="*/ 9 w 461"/>
                <a:gd name="T41" fmla="*/ 14 h 601"/>
                <a:gd name="T42" fmla="*/ 11 w 461"/>
                <a:gd name="T43" fmla="*/ 14 h 601"/>
                <a:gd name="T44" fmla="*/ 13 w 461"/>
                <a:gd name="T45" fmla="*/ 15 h 601"/>
                <a:gd name="T46" fmla="*/ 12 w 461"/>
                <a:gd name="T47" fmla="*/ 15 h 601"/>
                <a:gd name="T48" fmla="*/ 11 w 461"/>
                <a:gd name="T49" fmla="*/ 16 h 601"/>
                <a:gd name="T50" fmla="*/ 10 w 461"/>
                <a:gd name="T51" fmla="*/ 16 h 601"/>
                <a:gd name="T52" fmla="*/ 9 w 461"/>
                <a:gd name="T53" fmla="*/ 16 h 601"/>
                <a:gd name="T54" fmla="*/ 8 w 461"/>
                <a:gd name="T55" fmla="*/ 17 h 601"/>
                <a:gd name="T56" fmla="*/ 6 w 461"/>
                <a:gd name="T57" fmla="*/ 17 h 601"/>
                <a:gd name="T58" fmla="*/ 5 w 461"/>
                <a:gd name="T59" fmla="*/ 16 h 601"/>
                <a:gd name="T60" fmla="*/ 4 w 461"/>
                <a:gd name="T61" fmla="*/ 16 h 601"/>
                <a:gd name="T62" fmla="*/ 3 w 461"/>
                <a:gd name="T63" fmla="*/ 16 h 601"/>
                <a:gd name="T64" fmla="*/ 2 w 461"/>
                <a:gd name="T65" fmla="*/ 15 h 601"/>
                <a:gd name="T66" fmla="*/ 2 w 461"/>
                <a:gd name="T67" fmla="*/ 14 h 601"/>
                <a:gd name="T68" fmla="*/ 1 w 461"/>
                <a:gd name="T69" fmla="*/ 13 h 601"/>
                <a:gd name="T70" fmla="*/ 1 w 461"/>
                <a:gd name="T71" fmla="*/ 12 h 601"/>
                <a:gd name="T72" fmla="*/ 0 w 461"/>
                <a:gd name="T73" fmla="*/ 11 h 601"/>
                <a:gd name="T74" fmla="*/ 0 w 461"/>
                <a:gd name="T75" fmla="*/ 10 h 601"/>
                <a:gd name="T76" fmla="*/ 0 w 461"/>
                <a:gd name="T77" fmla="*/ 8 h 601"/>
                <a:gd name="T78" fmla="*/ 0 w 461"/>
                <a:gd name="T79" fmla="*/ 7 h 601"/>
                <a:gd name="T80" fmla="*/ 0 w 461"/>
                <a:gd name="T81" fmla="*/ 5 h 601"/>
                <a:gd name="T82" fmla="*/ 1 w 461"/>
                <a:gd name="T83" fmla="*/ 4 h 601"/>
                <a:gd name="T84" fmla="*/ 1 w 461"/>
                <a:gd name="T85" fmla="*/ 3 h 601"/>
                <a:gd name="T86" fmla="*/ 2 w 461"/>
                <a:gd name="T87" fmla="*/ 2 h 601"/>
                <a:gd name="T88" fmla="*/ 3 w 461"/>
                <a:gd name="T89" fmla="*/ 2 h 601"/>
                <a:gd name="T90" fmla="*/ 3 w 461"/>
                <a:gd name="T91" fmla="*/ 1 h 601"/>
                <a:gd name="T92" fmla="*/ 4 w 461"/>
                <a:gd name="T93" fmla="*/ 0 h 601"/>
                <a:gd name="T94" fmla="*/ 5 w 461"/>
                <a:gd name="T95" fmla="*/ 0 h 601"/>
                <a:gd name="T96" fmla="*/ 6 w 461"/>
                <a:gd name="T97" fmla="*/ 0 h 601"/>
                <a:gd name="T98" fmla="*/ 7 w 461"/>
                <a:gd name="T99" fmla="*/ 0 h 601"/>
                <a:gd name="T100" fmla="*/ 8 w 461"/>
                <a:gd name="T101" fmla="*/ 0 h 601"/>
                <a:gd name="T102" fmla="*/ 9 w 461"/>
                <a:gd name="T103" fmla="*/ 0 h 601"/>
                <a:gd name="T104" fmla="*/ 10 w 461"/>
                <a:gd name="T105" fmla="*/ 1 h 601"/>
                <a:gd name="T106" fmla="*/ 10 w 461"/>
                <a:gd name="T107" fmla="*/ 1 h 601"/>
                <a:gd name="T108" fmla="*/ 11 w 461"/>
                <a:gd name="T109" fmla="*/ 2 h 601"/>
                <a:gd name="T110" fmla="*/ 12 w 461"/>
                <a:gd name="T111" fmla="*/ 2 h 601"/>
                <a:gd name="T112" fmla="*/ 12 w 461"/>
                <a:gd name="T113" fmla="*/ 3 h 601"/>
                <a:gd name="T114" fmla="*/ 13 w 461"/>
                <a:gd name="T115" fmla="*/ 5 h 601"/>
                <a:gd name="T116" fmla="*/ 13 w 461"/>
                <a:gd name="T117" fmla="*/ 6 h 601"/>
                <a:gd name="T118" fmla="*/ 13 w 461"/>
                <a:gd name="T119" fmla="*/ 8 h 601"/>
                <a:gd name="T120" fmla="*/ 3 w 461"/>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1" h="601">
                  <a:moveTo>
                    <a:pt x="366" y="249"/>
                  </a:moveTo>
                  <a:lnTo>
                    <a:pt x="365" y="227"/>
                  </a:lnTo>
                  <a:lnTo>
                    <a:pt x="363" y="206"/>
                  </a:lnTo>
                  <a:lnTo>
                    <a:pt x="361" y="188"/>
                  </a:lnTo>
                  <a:lnTo>
                    <a:pt x="358" y="172"/>
                  </a:lnTo>
                  <a:lnTo>
                    <a:pt x="355" y="158"/>
                  </a:lnTo>
                  <a:lnTo>
                    <a:pt x="350" y="145"/>
                  </a:lnTo>
                  <a:lnTo>
                    <a:pt x="345" y="133"/>
                  </a:lnTo>
                  <a:lnTo>
                    <a:pt x="340" y="122"/>
                  </a:lnTo>
                  <a:lnTo>
                    <a:pt x="331" y="110"/>
                  </a:lnTo>
                  <a:lnTo>
                    <a:pt x="322" y="100"/>
                  </a:lnTo>
                  <a:lnTo>
                    <a:pt x="310" y="92"/>
                  </a:lnTo>
                  <a:lnTo>
                    <a:pt x="297" y="84"/>
                  </a:lnTo>
                  <a:lnTo>
                    <a:pt x="283" y="78"/>
                  </a:lnTo>
                  <a:lnTo>
                    <a:pt x="267" y="74"/>
                  </a:lnTo>
                  <a:lnTo>
                    <a:pt x="252" y="71"/>
                  </a:lnTo>
                  <a:lnTo>
                    <a:pt x="236" y="71"/>
                  </a:lnTo>
                  <a:lnTo>
                    <a:pt x="221" y="71"/>
                  </a:lnTo>
                  <a:lnTo>
                    <a:pt x="207" y="73"/>
                  </a:lnTo>
                  <a:lnTo>
                    <a:pt x="193" y="77"/>
                  </a:lnTo>
                  <a:lnTo>
                    <a:pt x="181" y="82"/>
                  </a:lnTo>
                  <a:lnTo>
                    <a:pt x="169" y="88"/>
                  </a:lnTo>
                  <a:lnTo>
                    <a:pt x="158" y="95"/>
                  </a:lnTo>
                  <a:lnTo>
                    <a:pt x="149" y="104"/>
                  </a:lnTo>
                  <a:lnTo>
                    <a:pt x="140" y="115"/>
                  </a:lnTo>
                  <a:lnTo>
                    <a:pt x="132" y="128"/>
                  </a:lnTo>
                  <a:lnTo>
                    <a:pt x="125" y="141"/>
                  </a:lnTo>
                  <a:lnTo>
                    <a:pt x="119" y="155"/>
                  </a:lnTo>
                  <a:lnTo>
                    <a:pt x="114" y="171"/>
                  </a:lnTo>
                  <a:lnTo>
                    <a:pt x="110" y="188"/>
                  </a:lnTo>
                  <a:lnTo>
                    <a:pt x="107" y="207"/>
                  </a:lnTo>
                  <a:lnTo>
                    <a:pt x="105" y="228"/>
                  </a:lnTo>
                  <a:lnTo>
                    <a:pt x="104" y="249"/>
                  </a:lnTo>
                  <a:lnTo>
                    <a:pt x="366" y="249"/>
                  </a:lnTo>
                  <a:close/>
                  <a:moveTo>
                    <a:pt x="104" y="317"/>
                  </a:moveTo>
                  <a:lnTo>
                    <a:pt x="104" y="331"/>
                  </a:lnTo>
                  <a:lnTo>
                    <a:pt x="104" y="351"/>
                  </a:lnTo>
                  <a:lnTo>
                    <a:pt x="105" y="369"/>
                  </a:lnTo>
                  <a:lnTo>
                    <a:pt x="107" y="386"/>
                  </a:lnTo>
                  <a:lnTo>
                    <a:pt x="109" y="402"/>
                  </a:lnTo>
                  <a:lnTo>
                    <a:pt x="113" y="417"/>
                  </a:lnTo>
                  <a:lnTo>
                    <a:pt x="117" y="431"/>
                  </a:lnTo>
                  <a:lnTo>
                    <a:pt x="123" y="445"/>
                  </a:lnTo>
                  <a:lnTo>
                    <a:pt x="130" y="457"/>
                  </a:lnTo>
                  <a:lnTo>
                    <a:pt x="136" y="465"/>
                  </a:lnTo>
                  <a:lnTo>
                    <a:pt x="143" y="474"/>
                  </a:lnTo>
                  <a:lnTo>
                    <a:pt x="150" y="481"/>
                  </a:lnTo>
                  <a:lnTo>
                    <a:pt x="157" y="488"/>
                  </a:lnTo>
                  <a:lnTo>
                    <a:pt x="165" y="495"/>
                  </a:lnTo>
                  <a:lnTo>
                    <a:pt x="173" y="500"/>
                  </a:lnTo>
                  <a:lnTo>
                    <a:pt x="183" y="505"/>
                  </a:lnTo>
                  <a:lnTo>
                    <a:pt x="192" y="510"/>
                  </a:lnTo>
                  <a:lnTo>
                    <a:pt x="201" y="514"/>
                  </a:lnTo>
                  <a:lnTo>
                    <a:pt x="211" y="517"/>
                  </a:lnTo>
                  <a:lnTo>
                    <a:pt x="221" y="520"/>
                  </a:lnTo>
                  <a:lnTo>
                    <a:pt x="231" y="522"/>
                  </a:lnTo>
                  <a:lnTo>
                    <a:pt x="241" y="524"/>
                  </a:lnTo>
                  <a:lnTo>
                    <a:pt x="251" y="525"/>
                  </a:lnTo>
                  <a:lnTo>
                    <a:pt x="262" y="526"/>
                  </a:lnTo>
                  <a:lnTo>
                    <a:pt x="272" y="526"/>
                  </a:lnTo>
                  <a:lnTo>
                    <a:pt x="293" y="525"/>
                  </a:lnTo>
                  <a:lnTo>
                    <a:pt x="312" y="523"/>
                  </a:lnTo>
                  <a:lnTo>
                    <a:pt x="331" y="519"/>
                  </a:lnTo>
                  <a:lnTo>
                    <a:pt x="349" y="513"/>
                  </a:lnTo>
                  <a:lnTo>
                    <a:pt x="366" y="505"/>
                  </a:lnTo>
                  <a:lnTo>
                    <a:pt x="383" y="496"/>
                  </a:lnTo>
                  <a:lnTo>
                    <a:pt x="399" y="485"/>
                  </a:lnTo>
                  <a:lnTo>
                    <a:pt x="414" y="473"/>
                  </a:lnTo>
                  <a:lnTo>
                    <a:pt x="448" y="530"/>
                  </a:lnTo>
                  <a:lnTo>
                    <a:pt x="438" y="538"/>
                  </a:lnTo>
                  <a:lnTo>
                    <a:pt x="428" y="547"/>
                  </a:lnTo>
                  <a:lnTo>
                    <a:pt x="418" y="554"/>
                  </a:lnTo>
                  <a:lnTo>
                    <a:pt x="407" y="561"/>
                  </a:lnTo>
                  <a:lnTo>
                    <a:pt x="396" y="567"/>
                  </a:lnTo>
                  <a:lnTo>
                    <a:pt x="385" y="573"/>
                  </a:lnTo>
                  <a:lnTo>
                    <a:pt x="372" y="578"/>
                  </a:lnTo>
                  <a:lnTo>
                    <a:pt x="359" y="583"/>
                  </a:lnTo>
                  <a:lnTo>
                    <a:pt x="347" y="587"/>
                  </a:lnTo>
                  <a:lnTo>
                    <a:pt x="334" y="591"/>
                  </a:lnTo>
                  <a:lnTo>
                    <a:pt x="322" y="594"/>
                  </a:lnTo>
                  <a:lnTo>
                    <a:pt x="309" y="597"/>
                  </a:lnTo>
                  <a:lnTo>
                    <a:pt x="295" y="599"/>
                  </a:lnTo>
                  <a:lnTo>
                    <a:pt x="282" y="600"/>
                  </a:lnTo>
                  <a:lnTo>
                    <a:pt x="268" y="601"/>
                  </a:lnTo>
                  <a:lnTo>
                    <a:pt x="254" y="601"/>
                  </a:lnTo>
                  <a:lnTo>
                    <a:pt x="239" y="601"/>
                  </a:lnTo>
                  <a:lnTo>
                    <a:pt x="225" y="600"/>
                  </a:lnTo>
                  <a:lnTo>
                    <a:pt x="211" y="599"/>
                  </a:lnTo>
                  <a:lnTo>
                    <a:pt x="198" y="596"/>
                  </a:lnTo>
                  <a:lnTo>
                    <a:pt x="185" y="594"/>
                  </a:lnTo>
                  <a:lnTo>
                    <a:pt x="171" y="590"/>
                  </a:lnTo>
                  <a:lnTo>
                    <a:pt x="159" y="586"/>
                  </a:lnTo>
                  <a:lnTo>
                    <a:pt x="147" y="581"/>
                  </a:lnTo>
                  <a:lnTo>
                    <a:pt x="136" y="576"/>
                  </a:lnTo>
                  <a:lnTo>
                    <a:pt x="125" y="570"/>
                  </a:lnTo>
                  <a:lnTo>
                    <a:pt x="115" y="563"/>
                  </a:lnTo>
                  <a:lnTo>
                    <a:pt x="104" y="556"/>
                  </a:lnTo>
                  <a:lnTo>
                    <a:pt x="95" y="548"/>
                  </a:lnTo>
                  <a:lnTo>
                    <a:pt x="85" y="540"/>
                  </a:lnTo>
                  <a:lnTo>
                    <a:pt x="76" y="530"/>
                  </a:lnTo>
                  <a:lnTo>
                    <a:pt x="67" y="520"/>
                  </a:lnTo>
                  <a:lnTo>
                    <a:pt x="59" y="510"/>
                  </a:lnTo>
                  <a:lnTo>
                    <a:pt x="51" y="499"/>
                  </a:lnTo>
                  <a:lnTo>
                    <a:pt x="44" y="488"/>
                  </a:lnTo>
                  <a:lnTo>
                    <a:pt x="38" y="476"/>
                  </a:lnTo>
                  <a:lnTo>
                    <a:pt x="32" y="464"/>
                  </a:lnTo>
                  <a:lnTo>
                    <a:pt x="26" y="451"/>
                  </a:lnTo>
                  <a:lnTo>
                    <a:pt x="21" y="438"/>
                  </a:lnTo>
                  <a:lnTo>
                    <a:pt x="17" y="423"/>
                  </a:lnTo>
                  <a:lnTo>
                    <a:pt x="13" y="409"/>
                  </a:lnTo>
                  <a:lnTo>
                    <a:pt x="9" y="395"/>
                  </a:lnTo>
                  <a:lnTo>
                    <a:pt x="7" y="380"/>
                  </a:lnTo>
                  <a:lnTo>
                    <a:pt x="4" y="364"/>
                  </a:lnTo>
                  <a:lnTo>
                    <a:pt x="2" y="348"/>
                  </a:lnTo>
                  <a:lnTo>
                    <a:pt x="1" y="332"/>
                  </a:lnTo>
                  <a:lnTo>
                    <a:pt x="0" y="314"/>
                  </a:lnTo>
                  <a:lnTo>
                    <a:pt x="0" y="296"/>
                  </a:lnTo>
                  <a:lnTo>
                    <a:pt x="0" y="279"/>
                  </a:lnTo>
                  <a:lnTo>
                    <a:pt x="1" y="262"/>
                  </a:lnTo>
                  <a:lnTo>
                    <a:pt x="2" y="245"/>
                  </a:lnTo>
                  <a:lnTo>
                    <a:pt x="4" y="230"/>
                  </a:lnTo>
                  <a:lnTo>
                    <a:pt x="6" y="214"/>
                  </a:lnTo>
                  <a:lnTo>
                    <a:pt x="9" y="200"/>
                  </a:lnTo>
                  <a:lnTo>
                    <a:pt x="12" y="186"/>
                  </a:lnTo>
                  <a:lnTo>
                    <a:pt x="16" y="174"/>
                  </a:lnTo>
                  <a:lnTo>
                    <a:pt x="20" y="161"/>
                  </a:lnTo>
                  <a:lnTo>
                    <a:pt x="25" y="149"/>
                  </a:lnTo>
                  <a:lnTo>
                    <a:pt x="31" y="137"/>
                  </a:lnTo>
                  <a:lnTo>
                    <a:pt x="37" y="126"/>
                  </a:lnTo>
                  <a:lnTo>
                    <a:pt x="44" y="113"/>
                  </a:lnTo>
                  <a:lnTo>
                    <a:pt x="52" y="102"/>
                  </a:lnTo>
                  <a:lnTo>
                    <a:pt x="60" y="91"/>
                  </a:lnTo>
                  <a:lnTo>
                    <a:pt x="68" y="80"/>
                  </a:lnTo>
                  <a:lnTo>
                    <a:pt x="78" y="70"/>
                  </a:lnTo>
                  <a:lnTo>
                    <a:pt x="87" y="61"/>
                  </a:lnTo>
                  <a:lnTo>
                    <a:pt x="96" y="53"/>
                  </a:lnTo>
                  <a:lnTo>
                    <a:pt x="105" y="45"/>
                  </a:lnTo>
                  <a:lnTo>
                    <a:pt x="115" y="38"/>
                  </a:lnTo>
                  <a:lnTo>
                    <a:pt x="125" y="32"/>
                  </a:lnTo>
                  <a:lnTo>
                    <a:pt x="135" y="26"/>
                  </a:lnTo>
                  <a:lnTo>
                    <a:pt x="146" y="21"/>
                  </a:lnTo>
                  <a:lnTo>
                    <a:pt x="156" y="16"/>
                  </a:lnTo>
                  <a:lnTo>
                    <a:pt x="167" y="12"/>
                  </a:lnTo>
                  <a:lnTo>
                    <a:pt x="180" y="8"/>
                  </a:lnTo>
                  <a:lnTo>
                    <a:pt x="191" y="5"/>
                  </a:lnTo>
                  <a:lnTo>
                    <a:pt x="203" y="3"/>
                  </a:lnTo>
                  <a:lnTo>
                    <a:pt x="215" y="1"/>
                  </a:lnTo>
                  <a:lnTo>
                    <a:pt x="228" y="0"/>
                  </a:lnTo>
                  <a:lnTo>
                    <a:pt x="240" y="0"/>
                  </a:lnTo>
                  <a:lnTo>
                    <a:pt x="252" y="0"/>
                  </a:lnTo>
                  <a:lnTo>
                    <a:pt x="264" y="1"/>
                  </a:lnTo>
                  <a:lnTo>
                    <a:pt x="275" y="2"/>
                  </a:lnTo>
                  <a:lnTo>
                    <a:pt x="287" y="4"/>
                  </a:lnTo>
                  <a:lnTo>
                    <a:pt x="297" y="6"/>
                  </a:lnTo>
                  <a:lnTo>
                    <a:pt x="307" y="9"/>
                  </a:lnTo>
                  <a:lnTo>
                    <a:pt x="317" y="13"/>
                  </a:lnTo>
                  <a:lnTo>
                    <a:pt x="327" y="16"/>
                  </a:lnTo>
                  <a:lnTo>
                    <a:pt x="337" y="20"/>
                  </a:lnTo>
                  <a:lnTo>
                    <a:pt x="346" y="25"/>
                  </a:lnTo>
                  <a:lnTo>
                    <a:pt x="355" y="30"/>
                  </a:lnTo>
                  <a:lnTo>
                    <a:pt x="364" y="36"/>
                  </a:lnTo>
                  <a:lnTo>
                    <a:pt x="372" y="42"/>
                  </a:lnTo>
                  <a:lnTo>
                    <a:pt x="380" y="48"/>
                  </a:lnTo>
                  <a:lnTo>
                    <a:pt x="389" y="55"/>
                  </a:lnTo>
                  <a:lnTo>
                    <a:pt x="396" y="63"/>
                  </a:lnTo>
                  <a:lnTo>
                    <a:pt x="405" y="72"/>
                  </a:lnTo>
                  <a:lnTo>
                    <a:pt x="413" y="82"/>
                  </a:lnTo>
                  <a:lnTo>
                    <a:pt x="421" y="92"/>
                  </a:lnTo>
                  <a:lnTo>
                    <a:pt x="427" y="102"/>
                  </a:lnTo>
                  <a:lnTo>
                    <a:pt x="433" y="113"/>
                  </a:lnTo>
                  <a:lnTo>
                    <a:pt x="438" y="126"/>
                  </a:lnTo>
                  <a:lnTo>
                    <a:pt x="443" y="138"/>
                  </a:lnTo>
                  <a:lnTo>
                    <a:pt x="447" y="151"/>
                  </a:lnTo>
                  <a:lnTo>
                    <a:pt x="451" y="166"/>
                  </a:lnTo>
                  <a:lnTo>
                    <a:pt x="454" y="181"/>
                  </a:lnTo>
                  <a:lnTo>
                    <a:pt x="456" y="198"/>
                  </a:lnTo>
                  <a:lnTo>
                    <a:pt x="458" y="215"/>
                  </a:lnTo>
                  <a:lnTo>
                    <a:pt x="459" y="235"/>
                  </a:lnTo>
                  <a:lnTo>
                    <a:pt x="461" y="256"/>
                  </a:lnTo>
                  <a:lnTo>
                    <a:pt x="461" y="279"/>
                  </a:lnTo>
                  <a:lnTo>
                    <a:pt x="461" y="304"/>
                  </a:lnTo>
                  <a:lnTo>
                    <a:pt x="461" y="317"/>
                  </a:lnTo>
                  <a:lnTo>
                    <a:pt x="104" y="317"/>
                  </a:lnTo>
                  <a:close/>
                </a:path>
              </a:pathLst>
            </a:custGeom>
            <a:solidFill>
              <a:srgbClr val="C56767"/>
            </a:solidFill>
            <a:ln w="9525">
              <a:noFill/>
              <a:round/>
              <a:headEnd/>
              <a:tailEnd/>
            </a:ln>
          </p:spPr>
          <p:txBody>
            <a:bodyPr/>
            <a:lstStyle/>
            <a:p>
              <a:endParaRPr lang="en-US"/>
            </a:p>
          </p:txBody>
        </p:sp>
        <p:sp>
          <p:nvSpPr>
            <p:cNvPr id="25635" name="Freeform 147"/>
            <p:cNvSpPr>
              <a:spLocks/>
            </p:cNvSpPr>
            <p:nvPr userDrawn="1"/>
          </p:nvSpPr>
          <p:spPr bwMode="auto">
            <a:xfrm>
              <a:off x="2695" y="1605"/>
              <a:ext cx="28" cy="141"/>
            </a:xfrm>
            <a:custGeom>
              <a:avLst/>
              <a:gdLst>
                <a:gd name="T0" fmla="*/ 5 w 167"/>
                <a:gd name="T1" fmla="*/ 23 h 848"/>
                <a:gd name="T2" fmla="*/ 4 w 167"/>
                <a:gd name="T3" fmla="*/ 23 h 848"/>
                <a:gd name="T4" fmla="*/ 4 w 167"/>
                <a:gd name="T5" fmla="*/ 23 h 848"/>
                <a:gd name="T6" fmla="*/ 4 w 167"/>
                <a:gd name="T7" fmla="*/ 23 h 848"/>
                <a:gd name="T8" fmla="*/ 3 w 167"/>
                <a:gd name="T9" fmla="*/ 23 h 848"/>
                <a:gd name="T10" fmla="*/ 3 w 167"/>
                <a:gd name="T11" fmla="*/ 23 h 848"/>
                <a:gd name="T12" fmla="*/ 3 w 167"/>
                <a:gd name="T13" fmla="*/ 23 h 848"/>
                <a:gd name="T14" fmla="*/ 2 w 167"/>
                <a:gd name="T15" fmla="*/ 23 h 848"/>
                <a:gd name="T16" fmla="*/ 2 w 167"/>
                <a:gd name="T17" fmla="*/ 23 h 848"/>
                <a:gd name="T18" fmla="*/ 2 w 167"/>
                <a:gd name="T19" fmla="*/ 23 h 848"/>
                <a:gd name="T20" fmla="*/ 2 w 167"/>
                <a:gd name="T21" fmla="*/ 23 h 848"/>
                <a:gd name="T22" fmla="*/ 1 w 167"/>
                <a:gd name="T23" fmla="*/ 23 h 848"/>
                <a:gd name="T24" fmla="*/ 1 w 167"/>
                <a:gd name="T25" fmla="*/ 23 h 848"/>
                <a:gd name="T26" fmla="*/ 1 w 167"/>
                <a:gd name="T27" fmla="*/ 23 h 848"/>
                <a:gd name="T28" fmla="*/ 1 w 167"/>
                <a:gd name="T29" fmla="*/ 22 h 848"/>
                <a:gd name="T30" fmla="*/ 1 w 167"/>
                <a:gd name="T31" fmla="*/ 22 h 848"/>
                <a:gd name="T32" fmla="*/ 1 w 167"/>
                <a:gd name="T33" fmla="*/ 22 h 848"/>
                <a:gd name="T34" fmla="*/ 1 w 167"/>
                <a:gd name="T35" fmla="*/ 22 h 848"/>
                <a:gd name="T36" fmla="*/ 1 w 167"/>
                <a:gd name="T37" fmla="*/ 21 h 848"/>
                <a:gd name="T38" fmla="*/ 1 w 167"/>
                <a:gd name="T39" fmla="*/ 21 h 848"/>
                <a:gd name="T40" fmla="*/ 0 w 167"/>
                <a:gd name="T41" fmla="*/ 20 h 848"/>
                <a:gd name="T42" fmla="*/ 0 w 167"/>
                <a:gd name="T43" fmla="*/ 4 h 848"/>
                <a:gd name="T44" fmla="*/ 0 w 167"/>
                <a:gd name="T45" fmla="*/ 3 h 848"/>
                <a:gd name="T46" fmla="*/ 0 w 167"/>
                <a:gd name="T47" fmla="*/ 2 h 848"/>
                <a:gd name="T48" fmla="*/ 0 w 167"/>
                <a:gd name="T49" fmla="*/ 2 h 848"/>
                <a:gd name="T50" fmla="*/ 0 w 167"/>
                <a:gd name="T51" fmla="*/ 1 h 848"/>
                <a:gd name="T52" fmla="*/ 0 w 167"/>
                <a:gd name="T53" fmla="*/ 1 h 848"/>
                <a:gd name="T54" fmla="*/ 0 w 167"/>
                <a:gd name="T55" fmla="*/ 1 h 848"/>
                <a:gd name="T56" fmla="*/ 0 w 167"/>
                <a:gd name="T57" fmla="*/ 0 h 848"/>
                <a:gd name="T58" fmla="*/ 0 w 167"/>
                <a:gd name="T59" fmla="*/ 0 h 848"/>
                <a:gd name="T60" fmla="*/ 3 w 167"/>
                <a:gd name="T61" fmla="*/ 0 h 848"/>
                <a:gd name="T62" fmla="*/ 3 w 167"/>
                <a:gd name="T63" fmla="*/ 0 h 848"/>
                <a:gd name="T64" fmla="*/ 3 w 167"/>
                <a:gd name="T65" fmla="*/ 0 h 848"/>
                <a:gd name="T66" fmla="*/ 3 w 167"/>
                <a:gd name="T67" fmla="*/ 0 h 848"/>
                <a:gd name="T68" fmla="*/ 3 w 167"/>
                <a:gd name="T69" fmla="*/ 1 h 848"/>
                <a:gd name="T70" fmla="*/ 3 w 167"/>
                <a:gd name="T71" fmla="*/ 1 h 848"/>
                <a:gd name="T72" fmla="*/ 3 w 167"/>
                <a:gd name="T73" fmla="*/ 2 h 848"/>
                <a:gd name="T74" fmla="*/ 3 w 167"/>
                <a:gd name="T75" fmla="*/ 3 h 848"/>
                <a:gd name="T76" fmla="*/ 3 w 167"/>
                <a:gd name="T77" fmla="*/ 4 h 848"/>
                <a:gd name="T78" fmla="*/ 3 w 167"/>
                <a:gd name="T79" fmla="*/ 20 h 848"/>
                <a:gd name="T80" fmla="*/ 3 w 167"/>
                <a:gd name="T81" fmla="*/ 20 h 848"/>
                <a:gd name="T82" fmla="*/ 3 w 167"/>
                <a:gd name="T83" fmla="*/ 21 h 848"/>
                <a:gd name="T84" fmla="*/ 3 w 167"/>
                <a:gd name="T85" fmla="*/ 21 h 848"/>
                <a:gd name="T86" fmla="*/ 3 w 167"/>
                <a:gd name="T87" fmla="*/ 21 h 848"/>
                <a:gd name="T88" fmla="*/ 3 w 167"/>
                <a:gd name="T89" fmla="*/ 21 h 848"/>
                <a:gd name="T90" fmla="*/ 3 w 167"/>
                <a:gd name="T91" fmla="*/ 21 h 848"/>
                <a:gd name="T92" fmla="*/ 3 w 167"/>
                <a:gd name="T93" fmla="*/ 21 h 848"/>
                <a:gd name="T94" fmla="*/ 3 w 167"/>
                <a:gd name="T95" fmla="*/ 21 h 848"/>
                <a:gd name="T96" fmla="*/ 4 w 167"/>
                <a:gd name="T97" fmla="*/ 21 h 848"/>
                <a:gd name="T98" fmla="*/ 4 w 167"/>
                <a:gd name="T99" fmla="*/ 22 h 848"/>
                <a:gd name="T100" fmla="*/ 4 w 167"/>
                <a:gd name="T101" fmla="*/ 22 h 848"/>
                <a:gd name="T102" fmla="*/ 4 w 167"/>
                <a:gd name="T103" fmla="*/ 21 h 848"/>
                <a:gd name="T104" fmla="*/ 4 w 167"/>
                <a:gd name="T105" fmla="*/ 21 h 848"/>
                <a:gd name="T106" fmla="*/ 4 w 167"/>
                <a:gd name="T107" fmla="*/ 21 h 848"/>
                <a:gd name="T108" fmla="*/ 5 w 167"/>
                <a:gd name="T109" fmla="*/ 23 h 8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7" h="848">
                  <a:moveTo>
                    <a:pt x="167" y="836"/>
                  </a:moveTo>
                  <a:lnTo>
                    <a:pt x="151" y="842"/>
                  </a:lnTo>
                  <a:lnTo>
                    <a:pt x="139" y="846"/>
                  </a:lnTo>
                  <a:lnTo>
                    <a:pt x="126" y="848"/>
                  </a:lnTo>
                  <a:lnTo>
                    <a:pt x="110" y="848"/>
                  </a:lnTo>
                  <a:lnTo>
                    <a:pt x="99" y="848"/>
                  </a:lnTo>
                  <a:lnTo>
                    <a:pt x="90" y="847"/>
                  </a:lnTo>
                  <a:lnTo>
                    <a:pt x="79" y="845"/>
                  </a:lnTo>
                  <a:lnTo>
                    <a:pt x="71" y="842"/>
                  </a:lnTo>
                  <a:lnTo>
                    <a:pt x="63" y="839"/>
                  </a:lnTo>
                  <a:lnTo>
                    <a:pt x="55" y="835"/>
                  </a:lnTo>
                  <a:lnTo>
                    <a:pt x="48" y="830"/>
                  </a:lnTo>
                  <a:lnTo>
                    <a:pt x="41" y="824"/>
                  </a:lnTo>
                  <a:lnTo>
                    <a:pt x="35" y="818"/>
                  </a:lnTo>
                  <a:lnTo>
                    <a:pt x="29" y="810"/>
                  </a:lnTo>
                  <a:lnTo>
                    <a:pt x="25" y="802"/>
                  </a:lnTo>
                  <a:lnTo>
                    <a:pt x="21" y="793"/>
                  </a:lnTo>
                  <a:lnTo>
                    <a:pt x="18" y="782"/>
                  </a:lnTo>
                  <a:lnTo>
                    <a:pt x="16" y="770"/>
                  </a:lnTo>
                  <a:lnTo>
                    <a:pt x="15" y="757"/>
                  </a:lnTo>
                  <a:lnTo>
                    <a:pt x="14" y="742"/>
                  </a:lnTo>
                  <a:lnTo>
                    <a:pt x="14" y="134"/>
                  </a:lnTo>
                  <a:lnTo>
                    <a:pt x="14" y="108"/>
                  </a:lnTo>
                  <a:lnTo>
                    <a:pt x="12" y="85"/>
                  </a:lnTo>
                  <a:lnTo>
                    <a:pt x="10" y="65"/>
                  </a:lnTo>
                  <a:lnTo>
                    <a:pt x="7" y="47"/>
                  </a:lnTo>
                  <a:lnTo>
                    <a:pt x="4" y="34"/>
                  </a:lnTo>
                  <a:lnTo>
                    <a:pt x="2" y="24"/>
                  </a:lnTo>
                  <a:lnTo>
                    <a:pt x="1" y="19"/>
                  </a:lnTo>
                  <a:lnTo>
                    <a:pt x="0" y="17"/>
                  </a:lnTo>
                  <a:lnTo>
                    <a:pt x="90" y="0"/>
                  </a:lnTo>
                  <a:lnTo>
                    <a:pt x="91" y="2"/>
                  </a:lnTo>
                  <a:lnTo>
                    <a:pt x="92" y="8"/>
                  </a:lnTo>
                  <a:lnTo>
                    <a:pt x="95" y="19"/>
                  </a:lnTo>
                  <a:lnTo>
                    <a:pt x="98" y="34"/>
                  </a:lnTo>
                  <a:lnTo>
                    <a:pt x="101" y="55"/>
                  </a:lnTo>
                  <a:lnTo>
                    <a:pt x="103" y="78"/>
                  </a:lnTo>
                  <a:lnTo>
                    <a:pt x="105" y="105"/>
                  </a:lnTo>
                  <a:lnTo>
                    <a:pt x="105" y="135"/>
                  </a:lnTo>
                  <a:lnTo>
                    <a:pt x="105" y="722"/>
                  </a:lnTo>
                  <a:lnTo>
                    <a:pt x="106" y="737"/>
                  </a:lnTo>
                  <a:lnTo>
                    <a:pt x="107" y="750"/>
                  </a:lnTo>
                  <a:lnTo>
                    <a:pt x="109" y="760"/>
                  </a:lnTo>
                  <a:lnTo>
                    <a:pt x="111" y="767"/>
                  </a:lnTo>
                  <a:lnTo>
                    <a:pt x="113" y="770"/>
                  </a:lnTo>
                  <a:lnTo>
                    <a:pt x="115" y="772"/>
                  </a:lnTo>
                  <a:lnTo>
                    <a:pt x="118" y="774"/>
                  </a:lnTo>
                  <a:lnTo>
                    <a:pt x="121" y="776"/>
                  </a:lnTo>
                  <a:lnTo>
                    <a:pt x="128" y="778"/>
                  </a:lnTo>
                  <a:lnTo>
                    <a:pt x="137" y="779"/>
                  </a:lnTo>
                  <a:lnTo>
                    <a:pt x="140" y="779"/>
                  </a:lnTo>
                  <a:lnTo>
                    <a:pt x="144" y="778"/>
                  </a:lnTo>
                  <a:lnTo>
                    <a:pt x="147" y="777"/>
                  </a:lnTo>
                  <a:lnTo>
                    <a:pt x="149" y="777"/>
                  </a:lnTo>
                  <a:lnTo>
                    <a:pt x="167" y="836"/>
                  </a:lnTo>
                  <a:close/>
                </a:path>
              </a:pathLst>
            </a:custGeom>
            <a:solidFill>
              <a:srgbClr val="C56767"/>
            </a:solidFill>
            <a:ln w="9525">
              <a:noFill/>
              <a:round/>
              <a:headEnd/>
              <a:tailEnd/>
            </a:ln>
          </p:spPr>
          <p:txBody>
            <a:bodyPr/>
            <a:lstStyle/>
            <a:p>
              <a:endParaRPr lang="en-US"/>
            </a:p>
          </p:txBody>
        </p:sp>
        <p:sp>
          <p:nvSpPr>
            <p:cNvPr id="25636" name="Freeform 148"/>
            <p:cNvSpPr>
              <a:spLocks noEditPoints="1"/>
            </p:cNvSpPr>
            <p:nvPr userDrawn="1"/>
          </p:nvSpPr>
          <p:spPr bwMode="auto">
            <a:xfrm>
              <a:off x="2743" y="1604"/>
              <a:ext cx="82" cy="143"/>
            </a:xfrm>
            <a:custGeom>
              <a:avLst/>
              <a:gdLst>
                <a:gd name="T0" fmla="*/ 11 w 491"/>
                <a:gd name="T1" fmla="*/ 13 h 856"/>
                <a:gd name="T2" fmla="*/ 10 w 491"/>
                <a:gd name="T3" fmla="*/ 11 h 856"/>
                <a:gd name="T4" fmla="*/ 10 w 491"/>
                <a:gd name="T5" fmla="*/ 10 h 856"/>
                <a:gd name="T6" fmla="*/ 8 w 491"/>
                <a:gd name="T7" fmla="*/ 10 h 856"/>
                <a:gd name="T8" fmla="*/ 7 w 491"/>
                <a:gd name="T9" fmla="*/ 9 h 856"/>
                <a:gd name="T10" fmla="*/ 6 w 491"/>
                <a:gd name="T11" fmla="*/ 10 h 856"/>
                <a:gd name="T12" fmla="*/ 4 w 491"/>
                <a:gd name="T13" fmla="*/ 10 h 856"/>
                <a:gd name="T14" fmla="*/ 4 w 491"/>
                <a:gd name="T15" fmla="*/ 11 h 856"/>
                <a:gd name="T16" fmla="*/ 3 w 491"/>
                <a:gd name="T17" fmla="*/ 20 h 856"/>
                <a:gd name="T18" fmla="*/ 4 w 491"/>
                <a:gd name="T19" fmla="*/ 21 h 856"/>
                <a:gd name="T20" fmla="*/ 5 w 491"/>
                <a:gd name="T21" fmla="*/ 21 h 856"/>
                <a:gd name="T22" fmla="*/ 6 w 491"/>
                <a:gd name="T23" fmla="*/ 22 h 856"/>
                <a:gd name="T24" fmla="*/ 7 w 491"/>
                <a:gd name="T25" fmla="*/ 22 h 856"/>
                <a:gd name="T26" fmla="*/ 9 w 491"/>
                <a:gd name="T27" fmla="*/ 21 h 856"/>
                <a:gd name="T28" fmla="*/ 10 w 491"/>
                <a:gd name="T29" fmla="*/ 20 h 856"/>
                <a:gd name="T30" fmla="*/ 11 w 491"/>
                <a:gd name="T31" fmla="*/ 18 h 856"/>
                <a:gd name="T32" fmla="*/ 11 w 491"/>
                <a:gd name="T33" fmla="*/ 17 h 856"/>
                <a:gd name="T34" fmla="*/ 14 w 491"/>
                <a:gd name="T35" fmla="*/ 16 h 856"/>
                <a:gd name="T36" fmla="*/ 14 w 491"/>
                <a:gd name="T37" fmla="*/ 18 h 856"/>
                <a:gd name="T38" fmla="*/ 13 w 491"/>
                <a:gd name="T39" fmla="*/ 19 h 856"/>
                <a:gd name="T40" fmla="*/ 13 w 491"/>
                <a:gd name="T41" fmla="*/ 21 h 856"/>
                <a:gd name="T42" fmla="*/ 12 w 491"/>
                <a:gd name="T43" fmla="*/ 22 h 856"/>
                <a:gd name="T44" fmla="*/ 11 w 491"/>
                <a:gd name="T45" fmla="*/ 23 h 856"/>
                <a:gd name="T46" fmla="*/ 10 w 491"/>
                <a:gd name="T47" fmla="*/ 23 h 856"/>
                <a:gd name="T48" fmla="*/ 8 w 491"/>
                <a:gd name="T49" fmla="*/ 24 h 856"/>
                <a:gd name="T50" fmla="*/ 7 w 491"/>
                <a:gd name="T51" fmla="*/ 24 h 856"/>
                <a:gd name="T52" fmla="*/ 6 w 491"/>
                <a:gd name="T53" fmla="*/ 24 h 856"/>
                <a:gd name="T54" fmla="*/ 5 w 491"/>
                <a:gd name="T55" fmla="*/ 23 h 856"/>
                <a:gd name="T56" fmla="*/ 4 w 491"/>
                <a:gd name="T57" fmla="*/ 22 h 856"/>
                <a:gd name="T58" fmla="*/ 3 w 491"/>
                <a:gd name="T59" fmla="*/ 22 h 856"/>
                <a:gd name="T60" fmla="*/ 3 w 491"/>
                <a:gd name="T61" fmla="*/ 23 h 856"/>
                <a:gd name="T62" fmla="*/ 0 w 491"/>
                <a:gd name="T63" fmla="*/ 24 h 856"/>
                <a:gd name="T64" fmla="*/ 0 w 491"/>
                <a:gd name="T65" fmla="*/ 22 h 856"/>
                <a:gd name="T66" fmla="*/ 1 w 491"/>
                <a:gd name="T67" fmla="*/ 20 h 856"/>
                <a:gd name="T68" fmla="*/ 0 w 491"/>
                <a:gd name="T69" fmla="*/ 2 h 856"/>
                <a:gd name="T70" fmla="*/ 0 w 491"/>
                <a:gd name="T71" fmla="*/ 1 h 856"/>
                <a:gd name="T72" fmla="*/ 3 w 491"/>
                <a:gd name="T73" fmla="*/ 0 h 856"/>
                <a:gd name="T74" fmla="*/ 3 w 491"/>
                <a:gd name="T75" fmla="*/ 2 h 856"/>
                <a:gd name="T76" fmla="*/ 3 w 491"/>
                <a:gd name="T77" fmla="*/ 8 h 856"/>
                <a:gd name="T78" fmla="*/ 3 w 491"/>
                <a:gd name="T79" fmla="*/ 9 h 856"/>
                <a:gd name="T80" fmla="*/ 4 w 491"/>
                <a:gd name="T81" fmla="*/ 8 h 856"/>
                <a:gd name="T82" fmla="*/ 5 w 491"/>
                <a:gd name="T83" fmla="*/ 8 h 856"/>
                <a:gd name="T84" fmla="*/ 7 w 491"/>
                <a:gd name="T85" fmla="*/ 7 h 856"/>
                <a:gd name="T86" fmla="*/ 8 w 491"/>
                <a:gd name="T87" fmla="*/ 7 h 856"/>
                <a:gd name="T88" fmla="*/ 9 w 491"/>
                <a:gd name="T89" fmla="*/ 7 h 856"/>
                <a:gd name="T90" fmla="*/ 10 w 491"/>
                <a:gd name="T91" fmla="*/ 8 h 856"/>
                <a:gd name="T92" fmla="*/ 11 w 491"/>
                <a:gd name="T93" fmla="*/ 9 h 856"/>
                <a:gd name="T94" fmla="*/ 12 w 491"/>
                <a:gd name="T95" fmla="*/ 10 h 856"/>
                <a:gd name="T96" fmla="*/ 13 w 491"/>
                <a:gd name="T97" fmla="*/ 11 h 856"/>
                <a:gd name="T98" fmla="*/ 13 w 491"/>
                <a:gd name="T99" fmla="*/ 12 h 856"/>
                <a:gd name="T100" fmla="*/ 14 w 491"/>
                <a:gd name="T101" fmla="*/ 14 h 8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91" h="856">
                  <a:moveTo>
                    <a:pt x="391" y="541"/>
                  </a:moveTo>
                  <a:lnTo>
                    <a:pt x="390" y="514"/>
                  </a:lnTo>
                  <a:lnTo>
                    <a:pt x="389" y="490"/>
                  </a:lnTo>
                  <a:lnTo>
                    <a:pt x="386" y="467"/>
                  </a:lnTo>
                  <a:lnTo>
                    <a:pt x="383" y="448"/>
                  </a:lnTo>
                  <a:lnTo>
                    <a:pt x="379" y="431"/>
                  </a:lnTo>
                  <a:lnTo>
                    <a:pt x="373" y="415"/>
                  </a:lnTo>
                  <a:lnTo>
                    <a:pt x="366" y="400"/>
                  </a:lnTo>
                  <a:lnTo>
                    <a:pt x="357" y="387"/>
                  </a:lnTo>
                  <a:lnTo>
                    <a:pt x="353" y="382"/>
                  </a:lnTo>
                  <a:lnTo>
                    <a:pt x="349" y="376"/>
                  </a:lnTo>
                  <a:lnTo>
                    <a:pt x="344" y="372"/>
                  </a:lnTo>
                  <a:lnTo>
                    <a:pt x="338" y="366"/>
                  </a:lnTo>
                  <a:lnTo>
                    <a:pt x="326" y="358"/>
                  </a:lnTo>
                  <a:lnTo>
                    <a:pt x="312" y="350"/>
                  </a:lnTo>
                  <a:lnTo>
                    <a:pt x="297" y="345"/>
                  </a:lnTo>
                  <a:lnTo>
                    <a:pt x="281" y="341"/>
                  </a:lnTo>
                  <a:lnTo>
                    <a:pt x="265" y="338"/>
                  </a:lnTo>
                  <a:lnTo>
                    <a:pt x="249" y="337"/>
                  </a:lnTo>
                  <a:lnTo>
                    <a:pt x="239" y="338"/>
                  </a:lnTo>
                  <a:lnTo>
                    <a:pt x="228" y="339"/>
                  </a:lnTo>
                  <a:lnTo>
                    <a:pt x="218" y="340"/>
                  </a:lnTo>
                  <a:lnTo>
                    <a:pt x="208" y="343"/>
                  </a:lnTo>
                  <a:lnTo>
                    <a:pt x="197" y="345"/>
                  </a:lnTo>
                  <a:lnTo>
                    <a:pt x="187" y="349"/>
                  </a:lnTo>
                  <a:lnTo>
                    <a:pt x="177" y="353"/>
                  </a:lnTo>
                  <a:lnTo>
                    <a:pt x="167" y="358"/>
                  </a:lnTo>
                  <a:lnTo>
                    <a:pt x="158" y="364"/>
                  </a:lnTo>
                  <a:lnTo>
                    <a:pt x="149" y="371"/>
                  </a:lnTo>
                  <a:lnTo>
                    <a:pt x="140" y="377"/>
                  </a:lnTo>
                  <a:lnTo>
                    <a:pt x="132" y="383"/>
                  </a:lnTo>
                  <a:lnTo>
                    <a:pt x="125" y="390"/>
                  </a:lnTo>
                  <a:lnTo>
                    <a:pt x="118" y="397"/>
                  </a:lnTo>
                  <a:lnTo>
                    <a:pt x="112" y="405"/>
                  </a:lnTo>
                  <a:lnTo>
                    <a:pt x="106" y="412"/>
                  </a:lnTo>
                  <a:lnTo>
                    <a:pt x="106" y="707"/>
                  </a:lnTo>
                  <a:lnTo>
                    <a:pt x="112" y="715"/>
                  </a:lnTo>
                  <a:lnTo>
                    <a:pt x="118" y="722"/>
                  </a:lnTo>
                  <a:lnTo>
                    <a:pt x="125" y="728"/>
                  </a:lnTo>
                  <a:lnTo>
                    <a:pt x="132" y="734"/>
                  </a:lnTo>
                  <a:lnTo>
                    <a:pt x="140" y="740"/>
                  </a:lnTo>
                  <a:lnTo>
                    <a:pt x="149" y="746"/>
                  </a:lnTo>
                  <a:lnTo>
                    <a:pt x="158" y="751"/>
                  </a:lnTo>
                  <a:lnTo>
                    <a:pt x="167" y="756"/>
                  </a:lnTo>
                  <a:lnTo>
                    <a:pt x="177" y="761"/>
                  </a:lnTo>
                  <a:lnTo>
                    <a:pt x="187" y="765"/>
                  </a:lnTo>
                  <a:lnTo>
                    <a:pt x="196" y="768"/>
                  </a:lnTo>
                  <a:lnTo>
                    <a:pt x="207" y="771"/>
                  </a:lnTo>
                  <a:lnTo>
                    <a:pt x="217" y="773"/>
                  </a:lnTo>
                  <a:lnTo>
                    <a:pt x="227" y="775"/>
                  </a:lnTo>
                  <a:lnTo>
                    <a:pt x="237" y="776"/>
                  </a:lnTo>
                  <a:lnTo>
                    <a:pt x="247" y="776"/>
                  </a:lnTo>
                  <a:lnTo>
                    <a:pt x="262" y="775"/>
                  </a:lnTo>
                  <a:lnTo>
                    <a:pt x="276" y="772"/>
                  </a:lnTo>
                  <a:lnTo>
                    <a:pt x="291" y="768"/>
                  </a:lnTo>
                  <a:lnTo>
                    <a:pt x="306" y="762"/>
                  </a:lnTo>
                  <a:lnTo>
                    <a:pt x="320" y="755"/>
                  </a:lnTo>
                  <a:lnTo>
                    <a:pt x="331" y="746"/>
                  </a:lnTo>
                  <a:lnTo>
                    <a:pt x="342" y="736"/>
                  </a:lnTo>
                  <a:lnTo>
                    <a:pt x="351" y="726"/>
                  </a:lnTo>
                  <a:lnTo>
                    <a:pt x="358" y="713"/>
                  </a:lnTo>
                  <a:lnTo>
                    <a:pt x="366" y="698"/>
                  </a:lnTo>
                  <a:lnTo>
                    <a:pt x="372" y="679"/>
                  </a:lnTo>
                  <a:lnTo>
                    <a:pt x="379" y="658"/>
                  </a:lnTo>
                  <a:lnTo>
                    <a:pt x="381" y="647"/>
                  </a:lnTo>
                  <a:lnTo>
                    <a:pt x="384" y="634"/>
                  </a:lnTo>
                  <a:lnTo>
                    <a:pt x="386" y="621"/>
                  </a:lnTo>
                  <a:lnTo>
                    <a:pt x="387" y="607"/>
                  </a:lnTo>
                  <a:lnTo>
                    <a:pt x="390" y="575"/>
                  </a:lnTo>
                  <a:lnTo>
                    <a:pt x="391" y="541"/>
                  </a:lnTo>
                  <a:close/>
                  <a:moveTo>
                    <a:pt x="491" y="547"/>
                  </a:moveTo>
                  <a:lnTo>
                    <a:pt x="490" y="564"/>
                  </a:lnTo>
                  <a:lnTo>
                    <a:pt x="490" y="580"/>
                  </a:lnTo>
                  <a:lnTo>
                    <a:pt x="488" y="597"/>
                  </a:lnTo>
                  <a:lnTo>
                    <a:pt x="487" y="613"/>
                  </a:lnTo>
                  <a:lnTo>
                    <a:pt x="484" y="629"/>
                  </a:lnTo>
                  <a:lnTo>
                    <a:pt x="482" y="644"/>
                  </a:lnTo>
                  <a:lnTo>
                    <a:pt x="478" y="658"/>
                  </a:lnTo>
                  <a:lnTo>
                    <a:pt x="475" y="673"/>
                  </a:lnTo>
                  <a:lnTo>
                    <a:pt x="471" y="688"/>
                  </a:lnTo>
                  <a:lnTo>
                    <a:pt x="466" y="701"/>
                  </a:lnTo>
                  <a:lnTo>
                    <a:pt x="461" y="714"/>
                  </a:lnTo>
                  <a:lnTo>
                    <a:pt x="455" y="726"/>
                  </a:lnTo>
                  <a:lnTo>
                    <a:pt x="449" y="738"/>
                  </a:lnTo>
                  <a:lnTo>
                    <a:pt x="443" y="749"/>
                  </a:lnTo>
                  <a:lnTo>
                    <a:pt x="436" y="760"/>
                  </a:lnTo>
                  <a:lnTo>
                    <a:pt x="429" y="770"/>
                  </a:lnTo>
                  <a:lnTo>
                    <a:pt x="422" y="780"/>
                  </a:lnTo>
                  <a:lnTo>
                    <a:pt x="414" y="789"/>
                  </a:lnTo>
                  <a:lnTo>
                    <a:pt x="405" y="799"/>
                  </a:lnTo>
                  <a:lnTo>
                    <a:pt x="395" y="807"/>
                  </a:lnTo>
                  <a:lnTo>
                    <a:pt x="386" y="814"/>
                  </a:lnTo>
                  <a:lnTo>
                    <a:pt x="377" y="821"/>
                  </a:lnTo>
                  <a:lnTo>
                    <a:pt x="367" y="827"/>
                  </a:lnTo>
                  <a:lnTo>
                    <a:pt x="357" y="833"/>
                  </a:lnTo>
                  <a:lnTo>
                    <a:pt x="346" y="839"/>
                  </a:lnTo>
                  <a:lnTo>
                    <a:pt x="335" y="843"/>
                  </a:lnTo>
                  <a:lnTo>
                    <a:pt x="324" y="847"/>
                  </a:lnTo>
                  <a:lnTo>
                    <a:pt x="313" y="850"/>
                  </a:lnTo>
                  <a:lnTo>
                    <a:pt x="300" y="852"/>
                  </a:lnTo>
                  <a:lnTo>
                    <a:pt x="288" y="854"/>
                  </a:lnTo>
                  <a:lnTo>
                    <a:pt x="276" y="855"/>
                  </a:lnTo>
                  <a:lnTo>
                    <a:pt x="263" y="856"/>
                  </a:lnTo>
                  <a:lnTo>
                    <a:pt x="252" y="855"/>
                  </a:lnTo>
                  <a:lnTo>
                    <a:pt x="241" y="854"/>
                  </a:lnTo>
                  <a:lnTo>
                    <a:pt x="230" y="852"/>
                  </a:lnTo>
                  <a:lnTo>
                    <a:pt x="219" y="850"/>
                  </a:lnTo>
                  <a:lnTo>
                    <a:pt x="207" y="847"/>
                  </a:lnTo>
                  <a:lnTo>
                    <a:pt x="195" y="843"/>
                  </a:lnTo>
                  <a:lnTo>
                    <a:pt x="184" y="839"/>
                  </a:lnTo>
                  <a:lnTo>
                    <a:pt x="173" y="834"/>
                  </a:lnTo>
                  <a:lnTo>
                    <a:pt x="163" y="828"/>
                  </a:lnTo>
                  <a:lnTo>
                    <a:pt x="153" y="822"/>
                  </a:lnTo>
                  <a:lnTo>
                    <a:pt x="143" y="816"/>
                  </a:lnTo>
                  <a:lnTo>
                    <a:pt x="135" y="810"/>
                  </a:lnTo>
                  <a:lnTo>
                    <a:pt x="126" y="803"/>
                  </a:lnTo>
                  <a:lnTo>
                    <a:pt x="119" y="796"/>
                  </a:lnTo>
                  <a:lnTo>
                    <a:pt x="112" y="787"/>
                  </a:lnTo>
                  <a:lnTo>
                    <a:pt x="106" y="779"/>
                  </a:lnTo>
                  <a:lnTo>
                    <a:pt x="104" y="788"/>
                  </a:lnTo>
                  <a:lnTo>
                    <a:pt x="103" y="797"/>
                  </a:lnTo>
                  <a:lnTo>
                    <a:pt x="102" y="805"/>
                  </a:lnTo>
                  <a:lnTo>
                    <a:pt x="101" y="812"/>
                  </a:lnTo>
                  <a:lnTo>
                    <a:pt x="99" y="818"/>
                  </a:lnTo>
                  <a:lnTo>
                    <a:pt x="96" y="826"/>
                  </a:lnTo>
                  <a:lnTo>
                    <a:pt x="93" y="834"/>
                  </a:lnTo>
                  <a:lnTo>
                    <a:pt x="89" y="842"/>
                  </a:lnTo>
                  <a:lnTo>
                    <a:pt x="0" y="842"/>
                  </a:lnTo>
                  <a:lnTo>
                    <a:pt x="4" y="831"/>
                  </a:lnTo>
                  <a:lnTo>
                    <a:pt x="8" y="819"/>
                  </a:lnTo>
                  <a:lnTo>
                    <a:pt x="10" y="805"/>
                  </a:lnTo>
                  <a:lnTo>
                    <a:pt x="13" y="789"/>
                  </a:lnTo>
                  <a:lnTo>
                    <a:pt x="15" y="772"/>
                  </a:lnTo>
                  <a:lnTo>
                    <a:pt x="16" y="751"/>
                  </a:lnTo>
                  <a:lnTo>
                    <a:pt x="17" y="727"/>
                  </a:lnTo>
                  <a:lnTo>
                    <a:pt x="17" y="699"/>
                  </a:lnTo>
                  <a:lnTo>
                    <a:pt x="17" y="134"/>
                  </a:lnTo>
                  <a:lnTo>
                    <a:pt x="16" y="108"/>
                  </a:lnTo>
                  <a:lnTo>
                    <a:pt x="15" y="85"/>
                  </a:lnTo>
                  <a:lnTo>
                    <a:pt x="13" y="65"/>
                  </a:lnTo>
                  <a:lnTo>
                    <a:pt x="9" y="47"/>
                  </a:lnTo>
                  <a:lnTo>
                    <a:pt x="6" y="34"/>
                  </a:lnTo>
                  <a:lnTo>
                    <a:pt x="4" y="25"/>
                  </a:lnTo>
                  <a:lnTo>
                    <a:pt x="2" y="19"/>
                  </a:lnTo>
                  <a:lnTo>
                    <a:pt x="2" y="17"/>
                  </a:lnTo>
                  <a:lnTo>
                    <a:pt x="91" y="0"/>
                  </a:lnTo>
                  <a:lnTo>
                    <a:pt x="91" y="2"/>
                  </a:lnTo>
                  <a:lnTo>
                    <a:pt x="93" y="9"/>
                  </a:lnTo>
                  <a:lnTo>
                    <a:pt x="95" y="20"/>
                  </a:lnTo>
                  <a:lnTo>
                    <a:pt x="99" y="35"/>
                  </a:lnTo>
                  <a:lnTo>
                    <a:pt x="103" y="55"/>
                  </a:lnTo>
                  <a:lnTo>
                    <a:pt x="105" y="78"/>
                  </a:lnTo>
                  <a:lnTo>
                    <a:pt x="106" y="105"/>
                  </a:lnTo>
                  <a:lnTo>
                    <a:pt x="107" y="136"/>
                  </a:lnTo>
                  <a:lnTo>
                    <a:pt x="107" y="270"/>
                  </a:lnTo>
                  <a:lnTo>
                    <a:pt x="107" y="281"/>
                  </a:lnTo>
                  <a:lnTo>
                    <a:pt x="106" y="291"/>
                  </a:lnTo>
                  <a:lnTo>
                    <a:pt x="106" y="302"/>
                  </a:lnTo>
                  <a:lnTo>
                    <a:pt x="106" y="312"/>
                  </a:lnTo>
                  <a:lnTo>
                    <a:pt x="105" y="328"/>
                  </a:lnTo>
                  <a:lnTo>
                    <a:pt x="104" y="333"/>
                  </a:lnTo>
                  <a:lnTo>
                    <a:pt x="125" y="314"/>
                  </a:lnTo>
                  <a:lnTo>
                    <a:pt x="146" y="297"/>
                  </a:lnTo>
                  <a:lnTo>
                    <a:pt x="155" y="291"/>
                  </a:lnTo>
                  <a:lnTo>
                    <a:pt x="165" y="284"/>
                  </a:lnTo>
                  <a:lnTo>
                    <a:pt x="175" y="279"/>
                  </a:lnTo>
                  <a:lnTo>
                    <a:pt x="184" y="274"/>
                  </a:lnTo>
                  <a:lnTo>
                    <a:pt x="194" y="270"/>
                  </a:lnTo>
                  <a:lnTo>
                    <a:pt x="205" y="266"/>
                  </a:lnTo>
                  <a:lnTo>
                    <a:pt x="215" y="262"/>
                  </a:lnTo>
                  <a:lnTo>
                    <a:pt x="225" y="260"/>
                  </a:lnTo>
                  <a:lnTo>
                    <a:pt x="235" y="258"/>
                  </a:lnTo>
                  <a:lnTo>
                    <a:pt x="246" y="256"/>
                  </a:lnTo>
                  <a:lnTo>
                    <a:pt x="257" y="256"/>
                  </a:lnTo>
                  <a:lnTo>
                    <a:pt x="269" y="255"/>
                  </a:lnTo>
                  <a:lnTo>
                    <a:pt x="281" y="256"/>
                  </a:lnTo>
                  <a:lnTo>
                    <a:pt x="294" y="256"/>
                  </a:lnTo>
                  <a:lnTo>
                    <a:pt x="307" y="258"/>
                  </a:lnTo>
                  <a:lnTo>
                    <a:pt x="318" y="260"/>
                  </a:lnTo>
                  <a:lnTo>
                    <a:pt x="330" y="263"/>
                  </a:lnTo>
                  <a:lnTo>
                    <a:pt x="340" y="267"/>
                  </a:lnTo>
                  <a:lnTo>
                    <a:pt x="351" y="272"/>
                  </a:lnTo>
                  <a:lnTo>
                    <a:pt x="361" y="276"/>
                  </a:lnTo>
                  <a:lnTo>
                    <a:pt x="371" y="281"/>
                  </a:lnTo>
                  <a:lnTo>
                    <a:pt x="381" y="287"/>
                  </a:lnTo>
                  <a:lnTo>
                    <a:pt x="390" y="294"/>
                  </a:lnTo>
                  <a:lnTo>
                    <a:pt x="399" y="301"/>
                  </a:lnTo>
                  <a:lnTo>
                    <a:pt x="408" y="308"/>
                  </a:lnTo>
                  <a:lnTo>
                    <a:pt x="416" y="316"/>
                  </a:lnTo>
                  <a:lnTo>
                    <a:pt x="424" y="325"/>
                  </a:lnTo>
                  <a:lnTo>
                    <a:pt x="431" y="334"/>
                  </a:lnTo>
                  <a:lnTo>
                    <a:pt x="438" y="343"/>
                  </a:lnTo>
                  <a:lnTo>
                    <a:pt x="445" y="354"/>
                  </a:lnTo>
                  <a:lnTo>
                    <a:pt x="451" y="364"/>
                  </a:lnTo>
                  <a:lnTo>
                    <a:pt x="457" y="376"/>
                  </a:lnTo>
                  <a:lnTo>
                    <a:pt x="462" y="388"/>
                  </a:lnTo>
                  <a:lnTo>
                    <a:pt x="467" y="400"/>
                  </a:lnTo>
                  <a:lnTo>
                    <a:pt x="471" y="413"/>
                  </a:lnTo>
                  <a:lnTo>
                    <a:pt x="475" y="426"/>
                  </a:lnTo>
                  <a:lnTo>
                    <a:pt x="479" y="440"/>
                  </a:lnTo>
                  <a:lnTo>
                    <a:pt x="482" y="454"/>
                  </a:lnTo>
                  <a:lnTo>
                    <a:pt x="485" y="468"/>
                  </a:lnTo>
                  <a:lnTo>
                    <a:pt x="487" y="484"/>
                  </a:lnTo>
                  <a:lnTo>
                    <a:pt x="489" y="499"/>
                  </a:lnTo>
                  <a:lnTo>
                    <a:pt x="490" y="515"/>
                  </a:lnTo>
                  <a:lnTo>
                    <a:pt x="490" y="530"/>
                  </a:lnTo>
                  <a:lnTo>
                    <a:pt x="491" y="547"/>
                  </a:lnTo>
                  <a:close/>
                </a:path>
              </a:pathLst>
            </a:custGeom>
            <a:solidFill>
              <a:srgbClr val="C56767"/>
            </a:solidFill>
            <a:ln w="9525">
              <a:noFill/>
              <a:round/>
              <a:headEnd/>
              <a:tailEnd/>
            </a:ln>
          </p:spPr>
          <p:txBody>
            <a:bodyPr/>
            <a:lstStyle/>
            <a:p>
              <a:endParaRPr lang="en-US"/>
            </a:p>
          </p:txBody>
        </p:sp>
        <p:sp>
          <p:nvSpPr>
            <p:cNvPr id="25637" name="Freeform 149"/>
            <p:cNvSpPr>
              <a:spLocks noEditPoints="1"/>
            </p:cNvSpPr>
            <p:nvPr userDrawn="1"/>
          </p:nvSpPr>
          <p:spPr bwMode="auto">
            <a:xfrm>
              <a:off x="2848" y="1646"/>
              <a:ext cx="77" cy="100"/>
            </a:xfrm>
            <a:custGeom>
              <a:avLst/>
              <a:gdLst>
                <a:gd name="T0" fmla="*/ 10 w 461"/>
                <a:gd name="T1" fmla="*/ 6 h 601"/>
                <a:gd name="T2" fmla="*/ 10 w 461"/>
                <a:gd name="T3" fmla="*/ 4 h 601"/>
                <a:gd name="T4" fmla="*/ 10 w 461"/>
                <a:gd name="T5" fmla="*/ 3 h 601"/>
                <a:gd name="T6" fmla="*/ 9 w 461"/>
                <a:gd name="T7" fmla="*/ 2 h 601"/>
                <a:gd name="T8" fmla="*/ 8 w 461"/>
                <a:gd name="T9" fmla="*/ 2 h 601"/>
                <a:gd name="T10" fmla="*/ 6 w 461"/>
                <a:gd name="T11" fmla="*/ 2 h 601"/>
                <a:gd name="T12" fmla="*/ 5 w 461"/>
                <a:gd name="T13" fmla="*/ 2 h 601"/>
                <a:gd name="T14" fmla="*/ 4 w 461"/>
                <a:gd name="T15" fmla="*/ 3 h 601"/>
                <a:gd name="T16" fmla="*/ 4 w 461"/>
                <a:gd name="T17" fmla="*/ 4 h 601"/>
                <a:gd name="T18" fmla="*/ 3 w 461"/>
                <a:gd name="T19" fmla="*/ 5 h 601"/>
                <a:gd name="T20" fmla="*/ 3 w 461"/>
                <a:gd name="T21" fmla="*/ 7 h 601"/>
                <a:gd name="T22" fmla="*/ 3 w 461"/>
                <a:gd name="T23" fmla="*/ 9 h 601"/>
                <a:gd name="T24" fmla="*/ 3 w 461"/>
                <a:gd name="T25" fmla="*/ 11 h 601"/>
                <a:gd name="T26" fmla="*/ 3 w 461"/>
                <a:gd name="T27" fmla="*/ 12 h 601"/>
                <a:gd name="T28" fmla="*/ 4 w 461"/>
                <a:gd name="T29" fmla="*/ 13 h 601"/>
                <a:gd name="T30" fmla="*/ 4 w 461"/>
                <a:gd name="T31" fmla="*/ 13 h 601"/>
                <a:gd name="T32" fmla="*/ 5 w 461"/>
                <a:gd name="T33" fmla="*/ 14 h 601"/>
                <a:gd name="T34" fmla="*/ 6 w 461"/>
                <a:gd name="T35" fmla="*/ 14 h 601"/>
                <a:gd name="T36" fmla="*/ 7 w 461"/>
                <a:gd name="T37" fmla="*/ 14 h 601"/>
                <a:gd name="T38" fmla="*/ 8 w 461"/>
                <a:gd name="T39" fmla="*/ 15 h 601"/>
                <a:gd name="T40" fmla="*/ 9 w 461"/>
                <a:gd name="T41" fmla="*/ 14 h 601"/>
                <a:gd name="T42" fmla="*/ 11 w 461"/>
                <a:gd name="T43" fmla="*/ 14 h 601"/>
                <a:gd name="T44" fmla="*/ 13 w 461"/>
                <a:gd name="T45" fmla="*/ 15 h 601"/>
                <a:gd name="T46" fmla="*/ 12 w 461"/>
                <a:gd name="T47" fmla="*/ 15 h 601"/>
                <a:gd name="T48" fmla="*/ 11 w 461"/>
                <a:gd name="T49" fmla="*/ 16 h 601"/>
                <a:gd name="T50" fmla="*/ 10 w 461"/>
                <a:gd name="T51" fmla="*/ 16 h 601"/>
                <a:gd name="T52" fmla="*/ 9 w 461"/>
                <a:gd name="T53" fmla="*/ 16 h 601"/>
                <a:gd name="T54" fmla="*/ 8 w 461"/>
                <a:gd name="T55" fmla="*/ 17 h 601"/>
                <a:gd name="T56" fmla="*/ 6 w 461"/>
                <a:gd name="T57" fmla="*/ 17 h 601"/>
                <a:gd name="T58" fmla="*/ 5 w 461"/>
                <a:gd name="T59" fmla="*/ 16 h 601"/>
                <a:gd name="T60" fmla="*/ 4 w 461"/>
                <a:gd name="T61" fmla="*/ 16 h 601"/>
                <a:gd name="T62" fmla="*/ 3 w 461"/>
                <a:gd name="T63" fmla="*/ 16 h 601"/>
                <a:gd name="T64" fmla="*/ 2 w 461"/>
                <a:gd name="T65" fmla="*/ 15 h 601"/>
                <a:gd name="T66" fmla="*/ 2 w 461"/>
                <a:gd name="T67" fmla="*/ 14 h 601"/>
                <a:gd name="T68" fmla="*/ 1 w 461"/>
                <a:gd name="T69" fmla="*/ 13 h 601"/>
                <a:gd name="T70" fmla="*/ 1 w 461"/>
                <a:gd name="T71" fmla="*/ 12 h 601"/>
                <a:gd name="T72" fmla="*/ 0 w 461"/>
                <a:gd name="T73" fmla="*/ 11 h 601"/>
                <a:gd name="T74" fmla="*/ 0 w 461"/>
                <a:gd name="T75" fmla="*/ 10 h 601"/>
                <a:gd name="T76" fmla="*/ 0 w 461"/>
                <a:gd name="T77" fmla="*/ 8 h 601"/>
                <a:gd name="T78" fmla="*/ 0 w 461"/>
                <a:gd name="T79" fmla="*/ 7 h 601"/>
                <a:gd name="T80" fmla="*/ 0 w 461"/>
                <a:gd name="T81" fmla="*/ 5 h 601"/>
                <a:gd name="T82" fmla="*/ 1 w 461"/>
                <a:gd name="T83" fmla="*/ 4 h 601"/>
                <a:gd name="T84" fmla="*/ 1 w 461"/>
                <a:gd name="T85" fmla="*/ 3 h 601"/>
                <a:gd name="T86" fmla="*/ 2 w 461"/>
                <a:gd name="T87" fmla="*/ 2 h 601"/>
                <a:gd name="T88" fmla="*/ 2 w 461"/>
                <a:gd name="T89" fmla="*/ 2 h 601"/>
                <a:gd name="T90" fmla="*/ 3 w 461"/>
                <a:gd name="T91" fmla="*/ 1 h 601"/>
                <a:gd name="T92" fmla="*/ 4 w 461"/>
                <a:gd name="T93" fmla="*/ 0 h 601"/>
                <a:gd name="T94" fmla="*/ 5 w 461"/>
                <a:gd name="T95" fmla="*/ 0 h 601"/>
                <a:gd name="T96" fmla="*/ 6 w 461"/>
                <a:gd name="T97" fmla="*/ 0 h 601"/>
                <a:gd name="T98" fmla="*/ 7 w 461"/>
                <a:gd name="T99" fmla="*/ 0 h 601"/>
                <a:gd name="T100" fmla="*/ 8 w 461"/>
                <a:gd name="T101" fmla="*/ 0 h 601"/>
                <a:gd name="T102" fmla="*/ 9 w 461"/>
                <a:gd name="T103" fmla="*/ 0 h 601"/>
                <a:gd name="T104" fmla="*/ 10 w 461"/>
                <a:gd name="T105" fmla="*/ 1 h 601"/>
                <a:gd name="T106" fmla="*/ 10 w 461"/>
                <a:gd name="T107" fmla="*/ 1 h 601"/>
                <a:gd name="T108" fmla="*/ 11 w 461"/>
                <a:gd name="T109" fmla="*/ 2 h 601"/>
                <a:gd name="T110" fmla="*/ 12 w 461"/>
                <a:gd name="T111" fmla="*/ 2 h 601"/>
                <a:gd name="T112" fmla="*/ 12 w 461"/>
                <a:gd name="T113" fmla="*/ 3 h 601"/>
                <a:gd name="T114" fmla="*/ 13 w 461"/>
                <a:gd name="T115" fmla="*/ 5 h 601"/>
                <a:gd name="T116" fmla="*/ 13 w 461"/>
                <a:gd name="T117" fmla="*/ 6 h 601"/>
                <a:gd name="T118" fmla="*/ 13 w 461"/>
                <a:gd name="T119" fmla="*/ 8 h 601"/>
                <a:gd name="T120" fmla="*/ 3 w 461"/>
                <a:gd name="T121" fmla="*/ 9 h 6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1" h="601">
                  <a:moveTo>
                    <a:pt x="365" y="249"/>
                  </a:moveTo>
                  <a:lnTo>
                    <a:pt x="364" y="227"/>
                  </a:lnTo>
                  <a:lnTo>
                    <a:pt x="363" y="206"/>
                  </a:lnTo>
                  <a:lnTo>
                    <a:pt x="361" y="188"/>
                  </a:lnTo>
                  <a:lnTo>
                    <a:pt x="358" y="172"/>
                  </a:lnTo>
                  <a:lnTo>
                    <a:pt x="354" y="158"/>
                  </a:lnTo>
                  <a:lnTo>
                    <a:pt x="350" y="145"/>
                  </a:lnTo>
                  <a:lnTo>
                    <a:pt x="345" y="133"/>
                  </a:lnTo>
                  <a:lnTo>
                    <a:pt x="339" y="122"/>
                  </a:lnTo>
                  <a:lnTo>
                    <a:pt x="331" y="110"/>
                  </a:lnTo>
                  <a:lnTo>
                    <a:pt x="321" y="100"/>
                  </a:lnTo>
                  <a:lnTo>
                    <a:pt x="310" y="92"/>
                  </a:lnTo>
                  <a:lnTo>
                    <a:pt x="297" y="84"/>
                  </a:lnTo>
                  <a:lnTo>
                    <a:pt x="282" y="78"/>
                  </a:lnTo>
                  <a:lnTo>
                    <a:pt x="267" y="74"/>
                  </a:lnTo>
                  <a:lnTo>
                    <a:pt x="252" y="71"/>
                  </a:lnTo>
                  <a:lnTo>
                    <a:pt x="235" y="71"/>
                  </a:lnTo>
                  <a:lnTo>
                    <a:pt x="220" y="71"/>
                  </a:lnTo>
                  <a:lnTo>
                    <a:pt x="206" y="73"/>
                  </a:lnTo>
                  <a:lnTo>
                    <a:pt x="193" y="77"/>
                  </a:lnTo>
                  <a:lnTo>
                    <a:pt x="180" y="82"/>
                  </a:lnTo>
                  <a:lnTo>
                    <a:pt x="168" y="88"/>
                  </a:lnTo>
                  <a:lnTo>
                    <a:pt x="158" y="95"/>
                  </a:lnTo>
                  <a:lnTo>
                    <a:pt x="148" y="104"/>
                  </a:lnTo>
                  <a:lnTo>
                    <a:pt x="139" y="115"/>
                  </a:lnTo>
                  <a:lnTo>
                    <a:pt x="132" y="128"/>
                  </a:lnTo>
                  <a:lnTo>
                    <a:pt x="125" y="141"/>
                  </a:lnTo>
                  <a:lnTo>
                    <a:pt x="119" y="155"/>
                  </a:lnTo>
                  <a:lnTo>
                    <a:pt x="114" y="171"/>
                  </a:lnTo>
                  <a:lnTo>
                    <a:pt x="110" y="188"/>
                  </a:lnTo>
                  <a:lnTo>
                    <a:pt x="107" y="207"/>
                  </a:lnTo>
                  <a:lnTo>
                    <a:pt x="105" y="228"/>
                  </a:lnTo>
                  <a:lnTo>
                    <a:pt x="103" y="249"/>
                  </a:lnTo>
                  <a:lnTo>
                    <a:pt x="365" y="249"/>
                  </a:lnTo>
                  <a:close/>
                  <a:moveTo>
                    <a:pt x="103" y="317"/>
                  </a:moveTo>
                  <a:lnTo>
                    <a:pt x="103" y="331"/>
                  </a:lnTo>
                  <a:lnTo>
                    <a:pt x="104" y="351"/>
                  </a:lnTo>
                  <a:lnTo>
                    <a:pt x="105" y="369"/>
                  </a:lnTo>
                  <a:lnTo>
                    <a:pt x="106" y="386"/>
                  </a:lnTo>
                  <a:lnTo>
                    <a:pt x="109" y="402"/>
                  </a:lnTo>
                  <a:lnTo>
                    <a:pt x="112" y="417"/>
                  </a:lnTo>
                  <a:lnTo>
                    <a:pt x="117" y="431"/>
                  </a:lnTo>
                  <a:lnTo>
                    <a:pt x="123" y="445"/>
                  </a:lnTo>
                  <a:lnTo>
                    <a:pt x="129" y="457"/>
                  </a:lnTo>
                  <a:lnTo>
                    <a:pt x="136" y="465"/>
                  </a:lnTo>
                  <a:lnTo>
                    <a:pt x="142" y="474"/>
                  </a:lnTo>
                  <a:lnTo>
                    <a:pt x="149" y="481"/>
                  </a:lnTo>
                  <a:lnTo>
                    <a:pt x="157" y="488"/>
                  </a:lnTo>
                  <a:lnTo>
                    <a:pt x="165" y="495"/>
                  </a:lnTo>
                  <a:lnTo>
                    <a:pt x="173" y="500"/>
                  </a:lnTo>
                  <a:lnTo>
                    <a:pt x="181" y="505"/>
                  </a:lnTo>
                  <a:lnTo>
                    <a:pt x="192" y="510"/>
                  </a:lnTo>
                  <a:lnTo>
                    <a:pt x="201" y="514"/>
                  </a:lnTo>
                  <a:lnTo>
                    <a:pt x="210" y="517"/>
                  </a:lnTo>
                  <a:lnTo>
                    <a:pt x="220" y="520"/>
                  </a:lnTo>
                  <a:lnTo>
                    <a:pt x="230" y="522"/>
                  </a:lnTo>
                  <a:lnTo>
                    <a:pt x="240" y="524"/>
                  </a:lnTo>
                  <a:lnTo>
                    <a:pt x="251" y="525"/>
                  </a:lnTo>
                  <a:lnTo>
                    <a:pt x="261" y="526"/>
                  </a:lnTo>
                  <a:lnTo>
                    <a:pt x="272" y="526"/>
                  </a:lnTo>
                  <a:lnTo>
                    <a:pt x="293" y="525"/>
                  </a:lnTo>
                  <a:lnTo>
                    <a:pt x="312" y="523"/>
                  </a:lnTo>
                  <a:lnTo>
                    <a:pt x="330" y="519"/>
                  </a:lnTo>
                  <a:lnTo>
                    <a:pt x="348" y="513"/>
                  </a:lnTo>
                  <a:lnTo>
                    <a:pt x="365" y="505"/>
                  </a:lnTo>
                  <a:lnTo>
                    <a:pt x="382" y="496"/>
                  </a:lnTo>
                  <a:lnTo>
                    <a:pt x="398" y="485"/>
                  </a:lnTo>
                  <a:lnTo>
                    <a:pt x="413" y="473"/>
                  </a:lnTo>
                  <a:lnTo>
                    <a:pt x="447" y="530"/>
                  </a:lnTo>
                  <a:lnTo>
                    <a:pt x="438" y="538"/>
                  </a:lnTo>
                  <a:lnTo>
                    <a:pt x="428" y="547"/>
                  </a:lnTo>
                  <a:lnTo>
                    <a:pt x="417" y="554"/>
                  </a:lnTo>
                  <a:lnTo>
                    <a:pt x="407" y="561"/>
                  </a:lnTo>
                  <a:lnTo>
                    <a:pt x="396" y="567"/>
                  </a:lnTo>
                  <a:lnTo>
                    <a:pt x="383" y="573"/>
                  </a:lnTo>
                  <a:lnTo>
                    <a:pt x="371" y="578"/>
                  </a:lnTo>
                  <a:lnTo>
                    <a:pt x="359" y="583"/>
                  </a:lnTo>
                  <a:lnTo>
                    <a:pt x="347" y="587"/>
                  </a:lnTo>
                  <a:lnTo>
                    <a:pt x="334" y="591"/>
                  </a:lnTo>
                  <a:lnTo>
                    <a:pt x="321" y="594"/>
                  </a:lnTo>
                  <a:lnTo>
                    <a:pt x="308" y="597"/>
                  </a:lnTo>
                  <a:lnTo>
                    <a:pt x="295" y="599"/>
                  </a:lnTo>
                  <a:lnTo>
                    <a:pt x="281" y="600"/>
                  </a:lnTo>
                  <a:lnTo>
                    <a:pt x="267" y="601"/>
                  </a:lnTo>
                  <a:lnTo>
                    <a:pt x="254" y="601"/>
                  </a:lnTo>
                  <a:lnTo>
                    <a:pt x="239" y="601"/>
                  </a:lnTo>
                  <a:lnTo>
                    <a:pt x="225" y="600"/>
                  </a:lnTo>
                  <a:lnTo>
                    <a:pt x="211" y="599"/>
                  </a:lnTo>
                  <a:lnTo>
                    <a:pt x="198" y="596"/>
                  </a:lnTo>
                  <a:lnTo>
                    <a:pt x="185" y="594"/>
                  </a:lnTo>
                  <a:lnTo>
                    <a:pt x="171" y="590"/>
                  </a:lnTo>
                  <a:lnTo>
                    <a:pt x="159" y="586"/>
                  </a:lnTo>
                  <a:lnTo>
                    <a:pt x="147" y="581"/>
                  </a:lnTo>
                  <a:lnTo>
                    <a:pt x="136" y="576"/>
                  </a:lnTo>
                  <a:lnTo>
                    <a:pt x="125" y="570"/>
                  </a:lnTo>
                  <a:lnTo>
                    <a:pt x="114" y="563"/>
                  </a:lnTo>
                  <a:lnTo>
                    <a:pt x="104" y="556"/>
                  </a:lnTo>
                  <a:lnTo>
                    <a:pt x="94" y="548"/>
                  </a:lnTo>
                  <a:lnTo>
                    <a:pt x="85" y="540"/>
                  </a:lnTo>
                  <a:lnTo>
                    <a:pt x="75" y="530"/>
                  </a:lnTo>
                  <a:lnTo>
                    <a:pt x="66" y="520"/>
                  </a:lnTo>
                  <a:lnTo>
                    <a:pt x="58" y="510"/>
                  </a:lnTo>
                  <a:lnTo>
                    <a:pt x="51" y="499"/>
                  </a:lnTo>
                  <a:lnTo>
                    <a:pt x="44" y="488"/>
                  </a:lnTo>
                  <a:lnTo>
                    <a:pt x="37" y="476"/>
                  </a:lnTo>
                  <a:lnTo>
                    <a:pt x="31" y="464"/>
                  </a:lnTo>
                  <a:lnTo>
                    <a:pt x="26" y="451"/>
                  </a:lnTo>
                  <a:lnTo>
                    <a:pt x="21" y="438"/>
                  </a:lnTo>
                  <a:lnTo>
                    <a:pt x="16" y="423"/>
                  </a:lnTo>
                  <a:lnTo>
                    <a:pt x="12" y="409"/>
                  </a:lnTo>
                  <a:lnTo>
                    <a:pt x="9" y="395"/>
                  </a:lnTo>
                  <a:lnTo>
                    <a:pt x="6" y="380"/>
                  </a:lnTo>
                  <a:lnTo>
                    <a:pt x="4" y="364"/>
                  </a:lnTo>
                  <a:lnTo>
                    <a:pt x="2" y="348"/>
                  </a:lnTo>
                  <a:lnTo>
                    <a:pt x="1" y="332"/>
                  </a:lnTo>
                  <a:lnTo>
                    <a:pt x="0" y="314"/>
                  </a:lnTo>
                  <a:lnTo>
                    <a:pt x="0" y="296"/>
                  </a:lnTo>
                  <a:lnTo>
                    <a:pt x="0" y="279"/>
                  </a:lnTo>
                  <a:lnTo>
                    <a:pt x="1" y="262"/>
                  </a:lnTo>
                  <a:lnTo>
                    <a:pt x="2" y="245"/>
                  </a:lnTo>
                  <a:lnTo>
                    <a:pt x="4" y="230"/>
                  </a:lnTo>
                  <a:lnTo>
                    <a:pt x="6" y="214"/>
                  </a:lnTo>
                  <a:lnTo>
                    <a:pt x="9" y="200"/>
                  </a:lnTo>
                  <a:lnTo>
                    <a:pt x="12" y="186"/>
                  </a:lnTo>
                  <a:lnTo>
                    <a:pt x="16" y="174"/>
                  </a:lnTo>
                  <a:lnTo>
                    <a:pt x="20" y="161"/>
                  </a:lnTo>
                  <a:lnTo>
                    <a:pt x="25" y="149"/>
                  </a:lnTo>
                  <a:lnTo>
                    <a:pt x="30" y="137"/>
                  </a:lnTo>
                  <a:lnTo>
                    <a:pt x="37" y="126"/>
                  </a:lnTo>
                  <a:lnTo>
                    <a:pt x="44" y="113"/>
                  </a:lnTo>
                  <a:lnTo>
                    <a:pt x="51" y="102"/>
                  </a:lnTo>
                  <a:lnTo>
                    <a:pt x="59" y="91"/>
                  </a:lnTo>
                  <a:lnTo>
                    <a:pt x="68" y="80"/>
                  </a:lnTo>
                  <a:lnTo>
                    <a:pt x="77" y="70"/>
                  </a:lnTo>
                  <a:lnTo>
                    <a:pt x="86" y="61"/>
                  </a:lnTo>
                  <a:lnTo>
                    <a:pt x="95" y="53"/>
                  </a:lnTo>
                  <a:lnTo>
                    <a:pt x="105" y="45"/>
                  </a:lnTo>
                  <a:lnTo>
                    <a:pt x="115" y="38"/>
                  </a:lnTo>
                  <a:lnTo>
                    <a:pt x="124" y="32"/>
                  </a:lnTo>
                  <a:lnTo>
                    <a:pt x="135" y="26"/>
                  </a:lnTo>
                  <a:lnTo>
                    <a:pt x="145" y="21"/>
                  </a:lnTo>
                  <a:lnTo>
                    <a:pt x="156" y="16"/>
                  </a:lnTo>
                  <a:lnTo>
                    <a:pt x="167" y="12"/>
                  </a:lnTo>
                  <a:lnTo>
                    <a:pt x="178" y="8"/>
                  </a:lnTo>
                  <a:lnTo>
                    <a:pt x="191" y="5"/>
                  </a:lnTo>
                  <a:lnTo>
                    <a:pt x="203" y="3"/>
                  </a:lnTo>
                  <a:lnTo>
                    <a:pt x="215" y="1"/>
                  </a:lnTo>
                  <a:lnTo>
                    <a:pt x="227" y="0"/>
                  </a:lnTo>
                  <a:lnTo>
                    <a:pt x="240" y="0"/>
                  </a:lnTo>
                  <a:lnTo>
                    <a:pt x="252" y="0"/>
                  </a:lnTo>
                  <a:lnTo>
                    <a:pt x="263" y="1"/>
                  </a:lnTo>
                  <a:lnTo>
                    <a:pt x="274" y="2"/>
                  </a:lnTo>
                  <a:lnTo>
                    <a:pt x="286" y="4"/>
                  </a:lnTo>
                  <a:lnTo>
                    <a:pt x="297" y="6"/>
                  </a:lnTo>
                  <a:lnTo>
                    <a:pt x="307" y="9"/>
                  </a:lnTo>
                  <a:lnTo>
                    <a:pt x="317" y="13"/>
                  </a:lnTo>
                  <a:lnTo>
                    <a:pt x="327" y="16"/>
                  </a:lnTo>
                  <a:lnTo>
                    <a:pt x="336" y="20"/>
                  </a:lnTo>
                  <a:lnTo>
                    <a:pt x="345" y="25"/>
                  </a:lnTo>
                  <a:lnTo>
                    <a:pt x="354" y="30"/>
                  </a:lnTo>
                  <a:lnTo>
                    <a:pt x="363" y="36"/>
                  </a:lnTo>
                  <a:lnTo>
                    <a:pt x="371" y="42"/>
                  </a:lnTo>
                  <a:lnTo>
                    <a:pt x="380" y="48"/>
                  </a:lnTo>
                  <a:lnTo>
                    <a:pt x="388" y="55"/>
                  </a:lnTo>
                  <a:lnTo>
                    <a:pt x="396" y="63"/>
                  </a:lnTo>
                  <a:lnTo>
                    <a:pt x="405" y="72"/>
                  </a:lnTo>
                  <a:lnTo>
                    <a:pt x="413" y="82"/>
                  </a:lnTo>
                  <a:lnTo>
                    <a:pt x="420" y="92"/>
                  </a:lnTo>
                  <a:lnTo>
                    <a:pt x="427" y="102"/>
                  </a:lnTo>
                  <a:lnTo>
                    <a:pt x="433" y="113"/>
                  </a:lnTo>
                  <a:lnTo>
                    <a:pt x="438" y="126"/>
                  </a:lnTo>
                  <a:lnTo>
                    <a:pt x="443" y="138"/>
                  </a:lnTo>
                  <a:lnTo>
                    <a:pt x="447" y="151"/>
                  </a:lnTo>
                  <a:lnTo>
                    <a:pt x="450" y="166"/>
                  </a:lnTo>
                  <a:lnTo>
                    <a:pt x="453" y="181"/>
                  </a:lnTo>
                  <a:lnTo>
                    <a:pt x="456" y="198"/>
                  </a:lnTo>
                  <a:lnTo>
                    <a:pt x="458" y="215"/>
                  </a:lnTo>
                  <a:lnTo>
                    <a:pt x="459" y="235"/>
                  </a:lnTo>
                  <a:lnTo>
                    <a:pt x="460" y="256"/>
                  </a:lnTo>
                  <a:lnTo>
                    <a:pt x="461" y="279"/>
                  </a:lnTo>
                  <a:lnTo>
                    <a:pt x="461" y="304"/>
                  </a:lnTo>
                  <a:lnTo>
                    <a:pt x="461" y="317"/>
                  </a:lnTo>
                  <a:lnTo>
                    <a:pt x="103" y="317"/>
                  </a:lnTo>
                  <a:close/>
                </a:path>
              </a:pathLst>
            </a:custGeom>
            <a:solidFill>
              <a:srgbClr val="C56767"/>
            </a:solidFill>
            <a:ln w="9525">
              <a:noFill/>
              <a:round/>
              <a:headEnd/>
              <a:tailEnd/>
            </a:ln>
          </p:spPr>
          <p:txBody>
            <a:bodyPr/>
            <a:lstStyle/>
            <a:p>
              <a:endParaRPr lang="en-US"/>
            </a:p>
          </p:txBody>
        </p:sp>
        <p:sp>
          <p:nvSpPr>
            <p:cNvPr id="25638" name="Freeform 150"/>
            <p:cNvSpPr>
              <a:spLocks/>
            </p:cNvSpPr>
            <p:nvPr userDrawn="1"/>
          </p:nvSpPr>
          <p:spPr bwMode="auto">
            <a:xfrm>
              <a:off x="2949" y="1646"/>
              <a:ext cx="50" cy="98"/>
            </a:xfrm>
            <a:custGeom>
              <a:avLst/>
              <a:gdLst>
                <a:gd name="T0" fmla="*/ 7 w 301"/>
                <a:gd name="T1" fmla="*/ 3 h 591"/>
                <a:gd name="T2" fmla="*/ 7 w 301"/>
                <a:gd name="T3" fmla="*/ 3 h 591"/>
                <a:gd name="T4" fmla="*/ 7 w 301"/>
                <a:gd name="T5" fmla="*/ 3 h 591"/>
                <a:gd name="T6" fmla="*/ 7 w 301"/>
                <a:gd name="T7" fmla="*/ 3 h 591"/>
                <a:gd name="T8" fmla="*/ 7 w 301"/>
                <a:gd name="T9" fmla="*/ 3 h 591"/>
                <a:gd name="T10" fmla="*/ 6 w 301"/>
                <a:gd name="T11" fmla="*/ 3 h 591"/>
                <a:gd name="T12" fmla="*/ 6 w 301"/>
                <a:gd name="T13" fmla="*/ 3 h 591"/>
                <a:gd name="T14" fmla="*/ 5 w 301"/>
                <a:gd name="T15" fmla="*/ 3 h 591"/>
                <a:gd name="T16" fmla="*/ 5 w 301"/>
                <a:gd name="T17" fmla="*/ 3 h 591"/>
                <a:gd name="T18" fmla="*/ 5 w 301"/>
                <a:gd name="T19" fmla="*/ 3 h 591"/>
                <a:gd name="T20" fmla="*/ 4 w 301"/>
                <a:gd name="T21" fmla="*/ 3 h 591"/>
                <a:gd name="T22" fmla="*/ 4 w 301"/>
                <a:gd name="T23" fmla="*/ 4 h 591"/>
                <a:gd name="T24" fmla="*/ 4 w 301"/>
                <a:gd name="T25" fmla="*/ 4 h 591"/>
                <a:gd name="T26" fmla="*/ 4 w 301"/>
                <a:gd name="T27" fmla="*/ 4 h 591"/>
                <a:gd name="T28" fmla="*/ 3 w 301"/>
                <a:gd name="T29" fmla="*/ 4 h 591"/>
                <a:gd name="T30" fmla="*/ 3 w 301"/>
                <a:gd name="T31" fmla="*/ 5 h 591"/>
                <a:gd name="T32" fmla="*/ 3 w 301"/>
                <a:gd name="T33" fmla="*/ 5 h 591"/>
                <a:gd name="T34" fmla="*/ 3 w 301"/>
                <a:gd name="T35" fmla="*/ 5 h 591"/>
                <a:gd name="T36" fmla="*/ 3 w 301"/>
                <a:gd name="T37" fmla="*/ 5 h 591"/>
                <a:gd name="T38" fmla="*/ 3 w 301"/>
                <a:gd name="T39" fmla="*/ 6 h 591"/>
                <a:gd name="T40" fmla="*/ 3 w 301"/>
                <a:gd name="T41" fmla="*/ 6 h 591"/>
                <a:gd name="T42" fmla="*/ 3 w 301"/>
                <a:gd name="T43" fmla="*/ 16 h 591"/>
                <a:gd name="T44" fmla="*/ 0 w 301"/>
                <a:gd name="T45" fmla="*/ 16 h 591"/>
                <a:gd name="T46" fmla="*/ 0 w 301"/>
                <a:gd name="T47" fmla="*/ 4 h 591"/>
                <a:gd name="T48" fmla="*/ 0 w 301"/>
                <a:gd name="T49" fmla="*/ 3 h 591"/>
                <a:gd name="T50" fmla="*/ 0 w 301"/>
                <a:gd name="T51" fmla="*/ 2 h 591"/>
                <a:gd name="T52" fmla="*/ 0 w 301"/>
                <a:gd name="T53" fmla="*/ 2 h 591"/>
                <a:gd name="T54" fmla="*/ 0 w 301"/>
                <a:gd name="T55" fmla="*/ 1 h 591"/>
                <a:gd name="T56" fmla="*/ 0 w 301"/>
                <a:gd name="T57" fmla="*/ 1 h 591"/>
                <a:gd name="T58" fmla="*/ 0 w 301"/>
                <a:gd name="T59" fmla="*/ 1 h 591"/>
                <a:gd name="T60" fmla="*/ 2 w 301"/>
                <a:gd name="T61" fmla="*/ 0 h 591"/>
                <a:gd name="T62" fmla="*/ 2 w 301"/>
                <a:gd name="T63" fmla="*/ 0 h 591"/>
                <a:gd name="T64" fmla="*/ 3 w 301"/>
                <a:gd name="T65" fmla="*/ 0 h 591"/>
                <a:gd name="T66" fmla="*/ 3 w 301"/>
                <a:gd name="T67" fmla="*/ 1 h 591"/>
                <a:gd name="T68" fmla="*/ 3 w 301"/>
                <a:gd name="T69" fmla="*/ 1 h 591"/>
                <a:gd name="T70" fmla="*/ 3 w 301"/>
                <a:gd name="T71" fmla="*/ 1 h 591"/>
                <a:gd name="T72" fmla="*/ 3 w 301"/>
                <a:gd name="T73" fmla="*/ 1 h 591"/>
                <a:gd name="T74" fmla="*/ 3 w 301"/>
                <a:gd name="T75" fmla="*/ 2 h 591"/>
                <a:gd name="T76" fmla="*/ 3 w 301"/>
                <a:gd name="T77" fmla="*/ 2 h 591"/>
                <a:gd name="T78" fmla="*/ 3 w 301"/>
                <a:gd name="T79" fmla="*/ 2 h 591"/>
                <a:gd name="T80" fmla="*/ 3 w 301"/>
                <a:gd name="T81" fmla="*/ 3 h 591"/>
                <a:gd name="T82" fmla="*/ 3 w 301"/>
                <a:gd name="T83" fmla="*/ 2 h 591"/>
                <a:gd name="T84" fmla="*/ 3 w 301"/>
                <a:gd name="T85" fmla="*/ 2 h 591"/>
                <a:gd name="T86" fmla="*/ 4 w 301"/>
                <a:gd name="T87" fmla="*/ 2 h 591"/>
                <a:gd name="T88" fmla="*/ 4 w 301"/>
                <a:gd name="T89" fmla="*/ 1 h 591"/>
                <a:gd name="T90" fmla="*/ 4 w 301"/>
                <a:gd name="T91" fmla="*/ 1 h 591"/>
                <a:gd name="T92" fmla="*/ 4 w 301"/>
                <a:gd name="T93" fmla="*/ 1 h 591"/>
                <a:gd name="T94" fmla="*/ 5 w 301"/>
                <a:gd name="T95" fmla="*/ 1 h 591"/>
                <a:gd name="T96" fmla="*/ 5 w 301"/>
                <a:gd name="T97" fmla="*/ 1 h 591"/>
                <a:gd name="T98" fmla="*/ 5 w 301"/>
                <a:gd name="T99" fmla="*/ 0 h 591"/>
                <a:gd name="T100" fmla="*/ 6 w 301"/>
                <a:gd name="T101" fmla="*/ 0 h 591"/>
                <a:gd name="T102" fmla="*/ 6 w 301"/>
                <a:gd name="T103" fmla="*/ 0 h 591"/>
                <a:gd name="T104" fmla="*/ 6 w 301"/>
                <a:gd name="T105" fmla="*/ 0 h 591"/>
                <a:gd name="T106" fmla="*/ 6 w 301"/>
                <a:gd name="T107" fmla="*/ 0 h 591"/>
                <a:gd name="T108" fmla="*/ 7 w 301"/>
                <a:gd name="T109" fmla="*/ 0 h 591"/>
                <a:gd name="T110" fmla="*/ 7 w 301"/>
                <a:gd name="T111" fmla="*/ 0 h 591"/>
                <a:gd name="T112" fmla="*/ 7 w 301"/>
                <a:gd name="T113" fmla="*/ 0 h 591"/>
                <a:gd name="T114" fmla="*/ 8 w 301"/>
                <a:gd name="T115" fmla="*/ 0 h 591"/>
                <a:gd name="T116" fmla="*/ 8 w 301"/>
                <a:gd name="T117" fmla="*/ 0 h 591"/>
                <a:gd name="T118" fmla="*/ 8 w 301"/>
                <a:gd name="T119" fmla="*/ 0 h 591"/>
                <a:gd name="T120" fmla="*/ 8 w 301"/>
                <a:gd name="T121" fmla="*/ 0 h 591"/>
                <a:gd name="T122" fmla="*/ 7 w 301"/>
                <a:gd name="T123" fmla="*/ 3 h 5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01" h="591">
                  <a:moveTo>
                    <a:pt x="263" y="103"/>
                  </a:moveTo>
                  <a:lnTo>
                    <a:pt x="258" y="101"/>
                  </a:lnTo>
                  <a:lnTo>
                    <a:pt x="251" y="100"/>
                  </a:lnTo>
                  <a:lnTo>
                    <a:pt x="245" y="99"/>
                  </a:lnTo>
                  <a:lnTo>
                    <a:pt x="238" y="99"/>
                  </a:lnTo>
                  <a:lnTo>
                    <a:pt x="225" y="99"/>
                  </a:lnTo>
                  <a:lnTo>
                    <a:pt x="212" y="101"/>
                  </a:lnTo>
                  <a:lnTo>
                    <a:pt x="200" y="105"/>
                  </a:lnTo>
                  <a:lnTo>
                    <a:pt x="187" y="109"/>
                  </a:lnTo>
                  <a:lnTo>
                    <a:pt x="175" y="115"/>
                  </a:lnTo>
                  <a:lnTo>
                    <a:pt x="164" y="123"/>
                  </a:lnTo>
                  <a:lnTo>
                    <a:pt x="153" y="131"/>
                  </a:lnTo>
                  <a:lnTo>
                    <a:pt x="143" y="141"/>
                  </a:lnTo>
                  <a:lnTo>
                    <a:pt x="134" y="150"/>
                  </a:lnTo>
                  <a:lnTo>
                    <a:pt x="126" y="160"/>
                  </a:lnTo>
                  <a:lnTo>
                    <a:pt x="121" y="169"/>
                  </a:lnTo>
                  <a:lnTo>
                    <a:pt x="116" y="178"/>
                  </a:lnTo>
                  <a:lnTo>
                    <a:pt x="113" y="188"/>
                  </a:lnTo>
                  <a:lnTo>
                    <a:pt x="111" y="200"/>
                  </a:lnTo>
                  <a:lnTo>
                    <a:pt x="110" y="214"/>
                  </a:lnTo>
                  <a:lnTo>
                    <a:pt x="110" y="232"/>
                  </a:lnTo>
                  <a:lnTo>
                    <a:pt x="110" y="591"/>
                  </a:lnTo>
                  <a:lnTo>
                    <a:pt x="20" y="591"/>
                  </a:lnTo>
                  <a:lnTo>
                    <a:pt x="20" y="149"/>
                  </a:lnTo>
                  <a:lnTo>
                    <a:pt x="19" y="120"/>
                  </a:lnTo>
                  <a:lnTo>
                    <a:pt x="17" y="93"/>
                  </a:lnTo>
                  <a:lnTo>
                    <a:pt x="14" y="73"/>
                  </a:lnTo>
                  <a:lnTo>
                    <a:pt x="10" y="56"/>
                  </a:lnTo>
                  <a:lnTo>
                    <a:pt x="3" y="34"/>
                  </a:lnTo>
                  <a:lnTo>
                    <a:pt x="0" y="27"/>
                  </a:lnTo>
                  <a:lnTo>
                    <a:pt x="89" y="2"/>
                  </a:lnTo>
                  <a:lnTo>
                    <a:pt x="92" y="6"/>
                  </a:lnTo>
                  <a:lnTo>
                    <a:pt x="96" y="16"/>
                  </a:lnTo>
                  <a:lnTo>
                    <a:pt x="98" y="23"/>
                  </a:lnTo>
                  <a:lnTo>
                    <a:pt x="100" y="31"/>
                  </a:lnTo>
                  <a:lnTo>
                    <a:pt x="103" y="40"/>
                  </a:lnTo>
                  <a:lnTo>
                    <a:pt x="105" y="50"/>
                  </a:lnTo>
                  <a:lnTo>
                    <a:pt x="107" y="61"/>
                  </a:lnTo>
                  <a:lnTo>
                    <a:pt x="108" y="73"/>
                  </a:lnTo>
                  <a:lnTo>
                    <a:pt x="109" y="84"/>
                  </a:lnTo>
                  <a:lnTo>
                    <a:pt x="108" y="95"/>
                  </a:lnTo>
                  <a:lnTo>
                    <a:pt x="116" y="85"/>
                  </a:lnTo>
                  <a:lnTo>
                    <a:pt x="125" y="75"/>
                  </a:lnTo>
                  <a:lnTo>
                    <a:pt x="133" y="65"/>
                  </a:lnTo>
                  <a:lnTo>
                    <a:pt x="142" y="56"/>
                  </a:lnTo>
                  <a:lnTo>
                    <a:pt x="152" y="48"/>
                  </a:lnTo>
                  <a:lnTo>
                    <a:pt x="161" y="40"/>
                  </a:lnTo>
                  <a:lnTo>
                    <a:pt x="172" y="33"/>
                  </a:lnTo>
                  <a:lnTo>
                    <a:pt x="182" y="26"/>
                  </a:lnTo>
                  <a:lnTo>
                    <a:pt x="194" y="20"/>
                  </a:lnTo>
                  <a:lnTo>
                    <a:pt x="204" y="15"/>
                  </a:lnTo>
                  <a:lnTo>
                    <a:pt x="215" y="10"/>
                  </a:lnTo>
                  <a:lnTo>
                    <a:pt x="226" y="6"/>
                  </a:lnTo>
                  <a:lnTo>
                    <a:pt x="237" y="3"/>
                  </a:lnTo>
                  <a:lnTo>
                    <a:pt x="248" y="1"/>
                  </a:lnTo>
                  <a:lnTo>
                    <a:pt x="258" y="0"/>
                  </a:lnTo>
                  <a:lnTo>
                    <a:pt x="269" y="0"/>
                  </a:lnTo>
                  <a:lnTo>
                    <a:pt x="280" y="0"/>
                  </a:lnTo>
                  <a:lnTo>
                    <a:pt x="290" y="3"/>
                  </a:lnTo>
                  <a:lnTo>
                    <a:pt x="299" y="5"/>
                  </a:lnTo>
                  <a:lnTo>
                    <a:pt x="301" y="5"/>
                  </a:lnTo>
                  <a:lnTo>
                    <a:pt x="263" y="103"/>
                  </a:lnTo>
                  <a:close/>
                </a:path>
              </a:pathLst>
            </a:custGeom>
            <a:solidFill>
              <a:srgbClr val="C56767"/>
            </a:solidFill>
            <a:ln w="9525">
              <a:noFill/>
              <a:round/>
              <a:headEnd/>
              <a:tailEnd/>
            </a:ln>
          </p:spPr>
          <p:txBody>
            <a:bodyPr/>
            <a:lstStyle/>
            <a:p>
              <a:endParaRPr lang="en-US"/>
            </a:p>
          </p:txBody>
        </p:sp>
        <p:sp>
          <p:nvSpPr>
            <p:cNvPr id="25639" name="Freeform 151"/>
            <p:cNvSpPr>
              <a:spLocks noEditPoints="1"/>
            </p:cNvSpPr>
            <p:nvPr userDrawn="1"/>
          </p:nvSpPr>
          <p:spPr bwMode="auto">
            <a:xfrm>
              <a:off x="3003" y="1647"/>
              <a:ext cx="89" cy="133"/>
            </a:xfrm>
            <a:custGeom>
              <a:avLst/>
              <a:gdLst>
                <a:gd name="T0" fmla="*/ 9 w 534"/>
                <a:gd name="T1" fmla="*/ 3 h 800"/>
                <a:gd name="T2" fmla="*/ 8 w 534"/>
                <a:gd name="T3" fmla="*/ 2 h 800"/>
                <a:gd name="T4" fmla="*/ 6 w 534"/>
                <a:gd name="T5" fmla="*/ 2 h 800"/>
                <a:gd name="T6" fmla="*/ 4 w 534"/>
                <a:gd name="T7" fmla="*/ 3 h 800"/>
                <a:gd name="T8" fmla="*/ 3 w 534"/>
                <a:gd name="T9" fmla="*/ 4 h 800"/>
                <a:gd name="T10" fmla="*/ 3 w 534"/>
                <a:gd name="T11" fmla="*/ 6 h 800"/>
                <a:gd name="T12" fmla="*/ 4 w 534"/>
                <a:gd name="T13" fmla="*/ 8 h 800"/>
                <a:gd name="T14" fmla="*/ 6 w 534"/>
                <a:gd name="T15" fmla="*/ 8 h 800"/>
                <a:gd name="T16" fmla="*/ 8 w 534"/>
                <a:gd name="T17" fmla="*/ 8 h 800"/>
                <a:gd name="T18" fmla="*/ 9 w 534"/>
                <a:gd name="T19" fmla="*/ 7 h 800"/>
                <a:gd name="T20" fmla="*/ 15 w 534"/>
                <a:gd name="T21" fmla="*/ 2 h 800"/>
                <a:gd name="T22" fmla="*/ 13 w 534"/>
                <a:gd name="T23" fmla="*/ 3 h 800"/>
                <a:gd name="T24" fmla="*/ 11 w 534"/>
                <a:gd name="T25" fmla="*/ 2 h 800"/>
                <a:gd name="T26" fmla="*/ 12 w 534"/>
                <a:gd name="T27" fmla="*/ 4 h 800"/>
                <a:gd name="T28" fmla="*/ 12 w 534"/>
                <a:gd name="T29" fmla="*/ 6 h 800"/>
                <a:gd name="T30" fmla="*/ 11 w 534"/>
                <a:gd name="T31" fmla="*/ 8 h 800"/>
                <a:gd name="T32" fmla="*/ 10 w 534"/>
                <a:gd name="T33" fmla="*/ 10 h 800"/>
                <a:gd name="T34" fmla="*/ 8 w 534"/>
                <a:gd name="T35" fmla="*/ 10 h 800"/>
                <a:gd name="T36" fmla="*/ 5 w 534"/>
                <a:gd name="T37" fmla="*/ 11 h 800"/>
                <a:gd name="T38" fmla="*/ 4 w 534"/>
                <a:gd name="T39" fmla="*/ 12 h 800"/>
                <a:gd name="T40" fmla="*/ 5 w 534"/>
                <a:gd name="T41" fmla="*/ 13 h 800"/>
                <a:gd name="T42" fmla="*/ 10 w 534"/>
                <a:gd name="T43" fmla="*/ 13 h 800"/>
                <a:gd name="T44" fmla="*/ 12 w 534"/>
                <a:gd name="T45" fmla="*/ 14 h 800"/>
                <a:gd name="T46" fmla="*/ 13 w 534"/>
                <a:gd name="T47" fmla="*/ 15 h 800"/>
                <a:gd name="T48" fmla="*/ 13 w 534"/>
                <a:gd name="T49" fmla="*/ 17 h 800"/>
                <a:gd name="T50" fmla="*/ 13 w 534"/>
                <a:gd name="T51" fmla="*/ 19 h 800"/>
                <a:gd name="T52" fmla="*/ 12 w 534"/>
                <a:gd name="T53" fmla="*/ 20 h 800"/>
                <a:gd name="T54" fmla="*/ 10 w 534"/>
                <a:gd name="T55" fmla="*/ 22 h 800"/>
                <a:gd name="T56" fmla="*/ 6 w 534"/>
                <a:gd name="T57" fmla="*/ 22 h 800"/>
                <a:gd name="T58" fmla="*/ 2 w 534"/>
                <a:gd name="T59" fmla="*/ 21 h 800"/>
                <a:gd name="T60" fmla="*/ 1 w 534"/>
                <a:gd name="T61" fmla="*/ 20 h 800"/>
                <a:gd name="T62" fmla="*/ 0 w 534"/>
                <a:gd name="T63" fmla="*/ 18 h 800"/>
                <a:gd name="T64" fmla="*/ 3 w 534"/>
                <a:gd name="T65" fmla="*/ 16 h 800"/>
                <a:gd name="T66" fmla="*/ 3 w 534"/>
                <a:gd name="T67" fmla="*/ 18 h 800"/>
                <a:gd name="T68" fmla="*/ 3 w 534"/>
                <a:gd name="T69" fmla="*/ 19 h 800"/>
                <a:gd name="T70" fmla="*/ 5 w 534"/>
                <a:gd name="T71" fmla="*/ 20 h 800"/>
                <a:gd name="T72" fmla="*/ 8 w 534"/>
                <a:gd name="T73" fmla="*/ 20 h 800"/>
                <a:gd name="T74" fmla="*/ 10 w 534"/>
                <a:gd name="T75" fmla="*/ 20 h 800"/>
                <a:gd name="T76" fmla="*/ 11 w 534"/>
                <a:gd name="T77" fmla="*/ 18 h 800"/>
                <a:gd name="T78" fmla="*/ 10 w 534"/>
                <a:gd name="T79" fmla="*/ 16 h 800"/>
                <a:gd name="T80" fmla="*/ 9 w 534"/>
                <a:gd name="T81" fmla="*/ 15 h 800"/>
                <a:gd name="T82" fmla="*/ 7 w 534"/>
                <a:gd name="T83" fmla="*/ 15 h 800"/>
                <a:gd name="T84" fmla="*/ 5 w 534"/>
                <a:gd name="T85" fmla="*/ 15 h 800"/>
                <a:gd name="T86" fmla="*/ 3 w 534"/>
                <a:gd name="T87" fmla="*/ 15 h 800"/>
                <a:gd name="T88" fmla="*/ 2 w 534"/>
                <a:gd name="T89" fmla="*/ 14 h 800"/>
                <a:gd name="T90" fmla="*/ 1 w 534"/>
                <a:gd name="T91" fmla="*/ 13 h 800"/>
                <a:gd name="T92" fmla="*/ 1 w 534"/>
                <a:gd name="T93" fmla="*/ 11 h 800"/>
                <a:gd name="T94" fmla="*/ 3 w 534"/>
                <a:gd name="T95" fmla="*/ 10 h 800"/>
                <a:gd name="T96" fmla="*/ 3 w 534"/>
                <a:gd name="T97" fmla="*/ 10 h 800"/>
                <a:gd name="T98" fmla="*/ 1 w 534"/>
                <a:gd name="T99" fmla="*/ 8 h 800"/>
                <a:gd name="T100" fmla="*/ 0 w 534"/>
                <a:gd name="T101" fmla="*/ 6 h 800"/>
                <a:gd name="T102" fmla="*/ 1 w 534"/>
                <a:gd name="T103" fmla="*/ 4 h 800"/>
                <a:gd name="T104" fmla="*/ 1 w 534"/>
                <a:gd name="T105" fmla="*/ 2 h 800"/>
                <a:gd name="T106" fmla="*/ 3 w 534"/>
                <a:gd name="T107" fmla="*/ 1 h 800"/>
                <a:gd name="T108" fmla="*/ 6 w 534"/>
                <a:gd name="T109" fmla="*/ 0 h 800"/>
                <a:gd name="T110" fmla="*/ 8 w 534"/>
                <a:gd name="T111" fmla="*/ 0 h 800"/>
                <a:gd name="T112" fmla="*/ 10 w 534"/>
                <a:gd name="T113" fmla="*/ 1 h 800"/>
                <a:gd name="T114" fmla="*/ 12 w 534"/>
                <a:gd name="T115" fmla="*/ 1 h 800"/>
                <a:gd name="T116" fmla="*/ 13 w 534"/>
                <a:gd name="T117" fmla="*/ 0 h 8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34" h="800">
                  <a:moveTo>
                    <a:pt x="328" y="189"/>
                  </a:moveTo>
                  <a:lnTo>
                    <a:pt x="327" y="175"/>
                  </a:lnTo>
                  <a:lnTo>
                    <a:pt x="326" y="162"/>
                  </a:lnTo>
                  <a:lnTo>
                    <a:pt x="324" y="150"/>
                  </a:lnTo>
                  <a:lnTo>
                    <a:pt x="322" y="139"/>
                  </a:lnTo>
                  <a:lnTo>
                    <a:pt x="318" y="129"/>
                  </a:lnTo>
                  <a:lnTo>
                    <a:pt x="314" y="119"/>
                  </a:lnTo>
                  <a:lnTo>
                    <a:pt x="309" y="110"/>
                  </a:lnTo>
                  <a:lnTo>
                    <a:pt x="304" y="102"/>
                  </a:lnTo>
                  <a:lnTo>
                    <a:pt x="297" y="96"/>
                  </a:lnTo>
                  <a:lnTo>
                    <a:pt x="290" y="90"/>
                  </a:lnTo>
                  <a:lnTo>
                    <a:pt x="281" y="85"/>
                  </a:lnTo>
                  <a:lnTo>
                    <a:pt x="271" y="81"/>
                  </a:lnTo>
                  <a:lnTo>
                    <a:pt x="260" y="78"/>
                  </a:lnTo>
                  <a:lnTo>
                    <a:pt x="248" y="76"/>
                  </a:lnTo>
                  <a:lnTo>
                    <a:pt x="236" y="75"/>
                  </a:lnTo>
                  <a:lnTo>
                    <a:pt x="222" y="74"/>
                  </a:lnTo>
                  <a:lnTo>
                    <a:pt x="209" y="75"/>
                  </a:lnTo>
                  <a:lnTo>
                    <a:pt x="197" y="76"/>
                  </a:lnTo>
                  <a:lnTo>
                    <a:pt x="185" y="79"/>
                  </a:lnTo>
                  <a:lnTo>
                    <a:pt x="174" y="82"/>
                  </a:lnTo>
                  <a:lnTo>
                    <a:pt x="164" y="86"/>
                  </a:lnTo>
                  <a:lnTo>
                    <a:pt x="156" y="91"/>
                  </a:lnTo>
                  <a:lnTo>
                    <a:pt x="148" y="97"/>
                  </a:lnTo>
                  <a:lnTo>
                    <a:pt x="140" y="104"/>
                  </a:lnTo>
                  <a:lnTo>
                    <a:pt x="134" y="112"/>
                  </a:lnTo>
                  <a:lnTo>
                    <a:pt x="129" y="121"/>
                  </a:lnTo>
                  <a:lnTo>
                    <a:pt x="124" y="131"/>
                  </a:lnTo>
                  <a:lnTo>
                    <a:pt x="120" y="141"/>
                  </a:lnTo>
                  <a:lnTo>
                    <a:pt x="117" y="153"/>
                  </a:lnTo>
                  <a:lnTo>
                    <a:pt x="115" y="165"/>
                  </a:lnTo>
                  <a:lnTo>
                    <a:pt x="114" y="179"/>
                  </a:lnTo>
                  <a:lnTo>
                    <a:pt x="114" y="193"/>
                  </a:lnTo>
                  <a:lnTo>
                    <a:pt x="114" y="206"/>
                  </a:lnTo>
                  <a:lnTo>
                    <a:pt x="115" y="220"/>
                  </a:lnTo>
                  <a:lnTo>
                    <a:pt x="118" y="231"/>
                  </a:lnTo>
                  <a:lnTo>
                    <a:pt x="121" y="242"/>
                  </a:lnTo>
                  <a:lnTo>
                    <a:pt x="124" y="252"/>
                  </a:lnTo>
                  <a:lnTo>
                    <a:pt x="129" y="262"/>
                  </a:lnTo>
                  <a:lnTo>
                    <a:pt x="135" y="270"/>
                  </a:lnTo>
                  <a:lnTo>
                    <a:pt x="141" y="278"/>
                  </a:lnTo>
                  <a:lnTo>
                    <a:pt x="148" y="285"/>
                  </a:lnTo>
                  <a:lnTo>
                    <a:pt x="156" y="290"/>
                  </a:lnTo>
                  <a:lnTo>
                    <a:pt x="165" y="295"/>
                  </a:lnTo>
                  <a:lnTo>
                    <a:pt x="175" y="300"/>
                  </a:lnTo>
                  <a:lnTo>
                    <a:pt x="187" y="303"/>
                  </a:lnTo>
                  <a:lnTo>
                    <a:pt x="199" y="305"/>
                  </a:lnTo>
                  <a:lnTo>
                    <a:pt x="211" y="306"/>
                  </a:lnTo>
                  <a:lnTo>
                    <a:pt x="224" y="307"/>
                  </a:lnTo>
                  <a:lnTo>
                    <a:pt x="237" y="306"/>
                  </a:lnTo>
                  <a:lnTo>
                    <a:pt x="248" y="305"/>
                  </a:lnTo>
                  <a:lnTo>
                    <a:pt x="259" y="303"/>
                  </a:lnTo>
                  <a:lnTo>
                    <a:pt x="269" y="300"/>
                  </a:lnTo>
                  <a:lnTo>
                    <a:pt x="279" y="295"/>
                  </a:lnTo>
                  <a:lnTo>
                    <a:pt x="288" y="290"/>
                  </a:lnTo>
                  <a:lnTo>
                    <a:pt x="295" y="285"/>
                  </a:lnTo>
                  <a:lnTo>
                    <a:pt x="302" y="278"/>
                  </a:lnTo>
                  <a:lnTo>
                    <a:pt x="308" y="270"/>
                  </a:lnTo>
                  <a:lnTo>
                    <a:pt x="313" y="261"/>
                  </a:lnTo>
                  <a:lnTo>
                    <a:pt x="318" y="252"/>
                  </a:lnTo>
                  <a:lnTo>
                    <a:pt x="321" y="241"/>
                  </a:lnTo>
                  <a:lnTo>
                    <a:pt x="324" y="230"/>
                  </a:lnTo>
                  <a:lnTo>
                    <a:pt x="326" y="217"/>
                  </a:lnTo>
                  <a:lnTo>
                    <a:pt x="327" y="204"/>
                  </a:lnTo>
                  <a:lnTo>
                    <a:pt x="328" y="189"/>
                  </a:lnTo>
                  <a:close/>
                  <a:moveTo>
                    <a:pt x="534" y="63"/>
                  </a:moveTo>
                  <a:lnTo>
                    <a:pt x="521" y="72"/>
                  </a:lnTo>
                  <a:lnTo>
                    <a:pt x="509" y="79"/>
                  </a:lnTo>
                  <a:lnTo>
                    <a:pt x="497" y="85"/>
                  </a:lnTo>
                  <a:lnTo>
                    <a:pt x="486" y="90"/>
                  </a:lnTo>
                  <a:lnTo>
                    <a:pt x="474" y="93"/>
                  </a:lnTo>
                  <a:lnTo>
                    <a:pt x="462" y="95"/>
                  </a:lnTo>
                  <a:lnTo>
                    <a:pt x="450" y="97"/>
                  </a:lnTo>
                  <a:lnTo>
                    <a:pt x="437" y="97"/>
                  </a:lnTo>
                  <a:lnTo>
                    <a:pt x="426" y="97"/>
                  </a:lnTo>
                  <a:lnTo>
                    <a:pt x="416" y="95"/>
                  </a:lnTo>
                  <a:lnTo>
                    <a:pt x="406" y="93"/>
                  </a:lnTo>
                  <a:lnTo>
                    <a:pt x="398" y="90"/>
                  </a:lnTo>
                  <a:lnTo>
                    <a:pt x="406" y="101"/>
                  </a:lnTo>
                  <a:lnTo>
                    <a:pt x="413" y="113"/>
                  </a:lnTo>
                  <a:lnTo>
                    <a:pt x="419" y="125"/>
                  </a:lnTo>
                  <a:lnTo>
                    <a:pt x="424" y="137"/>
                  </a:lnTo>
                  <a:lnTo>
                    <a:pt x="428" y="150"/>
                  </a:lnTo>
                  <a:lnTo>
                    <a:pt x="430" y="162"/>
                  </a:lnTo>
                  <a:lnTo>
                    <a:pt x="432" y="175"/>
                  </a:lnTo>
                  <a:lnTo>
                    <a:pt x="433" y="188"/>
                  </a:lnTo>
                  <a:lnTo>
                    <a:pt x="432" y="200"/>
                  </a:lnTo>
                  <a:lnTo>
                    <a:pt x="431" y="212"/>
                  </a:lnTo>
                  <a:lnTo>
                    <a:pt x="429" y="224"/>
                  </a:lnTo>
                  <a:lnTo>
                    <a:pt x="427" y="236"/>
                  </a:lnTo>
                  <a:lnTo>
                    <a:pt x="424" y="247"/>
                  </a:lnTo>
                  <a:lnTo>
                    <a:pt x="420" y="258"/>
                  </a:lnTo>
                  <a:lnTo>
                    <a:pt x="416" y="268"/>
                  </a:lnTo>
                  <a:lnTo>
                    <a:pt x="410" y="279"/>
                  </a:lnTo>
                  <a:lnTo>
                    <a:pt x="405" y="289"/>
                  </a:lnTo>
                  <a:lnTo>
                    <a:pt x="398" y="299"/>
                  </a:lnTo>
                  <a:lnTo>
                    <a:pt x="391" y="308"/>
                  </a:lnTo>
                  <a:lnTo>
                    <a:pt x="384" y="316"/>
                  </a:lnTo>
                  <a:lnTo>
                    <a:pt x="375" y="324"/>
                  </a:lnTo>
                  <a:lnTo>
                    <a:pt x="366" y="333"/>
                  </a:lnTo>
                  <a:lnTo>
                    <a:pt x="357" y="340"/>
                  </a:lnTo>
                  <a:lnTo>
                    <a:pt x="347" y="347"/>
                  </a:lnTo>
                  <a:lnTo>
                    <a:pt x="336" y="353"/>
                  </a:lnTo>
                  <a:lnTo>
                    <a:pt x="324" y="358"/>
                  </a:lnTo>
                  <a:lnTo>
                    <a:pt x="312" y="363"/>
                  </a:lnTo>
                  <a:lnTo>
                    <a:pt x="299" y="366"/>
                  </a:lnTo>
                  <a:lnTo>
                    <a:pt x="285" y="368"/>
                  </a:lnTo>
                  <a:lnTo>
                    <a:pt x="270" y="370"/>
                  </a:lnTo>
                  <a:lnTo>
                    <a:pt x="255" y="371"/>
                  </a:lnTo>
                  <a:lnTo>
                    <a:pt x="240" y="372"/>
                  </a:lnTo>
                  <a:lnTo>
                    <a:pt x="213" y="382"/>
                  </a:lnTo>
                  <a:lnTo>
                    <a:pt x="191" y="391"/>
                  </a:lnTo>
                  <a:lnTo>
                    <a:pt x="172" y="400"/>
                  </a:lnTo>
                  <a:lnTo>
                    <a:pt x="159" y="408"/>
                  </a:lnTo>
                  <a:lnTo>
                    <a:pt x="149" y="415"/>
                  </a:lnTo>
                  <a:lnTo>
                    <a:pt x="142" y="423"/>
                  </a:lnTo>
                  <a:lnTo>
                    <a:pt x="140" y="427"/>
                  </a:lnTo>
                  <a:lnTo>
                    <a:pt x="138" y="431"/>
                  </a:lnTo>
                  <a:lnTo>
                    <a:pt x="137" y="435"/>
                  </a:lnTo>
                  <a:lnTo>
                    <a:pt x="136" y="439"/>
                  </a:lnTo>
                  <a:lnTo>
                    <a:pt x="137" y="445"/>
                  </a:lnTo>
                  <a:lnTo>
                    <a:pt x="139" y="451"/>
                  </a:lnTo>
                  <a:lnTo>
                    <a:pt x="143" y="456"/>
                  </a:lnTo>
                  <a:lnTo>
                    <a:pt x="148" y="459"/>
                  </a:lnTo>
                  <a:lnTo>
                    <a:pt x="154" y="462"/>
                  </a:lnTo>
                  <a:lnTo>
                    <a:pt x="162" y="465"/>
                  </a:lnTo>
                  <a:lnTo>
                    <a:pt x="171" y="466"/>
                  </a:lnTo>
                  <a:lnTo>
                    <a:pt x="183" y="466"/>
                  </a:lnTo>
                  <a:lnTo>
                    <a:pt x="274" y="466"/>
                  </a:lnTo>
                  <a:lnTo>
                    <a:pt x="299" y="467"/>
                  </a:lnTo>
                  <a:lnTo>
                    <a:pt x="321" y="468"/>
                  </a:lnTo>
                  <a:lnTo>
                    <a:pt x="339" y="470"/>
                  </a:lnTo>
                  <a:lnTo>
                    <a:pt x="356" y="473"/>
                  </a:lnTo>
                  <a:lnTo>
                    <a:pt x="371" y="477"/>
                  </a:lnTo>
                  <a:lnTo>
                    <a:pt x="386" y="483"/>
                  </a:lnTo>
                  <a:lnTo>
                    <a:pt x="400" y="490"/>
                  </a:lnTo>
                  <a:lnTo>
                    <a:pt x="413" y="498"/>
                  </a:lnTo>
                  <a:lnTo>
                    <a:pt x="421" y="504"/>
                  </a:lnTo>
                  <a:lnTo>
                    <a:pt x="429" y="510"/>
                  </a:lnTo>
                  <a:lnTo>
                    <a:pt x="435" y="516"/>
                  </a:lnTo>
                  <a:lnTo>
                    <a:pt x="442" y="523"/>
                  </a:lnTo>
                  <a:lnTo>
                    <a:pt x="447" y="530"/>
                  </a:lnTo>
                  <a:lnTo>
                    <a:pt x="453" y="538"/>
                  </a:lnTo>
                  <a:lnTo>
                    <a:pt x="457" y="545"/>
                  </a:lnTo>
                  <a:lnTo>
                    <a:pt x="461" y="552"/>
                  </a:lnTo>
                  <a:lnTo>
                    <a:pt x="468" y="568"/>
                  </a:lnTo>
                  <a:lnTo>
                    <a:pt x="472" y="584"/>
                  </a:lnTo>
                  <a:lnTo>
                    <a:pt x="475" y="601"/>
                  </a:lnTo>
                  <a:lnTo>
                    <a:pt x="476" y="619"/>
                  </a:lnTo>
                  <a:lnTo>
                    <a:pt x="476" y="630"/>
                  </a:lnTo>
                  <a:lnTo>
                    <a:pt x="475" y="641"/>
                  </a:lnTo>
                  <a:lnTo>
                    <a:pt x="474" y="653"/>
                  </a:lnTo>
                  <a:lnTo>
                    <a:pt x="472" y="663"/>
                  </a:lnTo>
                  <a:lnTo>
                    <a:pt x="470" y="673"/>
                  </a:lnTo>
                  <a:lnTo>
                    <a:pt x="467" y="682"/>
                  </a:lnTo>
                  <a:lnTo>
                    <a:pt x="464" y="691"/>
                  </a:lnTo>
                  <a:lnTo>
                    <a:pt x="461" y="700"/>
                  </a:lnTo>
                  <a:lnTo>
                    <a:pt x="457" y="708"/>
                  </a:lnTo>
                  <a:lnTo>
                    <a:pt x="452" y="716"/>
                  </a:lnTo>
                  <a:lnTo>
                    <a:pt x="447" y="724"/>
                  </a:lnTo>
                  <a:lnTo>
                    <a:pt x="442" y="731"/>
                  </a:lnTo>
                  <a:lnTo>
                    <a:pt x="436" y="738"/>
                  </a:lnTo>
                  <a:lnTo>
                    <a:pt x="429" y="744"/>
                  </a:lnTo>
                  <a:lnTo>
                    <a:pt x="422" y="751"/>
                  </a:lnTo>
                  <a:lnTo>
                    <a:pt x="415" y="757"/>
                  </a:lnTo>
                  <a:lnTo>
                    <a:pt x="399" y="767"/>
                  </a:lnTo>
                  <a:lnTo>
                    <a:pt x="382" y="776"/>
                  </a:lnTo>
                  <a:lnTo>
                    <a:pt x="362" y="783"/>
                  </a:lnTo>
                  <a:lnTo>
                    <a:pt x="342" y="789"/>
                  </a:lnTo>
                  <a:lnTo>
                    <a:pt x="321" y="794"/>
                  </a:lnTo>
                  <a:lnTo>
                    <a:pt x="298" y="797"/>
                  </a:lnTo>
                  <a:lnTo>
                    <a:pt x="273" y="799"/>
                  </a:lnTo>
                  <a:lnTo>
                    <a:pt x="248" y="800"/>
                  </a:lnTo>
                  <a:lnTo>
                    <a:pt x="216" y="799"/>
                  </a:lnTo>
                  <a:lnTo>
                    <a:pt x="186" y="797"/>
                  </a:lnTo>
                  <a:lnTo>
                    <a:pt x="158" y="794"/>
                  </a:lnTo>
                  <a:lnTo>
                    <a:pt x="133" y="789"/>
                  </a:lnTo>
                  <a:lnTo>
                    <a:pt x="111" y="782"/>
                  </a:lnTo>
                  <a:lnTo>
                    <a:pt x="91" y="775"/>
                  </a:lnTo>
                  <a:lnTo>
                    <a:pt x="72" y="767"/>
                  </a:lnTo>
                  <a:lnTo>
                    <a:pt x="56" y="758"/>
                  </a:lnTo>
                  <a:lnTo>
                    <a:pt x="43" y="748"/>
                  </a:lnTo>
                  <a:lnTo>
                    <a:pt x="31" y="736"/>
                  </a:lnTo>
                  <a:lnTo>
                    <a:pt x="26" y="730"/>
                  </a:lnTo>
                  <a:lnTo>
                    <a:pt x="21" y="724"/>
                  </a:lnTo>
                  <a:lnTo>
                    <a:pt x="17" y="718"/>
                  </a:lnTo>
                  <a:lnTo>
                    <a:pt x="13" y="711"/>
                  </a:lnTo>
                  <a:lnTo>
                    <a:pt x="7" y="698"/>
                  </a:lnTo>
                  <a:lnTo>
                    <a:pt x="3" y="684"/>
                  </a:lnTo>
                  <a:lnTo>
                    <a:pt x="1" y="669"/>
                  </a:lnTo>
                  <a:lnTo>
                    <a:pt x="0" y="654"/>
                  </a:lnTo>
                  <a:lnTo>
                    <a:pt x="0" y="638"/>
                  </a:lnTo>
                  <a:lnTo>
                    <a:pt x="3" y="623"/>
                  </a:lnTo>
                  <a:lnTo>
                    <a:pt x="4" y="616"/>
                  </a:lnTo>
                  <a:lnTo>
                    <a:pt x="6" y="609"/>
                  </a:lnTo>
                  <a:lnTo>
                    <a:pt x="8" y="601"/>
                  </a:lnTo>
                  <a:lnTo>
                    <a:pt x="11" y="593"/>
                  </a:lnTo>
                  <a:lnTo>
                    <a:pt x="106" y="585"/>
                  </a:lnTo>
                  <a:lnTo>
                    <a:pt x="100" y="595"/>
                  </a:lnTo>
                  <a:lnTo>
                    <a:pt x="95" y="608"/>
                  </a:lnTo>
                  <a:lnTo>
                    <a:pt x="93" y="615"/>
                  </a:lnTo>
                  <a:lnTo>
                    <a:pt x="91" y="622"/>
                  </a:lnTo>
                  <a:lnTo>
                    <a:pt x="90" y="629"/>
                  </a:lnTo>
                  <a:lnTo>
                    <a:pt x="90" y="636"/>
                  </a:lnTo>
                  <a:lnTo>
                    <a:pt x="90" y="648"/>
                  </a:lnTo>
                  <a:lnTo>
                    <a:pt x="92" y="658"/>
                  </a:lnTo>
                  <a:lnTo>
                    <a:pt x="94" y="668"/>
                  </a:lnTo>
                  <a:lnTo>
                    <a:pt x="98" y="676"/>
                  </a:lnTo>
                  <a:lnTo>
                    <a:pt x="103" y="684"/>
                  </a:lnTo>
                  <a:lnTo>
                    <a:pt x="108" y="691"/>
                  </a:lnTo>
                  <a:lnTo>
                    <a:pt x="115" y="698"/>
                  </a:lnTo>
                  <a:lnTo>
                    <a:pt x="123" y="703"/>
                  </a:lnTo>
                  <a:lnTo>
                    <a:pt x="134" y="709"/>
                  </a:lnTo>
                  <a:lnTo>
                    <a:pt x="146" y="714"/>
                  </a:lnTo>
                  <a:lnTo>
                    <a:pt x="159" y="719"/>
                  </a:lnTo>
                  <a:lnTo>
                    <a:pt x="174" y="723"/>
                  </a:lnTo>
                  <a:lnTo>
                    <a:pt x="190" y="726"/>
                  </a:lnTo>
                  <a:lnTo>
                    <a:pt x="206" y="728"/>
                  </a:lnTo>
                  <a:lnTo>
                    <a:pt x="222" y="729"/>
                  </a:lnTo>
                  <a:lnTo>
                    <a:pt x="239" y="729"/>
                  </a:lnTo>
                  <a:lnTo>
                    <a:pt x="255" y="729"/>
                  </a:lnTo>
                  <a:lnTo>
                    <a:pt x="270" y="728"/>
                  </a:lnTo>
                  <a:lnTo>
                    <a:pt x="285" y="726"/>
                  </a:lnTo>
                  <a:lnTo>
                    <a:pt x="299" y="724"/>
                  </a:lnTo>
                  <a:lnTo>
                    <a:pt x="311" y="721"/>
                  </a:lnTo>
                  <a:lnTo>
                    <a:pt x="322" y="717"/>
                  </a:lnTo>
                  <a:lnTo>
                    <a:pt x="333" y="712"/>
                  </a:lnTo>
                  <a:lnTo>
                    <a:pt x="342" y="707"/>
                  </a:lnTo>
                  <a:lnTo>
                    <a:pt x="350" y="700"/>
                  </a:lnTo>
                  <a:lnTo>
                    <a:pt x="358" y="693"/>
                  </a:lnTo>
                  <a:lnTo>
                    <a:pt x="364" y="685"/>
                  </a:lnTo>
                  <a:lnTo>
                    <a:pt x="369" y="676"/>
                  </a:lnTo>
                  <a:lnTo>
                    <a:pt x="373" y="666"/>
                  </a:lnTo>
                  <a:lnTo>
                    <a:pt x="376" y="655"/>
                  </a:lnTo>
                  <a:lnTo>
                    <a:pt x="377" y="643"/>
                  </a:lnTo>
                  <a:lnTo>
                    <a:pt x="378" y="629"/>
                  </a:lnTo>
                  <a:lnTo>
                    <a:pt x="378" y="618"/>
                  </a:lnTo>
                  <a:lnTo>
                    <a:pt x="376" y="607"/>
                  </a:lnTo>
                  <a:lnTo>
                    <a:pt x="374" y="597"/>
                  </a:lnTo>
                  <a:lnTo>
                    <a:pt x="370" y="588"/>
                  </a:lnTo>
                  <a:lnTo>
                    <a:pt x="366" y="580"/>
                  </a:lnTo>
                  <a:lnTo>
                    <a:pt x="361" y="573"/>
                  </a:lnTo>
                  <a:lnTo>
                    <a:pt x="354" y="566"/>
                  </a:lnTo>
                  <a:lnTo>
                    <a:pt x="347" y="561"/>
                  </a:lnTo>
                  <a:lnTo>
                    <a:pt x="339" y="555"/>
                  </a:lnTo>
                  <a:lnTo>
                    <a:pt x="329" y="551"/>
                  </a:lnTo>
                  <a:lnTo>
                    <a:pt x="317" y="547"/>
                  </a:lnTo>
                  <a:lnTo>
                    <a:pt x="304" y="545"/>
                  </a:lnTo>
                  <a:lnTo>
                    <a:pt x="290" y="543"/>
                  </a:lnTo>
                  <a:lnTo>
                    <a:pt x="273" y="541"/>
                  </a:lnTo>
                  <a:lnTo>
                    <a:pt x="255" y="541"/>
                  </a:lnTo>
                  <a:lnTo>
                    <a:pt x="234" y="540"/>
                  </a:lnTo>
                  <a:lnTo>
                    <a:pt x="224" y="540"/>
                  </a:lnTo>
                  <a:lnTo>
                    <a:pt x="213" y="540"/>
                  </a:lnTo>
                  <a:lnTo>
                    <a:pt x="201" y="540"/>
                  </a:lnTo>
                  <a:lnTo>
                    <a:pt x="189" y="541"/>
                  </a:lnTo>
                  <a:lnTo>
                    <a:pt x="177" y="541"/>
                  </a:lnTo>
                  <a:lnTo>
                    <a:pt x="164" y="541"/>
                  </a:lnTo>
                  <a:lnTo>
                    <a:pt x="154" y="541"/>
                  </a:lnTo>
                  <a:lnTo>
                    <a:pt x="146" y="541"/>
                  </a:lnTo>
                  <a:lnTo>
                    <a:pt x="133" y="541"/>
                  </a:lnTo>
                  <a:lnTo>
                    <a:pt x="121" y="540"/>
                  </a:lnTo>
                  <a:lnTo>
                    <a:pt x="110" y="538"/>
                  </a:lnTo>
                  <a:lnTo>
                    <a:pt x="100" y="535"/>
                  </a:lnTo>
                  <a:lnTo>
                    <a:pt x="91" y="532"/>
                  </a:lnTo>
                  <a:lnTo>
                    <a:pt x="82" y="528"/>
                  </a:lnTo>
                  <a:lnTo>
                    <a:pt x="73" y="524"/>
                  </a:lnTo>
                  <a:lnTo>
                    <a:pt x="65" y="519"/>
                  </a:lnTo>
                  <a:lnTo>
                    <a:pt x="59" y="513"/>
                  </a:lnTo>
                  <a:lnTo>
                    <a:pt x="53" y="507"/>
                  </a:lnTo>
                  <a:lnTo>
                    <a:pt x="48" y="500"/>
                  </a:lnTo>
                  <a:lnTo>
                    <a:pt x="44" y="493"/>
                  </a:lnTo>
                  <a:lnTo>
                    <a:pt x="41" y="485"/>
                  </a:lnTo>
                  <a:lnTo>
                    <a:pt x="39" y="477"/>
                  </a:lnTo>
                  <a:lnTo>
                    <a:pt x="38" y="468"/>
                  </a:lnTo>
                  <a:lnTo>
                    <a:pt x="37" y="458"/>
                  </a:lnTo>
                  <a:lnTo>
                    <a:pt x="38" y="450"/>
                  </a:lnTo>
                  <a:lnTo>
                    <a:pt x="39" y="442"/>
                  </a:lnTo>
                  <a:lnTo>
                    <a:pt x="41" y="434"/>
                  </a:lnTo>
                  <a:lnTo>
                    <a:pt x="43" y="426"/>
                  </a:lnTo>
                  <a:lnTo>
                    <a:pt x="46" y="419"/>
                  </a:lnTo>
                  <a:lnTo>
                    <a:pt x="50" y="413"/>
                  </a:lnTo>
                  <a:lnTo>
                    <a:pt x="54" y="407"/>
                  </a:lnTo>
                  <a:lnTo>
                    <a:pt x="60" y="401"/>
                  </a:lnTo>
                  <a:lnTo>
                    <a:pt x="66" y="395"/>
                  </a:lnTo>
                  <a:lnTo>
                    <a:pt x="73" y="390"/>
                  </a:lnTo>
                  <a:lnTo>
                    <a:pt x="82" y="385"/>
                  </a:lnTo>
                  <a:lnTo>
                    <a:pt x="92" y="380"/>
                  </a:lnTo>
                  <a:lnTo>
                    <a:pt x="102" y="375"/>
                  </a:lnTo>
                  <a:lnTo>
                    <a:pt x="114" y="370"/>
                  </a:lnTo>
                  <a:lnTo>
                    <a:pt x="127" y="365"/>
                  </a:lnTo>
                  <a:lnTo>
                    <a:pt x="141" y="360"/>
                  </a:lnTo>
                  <a:lnTo>
                    <a:pt x="127" y="355"/>
                  </a:lnTo>
                  <a:lnTo>
                    <a:pt x="113" y="350"/>
                  </a:lnTo>
                  <a:lnTo>
                    <a:pt x="101" y="343"/>
                  </a:lnTo>
                  <a:lnTo>
                    <a:pt x="89" y="335"/>
                  </a:lnTo>
                  <a:lnTo>
                    <a:pt x="77" y="327"/>
                  </a:lnTo>
                  <a:lnTo>
                    <a:pt x="66" y="317"/>
                  </a:lnTo>
                  <a:lnTo>
                    <a:pt x="56" y="307"/>
                  </a:lnTo>
                  <a:lnTo>
                    <a:pt x="47" y="297"/>
                  </a:lnTo>
                  <a:lnTo>
                    <a:pt x="39" y="285"/>
                  </a:lnTo>
                  <a:lnTo>
                    <a:pt x="32" y="274"/>
                  </a:lnTo>
                  <a:lnTo>
                    <a:pt x="26" y="261"/>
                  </a:lnTo>
                  <a:lnTo>
                    <a:pt x="21" y="249"/>
                  </a:lnTo>
                  <a:lnTo>
                    <a:pt x="17" y="236"/>
                  </a:lnTo>
                  <a:lnTo>
                    <a:pt x="14" y="223"/>
                  </a:lnTo>
                  <a:lnTo>
                    <a:pt x="13" y="208"/>
                  </a:lnTo>
                  <a:lnTo>
                    <a:pt x="12" y="194"/>
                  </a:lnTo>
                  <a:lnTo>
                    <a:pt x="13" y="184"/>
                  </a:lnTo>
                  <a:lnTo>
                    <a:pt x="13" y="173"/>
                  </a:lnTo>
                  <a:lnTo>
                    <a:pt x="14" y="163"/>
                  </a:lnTo>
                  <a:lnTo>
                    <a:pt x="16" y="154"/>
                  </a:lnTo>
                  <a:lnTo>
                    <a:pt x="18" y="144"/>
                  </a:lnTo>
                  <a:lnTo>
                    <a:pt x="21" y="135"/>
                  </a:lnTo>
                  <a:lnTo>
                    <a:pt x="24" y="125"/>
                  </a:lnTo>
                  <a:lnTo>
                    <a:pt x="28" y="116"/>
                  </a:lnTo>
                  <a:lnTo>
                    <a:pt x="36" y="98"/>
                  </a:lnTo>
                  <a:lnTo>
                    <a:pt x="46" y="83"/>
                  </a:lnTo>
                  <a:lnTo>
                    <a:pt x="58" y="68"/>
                  </a:lnTo>
                  <a:lnTo>
                    <a:pt x="70" y="54"/>
                  </a:lnTo>
                  <a:lnTo>
                    <a:pt x="78" y="48"/>
                  </a:lnTo>
                  <a:lnTo>
                    <a:pt x="86" y="42"/>
                  </a:lnTo>
                  <a:lnTo>
                    <a:pt x="94" y="37"/>
                  </a:lnTo>
                  <a:lnTo>
                    <a:pt x="102" y="32"/>
                  </a:lnTo>
                  <a:lnTo>
                    <a:pt x="119" y="23"/>
                  </a:lnTo>
                  <a:lnTo>
                    <a:pt x="138" y="15"/>
                  </a:lnTo>
                  <a:lnTo>
                    <a:pt x="158" y="9"/>
                  </a:lnTo>
                  <a:lnTo>
                    <a:pt x="179" y="4"/>
                  </a:lnTo>
                  <a:lnTo>
                    <a:pt x="201" y="1"/>
                  </a:lnTo>
                  <a:lnTo>
                    <a:pt x="224" y="0"/>
                  </a:lnTo>
                  <a:lnTo>
                    <a:pt x="239" y="1"/>
                  </a:lnTo>
                  <a:lnTo>
                    <a:pt x="254" y="2"/>
                  </a:lnTo>
                  <a:lnTo>
                    <a:pt x="266" y="3"/>
                  </a:lnTo>
                  <a:lnTo>
                    <a:pt x="279" y="6"/>
                  </a:lnTo>
                  <a:lnTo>
                    <a:pt x="289" y="9"/>
                  </a:lnTo>
                  <a:lnTo>
                    <a:pt x="299" y="12"/>
                  </a:lnTo>
                  <a:lnTo>
                    <a:pt x="309" y="15"/>
                  </a:lnTo>
                  <a:lnTo>
                    <a:pt x="318" y="17"/>
                  </a:lnTo>
                  <a:lnTo>
                    <a:pt x="327" y="20"/>
                  </a:lnTo>
                  <a:lnTo>
                    <a:pt x="336" y="23"/>
                  </a:lnTo>
                  <a:lnTo>
                    <a:pt x="345" y="26"/>
                  </a:lnTo>
                  <a:lnTo>
                    <a:pt x="354" y="28"/>
                  </a:lnTo>
                  <a:lnTo>
                    <a:pt x="364" y="30"/>
                  </a:lnTo>
                  <a:lnTo>
                    <a:pt x="374" y="32"/>
                  </a:lnTo>
                  <a:lnTo>
                    <a:pt x="387" y="33"/>
                  </a:lnTo>
                  <a:lnTo>
                    <a:pt x="400" y="33"/>
                  </a:lnTo>
                  <a:lnTo>
                    <a:pt x="411" y="33"/>
                  </a:lnTo>
                  <a:lnTo>
                    <a:pt x="421" y="32"/>
                  </a:lnTo>
                  <a:lnTo>
                    <a:pt x="431" y="30"/>
                  </a:lnTo>
                  <a:lnTo>
                    <a:pt x="440" y="28"/>
                  </a:lnTo>
                  <a:lnTo>
                    <a:pt x="449" y="24"/>
                  </a:lnTo>
                  <a:lnTo>
                    <a:pt x="458" y="20"/>
                  </a:lnTo>
                  <a:lnTo>
                    <a:pt x="468" y="15"/>
                  </a:lnTo>
                  <a:lnTo>
                    <a:pt x="478" y="7"/>
                  </a:lnTo>
                  <a:lnTo>
                    <a:pt x="534" y="63"/>
                  </a:lnTo>
                  <a:close/>
                </a:path>
              </a:pathLst>
            </a:custGeom>
            <a:solidFill>
              <a:srgbClr val="C56767"/>
            </a:solidFill>
            <a:ln w="9525">
              <a:noFill/>
              <a:round/>
              <a:headEnd/>
              <a:tailEnd/>
            </a:ln>
          </p:spPr>
          <p:txBody>
            <a:bodyPr/>
            <a:lstStyle/>
            <a:p>
              <a:endParaRPr lang="en-US"/>
            </a:p>
          </p:txBody>
        </p:sp>
      </p:grpSp>
    </p:spTree>
  </p:cSld>
  <p:clrMap bg1="lt1" tx1="dk1" bg2="lt2" tx2="dk2" accent1="accent1" accent2="accent2" accent3="accent3" accent4="accent4" accent5="accent5" accent6="accent6" hlink="hlink" folHlink="folHlink"/>
  <p:sldLayoutIdLst>
    <p:sldLayoutId id="2147483752" r:id="rId1"/>
    <p:sldLayoutId id="2147483751" r:id="rId2"/>
    <p:sldLayoutId id="2147483750" r:id="rId3"/>
    <p:sldLayoutId id="2147483749" r:id="rId4"/>
    <p:sldLayoutId id="2147483748" r:id="rId5"/>
    <p:sldLayoutId id="2147483747" r:id="rId6"/>
    <p:sldLayoutId id="2147483746" r:id="rId7"/>
    <p:sldLayoutId id="2147483745" r:id="rId8"/>
    <p:sldLayoutId id="2147483744" r:id="rId9"/>
    <p:sldLayoutId id="2147483743" r:id="rId10"/>
    <p:sldLayoutId id="2147483742" r:id="rId11"/>
  </p:sldLayoutIdLst>
  <p:txStyles>
    <p:titleStyle>
      <a:lvl1pPr algn="ctr" rtl="0" eaLnBrk="0" fontAlgn="base" hangingPunct="0">
        <a:spcBef>
          <a:spcPct val="0"/>
        </a:spcBef>
        <a:spcAft>
          <a:spcPct val="0"/>
        </a:spcAft>
        <a:defRPr sz="4400">
          <a:solidFill>
            <a:srgbClr val="990000"/>
          </a:solidFill>
          <a:latin typeface="+mj-lt"/>
          <a:ea typeface="+mj-ea"/>
          <a:cs typeface="ＭＳ Ｐゴシック" charset="0"/>
        </a:defRPr>
      </a:lvl1pPr>
      <a:lvl2pPr algn="ctr" rtl="0" eaLnBrk="0" fontAlgn="base" hangingPunct="0">
        <a:spcBef>
          <a:spcPct val="0"/>
        </a:spcBef>
        <a:spcAft>
          <a:spcPct val="0"/>
        </a:spcAft>
        <a:defRPr sz="4400">
          <a:solidFill>
            <a:srgbClr val="990000"/>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rgbClr val="990000"/>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rgbClr val="990000"/>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rgbClr val="990000"/>
          </a:solidFill>
          <a:latin typeface="Arial" charset="0"/>
          <a:ea typeface="ＭＳ Ｐゴシック" charset="0"/>
          <a:cs typeface="ＭＳ Ｐゴシック" charset="0"/>
        </a:defRPr>
      </a:lvl5pPr>
      <a:lvl6pPr marL="457200" algn="ctr" rtl="0" fontAlgn="base">
        <a:spcBef>
          <a:spcPct val="0"/>
        </a:spcBef>
        <a:spcAft>
          <a:spcPct val="0"/>
        </a:spcAft>
        <a:defRPr sz="4400">
          <a:solidFill>
            <a:srgbClr val="990000"/>
          </a:solidFill>
          <a:latin typeface="Arial" charset="0"/>
          <a:ea typeface="ＭＳ Ｐゴシック" charset="0"/>
        </a:defRPr>
      </a:lvl6pPr>
      <a:lvl7pPr marL="914400" algn="ctr" rtl="0" fontAlgn="base">
        <a:spcBef>
          <a:spcPct val="0"/>
        </a:spcBef>
        <a:spcAft>
          <a:spcPct val="0"/>
        </a:spcAft>
        <a:defRPr sz="4400">
          <a:solidFill>
            <a:srgbClr val="990000"/>
          </a:solidFill>
          <a:latin typeface="Arial" charset="0"/>
          <a:ea typeface="ＭＳ Ｐゴシック" charset="0"/>
        </a:defRPr>
      </a:lvl7pPr>
      <a:lvl8pPr marL="1371600" algn="ctr" rtl="0" fontAlgn="base">
        <a:spcBef>
          <a:spcPct val="0"/>
        </a:spcBef>
        <a:spcAft>
          <a:spcPct val="0"/>
        </a:spcAft>
        <a:defRPr sz="4400">
          <a:solidFill>
            <a:srgbClr val="990000"/>
          </a:solidFill>
          <a:latin typeface="Arial" charset="0"/>
          <a:ea typeface="ＭＳ Ｐゴシック" charset="0"/>
        </a:defRPr>
      </a:lvl8pPr>
      <a:lvl9pPr marL="1828800" algn="ctr" rtl="0" fontAlgn="base">
        <a:spcBef>
          <a:spcPct val="0"/>
        </a:spcBef>
        <a:spcAft>
          <a:spcPct val="0"/>
        </a:spcAft>
        <a:defRPr sz="4400">
          <a:solidFill>
            <a:srgbClr val="990000"/>
          </a:solidFill>
          <a:latin typeface="Arial" charset="0"/>
          <a:ea typeface="ＭＳ Ｐゴシック" charset="0"/>
        </a:defRPr>
      </a:lvl9pPr>
    </p:titleStyle>
    <p:bodyStyle>
      <a:lvl1pPr marL="342900" indent="-342900" algn="l" rtl="0" eaLnBrk="0" fontAlgn="base" hangingPunct="0">
        <a:spcBef>
          <a:spcPct val="20000"/>
        </a:spcBef>
        <a:spcAft>
          <a:spcPct val="0"/>
        </a:spcAft>
        <a:buChar char="•"/>
        <a:defRPr sz="3200">
          <a:solidFill>
            <a:srgbClr val="990000"/>
          </a:solidFill>
          <a:latin typeface="+mn-lt"/>
          <a:ea typeface="+mn-ea"/>
          <a:cs typeface="ＭＳ Ｐゴシック" charset="0"/>
        </a:defRPr>
      </a:lvl1pPr>
      <a:lvl2pPr marL="742950" indent="-285750" algn="l" rtl="0" eaLnBrk="0" fontAlgn="base" hangingPunct="0">
        <a:spcBef>
          <a:spcPct val="20000"/>
        </a:spcBef>
        <a:spcAft>
          <a:spcPct val="0"/>
        </a:spcAft>
        <a:buChar char="–"/>
        <a:defRPr sz="2800">
          <a:solidFill>
            <a:srgbClr val="990000"/>
          </a:solidFill>
          <a:latin typeface="+mn-lt"/>
          <a:ea typeface="+mn-ea"/>
        </a:defRPr>
      </a:lvl2pPr>
      <a:lvl3pPr marL="1143000" indent="-228600" algn="l" rtl="0" eaLnBrk="0" fontAlgn="base" hangingPunct="0">
        <a:spcBef>
          <a:spcPct val="20000"/>
        </a:spcBef>
        <a:spcAft>
          <a:spcPct val="0"/>
        </a:spcAft>
        <a:buChar char="•"/>
        <a:defRPr sz="2400">
          <a:solidFill>
            <a:srgbClr val="990000"/>
          </a:solidFill>
          <a:latin typeface="+mn-lt"/>
          <a:ea typeface="+mn-ea"/>
        </a:defRPr>
      </a:lvl3pPr>
      <a:lvl4pPr marL="1600200" indent="-228600" algn="l" rtl="0" eaLnBrk="0" fontAlgn="base" hangingPunct="0">
        <a:spcBef>
          <a:spcPct val="20000"/>
        </a:spcBef>
        <a:spcAft>
          <a:spcPct val="0"/>
        </a:spcAft>
        <a:buChar char="–"/>
        <a:defRPr sz="2000">
          <a:solidFill>
            <a:srgbClr val="990000"/>
          </a:solidFill>
          <a:latin typeface="+mn-lt"/>
          <a:ea typeface="+mn-ea"/>
        </a:defRPr>
      </a:lvl4pPr>
      <a:lvl5pPr marL="2057400" indent="-228600" algn="l" rtl="0" eaLnBrk="0" fontAlgn="base" hangingPunct="0">
        <a:spcBef>
          <a:spcPct val="20000"/>
        </a:spcBef>
        <a:spcAft>
          <a:spcPct val="0"/>
        </a:spcAft>
        <a:buChar char="»"/>
        <a:defRPr sz="2000">
          <a:solidFill>
            <a:srgbClr val="990000"/>
          </a:solidFill>
          <a:latin typeface="+mn-lt"/>
          <a:ea typeface="+mn-ea"/>
        </a:defRPr>
      </a:lvl5pPr>
      <a:lvl6pPr marL="2514600" indent="-228600" algn="l" rtl="0" fontAlgn="base">
        <a:spcBef>
          <a:spcPct val="20000"/>
        </a:spcBef>
        <a:spcAft>
          <a:spcPct val="0"/>
        </a:spcAft>
        <a:buChar char="»"/>
        <a:defRPr sz="2000">
          <a:solidFill>
            <a:srgbClr val="990000"/>
          </a:solidFill>
          <a:latin typeface="+mn-lt"/>
          <a:ea typeface="+mn-ea"/>
        </a:defRPr>
      </a:lvl6pPr>
      <a:lvl7pPr marL="2971800" indent="-228600" algn="l" rtl="0" fontAlgn="base">
        <a:spcBef>
          <a:spcPct val="20000"/>
        </a:spcBef>
        <a:spcAft>
          <a:spcPct val="0"/>
        </a:spcAft>
        <a:buChar char="»"/>
        <a:defRPr sz="2000">
          <a:solidFill>
            <a:srgbClr val="990000"/>
          </a:solidFill>
          <a:latin typeface="+mn-lt"/>
          <a:ea typeface="+mn-ea"/>
        </a:defRPr>
      </a:lvl7pPr>
      <a:lvl8pPr marL="3429000" indent="-228600" algn="l" rtl="0" fontAlgn="base">
        <a:spcBef>
          <a:spcPct val="20000"/>
        </a:spcBef>
        <a:spcAft>
          <a:spcPct val="0"/>
        </a:spcAft>
        <a:buChar char="»"/>
        <a:defRPr sz="2000">
          <a:solidFill>
            <a:srgbClr val="990000"/>
          </a:solidFill>
          <a:latin typeface="+mn-lt"/>
          <a:ea typeface="+mn-ea"/>
        </a:defRPr>
      </a:lvl8pPr>
      <a:lvl9pPr marL="3886200" indent="-228600" algn="l" rtl="0" fontAlgn="base">
        <a:spcBef>
          <a:spcPct val="20000"/>
        </a:spcBef>
        <a:spcAft>
          <a:spcPct val="0"/>
        </a:spcAft>
        <a:buChar char="»"/>
        <a:defRPr sz="2000">
          <a:solidFill>
            <a:srgbClr val="990000"/>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700" name="Rectangle 4"/>
          <p:cNvSpPr>
            <a:spLocks noGrp="1" noChangeArrowheads="1"/>
          </p:cNvSpPr>
          <p:nvPr>
            <p:ph type="ctrTitle"/>
          </p:nvPr>
        </p:nvSpPr>
        <p:spPr>
          <a:xfrm>
            <a:off x="720725" y="2901950"/>
            <a:ext cx="7704138" cy="143986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de-DE" sz="3600" smtClean="0">
                <a:latin typeface="MetaBold-Roman" charset="0"/>
                <a:cs typeface="+mj-cs"/>
              </a:rPr>
              <a:t>Research and Education at the Medical Faculty Heidelberg</a:t>
            </a:r>
            <a:br>
              <a:rPr lang="de-DE" sz="3600" smtClean="0">
                <a:latin typeface="MetaBold-Roman" charset="0"/>
                <a:cs typeface="+mj-cs"/>
              </a:rPr>
            </a:br>
            <a:endParaRPr lang="de-DE" sz="3600" smtClean="0">
              <a:latin typeface="MetaBold-Roman" charset="0"/>
              <a:cs typeface="+mj-cs"/>
            </a:endParaRPr>
          </a:p>
        </p:txBody>
      </p:sp>
      <p:sp>
        <p:nvSpPr>
          <p:cNvPr id="413701" name="Rectangle 5"/>
          <p:cNvSpPr>
            <a:spLocks noGrp="1" noChangeArrowheads="1"/>
          </p:cNvSpPr>
          <p:nvPr>
            <p:ph type="subTitle" idx="1"/>
          </p:nvPr>
        </p:nvSpPr>
        <p:spPr>
          <a:xfrm>
            <a:off x="2471738" y="6184900"/>
            <a:ext cx="6408737" cy="452438"/>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algn="r" eaLnBrk="1" hangingPunct="1">
              <a:defRPr/>
            </a:pPr>
            <a:r>
              <a:rPr lang="de-DE" sz="1800" smtClean="0">
                <a:latin typeface="MetaBold-Roman" charset="0"/>
                <a:cs typeface="+mn-cs"/>
              </a:rPr>
              <a:t>Heidelberg, Sept. 18, 2012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title"/>
          </p:nvPr>
        </p:nvSpPr>
        <p:spPr/>
        <p:txBody>
          <a:bodyPr/>
          <a:lstStyle/>
          <a:p>
            <a:pPr eaLnBrk="1" hangingPunct="1">
              <a:defRPr/>
            </a:pPr>
            <a:r>
              <a:rPr lang="de-DE" sz="3600" smtClean="0">
                <a:latin typeface="MetaBold-Roman" charset="0"/>
                <a:cs typeface="+mj-cs"/>
              </a:rPr>
              <a:t>Promotion of Research: 5 models</a:t>
            </a:r>
          </a:p>
        </p:txBody>
      </p:sp>
      <p:sp>
        <p:nvSpPr>
          <p:cNvPr id="608259" name="Rectangle 3"/>
          <p:cNvSpPr>
            <a:spLocks noGrp="1" noChangeArrowheads="1"/>
          </p:cNvSpPr>
          <p:nvPr>
            <p:ph type="body" idx="1"/>
          </p:nvPr>
        </p:nvSpPr>
        <p:spPr>
          <a:solidFill>
            <a:srgbClr val="EAEAEA"/>
          </a:solidFill>
        </p:spPr>
        <p:txBody>
          <a:bodyPr/>
          <a:lstStyle/>
          <a:p>
            <a:pPr eaLnBrk="1" hangingPunct="1">
              <a:defRPr/>
            </a:pPr>
            <a:r>
              <a:rPr lang="de-DE" sz="2000" smtClean="0">
                <a:solidFill>
                  <a:schemeClr val="tx1"/>
                </a:solidFill>
                <a:latin typeface="MetaBold-Roman" charset="0"/>
                <a:cs typeface="+mn-cs"/>
              </a:rPr>
              <a:t>Centers of Research of the Medical Faculty</a:t>
            </a:r>
            <a:r>
              <a:rPr sz="2000" noProof="1" smtClean="0">
                <a:solidFill>
                  <a:schemeClr val="tx1"/>
                </a:solidFill>
                <a:latin typeface="MetaBold-Roman" charset="0"/>
                <a:cs typeface="+mn-cs"/>
              </a:rPr>
              <a:t>. </a:t>
            </a:r>
            <a:endParaRPr lang="de-DE" sz="2000" smtClean="0">
              <a:solidFill>
                <a:schemeClr val="tx1"/>
              </a:solidFill>
              <a:latin typeface="MetaBold-Roman" charset="0"/>
              <a:cs typeface="+mn-cs"/>
            </a:endParaRPr>
          </a:p>
          <a:p>
            <a:pPr eaLnBrk="1" hangingPunct="1">
              <a:defRPr/>
            </a:pPr>
            <a:r>
              <a:rPr lang="de-DE" sz="2000" smtClean="0">
                <a:solidFill>
                  <a:schemeClr val="tx1"/>
                </a:solidFill>
                <a:latin typeface="MetaBold-Roman" charset="0"/>
                <a:cs typeface="+mn-cs"/>
              </a:rPr>
              <a:t>Collaborative Research Centres a</a:t>
            </a:r>
            <a:r>
              <a:rPr sz="2000" noProof="1" smtClean="0">
                <a:solidFill>
                  <a:schemeClr val="tx1"/>
                </a:solidFill>
                <a:latin typeface="MetaBold-Roman" charset="0"/>
                <a:cs typeface="+mn-cs"/>
              </a:rPr>
              <a:t>nd </a:t>
            </a:r>
            <a:r>
              <a:rPr lang="de-DE" sz="2000" smtClean="0">
                <a:solidFill>
                  <a:schemeClr val="tx1"/>
                </a:solidFill>
                <a:latin typeface="MetaBold-Roman" charset="0"/>
                <a:cs typeface="+mn-cs"/>
              </a:rPr>
              <a:t>Research Training Groups of the German Research Foundation</a:t>
            </a:r>
          </a:p>
          <a:p>
            <a:pPr eaLnBrk="1" hangingPunct="1">
              <a:defRPr/>
            </a:pPr>
            <a:r>
              <a:rPr lang="de-DE" sz="2000" smtClean="0">
                <a:solidFill>
                  <a:schemeClr val="tx1"/>
                </a:solidFill>
                <a:latin typeface="MetaBold-Roman" charset="0"/>
                <a:cs typeface="+mn-cs"/>
              </a:rPr>
              <a:t>Research groups (Basic researchers and clinical researchers) - established for a specific time period, especially with the German Cancer Research Center DKFZ)</a:t>
            </a:r>
            <a:r>
              <a:rPr sz="2000" noProof="1" smtClean="0">
                <a:solidFill>
                  <a:schemeClr val="tx1"/>
                </a:solidFill>
                <a:latin typeface="MetaBold-Roman" charset="0"/>
                <a:cs typeface="+mn-cs"/>
              </a:rPr>
              <a:t>, </a:t>
            </a:r>
            <a:r>
              <a:rPr lang="de-DE" sz="2000" smtClean="0">
                <a:solidFill>
                  <a:schemeClr val="tx1"/>
                </a:solidFill>
                <a:latin typeface="MetaBold-Roman" charset="0"/>
                <a:cs typeface="+mn-cs"/>
              </a:rPr>
              <a:t>the Center for Molecular Biology Heidelberg (ZMBH)</a:t>
            </a:r>
            <a:r>
              <a:rPr sz="2000" noProof="1" smtClean="0">
                <a:solidFill>
                  <a:schemeClr val="tx1"/>
                </a:solidFill>
                <a:latin typeface="MetaBold-Roman" charset="0"/>
                <a:cs typeface="+mn-cs"/>
              </a:rPr>
              <a:t> </a:t>
            </a:r>
            <a:r>
              <a:rPr lang="de-DE" sz="2000" smtClean="0">
                <a:solidFill>
                  <a:schemeClr val="tx1"/>
                </a:solidFill>
                <a:latin typeface="MetaBold-Roman" charset="0"/>
                <a:cs typeface="+mn-cs"/>
              </a:rPr>
              <a:t>and the European Molecular Biology Laboratory (EMBL)</a:t>
            </a:r>
          </a:p>
          <a:p>
            <a:pPr eaLnBrk="1" hangingPunct="1">
              <a:defRPr/>
            </a:pPr>
            <a:r>
              <a:rPr lang="de-DE" sz="2000" smtClean="0">
                <a:solidFill>
                  <a:schemeClr val="tx1"/>
                </a:solidFill>
                <a:latin typeface="MetaBold-Roman" charset="0"/>
                <a:cs typeface="+mn-cs"/>
              </a:rPr>
              <a:t>Cooperations between basic researchers and clinical researchers</a:t>
            </a:r>
            <a:r>
              <a:rPr sz="2000" noProof="1" smtClean="0">
                <a:solidFill>
                  <a:schemeClr val="tx1"/>
                </a:solidFill>
                <a:latin typeface="MetaBold-Roman" charset="0"/>
                <a:cs typeface="+mn-cs"/>
              </a:rPr>
              <a:t> </a:t>
            </a:r>
            <a:r>
              <a:rPr lang="de-DE" sz="2000" smtClean="0">
                <a:solidFill>
                  <a:schemeClr val="tx1"/>
                </a:solidFill>
                <a:latin typeface="MetaBold-Roman" charset="0"/>
                <a:cs typeface="+mn-cs"/>
              </a:rPr>
              <a:t>on bedside in the clinics</a:t>
            </a:r>
            <a:r>
              <a:rPr sz="2000" noProof="1" smtClean="0">
                <a:solidFill>
                  <a:schemeClr val="tx1"/>
                </a:solidFill>
                <a:latin typeface="MetaBold-Roman" charset="0"/>
                <a:cs typeface="+mn-cs"/>
              </a:rPr>
              <a:t> </a:t>
            </a:r>
            <a:r>
              <a:rPr lang="de-DE" sz="2000" smtClean="0">
                <a:solidFill>
                  <a:schemeClr val="tx1"/>
                </a:solidFill>
                <a:latin typeface="MetaBold-Roman" charset="0"/>
                <a:cs typeface="+mn-cs"/>
              </a:rPr>
              <a:t>(principally</a:t>
            </a:r>
            <a:r>
              <a:rPr sz="2000" noProof="1" smtClean="0">
                <a:solidFill>
                  <a:schemeClr val="tx1"/>
                </a:solidFill>
                <a:latin typeface="MetaBold-Roman" charset="0"/>
                <a:cs typeface="+mn-cs"/>
              </a:rPr>
              <a:t> experiment</a:t>
            </a:r>
            <a:r>
              <a:rPr lang="de-DE" sz="2000" smtClean="0">
                <a:solidFill>
                  <a:schemeClr val="tx1"/>
                </a:solidFill>
                <a:latin typeface="MetaBold-Roman" charset="0"/>
                <a:cs typeface="+mn-cs"/>
              </a:rPr>
              <a:t>a</a:t>
            </a:r>
            <a:r>
              <a:rPr sz="2000" noProof="1" smtClean="0">
                <a:solidFill>
                  <a:schemeClr val="tx1"/>
                </a:solidFill>
                <a:latin typeface="MetaBold-Roman" charset="0"/>
                <a:cs typeface="+mn-cs"/>
              </a:rPr>
              <a:t>l </a:t>
            </a:r>
            <a:r>
              <a:rPr lang="de-DE" sz="2000" smtClean="0">
                <a:solidFill>
                  <a:schemeClr val="tx1"/>
                </a:solidFill>
                <a:latin typeface="MetaBold-Roman" charset="0"/>
                <a:cs typeface="+mn-cs"/>
              </a:rPr>
              <a:t>therapies)</a:t>
            </a:r>
            <a:r>
              <a:rPr sz="2000" noProof="1" smtClean="0">
                <a:solidFill>
                  <a:schemeClr val="tx1"/>
                </a:solidFill>
                <a:latin typeface="MetaBold-Roman" charset="0"/>
                <a:cs typeface="+mn-cs"/>
              </a:rPr>
              <a:t>. </a:t>
            </a:r>
            <a:endParaRPr lang="de-DE" sz="2000" smtClean="0">
              <a:solidFill>
                <a:schemeClr val="tx1"/>
              </a:solidFill>
              <a:latin typeface="MetaBold-Roman" charset="0"/>
              <a:cs typeface="+mn-cs"/>
            </a:endParaRPr>
          </a:p>
          <a:p>
            <a:pPr eaLnBrk="1" hangingPunct="1">
              <a:defRPr/>
            </a:pPr>
            <a:r>
              <a:rPr lang="de-DE" sz="2000" smtClean="0">
                <a:solidFill>
                  <a:schemeClr val="tx1"/>
                </a:solidFill>
                <a:latin typeface="MetaBold-Roman" charset="0"/>
                <a:cs typeface="+mn-cs"/>
              </a:rPr>
              <a:t>Promotion of highly qualified young female and male researchers.</a:t>
            </a:r>
          </a:p>
          <a:p>
            <a:pPr eaLnBrk="1" hangingPunct="1">
              <a:defRPr/>
            </a:pPr>
            <a:endParaRPr lang="de-DE" sz="2000" smtClean="0">
              <a:solidFill>
                <a:schemeClr val="tx1"/>
              </a:solidFill>
              <a:latin typeface="MetaBold-Roman" charset="0"/>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372" name="Rectangle 84"/>
          <p:cNvSpPr>
            <a:spLocks noGrp="1" noChangeArrowheads="1"/>
          </p:cNvSpPr>
          <p:nvPr>
            <p:ph type="title"/>
          </p:nvPr>
        </p:nvSpPr>
        <p:spPr>
          <a:xfrm>
            <a:off x="687388" y="595313"/>
            <a:ext cx="8229600" cy="901700"/>
          </a:xfrm>
        </p:spPr>
        <p:txBody>
          <a:bodyPr/>
          <a:lstStyle/>
          <a:p>
            <a:pPr eaLnBrk="1" hangingPunct="1">
              <a:defRPr/>
            </a:pPr>
            <a:r>
              <a:rPr lang="de-DE" sz="3600" b="1" dirty="0" smtClean="0">
                <a:latin typeface="MetaBold-Roman" charset="0"/>
                <a:cs typeface="+mj-cs"/>
              </a:rPr>
              <a:t>Focus of Research</a:t>
            </a:r>
          </a:p>
        </p:txBody>
      </p:sp>
      <p:sp>
        <p:nvSpPr>
          <p:cNvPr id="268373" name="Rectangle 85"/>
          <p:cNvSpPr>
            <a:spLocks noGrp="1" noChangeArrowheads="1"/>
          </p:cNvSpPr>
          <p:nvPr>
            <p:ph type="body" idx="1"/>
          </p:nvPr>
        </p:nvSpPr>
        <p:spPr>
          <a:xfrm>
            <a:off x="557213" y="1600200"/>
            <a:ext cx="8229600" cy="2298700"/>
          </a:xfrm>
          <a:solidFill>
            <a:srgbClr val="EAEAEA"/>
          </a:solidFill>
        </p:spPr>
        <p:txBody>
          <a:bodyPr/>
          <a:lstStyle/>
          <a:p>
            <a:pPr eaLnBrk="1" hangingPunct="1">
              <a:defRPr/>
            </a:pPr>
            <a:r>
              <a:rPr lang="en-GB" sz="2400" dirty="0" smtClean="0">
                <a:solidFill>
                  <a:schemeClr val="tx1"/>
                </a:solidFill>
                <a:latin typeface="MetaNormal-Roman" charset="0"/>
                <a:cs typeface="+mn-cs"/>
              </a:rPr>
              <a:t>Translational and Individualized Oncology</a:t>
            </a:r>
            <a:r>
              <a:rPr lang="de-DE" sz="2400" dirty="0" smtClean="0">
                <a:solidFill>
                  <a:schemeClr val="tx1"/>
                </a:solidFill>
                <a:latin typeface="MetaNormal-Roman" charset="0"/>
                <a:cs typeface="+mn-cs"/>
              </a:rPr>
              <a:t> </a:t>
            </a:r>
          </a:p>
          <a:p>
            <a:pPr eaLnBrk="1" hangingPunct="1">
              <a:defRPr/>
            </a:pPr>
            <a:r>
              <a:rPr lang="de-DE" sz="2400" dirty="0" err="1" smtClean="0">
                <a:solidFill>
                  <a:schemeClr val="tx1"/>
                </a:solidFill>
                <a:latin typeface="MetaNormal-Roman" charset="0"/>
                <a:cs typeface="+mn-cs"/>
              </a:rPr>
              <a:t>Infectious</a:t>
            </a:r>
            <a:r>
              <a:rPr lang="de-DE" sz="2400" dirty="0" smtClean="0">
                <a:solidFill>
                  <a:schemeClr val="tx1"/>
                </a:solidFill>
                <a:latin typeface="MetaNormal-Roman" charset="0"/>
                <a:cs typeface="+mn-cs"/>
              </a:rPr>
              <a:t> </a:t>
            </a:r>
            <a:r>
              <a:rPr lang="de-DE" sz="2400" dirty="0" err="1" smtClean="0">
                <a:solidFill>
                  <a:schemeClr val="tx1"/>
                </a:solidFill>
                <a:latin typeface="MetaNormal-Roman" charset="0"/>
                <a:cs typeface="+mn-cs"/>
              </a:rPr>
              <a:t>Diseases</a:t>
            </a:r>
            <a:endParaRPr lang="de-DE" sz="2400" dirty="0" smtClean="0">
              <a:solidFill>
                <a:schemeClr val="tx1"/>
              </a:solidFill>
              <a:latin typeface="MetaNormal-Roman" charset="0"/>
              <a:cs typeface="+mn-cs"/>
            </a:endParaRPr>
          </a:p>
          <a:p>
            <a:pPr eaLnBrk="1" hangingPunct="1">
              <a:defRPr/>
            </a:pPr>
            <a:r>
              <a:rPr lang="de-DE" sz="2400" dirty="0" err="1" smtClean="0">
                <a:solidFill>
                  <a:schemeClr val="tx1"/>
                </a:solidFill>
                <a:latin typeface="MetaNormal-Roman" charset="0"/>
                <a:cs typeface="+mn-cs"/>
              </a:rPr>
              <a:t>Neurosciences</a:t>
            </a:r>
            <a:r>
              <a:rPr lang="de-DE" sz="2400" dirty="0" smtClean="0">
                <a:solidFill>
                  <a:schemeClr val="tx1"/>
                </a:solidFill>
                <a:latin typeface="MetaNormal-Roman" charset="0"/>
                <a:cs typeface="+mn-cs"/>
              </a:rPr>
              <a:t>: </a:t>
            </a:r>
            <a:r>
              <a:rPr lang="de-DE" sz="2400" dirty="0" err="1" smtClean="0">
                <a:solidFill>
                  <a:schemeClr val="tx1"/>
                </a:solidFill>
                <a:latin typeface="MetaNormal-Roman" charset="0"/>
                <a:cs typeface="+mn-cs"/>
              </a:rPr>
              <a:t>basic</a:t>
            </a:r>
            <a:r>
              <a:rPr lang="de-DE" sz="2400" dirty="0" smtClean="0">
                <a:solidFill>
                  <a:schemeClr val="tx1"/>
                </a:solidFill>
                <a:latin typeface="MetaNormal-Roman" charset="0"/>
                <a:cs typeface="+mn-cs"/>
              </a:rPr>
              <a:t> </a:t>
            </a:r>
            <a:r>
              <a:rPr lang="de-DE" sz="2400" dirty="0" err="1" smtClean="0">
                <a:solidFill>
                  <a:schemeClr val="tx1"/>
                </a:solidFill>
                <a:latin typeface="MetaNormal-Roman" charset="0"/>
                <a:cs typeface="+mn-cs"/>
              </a:rPr>
              <a:t>and</a:t>
            </a:r>
            <a:r>
              <a:rPr lang="de-DE" sz="2400" dirty="0" smtClean="0">
                <a:solidFill>
                  <a:schemeClr val="tx1"/>
                </a:solidFill>
                <a:latin typeface="MetaNormal-Roman" charset="0"/>
                <a:cs typeface="+mn-cs"/>
              </a:rPr>
              <a:t> </a:t>
            </a:r>
            <a:r>
              <a:rPr lang="de-DE" sz="2400" dirty="0" err="1" smtClean="0">
                <a:solidFill>
                  <a:schemeClr val="tx1"/>
                </a:solidFill>
                <a:latin typeface="MetaNormal-Roman" charset="0"/>
                <a:cs typeface="+mn-cs"/>
              </a:rPr>
              <a:t>clinical</a:t>
            </a:r>
            <a:r>
              <a:rPr lang="de-DE" sz="2400" dirty="0" smtClean="0">
                <a:solidFill>
                  <a:schemeClr val="tx1"/>
                </a:solidFill>
                <a:latin typeface="MetaNormal-Roman" charset="0"/>
                <a:cs typeface="+mn-cs"/>
              </a:rPr>
              <a:t> </a:t>
            </a:r>
            <a:r>
              <a:rPr lang="de-DE" sz="2400" dirty="0" err="1" smtClean="0">
                <a:solidFill>
                  <a:schemeClr val="tx1"/>
                </a:solidFill>
                <a:latin typeface="MetaNormal-Roman" charset="0"/>
                <a:cs typeface="+mn-cs"/>
              </a:rPr>
              <a:t>research</a:t>
            </a:r>
            <a:r>
              <a:rPr lang="de-DE" sz="2400" dirty="0" smtClean="0">
                <a:solidFill>
                  <a:schemeClr val="tx1"/>
                </a:solidFill>
                <a:latin typeface="MetaNormal-Roman" charset="0"/>
                <a:cs typeface="+mn-cs"/>
              </a:rPr>
              <a:t> </a:t>
            </a:r>
          </a:p>
          <a:p>
            <a:pPr eaLnBrk="1" hangingPunct="1">
              <a:defRPr/>
            </a:pPr>
            <a:r>
              <a:rPr lang="de-DE" sz="2400" dirty="0" err="1" smtClean="0">
                <a:solidFill>
                  <a:schemeClr val="tx1"/>
                </a:solidFill>
                <a:latin typeface="MetaNormal-Roman" charset="0"/>
                <a:cs typeface="+mn-cs"/>
              </a:rPr>
              <a:t>Cardio-Vascular</a:t>
            </a:r>
            <a:r>
              <a:rPr lang="de-DE" sz="2400" dirty="0" smtClean="0">
                <a:solidFill>
                  <a:schemeClr val="tx1"/>
                </a:solidFill>
                <a:latin typeface="MetaNormal-Roman" charset="0"/>
                <a:cs typeface="+mn-cs"/>
              </a:rPr>
              <a:t> </a:t>
            </a:r>
            <a:r>
              <a:rPr lang="de-DE" sz="2400" dirty="0" err="1" smtClean="0">
                <a:solidFill>
                  <a:schemeClr val="tx1"/>
                </a:solidFill>
                <a:latin typeface="MetaNormal-Roman" charset="0"/>
                <a:cs typeface="+mn-cs"/>
              </a:rPr>
              <a:t>Diseases</a:t>
            </a:r>
            <a:endParaRPr lang="de-DE" sz="2400" dirty="0" smtClean="0">
              <a:solidFill>
                <a:schemeClr val="tx1"/>
              </a:solidFill>
              <a:latin typeface="MetaNormal-Roman" charset="0"/>
              <a:cs typeface="+mn-cs"/>
            </a:endParaRPr>
          </a:p>
          <a:p>
            <a:pPr eaLnBrk="1" hangingPunct="1">
              <a:defRPr/>
            </a:pPr>
            <a:r>
              <a:rPr lang="de-DE" sz="2400" dirty="0" smtClean="0">
                <a:solidFill>
                  <a:schemeClr val="tx1"/>
                </a:solidFill>
                <a:latin typeface="MetaNormal-Roman" charset="0"/>
                <a:cs typeface="+mn-cs"/>
              </a:rPr>
              <a:t>Transplantation </a:t>
            </a:r>
            <a:r>
              <a:rPr lang="de-DE" sz="2400" dirty="0" err="1" smtClean="0">
                <a:solidFill>
                  <a:schemeClr val="tx1"/>
                </a:solidFill>
                <a:latin typeface="MetaNormal-Roman" charset="0"/>
                <a:cs typeface="+mn-cs"/>
              </a:rPr>
              <a:t>and</a:t>
            </a:r>
            <a:r>
              <a:rPr lang="de-DE" sz="2400" dirty="0" smtClean="0">
                <a:solidFill>
                  <a:schemeClr val="tx1"/>
                </a:solidFill>
                <a:latin typeface="MetaNormal-Roman" charset="0"/>
                <a:cs typeface="+mn-cs"/>
              </a:rPr>
              <a:t> </a:t>
            </a:r>
            <a:r>
              <a:rPr lang="de-DE" sz="2400" dirty="0" err="1" smtClean="0">
                <a:solidFill>
                  <a:schemeClr val="tx1"/>
                </a:solidFill>
                <a:latin typeface="MetaNormal-Roman" charset="0"/>
                <a:cs typeface="+mn-cs"/>
              </a:rPr>
              <a:t>Indiviualized</a:t>
            </a:r>
            <a:r>
              <a:rPr lang="de-DE" sz="2400" dirty="0" smtClean="0">
                <a:solidFill>
                  <a:schemeClr val="tx1"/>
                </a:solidFill>
                <a:latin typeface="MetaNormal-Roman" charset="0"/>
                <a:cs typeface="+mn-cs"/>
              </a:rPr>
              <a:t> </a:t>
            </a:r>
            <a:r>
              <a:rPr lang="de-DE" sz="2400" dirty="0" err="1" smtClean="0">
                <a:solidFill>
                  <a:schemeClr val="tx1"/>
                </a:solidFill>
                <a:latin typeface="MetaNormal-Roman" charset="0"/>
                <a:cs typeface="+mn-cs"/>
              </a:rPr>
              <a:t>Immunotherapy</a:t>
            </a:r>
            <a:endParaRPr lang="de-DE" sz="2400" dirty="0" smtClean="0">
              <a:solidFill>
                <a:schemeClr val="tx1"/>
              </a:solidFill>
              <a:latin typeface="MetaNormal-Roman" charset="0"/>
              <a:cs typeface="+mn-cs"/>
            </a:endParaRPr>
          </a:p>
        </p:txBody>
      </p:sp>
      <p:sp>
        <p:nvSpPr>
          <p:cNvPr id="268374" name="Rectangle 86"/>
          <p:cNvSpPr>
            <a:spLocks noChangeArrowheads="1"/>
          </p:cNvSpPr>
          <p:nvPr/>
        </p:nvSpPr>
        <p:spPr bwMode="auto">
          <a:xfrm>
            <a:off x="601663" y="4192588"/>
            <a:ext cx="8229600" cy="1824037"/>
          </a:xfrm>
          <a:prstGeom prst="rect">
            <a:avLst/>
          </a:prstGeom>
          <a:solidFill>
            <a:srgbClr val="EAEAE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1" hangingPunct="1">
              <a:spcBef>
                <a:spcPct val="5000"/>
              </a:spcBef>
              <a:defRPr/>
            </a:pPr>
            <a:r>
              <a:rPr lang="de-DE" b="1" dirty="0">
                <a:latin typeface="MetaNormal-Roman" charset="0"/>
                <a:ea typeface="ＭＳ Ｐゴシック" charset="0"/>
              </a:rPr>
              <a:t>Main </a:t>
            </a:r>
            <a:r>
              <a:rPr lang="de-DE" b="1" dirty="0" err="1">
                <a:latin typeface="MetaNormal-Roman" charset="0"/>
                <a:ea typeface="ＭＳ Ｐゴシック" charset="0"/>
              </a:rPr>
              <a:t>criteria</a:t>
            </a:r>
            <a:r>
              <a:rPr lang="de-DE" dirty="0">
                <a:latin typeface="MetaNormal-Roman" charset="0"/>
                <a:ea typeface="ＭＳ Ｐゴシック" charset="0"/>
              </a:rPr>
              <a:t>:  </a:t>
            </a:r>
          </a:p>
          <a:p>
            <a:pPr eaLnBrk="1" hangingPunct="1">
              <a:spcBef>
                <a:spcPct val="5000"/>
              </a:spcBef>
              <a:defRPr/>
            </a:pPr>
            <a:r>
              <a:rPr lang="de-DE" dirty="0" err="1">
                <a:latin typeface="MetaNormal-Roman" charset="0"/>
                <a:ea typeface="ＭＳ Ｐゴシック" charset="0"/>
              </a:rPr>
              <a:t>Excellent</a:t>
            </a:r>
            <a:r>
              <a:rPr lang="de-DE" dirty="0">
                <a:latin typeface="MetaNormal-Roman" charset="0"/>
                <a:ea typeface="ＭＳ Ｐゴシック" charset="0"/>
              </a:rPr>
              <a:t> </a:t>
            </a:r>
            <a:r>
              <a:rPr lang="de-DE" dirty="0" err="1">
                <a:latin typeface="MetaNormal-Roman" charset="0"/>
                <a:ea typeface="ＭＳ Ｐゴシック" charset="0"/>
              </a:rPr>
              <a:t>scientific</a:t>
            </a:r>
            <a:r>
              <a:rPr lang="de-DE" dirty="0">
                <a:latin typeface="MetaNormal-Roman" charset="0"/>
                <a:ea typeface="ＭＳ Ｐゴシック" charset="0"/>
              </a:rPr>
              <a:t> </a:t>
            </a:r>
            <a:r>
              <a:rPr lang="de-DE" dirty="0" err="1">
                <a:latin typeface="MetaNormal-Roman" charset="0"/>
                <a:ea typeface="ＭＳ Ｐゴシック" charset="0"/>
              </a:rPr>
              <a:t>quality</a:t>
            </a:r>
            <a:r>
              <a:rPr lang="de-DE" dirty="0">
                <a:latin typeface="MetaNormal-Roman" charset="0"/>
                <a:ea typeface="ＭＳ Ｐゴシック" charset="0"/>
              </a:rPr>
              <a:t> </a:t>
            </a:r>
            <a:r>
              <a:rPr lang="de-DE" dirty="0" err="1">
                <a:latin typeface="MetaNormal-Roman" charset="0"/>
                <a:ea typeface="ＭＳ Ｐゴシック" charset="0"/>
              </a:rPr>
              <a:t>indicated</a:t>
            </a:r>
            <a:r>
              <a:rPr lang="de-DE" dirty="0">
                <a:latin typeface="MetaNormal-Roman" charset="0"/>
                <a:ea typeface="ＭＳ Ｐゴシック" charset="0"/>
              </a:rPr>
              <a:t> </a:t>
            </a:r>
            <a:r>
              <a:rPr lang="de-DE" dirty="0" err="1">
                <a:latin typeface="MetaNormal-Roman" charset="0"/>
                <a:ea typeface="ＭＳ Ｐゴシック" charset="0"/>
              </a:rPr>
              <a:t>by</a:t>
            </a:r>
            <a:r>
              <a:rPr lang="de-DE" dirty="0">
                <a:latin typeface="MetaNormal-Roman" charset="0"/>
                <a:ea typeface="ＭＳ Ｐゴシック" charset="0"/>
              </a:rPr>
              <a:t> </a:t>
            </a:r>
            <a:r>
              <a:rPr lang="de-DE" dirty="0" err="1">
                <a:latin typeface="MetaNormal-Roman" charset="0"/>
                <a:ea typeface="ＭＳ Ｐゴシック" charset="0"/>
              </a:rPr>
              <a:t>publications</a:t>
            </a:r>
            <a:r>
              <a:rPr lang="de-DE" dirty="0">
                <a:latin typeface="MetaNormal-Roman" charset="0"/>
                <a:ea typeface="ＭＳ Ｐゴシック" charset="0"/>
              </a:rPr>
              <a:t> in high </a:t>
            </a:r>
            <a:r>
              <a:rPr lang="de-DE" dirty="0" err="1">
                <a:latin typeface="MetaNormal-Roman" charset="0"/>
                <a:ea typeface="ＭＳ Ｐゴシック" charset="0"/>
              </a:rPr>
              <a:t>impact</a:t>
            </a:r>
            <a:r>
              <a:rPr lang="de-DE" dirty="0">
                <a:latin typeface="MetaNormal-Roman" charset="0"/>
                <a:ea typeface="ＭＳ Ｐゴシック" charset="0"/>
              </a:rPr>
              <a:t> </a:t>
            </a:r>
            <a:r>
              <a:rPr lang="de-DE" dirty="0" err="1">
                <a:latin typeface="MetaNormal-Roman" charset="0"/>
                <a:ea typeface="ＭＳ Ｐゴシック" charset="0"/>
              </a:rPr>
              <a:t>journals</a:t>
            </a:r>
            <a:r>
              <a:rPr lang="de-DE" dirty="0">
                <a:latin typeface="MetaNormal-Roman" charset="0"/>
                <a:ea typeface="ＭＳ Ｐゴシック" charset="0"/>
              </a:rPr>
              <a:t> </a:t>
            </a:r>
            <a:r>
              <a:rPr lang="de-DE" dirty="0" err="1">
                <a:latin typeface="MetaNormal-Roman" charset="0"/>
                <a:ea typeface="ＭＳ Ｐゴシック" charset="0"/>
              </a:rPr>
              <a:t>and</a:t>
            </a:r>
            <a:r>
              <a:rPr lang="de-DE" dirty="0">
                <a:latin typeface="MetaNormal-Roman" charset="0"/>
                <a:ea typeface="ＭＳ Ｐゴシック" charset="0"/>
              </a:rPr>
              <a:t> </a:t>
            </a:r>
            <a:r>
              <a:rPr lang="de-DE" dirty="0" err="1">
                <a:latin typeface="MetaNormal-Roman" charset="0"/>
                <a:ea typeface="ＭＳ Ｐゴシック" charset="0"/>
              </a:rPr>
              <a:t>research</a:t>
            </a:r>
            <a:r>
              <a:rPr lang="de-DE" dirty="0">
                <a:latin typeface="MetaNormal-Roman" charset="0"/>
                <a:ea typeface="ＭＳ Ｐゴシック" charset="0"/>
              </a:rPr>
              <a:t> </a:t>
            </a:r>
            <a:r>
              <a:rPr lang="de-DE" dirty="0" err="1">
                <a:latin typeface="MetaNormal-Roman" charset="0"/>
                <a:ea typeface="ＭＳ Ｐゴシック" charset="0"/>
              </a:rPr>
              <a:t>networks</a:t>
            </a:r>
            <a:r>
              <a:rPr lang="de-DE" dirty="0">
                <a:latin typeface="MetaNormal-Roman" charset="0"/>
                <a:ea typeface="ＭＳ Ｐゴシック" charset="0"/>
              </a:rPr>
              <a:t>/</a:t>
            </a:r>
            <a:r>
              <a:rPr lang="de-DE" dirty="0" err="1">
                <a:latin typeface="MetaNormal-Roman" charset="0"/>
                <a:ea typeface="ＭＳ Ｐゴシック" charset="0"/>
              </a:rPr>
              <a:t>collaborative</a:t>
            </a:r>
            <a:r>
              <a:rPr lang="de-DE" dirty="0">
                <a:latin typeface="MetaNormal-Roman" charset="0"/>
                <a:ea typeface="ＭＳ Ｐゴシック" charset="0"/>
              </a:rPr>
              <a:t> </a:t>
            </a:r>
            <a:r>
              <a:rPr lang="de-DE" dirty="0" err="1">
                <a:latin typeface="MetaNormal-Roman" charset="0"/>
                <a:ea typeface="ＭＳ Ｐゴシック" charset="0"/>
              </a:rPr>
              <a:t>projects</a:t>
            </a:r>
            <a:r>
              <a:rPr lang="de-DE" dirty="0">
                <a:latin typeface="MetaNormal-Roman" charset="0"/>
                <a:ea typeface="ＭＳ Ｐゴシック" charset="0"/>
              </a:rPr>
              <a:t> </a:t>
            </a:r>
            <a:r>
              <a:rPr lang="de-DE" dirty="0" err="1">
                <a:latin typeface="MetaNormal-Roman" charset="0"/>
                <a:ea typeface="ＭＳ Ｐゴシック" charset="0"/>
              </a:rPr>
              <a:t>supported</a:t>
            </a:r>
            <a:r>
              <a:rPr lang="de-DE" dirty="0">
                <a:latin typeface="MetaNormal-Roman" charset="0"/>
                <a:ea typeface="ＭＳ Ｐゴシック" charset="0"/>
              </a:rPr>
              <a:t> </a:t>
            </a:r>
            <a:r>
              <a:rPr lang="de-DE" dirty="0" err="1">
                <a:latin typeface="MetaNormal-Roman" charset="0"/>
                <a:ea typeface="ＭＳ Ｐゴシック" charset="0"/>
              </a:rPr>
              <a:t>by</a:t>
            </a:r>
            <a:r>
              <a:rPr lang="de-DE" dirty="0">
                <a:latin typeface="MetaNormal-Roman" charset="0"/>
                <a:ea typeface="ＭＳ Ｐゴシック" charset="0"/>
              </a:rPr>
              <a:t> </a:t>
            </a:r>
            <a:r>
              <a:rPr lang="de-DE" dirty="0" err="1">
                <a:latin typeface="MetaNormal-Roman" charset="0"/>
                <a:ea typeface="ＭＳ Ｐゴシック" charset="0"/>
              </a:rPr>
              <a:t>third</a:t>
            </a:r>
            <a:r>
              <a:rPr lang="de-DE" dirty="0">
                <a:latin typeface="MetaNormal-Roman" charset="0"/>
                <a:ea typeface="ＭＳ Ｐゴシック" charset="0"/>
              </a:rPr>
              <a:t>-party </a:t>
            </a:r>
            <a:r>
              <a:rPr lang="de-DE" dirty="0" err="1">
                <a:latin typeface="MetaNormal-Roman" charset="0"/>
                <a:ea typeface="ＭＳ Ｐゴシック" charset="0"/>
              </a:rPr>
              <a:t>funds</a:t>
            </a:r>
            <a:endParaRPr lang="de-DE" dirty="0">
              <a:latin typeface="MetaNormal-Roman" charset="0"/>
              <a:ea typeface="ＭＳ Ｐゴシック" charset="0"/>
            </a:endParaRPr>
          </a:p>
          <a:p>
            <a:pPr eaLnBrk="1" hangingPunct="1">
              <a:spcBef>
                <a:spcPct val="5000"/>
              </a:spcBef>
              <a:defRPr/>
            </a:pPr>
            <a:endParaRPr lang="de-DE" dirty="0">
              <a:latin typeface="MetaBoldLF-Roman" charset="0"/>
              <a:ea typeface="ＭＳ Ｐゴシック" charset="0"/>
            </a:endParaRPr>
          </a:p>
          <a:p>
            <a:pPr eaLnBrk="1" hangingPunct="1">
              <a:spcBef>
                <a:spcPct val="5000"/>
              </a:spcBef>
              <a:defRPr/>
            </a:pPr>
            <a:endParaRPr lang="de-DE" dirty="0">
              <a:latin typeface="MetaBoldLF-Roman" charset="0"/>
              <a:ea typeface="ＭＳ Ｐゴシック"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31" name="Rectangle 19"/>
          <p:cNvSpPr>
            <a:spLocks noGrp="1" noChangeArrowheads="1"/>
          </p:cNvSpPr>
          <p:nvPr>
            <p:ph type="title"/>
          </p:nvPr>
        </p:nvSpPr>
        <p:spPr>
          <a:xfrm>
            <a:off x="669925" y="595313"/>
            <a:ext cx="8229600" cy="668337"/>
          </a:xfrm>
        </p:spPr>
        <p:txBody>
          <a:bodyPr/>
          <a:lstStyle/>
          <a:p>
            <a:pPr eaLnBrk="1" hangingPunct="1">
              <a:defRPr/>
            </a:pPr>
            <a:r>
              <a:rPr lang="de-DE" sz="3200" smtClean="0">
                <a:latin typeface="MetaBoldLF-Roman" charset="0"/>
                <a:cs typeface="+mj-cs"/>
              </a:rPr>
              <a:t>Infectious diseases</a:t>
            </a:r>
          </a:p>
        </p:txBody>
      </p:sp>
      <p:pic>
        <p:nvPicPr>
          <p:cNvPr id="269333" name="Picture 21"/>
          <p:cNvPicPr>
            <a:picLocks noGrp="1" noChangeAspect="1" noChangeArrowheads="1"/>
          </p:cNvPicPr>
          <p:nvPr>
            <p:ph type="body" idx="1"/>
          </p:nvPr>
        </p:nvPicPr>
        <p:blipFill>
          <a:blip r:embed="rId2">
            <a:extLst>
              <a:ext uri="{28A0092B-C50C-407E-A947-70E740481C1C}">
                <a14:useLocalDpi xmlns:a14="http://schemas.microsoft.com/office/drawing/2010/main" xmlns="" val="0"/>
              </a:ext>
            </a:extLst>
          </a:blip>
          <a:srcRect/>
          <a:stretch>
            <a:fillRect/>
          </a:stretch>
        </p:blipFill>
        <p:spPr>
          <a:xfrm>
            <a:off x="4086225" y="5854700"/>
            <a:ext cx="5057775" cy="762000"/>
          </a:xfrm>
        </p:spPr>
      </p:pic>
      <p:sp>
        <p:nvSpPr>
          <p:cNvPr id="269335" name="Text Box 23"/>
          <p:cNvSpPr txBox="1">
            <a:spLocks noChangeArrowheads="1"/>
          </p:cNvSpPr>
          <p:nvPr/>
        </p:nvSpPr>
        <p:spPr bwMode="auto">
          <a:xfrm>
            <a:off x="307975" y="1385888"/>
            <a:ext cx="8610600" cy="4054475"/>
          </a:xfrm>
          <a:prstGeom prst="rect">
            <a:avLst/>
          </a:prstGeom>
          <a:solidFill>
            <a:srgbClr val="EAEAE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de-DE" sz="2000" b="1" dirty="0" err="1">
                <a:latin typeface="MetaBold-Roman" charset="0"/>
                <a:ea typeface="ＭＳ Ｐゴシック" charset="0"/>
              </a:rPr>
              <a:t>Institutions</a:t>
            </a:r>
            <a:r>
              <a:rPr lang="de-DE" sz="2000" dirty="0">
                <a:latin typeface="MetaBold-Roman" charset="0"/>
                <a:ea typeface="ＭＳ Ｐゴシック" charset="0"/>
              </a:rPr>
              <a:t>:</a:t>
            </a:r>
          </a:p>
          <a:p>
            <a:pPr>
              <a:buFontTx/>
              <a:buChar char="•"/>
              <a:defRPr/>
            </a:pPr>
            <a:r>
              <a:rPr lang="de-DE" sz="2000" dirty="0">
                <a:latin typeface="MetaNormal-Roman" charset="0"/>
                <a:ea typeface="ＭＳ Ｐゴシック" charset="0"/>
              </a:rPr>
              <a:t> Department </a:t>
            </a:r>
            <a:r>
              <a:rPr lang="de-DE" sz="2000" dirty="0" err="1">
                <a:latin typeface="MetaNormal-Roman" charset="0"/>
                <a:ea typeface="ＭＳ Ｐゴシック" charset="0"/>
              </a:rPr>
              <a:t>Infectious</a:t>
            </a:r>
            <a:r>
              <a:rPr lang="de-DE" sz="2000" dirty="0">
                <a:latin typeface="MetaNormal-Roman" charset="0"/>
                <a:ea typeface="ＭＳ Ｐゴシック" charset="0"/>
              </a:rPr>
              <a:t> </a:t>
            </a:r>
            <a:r>
              <a:rPr lang="de-DE" sz="2000" dirty="0" err="1">
                <a:latin typeface="MetaNormal-Roman" charset="0"/>
                <a:ea typeface="ＭＳ Ｐゴシック" charset="0"/>
              </a:rPr>
              <a:t>diseases</a:t>
            </a:r>
            <a:r>
              <a:rPr lang="de-DE" sz="2000" dirty="0">
                <a:latin typeface="MetaNormal-Roman" charset="0"/>
                <a:ea typeface="ＭＳ Ｐゴシック" charset="0"/>
              </a:rPr>
              <a:t>: Medical </a:t>
            </a:r>
            <a:r>
              <a:rPr lang="de-DE" sz="2000" dirty="0" err="1">
                <a:latin typeface="MetaNormal-Roman" charset="0"/>
                <a:ea typeface="ＭＳ Ｐゴシック" charset="0"/>
              </a:rPr>
              <a:t>Microbiology</a:t>
            </a:r>
            <a:r>
              <a:rPr lang="de-DE" sz="2000" dirty="0">
                <a:latin typeface="MetaNormal-Roman" charset="0"/>
                <a:ea typeface="ＭＳ Ｐゴシック" charset="0"/>
              </a:rPr>
              <a:t> </a:t>
            </a:r>
            <a:r>
              <a:rPr lang="de-DE" sz="2000" dirty="0" err="1">
                <a:latin typeface="MetaNormal-Roman" charset="0"/>
                <a:ea typeface="ＭＳ Ｐゴシック" charset="0"/>
              </a:rPr>
              <a:t>and</a:t>
            </a:r>
            <a:r>
              <a:rPr lang="de-DE" sz="2000" dirty="0">
                <a:latin typeface="MetaNormal-Roman" charset="0"/>
                <a:ea typeface="ＭＳ Ｐゴシック" charset="0"/>
              </a:rPr>
              <a:t> Hygiene, </a:t>
            </a:r>
          </a:p>
          <a:p>
            <a:pPr>
              <a:defRPr/>
            </a:pPr>
            <a:r>
              <a:rPr lang="de-DE" sz="2000" dirty="0">
                <a:latin typeface="MetaNormal-Roman" charset="0"/>
                <a:ea typeface="ＭＳ Ｐゴシック" charset="0"/>
              </a:rPr>
              <a:t>   </a:t>
            </a:r>
            <a:r>
              <a:rPr lang="de-DE" sz="2000" dirty="0" err="1">
                <a:latin typeface="MetaNormal-Roman" charset="0"/>
                <a:ea typeface="ＭＳ Ｐゴシック" charset="0"/>
              </a:rPr>
              <a:t>Parasitology</a:t>
            </a:r>
            <a:r>
              <a:rPr lang="de-DE" sz="2000" dirty="0">
                <a:latin typeface="MetaNormal-Roman" charset="0"/>
                <a:ea typeface="ＭＳ Ｐゴシック" charset="0"/>
              </a:rPr>
              <a:t>, </a:t>
            </a:r>
            <a:r>
              <a:rPr lang="de-DE" sz="2000" dirty="0" err="1">
                <a:latin typeface="MetaNormal-Roman" charset="0"/>
                <a:ea typeface="ＭＳ Ｐゴシック" charset="0"/>
              </a:rPr>
              <a:t>Virology</a:t>
            </a:r>
            <a:r>
              <a:rPr lang="de-DE" sz="2000" dirty="0">
                <a:latin typeface="MetaNormal-Roman" charset="0"/>
                <a:ea typeface="ＭＳ Ｐゴシック" charset="0"/>
              </a:rPr>
              <a:t>, </a:t>
            </a:r>
            <a:r>
              <a:rPr lang="de-DE" sz="2000" dirty="0" err="1">
                <a:latin typeface="MetaNormal-Roman" charset="0"/>
                <a:ea typeface="ＭＳ Ｐゴシック" charset="0"/>
              </a:rPr>
              <a:t>Molecular</a:t>
            </a:r>
            <a:r>
              <a:rPr lang="de-DE" sz="2000" dirty="0">
                <a:latin typeface="MetaNormal-Roman" charset="0"/>
                <a:ea typeface="ＭＳ Ｐゴシック" charset="0"/>
              </a:rPr>
              <a:t> </a:t>
            </a:r>
            <a:r>
              <a:rPr lang="de-DE" sz="2000" dirty="0" err="1">
                <a:latin typeface="MetaNormal-Roman" charset="0"/>
                <a:ea typeface="ＭＳ Ｐゴシック" charset="0"/>
              </a:rPr>
              <a:t>Virology</a:t>
            </a:r>
            <a:r>
              <a:rPr lang="de-DE" sz="2000" dirty="0">
                <a:latin typeface="MetaNormal-Roman" charset="0"/>
                <a:ea typeface="ＭＳ Ｐゴシック" charset="0"/>
              </a:rPr>
              <a:t>, Clinical Tropical </a:t>
            </a:r>
            <a:r>
              <a:rPr lang="de-DE" sz="2000" dirty="0" err="1">
                <a:latin typeface="MetaNormal-Roman" charset="0"/>
                <a:ea typeface="ＭＳ Ｐゴシック" charset="0"/>
              </a:rPr>
              <a:t>Medicine</a:t>
            </a:r>
            <a:r>
              <a:rPr lang="de-DE" sz="2000" dirty="0">
                <a:latin typeface="MetaNormal-Roman" charset="0"/>
                <a:ea typeface="ＭＳ Ｐゴシック" charset="0"/>
              </a:rPr>
              <a:t> </a:t>
            </a:r>
          </a:p>
          <a:p>
            <a:pPr>
              <a:defRPr/>
            </a:pPr>
            <a:r>
              <a:rPr lang="de-DE" sz="2000" dirty="0">
                <a:latin typeface="MetaNormal-Roman" charset="0"/>
                <a:ea typeface="ＭＳ Ｐゴシック" charset="0"/>
              </a:rPr>
              <a:t>   Institut of Public </a:t>
            </a:r>
            <a:r>
              <a:rPr lang="de-DE" sz="2000" dirty="0" err="1">
                <a:latin typeface="MetaNormal-Roman" charset="0"/>
                <a:ea typeface="ＭＳ Ｐゴシック" charset="0"/>
              </a:rPr>
              <a:t>Health</a:t>
            </a:r>
            <a:r>
              <a:rPr lang="de-DE" sz="2000" dirty="0">
                <a:latin typeface="MetaNormal-Roman" charset="0"/>
                <a:ea typeface="ＭＳ Ｐゴシック" charset="0"/>
              </a:rPr>
              <a:t>.</a:t>
            </a:r>
          </a:p>
          <a:p>
            <a:pPr>
              <a:buFontTx/>
              <a:buChar char="•"/>
              <a:defRPr/>
            </a:pPr>
            <a:r>
              <a:rPr lang="de-DE" sz="2000" dirty="0">
                <a:latin typeface="MetaNormal-Roman" charset="0"/>
                <a:ea typeface="ＭＳ Ｐゴシック" charset="0"/>
              </a:rPr>
              <a:t> in </a:t>
            </a:r>
            <a:r>
              <a:rPr lang="de-DE" sz="2000" dirty="0" err="1">
                <a:latin typeface="MetaNormal-Roman" charset="0"/>
                <a:ea typeface="ＭＳ Ｐゴシック" charset="0"/>
              </a:rPr>
              <a:t>cooperation</a:t>
            </a:r>
            <a:r>
              <a:rPr lang="de-DE" sz="2000" dirty="0">
                <a:latin typeface="MetaNormal-Roman" charset="0"/>
                <a:ea typeface="ＭＳ Ｐゴシック" charset="0"/>
              </a:rPr>
              <a:t> </a:t>
            </a:r>
            <a:r>
              <a:rPr lang="de-DE" sz="2000" dirty="0" err="1">
                <a:latin typeface="MetaNormal-Roman" charset="0"/>
                <a:ea typeface="ＭＳ Ｐゴシック" charset="0"/>
              </a:rPr>
              <a:t>with</a:t>
            </a:r>
            <a:r>
              <a:rPr lang="de-DE" sz="2000" dirty="0">
                <a:latin typeface="MetaNormal-Roman" charset="0"/>
                <a:ea typeface="ＭＳ Ｐゴシック" charset="0"/>
              </a:rPr>
              <a:t> </a:t>
            </a:r>
            <a:r>
              <a:rPr lang="de-DE" sz="2000" dirty="0" err="1">
                <a:latin typeface="MetaNormal-Roman" charset="0"/>
                <a:ea typeface="ＭＳ Ｐゴシック" charset="0"/>
              </a:rPr>
              <a:t>Biochemistry</a:t>
            </a:r>
            <a:r>
              <a:rPr lang="de-DE" sz="2000" dirty="0">
                <a:latin typeface="MetaNormal-Roman" charset="0"/>
                <a:ea typeface="ＭＳ Ｐゴシック" charset="0"/>
              </a:rPr>
              <a:t> </a:t>
            </a:r>
            <a:r>
              <a:rPr lang="de-DE" sz="2000" dirty="0" err="1">
                <a:latin typeface="MetaNormal-Roman" charset="0"/>
                <a:ea typeface="ＭＳ Ｐゴシック" charset="0"/>
              </a:rPr>
              <a:t>Centre</a:t>
            </a:r>
            <a:r>
              <a:rPr lang="de-DE" sz="2000" dirty="0">
                <a:latin typeface="MetaNormal-Roman" charset="0"/>
                <a:ea typeface="ＭＳ Ｐゴシック" charset="0"/>
              </a:rPr>
              <a:t> Heidelberg </a:t>
            </a:r>
            <a:r>
              <a:rPr lang="de-DE" sz="2000" dirty="0" err="1">
                <a:latin typeface="MetaNormal-Roman" charset="0"/>
                <a:ea typeface="ＭＳ Ｐゴシック" charset="0"/>
              </a:rPr>
              <a:t>and</a:t>
            </a:r>
            <a:r>
              <a:rPr lang="de-DE" sz="2000" dirty="0">
                <a:latin typeface="MetaNormal-Roman" charset="0"/>
                <a:ea typeface="ＭＳ Ｐゴシック" charset="0"/>
              </a:rPr>
              <a:t>  </a:t>
            </a:r>
          </a:p>
          <a:p>
            <a:pPr>
              <a:defRPr/>
            </a:pPr>
            <a:r>
              <a:rPr lang="de-DE" sz="2000" dirty="0">
                <a:latin typeface="MetaNormal-Roman" charset="0"/>
                <a:ea typeface="ＭＳ Ｐゴシック" charset="0"/>
              </a:rPr>
              <a:t>   </a:t>
            </a:r>
            <a:r>
              <a:rPr lang="de-DE" sz="2000" dirty="0" err="1">
                <a:latin typeface="MetaNormal-Roman" charset="0"/>
                <a:ea typeface="ＭＳ Ｐゴシック" charset="0"/>
              </a:rPr>
              <a:t>Centre</a:t>
            </a:r>
            <a:r>
              <a:rPr lang="de-DE" sz="2000" dirty="0">
                <a:latin typeface="MetaNormal-Roman" charset="0"/>
                <a:ea typeface="ＭＳ Ｐゴシック" charset="0"/>
              </a:rPr>
              <a:t> </a:t>
            </a:r>
            <a:r>
              <a:rPr lang="de-DE" sz="2000" dirty="0" err="1">
                <a:latin typeface="MetaNormal-Roman" charset="0"/>
                <a:ea typeface="ＭＳ Ｐゴシック" charset="0"/>
              </a:rPr>
              <a:t>for</a:t>
            </a:r>
            <a:r>
              <a:rPr lang="de-DE" sz="2000" dirty="0">
                <a:latin typeface="MetaNormal-Roman" charset="0"/>
                <a:ea typeface="ＭＳ Ｐゴシック" charset="0"/>
              </a:rPr>
              <a:t> </a:t>
            </a:r>
            <a:r>
              <a:rPr lang="de-DE" sz="2000" dirty="0" err="1">
                <a:latin typeface="MetaNormal-Roman" charset="0"/>
                <a:ea typeface="ＭＳ Ｐゴシック" charset="0"/>
              </a:rPr>
              <a:t>Molecular</a:t>
            </a:r>
            <a:r>
              <a:rPr lang="de-DE" sz="2000" dirty="0">
                <a:latin typeface="MetaNormal-Roman" charset="0"/>
                <a:ea typeface="ＭＳ Ｐゴシック" charset="0"/>
              </a:rPr>
              <a:t> </a:t>
            </a:r>
            <a:r>
              <a:rPr lang="de-DE" sz="2000" dirty="0" err="1">
                <a:latin typeface="MetaNormal-Roman" charset="0"/>
                <a:ea typeface="ＭＳ Ｐゴシック" charset="0"/>
              </a:rPr>
              <a:t>Biology</a:t>
            </a:r>
            <a:r>
              <a:rPr lang="de-DE" sz="2000" dirty="0">
                <a:latin typeface="MetaNormal-Roman" charset="0"/>
                <a:ea typeface="ＭＳ Ｐゴシック" charset="0"/>
              </a:rPr>
              <a:t> of Heidelberg University</a:t>
            </a:r>
          </a:p>
          <a:p>
            <a:pPr>
              <a:defRPr/>
            </a:pPr>
            <a:endParaRPr lang="de-DE" sz="2000" dirty="0">
              <a:latin typeface="MetaNormal-Roman" charset="0"/>
              <a:ea typeface="ＭＳ Ｐゴシック" charset="0"/>
            </a:endParaRPr>
          </a:p>
          <a:p>
            <a:pPr>
              <a:defRPr/>
            </a:pPr>
            <a:r>
              <a:rPr lang="de-DE" sz="2000" b="1" dirty="0">
                <a:latin typeface="MetaBold-Roman" charset="0"/>
                <a:ea typeface="ＭＳ Ｐゴシック" charset="0"/>
              </a:rPr>
              <a:t>Topics</a:t>
            </a:r>
            <a:r>
              <a:rPr lang="de-DE" sz="2000" dirty="0">
                <a:latin typeface="MetaBold-Roman" charset="0"/>
                <a:ea typeface="ＭＳ Ｐゴシック" charset="0"/>
              </a:rPr>
              <a:t>:</a:t>
            </a:r>
          </a:p>
          <a:p>
            <a:pPr>
              <a:defRPr/>
            </a:pPr>
            <a:r>
              <a:rPr lang="de-DE" sz="2000" dirty="0" err="1">
                <a:latin typeface="MetaNormal-Roman" charset="0"/>
                <a:ea typeface="ＭＳ Ｐゴシック" charset="0"/>
              </a:rPr>
              <a:t>Particularly</a:t>
            </a:r>
            <a:r>
              <a:rPr lang="de-DE" sz="2000" dirty="0">
                <a:latin typeface="MetaNormal-Roman" charset="0"/>
                <a:ea typeface="ＭＳ Ｐゴシック" charset="0"/>
              </a:rPr>
              <a:t> </a:t>
            </a:r>
            <a:r>
              <a:rPr lang="de-DE" sz="2000" dirty="0" err="1">
                <a:latin typeface="MetaNormal-Roman" charset="0"/>
                <a:ea typeface="ＭＳ Ｐゴシック" charset="0"/>
              </a:rPr>
              <a:t>with</a:t>
            </a:r>
            <a:r>
              <a:rPr lang="de-DE" sz="2000" dirty="0">
                <a:latin typeface="MetaNormal-Roman" charset="0"/>
                <a:ea typeface="ＭＳ Ｐゴシック" charset="0"/>
              </a:rPr>
              <a:t> </a:t>
            </a:r>
            <a:r>
              <a:rPr lang="de-DE" sz="2000" dirty="0" err="1">
                <a:latin typeface="MetaNormal-Roman" charset="0"/>
                <a:ea typeface="ＭＳ Ｐゴシック" charset="0"/>
              </a:rPr>
              <a:t>regard</a:t>
            </a:r>
            <a:r>
              <a:rPr lang="de-DE" sz="2000" dirty="0">
                <a:latin typeface="MetaNormal-Roman" charset="0"/>
                <a:ea typeface="ＭＳ Ｐゴシック" charset="0"/>
              </a:rPr>
              <a:t> </a:t>
            </a:r>
            <a:r>
              <a:rPr lang="de-DE" sz="2000" dirty="0" err="1">
                <a:latin typeface="MetaNormal-Roman" charset="0"/>
                <a:ea typeface="ＭＳ Ｐゴシック" charset="0"/>
              </a:rPr>
              <a:t>to</a:t>
            </a:r>
            <a:r>
              <a:rPr lang="de-DE" sz="2000" dirty="0">
                <a:latin typeface="MetaNormal-Roman" charset="0"/>
                <a:ea typeface="ＭＳ Ｐゴシック" charset="0"/>
              </a:rPr>
              <a:t> </a:t>
            </a:r>
            <a:r>
              <a:rPr lang="de-DE" sz="2000" dirty="0" err="1">
                <a:latin typeface="MetaNormal-Roman" charset="0"/>
                <a:ea typeface="ＭＳ Ｐゴシック" charset="0"/>
              </a:rPr>
              <a:t>important</a:t>
            </a:r>
            <a:r>
              <a:rPr lang="de-DE" sz="2000" dirty="0">
                <a:latin typeface="MetaNormal-Roman" charset="0"/>
                <a:ea typeface="ＭＳ Ｐゴシック" charset="0"/>
              </a:rPr>
              <a:t> </a:t>
            </a:r>
            <a:r>
              <a:rPr lang="de-DE" sz="2000" dirty="0" err="1">
                <a:latin typeface="MetaNormal-Roman" charset="0"/>
                <a:ea typeface="ＭＳ Ｐゴシック" charset="0"/>
              </a:rPr>
              <a:t>infectious</a:t>
            </a:r>
            <a:r>
              <a:rPr lang="de-DE" sz="2000" dirty="0">
                <a:latin typeface="MetaNormal-Roman" charset="0"/>
                <a:ea typeface="ＭＳ Ｐゴシック" charset="0"/>
              </a:rPr>
              <a:t> </a:t>
            </a:r>
            <a:r>
              <a:rPr lang="de-DE" sz="2000" dirty="0" err="1">
                <a:latin typeface="MetaNormal-Roman" charset="0"/>
                <a:ea typeface="ＭＳ Ｐゴシック" charset="0"/>
              </a:rPr>
              <a:t>pathogens</a:t>
            </a:r>
            <a:r>
              <a:rPr lang="de-DE" sz="2000" dirty="0">
                <a:latin typeface="MetaNormal-Roman" charset="0"/>
                <a:ea typeface="ＭＳ Ｐゴシック" charset="0"/>
              </a:rPr>
              <a:t> such </a:t>
            </a:r>
            <a:r>
              <a:rPr lang="de-DE" sz="2000" dirty="0" err="1">
                <a:latin typeface="MetaNormal-Roman" charset="0"/>
                <a:ea typeface="ＭＳ Ｐゴシック" charset="0"/>
              </a:rPr>
              <a:t>as</a:t>
            </a:r>
            <a:r>
              <a:rPr lang="de-DE" sz="2000" dirty="0">
                <a:latin typeface="MetaNormal-Roman" charset="0"/>
                <a:ea typeface="ＭＳ Ｐゴシック" charset="0"/>
              </a:rPr>
              <a:t> Hepatitis B </a:t>
            </a:r>
            <a:r>
              <a:rPr lang="de-DE" sz="2000" dirty="0" err="1">
                <a:latin typeface="MetaNormal-Roman" charset="0"/>
                <a:ea typeface="ＭＳ Ｐゴシック" charset="0"/>
              </a:rPr>
              <a:t>and</a:t>
            </a:r>
            <a:r>
              <a:rPr lang="de-DE" sz="2000" dirty="0">
                <a:latin typeface="MetaNormal-Roman" charset="0"/>
                <a:ea typeface="ＭＳ Ｐゴシック" charset="0"/>
              </a:rPr>
              <a:t> C </a:t>
            </a:r>
            <a:r>
              <a:rPr lang="de-DE" sz="2000" dirty="0" err="1">
                <a:latin typeface="MetaNormal-Roman" charset="0"/>
                <a:ea typeface="ＭＳ Ｐゴシック" charset="0"/>
              </a:rPr>
              <a:t>Viruses</a:t>
            </a:r>
            <a:r>
              <a:rPr lang="de-DE" sz="2000" dirty="0">
                <a:latin typeface="MetaNormal-Roman" charset="0"/>
                <a:ea typeface="ＭＳ Ｐゴシック" charset="0"/>
              </a:rPr>
              <a:t>, HIV, Dengue-virus, Malaria-</a:t>
            </a:r>
            <a:r>
              <a:rPr lang="de-DE" sz="2000" dirty="0" err="1">
                <a:latin typeface="MetaNormal-Roman" charset="0"/>
                <a:ea typeface="ＭＳ Ｐゴシック" charset="0"/>
              </a:rPr>
              <a:t>parasites</a:t>
            </a:r>
            <a:r>
              <a:rPr lang="de-DE" sz="2000" dirty="0">
                <a:latin typeface="MetaNormal-Roman" charset="0"/>
                <a:ea typeface="ＭＳ Ｐゴシック" charset="0"/>
              </a:rPr>
              <a:t>, </a:t>
            </a:r>
            <a:r>
              <a:rPr lang="de-DE" sz="2000" dirty="0" err="1">
                <a:latin typeface="MetaNormal-Roman" charset="0"/>
                <a:ea typeface="ＭＳ Ｐゴシック" charset="0"/>
              </a:rPr>
              <a:t>and</a:t>
            </a:r>
            <a:r>
              <a:rPr lang="de-DE" sz="2000" dirty="0">
                <a:latin typeface="MetaNormal-Roman" charset="0"/>
                <a:ea typeface="ＭＳ Ｐゴシック" charset="0"/>
              </a:rPr>
              <a:t> resistent </a:t>
            </a:r>
            <a:r>
              <a:rPr lang="de-DE" sz="2000" dirty="0" err="1">
                <a:latin typeface="MetaNormal-Roman" charset="0"/>
                <a:ea typeface="ＭＳ Ｐゴシック" charset="0"/>
              </a:rPr>
              <a:t>or</a:t>
            </a:r>
            <a:r>
              <a:rPr lang="de-DE" sz="2000" dirty="0">
                <a:latin typeface="MetaNormal-Roman" charset="0"/>
                <a:ea typeface="ＭＳ Ｐゴシック" charset="0"/>
              </a:rPr>
              <a:t> multi-resistent </a:t>
            </a:r>
            <a:r>
              <a:rPr lang="de-DE" sz="2000" dirty="0" err="1">
                <a:latin typeface="MetaNormal-Roman" charset="0"/>
                <a:ea typeface="ＭＳ Ｐゴシック" charset="0"/>
              </a:rPr>
              <a:t>pathogens</a:t>
            </a:r>
            <a:endParaRPr lang="de-DE" sz="2000" dirty="0">
              <a:latin typeface="MetaNormal-Roman" charset="0"/>
              <a:ea typeface="ＭＳ Ｐゴシック" charset="0"/>
            </a:endParaRPr>
          </a:p>
          <a:p>
            <a:pPr>
              <a:defRPr/>
            </a:pPr>
            <a:endParaRPr lang="de-DE" sz="2000" dirty="0">
              <a:latin typeface="MetaNormal-Roman" charset="0"/>
              <a:ea typeface="ＭＳ Ｐゴシック" charset="0"/>
            </a:endParaRPr>
          </a:p>
          <a:p>
            <a:pPr>
              <a:defRPr/>
            </a:pPr>
            <a:endParaRPr lang="de-DE" sz="2000" dirty="0">
              <a:latin typeface="MetaNormal-Roman" charset="0"/>
              <a:ea typeface="ＭＳ Ｐゴシック"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353" name="Rectangle 89"/>
          <p:cNvSpPr>
            <a:spLocks noGrp="1" noChangeArrowheads="1"/>
          </p:cNvSpPr>
          <p:nvPr>
            <p:ph type="title"/>
          </p:nvPr>
        </p:nvSpPr>
        <p:spPr>
          <a:xfrm>
            <a:off x="669925" y="595313"/>
            <a:ext cx="8229600" cy="617537"/>
          </a:xfrm>
        </p:spPr>
        <p:txBody>
          <a:bodyPr/>
          <a:lstStyle/>
          <a:p>
            <a:pPr eaLnBrk="1" hangingPunct="1">
              <a:defRPr/>
            </a:pPr>
            <a:r>
              <a:rPr lang="de-DE" sz="3200" smtClean="0">
                <a:latin typeface="MetaBoldLF-Roman" charset="0"/>
                <a:cs typeface="+mj-cs"/>
              </a:rPr>
              <a:t>Cardio-Vascular Diseases</a:t>
            </a:r>
          </a:p>
        </p:txBody>
      </p:sp>
      <p:sp>
        <p:nvSpPr>
          <p:cNvPr id="267355" name="Text Box 91"/>
          <p:cNvSpPr txBox="1">
            <a:spLocks noGrp="1" noChangeArrowheads="1"/>
          </p:cNvSpPr>
          <p:nvPr>
            <p:ph type="body" idx="1"/>
          </p:nvPr>
        </p:nvSpPr>
        <p:spPr>
          <a:xfrm>
            <a:off x="582613" y="1319213"/>
            <a:ext cx="8229600" cy="3695700"/>
          </a:xfrm>
          <a:solidFill>
            <a:srgbClr val="EAEAEA"/>
          </a:solidFill>
        </p:spPr>
        <p:txBody>
          <a:bodyPr/>
          <a:lstStyle/>
          <a:p>
            <a:pPr marL="266700" indent="-266700" eaLnBrk="1" hangingPunct="1">
              <a:lnSpc>
                <a:spcPct val="80000"/>
              </a:lnSpc>
              <a:buFontTx/>
              <a:buNone/>
            </a:pPr>
            <a:r>
              <a:rPr lang="de-DE" sz="2400" b="1" smtClean="0">
                <a:solidFill>
                  <a:schemeClr val="tx1"/>
                </a:solidFill>
                <a:latin typeface="MetaBold-Roman" pitchFamily="34" charset="0"/>
              </a:rPr>
              <a:t>Institutions</a:t>
            </a:r>
            <a:r>
              <a:rPr lang="de-DE" sz="2400" smtClean="0">
                <a:solidFill>
                  <a:schemeClr val="tx1"/>
                </a:solidFill>
                <a:latin typeface="MetaBold-Roman" pitchFamily="34" charset="0"/>
              </a:rPr>
              <a:t>:</a:t>
            </a:r>
          </a:p>
          <a:p>
            <a:pPr marL="266700" indent="-266700" eaLnBrk="1" hangingPunct="1">
              <a:lnSpc>
                <a:spcPct val="80000"/>
              </a:lnSpc>
            </a:pPr>
            <a:r>
              <a:rPr lang="de-DE" sz="2400" smtClean="0">
                <a:solidFill>
                  <a:schemeClr val="tx1"/>
                </a:solidFill>
                <a:latin typeface="MetaNormal-Roman" pitchFamily="34" charset="0"/>
              </a:rPr>
              <a:t>Department of Internal Medicine, Pediatric Cardiology, Congenital Heart Diseases, Cardiac Surgery, Vascular Surgery, Institute of Physiology and Pathophysiology, Neurology supplemented with the performance range of Clinical Pharmacology, Sports Medicine and Psychosomatic Medicine</a:t>
            </a:r>
          </a:p>
          <a:p>
            <a:pPr marL="266700" indent="-266700" eaLnBrk="1" hangingPunct="1">
              <a:lnSpc>
                <a:spcPct val="80000"/>
              </a:lnSpc>
            </a:pPr>
            <a:endParaRPr lang="de-DE" sz="2400" smtClean="0">
              <a:solidFill>
                <a:schemeClr val="tx1"/>
              </a:solidFill>
              <a:latin typeface="MetaNormal-Roman" pitchFamily="34" charset="0"/>
            </a:endParaRPr>
          </a:p>
          <a:p>
            <a:pPr marL="266700" indent="-266700" eaLnBrk="1" hangingPunct="1">
              <a:lnSpc>
                <a:spcPct val="80000"/>
              </a:lnSpc>
              <a:buFontTx/>
              <a:buNone/>
            </a:pPr>
            <a:r>
              <a:rPr lang="de-DE" sz="2400" b="1" smtClean="0">
                <a:solidFill>
                  <a:schemeClr val="tx1"/>
                </a:solidFill>
                <a:latin typeface="MetaBold-Roman" pitchFamily="34" charset="0"/>
              </a:rPr>
              <a:t>Topics</a:t>
            </a:r>
            <a:r>
              <a:rPr lang="de-DE" sz="2400" smtClean="0">
                <a:solidFill>
                  <a:schemeClr val="tx1"/>
                </a:solidFill>
                <a:latin typeface="MetaBold-Roman" pitchFamily="34" charset="0"/>
              </a:rPr>
              <a:t>:</a:t>
            </a:r>
          </a:p>
          <a:p>
            <a:pPr marL="266700" indent="-266700" eaLnBrk="1" hangingPunct="1">
              <a:lnSpc>
                <a:spcPct val="80000"/>
              </a:lnSpc>
              <a:buFontTx/>
              <a:buNone/>
            </a:pPr>
            <a:r>
              <a:rPr lang="de-DE" sz="2400" smtClean="0">
                <a:solidFill>
                  <a:schemeClr val="tx1"/>
                </a:solidFill>
                <a:latin typeface="MetaNormal-Roman" pitchFamily="34" charset="0"/>
              </a:rPr>
              <a:t>Basic, translational and clinical research on heart failure, transplantation, cardiomyopathy and cardiac arrhytmias</a:t>
            </a:r>
          </a:p>
          <a:p>
            <a:pPr marL="266700" indent="-266700" eaLnBrk="1" hangingPunct="1">
              <a:lnSpc>
                <a:spcPct val="80000"/>
              </a:lnSpc>
              <a:buFontTx/>
              <a:buNone/>
            </a:pPr>
            <a:endParaRPr lang="de-DE" sz="2400" smtClean="0">
              <a:solidFill>
                <a:schemeClr val="tx1"/>
              </a:solidFill>
              <a:latin typeface="MetaNormal-Roman" pitchFamily="34" charset="0"/>
            </a:endParaRPr>
          </a:p>
          <a:p>
            <a:pPr marL="266700" indent="-266700" eaLnBrk="1" hangingPunct="1">
              <a:lnSpc>
                <a:spcPct val="80000"/>
              </a:lnSpc>
              <a:buFontTx/>
              <a:buNone/>
            </a:pPr>
            <a:endParaRPr lang="de-DE" sz="2400" smtClean="0">
              <a:solidFill>
                <a:schemeClr val="tx1"/>
              </a:solidFill>
              <a:latin typeface="MetaNormal-Roman" pitchFamily="34" charset="0"/>
            </a:endParaRPr>
          </a:p>
        </p:txBody>
      </p:sp>
      <p:pic>
        <p:nvPicPr>
          <p:cNvPr id="51203" name="Picture 93" descr="hkn_logo"/>
          <p:cNvPicPr>
            <a:picLocks noChangeAspect="1" noChangeArrowheads="1"/>
          </p:cNvPicPr>
          <p:nvPr/>
        </p:nvPicPr>
        <p:blipFill>
          <a:blip r:embed="rId2"/>
          <a:srcRect/>
          <a:stretch>
            <a:fillRect/>
          </a:stretch>
        </p:blipFill>
        <p:spPr bwMode="auto">
          <a:xfrm>
            <a:off x="6688138" y="5172075"/>
            <a:ext cx="2301875" cy="15224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p:cNvSpPr>
            <a:spLocks noGrp="1" noChangeArrowheads="1"/>
          </p:cNvSpPr>
          <p:nvPr>
            <p:ph type="title"/>
          </p:nvPr>
        </p:nvSpPr>
        <p:spPr>
          <a:xfrm>
            <a:off x="669925" y="595313"/>
            <a:ext cx="8229600" cy="668337"/>
          </a:xfrm>
        </p:spPr>
        <p:txBody>
          <a:bodyPr/>
          <a:lstStyle/>
          <a:p>
            <a:pPr eaLnBrk="1" hangingPunct="1">
              <a:defRPr/>
            </a:pPr>
            <a:r>
              <a:rPr lang="de-DE" sz="2800" smtClean="0">
                <a:latin typeface="MetaBoldLF-Roman" charset="0"/>
                <a:cs typeface="+mj-cs"/>
              </a:rPr>
              <a:t>Neuroscienes</a:t>
            </a:r>
          </a:p>
        </p:txBody>
      </p:sp>
      <p:sp>
        <p:nvSpPr>
          <p:cNvPr id="579588" name="Text Box 4"/>
          <p:cNvSpPr txBox="1">
            <a:spLocks noChangeArrowheads="1"/>
          </p:cNvSpPr>
          <p:nvPr/>
        </p:nvSpPr>
        <p:spPr bwMode="auto">
          <a:xfrm>
            <a:off x="333375" y="1281113"/>
            <a:ext cx="8610600" cy="5016500"/>
          </a:xfrm>
          <a:prstGeom prst="rect">
            <a:avLst/>
          </a:prstGeom>
          <a:solidFill>
            <a:srgbClr val="EAEAE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r>
              <a:rPr lang="de-DE" sz="2000" b="1">
                <a:latin typeface="MetaBold-Roman" pitchFamily="34" charset="0"/>
              </a:rPr>
              <a:t>Departments</a:t>
            </a:r>
            <a:r>
              <a:rPr lang="de-DE" sz="2000">
                <a:latin typeface="MetaBold-Roman" pitchFamily="34" charset="0"/>
              </a:rPr>
              <a:t>:</a:t>
            </a:r>
          </a:p>
          <a:p>
            <a:pPr>
              <a:buFontTx/>
              <a:buChar char="•"/>
            </a:pPr>
            <a:r>
              <a:rPr lang="de-DE" sz="2000">
                <a:latin typeface="MetaNormal-Roman" pitchFamily="34" charset="0"/>
              </a:rPr>
              <a:t> Neurology and Policlinic, Neurooncology, Neuroradiology, Neurosurgery</a:t>
            </a:r>
          </a:p>
          <a:p>
            <a:pPr>
              <a:buFontTx/>
              <a:buChar char="•"/>
            </a:pPr>
            <a:r>
              <a:rPr lang="de-DE" sz="2000">
                <a:latin typeface="MetaNormal-Roman" pitchFamily="34" charset="0"/>
              </a:rPr>
              <a:t> Clinical Neurobiology</a:t>
            </a:r>
          </a:p>
          <a:p>
            <a:pPr>
              <a:buFontTx/>
              <a:buChar char="•"/>
            </a:pPr>
            <a:r>
              <a:rPr lang="de-DE" sz="2000">
                <a:latin typeface="MetaNormal-Roman" pitchFamily="34" charset="0"/>
              </a:rPr>
              <a:t> Neuroanatomy, Neurophysiology</a:t>
            </a:r>
          </a:p>
          <a:p>
            <a:pPr>
              <a:buFontTx/>
              <a:buChar char="•"/>
            </a:pPr>
            <a:r>
              <a:rPr lang="de-DE" sz="2000">
                <a:latin typeface="MetaNormal-Roman" pitchFamily="34" charset="0"/>
              </a:rPr>
              <a:t> Center for Psychosocial Medicine </a:t>
            </a:r>
          </a:p>
          <a:p>
            <a:endParaRPr lang="de-DE" sz="2000">
              <a:latin typeface="MetaNormal-Roman" pitchFamily="34" charset="0"/>
            </a:endParaRPr>
          </a:p>
          <a:p>
            <a:r>
              <a:rPr lang="de-DE" sz="2000" b="1">
                <a:latin typeface="MetaNormal-Roman" pitchFamily="34" charset="0"/>
              </a:rPr>
              <a:t>In cooperation with</a:t>
            </a:r>
            <a:r>
              <a:rPr lang="de-DE" sz="2000">
                <a:latin typeface="MetaNormal-Roman" pitchFamily="34" charset="0"/>
              </a:rPr>
              <a:t>:</a:t>
            </a:r>
          </a:p>
          <a:p>
            <a:r>
              <a:rPr lang="de-DE" sz="2000">
                <a:latin typeface="MetaNormal-Roman" pitchFamily="34" charset="0"/>
              </a:rPr>
              <a:t>Interdisciplinary Center for Neurosciences (IZN) Heidelberg University, Max-Planck Institute for Medical Research, DKF, EMBL and Central Institute for Mental Health (Mannheim). </a:t>
            </a:r>
          </a:p>
          <a:p>
            <a:endParaRPr lang="de-DE" sz="2000">
              <a:latin typeface="MetaNormal-Roman" pitchFamily="34" charset="0"/>
            </a:endParaRPr>
          </a:p>
          <a:p>
            <a:r>
              <a:rPr lang="de-DE" sz="2000" b="1">
                <a:latin typeface="MetaBold-Roman" pitchFamily="34" charset="0"/>
              </a:rPr>
              <a:t>Topics</a:t>
            </a:r>
            <a:r>
              <a:rPr lang="de-DE" sz="2000">
                <a:latin typeface="MetaBold-Roman" pitchFamily="34" charset="0"/>
              </a:rPr>
              <a:t>:</a:t>
            </a:r>
          </a:p>
          <a:p>
            <a:r>
              <a:rPr lang="de-DE" sz="2000">
                <a:latin typeface="MetaNormal-Roman" pitchFamily="34" charset="0"/>
              </a:rPr>
              <a:t>Broad performance range on basic, translational and clinical research „from neural networks, mental disorders to stroke</a:t>
            </a:r>
            <a:r>
              <a:rPr lang="ja-JP" altLang="de-DE" sz="2000">
                <a:latin typeface="Arial" pitchFamily="34" charset="0"/>
              </a:rPr>
              <a:t>“</a:t>
            </a:r>
            <a:endParaRPr lang="de-DE" altLang="ja-JP" sz="2000">
              <a:latin typeface="MetaNormal-Roman" pitchFamily="34" charset="0"/>
            </a:endParaRPr>
          </a:p>
          <a:p>
            <a:endParaRPr lang="de-DE" sz="2000">
              <a:latin typeface="MetaNormal-Roman" pitchFamily="34" charset="0"/>
            </a:endParaRPr>
          </a:p>
          <a:p>
            <a:endParaRPr lang="de-DE" sz="2000">
              <a:latin typeface="MetaNormal-Roman" pitchFamily="34" charset="0"/>
            </a:endParaRPr>
          </a:p>
        </p:txBody>
      </p:sp>
      <p:pic>
        <p:nvPicPr>
          <p:cNvPr id="52227" name="Picture 7" descr="12"/>
          <p:cNvPicPr>
            <a:picLocks noChangeAspect="1" noChangeArrowheads="1"/>
          </p:cNvPicPr>
          <p:nvPr/>
        </p:nvPicPr>
        <p:blipFill>
          <a:blip r:embed="rId2"/>
          <a:srcRect/>
          <a:stretch>
            <a:fillRect/>
          </a:stretch>
        </p:blipFill>
        <p:spPr bwMode="auto">
          <a:xfrm>
            <a:off x="6240463" y="5516563"/>
            <a:ext cx="2903537" cy="8842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4" name="Rectangle 2"/>
          <p:cNvSpPr>
            <a:spLocks noGrp="1" noChangeArrowheads="1"/>
          </p:cNvSpPr>
          <p:nvPr>
            <p:ph type="title"/>
          </p:nvPr>
        </p:nvSpPr>
        <p:spPr>
          <a:xfrm>
            <a:off x="669925" y="595313"/>
            <a:ext cx="8229600" cy="668337"/>
          </a:xfrm>
        </p:spPr>
        <p:txBody>
          <a:bodyPr/>
          <a:lstStyle/>
          <a:p>
            <a:pPr eaLnBrk="1" hangingPunct="1">
              <a:defRPr/>
            </a:pPr>
            <a:r>
              <a:rPr lang="de-DE" sz="3200" smtClean="0">
                <a:latin typeface="MetaBoldLF-Roman" charset="0"/>
                <a:cs typeface="+mj-cs"/>
              </a:rPr>
              <a:t>Translational and individualised Oncology </a:t>
            </a:r>
          </a:p>
        </p:txBody>
      </p:sp>
      <p:sp>
        <p:nvSpPr>
          <p:cNvPr id="581635" name="Text Box 3"/>
          <p:cNvSpPr txBox="1">
            <a:spLocks noChangeArrowheads="1"/>
          </p:cNvSpPr>
          <p:nvPr/>
        </p:nvSpPr>
        <p:spPr bwMode="auto">
          <a:xfrm>
            <a:off x="290513" y="1263650"/>
            <a:ext cx="8610600" cy="3908425"/>
          </a:xfrm>
          <a:prstGeom prst="rect">
            <a:avLst/>
          </a:prstGeom>
          <a:solidFill>
            <a:srgbClr val="EAEAE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marL="180975" indent="-180975"/>
            <a:r>
              <a:rPr lang="de-DE" sz="2000" b="1">
                <a:latin typeface="MetaBold-Roman" pitchFamily="34" charset="0"/>
              </a:rPr>
              <a:t>Departments</a:t>
            </a:r>
            <a:r>
              <a:rPr lang="de-DE" sz="2000">
                <a:latin typeface="MetaBold-Roman" pitchFamily="34" charset="0"/>
              </a:rPr>
              <a:t>:</a:t>
            </a:r>
          </a:p>
          <a:p>
            <a:pPr marL="180975" indent="-180975">
              <a:buFontTx/>
              <a:buChar char="•"/>
            </a:pPr>
            <a:r>
              <a:rPr lang="de-DE" sz="2000">
                <a:latin typeface="MetaNormal-Roman" pitchFamily="34" charset="0"/>
              </a:rPr>
              <a:t> Internal Medicine, Women</a:t>
            </a:r>
            <a:r>
              <a:rPr lang="ja-JP" altLang="de-DE" sz="2000">
                <a:latin typeface="Arial" pitchFamily="34" charset="0"/>
              </a:rPr>
              <a:t>‘</a:t>
            </a:r>
            <a:r>
              <a:rPr lang="de-DE" altLang="ja-JP" sz="2000">
                <a:latin typeface="MetaNormal-Roman" pitchFamily="34" charset="0"/>
              </a:rPr>
              <a:t>s Hospital, Dermatology, Radiology, Surgery, Neurooncology, Thoraxklinik, Orthopedics, Pediatric Oncology, Institute of Human Genetics, Institute of Pathology</a:t>
            </a:r>
          </a:p>
          <a:p>
            <a:pPr marL="180975" indent="-180975"/>
            <a:endParaRPr lang="de-DE" sz="2000">
              <a:latin typeface="MetaNormal-Roman" pitchFamily="34" charset="0"/>
            </a:endParaRPr>
          </a:p>
          <a:p>
            <a:pPr marL="180975" indent="-180975">
              <a:buFontTx/>
              <a:buChar char="•"/>
            </a:pPr>
            <a:r>
              <a:rPr lang="de-DE" sz="2000">
                <a:latin typeface="MetaNormal-Roman" pitchFamily="34" charset="0"/>
              </a:rPr>
              <a:t>Heidelberg Ion-Beam Therapy Center (HIT)</a:t>
            </a:r>
          </a:p>
          <a:p>
            <a:pPr marL="180975" indent="-180975">
              <a:buFontTx/>
              <a:buChar char="•"/>
            </a:pPr>
            <a:r>
              <a:rPr lang="de-DE" sz="2000">
                <a:latin typeface="MetaNormal-Roman" pitchFamily="34" charset="0"/>
              </a:rPr>
              <a:t>National Center for Tumor Diseases (NCT)</a:t>
            </a:r>
            <a:r>
              <a:rPr lang="de-DE"/>
              <a:t> </a:t>
            </a:r>
            <a:endParaRPr lang="de-DE" sz="2000">
              <a:latin typeface="MetaNormal-Roman" pitchFamily="34" charset="0"/>
            </a:endParaRPr>
          </a:p>
          <a:p>
            <a:pPr marL="180975" indent="-180975">
              <a:buFontTx/>
              <a:buChar char="•"/>
            </a:pPr>
            <a:r>
              <a:rPr lang="de-DE" sz="2000">
                <a:latin typeface="MetaNormal-Roman" pitchFamily="34" charset="0"/>
              </a:rPr>
              <a:t>in close cooperation with the German Cancer Research Center (DKFZ) </a:t>
            </a:r>
          </a:p>
          <a:p>
            <a:pPr marL="180975" indent="-180975"/>
            <a:endParaRPr lang="de-DE" sz="2000">
              <a:latin typeface="MetaNormal-Roman" pitchFamily="34" charset="0"/>
            </a:endParaRPr>
          </a:p>
          <a:p>
            <a:pPr marL="180975" indent="-180975"/>
            <a:r>
              <a:rPr lang="de-DE" sz="2000" b="1">
                <a:latin typeface="MetaBold-Roman" pitchFamily="34" charset="0"/>
              </a:rPr>
              <a:t>Objective</a:t>
            </a:r>
            <a:r>
              <a:rPr lang="de-DE" sz="2000">
                <a:latin typeface="MetaBold-Roman" pitchFamily="34" charset="0"/>
              </a:rPr>
              <a:t>:</a:t>
            </a:r>
          </a:p>
          <a:p>
            <a:pPr marL="180975" indent="-180975"/>
            <a:r>
              <a:rPr lang="de-DE" sz="2000">
                <a:latin typeface="MetaNormal-Roman" pitchFamily="34" charset="0"/>
              </a:rPr>
              <a:t>to put current scientific knowledge for diagnosis, therapy and prevention into practice as quickly as possible to benefit patients</a:t>
            </a:r>
            <a:r>
              <a:rPr lang="de-DE"/>
              <a:t> </a:t>
            </a:r>
            <a:r>
              <a:rPr lang="de-DE" sz="2000">
                <a:latin typeface="MetaNormal-Roman" pitchFamily="34" charset="0"/>
              </a:rPr>
              <a:t>	</a:t>
            </a:r>
          </a:p>
        </p:txBody>
      </p:sp>
      <p:pic>
        <p:nvPicPr>
          <p:cNvPr id="53251" name="Picture 6" descr="1"/>
          <p:cNvPicPr>
            <a:picLocks noChangeAspect="1" noChangeArrowheads="1"/>
          </p:cNvPicPr>
          <p:nvPr/>
        </p:nvPicPr>
        <p:blipFill>
          <a:blip r:embed="rId2"/>
          <a:srcRect/>
          <a:stretch>
            <a:fillRect/>
          </a:stretch>
        </p:blipFill>
        <p:spPr bwMode="auto">
          <a:xfrm>
            <a:off x="4635500" y="5334000"/>
            <a:ext cx="4508500" cy="1371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8" name="Rectangle 2"/>
          <p:cNvSpPr>
            <a:spLocks noGrp="1" noChangeArrowheads="1"/>
          </p:cNvSpPr>
          <p:nvPr>
            <p:ph type="title"/>
          </p:nvPr>
        </p:nvSpPr>
        <p:spPr>
          <a:xfrm>
            <a:off x="315913" y="595313"/>
            <a:ext cx="8583612" cy="668337"/>
          </a:xfrm>
        </p:spPr>
        <p:txBody>
          <a:bodyPr/>
          <a:lstStyle/>
          <a:p>
            <a:pPr eaLnBrk="1" hangingPunct="1">
              <a:defRPr/>
            </a:pPr>
            <a:r>
              <a:rPr lang="de-DE" sz="2800" smtClean="0">
                <a:latin typeface="MetaBoldLF-Roman" charset="0"/>
                <a:cs typeface="+mj-cs"/>
              </a:rPr>
              <a:t>Transplantation and individualised Immunotherapy </a:t>
            </a:r>
          </a:p>
        </p:txBody>
      </p:sp>
      <p:sp>
        <p:nvSpPr>
          <p:cNvPr id="582659" name="Text Box 3"/>
          <p:cNvSpPr txBox="1">
            <a:spLocks noChangeArrowheads="1"/>
          </p:cNvSpPr>
          <p:nvPr/>
        </p:nvSpPr>
        <p:spPr bwMode="auto">
          <a:xfrm>
            <a:off x="307975" y="1427163"/>
            <a:ext cx="8610600" cy="3478212"/>
          </a:xfrm>
          <a:prstGeom prst="rect">
            <a:avLst/>
          </a:prstGeom>
          <a:solidFill>
            <a:srgbClr val="EAEAE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marL="180975" indent="-180975"/>
            <a:r>
              <a:rPr lang="de-DE" sz="2000" b="1">
                <a:latin typeface="MetaBoldLF-Roman" pitchFamily="34" charset="0"/>
              </a:rPr>
              <a:t>Departments</a:t>
            </a:r>
            <a:r>
              <a:rPr lang="de-DE" sz="2000">
                <a:latin typeface="MetaBoldLF-Roman" pitchFamily="34" charset="0"/>
              </a:rPr>
              <a:t>: </a:t>
            </a:r>
          </a:p>
          <a:p>
            <a:pPr marL="180975" indent="-180975">
              <a:buFontTx/>
              <a:buChar char="•"/>
            </a:pPr>
            <a:r>
              <a:rPr lang="de-DE" sz="2000">
                <a:latin typeface="MetaNormal-Roman" pitchFamily="34" charset="0"/>
              </a:rPr>
              <a:t> Institute of Immunology, Department of Surgery and research groups in almost all departments </a:t>
            </a:r>
          </a:p>
          <a:p>
            <a:pPr marL="180975" indent="-180975">
              <a:buFontTx/>
              <a:buChar char="•"/>
            </a:pPr>
            <a:r>
              <a:rPr lang="de-DE" sz="2000">
                <a:latin typeface="MetaNormal-Roman" pitchFamily="34" charset="0"/>
              </a:rPr>
              <a:t> in close cooperation with the DKFZ</a:t>
            </a:r>
          </a:p>
          <a:p>
            <a:pPr lvl="4" algn="r"/>
            <a:endParaRPr lang="de-DE" sz="2000">
              <a:latin typeface="MetaNormal-Roman" pitchFamily="34" charset="0"/>
            </a:endParaRPr>
          </a:p>
          <a:p>
            <a:pPr marL="180975" indent="-180975"/>
            <a:r>
              <a:rPr lang="de-DE" sz="2000" b="1">
                <a:latin typeface="MetaBoldLF-Roman" pitchFamily="34" charset="0"/>
              </a:rPr>
              <a:t>Topics</a:t>
            </a:r>
            <a:r>
              <a:rPr lang="de-DE" sz="2000">
                <a:latin typeface="MetaBoldLF-Roman" pitchFamily="34" charset="0"/>
              </a:rPr>
              <a:t>:</a:t>
            </a:r>
          </a:p>
          <a:p>
            <a:pPr marL="180975" indent="-180975"/>
            <a:r>
              <a:rPr lang="de-DE" sz="2000">
                <a:latin typeface="MetaNormal-Roman" pitchFamily="34" charset="0"/>
              </a:rPr>
              <a:t>Differentialdiagnostics und Therapy of acute and chronical Rejection, Konservation, Mikrocirculation und Damage dueti reperfusion, individualised immunsuppressive therapy. Improvement of der immunological diagnosics; Elucidation of the basis of chronic infalmmatory diseases</a:t>
            </a:r>
          </a:p>
        </p:txBody>
      </p:sp>
      <p:pic>
        <p:nvPicPr>
          <p:cNvPr id="54275" name="Picture 6" descr="RTEmagicC_samariter"/>
          <p:cNvPicPr>
            <a:picLocks noChangeAspect="1" noChangeArrowheads="1"/>
          </p:cNvPicPr>
          <p:nvPr/>
        </p:nvPicPr>
        <p:blipFill>
          <a:blip r:embed="rId2"/>
          <a:srcRect/>
          <a:stretch>
            <a:fillRect/>
          </a:stretch>
        </p:blipFill>
        <p:spPr bwMode="auto">
          <a:xfrm>
            <a:off x="6140450" y="5149850"/>
            <a:ext cx="3003550" cy="1549400"/>
          </a:xfrm>
          <a:prstGeom prst="rect">
            <a:avLst/>
          </a:prstGeom>
          <a:noFill/>
          <a:ln w="9525">
            <a:noFill/>
            <a:miter lim="800000"/>
            <a:headEnd/>
            <a:tailEnd/>
          </a:ln>
        </p:spPr>
      </p:pic>
      <p:sp>
        <p:nvSpPr>
          <p:cNvPr id="582663" name="Text Box 7"/>
          <p:cNvSpPr txBox="1">
            <a:spLocks noChangeArrowheads="1"/>
          </p:cNvSpPr>
          <p:nvPr/>
        </p:nvSpPr>
        <p:spPr bwMode="auto">
          <a:xfrm>
            <a:off x="2736850" y="6357938"/>
            <a:ext cx="3346450" cy="33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lgn="r">
              <a:defRPr/>
            </a:pPr>
            <a:r>
              <a:rPr lang="de-DE" sz="1600">
                <a:solidFill>
                  <a:srgbClr val="990000"/>
                </a:solidFill>
                <a:latin typeface="MetaNormal-Roman" charset="0"/>
                <a:ea typeface="ＭＳ Ｐゴシック" charset="0"/>
              </a:rPr>
              <a:t>Immunologie in Heidelberg seit 1906</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8" name="Rectangle 2"/>
          <p:cNvSpPr>
            <a:spLocks noGrp="1" noChangeArrowheads="1"/>
          </p:cNvSpPr>
          <p:nvPr>
            <p:ph type="title"/>
          </p:nvPr>
        </p:nvSpPr>
        <p:spPr>
          <a:xfrm>
            <a:off x="669925" y="595313"/>
            <a:ext cx="8229600" cy="598487"/>
          </a:xfrm>
        </p:spPr>
        <p:txBody>
          <a:bodyPr/>
          <a:lstStyle/>
          <a:p>
            <a:pPr eaLnBrk="1" hangingPunct="1">
              <a:defRPr/>
            </a:pPr>
            <a:r>
              <a:rPr lang="de-DE" sz="2800" smtClean="0">
                <a:latin typeface="MetaBold-Roman" charset="0"/>
                <a:cs typeface="+mj-cs"/>
              </a:rPr>
              <a:t>Collaborative Research Centres </a:t>
            </a:r>
            <a:br>
              <a:rPr lang="de-DE" sz="2800" smtClean="0">
                <a:latin typeface="MetaBold-Roman" charset="0"/>
                <a:cs typeface="+mj-cs"/>
              </a:rPr>
            </a:br>
            <a:r>
              <a:rPr lang="de-DE" sz="2800" smtClean="0">
                <a:latin typeface="MetaBold-Roman" charset="0"/>
                <a:cs typeface="+mj-cs"/>
              </a:rPr>
              <a:t>funded by the German Research Foundation</a:t>
            </a:r>
          </a:p>
        </p:txBody>
      </p:sp>
      <p:sp>
        <p:nvSpPr>
          <p:cNvPr id="592899" name="Rectangle 3"/>
          <p:cNvSpPr>
            <a:spLocks noGrp="1" noChangeArrowheads="1"/>
          </p:cNvSpPr>
          <p:nvPr>
            <p:ph type="body" idx="1"/>
          </p:nvPr>
        </p:nvSpPr>
        <p:spPr>
          <a:xfrm>
            <a:off x="255588" y="1438275"/>
            <a:ext cx="8643937" cy="4989513"/>
          </a:xfrm>
          <a:solidFill>
            <a:srgbClr val="EAEAEA">
              <a:alpha val="95000"/>
            </a:srgbClr>
          </a:solidFill>
        </p:spPr>
        <p:txBody>
          <a:bodyPr/>
          <a:lstStyle/>
          <a:p>
            <a:pPr marL="0" indent="0" defTabSz="374650" eaLnBrk="1" hangingPunct="1">
              <a:lnSpc>
                <a:spcPct val="80000"/>
              </a:lnSpc>
              <a:buFontTx/>
              <a:buNone/>
              <a:tabLst>
                <a:tab pos="1346200" algn="l"/>
              </a:tabLst>
            </a:pPr>
            <a:r>
              <a:rPr lang="de-DE" sz="1800" smtClean="0">
                <a:solidFill>
                  <a:schemeClr val="tx1"/>
                </a:solidFill>
                <a:latin typeface="MetaNormal-Roman" pitchFamily="34" charset="0"/>
              </a:rPr>
              <a:t>Collaborative Research Centres (CRC) are institutions established at universities for a period of up to 12 years that enable researchers to pursue an outstanding research programme, crossing the boundaries of disciplines, institutes, departments and faculties.</a:t>
            </a:r>
            <a:r>
              <a:rPr lang="de-DE" sz="1800" smtClean="0">
                <a:latin typeface="MetaNormal-Roman" pitchFamily="34" charset="0"/>
              </a:rPr>
              <a:t> </a:t>
            </a:r>
          </a:p>
          <a:p>
            <a:pPr marL="0" indent="0" defTabSz="374650" eaLnBrk="1" hangingPunct="1">
              <a:lnSpc>
                <a:spcPct val="80000"/>
              </a:lnSpc>
              <a:buFontTx/>
              <a:buNone/>
              <a:tabLst>
                <a:tab pos="1346200" algn="l"/>
              </a:tabLst>
            </a:pPr>
            <a:endParaRPr lang="de-DE" sz="1800" smtClean="0">
              <a:solidFill>
                <a:schemeClr val="tx1"/>
              </a:solidFill>
              <a:latin typeface="MetaNormal-Roman" pitchFamily="34" charset="0"/>
            </a:endParaRPr>
          </a:p>
          <a:p>
            <a:pPr marL="0" indent="0" defTabSz="374650" eaLnBrk="1" hangingPunct="1">
              <a:lnSpc>
                <a:spcPct val="80000"/>
              </a:lnSpc>
              <a:tabLst>
                <a:tab pos="1346200" algn="l"/>
              </a:tabLst>
            </a:pPr>
            <a:r>
              <a:rPr lang="de-DE" sz="1800" smtClean="0">
                <a:solidFill>
                  <a:schemeClr val="tx1"/>
                </a:solidFill>
                <a:latin typeface="MetaNormal-Roman" pitchFamily="34" charset="0"/>
              </a:rPr>
              <a:t>CRC 938: 	Milieuspezifische Kontrolle immunologischer Reaktivität; </a:t>
            </a:r>
          </a:p>
          <a:p>
            <a:pPr marL="1346200" lvl="2" indent="-339725" defTabSz="374650" eaLnBrk="1" hangingPunct="1">
              <a:lnSpc>
                <a:spcPct val="80000"/>
              </a:lnSpc>
              <a:buFontTx/>
              <a:buNone/>
              <a:tabLst>
                <a:tab pos="1346200" algn="l"/>
              </a:tabLst>
            </a:pPr>
            <a:r>
              <a:rPr lang="de-DE" sz="1800" smtClean="0">
                <a:solidFill>
                  <a:schemeClr val="tx1"/>
                </a:solidFill>
                <a:latin typeface="MetaNormal-Roman" pitchFamily="34" charset="0"/>
              </a:rPr>
              <a:t>	Speaker: Prof. Meuer, Institut für Immunologie</a:t>
            </a:r>
          </a:p>
          <a:p>
            <a:pPr marL="0" indent="0" defTabSz="374650" eaLnBrk="1" hangingPunct="1">
              <a:lnSpc>
                <a:spcPct val="80000"/>
              </a:lnSpc>
              <a:spcBef>
                <a:spcPct val="40000"/>
              </a:spcBef>
              <a:tabLst>
                <a:tab pos="1346200" algn="l"/>
              </a:tabLst>
            </a:pPr>
            <a:r>
              <a:rPr lang="de-DE" sz="1800" smtClean="0">
                <a:solidFill>
                  <a:schemeClr val="tx1"/>
                </a:solidFill>
                <a:latin typeface="MetaNormal-Roman" pitchFamily="34" charset="0"/>
              </a:rPr>
              <a:t>CRC 873: 	Maintenance and Differentiation of Stem Cells in Development and 	Disease; 	speaker: Prof. Ho, Innere Medizin V </a:t>
            </a:r>
          </a:p>
          <a:p>
            <a:pPr marL="0" indent="0" defTabSz="374650" eaLnBrk="1" hangingPunct="1">
              <a:lnSpc>
                <a:spcPct val="80000"/>
              </a:lnSpc>
              <a:spcBef>
                <a:spcPct val="40000"/>
              </a:spcBef>
              <a:tabLst>
                <a:tab pos="1346200" algn="l"/>
              </a:tabLst>
            </a:pPr>
            <a:r>
              <a:rPr lang="de-DE" sz="1800" smtClean="0">
                <a:solidFill>
                  <a:schemeClr val="tx1"/>
                </a:solidFill>
                <a:latin typeface="MetaNormal-Roman" pitchFamily="34" charset="0"/>
              </a:rPr>
              <a:t>CRC 638: 	</a:t>
            </a:r>
            <a:r>
              <a:rPr lang="en-GB" sz="1800" smtClean="0">
                <a:solidFill>
                  <a:schemeClr val="tx1"/>
                </a:solidFill>
                <a:latin typeface="MetaNormal-Roman" pitchFamily="34" charset="0"/>
              </a:rPr>
              <a:t>Dynamics of macromolecular complexes in biosynthetic transport</a:t>
            </a:r>
            <a:r>
              <a:rPr lang="de-DE" sz="1800" smtClean="0">
                <a:solidFill>
                  <a:schemeClr val="tx1"/>
                </a:solidFill>
                <a:latin typeface="MetaNormal-Roman" pitchFamily="34" charset="0"/>
              </a:rPr>
              <a:t>; 			speaker: Prof. Wieland, Biochemistry Centre </a:t>
            </a:r>
          </a:p>
          <a:p>
            <a:pPr marL="0" indent="0" defTabSz="374650" eaLnBrk="1" hangingPunct="1">
              <a:lnSpc>
                <a:spcPct val="80000"/>
              </a:lnSpc>
              <a:spcBef>
                <a:spcPct val="40000"/>
              </a:spcBef>
              <a:tabLst>
                <a:tab pos="1346200" algn="l"/>
              </a:tabLst>
            </a:pPr>
            <a:r>
              <a:rPr lang="de-DE" sz="1800" smtClean="0">
                <a:solidFill>
                  <a:schemeClr val="tx1"/>
                </a:solidFill>
                <a:latin typeface="MetaNormal-Roman" pitchFamily="34" charset="0"/>
              </a:rPr>
              <a:t>CRC-TRR 83: </a:t>
            </a:r>
            <a:r>
              <a:rPr lang="en-GB" sz="1800" smtClean="0">
                <a:solidFill>
                  <a:schemeClr val="tx1"/>
                </a:solidFill>
                <a:latin typeface="MetaNormal-Roman" pitchFamily="34" charset="0"/>
              </a:rPr>
              <a:t>Molecular Architecture and Cellular Functions of Lipid/Protein 				Assemblies</a:t>
            </a:r>
            <a:r>
              <a:rPr lang="de-DE" sz="1800" smtClean="0">
                <a:solidFill>
                  <a:schemeClr val="tx1"/>
                </a:solidFill>
                <a:latin typeface="MetaNormal-Roman" pitchFamily="34" charset="0"/>
              </a:rPr>
              <a:t> (Heidelberg/Dresden/Bonn); speaker: Prof. Söllner, 			Biochemistry Centre </a:t>
            </a:r>
          </a:p>
          <a:p>
            <a:pPr marL="0" indent="0" defTabSz="374650" eaLnBrk="1" hangingPunct="1">
              <a:lnSpc>
                <a:spcPct val="80000"/>
              </a:lnSpc>
              <a:spcBef>
                <a:spcPct val="40000"/>
              </a:spcBef>
              <a:tabLst>
                <a:tab pos="1346200" algn="l"/>
              </a:tabLst>
            </a:pPr>
            <a:r>
              <a:rPr lang="de-DE" sz="1800" smtClean="0">
                <a:solidFill>
                  <a:schemeClr val="tx1"/>
                </a:solidFill>
                <a:latin typeface="MetaNormal-Roman" pitchFamily="34" charset="0"/>
              </a:rPr>
              <a:t>CRC-TRR 77: Liver Cancer – From molec</a:t>
            </a:r>
            <a:r>
              <a:rPr lang="en-GB" sz="1800" smtClean="0">
                <a:solidFill>
                  <a:schemeClr val="tx1"/>
                </a:solidFill>
                <a:latin typeface="MetaNormal-Roman" pitchFamily="34" charset="0"/>
              </a:rPr>
              <a:t>ular Pathogenesis to targeted Therapies</a:t>
            </a:r>
            <a:r>
              <a:rPr lang="de-DE" sz="1800" smtClean="0">
                <a:solidFill>
                  <a:schemeClr val="tx1"/>
                </a:solidFill>
                <a:latin typeface="MetaNormal-Roman" pitchFamily="34" charset="0"/>
              </a:rPr>
              <a:t> 			(Heidelberg/Hannover); Speaker: Prof. Schirmacher, Institut of 	Pathology</a:t>
            </a:r>
          </a:p>
          <a:p>
            <a:pPr marL="0" indent="0" defTabSz="374650" eaLnBrk="1" hangingPunct="1">
              <a:lnSpc>
                <a:spcPct val="80000"/>
              </a:lnSpc>
              <a:spcBef>
                <a:spcPct val="40000"/>
              </a:spcBef>
              <a:tabLst>
                <a:tab pos="1346200" algn="l"/>
              </a:tabLst>
            </a:pPr>
            <a:r>
              <a:rPr lang="de-DE" sz="1800" smtClean="0">
                <a:solidFill>
                  <a:schemeClr val="tx1"/>
                </a:solidFill>
                <a:latin typeface="MetaNormal-Roman" pitchFamily="34" charset="0"/>
              </a:rPr>
              <a:t>CRC-TRR 125: Cognition-guided surgery (Heidelberg/Karlsruhe); 							  Speaker: Prof. Büchler, Chirurgie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669925" y="595313"/>
            <a:ext cx="8229600" cy="598487"/>
          </a:xfrm>
        </p:spPr>
        <p:txBody>
          <a:bodyPr/>
          <a:lstStyle/>
          <a:p>
            <a:pPr eaLnBrk="1" hangingPunct="1">
              <a:defRPr/>
            </a:pPr>
            <a:r>
              <a:rPr lang="de-DE" sz="2800" smtClean="0">
                <a:latin typeface="MetaBold-Roman" charset="0"/>
                <a:cs typeface="+mj-cs"/>
              </a:rPr>
              <a:t>Collaborative Research Centres </a:t>
            </a:r>
            <a:br>
              <a:rPr lang="de-DE" sz="2800" smtClean="0">
                <a:latin typeface="MetaBold-Roman" charset="0"/>
                <a:cs typeface="+mj-cs"/>
              </a:rPr>
            </a:br>
            <a:r>
              <a:rPr lang="de-DE" sz="2800" smtClean="0">
                <a:latin typeface="MetaBold-Roman" charset="0"/>
                <a:cs typeface="+mj-cs"/>
              </a:rPr>
              <a:t>funded by the German Research Foundation</a:t>
            </a:r>
          </a:p>
        </p:txBody>
      </p:sp>
      <p:sp>
        <p:nvSpPr>
          <p:cNvPr id="593923" name="Rectangle 3"/>
          <p:cNvSpPr>
            <a:spLocks noGrp="1" noChangeArrowheads="1"/>
          </p:cNvSpPr>
          <p:nvPr>
            <p:ph type="body" idx="1"/>
          </p:nvPr>
        </p:nvSpPr>
        <p:spPr>
          <a:xfrm>
            <a:off x="239713" y="1698625"/>
            <a:ext cx="8643937" cy="4240213"/>
          </a:xfrm>
          <a:solidFill>
            <a:srgbClr val="EAEAEA">
              <a:alpha val="95000"/>
            </a:srgbClr>
          </a:solidFill>
        </p:spPr>
        <p:txBody>
          <a:bodyPr/>
          <a:lstStyle/>
          <a:p>
            <a:pPr eaLnBrk="1" hangingPunct="1">
              <a:lnSpc>
                <a:spcPct val="80000"/>
              </a:lnSpc>
              <a:buFontTx/>
              <a:buNone/>
              <a:tabLst>
                <a:tab pos="1698625" algn="l"/>
              </a:tabLst>
            </a:pPr>
            <a:r>
              <a:rPr lang="de-DE" sz="2000" b="1" smtClean="0">
                <a:solidFill>
                  <a:schemeClr val="tx1"/>
                </a:solidFill>
                <a:latin typeface="MetaBold-Roman" pitchFamily="34" charset="0"/>
              </a:rPr>
              <a:t>Participations</a:t>
            </a:r>
            <a:r>
              <a:rPr lang="de-DE" sz="2000" smtClean="0">
                <a:solidFill>
                  <a:schemeClr val="tx1"/>
                </a:solidFill>
                <a:latin typeface="MetaBold-Roman" pitchFamily="34" charset="0"/>
              </a:rPr>
              <a:t>:</a:t>
            </a:r>
          </a:p>
          <a:p>
            <a:pPr eaLnBrk="1" hangingPunct="1">
              <a:lnSpc>
                <a:spcPct val="80000"/>
              </a:lnSpc>
              <a:buFontTx/>
              <a:buNone/>
              <a:tabLst>
                <a:tab pos="1698625" algn="l"/>
              </a:tabLst>
            </a:pPr>
            <a:endParaRPr lang="de-DE" sz="2000" smtClean="0">
              <a:solidFill>
                <a:schemeClr val="tx1"/>
              </a:solidFill>
              <a:latin typeface="MetaBold-Roman" pitchFamily="34" charset="0"/>
            </a:endParaRPr>
          </a:p>
          <a:p>
            <a:pPr eaLnBrk="1" hangingPunct="1">
              <a:lnSpc>
                <a:spcPct val="80000"/>
              </a:lnSpc>
              <a:tabLst>
                <a:tab pos="1698625" algn="l"/>
              </a:tabLst>
            </a:pPr>
            <a:r>
              <a:rPr lang="de-DE" sz="2000" smtClean="0">
                <a:solidFill>
                  <a:schemeClr val="tx1"/>
                </a:solidFill>
                <a:latin typeface="MetaNormal-Roman" pitchFamily="34" charset="0"/>
              </a:rPr>
              <a:t>CRC 636: 	</a:t>
            </a:r>
            <a:r>
              <a:rPr lang="en-GB" sz="2000" smtClean="0">
                <a:solidFill>
                  <a:schemeClr val="tx1"/>
                </a:solidFill>
                <a:latin typeface="MetaNormal-Roman" pitchFamily="34" charset="0"/>
              </a:rPr>
              <a:t>Learning, Memory and Brain Plasticity: Implications for 	Psychopathology</a:t>
            </a:r>
            <a:r>
              <a:rPr lang="de-DE" sz="2000" smtClean="0">
                <a:solidFill>
                  <a:schemeClr val="tx1"/>
                </a:solidFill>
                <a:latin typeface="MetaNormal-Roman" pitchFamily="34" charset="0"/>
              </a:rPr>
              <a:t> </a:t>
            </a:r>
          </a:p>
          <a:p>
            <a:pPr eaLnBrk="1" hangingPunct="1">
              <a:lnSpc>
                <a:spcPct val="80000"/>
              </a:lnSpc>
              <a:spcBef>
                <a:spcPct val="40000"/>
              </a:spcBef>
              <a:tabLst>
                <a:tab pos="1698625" algn="l"/>
              </a:tabLst>
            </a:pPr>
            <a:r>
              <a:rPr lang="de-DE" sz="2000" smtClean="0">
                <a:solidFill>
                  <a:schemeClr val="tx1"/>
                </a:solidFill>
                <a:latin typeface="MetaNormal-Roman" pitchFamily="34" charset="0"/>
              </a:rPr>
              <a:t>CRC 619: 	Ritual Dynamics - </a:t>
            </a:r>
            <a:r>
              <a:rPr lang="en-GB" sz="2000" smtClean="0">
                <a:solidFill>
                  <a:schemeClr val="tx1"/>
                </a:solidFill>
                <a:latin typeface="MetaNormal-Roman" pitchFamily="34" charset="0"/>
              </a:rPr>
              <a:t>Sociocultural Processes in Historical and 	Comparative Perspectives</a:t>
            </a:r>
            <a:r>
              <a:rPr lang="de-DE" sz="2000" smtClean="0">
                <a:solidFill>
                  <a:schemeClr val="tx1"/>
                </a:solidFill>
                <a:latin typeface="MetaNormal-Roman" pitchFamily="34" charset="0"/>
              </a:rPr>
              <a:t> </a:t>
            </a:r>
          </a:p>
          <a:p>
            <a:pPr eaLnBrk="1" hangingPunct="1">
              <a:lnSpc>
                <a:spcPct val="80000"/>
              </a:lnSpc>
              <a:spcBef>
                <a:spcPct val="40000"/>
              </a:spcBef>
              <a:tabLst>
                <a:tab pos="1698625" algn="l"/>
              </a:tabLst>
            </a:pPr>
            <a:r>
              <a:rPr lang="de-DE" sz="2000" smtClean="0">
                <a:solidFill>
                  <a:schemeClr val="tx1"/>
                </a:solidFill>
                <a:latin typeface="MetaNormal-Roman" pitchFamily="34" charset="0"/>
              </a:rPr>
              <a:t>CRC 488: 	Molecular and Cellular Bases of Neural Development </a:t>
            </a:r>
          </a:p>
          <a:p>
            <a:pPr eaLnBrk="1" hangingPunct="1">
              <a:lnSpc>
                <a:spcPct val="80000"/>
              </a:lnSpc>
              <a:spcBef>
                <a:spcPct val="40000"/>
              </a:spcBef>
              <a:tabLst>
                <a:tab pos="1698625" algn="l"/>
              </a:tabLst>
            </a:pPr>
            <a:r>
              <a:rPr lang="de-DE" sz="2000" smtClean="0">
                <a:solidFill>
                  <a:schemeClr val="tx1"/>
                </a:solidFill>
                <a:latin typeface="MetaNormal-Roman" pitchFamily="34" charset="0"/>
              </a:rPr>
              <a:t>CRC-TRR 79: </a:t>
            </a:r>
            <a:r>
              <a:rPr lang="en-GB" sz="2000" smtClean="0">
                <a:solidFill>
                  <a:schemeClr val="tx1"/>
                </a:solidFill>
                <a:latin typeface="MetaNormal-Roman" pitchFamily="34" charset="0"/>
              </a:rPr>
              <a:t>Materials for tissue regeneration within systemically altered 	bone</a:t>
            </a:r>
            <a:r>
              <a:rPr lang="de-DE" sz="2000" smtClean="0">
                <a:solidFill>
                  <a:schemeClr val="tx1"/>
                </a:solidFill>
                <a:latin typeface="MetaNormal-Roman" pitchFamily="34" charset="0"/>
              </a:rPr>
              <a:t> (Gießen/Heidelberg/Dresden) </a:t>
            </a:r>
          </a:p>
          <a:p>
            <a:pPr eaLnBrk="1" hangingPunct="1">
              <a:lnSpc>
                <a:spcPct val="80000"/>
              </a:lnSpc>
              <a:spcBef>
                <a:spcPct val="40000"/>
              </a:spcBef>
              <a:tabLst>
                <a:tab pos="1698625" algn="l"/>
              </a:tabLst>
            </a:pPr>
            <a:r>
              <a:rPr lang="de-DE" sz="2000" smtClean="0">
                <a:solidFill>
                  <a:schemeClr val="tx1"/>
                </a:solidFill>
                <a:latin typeface="MetaNormal-Roman" pitchFamily="34" charset="0"/>
              </a:rPr>
              <a:t>CRC-TRR 23: Vascular Differentiation and Remodelling 	(Frankfurt/Heidelberg) </a:t>
            </a:r>
          </a:p>
          <a:p>
            <a:pPr eaLnBrk="1" hangingPunct="1">
              <a:lnSpc>
                <a:spcPct val="80000"/>
              </a:lnSpc>
              <a:spcBef>
                <a:spcPct val="40000"/>
              </a:spcBef>
              <a:tabLst>
                <a:tab pos="1698625" algn="l"/>
              </a:tabLst>
            </a:pPr>
            <a:endParaRPr lang="de-DE" sz="2000" smtClean="0">
              <a:solidFill>
                <a:schemeClr val="tx1"/>
              </a:solidFill>
              <a:latin typeface="MetaNormal-Roman"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p:cNvSpPr>
            <a:spLocks noGrp="1" noChangeArrowheads="1"/>
          </p:cNvSpPr>
          <p:nvPr>
            <p:ph type="title"/>
          </p:nvPr>
        </p:nvSpPr>
        <p:spPr>
          <a:xfrm>
            <a:off x="669925" y="595313"/>
            <a:ext cx="8229600" cy="598487"/>
          </a:xfrm>
        </p:spPr>
        <p:txBody>
          <a:bodyPr/>
          <a:lstStyle/>
          <a:p>
            <a:pPr eaLnBrk="1" hangingPunct="1">
              <a:defRPr/>
            </a:pPr>
            <a:r>
              <a:rPr lang="de-DE" sz="2800" smtClean="0">
                <a:latin typeface="MetaBold-Roman" charset="0"/>
                <a:cs typeface="+mj-cs"/>
              </a:rPr>
              <a:t>DFG-funded Research Groups</a:t>
            </a:r>
          </a:p>
        </p:txBody>
      </p:sp>
      <p:sp>
        <p:nvSpPr>
          <p:cNvPr id="594947" name="Rectangle 3"/>
          <p:cNvSpPr>
            <a:spLocks noGrp="1" noChangeArrowheads="1"/>
          </p:cNvSpPr>
          <p:nvPr>
            <p:ph type="body" idx="1"/>
          </p:nvPr>
        </p:nvSpPr>
        <p:spPr>
          <a:xfrm>
            <a:off x="230188" y="1422400"/>
            <a:ext cx="8643937" cy="4395788"/>
          </a:xfrm>
          <a:solidFill>
            <a:srgbClr val="EAEAEA"/>
          </a:solidFill>
        </p:spPr>
        <p:txBody>
          <a:bodyPr/>
          <a:lstStyle/>
          <a:p>
            <a:pPr eaLnBrk="1" hangingPunct="1">
              <a:lnSpc>
                <a:spcPct val="80000"/>
              </a:lnSpc>
              <a:buFontTx/>
              <a:buNone/>
              <a:tabLst>
                <a:tab pos="1431925" algn="l"/>
              </a:tabLst>
              <a:defRPr/>
            </a:pPr>
            <a:endParaRPr lang="de-DE" sz="2400" dirty="0" smtClean="0">
              <a:solidFill>
                <a:schemeClr val="tx1"/>
              </a:solidFill>
              <a:latin typeface="MetaBold-Roman" charset="0"/>
              <a:cs typeface="+mn-cs"/>
            </a:endParaRPr>
          </a:p>
          <a:p>
            <a:pPr eaLnBrk="1" hangingPunct="1">
              <a:lnSpc>
                <a:spcPct val="80000"/>
              </a:lnSpc>
              <a:tabLst>
                <a:tab pos="1431925" algn="l"/>
              </a:tabLst>
              <a:defRPr/>
            </a:pPr>
            <a:r>
              <a:rPr lang="de-DE" sz="2000" dirty="0" smtClean="0">
                <a:solidFill>
                  <a:schemeClr val="tx1"/>
                </a:solidFill>
                <a:latin typeface="MetaNormal-Roman" charset="0"/>
                <a:cs typeface="+mn-cs"/>
              </a:rPr>
              <a:t>FOR </a:t>
            </a:r>
            <a:r>
              <a:rPr lang="de-DE" sz="2000" dirty="0" smtClean="0">
                <a:solidFill>
                  <a:schemeClr val="tx1"/>
                </a:solidFill>
                <a:latin typeface="MetaBold-Roman" charset="0"/>
                <a:cs typeface="+mn-cs"/>
              </a:rPr>
              <a:t>1036</a:t>
            </a:r>
            <a:r>
              <a:rPr lang="de-DE" sz="2000" dirty="0" smtClean="0">
                <a:solidFill>
                  <a:schemeClr val="tx1"/>
                </a:solidFill>
                <a:latin typeface="MetaNormal-Roman" charset="0"/>
                <a:cs typeface="+mn-cs"/>
              </a:rPr>
              <a:t>: </a:t>
            </a:r>
          </a:p>
          <a:p>
            <a:pPr eaLnBrk="1" hangingPunct="1">
              <a:lnSpc>
                <a:spcPct val="80000"/>
              </a:lnSpc>
              <a:buFontTx/>
              <a:buNone/>
              <a:tabLst>
                <a:tab pos="1431925" algn="l"/>
              </a:tabLst>
              <a:defRPr/>
            </a:pP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Mechanisms</a:t>
            </a: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functions</a:t>
            </a: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and</a:t>
            </a: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evolution</a:t>
            </a:r>
            <a:r>
              <a:rPr lang="de-DE" sz="2000" dirty="0" smtClean="0">
                <a:solidFill>
                  <a:schemeClr val="tx1"/>
                </a:solidFill>
                <a:latin typeface="MetaNormal-Roman" charset="0"/>
                <a:cs typeface="+mn-cs"/>
              </a:rPr>
              <a:t> of </a:t>
            </a:r>
            <a:r>
              <a:rPr lang="de-DE" sz="2000" dirty="0" err="1" smtClean="0">
                <a:solidFill>
                  <a:schemeClr val="tx1"/>
                </a:solidFill>
                <a:latin typeface="MetaNormal-Roman" charset="0"/>
                <a:cs typeface="+mn-cs"/>
              </a:rPr>
              <a:t>Wnt-signaling</a:t>
            </a: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pathways</a:t>
            </a:r>
            <a:endParaRPr lang="de-DE" sz="2000" dirty="0" smtClean="0">
              <a:solidFill>
                <a:schemeClr val="tx1"/>
              </a:solidFill>
              <a:latin typeface="MetaNormal-Roman" charset="0"/>
              <a:cs typeface="+mn-cs"/>
            </a:endParaRPr>
          </a:p>
          <a:p>
            <a:pPr eaLnBrk="1" hangingPunct="1">
              <a:lnSpc>
                <a:spcPct val="80000"/>
              </a:lnSpc>
              <a:buFontTx/>
              <a:buNone/>
              <a:tabLst>
                <a:tab pos="1431925" algn="l"/>
              </a:tabLst>
              <a:defRPr/>
            </a:pPr>
            <a:r>
              <a:rPr lang="de-DE" sz="2000" dirty="0" smtClean="0">
                <a:solidFill>
                  <a:schemeClr val="tx1"/>
                </a:solidFill>
                <a:latin typeface="MetaNormal-Roman" charset="0"/>
                <a:cs typeface="+mn-cs"/>
              </a:rPr>
              <a:t>	Speaker: Prof. </a:t>
            </a:r>
            <a:r>
              <a:rPr lang="de-DE" sz="2000" dirty="0" err="1" smtClean="0">
                <a:solidFill>
                  <a:schemeClr val="tx1"/>
                </a:solidFill>
                <a:latin typeface="MetaNormal-Roman" charset="0"/>
                <a:cs typeface="+mn-cs"/>
              </a:rPr>
              <a:t>Steinbeisser</a:t>
            </a:r>
            <a:r>
              <a:rPr lang="de-DE" sz="2000" dirty="0" smtClean="0">
                <a:solidFill>
                  <a:schemeClr val="tx1"/>
                </a:solidFill>
                <a:latin typeface="MetaNormal-Roman" charset="0"/>
                <a:cs typeface="+mn-cs"/>
              </a:rPr>
              <a:t>, Institute of Human </a:t>
            </a:r>
            <a:r>
              <a:rPr lang="de-DE" sz="2000" dirty="0" err="1" smtClean="0">
                <a:solidFill>
                  <a:schemeClr val="tx1"/>
                </a:solidFill>
                <a:latin typeface="MetaNormal-Roman" charset="0"/>
                <a:cs typeface="+mn-cs"/>
              </a:rPr>
              <a:t>Genetics</a:t>
            </a:r>
            <a:endParaRPr lang="de-DE" sz="2000" dirty="0" smtClean="0">
              <a:solidFill>
                <a:schemeClr val="tx1"/>
              </a:solidFill>
              <a:latin typeface="MetaNormal-Roman" charset="0"/>
              <a:cs typeface="+mn-cs"/>
            </a:endParaRPr>
          </a:p>
          <a:p>
            <a:pPr eaLnBrk="1" hangingPunct="1">
              <a:lnSpc>
                <a:spcPct val="80000"/>
              </a:lnSpc>
              <a:buFontTx/>
              <a:buNone/>
              <a:tabLst>
                <a:tab pos="1431925" algn="l"/>
              </a:tabLst>
              <a:defRPr/>
            </a:pPr>
            <a:endParaRPr lang="de-DE" sz="2000" dirty="0" smtClean="0">
              <a:solidFill>
                <a:schemeClr val="tx1"/>
              </a:solidFill>
              <a:latin typeface="MetaNormal-Roman" charset="0"/>
              <a:cs typeface="+mn-cs"/>
            </a:endParaRPr>
          </a:p>
          <a:p>
            <a:pPr eaLnBrk="1" hangingPunct="1">
              <a:lnSpc>
                <a:spcPct val="80000"/>
              </a:lnSpc>
              <a:tabLst>
                <a:tab pos="1431925" algn="l"/>
              </a:tabLst>
              <a:defRPr/>
            </a:pPr>
            <a:r>
              <a:rPr lang="de-DE" sz="2000" dirty="0" smtClean="0">
                <a:solidFill>
                  <a:schemeClr val="tx1"/>
                </a:solidFill>
                <a:latin typeface="MetaNormal-Roman" charset="0"/>
                <a:cs typeface="+mn-cs"/>
              </a:rPr>
              <a:t>FOR </a:t>
            </a:r>
            <a:r>
              <a:rPr lang="de-DE" sz="2000" dirty="0" smtClean="0">
                <a:solidFill>
                  <a:schemeClr val="tx1"/>
                </a:solidFill>
                <a:latin typeface="MetaBold-Roman" charset="0"/>
                <a:cs typeface="+mn-cs"/>
              </a:rPr>
              <a:t>1202</a:t>
            </a:r>
            <a:r>
              <a:rPr lang="de-DE" sz="2000" dirty="0" smtClean="0">
                <a:solidFill>
                  <a:schemeClr val="tx1"/>
                </a:solidFill>
                <a:latin typeface="MetaNormal-Roman" charset="0"/>
                <a:cs typeface="+mn-cs"/>
              </a:rPr>
              <a:t>: </a:t>
            </a:r>
          </a:p>
          <a:p>
            <a:pPr eaLnBrk="1" hangingPunct="1">
              <a:lnSpc>
                <a:spcPct val="80000"/>
              </a:lnSpc>
              <a:buFontTx/>
              <a:buNone/>
              <a:tabLst>
                <a:tab pos="1431925" algn="l"/>
              </a:tabLst>
              <a:defRPr/>
            </a:pP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Mechanisms</a:t>
            </a:r>
            <a:r>
              <a:rPr lang="de-DE" sz="2000" dirty="0" smtClean="0">
                <a:solidFill>
                  <a:schemeClr val="tx1"/>
                </a:solidFill>
                <a:latin typeface="MetaNormal-Roman" charset="0"/>
                <a:cs typeface="+mn-cs"/>
              </a:rPr>
              <a:t> of </a:t>
            </a:r>
            <a:r>
              <a:rPr lang="de-DE" sz="2000" dirty="0" err="1" smtClean="0">
                <a:solidFill>
                  <a:schemeClr val="tx1"/>
                </a:solidFill>
                <a:latin typeface="MetaNormal-Roman" charset="0"/>
                <a:cs typeface="+mn-cs"/>
              </a:rPr>
              <a:t>persistance</a:t>
            </a:r>
            <a:r>
              <a:rPr lang="de-DE" sz="2000" dirty="0" smtClean="0">
                <a:solidFill>
                  <a:schemeClr val="tx1"/>
                </a:solidFill>
                <a:latin typeface="MetaNormal-Roman" charset="0"/>
                <a:cs typeface="+mn-cs"/>
              </a:rPr>
              <a:t> of </a:t>
            </a:r>
            <a:r>
              <a:rPr lang="de-DE" sz="2000" dirty="0" err="1" smtClean="0">
                <a:solidFill>
                  <a:schemeClr val="tx1"/>
                </a:solidFill>
                <a:latin typeface="MetaNormal-Roman" charset="0"/>
                <a:cs typeface="+mn-cs"/>
              </a:rPr>
              <a:t>hepatotropic</a:t>
            </a: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viruses</a:t>
            </a:r>
            <a:r>
              <a:rPr lang="de-DE" sz="2000" dirty="0" smtClean="0">
                <a:solidFill>
                  <a:schemeClr val="tx1"/>
                </a:solidFill>
                <a:latin typeface="MetaNormal-Roman" charset="0"/>
                <a:cs typeface="+mn-cs"/>
              </a:rPr>
              <a:t>                             Speaker: Prof. </a:t>
            </a:r>
            <a:r>
              <a:rPr lang="de-DE" sz="2000" dirty="0" err="1" smtClean="0">
                <a:solidFill>
                  <a:schemeClr val="tx1"/>
                </a:solidFill>
                <a:latin typeface="MetaNormal-Roman" charset="0"/>
                <a:cs typeface="+mn-cs"/>
              </a:rPr>
              <a:t>Bartenschlager</a:t>
            </a:r>
            <a:r>
              <a:rPr lang="de-DE" sz="2000" dirty="0" smtClean="0">
                <a:solidFill>
                  <a:schemeClr val="tx1"/>
                </a:solidFill>
                <a:latin typeface="MetaNormal-Roman" charset="0"/>
                <a:cs typeface="+mn-cs"/>
              </a:rPr>
              <a:t>, Department </a:t>
            </a:r>
            <a:r>
              <a:rPr lang="de-DE" sz="2000" dirty="0" err="1" smtClean="0">
                <a:solidFill>
                  <a:schemeClr val="tx1"/>
                </a:solidFill>
                <a:latin typeface="MetaNormal-Roman" charset="0"/>
                <a:cs typeface="+mn-cs"/>
              </a:rPr>
              <a:t>Infectious</a:t>
            </a: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diseases</a:t>
            </a:r>
            <a:endParaRPr lang="de-DE" sz="2000" dirty="0" smtClean="0">
              <a:solidFill>
                <a:schemeClr val="tx1"/>
              </a:solidFill>
              <a:latin typeface="MetaNormal-Roman" charset="0"/>
              <a:cs typeface="+mn-cs"/>
            </a:endParaRPr>
          </a:p>
          <a:p>
            <a:pPr eaLnBrk="1" hangingPunct="1">
              <a:lnSpc>
                <a:spcPct val="80000"/>
              </a:lnSpc>
              <a:buFontTx/>
              <a:buNone/>
              <a:tabLst>
                <a:tab pos="1431925" algn="l"/>
              </a:tabLst>
              <a:defRPr/>
            </a:pPr>
            <a:r>
              <a:rPr lang="de-DE" sz="2000" dirty="0" smtClean="0">
                <a:solidFill>
                  <a:schemeClr val="tx1"/>
                </a:solidFill>
                <a:latin typeface="MetaNormal-Roman" charset="0"/>
                <a:cs typeface="+mn-cs"/>
              </a:rPr>
              <a:t> </a:t>
            </a:r>
          </a:p>
          <a:p>
            <a:pPr eaLnBrk="1" hangingPunct="1">
              <a:lnSpc>
                <a:spcPct val="80000"/>
              </a:lnSpc>
              <a:tabLst>
                <a:tab pos="1431925" algn="l"/>
              </a:tabLst>
              <a:defRPr/>
            </a:pPr>
            <a:r>
              <a:rPr lang="de-DE" sz="2000" dirty="0" smtClean="0">
                <a:solidFill>
                  <a:schemeClr val="tx1"/>
                </a:solidFill>
                <a:latin typeface="MetaNormal-Roman" charset="0"/>
                <a:cs typeface="+mn-cs"/>
              </a:rPr>
              <a:t>FOR </a:t>
            </a:r>
            <a:r>
              <a:rPr lang="de-DE" sz="2000" dirty="0" smtClean="0">
                <a:solidFill>
                  <a:schemeClr val="tx1"/>
                </a:solidFill>
                <a:latin typeface="MetaBold-Roman" charset="0"/>
                <a:cs typeface="+mn-cs"/>
              </a:rPr>
              <a:t>577</a:t>
            </a:r>
            <a:r>
              <a:rPr lang="de-DE" sz="2000" dirty="0" smtClean="0">
                <a:solidFill>
                  <a:schemeClr val="tx1"/>
                </a:solidFill>
                <a:latin typeface="MetaNormal-Roman" charset="0"/>
                <a:cs typeface="+mn-cs"/>
              </a:rPr>
              <a:t>: </a:t>
            </a:r>
          </a:p>
          <a:p>
            <a:pPr eaLnBrk="1" hangingPunct="1">
              <a:lnSpc>
                <a:spcPct val="80000"/>
              </a:lnSpc>
              <a:buFontTx/>
              <a:buNone/>
              <a:tabLst>
                <a:tab pos="1431925" algn="l"/>
              </a:tabLst>
              <a:defRPr/>
            </a:pP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Synaptic</a:t>
            </a:r>
            <a:r>
              <a:rPr lang="de-DE" sz="2000" dirty="0" smtClean="0">
                <a:solidFill>
                  <a:schemeClr val="tx1"/>
                </a:solidFill>
                <a:latin typeface="MetaNormal-Roman" charset="0"/>
                <a:cs typeface="+mn-cs"/>
              </a:rPr>
              <a:t> Inhibition: </a:t>
            </a:r>
            <a:r>
              <a:rPr lang="de-DE" sz="2000" dirty="0" err="1" smtClean="0">
                <a:solidFill>
                  <a:schemeClr val="tx1"/>
                </a:solidFill>
                <a:latin typeface="MetaNormal-Roman" charset="0"/>
                <a:cs typeface="+mn-cs"/>
              </a:rPr>
              <a:t>Molecular</a:t>
            </a: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Determinants</a:t>
            </a:r>
            <a:r>
              <a:rPr lang="de-DE" sz="2000" dirty="0" smtClean="0">
                <a:solidFill>
                  <a:schemeClr val="tx1"/>
                </a:solidFill>
                <a:latin typeface="MetaNormal-Roman" charset="0"/>
                <a:cs typeface="+mn-cs"/>
              </a:rPr>
              <a:t> of </a:t>
            </a:r>
            <a:r>
              <a:rPr lang="de-DE" sz="2000" dirty="0" err="1" smtClean="0">
                <a:solidFill>
                  <a:schemeClr val="tx1"/>
                </a:solidFill>
                <a:latin typeface="MetaNormal-Roman" charset="0"/>
                <a:cs typeface="+mn-cs"/>
              </a:rPr>
              <a:t>Inhibitory</a:t>
            </a:r>
            <a:r>
              <a:rPr lang="de-DE" sz="2000" dirty="0" smtClean="0">
                <a:solidFill>
                  <a:schemeClr val="tx1"/>
                </a:solidFill>
                <a:latin typeface="MetaNormal-Roman" charset="0"/>
                <a:cs typeface="+mn-cs"/>
              </a:rPr>
              <a:t> Neurons </a:t>
            </a:r>
            <a:r>
              <a:rPr lang="de-DE" sz="2000" dirty="0" err="1" smtClean="0">
                <a:solidFill>
                  <a:schemeClr val="tx1"/>
                </a:solidFill>
                <a:latin typeface="MetaNormal-Roman" charset="0"/>
                <a:cs typeface="+mn-cs"/>
              </a:rPr>
              <a:t>within</a:t>
            </a: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Defined</a:t>
            </a:r>
            <a:r>
              <a:rPr lang="de-DE" sz="2000" dirty="0" smtClean="0">
                <a:solidFill>
                  <a:schemeClr val="tx1"/>
                </a:solidFill>
                <a:latin typeface="MetaNormal-Roman" charset="0"/>
                <a:cs typeface="+mn-cs"/>
              </a:rPr>
              <a:t> Networks                                                                                          Speaker: Prof. </a:t>
            </a:r>
            <a:r>
              <a:rPr lang="de-DE" sz="2000" dirty="0" err="1" smtClean="0">
                <a:solidFill>
                  <a:schemeClr val="tx1"/>
                </a:solidFill>
                <a:latin typeface="MetaNormal-Roman" charset="0"/>
                <a:cs typeface="+mn-cs"/>
              </a:rPr>
              <a:t>Draguhn</a:t>
            </a:r>
            <a:r>
              <a:rPr lang="de-DE" sz="2000" dirty="0" smtClean="0">
                <a:solidFill>
                  <a:schemeClr val="tx1"/>
                </a:solidFill>
                <a:latin typeface="MetaNormal-Roman" charset="0"/>
                <a:cs typeface="+mn-cs"/>
              </a:rPr>
              <a:t>, Institute of </a:t>
            </a:r>
            <a:r>
              <a:rPr lang="de-DE" sz="2000" dirty="0" err="1" smtClean="0">
                <a:solidFill>
                  <a:schemeClr val="tx1"/>
                </a:solidFill>
                <a:latin typeface="MetaNormal-Roman" charset="0"/>
                <a:cs typeface="+mn-cs"/>
              </a:rPr>
              <a:t>Physiology</a:t>
            </a: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and</a:t>
            </a:r>
            <a:r>
              <a:rPr lang="de-DE" sz="2000" dirty="0" smtClean="0">
                <a:solidFill>
                  <a:schemeClr val="tx1"/>
                </a:solidFill>
                <a:latin typeface="MetaNormal-Roman" charset="0"/>
                <a:cs typeface="+mn-cs"/>
              </a:rPr>
              <a:t> </a:t>
            </a:r>
            <a:r>
              <a:rPr lang="de-DE" sz="2000" dirty="0" err="1" smtClean="0">
                <a:solidFill>
                  <a:schemeClr val="tx1"/>
                </a:solidFill>
                <a:latin typeface="MetaNormal-Roman" charset="0"/>
                <a:cs typeface="+mn-cs"/>
              </a:rPr>
              <a:t>Pathophysiology</a:t>
            </a:r>
            <a:endParaRPr lang="de-DE" sz="2000" dirty="0" smtClean="0">
              <a:solidFill>
                <a:schemeClr val="tx1"/>
              </a:solidFill>
              <a:latin typeface="MetaNormal-Roman" charset="0"/>
              <a:cs typeface="+mn-cs"/>
            </a:endParaRPr>
          </a:p>
          <a:p>
            <a:pPr eaLnBrk="1" hangingPunct="1">
              <a:lnSpc>
                <a:spcPct val="80000"/>
              </a:lnSpc>
              <a:tabLst>
                <a:tab pos="1431925" algn="l"/>
              </a:tabLst>
              <a:defRPr/>
            </a:pPr>
            <a:endParaRPr lang="de-DE" sz="2000" dirty="0" smtClean="0">
              <a:solidFill>
                <a:schemeClr val="tx1"/>
              </a:solidFill>
              <a:latin typeface="MetaNormal-Roman" charset="0"/>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2"/>
          <p:cNvSpPr>
            <a:spLocks noGrp="1" noChangeArrowheads="1"/>
          </p:cNvSpPr>
          <p:nvPr>
            <p:ph type="title"/>
          </p:nvPr>
        </p:nvSpPr>
        <p:spPr>
          <a:xfrm>
            <a:off x="669925" y="595313"/>
            <a:ext cx="8229600" cy="773112"/>
          </a:xfrm>
        </p:spPr>
        <p:txBody>
          <a:bodyPr/>
          <a:lstStyle/>
          <a:p>
            <a:pPr eaLnBrk="1" hangingPunct="1">
              <a:defRPr/>
            </a:pPr>
            <a:r>
              <a:rPr lang="de-DE" sz="3200" smtClean="0">
                <a:latin typeface="MetaBold-Roman" charset="0"/>
                <a:cs typeface="+mj-cs"/>
              </a:rPr>
              <a:t>Facts and figures</a:t>
            </a:r>
          </a:p>
        </p:txBody>
      </p:sp>
      <p:sp>
        <p:nvSpPr>
          <p:cNvPr id="588803" name="Rectangle 3"/>
          <p:cNvSpPr>
            <a:spLocks noGrp="1" noChangeArrowheads="1"/>
          </p:cNvSpPr>
          <p:nvPr>
            <p:ph type="body" idx="1"/>
          </p:nvPr>
        </p:nvSpPr>
        <p:spPr>
          <a:xfrm>
            <a:off x="617538" y="1335088"/>
            <a:ext cx="8264525" cy="4989512"/>
          </a:xfrm>
          <a:solidFill>
            <a:srgbClr val="EAEAEA"/>
          </a:solidFill>
        </p:spPr>
        <p:txBody>
          <a:bodyPr/>
          <a:lstStyle/>
          <a:p>
            <a:pPr eaLnBrk="1" hangingPunct="1"/>
            <a:r>
              <a:rPr lang="de-DE" sz="2800" smtClean="0">
                <a:solidFill>
                  <a:schemeClr val="tx1"/>
                </a:solidFill>
                <a:latin typeface="MetaNormal-Roman" pitchFamily="34" charset="0"/>
              </a:rPr>
              <a:t>8 medical institutes with 17 departments</a:t>
            </a:r>
            <a:r>
              <a:rPr lang="de-DE" sz="3600" smtClean="0"/>
              <a:t> </a:t>
            </a:r>
          </a:p>
          <a:p>
            <a:pPr eaLnBrk="1" hangingPunct="1"/>
            <a:r>
              <a:rPr lang="de-DE" sz="2800" smtClean="0">
                <a:solidFill>
                  <a:schemeClr val="tx1"/>
                </a:solidFill>
                <a:latin typeface="MetaNormal-Roman" pitchFamily="34" charset="0"/>
              </a:rPr>
              <a:t>15 hospitals with 46 specialist departments (2010) </a:t>
            </a:r>
          </a:p>
          <a:p>
            <a:pPr eaLnBrk="1" hangingPunct="1"/>
            <a:r>
              <a:rPr lang="de-DE" sz="2800" smtClean="0">
                <a:solidFill>
                  <a:schemeClr val="tx1"/>
                </a:solidFill>
                <a:latin typeface="MetaNormal-Roman" pitchFamily="34" charset="0"/>
              </a:rPr>
              <a:t>2800 students</a:t>
            </a:r>
          </a:p>
          <a:p>
            <a:pPr eaLnBrk="1" hangingPunct="1"/>
            <a:r>
              <a:rPr lang="de-DE" sz="2800" smtClean="0">
                <a:solidFill>
                  <a:schemeClr val="tx1"/>
                </a:solidFill>
                <a:latin typeface="MetaNormal-Roman" pitchFamily="34" charset="0"/>
              </a:rPr>
              <a:t>Subsidy of the state of Baden-Württemberg:    105,7 Mio € (after deductions)</a:t>
            </a:r>
          </a:p>
          <a:p>
            <a:pPr eaLnBrk="1" hangingPunct="1"/>
            <a:r>
              <a:rPr lang="de-DE" sz="2800" smtClean="0">
                <a:solidFill>
                  <a:schemeClr val="tx1"/>
                </a:solidFill>
                <a:latin typeface="MetaNormal-Roman" pitchFamily="34" charset="0"/>
              </a:rPr>
              <a:t>Third party funds: 73.2 Mio €</a:t>
            </a:r>
          </a:p>
          <a:p>
            <a:pPr eaLnBrk="1" hangingPunct="1"/>
            <a:r>
              <a:rPr lang="de-DE" sz="2800" smtClean="0">
                <a:solidFill>
                  <a:schemeClr val="tx1"/>
                </a:solidFill>
                <a:latin typeface="MetaNormal-Roman" pitchFamily="34" charset="0"/>
              </a:rPr>
              <a:t>The Medical Faculty distributes about 50% of the state subsidy on a performance based calculation (teaching, third party funds, publications) </a:t>
            </a:r>
          </a:p>
          <a:p>
            <a:pPr eaLnBrk="1" hangingPunct="1"/>
            <a:endParaRPr lang="de-DE" sz="2800" smtClean="0">
              <a:solidFill>
                <a:schemeClr val="tx1"/>
              </a:solidFill>
              <a:latin typeface="MetaNormal-Roman" pitchFamily="34" charset="0"/>
            </a:endParaRPr>
          </a:p>
          <a:p>
            <a:pPr eaLnBrk="1" hangingPunct="1">
              <a:buFontTx/>
              <a:buNone/>
            </a:pPr>
            <a:endParaRPr lang="de-DE" sz="2800" smtClean="0">
              <a:solidFill>
                <a:schemeClr val="tx1"/>
              </a:solidFill>
              <a:latin typeface="MetaNormal-Roman" pitchFamily="34" charset="0"/>
            </a:endParaRPr>
          </a:p>
        </p:txBody>
      </p:sp>
      <p:sp>
        <p:nvSpPr>
          <p:cNvPr id="588805" name="Text Box 5"/>
          <p:cNvSpPr txBox="1">
            <a:spLocks noChangeArrowheads="1"/>
          </p:cNvSpPr>
          <p:nvPr/>
        </p:nvSpPr>
        <p:spPr bwMode="auto">
          <a:xfrm>
            <a:off x="7067550" y="6342063"/>
            <a:ext cx="1800225" cy="2746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de-DE" sz="1200" b="1">
                <a:solidFill>
                  <a:srgbClr val="990000"/>
                </a:solidFill>
                <a:latin typeface="MetaNormal-Roman" charset="0"/>
                <a:ea typeface="ＭＳ Ｐゴシック" charset="0"/>
              </a:rPr>
              <a:t>Quelle: Lagebericht 2010</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970" name="Rectangle 2"/>
          <p:cNvSpPr>
            <a:spLocks noGrp="1" noChangeArrowheads="1"/>
          </p:cNvSpPr>
          <p:nvPr>
            <p:ph type="title"/>
          </p:nvPr>
        </p:nvSpPr>
        <p:spPr>
          <a:xfrm>
            <a:off x="669925" y="595313"/>
            <a:ext cx="8229600" cy="598487"/>
          </a:xfrm>
        </p:spPr>
        <p:txBody>
          <a:bodyPr/>
          <a:lstStyle/>
          <a:p>
            <a:pPr eaLnBrk="1" hangingPunct="1">
              <a:defRPr/>
            </a:pPr>
            <a:r>
              <a:rPr lang="de-DE" sz="2800" smtClean="0">
                <a:latin typeface="MetaBold-Roman" charset="0"/>
                <a:cs typeface="+mj-cs"/>
              </a:rPr>
              <a:t>DFG-funded Clinical Research Groups</a:t>
            </a:r>
          </a:p>
        </p:txBody>
      </p:sp>
      <p:sp>
        <p:nvSpPr>
          <p:cNvPr id="595971" name="Rectangle 3"/>
          <p:cNvSpPr>
            <a:spLocks noGrp="1" noChangeArrowheads="1"/>
          </p:cNvSpPr>
          <p:nvPr>
            <p:ph type="body" idx="1"/>
          </p:nvPr>
        </p:nvSpPr>
        <p:spPr>
          <a:xfrm>
            <a:off x="255588" y="1552575"/>
            <a:ext cx="3971925" cy="1882775"/>
          </a:xfrm>
          <a:solidFill>
            <a:srgbClr val="EAEAEA"/>
          </a:solidFill>
        </p:spPr>
        <p:txBody>
          <a:bodyPr/>
          <a:lstStyle/>
          <a:p>
            <a:pPr marL="0" indent="0" eaLnBrk="1" hangingPunct="1">
              <a:lnSpc>
                <a:spcPct val="80000"/>
              </a:lnSpc>
              <a:buFontTx/>
              <a:buNone/>
              <a:tabLst>
                <a:tab pos="1431925" algn="l"/>
              </a:tabLst>
            </a:pPr>
            <a:r>
              <a:rPr lang="de-DE" sz="2000" b="1" smtClean="0">
                <a:solidFill>
                  <a:schemeClr val="tx1"/>
                </a:solidFill>
                <a:latin typeface="MetaBold-Roman" pitchFamily="34" charset="0"/>
              </a:rPr>
              <a:t>KFO 227:</a:t>
            </a:r>
          </a:p>
          <a:p>
            <a:pPr marL="0" indent="0" eaLnBrk="1" hangingPunct="1">
              <a:lnSpc>
                <a:spcPct val="80000"/>
              </a:lnSpc>
              <a:buFontTx/>
              <a:buNone/>
              <a:tabLst>
                <a:tab pos="1431925" algn="l"/>
              </a:tabLst>
            </a:pPr>
            <a:r>
              <a:rPr lang="de-DE" sz="2000" b="1" smtClean="0">
                <a:solidFill>
                  <a:schemeClr val="tx1"/>
                </a:solidFill>
                <a:latin typeface="MetaNormal-Roman" pitchFamily="34" charset="0"/>
              </a:rPr>
              <a:t>Colorectal Cancer: From primary tumor progression towards metastases </a:t>
            </a:r>
          </a:p>
          <a:p>
            <a:pPr marL="0" indent="0" eaLnBrk="1" hangingPunct="1">
              <a:lnSpc>
                <a:spcPct val="80000"/>
              </a:lnSpc>
              <a:buFontTx/>
              <a:buNone/>
              <a:tabLst>
                <a:tab pos="1431925" algn="l"/>
              </a:tabLst>
            </a:pPr>
            <a:r>
              <a:rPr lang="de-DE" sz="2000" b="1" smtClean="0">
                <a:solidFill>
                  <a:schemeClr val="tx1"/>
                </a:solidFill>
                <a:latin typeface="MetaNormal-Roman" pitchFamily="34" charset="0"/>
              </a:rPr>
              <a:t>Speaker: Prof. Büchler, Department of Surgery</a:t>
            </a:r>
          </a:p>
          <a:p>
            <a:pPr marL="0" indent="0" eaLnBrk="1" hangingPunct="1">
              <a:lnSpc>
                <a:spcPct val="80000"/>
              </a:lnSpc>
              <a:tabLst>
                <a:tab pos="1431925" algn="l"/>
              </a:tabLst>
            </a:pPr>
            <a:endParaRPr lang="de-DE" sz="2000" smtClean="0">
              <a:solidFill>
                <a:schemeClr val="tx1"/>
              </a:solidFill>
              <a:latin typeface="MetaNormal-Roman" pitchFamily="34" charset="0"/>
            </a:endParaRPr>
          </a:p>
          <a:p>
            <a:pPr marL="0" indent="0" eaLnBrk="1" hangingPunct="1">
              <a:lnSpc>
                <a:spcPct val="80000"/>
              </a:lnSpc>
              <a:tabLst>
                <a:tab pos="1431925" algn="l"/>
              </a:tabLst>
            </a:pPr>
            <a:endParaRPr lang="de-DE" sz="2000" smtClean="0">
              <a:solidFill>
                <a:schemeClr val="tx1"/>
              </a:solidFill>
              <a:latin typeface="MetaNormal-Roman" pitchFamily="34" charset="0"/>
            </a:endParaRPr>
          </a:p>
        </p:txBody>
      </p:sp>
      <p:pic>
        <p:nvPicPr>
          <p:cNvPr id="58371" name="Picture 5" descr="Grafik"/>
          <p:cNvPicPr>
            <a:picLocks noChangeAspect="1" noChangeArrowheads="1"/>
          </p:cNvPicPr>
          <p:nvPr/>
        </p:nvPicPr>
        <p:blipFill>
          <a:blip r:embed="rId2"/>
          <a:srcRect/>
          <a:stretch>
            <a:fillRect/>
          </a:stretch>
        </p:blipFill>
        <p:spPr bwMode="auto">
          <a:xfrm>
            <a:off x="4933950" y="4032250"/>
            <a:ext cx="4048125" cy="2278063"/>
          </a:xfrm>
          <a:prstGeom prst="rect">
            <a:avLst/>
          </a:prstGeom>
          <a:noFill/>
          <a:ln w="9525">
            <a:noFill/>
            <a:miter lim="800000"/>
            <a:headEnd/>
            <a:tailEnd/>
          </a:ln>
        </p:spPr>
      </p:pic>
      <p:sp>
        <p:nvSpPr>
          <p:cNvPr id="595974" name="Rectangle 6"/>
          <p:cNvSpPr>
            <a:spLocks noChangeArrowheads="1"/>
          </p:cNvSpPr>
          <p:nvPr/>
        </p:nvSpPr>
        <p:spPr bwMode="auto">
          <a:xfrm>
            <a:off x="4837113" y="1565275"/>
            <a:ext cx="4117975" cy="1866900"/>
          </a:xfrm>
          <a:prstGeom prst="rect">
            <a:avLst/>
          </a:prstGeom>
          <a:solidFill>
            <a:srgbClr val="EAEAE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eaLnBrk="1" hangingPunct="1">
              <a:lnSpc>
                <a:spcPct val="80000"/>
              </a:lnSpc>
              <a:spcBef>
                <a:spcPct val="20000"/>
              </a:spcBef>
              <a:tabLst>
                <a:tab pos="1431925" algn="l"/>
              </a:tabLst>
            </a:pPr>
            <a:r>
              <a:rPr lang="de-DE" sz="2000" b="1">
                <a:latin typeface="MetaBold-Roman" pitchFamily="34" charset="0"/>
              </a:rPr>
              <a:t>KFO 214:</a:t>
            </a:r>
          </a:p>
          <a:p>
            <a:pPr eaLnBrk="1" hangingPunct="1">
              <a:lnSpc>
                <a:spcPct val="80000"/>
              </a:lnSpc>
              <a:spcBef>
                <a:spcPct val="20000"/>
              </a:spcBef>
              <a:tabLst>
                <a:tab pos="1431925" algn="l"/>
              </a:tabLst>
            </a:pPr>
            <a:r>
              <a:rPr lang="de-DE" sz="2000" b="1">
                <a:latin typeface="MetaNormal-Roman" pitchFamily="34" charset="0"/>
              </a:rPr>
              <a:t>Heavy Ion Therapy in Radiooncology </a:t>
            </a:r>
          </a:p>
          <a:p>
            <a:pPr eaLnBrk="1" hangingPunct="1">
              <a:lnSpc>
                <a:spcPct val="80000"/>
              </a:lnSpc>
              <a:spcBef>
                <a:spcPct val="20000"/>
              </a:spcBef>
              <a:tabLst>
                <a:tab pos="1431925" algn="l"/>
              </a:tabLst>
            </a:pPr>
            <a:r>
              <a:rPr lang="de-DE" sz="2000" b="1">
                <a:latin typeface="MetaNormal-Roman" pitchFamily="34" charset="0"/>
              </a:rPr>
              <a:t>Speaker: Prof. Jäkel, HIT </a:t>
            </a:r>
          </a:p>
          <a:p>
            <a:pPr eaLnBrk="1" hangingPunct="1">
              <a:lnSpc>
                <a:spcPct val="80000"/>
              </a:lnSpc>
              <a:spcBef>
                <a:spcPct val="20000"/>
              </a:spcBef>
              <a:tabLst>
                <a:tab pos="1431925" algn="l"/>
              </a:tabLst>
            </a:pPr>
            <a:endParaRPr lang="de-DE" sz="2000" b="1">
              <a:latin typeface="MetaNormal-Roman" pitchFamily="34" charset="0"/>
            </a:endParaRPr>
          </a:p>
          <a:p>
            <a:pPr eaLnBrk="1" hangingPunct="1">
              <a:lnSpc>
                <a:spcPct val="80000"/>
              </a:lnSpc>
              <a:spcBef>
                <a:spcPct val="20000"/>
              </a:spcBef>
              <a:buFontTx/>
              <a:buChar char="•"/>
              <a:tabLst>
                <a:tab pos="1431925" algn="l"/>
              </a:tabLst>
            </a:pPr>
            <a:endParaRPr lang="de-DE" sz="2000">
              <a:latin typeface="Arial" pitchFamily="34" charset="0"/>
            </a:endParaRPr>
          </a:p>
        </p:txBody>
      </p:sp>
      <p:pic>
        <p:nvPicPr>
          <p:cNvPr id="58373" name="Picture 7" descr="Chirurgie aussen"/>
          <p:cNvPicPr>
            <a:picLocks noChangeAspect="1" noChangeArrowheads="1"/>
          </p:cNvPicPr>
          <p:nvPr/>
        </p:nvPicPr>
        <p:blipFill>
          <a:blip r:embed="rId3"/>
          <a:srcRect/>
          <a:stretch>
            <a:fillRect/>
          </a:stretch>
        </p:blipFill>
        <p:spPr bwMode="auto">
          <a:xfrm>
            <a:off x="388938" y="4008438"/>
            <a:ext cx="3503612" cy="2295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Rectangle 2"/>
          <p:cNvSpPr>
            <a:spLocks noGrp="1" noChangeArrowheads="1"/>
          </p:cNvSpPr>
          <p:nvPr>
            <p:ph type="title"/>
          </p:nvPr>
        </p:nvSpPr>
        <p:spPr>
          <a:xfrm>
            <a:off x="393700" y="749300"/>
            <a:ext cx="8229600" cy="598488"/>
          </a:xfrm>
        </p:spPr>
        <p:txBody>
          <a:bodyPr/>
          <a:lstStyle/>
          <a:p>
            <a:pPr eaLnBrk="1" hangingPunct="1">
              <a:defRPr/>
            </a:pPr>
            <a:r>
              <a:rPr lang="de-DE" sz="2800" smtClean="0">
                <a:latin typeface="MetaBold-Roman" charset="0"/>
                <a:cs typeface="+mj-cs"/>
              </a:rPr>
              <a:t>Excellence Initiative </a:t>
            </a:r>
          </a:p>
        </p:txBody>
      </p:sp>
      <p:sp>
        <p:nvSpPr>
          <p:cNvPr id="596995" name="Rectangle 3"/>
          <p:cNvSpPr>
            <a:spLocks noGrp="1" noChangeArrowheads="1"/>
          </p:cNvSpPr>
          <p:nvPr>
            <p:ph type="body" idx="1"/>
          </p:nvPr>
        </p:nvSpPr>
        <p:spPr>
          <a:xfrm>
            <a:off x="222250" y="1422400"/>
            <a:ext cx="8724900" cy="4862513"/>
          </a:xfrm>
          <a:solidFill>
            <a:srgbClr val="EAEAEA"/>
          </a:solidFill>
        </p:spPr>
        <p:txBody>
          <a:bodyPr/>
          <a:lstStyle/>
          <a:p>
            <a:pPr eaLnBrk="1" hangingPunct="1">
              <a:lnSpc>
                <a:spcPct val="80000"/>
              </a:lnSpc>
              <a:tabLst>
                <a:tab pos="1431925" algn="l"/>
              </a:tabLst>
            </a:pPr>
            <a:r>
              <a:rPr lang="de-DE" sz="2000" smtClean="0">
                <a:solidFill>
                  <a:schemeClr val="tx1"/>
                </a:solidFill>
                <a:latin typeface="MetaBold-Roman" pitchFamily="34" charset="0"/>
              </a:rPr>
              <a:t>ExC 81 "Cellular Networks</a:t>
            </a:r>
            <a:r>
              <a:rPr lang="de-DE" sz="2000" smtClean="0">
                <a:solidFill>
                  <a:schemeClr val="tx1"/>
                </a:solidFill>
                <a:latin typeface="MetaNormal-Roman" pitchFamily="34" charset="0"/>
              </a:rPr>
              <a:t>: From Molecular Mechanisms to Quantitative Understanding of Complex Functions</a:t>
            </a:r>
            <a:r>
              <a:rPr lang="ja-JP" altLang="de-DE" sz="2000" smtClean="0">
                <a:solidFill>
                  <a:schemeClr val="tx1"/>
                </a:solidFill>
                <a:latin typeface="MetaNormal-Roman" pitchFamily="34" charset="0"/>
              </a:rPr>
              <a:t>“</a:t>
            </a:r>
            <a:r>
              <a:rPr lang="de-DE" altLang="ja-JP" sz="2000" smtClean="0">
                <a:solidFill>
                  <a:schemeClr val="tx1"/>
                </a:solidFill>
                <a:latin typeface="MetaNormal-Roman" pitchFamily="34" charset="0"/>
              </a:rPr>
              <a:t> </a:t>
            </a:r>
          </a:p>
          <a:p>
            <a:pPr eaLnBrk="1" hangingPunct="1">
              <a:lnSpc>
                <a:spcPct val="80000"/>
              </a:lnSpc>
              <a:buFontTx/>
              <a:buNone/>
              <a:tabLst>
                <a:tab pos="1431925" algn="l"/>
              </a:tabLst>
            </a:pPr>
            <a:r>
              <a:rPr lang="de-DE" sz="2000" smtClean="0">
                <a:solidFill>
                  <a:schemeClr val="tx1"/>
                </a:solidFill>
                <a:latin typeface="MetaNormal-Roman" pitchFamily="34" charset="0"/>
              </a:rPr>
              <a:t>	Speaker: Prof. Kräusslich, Department Infectious diseases</a:t>
            </a:r>
          </a:p>
          <a:p>
            <a:pPr eaLnBrk="1" hangingPunct="1">
              <a:lnSpc>
                <a:spcPct val="80000"/>
              </a:lnSpc>
              <a:buFontTx/>
              <a:buNone/>
              <a:tabLst>
                <a:tab pos="1431925" algn="l"/>
              </a:tabLst>
            </a:pPr>
            <a:endParaRPr lang="de-DE" sz="2000" smtClean="0">
              <a:solidFill>
                <a:schemeClr val="tx1"/>
              </a:solidFill>
              <a:latin typeface="MetaNormal-Roman" pitchFamily="34" charset="0"/>
            </a:endParaRPr>
          </a:p>
          <a:p>
            <a:pPr eaLnBrk="1" hangingPunct="1">
              <a:lnSpc>
                <a:spcPct val="80000"/>
              </a:lnSpc>
              <a:buFontTx/>
              <a:buNone/>
              <a:tabLst>
                <a:tab pos="1431925" algn="l"/>
              </a:tabLst>
            </a:pPr>
            <a:endParaRPr lang="de-DE" sz="2000" smtClean="0">
              <a:solidFill>
                <a:schemeClr val="tx1"/>
              </a:solidFill>
              <a:latin typeface="MetaNormal-Roman" pitchFamily="34" charset="0"/>
            </a:endParaRPr>
          </a:p>
          <a:p>
            <a:pPr eaLnBrk="1" hangingPunct="1">
              <a:lnSpc>
                <a:spcPct val="80000"/>
              </a:lnSpc>
              <a:buFontTx/>
              <a:buNone/>
              <a:tabLst>
                <a:tab pos="1431925" algn="l"/>
              </a:tabLst>
            </a:pPr>
            <a:endParaRPr lang="de-DE" sz="2000" smtClean="0">
              <a:solidFill>
                <a:schemeClr val="tx1"/>
              </a:solidFill>
              <a:latin typeface="MetaNormal-Roman" pitchFamily="34" charset="0"/>
            </a:endParaRPr>
          </a:p>
          <a:p>
            <a:pPr eaLnBrk="1" hangingPunct="1">
              <a:lnSpc>
                <a:spcPct val="80000"/>
              </a:lnSpc>
              <a:tabLst>
                <a:tab pos="1431925" algn="l"/>
              </a:tabLst>
            </a:pPr>
            <a:r>
              <a:rPr lang="de-DE" sz="2000" smtClean="0">
                <a:solidFill>
                  <a:schemeClr val="tx1"/>
                </a:solidFill>
                <a:latin typeface="MetaNormal-Roman" pitchFamily="34" charset="0"/>
              </a:rPr>
              <a:t>The </a:t>
            </a:r>
            <a:r>
              <a:rPr lang="de-DE" sz="2000" smtClean="0">
                <a:solidFill>
                  <a:schemeClr val="tx1"/>
                </a:solidFill>
                <a:latin typeface="MetaBold-Roman" pitchFamily="34" charset="0"/>
              </a:rPr>
              <a:t>Hartmut Hoffmann-Berling International Graduate School of Molecular and Cellular Biology (HBIGS)</a:t>
            </a:r>
          </a:p>
          <a:p>
            <a:pPr eaLnBrk="1" hangingPunct="1">
              <a:lnSpc>
                <a:spcPct val="80000"/>
              </a:lnSpc>
              <a:buFontTx/>
              <a:buNone/>
              <a:tabLst>
                <a:tab pos="1431925" algn="l"/>
              </a:tabLst>
            </a:pPr>
            <a:r>
              <a:rPr lang="de-DE" sz="2000" smtClean="0">
                <a:solidFill>
                  <a:schemeClr val="tx1"/>
                </a:solidFill>
                <a:latin typeface="MetaNormal-Roman" pitchFamily="34" charset="0"/>
              </a:rPr>
              <a:t>	Speaker: Prof. Lanzer, Department Infectious diseases and Prof. Schiebel, ZMBH</a:t>
            </a:r>
          </a:p>
          <a:p>
            <a:pPr eaLnBrk="1" hangingPunct="1">
              <a:lnSpc>
                <a:spcPct val="80000"/>
              </a:lnSpc>
              <a:buFontTx/>
              <a:buNone/>
              <a:tabLst>
                <a:tab pos="1431925" algn="l"/>
              </a:tabLst>
            </a:pPr>
            <a:endParaRPr lang="de-DE" sz="2000" smtClean="0">
              <a:solidFill>
                <a:schemeClr val="tx1"/>
              </a:solidFill>
              <a:latin typeface="MetaNormal-Roman" pitchFamily="34" charset="0"/>
            </a:endParaRPr>
          </a:p>
          <a:p>
            <a:pPr eaLnBrk="1" hangingPunct="1">
              <a:lnSpc>
                <a:spcPct val="80000"/>
              </a:lnSpc>
              <a:buFontTx/>
              <a:buNone/>
              <a:tabLst>
                <a:tab pos="1431925" algn="l"/>
              </a:tabLst>
            </a:pPr>
            <a:endParaRPr lang="de-DE" sz="2000" smtClean="0">
              <a:solidFill>
                <a:schemeClr val="tx1"/>
              </a:solidFill>
              <a:latin typeface="MetaNormal-Roman" pitchFamily="34" charset="0"/>
            </a:endParaRPr>
          </a:p>
          <a:p>
            <a:pPr eaLnBrk="1" hangingPunct="1">
              <a:lnSpc>
                <a:spcPct val="80000"/>
              </a:lnSpc>
              <a:buFontTx/>
              <a:buNone/>
              <a:tabLst>
                <a:tab pos="1431925" algn="l"/>
              </a:tabLst>
            </a:pPr>
            <a:endParaRPr lang="de-DE" sz="2000" smtClean="0">
              <a:solidFill>
                <a:schemeClr val="tx1"/>
              </a:solidFill>
              <a:latin typeface="MetaNormal-Roman" pitchFamily="34" charset="0"/>
            </a:endParaRPr>
          </a:p>
          <a:p>
            <a:pPr eaLnBrk="1" hangingPunct="1">
              <a:lnSpc>
                <a:spcPct val="80000"/>
              </a:lnSpc>
              <a:tabLst>
                <a:tab pos="1431925" algn="l"/>
              </a:tabLst>
            </a:pPr>
            <a:r>
              <a:rPr lang="de-DE" sz="2000" smtClean="0">
                <a:solidFill>
                  <a:schemeClr val="tx1"/>
                </a:solidFill>
                <a:latin typeface="MetaNormal-Roman" pitchFamily="34" charset="0"/>
              </a:rPr>
              <a:t>ZUK 49: </a:t>
            </a:r>
            <a:r>
              <a:rPr lang="de-DE" sz="2000" smtClean="0">
                <a:solidFill>
                  <a:schemeClr val="tx1"/>
                </a:solidFill>
                <a:latin typeface="MetaBold-Roman" pitchFamily="34" charset="0"/>
              </a:rPr>
              <a:t>Heidelberg: Realising the Potential of a Comprehensive University</a:t>
            </a:r>
            <a:r>
              <a:rPr lang="de-DE" sz="2000" smtClean="0">
                <a:solidFill>
                  <a:schemeClr val="tx1"/>
                </a:solidFill>
                <a:latin typeface="MetaNormal-Roman" pitchFamily="34" charset="0"/>
              </a:rPr>
              <a:t>:</a:t>
            </a:r>
          </a:p>
          <a:p>
            <a:pPr eaLnBrk="1" hangingPunct="1">
              <a:lnSpc>
                <a:spcPct val="80000"/>
              </a:lnSpc>
              <a:buFontTx/>
              <a:buNone/>
              <a:tabLst>
                <a:tab pos="1431925" algn="l"/>
              </a:tabLst>
            </a:pPr>
            <a:r>
              <a:rPr lang="de-DE" sz="2000" smtClean="0">
                <a:solidFill>
                  <a:schemeClr val="tx1"/>
                </a:solidFill>
                <a:latin typeface="MetaNormal-Roman" pitchFamily="34" charset="0"/>
              </a:rPr>
              <a:t>	e.g. Marsilius-Kolleg, Frontier-Program, Start-up Professorships etc.</a:t>
            </a:r>
          </a:p>
          <a:p>
            <a:pPr eaLnBrk="1" hangingPunct="1">
              <a:lnSpc>
                <a:spcPct val="80000"/>
              </a:lnSpc>
              <a:buFontTx/>
              <a:buNone/>
              <a:tabLst>
                <a:tab pos="1431925" algn="l"/>
              </a:tabLst>
            </a:pPr>
            <a:endParaRPr lang="de-DE" sz="2000" smtClean="0">
              <a:solidFill>
                <a:schemeClr val="tx1"/>
              </a:solidFill>
              <a:latin typeface="MetaNormal-Roman" pitchFamily="34" charset="0"/>
            </a:endParaRPr>
          </a:p>
          <a:p>
            <a:pPr eaLnBrk="1" hangingPunct="1">
              <a:lnSpc>
                <a:spcPct val="80000"/>
              </a:lnSpc>
              <a:buFontTx/>
              <a:buNone/>
              <a:tabLst>
                <a:tab pos="1431925" algn="l"/>
              </a:tabLst>
            </a:pPr>
            <a:endParaRPr lang="de-DE" sz="2000" smtClean="0">
              <a:solidFill>
                <a:schemeClr val="tx1"/>
              </a:solidFill>
              <a:latin typeface="MetaNormal-Roman" pitchFamily="34" charset="0"/>
            </a:endParaRPr>
          </a:p>
        </p:txBody>
      </p:sp>
      <p:pic>
        <p:nvPicPr>
          <p:cNvPr id="59395" name="Picture 4" descr="CellNetworks"/>
          <p:cNvPicPr>
            <a:picLocks noChangeAspect="1" noChangeArrowheads="1"/>
          </p:cNvPicPr>
          <p:nvPr/>
        </p:nvPicPr>
        <p:blipFill>
          <a:blip r:embed="rId2"/>
          <a:srcRect t="7854" r="71759" b="44604"/>
          <a:stretch>
            <a:fillRect/>
          </a:stretch>
        </p:blipFill>
        <p:spPr bwMode="auto">
          <a:xfrm>
            <a:off x="7037388" y="1820863"/>
            <a:ext cx="2106612" cy="1095375"/>
          </a:xfrm>
          <a:prstGeom prst="rect">
            <a:avLst/>
          </a:prstGeom>
          <a:noFill/>
          <a:ln w="9525">
            <a:noFill/>
            <a:miter lim="800000"/>
            <a:headEnd/>
            <a:tailEnd/>
          </a:ln>
        </p:spPr>
      </p:pic>
      <p:pic>
        <p:nvPicPr>
          <p:cNvPr id="59396" name="Picture 5" descr="logo_hbigs_204"/>
          <p:cNvPicPr>
            <a:picLocks noChangeAspect="1" noChangeArrowheads="1"/>
          </p:cNvPicPr>
          <p:nvPr/>
        </p:nvPicPr>
        <p:blipFill>
          <a:blip r:embed="rId3"/>
          <a:srcRect/>
          <a:stretch>
            <a:fillRect/>
          </a:stretch>
        </p:blipFill>
        <p:spPr bwMode="auto">
          <a:xfrm>
            <a:off x="6880225" y="4041775"/>
            <a:ext cx="2263775" cy="976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p:nvPr>
        </p:nvSpPr>
        <p:spPr/>
        <p:txBody>
          <a:bodyPr/>
          <a:lstStyle/>
          <a:p>
            <a:pPr eaLnBrk="1" hangingPunct="1">
              <a:defRPr/>
            </a:pPr>
            <a:r>
              <a:rPr lang="de-DE" sz="3200" dirty="0" err="1" smtClean="0">
                <a:latin typeface="MetaBold-Roman" charset="0"/>
                <a:cs typeface="+mj-cs"/>
              </a:rPr>
              <a:t>Funding</a:t>
            </a:r>
            <a:r>
              <a:rPr lang="de-DE" sz="3200" dirty="0" smtClean="0">
                <a:latin typeface="MetaBold-Roman" charset="0"/>
                <a:cs typeface="+mj-cs"/>
              </a:rPr>
              <a:t> </a:t>
            </a:r>
            <a:r>
              <a:rPr lang="de-DE" sz="3200" dirty="0" err="1" smtClean="0">
                <a:latin typeface="MetaBold-Roman" charset="0"/>
                <a:cs typeface="+mj-cs"/>
              </a:rPr>
              <a:t>by</a:t>
            </a:r>
            <a:r>
              <a:rPr lang="de-DE" sz="3200" dirty="0" smtClean="0">
                <a:latin typeface="MetaBold-Roman" charset="0"/>
                <a:cs typeface="+mj-cs"/>
              </a:rPr>
              <a:t> Federal </a:t>
            </a:r>
            <a:r>
              <a:rPr lang="de-DE" sz="3200" dirty="0" err="1" smtClean="0">
                <a:latin typeface="MetaBold-Roman" charset="0"/>
                <a:cs typeface="+mj-cs"/>
              </a:rPr>
              <a:t>Ministry</a:t>
            </a:r>
            <a:endParaRPr lang="de-DE" sz="3200" dirty="0" smtClean="0">
              <a:latin typeface="MetaBold-Roman" charset="0"/>
              <a:cs typeface="+mj-cs"/>
            </a:endParaRPr>
          </a:p>
        </p:txBody>
      </p:sp>
      <p:sp>
        <p:nvSpPr>
          <p:cNvPr id="606211" name="Rectangle 3"/>
          <p:cNvSpPr>
            <a:spLocks noGrp="1" noChangeArrowheads="1"/>
          </p:cNvSpPr>
          <p:nvPr>
            <p:ph type="body" idx="1"/>
          </p:nvPr>
        </p:nvSpPr>
        <p:spPr>
          <a:xfrm>
            <a:off x="463550" y="1844675"/>
            <a:ext cx="8435975" cy="4144963"/>
          </a:xfrm>
          <a:solidFill>
            <a:srgbClr val="EAEAEA"/>
          </a:solidFill>
        </p:spPr>
        <p:txBody>
          <a:bodyPr/>
          <a:lstStyle/>
          <a:p>
            <a:pPr eaLnBrk="1" hangingPunct="1"/>
            <a:r>
              <a:rPr lang="de-DE" sz="2000" smtClean="0">
                <a:solidFill>
                  <a:schemeClr val="tx1"/>
                </a:solidFill>
                <a:latin typeface="MetaBold-Roman" pitchFamily="34" charset="0"/>
              </a:rPr>
              <a:t>German Centers for Health Research :</a:t>
            </a:r>
          </a:p>
          <a:p>
            <a:pPr eaLnBrk="1" hangingPunct="1">
              <a:buFontTx/>
              <a:buNone/>
            </a:pPr>
            <a:r>
              <a:rPr lang="de-DE" sz="2000" smtClean="0">
                <a:solidFill>
                  <a:schemeClr val="tx1"/>
                </a:solidFill>
                <a:latin typeface="MetaBold-Roman" pitchFamily="34" charset="0"/>
              </a:rPr>
              <a:t>	- Infecious Diseases</a:t>
            </a:r>
          </a:p>
          <a:p>
            <a:pPr eaLnBrk="1" hangingPunct="1">
              <a:buFontTx/>
              <a:buNone/>
            </a:pPr>
            <a:r>
              <a:rPr lang="de-DE" sz="2000" smtClean="0">
                <a:solidFill>
                  <a:schemeClr val="tx1"/>
                </a:solidFill>
                <a:latin typeface="MetaBold-Roman" pitchFamily="34" charset="0"/>
              </a:rPr>
              <a:t>	- Translational Onkology</a:t>
            </a:r>
          </a:p>
          <a:p>
            <a:pPr eaLnBrk="1" hangingPunct="1">
              <a:buFontTx/>
              <a:buNone/>
            </a:pPr>
            <a:r>
              <a:rPr lang="de-DE" sz="2000" smtClean="0">
                <a:solidFill>
                  <a:schemeClr val="tx1"/>
                </a:solidFill>
                <a:latin typeface="MetaBold-Roman" pitchFamily="34" charset="0"/>
              </a:rPr>
              <a:t>	- Heart and Circulation</a:t>
            </a:r>
          </a:p>
          <a:p>
            <a:pPr eaLnBrk="1" hangingPunct="1">
              <a:buFontTx/>
              <a:buNone/>
            </a:pPr>
            <a:r>
              <a:rPr lang="de-DE" sz="2000" smtClean="0">
                <a:solidFill>
                  <a:schemeClr val="tx1"/>
                </a:solidFill>
                <a:latin typeface="MetaBold-Roman" pitchFamily="34" charset="0"/>
              </a:rPr>
              <a:t>	- Lung Diseases</a:t>
            </a:r>
          </a:p>
          <a:p>
            <a:pPr eaLnBrk="1" hangingPunct="1"/>
            <a:r>
              <a:rPr lang="de-DE" sz="2000" smtClean="0">
                <a:solidFill>
                  <a:schemeClr val="tx1"/>
                </a:solidFill>
                <a:latin typeface="MetaBold-Roman" pitchFamily="34" charset="0"/>
              </a:rPr>
              <a:t>Cluster „BioRN</a:t>
            </a:r>
            <a:r>
              <a:rPr lang="ja-JP" altLang="de-DE" sz="2000" smtClean="0">
                <a:solidFill>
                  <a:schemeClr val="tx1"/>
                </a:solidFill>
                <a:latin typeface="MetaBold-Roman" pitchFamily="34" charset="0"/>
              </a:rPr>
              <a:t>“</a:t>
            </a:r>
            <a:endParaRPr lang="de-DE" altLang="ja-JP" sz="2000" smtClean="0">
              <a:solidFill>
                <a:schemeClr val="tx1"/>
              </a:solidFill>
              <a:latin typeface="MetaBold-Roman" pitchFamily="34" charset="0"/>
            </a:endParaRPr>
          </a:p>
          <a:p>
            <a:pPr eaLnBrk="1" hangingPunct="1"/>
            <a:r>
              <a:rPr lang="de-DE" sz="2000" smtClean="0">
                <a:solidFill>
                  <a:schemeClr val="tx1"/>
                </a:solidFill>
                <a:latin typeface="MetaBold-Roman" pitchFamily="34" charset="0"/>
              </a:rPr>
              <a:t>Health Region of the Future</a:t>
            </a:r>
          </a:p>
          <a:p>
            <a:pPr eaLnBrk="1" hangingPunct="1"/>
            <a:r>
              <a:rPr lang="de-DE" sz="2000" smtClean="0">
                <a:solidFill>
                  <a:schemeClr val="tx1"/>
                </a:solidFill>
                <a:latin typeface="MetaBold-Roman" pitchFamily="34" charset="0"/>
              </a:rPr>
              <a:t>National Network for Research on the Genome (NGFN, NGFN-Plus, NGFN-Transfer)</a:t>
            </a:r>
          </a:p>
          <a:p>
            <a:pPr eaLnBrk="1" hangingPunct="1">
              <a:buFontTx/>
              <a:buNone/>
            </a:pPr>
            <a:r>
              <a:rPr lang="de-DE" sz="2000" smtClean="0">
                <a:solidFill>
                  <a:schemeClr val="tx1"/>
                </a:solidFill>
                <a:latin typeface="MetaBold-Roman" pitchFamily="34" charset="0"/>
              </a:rPr>
              <a:t>	</a:t>
            </a:r>
          </a:p>
          <a:p>
            <a:pPr eaLnBrk="1" hangingPunct="1">
              <a:buFontTx/>
              <a:buNone/>
            </a:pPr>
            <a:r>
              <a:rPr lang="de-DE" sz="2000" smtClean="0">
                <a:solidFill>
                  <a:schemeClr val="tx1"/>
                </a:solidFill>
                <a:latin typeface="MetaBold-Roman" pitchFamily="34" charset="0"/>
              </a:rPr>
              <a:t>and more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8" name="Rectangle 2"/>
          <p:cNvSpPr>
            <a:spLocks noGrp="1" noChangeArrowheads="1"/>
          </p:cNvSpPr>
          <p:nvPr>
            <p:ph type="title"/>
          </p:nvPr>
        </p:nvSpPr>
        <p:spPr>
          <a:xfrm>
            <a:off x="565150" y="560388"/>
            <a:ext cx="8229600" cy="787400"/>
          </a:xfrm>
        </p:spPr>
        <p:txBody>
          <a:bodyPr/>
          <a:lstStyle/>
          <a:p>
            <a:pPr eaLnBrk="1" hangingPunct="1">
              <a:defRPr/>
            </a:pPr>
            <a:r>
              <a:rPr lang="de-DE" sz="2800" dirty="0" smtClean="0">
                <a:latin typeface="MetaBold-Roman" charset="0"/>
                <a:cs typeface="+mj-cs"/>
              </a:rPr>
              <a:t>Gender </a:t>
            </a:r>
            <a:r>
              <a:rPr lang="de-DE" sz="2800" dirty="0" err="1" smtClean="0">
                <a:latin typeface="MetaBold-Roman" charset="0"/>
                <a:cs typeface="+mj-cs"/>
              </a:rPr>
              <a:t>Equality</a:t>
            </a:r>
            <a:r>
              <a:rPr lang="de-DE" sz="2800" dirty="0" smtClean="0">
                <a:latin typeface="MetaBold-Roman" charset="0"/>
                <a:cs typeface="+mj-cs"/>
              </a:rPr>
              <a:t> </a:t>
            </a:r>
            <a:r>
              <a:rPr lang="de-DE" sz="2800" dirty="0" err="1" smtClean="0">
                <a:latin typeface="MetaBold-Roman" charset="0"/>
                <a:cs typeface="+mj-cs"/>
              </a:rPr>
              <a:t>Measures</a:t>
            </a:r>
            <a:r>
              <a:rPr lang="de-DE" sz="2800" dirty="0" smtClean="0">
                <a:latin typeface="MetaBold-Roman" charset="0"/>
                <a:cs typeface="+mj-cs"/>
              </a:rPr>
              <a:t> </a:t>
            </a:r>
            <a:r>
              <a:rPr lang="de-DE" sz="2800" dirty="0" err="1" smtClean="0">
                <a:latin typeface="MetaBold-Roman" charset="0"/>
                <a:cs typeface="+mj-cs"/>
              </a:rPr>
              <a:t>by</a:t>
            </a:r>
            <a:r>
              <a:rPr lang="de-DE" sz="2800" dirty="0" smtClean="0">
                <a:latin typeface="MetaBold-Roman" charset="0"/>
                <a:cs typeface="+mj-cs"/>
              </a:rPr>
              <a:t> </a:t>
            </a:r>
            <a:r>
              <a:rPr lang="de-DE" sz="2800" dirty="0" err="1" smtClean="0">
                <a:latin typeface="MetaBold-Roman" charset="0"/>
                <a:cs typeface="+mj-cs"/>
              </a:rPr>
              <a:t>the</a:t>
            </a:r>
            <a:r>
              <a:rPr lang="de-DE" sz="2800" dirty="0" smtClean="0">
                <a:latin typeface="MetaBold-Roman" charset="0"/>
                <a:cs typeface="+mj-cs"/>
              </a:rPr>
              <a:t> Medical School</a:t>
            </a:r>
          </a:p>
        </p:txBody>
      </p:sp>
      <p:sp>
        <p:nvSpPr>
          <p:cNvPr id="598019" name="Rectangle 3"/>
          <p:cNvSpPr>
            <a:spLocks noGrp="1" noChangeArrowheads="1"/>
          </p:cNvSpPr>
          <p:nvPr>
            <p:ph type="body" idx="1"/>
          </p:nvPr>
        </p:nvSpPr>
        <p:spPr>
          <a:xfrm>
            <a:off x="230188" y="1389063"/>
            <a:ext cx="8662987" cy="5329237"/>
          </a:xfrm>
          <a:solidFill>
            <a:srgbClr val="EAEAEA"/>
          </a:solidFill>
        </p:spPr>
        <p:txBody>
          <a:bodyPr/>
          <a:lstStyle/>
          <a:p>
            <a:pPr eaLnBrk="1" hangingPunct="1">
              <a:lnSpc>
                <a:spcPct val="80000"/>
              </a:lnSpc>
              <a:tabLst>
                <a:tab pos="534988" algn="l"/>
              </a:tabLst>
            </a:pPr>
            <a:r>
              <a:rPr lang="de-DE" sz="2000" b="1" smtClean="0">
                <a:solidFill>
                  <a:schemeClr val="tx1"/>
                </a:solidFill>
                <a:latin typeface="MetaBold-Roman" pitchFamily="34" charset="0"/>
              </a:rPr>
              <a:t>Olympia Morata-Program</a:t>
            </a:r>
          </a:p>
          <a:p>
            <a:pPr eaLnBrk="1" hangingPunct="1">
              <a:lnSpc>
                <a:spcPct val="80000"/>
              </a:lnSpc>
              <a:buFontTx/>
              <a:buNone/>
              <a:tabLst>
                <a:tab pos="534988" algn="l"/>
              </a:tabLst>
            </a:pPr>
            <a:r>
              <a:rPr lang="de-DE" sz="2000" smtClean="0">
                <a:solidFill>
                  <a:schemeClr val="tx1"/>
                </a:solidFill>
              </a:rPr>
              <a:t>	- 	</a:t>
            </a:r>
            <a:r>
              <a:rPr lang="de-DE" sz="2000" smtClean="0">
                <a:solidFill>
                  <a:schemeClr val="tx1"/>
                </a:solidFill>
                <a:latin typeface="MetaNormal-Roman" pitchFamily="34" charset="0"/>
              </a:rPr>
              <a:t>Goal: Support for women on their way to habilitation</a:t>
            </a:r>
          </a:p>
          <a:p>
            <a:pPr eaLnBrk="1" hangingPunct="1">
              <a:lnSpc>
                <a:spcPct val="80000"/>
              </a:lnSpc>
              <a:buFontTx/>
              <a:buNone/>
              <a:tabLst>
                <a:tab pos="534988" algn="l"/>
              </a:tabLst>
            </a:pPr>
            <a:r>
              <a:rPr lang="de-DE" sz="2000" smtClean="0">
                <a:solidFill>
                  <a:schemeClr val="tx1"/>
                </a:solidFill>
                <a:latin typeface="MetaNormal-Roman" pitchFamily="34" charset="0"/>
              </a:rPr>
              <a:t>	- 	Funding of half a position for 2 years by the medical school; die second half must come from department</a:t>
            </a:r>
          </a:p>
          <a:p>
            <a:pPr eaLnBrk="1" hangingPunct="1">
              <a:lnSpc>
                <a:spcPct val="80000"/>
              </a:lnSpc>
              <a:buFontTx/>
              <a:buNone/>
              <a:tabLst>
                <a:tab pos="534988" algn="l"/>
              </a:tabLst>
            </a:pPr>
            <a:r>
              <a:rPr lang="de-DE" sz="2000" smtClean="0">
                <a:solidFill>
                  <a:schemeClr val="tx1"/>
                </a:solidFill>
                <a:latin typeface="MetaNormal-Roman" pitchFamily="34" charset="0"/>
              </a:rPr>
              <a:t>	-	5 scholarships/year</a:t>
            </a:r>
          </a:p>
          <a:p>
            <a:pPr eaLnBrk="1" hangingPunct="1">
              <a:lnSpc>
                <a:spcPct val="80000"/>
              </a:lnSpc>
              <a:buFontTx/>
              <a:buNone/>
              <a:tabLst>
                <a:tab pos="534988" algn="l"/>
              </a:tabLst>
            </a:pPr>
            <a:endParaRPr lang="de-DE" sz="2000" smtClean="0">
              <a:solidFill>
                <a:schemeClr val="tx1"/>
              </a:solidFill>
            </a:endParaRPr>
          </a:p>
          <a:p>
            <a:pPr eaLnBrk="1" hangingPunct="1">
              <a:lnSpc>
                <a:spcPct val="80000"/>
              </a:lnSpc>
              <a:tabLst>
                <a:tab pos="534988" algn="l"/>
              </a:tabLst>
            </a:pPr>
            <a:r>
              <a:rPr lang="de-DE" sz="2000" b="1" smtClean="0">
                <a:solidFill>
                  <a:schemeClr val="tx1"/>
                </a:solidFill>
                <a:latin typeface="MetaBold-Roman" pitchFamily="34" charset="0"/>
              </a:rPr>
              <a:t>Short time scholarship for „Residents in Training</a:t>
            </a:r>
            <a:r>
              <a:rPr lang="de-DE" altLang="de-DE" sz="2000" b="1" smtClean="0">
                <a:solidFill>
                  <a:schemeClr val="tx1"/>
                </a:solidFill>
                <a:latin typeface="MetaBold-Roman" pitchFamily="34" charset="0"/>
              </a:rPr>
              <a:t>“</a:t>
            </a:r>
            <a:endParaRPr lang="de-DE" sz="2000" b="1" smtClean="0">
              <a:solidFill>
                <a:schemeClr val="tx1"/>
              </a:solidFill>
              <a:latin typeface="MetaBold-Roman" pitchFamily="34" charset="0"/>
            </a:endParaRPr>
          </a:p>
          <a:p>
            <a:pPr eaLnBrk="1" hangingPunct="1">
              <a:lnSpc>
                <a:spcPct val="80000"/>
              </a:lnSpc>
              <a:buFontTx/>
              <a:buNone/>
              <a:tabLst>
                <a:tab pos="534988" algn="l"/>
              </a:tabLst>
            </a:pPr>
            <a:r>
              <a:rPr lang="de-DE" sz="2000" smtClean="0">
                <a:solidFill>
                  <a:schemeClr val="tx1"/>
                </a:solidFill>
              </a:rPr>
              <a:t>	- 	</a:t>
            </a:r>
            <a:r>
              <a:rPr lang="de-DE" sz="2000" smtClean="0">
                <a:solidFill>
                  <a:schemeClr val="tx1"/>
                </a:solidFill>
                <a:latin typeface="MetaNormal-Roman" pitchFamily="34" charset="0"/>
              </a:rPr>
              <a:t>Goal: no clinical tasks in favor of defined scientific work (3 – 6 months)</a:t>
            </a:r>
          </a:p>
          <a:p>
            <a:pPr eaLnBrk="1" hangingPunct="1">
              <a:lnSpc>
                <a:spcPct val="80000"/>
              </a:lnSpc>
              <a:buFontTx/>
              <a:buNone/>
              <a:tabLst>
                <a:tab pos="534988" algn="l"/>
              </a:tabLst>
            </a:pPr>
            <a:r>
              <a:rPr lang="de-DE" sz="2000" smtClean="0">
                <a:solidFill>
                  <a:schemeClr val="tx1"/>
                </a:solidFill>
                <a:latin typeface="MetaNormal-Roman" pitchFamily="34" charset="0"/>
              </a:rPr>
              <a:t>	-	2 - 4 scholarships/year</a:t>
            </a:r>
          </a:p>
          <a:p>
            <a:pPr eaLnBrk="1" hangingPunct="1">
              <a:lnSpc>
                <a:spcPct val="80000"/>
              </a:lnSpc>
              <a:buFontTx/>
              <a:buNone/>
              <a:tabLst>
                <a:tab pos="534988" algn="l"/>
              </a:tabLst>
            </a:pPr>
            <a:endParaRPr lang="de-DE" sz="2000" smtClean="0">
              <a:solidFill>
                <a:schemeClr val="tx1"/>
              </a:solidFill>
            </a:endParaRPr>
          </a:p>
          <a:p>
            <a:pPr eaLnBrk="1" hangingPunct="1">
              <a:lnSpc>
                <a:spcPct val="80000"/>
              </a:lnSpc>
              <a:tabLst>
                <a:tab pos="534988" algn="l"/>
              </a:tabLst>
            </a:pPr>
            <a:r>
              <a:rPr lang="de-DE" sz="2000" b="1" smtClean="0">
                <a:solidFill>
                  <a:schemeClr val="tx1"/>
                </a:solidFill>
                <a:latin typeface="MetaBold-Roman" pitchFamily="34" charset="0"/>
              </a:rPr>
              <a:t>Rahel Goitein-Straus-Program</a:t>
            </a:r>
            <a:r>
              <a:rPr lang="de-DE" sz="2000" smtClean="0">
                <a:solidFill>
                  <a:schemeClr val="tx1"/>
                </a:solidFill>
                <a:latin typeface="MetaBold-Roman" pitchFamily="34" charset="0"/>
              </a:rPr>
              <a:t>:</a:t>
            </a:r>
          </a:p>
          <a:p>
            <a:pPr eaLnBrk="1" hangingPunct="1">
              <a:lnSpc>
                <a:spcPct val="80000"/>
              </a:lnSpc>
              <a:buFontTx/>
              <a:buNone/>
              <a:tabLst>
                <a:tab pos="534988" algn="l"/>
              </a:tabLst>
            </a:pPr>
            <a:r>
              <a:rPr lang="de-DE" sz="2000" smtClean="0">
                <a:solidFill>
                  <a:schemeClr val="tx1"/>
                </a:solidFill>
              </a:rPr>
              <a:t>	-	</a:t>
            </a:r>
            <a:r>
              <a:rPr lang="de-DE" sz="2000" smtClean="0">
                <a:solidFill>
                  <a:schemeClr val="tx1"/>
                </a:solidFill>
                <a:latin typeface="MetaNormal-Roman" pitchFamily="34" charset="0"/>
              </a:rPr>
              <a:t>Goal: Support for women scientists/doctors at the begin of their scientific career or as a way to re-enter after parental leave</a:t>
            </a:r>
          </a:p>
          <a:p>
            <a:pPr eaLnBrk="1" hangingPunct="1">
              <a:lnSpc>
                <a:spcPct val="80000"/>
              </a:lnSpc>
              <a:buFontTx/>
              <a:buNone/>
              <a:tabLst>
                <a:tab pos="534988" algn="l"/>
              </a:tabLst>
            </a:pPr>
            <a:r>
              <a:rPr lang="de-DE" sz="2000" smtClean="0">
                <a:solidFill>
                  <a:schemeClr val="tx1"/>
                </a:solidFill>
                <a:latin typeface="MetaNormal-Roman" pitchFamily="34" charset="0"/>
              </a:rPr>
              <a:t>	-	4 scholarships/Jahr</a:t>
            </a:r>
          </a:p>
          <a:p>
            <a:pPr eaLnBrk="1" hangingPunct="1">
              <a:lnSpc>
                <a:spcPct val="80000"/>
              </a:lnSpc>
              <a:buFontTx/>
              <a:buNone/>
              <a:tabLst>
                <a:tab pos="534988" algn="l"/>
              </a:tabLst>
            </a:pPr>
            <a:endParaRPr lang="de-DE" sz="2000" smtClean="0">
              <a:solidFill>
                <a:schemeClr val="tx1"/>
              </a:solidFill>
            </a:endParaRPr>
          </a:p>
          <a:p>
            <a:pPr eaLnBrk="1" hangingPunct="1">
              <a:lnSpc>
                <a:spcPct val="80000"/>
              </a:lnSpc>
              <a:tabLst>
                <a:tab pos="534988" algn="l"/>
              </a:tabLst>
            </a:pPr>
            <a:r>
              <a:rPr lang="de-DE" sz="2000" b="1" smtClean="0">
                <a:solidFill>
                  <a:schemeClr val="tx1"/>
                </a:solidFill>
                <a:latin typeface="MetaBold-Roman" pitchFamily="34" charset="0"/>
              </a:rPr>
              <a:t>Mentoring-Program</a:t>
            </a:r>
          </a:p>
          <a:p>
            <a:pPr eaLnBrk="1" hangingPunct="1">
              <a:lnSpc>
                <a:spcPct val="80000"/>
              </a:lnSpc>
              <a:buFontTx/>
              <a:buNone/>
              <a:tabLst>
                <a:tab pos="534988" algn="l"/>
              </a:tabLst>
            </a:pPr>
            <a:endParaRPr lang="de-DE" sz="2000" smtClean="0">
              <a:solidFill>
                <a:schemeClr val="tx1"/>
              </a:solidFill>
              <a:latin typeface="MetaNormal-Roman" pitchFamily="34" charset="0"/>
            </a:endParaRPr>
          </a:p>
          <a:p>
            <a:pPr eaLnBrk="1" hangingPunct="1">
              <a:lnSpc>
                <a:spcPct val="80000"/>
              </a:lnSpc>
              <a:buFontTx/>
              <a:buNone/>
              <a:tabLst>
                <a:tab pos="534988" algn="l"/>
              </a:tabLst>
            </a:pPr>
            <a:endParaRPr lang="de-DE" sz="2000" smtClean="0">
              <a:solidFill>
                <a:schemeClr val="tx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2" name="Rectangle 2"/>
          <p:cNvSpPr>
            <a:spLocks noGrp="1" noChangeArrowheads="1"/>
          </p:cNvSpPr>
          <p:nvPr>
            <p:ph type="title"/>
          </p:nvPr>
        </p:nvSpPr>
        <p:spPr>
          <a:xfrm>
            <a:off x="592138" y="595313"/>
            <a:ext cx="8229600" cy="604837"/>
          </a:xfrm>
        </p:spPr>
        <p:txBody>
          <a:bodyPr/>
          <a:lstStyle/>
          <a:p>
            <a:pPr eaLnBrk="1" hangingPunct="1">
              <a:defRPr/>
            </a:pPr>
            <a:r>
              <a:rPr lang="de-DE" sz="2800" dirty="0" smtClean="0">
                <a:latin typeface="MetaBold-Roman" charset="0"/>
                <a:cs typeface="+mj-cs"/>
              </a:rPr>
              <a:t>Support </a:t>
            </a:r>
            <a:r>
              <a:rPr lang="de-DE" sz="2800" dirty="0" err="1" smtClean="0">
                <a:latin typeface="MetaBold-Roman" charset="0"/>
                <a:cs typeface="+mj-cs"/>
              </a:rPr>
              <a:t>for</a:t>
            </a:r>
            <a:r>
              <a:rPr lang="de-DE" sz="2800" dirty="0" smtClean="0">
                <a:latin typeface="MetaBold-Roman" charset="0"/>
                <a:cs typeface="+mj-cs"/>
              </a:rPr>
              <a:t> Young </a:t>
            </a:r>
            <a:r>
              <a:rPr lang="de-DE" sz="2800" dirty="0" err="1" smtClean="0">
                <a:latin typeface="MetaBold-Roman" charset="0"/>
                <a:cs typeface="+mj-cs"/>
              </a:rPr>
              <a:t>Scientists</a:t>
            </a:r>
            <a:endParaRPr lang="de-DE" sz="2800" dirty="0" smtClean="0">
              <a:latin typeface="MetaBold-Roman" charset="0"/>
              <a:cs typeface="+mj-cs"/>
            </a:endParaRPr>
          </a:p>
        </p:txBody>
      </p:sp>
      <p:sp>
        <p:nvSpPr>
          <p:cNvPr id="599043" name="Rectangle 3"/>
          <p:cNvSpPr>
            <a:spLocks noGrp="1" noChangeArrowheads="1"/>
          </p:cNvSpPr>
          <p:nvPr>
            <p:ph type="body" idx="1"/>
          </p:nvPr>
        </p:nvSpPr>
        <p:spPr>
          <a:xfrm>
            <a:off x="255588" y="1249363"/>
            <a:ext cx="8682037" cy="4752975"/>
          </a:xfrm>
          <a:solidFill>
            <a:srgbClr val="EAEAEA"/>
          </a:solidFill>
        </p:spPr>
        <p:txBody>
          <a:bodyPr/>
          <a:lstStyle/>
          <a:p>
            <a:pPr eaLnBrk="1" hangingPunct="1">
              <a:lnSpc>
                <a:spcPct val="80000"/>
              </a:lnSpc>
              <a:tabLst>
                <a:tab pos="534988" algn="l"/>
              </a:tabLst>
            </a:pPr>
            <a:r>
              <a:rPr lang="de-DE" sz="2000" b="1" smtClean="0">
                <a:solidFill>
                  <a:schemeClr val="tx1"/>
                </a:solidFill>
                <a:latin typeface="MetaBold-Roman" pitchFamily="34" charset="0"/>
              </a:rPr>
              <a:t>MD/PhD-Program</a:t>
            </a:r>
          </a:p>
          <a:p>
            <a:pPr eaLnBrk="1" hangingPunct="1">
              <a:lnSpc>
                <a:spcPct val="80000"/>
              </a:lnSpc>
              <a:buFontTx/>
              <a:buNone/>
              <a:tabLst>
                <a:tab pos="534988" algn="l"/>
              </a:tabLst>
            </a:pPr>
            <a:r>
              <a:rPr lang="de-DE" sz="2000" smtClean="0">
                <a:solidFill>
                  <a:schemeClr val="tx1"/>
                </a:solidFill>
                <a:latin typeface="MetaBold-Roman" pitchFamily="34" charset="0"/>
              </a:rPr>
              <a:t>	- 	</a:t>
            </a:r>
            <a:r>
              <a:rPr lang="de-DE" sz="2000" smtClean="0">
                <a:solidFill>
                  <a:schemeClr val="tx1"/>
                </a:solidFill>
                <a:latin typeface="MetaNormal-Roman" pitchFamily="34" charset="0"/>
              </a:rPr>
              <a:t>Program in cooperation with faculty for Biosciences  </a:t>
            </a:r>
            <a:r>
              <a:rPr lang="de-DE" sz="2000" smtClean="0">
                <a:solidFill>
                  <a:schemeClr val="tx1"/>
                </a:solidFill>
              </a:rPr>
              <a:t>	- 	</a:t>
            </a:r>
            <a:r>
              <a:rPr lang="de-DE" sz="2000" smtClean="0">
                <a:solidFill>
                  <a:schemeClr val="tx1"/>
                </a:solidFill>
                <a:latin typeface="MetaNormal-Roman" pitchFamily="34" charset="0"/>
              </a:rPr>
              <a:t>Ziel: supplematary curriculum for students of medicine and dentistry</a:t>
            </a:r>
          </a:p>
          <a:p>
            <a:pPr eaLnBrk="1" hangingPunct="1">
              <a:lnSpc>
                <a:spcPct val="80000"/>
              </a:lnSpc>
              <a:buFontTx/>
              <a:buNone/>
              <a:tabLst>
                <a:tab pos="534988" algn="l"/>
              </a:tabLst>
            </a:pPr>
            <a:r>
              <a:rPr lang="de-DE" sz="2000" smtClean="0">
                <a:solidFill>
                  <a:schemeClr val="tx1"/>
                </a:solidFill>
                <a:latin typeface="MetaNormal-Roman" pitchFamily="34" charset="0"/>
              </a:rPr>
              <a:t>		up to 6 /year; Participants included in </a:t>
            </a:r>
            <a:r>
              <a:rPr lang="de-DE" sz="2000" b="1" smtClean="0">
                <a:solidFill>
                  <a:schemeClr val="tx1"/>
                </a:solidFill>
                <a:latin typeface="MetaNormal-Roman" pitchFamily="34" charset="0"/>
              </a:rPr>
              <a:t>HBIGS programs</a:t>
            </a:r>
          </a:p>
          <a:p>
            <a:pPr eaLnBrk="1" hangingPunct="1">
              <a:lnSpc>
                <a:spcPct val="80000"/>
              </a:lnSpc>
              <a:buFontTx/>
              <a:buNone/>
              <a:tabLst>
                <a:tab pos="534988" algn="l"/>
              </a:tabLst>
            </a:pPr>
            <a:r>
              <a:rPr lang="de-DE" sz="2000" smtClean="0">
                <a:solidFill>
                  <a:schemeClr val="tx1"/>
                </a:solidFill>
                <a:latin typeface="MetaNormal-Roman" pitchFamily="34" charset="0"/>
              </a:rPr>
              <a:t>		2 certificates: Dr. med./Dr. med. dent. und Dr. rer. nat.</a:t>
            </a:r>
          </a:p>
          <a:p>
            <a:pPr eaLnBrk="1" hangingPunct="1">
              <a:lnSpc>
                <a:spcPct val="80000"/>
              </a:lnSpc>
              <a:buFontTx/>
              <a:buNone/>
              <a:tabLst>
                <a:tab pos="534988" algn="l"/>
              </a:tabLst>
            </a:pPr>
            <a:endParaRPr lang="de-DE" sz="2000" smtClean="0">
              <a:solidFill>
                <a:schemeClr val="tx1"/>
              </a:solidFill>
            </a:endParaRPr>
          </a:p>
          <a:p>
            <a:pPr eaLnBrk="1" hangingPunct="1">
              <a:lnSpc>
                <a:spcPct val="80000"/>
              </a:lnSpc>
              <a:tabLst>
                <a:tab pos="534988" algn="l"/>
              </a:tabLst>
            </a:pPr>
            <a:r>
              <a:rPr lang="de-DE" sz="2000" b="1" smtClean="0">
                <a:solidFill>
                  <a:schemeClr val="tx1"/>
                </a:solidFill>
                <a:latin typeface="MetaBold-Roman" pitchFamily="34" charset="0"/>
              </a:rPr>
              <a:t>Postdoctorate-Program</a:t>
            </a:r>
          </a:p>
          <a:p>
            <a:pPr eaLnBrk="1" hangingPunct="1">
              <a:lnSpc>
                <a:spcPct val="80000"/>
              </a:lnSpc>
              <a:buFontTx/>
              <a:buNone/>
              <a:tabLst>
                <a:tab pos="534988" algn="l"/>
              </a:tabLst>
            </a:pPr>
            <a:r>
              <a:rPr lang="de-DE" sz="2000" smtClean="0">
                <a:solidFill>
                  <a:schemeClr val="tx1"/>
                </a:solidFill>
                <a:latin typeface="MetaBold-Roman" pitchFamily="34" charset="0"/>
              </a:rPr>
              <a:t>	-	</a:t>
            </a:r>
            <a:r>
              <a:rPr lang="de-DE" sz="2000" smtClean="0">
                <a:solidFill>
                  <a:schemeClr val="tx1"/>
                </a:solidFill>
                <a:latin typeface="MetaNormal-Roman" pitchFamily="34" charset="0"/>
              </a:rPr>
              <a:t>For Whom: excellent young physisians, scientists and psychologists , who intend to do research at the Medical School</a:t>
            </a:r>
          </a:p>
          <a:p>
            <a:pPr eaLnBrk="1" hangingPunct="1">
              <a:lnSpc>
                <a:spcPct val="80000"/>
              </a:lnSpc>
              <a:buFontTx/>
              <a:buNone/>
              <a:tabLst>
                <a:tab pos="534988" algn="l"/>
              </a:tabLst>
            </a:pPr>
            <a:r>
              <a:rPr lang="de-DE" sz="2000" smtClean="0">
                <a:solidFill>
                  <a:schemeClr val="tx1"/>
                </a:solidFill>
                <a:latin typeface="MetaNormal-Roman" pitchFamily="34" charset="0"/>
              </a:rPr>
              <a:t>	-	bis zu 15 positions/year, support for 2 years</a:t>
            </a:r>
          </a:p>
          <a:p>
            <a:pPr eaLnBrk="1" hangingPunct="1">
              <a:lnSpc>
                <a:spcPct val="80000"/>
              </a:lnSpc>
              <a:buFontTx/>
              <a:buNone/>
              <a:tabLst>
                <a:tab pos="534988" algn="l"/>
              </a:tabLst>
            </a:pPr>
            <a:r>
              <a:rPr lang="de-DE" sz="2000" smtClean="0">
                <a:solidFill>
                  <a:schemeClr val="tx1"/>
                </a:solidFill>
                <a:latin typeface="MetaNormal-Roman" pitchFamily="34" charset="0"/>
              </a:rPr>
              <a:t>	-	physicians can be set off their clinical tasks in favor of research</a:t>
            </a:r>
          </a:p>
          <a:p>
            <a:pPr eaLnBrk="1" hangingPunct="1">
              <a:lnSpc>
                <a:spcPct val="80000"/>
              </a:lnSpc>
              <a:buFontTx/>
              <a:buNone/>
              <a:tabLst>
                <a:tab pos="534988" algn="l"/>
              </a:tabLst>
            </a:pPr>
            <a:r>
              <a:rPr lang="de-DE" sz="2000" smtClean="0">
                <a:solidFill>
                  <a:schemeClr val="tx1"/>
                </a:solidFill>
                <a:latin typeface="MetaNormal-Roman" pitchFamily="34" charset="0"/>
              </a:rPr>
              <a:t>	- 	Total approx. 1,95 Mio €</a:t>
            </a:r>
          </a:p>
          <a:p>
            <a:pPr eaLnBrk="1" hangingPunct="1">
              <a:lnSpc>
                <a:spcPct val="80000"/>
              </a:lnSpc>
              <a:buFontTx/>
              <a:buNone/>
              <a:tabLst>
                <a:tab pos="534988" algn="l"/>
              </a:tabLst>
            </a:pPr>
            <a:endParaRPr lang="de-DE" sz="2000" smtClean="0">
              <a:solidFill>
                <a:schemeClr val="tx1"/>
              </a:solidFill>
            </a:endParaRPr>
          </a:p>
          <a:p>
            <a:pPr eaLnBrk="1" hangingPunct="1">
              <a:lnSpc>
                <a:spcPct val="80000"/>
              </a:lnSpc>
              <a:buFontTx/>
              <a:buNone/>
              <a:tabLst>
                <a:tab pos="534988" algn="l"/>
              </a:tabLst>
            </a:pPr>
            <a:endParaRPr lang="de-DE" sz="2000" smtClean="0">
              <a:solidFill>
                <a:schemeClr val="tx1"/>
              </a:solidFill>
            </a:endParaRPr>
          </a:p>
        </p:txBody>
      </p:sp>
      <p:pic>
        <p:nvPicPr>
          <p:cNvPr id="62467" name="Picture 7" descr="RTEmagicC_md_phd_groesse_04_jpg"/>
          <p:cNvPicPr>
            <a:picLocks noChangeAspect="1" noChangeArrowheads="1"/>
          </p:cNvPicPr>
          <p:nvPr/>
        </p:nvPicPr>
        <p:blipFill>
          <a:blip r:embed="rId2"/>
          <a:srcRect/>
          <a:stretch>
            <a:fillRect/>
          </a:stretch>
        </p:blipFill>
        <p:spPr bwMode="auto">
          <a:xfrm>
            <a:off x="4364038" y="5959475"/>
            <a:ext cx="4779962" cy="898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p:cNvSpPr>
            <a:spLocks noGrp="1" noChangeArrowheads="1"/>
          </p:cNvSpPr>
          <p:nvPr>
            <p:ph type="title"/>
          </p:nvPr>
        </p:nvSpPr>
        <p:spPr>
          <a:xfrm>
            <a:off x="592138" y="741363"/>
            <a:ext cx="8229600" cy="787400"/>
          </a:xfrm>
        </p:spPr>
        <p:txBody>
          <a:bodyPr/>
          <a:lstStyle/>
          <a:p>
            <a:pPr eaLnBrk="1" hangingPunct="1">
              <a:defRPr/>
            </a:pPr>
            <a:r>
              <a:rPr lang="de-DE" sz="2800" dirty="0" smtClean="0">
                <a:latin typeface="MetaBold-Roman" charset="0"/>
                <a:cs typeface="+mj-cs"/>
              </a:rPr>
              <a:t>Internal Support </a:t>
            </a:r>
            <a:r>
              <a:rPr lang="de-DE" sz="2800" dirty="0" err="1" smtClean="0">
                <a:latin typeface="MetaBold-Roman" charset="0"/>
                <a:cs typeface="+mj-cs"/>
              </a:rPr>
              <a:t>for</a:t>
            </a:r>
            <a:r>
              <a:rPr lang="de-DE" sz="2800" dirty="0" smtClean="0">
                <a:latin typeface="MetaBold-Roman" charset="0"/>
                <a:cs typeface="+mj-cs"/>
              </a:rPr>
              <a:t> Research</a:t>
            </a:r>
          </a:p>
        </p:txBody>
      </p:sp>
      <p:sp>
        <p:nvSpPr>
          <p:cNvPr id="600067" name="Rectangle 3"/>
          <p:cNvSpPr>
            <a:spLocks noGrp="1" noChangeArrowheads="1"/>
          </p:cNvSpPr>
          <p:nvPr>
            <p:ph type="body" idx="1"/>
          </p:nvPr>
        </p:nvSpPr>
        <p:spPr>
          <a:xfrm>
            <a:off x="255588" y="1543050"/>
            <a:ext cx="8682037" cy="5056188"/>
          </a:xfrm>
          <a:solidFill>
            <a:srgbClr val="EAEAEA"/>
          </a:solidFill>
        </p:spPr>
        <p:txBody>
          <a:bodyPr/>
          <a:lstStyle/>
          <a:p>
            <a:pPr eaLnBrk="1" hangingPunct="1">
              <a:lnSpc>
                <a:spcPct val="80000"/>
              </a:lnSpc>
              <a:tabLst>
                <a:tab pos="630238" algn="l"/>
              </a:tabLst>
            </a:pPr>
            <a:r>
              <a:rPr lang="de-DE" sz="2000" b="1" smtClean="0">
                <a:solidFill>
                  <a:schemeClr val="tx1"/>
                </a:solidFill>
                <a:latin typeface="MetaBold-Roman" pitchFamily="34" charset="0"/>
              </a:rPr>
              <a:t>Bonus for Third party Funds</a:t>
            </a:r>
          </a:p>
          <a:p>
            <a:pPr eaLnBrk="1" hangingPunct="1">
              <a:lnSpc>
                <a:spcPct val="80000"/>
              </a:lnSpc>
              <a:buFontTx/>
              <a:buNone/>
              <a:tabLst>
                <a:tab pos="630238" algn="l"/>
              </a:tabLst>
            </a:pPr>
            <a:r>
              <a:rPr lang="de-DE" sz="2000" smtClean="0">
                <a:solidFill>
                  <a:schemeClr val="tx1"/>
                </a:solidFill>
                <a:latin typeface="MetaBold-Roman" pitchFamily="34" charset="0"/>
              </a:rPr>
              <a:t>	- 	Competitive </a:t>
            </a:r>
            <a:r>
              <a:rPr lang="de-DE" sz="2000" smtClean="0">
                <a:solidFill>
                  <a:schemeClr val="tx1"/>
                </a:solidFill>
                <a:latin typeface="MetaNormal-Roman" pitchFamily="34" charset="0"/>
              </a:rPr>
              <a:t>Third Prty Funding will receive an allowance by the faculty</a:t>
            </a:r>
          </a:p>
          <a:p>
            <a:pPr eaLnBrk="1" hangingPunct="1">
              <a:lnSpc>
                <a:spcPct val="80000"/>
              </a:lnSpc>
              <a:buFontTx/>
              <a:buNone/>
              <a:tabLst>
                <a:tab pos="630238" algn="l"/>
              </a:tabLst>
            </a:pPr>
            <a:r>
              <a:rPr lang="de-DE" sz="2000" smtClean="0">
                <a:solidFill>
                  <a:schemeClr val="tx1"/>
                </a:solidFill>
                <a:latin typeface="MetaNormal-Roman" pitchFamily="34" charset="0"/>
              </a:rPr>
              <a:t>	- 	Allowance for PI</a:t>
            </a:r>
          </a:p>
          <a:p>
            <a:pPr eaLnBrk="1" hangingPunct="1">
              <a:lnSpc>
                <a:spcPct val="80000"/>
              </a:lnSpc>
              <a:buFontTx/>
              <a:buNone/>
              <a:tabLst>
                <a:tab pos="630238" algn="l"/>
              </a:tabLst>
            </a:pPr>
            <a:r>
              <a:rPr lang="de-DE" sz="2000" smtClean="0">
                <a:solidFill>
                  <a:schemeClr val="tx1"/>
                </a:solidFill>
                <a:latin typeface="MetaNormal-Roman" pitchFamily="34" charset="0"/>
              </a:rPr>
              <a:t>	- 	Total: 2,2 Mio €</a:t>
            </a:r>
          </a:p>
          <a:p>
            <a:pPr eaLnBrk="1" hangingPunct="1">
              <a:lnSpc>
                <a:spcPct val="80000"/>
              </a:lnSpc>
              <a:tabLst>
                <a:tab pos="630238" algn="l"/>
              </a:tabLst>
            </a:pPr>
            <a:endParaRPr lang="de-DE" sz="2000" smtClean="0">
              <a:solidFill>
                <a:schemeClr val="tx1"/>
              </a:solidFill>
              <a:latin typeface="MetaBold-Roman" pitchFamily="34" charset="0"/>
            </a:endParaRPr>
          </a:p>
          <a:p>
            <a:pPr eaLnBrk="1" hangingPunct="1">
              <a:lnSpc>
                <a:spcPct val="80000"/>
              </a:lnSpc>
              <a:tabLst>
                <a:tab pos="630238" algn="l"/>
              </a:tabLst>
            </a:pPr>
            <a:r>
              <a:rPr lang="de-DE" sz="2000" b="1" smtClean="0">
                <a:solidFill>
                  <a:schemeClr val="tx1"/>
                </a:solidFill>
                <a:latin typeface="MetaBold-Roman" pitchFamily="34" charset="0"/>
              </a:rPr>
              <a:t>Bonus for Lead Publications</a:t>
            </a:r>
          </a:p>
          <a:p>
            <a:pPr eaLnBrk="1" hangingPunct="1">
              <a:lnSpc>
                <a:spcPct val="80000"/>
              </a:lnSpc>
              <a:buFontTx/>
              <a:buNone/>
              <a:tabLst>
                <a:tab pos="630238" algn="l"/>
              </a:tabLst>
            </a:pPr>
            <a:r>
              <a:rPr lang="de-DE" sz="2000" smtClean="0">
                <a:solidFill>
                  <a:schemeClr val="tx1"/>
                </a:solidFill>
                <a:latin typeface="MetaBold-Roman" pitchFamily="34" charset="0"/>
              </a:rPr>
              <a:t>	- 	</a:t>
            </a:r>
            <a:r>
              <a:rPr lang="de-DE" sz="2000" smtClean="0">
                <a:solidFill>
                  <a:schemeClr val="tx1"/>
                </a:solidFill>
                <a:latin typeface="MetaNormal-Roman" pitchFamily="34" charset="0"/>
              </a:rPr>
              <a:t>Research papers originating mainly from Heidelberg and published in international top journals will receive 1000 €/IF</a:t>
            </a:r>
          </a:p>
          <a:p>
            <a:pPr eaLnBrk="1" hangingPunct="1">
              <a:lnSpc>
                <a:spcPct val="80000"/>
              </a:lnSpc>
              <a:buFontTx/>
              <a:buNone/>
              <a:tabLst>
                <a:tab pos="630238" algn="l"/>
              </a:tabLst>
            </a:pPr>
            <a:r>
              <a:rPr lang="de-DE" sz="2000" smtClean="0">
                <a:solidFill>
                  <a:schemeClr val="tx1"/>
                </a:solidFill>
                <a:latin typeface="MetaNormal-Roman" pitchFamily="34" charset="0"/>
              </a:rPr>
              <a:t>	- 	Allowance for last author</a:t>
            </a:r>
          </a:p>
          <a:p>
            <a:pPr eaLnBrk="1" hangingPunct="1">
              <a:lnSpc>
                <a:spcPct val="80000"/>
              </a:lnSpc>
              <a:buFontTx/>
              <a:buNone/>
              <a:tabLst>
                <a:tab pos="630238" algn="l"/>
              </a:tabLst>
            </a:pPr>
            <a:r>
              <a:rPr lang="de-DE" sz="2000" smtClean="0">
                <a:solidFill>
                  <a:schemeClr val="tx1"/>
                </a:solidFill>
                <a:latin typeface="MetaNormal-Roman" pitchFamily="34" charset="0"/>
              </a:rPr>
              <a:t>	- 	Total: 200.000 € </a:t>
            </a:r>
          </a:p>
          <a:p>
            <a:pPr eaLnBrk="1" hangingPunct="1">
              <a:lnSpc>
                <a:spcPct val="80000"/>
              </a:lnSpc>
              <a:tabLst>
                <a:tab pos="630238" algn="l"/>
              </a:tabLst>
            </a:pPr>
            <a:endParaRPr lang="de-DE" sz="2000" smtClean="0">
              <a:solidFill>
                <a:schemeClr val="tx1"/>
              </a:solidFill>
              <a:latin typeface="MetaBold-Roman" pitchFamily="34" charset="0"/>
            </a:endParaRPr>
          </a:p>
          <a:p>
            <a:pPr eaLnBrk="1" hangingPunct="1">
              <a:lnSpc>
                <a:spcPct val="80000"/>
              </a:lnSpc>
              <a:tabLst>
                <a:tab pos="630238" algn="l"/>
              </a:tabLst>
            </a:pPr>
            <a:r>
              <a:rPr lang="de-DE" sz="2000" b="1" smtClean="0">
                <a:solidFill>
                  <a:schemeClr val="tx1"/>
                </a:solidFill>
                <a:latin typeface="MetaBold-Roman" pitchFamily="34" charset="0"/>
              </a:rPr>
              <a:t>Support for Infrastructure</a:t>
            </a:r>
          </a:p>
          <a:p>
            <a:pPr eaLnBrk="1" hangingPunct="1">
              <a:lnSpc>
                <a:spcPct val="80000"/>
              </a:lnSpc>
              <a:buFontTx/>
              <a:buNone/>
              <a:tabLst>
                <a:tab pos="630238" algn="l"/>
              </a:tabLst>
            </a:pPr>
            <a:r>
              <a:rPr lang="de-DE" sz="2000" smtClean="0">
                <a:solidFill>
                  <a:schemeClr val="tx1"/>
                </a:solidFill>
              </a:rPr>
              <a:t>	-	</a:t>
            </a:r>
            <a:r>
              <a:rPr lang="de-DE" sz="2000" smtClean="0">
                <a:solidFill>
                  <a:schemeClr val="tx1"/>
                </a:solidFill>
                <a:latin typeface="MetaNormal-Roman" pitchFamily="34" charset="0"/>
              </a:rPr>
              <a:t>Core Facilities</a:t>
            </a:r>
          </a:p>
          <a:p>
            <a:pPr eaLnBrk="1" hangingPunct="1">
              <a:lnSpc>
                <a:spcPct val="80000"/>
              </a:lnSpc>
              <a:buFontTx/>
              <a:buNone/>
              <a:tabLst>
                <a:tab pos="630238" algn="l"/>
              </a:tabLst>
            </a:pPr>
            <a:r>
              <a:rPr lang="de-DE" sz="2000" smtClean="0">
                <a:solidFill>
                  <a:schemeClr val="tx1"/>
                </a:solidFill>
              </a:rPr>
              <a:t>	-	</a:t>
            </a:r>
            <a:r>
              <a:rPr lang="de-DE" sz="2000" smtClean="0">
                <a:solidFill>
                  <a:schemeClr val="tx1"/>
                </a:solidFill>
                <a:latin typeface="MetaNormal-Roman" pitchFamily="34" charset="0"/>
              </a:rPr>
              <a:t>Research Space</a:t>
            </a:r>
          </a:p>
          <a:p>
            <a:pPr eaLnBrk="1" hangingPunct="1">
              <a:lnSpc>
                <a:spcPct val="80000"/>
              </a:lnSpc>
              <a:buFontTx/>
              <a:buNone/>
              <a:tabLst>
                <a:tab pos="630238" algn="l"/>
              </a:tabLst>
            </a:pPr>
            <a:r>
              <a:rPr lang="de-DE" sz="2000" smtClean="0">
                <a:solidFill>
                  <a:schemeClr val="tx1"/>
                </a:solidFill>
                <a:latin typeface="MetaNormal-Roman" pitchFamily="34" charset="0"/>
              </a:rPr>
              <a:t>	</a:t>
            </a:r>
            <a:endParaRPr lang="de-DE" sz="2000" smtClean="0">
              <a:solidFill>
                <a:schemeClr val="tx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0" name="Rectangle 2"/>
          <p:cNvSpPr>
            <a:spLocks noGrp="1" noChangeArrowheads="1"/>
          </p:cNvSpPr>
          <p:nvPr>
            <p:ph type="title"/>
          </p:nvPr>
        </p:nvSpPr>
        <p:spPr>
          <a:xfrm>
            <a:off x="582613" y="587375"/>
            <a:ext cx="8229600" cy="511175"/>
          </a:xfrm>
        </p:spPr>
        <p:txBody>
          <a:bodyPr/>
          <a:lstStyle/>
          <a:p>
            <a:pPr eaLnBrk="1" hangingPunct="1">
              <a:defRPr/>
            </a:pPr>
            <a:r>
              <a:rPr lang="de-DE" sz="2800" dirty="0" err="1" smtClean="0">
                <a:latin typeface="MetaBold-Roman" charset="0"/>
                <a:cs typeface="+mj-cs"/>
              </a:rPr>
              <a:t>Surroundings</a:t>
            </a:r>
            <a:endParaRPr lang="de-DE" sz="2800" dirty="0" smtClean="0">
              <a:latin typeface="MetaBold-Roman" charset="0"/>
              <a:cs typeface="+mj-cs"/>
            </a:endParaRPr>
          </a:p>
        </p:txBody>
      </p:sp>
      <p:sp>
        <p:nvSpPr>
          <p:cNvPr id="601091" name="Rectangle 3"/>
          <p:cNvSpPr>
            <a:spLocks noGrp="1" noChangeArrowheads="1"/>
          </p:cNvSpPr>
          <p:nvPr>
            <p:ph type="body" idx="1"/>
          </p:nvPr>
        </p:nvSpPr>
        <p:spPr>
          <a:xfrm>
            <a:off x="255588" y="1225550"/>
            <a:ext cx="8734425" cy="5494338"/>
          </a:xfrm>
          <a:solidFill>
            <a:srgbClr val="EAEAEA"/>
          </a:solidFill>
        </p:spPr>
        <p:txBody>
          <a:bodyPr/>
          <a:lstStyle/>
          <a:p>
            <a:pPr eaLnBrk="1" hangingPunct="1">
              <a:lnSpc>
                <a:spcPct val="80000"/>
              </a:lnSpc>
              <a:buFontTx/>
              <a:buNone/>
              <a:tabLst>
                <a:tab pos="630238" algn="l"/>
              </a:tabLst>
            </a:pPr>
            <a:r>
              <a:rPr lang="de-DE" sz="2000" b="1" smtClean="0">
                <a:solidFill>
                  <a:schemeClr val="tx1"/>
                </a:solidFill>
                <a:latin typeface="MetaBold-Roman" pitchFamily="34" charset="0"/>
              </a:rPr>
              <a:t>German Cancer Research Center (DKFZ)</a:t>
            </a:r>
          </a:p>
          <a:p>
            <a:pPr eaLnBrk="1" hangingPunct="1">
              <a:lnSpc>
                <a:spcPct val="80000"/>
              </a:lnSpc>
              <a:buFontTx/>
              <a:buChar char="-"/>
              <a:tabLst>
                <a:tab pos="630238" algn="l"/>
              </a:tabLst>
            </a:pPr>
            <a:r>
              <a:rPr lang="de-DE" sz="2000" smtClean="0">
                <a:solidFill>
                  <a:schemeClr val="tx1"/>
                </a:solidFill>
                <a:latin typeface="MetaNormal-Roman" pitchFamily="34" charset="0"/>
              </a:rPr>
              <a:t>National Center for Tumor Diseases (NCT)</a:t>
            </a:r>
          </a:p>
          <a:p>
            <a:pPr eaLnBrk="1" hangingPunct="1">
              <a:lnSpc>
                <a:spcPct val="80000"/>
              </a:lnSpc>
              <a:buFontTx/>
              <a:buChar char="-"/>
              <a:tabLst>
                <a:tab pos="630238" algn="l"/>
              </a:tabLst>
            </a:pPr>
            <a:r>
              <a:rPr lang="de-DE" sz="2000" smtClean="0">
                <a:solidFill>
                  <a:schemeClr val="tx1"/>
                </a:solidFill>
                <a:latin typeface="MetaNormal-Roman" pitchFamily="34" charset="0"/>
              </a:rPr>
              <a:t>Clinical Cooperions Units</a:t>
            </a:r>
          </a:p>
          <a:p>
            <a:pPr eaLnBrk="1" hangingPunct="1">
              <a:lnSpc>
                <a:spcPct val="80000"/>
              </a:lnSpc>
              <a:buFontTx/>
              <a:buChar char="-"/>
              <a:tabLst>
                <a:tab pos="630238" algn="l"/>
              </a:tabLst>
            </a:pPr>
            <a:r>
              <a:rPr lang="de-DE" sz="2000" smtClean="0">
                <a:solidFill>
                  <a:schemeClr val="tx1"/>
                </a:solidFill>
                <a:latin typeface="MetaNormal-Roman" pitchFamily="34" charset="0"/>
              </a:rPr>
              <a:t>„Bridge</a:t>
            </a:r>
            <a:r>
              <a:rPr lang="de-DE" altLang="de-DE" sz="2000" smtClean="0">
                <a:solidFill>
                  <a:schemeClr val="tx1"/>
                </a:solidFill>
                <a:latin typeface="MetaNormal-Roman" pitchFamily="34" charset="0"/>
              </a:rPr>
              <a:t>“</a:t>
            </a:r>
            <a:r>
              <a:rPr lang="de-DE" sz="2000" smtClean="0">
                <a:solidFill>
                  <a:schemeClr val="tx1"/>
                </a:solidFill>
                <a:latin typeface="MetaNormal-Roman" pitchFamily="34" charset="0"/>
              </a:rPr>
              <a:t>-Professorships</a:t>
            </a:r>
          </a:p>
          <a:p>
            <a:pPr eaLnBrk="1" hangingPunct="1">
              <a:lnSpc>
                <a:spcPct val="80000"/>
              </a:lnSpc>
              <a:buFontTx/>
              <a:buChar char="-"/>
              <a:tabLst>
                <a:tab pos="630238" algn="l"/>
              </a:tabLst>
            </a:pPr>
            <a:r>
              <a:rPr lang="de-DE" sz="2000" smtClean="0">
                <a:solidFill>
                  <a:schemeClr val="tx1"/>
                </a:solidFill>
                <a:latin typeface="MetaNormal-Roman" pitchFamily="34" charset="0"/>
              </a:rPr>
              <a:t>Transfer of Technology </a:t>
            </a:r>
          </a:p>
          <a:p>
            <a:pPr eaLnBrk="1" hangingPunct="1">
              <a:lnSpc>
                <a:spcPct val="80000"/>
              </a:lnSpc>
              <a:buFontTx/>
              <a:buChar char="-"/>
              <a:tabLst>
                <a:tab pos="630238" algn="l"/>
              </a:tabLst>
            </a:pPr>
            <a:r>
              <a:rPr lang="de-DE" sz="2000" smtClean="0">
                <a:solidFill>
                  <a:schemeClr val="tx1"/>
                </a:solidFill>
                <a:latin typeface="MetaNormal-Roman" pitchFamily="34" charset="0"/>
              </a:rPr>
              <a:t>Participation of DKFZ in Research Consortia</a:t>
            </a:r>
          </a:p>
          <a:p>
            <a:pPr eaLnBrk="1" hangingPunct="1">
              <a:lnSpc>
                <a:spcPct val="80000"/>
              </a:lnSpc>
              <a:buFontTx/>
              <a:buNone/>
              <a:tabLst>
                <a:tab pos="630238" algn="l"/>
              </a:tabLst>
            </a:pPr>
            <a:endParaRPr lang="de-DE" sz="2000" smtClean="0">
              <a:solidFill>
                <a:schemeClr val="tx1"/>
              </a:solidFill>
              <a:latin typeface="MetaNormal-Roman" pitchFamily="34" charset="0"/>
            </a:endParaRPr>
          </a:p>
          <a:p>
            <a:pPr eaLnBrk="1" hangingPunct="1">
              <a:lnSpc>
                <a:spcPct val="80000"/>
              </a:lnSpc>
              <a:buFontTx/>
              <a:buNone/>
              <a:tabLst>
                <a:tab pos="630238" algn="l"/>
              </a:tabLst>
            </a:pPr>
            <a:r>
              <a:rPr lang="de-DE" sz="2000" b="1" smtClean="0">
                <a:solidFill>
                  <a:schemeClr val="tx1"/>
                </a:solidFill>
                <a:latin typeface="MetaBold-Roman" pitchFamily="34" charset="0"/>
              </a:rPr>
              <a:t>European Molecular Biology Laboratory (EMBL)</a:t>
            </a:r>
          </a:p>
          <a:p>
            <a:pPr eaLnBrk="1" hangingPunct="1">
              <a:lnSpc>
                <a:spcPct val="80000"/>
              </a:lnSpc>
              <a:buFontTx/>
              <a:buChar char="-"/>
              <a:tabLst>
                <a:tab pos="630238" algn="l"/>
              </a:tabLst>
            </a:pPr>
            <a:r>
              <a:rPr lang="de-DE" sz="2000" smtClean="0">
                <a:solidFill>
                  <a:schemeClr val="tx1"/>
                </a:solidFill>
                <a:latin typeface="MetaNormal-Roman" pitchFamily="34" charset="0"/>
              </a:rPr>
              <a:t>Molecular Medicine Partnership Unit (MMPU)</a:t>
            </a:r>
          </a:p>
          <a:p>
            <a:pPr eaLnBrk="1" hangingPunct="1">
              <a:lnSpc>
                <a:spcPct val="80000"/>
              </a:lnSpc>
              <a:buFontTx/>
              <a:buChar char="-"/>
              <a:tabLst>
                <a:tab pos="630238" algn="l"/>
              </a:tabLst>
            </a:pPr>
            <a:r>
              <a:rPr lang="de-DE" sz="2000" smtClean="0">
                <a:solidFill>
                  <a:schemeClr val="tx1"/>
                </a:solidFill>
                <a:latin typeface="MetaNormal-Roman" pitchFamily="34" charset="0"/>
              </a:rPr>
              <a:t>Transfer of Technology EMBLEM </a:t>
            </a:r>
          </a:p>
          <a:p>
            <a:pPr eaLnBrk="1" hangingPunct="1">
              <a:lnSpc>
                <a:spcPct val="80000"/>
              </a:lnSpc>
              <a:buFontTx/>
              <a:buChar char="-"/>
              <a:tabLst>
                <a:tab pos="630238" algn="l"/>
              </a:tabLst>
            </a:pPr>
            <a:r>
              <a:rPr lang="de-DE" sz="2000" smtClean="0">
                <a:solidFill>
                  <a:schemeClr val="tx1"/>
                </a:solidFill>
                <a:latin typeface="MetaNormal-Roman" pitchFamily="34" charset="0"/>
              </a:rPr>
              <a:t>Participation of EMBL  Research Consortia</a:t>
            </a:r>
          </a:p>
          <a:p>
            <a:pPr eaLnBrk="1" hangingPunct="1">
              <a:lnSpc>
                <a:spcPct val="80000"/>
              </a:lnSpc>
              <a:buFontTx/>
              <a:buNone/>
              <a:tabLst>
                <a:tab pos="630238" algn="l"/>
              </a:tabLst>
            </a:pPr>
            <a:endParaRPr lang="de-DE" sz="2000" smtClean="0">
              <a:solidFill>
                <a:schemeClr val="tx1"/>
              </a:solidFill>
              <a:latin typeface="MetaNormal-Roman" pitchFamily="34" charset="0"/>
            </a:endParaRPr>
          </a:p>
          <a:p>
            <a:pPr eaLnBrk="1" hangingPunct="1">
              <a:lnSpc>
                <a:spcPct val="80000"/>
              </a:lnSpc>
              <a:buFontTx/>
              <a:buNone/>
              <a:tabLst>
                <a:tab pos="630238" algn="l"/>
              </a:tabLst>
            </a:pPr>
            <a:r>
              <a:rPr lang="de-DE" sz="2000" b="1" smtClean="0">
                <a:solidFill>
                  <a:schemeClr val="tx1"/>
                </a:solidFill>
                <a:latin typeface="MetaBold-Roman" pitchFamily="34" charset="0"/>
              </a:rPr>
              <a:t>Max Planck-Institute für Medical Research </a:t>
            </a:r>
          </a:p>
          <a:p>
            <a:pPr eaLnBrk="1" hangingPunct="1">
              <a:lnSpc>
                <a:spcPct val="80000"/>
              </a:lnSpc>
              <a:buFontTx/>
              <a:buNone/>
              <a:tabLst>
                <a:tab pos="630238" algn="l"/>
              </a:tabLst>
            </a:pPr>
            <a:r>
              <a:rPr lang="de-DE" sz="2000" b="1" smtClean="0">
                <a:solidFill>
                  <a:schemeClr val="tx1"/>
                </a:solidFill>
                <a:latin typeface="MetaBold-Roman" pitchFamily="34" charset="0"/>
              </a:rPr>
              <a:t>Central Institute for Mental Health (ZI) Mannheim</a:t>
            </a:r>
            <a:r>
              <a:rPr lang="de-DE" sz="2000" b="1" smtClean="0">
                <a:solidFill>
                  <a:schemeClr val="tx1"/>
                </a:solidFill>
                <a:latin typeface="MetaNormal-Roman" pitchFamily="34" charset="0"/>
              </a:rPr>
              <a:t> </a:t>
            </a:r>
          </a:p>
          <a:p>
            <a:pPr eaLnBrk="1" hangingPunct="1">
              <a:lnSpc>
                <a:spcPct val="80000"/>
              </a:lnSpc>
              <a:buFontTx/>
              <a:buChar char="-"/>
              <a:tabLst>
                <a:tab pos="630238" algn="l"/>
              </a:tabLst>
            </a:pPr>
            <a:r>
              <a:rPr lang="de-DE" sz="2000" smtClean="0">
                <a:solidFill>
                  <a:schemeClr val="tx1"/>
                </a:solidFill>
                <a:latin typeface="MetaNormal-Roman" pitchFamily="34" charset="0"/>
              </a:rPr>
              <a:t>Joint activities in research consortia</a:t>
            </a:r>
          </a:p>
          <a:p>
            <a:pPr eaLnBrk="1" hangingPunct="1">
              <a:lnSpc>
                <a:spcPct val="80000"/>
              </a:lnSpc>
              <a:buFontTx/>
              <a:buNone/>
              <a:tabLst>
                <a:tab pos="630238" algn="l"/>
              </a:tabLst>
            </a:pPr>
            <a:endParaRPr lang="de-DE" sz="2000" smtClean="0">
              <a:solidFill>
                <a:schemeClr val="tx1"/>
              </a:solidFill>
              <a:latin typeface="MetaNormal-Roman" pitchFamily="34" charset="0"/>
            </a:endParaRPr>
          </a:p>
          <a:p>
            <a:pPr eaLnBrk="1" hangingPunct="1">
              <a:lnSpc>
                <a:spcPct val="80000"/>
              </a:lnSpc>
              <a:buFontTx/>
              <a:buNone/>
              <a:tabLst>
                <a:tab pos="630238" algn="l"/>
              </a:tabLst>
            </a:pPr>
            <a:r>
              <a:rPr lang="de-DE" sz="2000" smtClean="0">
                <a:solidFill>
                  <a:schemeClr val="tx1"/>
                </a:solidFill>
                <a:latin typeface="MetaBold-Roman" pitchFamily="34" charset="0"/>
              </a:rPr>
              <a:t>Faculties of Heidelberg University, especially </a:t>
            </a:r>
            <a:r>
              <a:rPr lang="de-DE" sz="2000" b="1" smtClean="0">
                <a:solidFill>
                  <a:schemeClr val="tx1"/>
                </a:solidFill>
                <a:latin typeface="MetaBold-Roman" pitchFamily="34" charset="0"/>
              </a:rPr>
              <a:t>Life Sciences</a:t>
            </a:r>
          </a:p>
          <a:p>
            <a:pPr eaLnBrk="1" hangingPunct="1">
              <a:lnSpc>
                <a:spcPct val="80000"/>
              </a:lnSpc>
              <a:buFontTx/>
              <a:buNone/>
              <a:tabLst>
                <a:tab pos="630238" algn="l"/>
              </a:tabLst>
            </a:pPr>
            <a:endParaRPr lang="de-DE" sz="2000" smtClean="0">
              <a:solidFill>
                <a:schemeClr val="tx1"/>
              </a:solidFill>
              <a:latin typeface="MetaBold-Roman" pitchFamily="34" charset="0"/>
            </a:endParaRPr>
          </a:p>
          <a:p>
            <a:pPr eaLnBrk="1" hangingPunct="1">
              <a:lnSpc>
                <a:spcPct val="80000"/>
              </a:lnSpc>
              <a:buFontTx/>
              <a:buNone/>
              <a:tabLst>
                <a:tab pos="630238" algn="l"/>
              </a:tabLst>
            </a:pPr>
            <a:endParaRPr lang="de-DE" sz="2000" smtClean="0">
              <a:solidFill>
                <a:schemeClr val="tx1"/>
              </a:solidFill>
              <a:latin typeface="MetaNormal-Roman"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3" name="Rectangle 5"/>
          <p:cNvSpPr>
            <a:spLocks noChangeArrowheads="1"/>
          </p:cNvSpPr>
          <p:nvPr/>
        </p:nvSpPr>
        <p:spPr bwMode="auto">
          <a:xfrm>
            <a:off x="0" y="36195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spAutoFit/>
          </a:bodyPr>
          <a:lstStyle/>
          <a:p>
            <a:pPr>
              <a:defRPr/>
            </a:pPr>
            <a:endParaRPr lang="de-DE">
              <a:latin typeface="Times" charset="0"/>
              <a:ea typeface="ＭＳ Ｐゴシック" charset="0"/>
            </a:endParaRPr>
          </a:p>
        </p:txBody>
      </p:sp>
      <p:graphicFrame>
        <p:nvGraphicFramePr>
          <p:cNvPr id="40962" name="Object 4"/>
          <p:cNvGraphicFramePr>
            <a:graphicFrameLocks noChangeAspect="1"/>
          </p:cNvGraphicFramePr>
          <p:nvPr/>
        </p:nvGraphicFramePr>
        <p:xfrm>
          <a:off x="884238" y="1216025"/>
          <a:ext cx="7329487" cy="5322888"/>
        </p:xfrm>
        <a:graphic>
          <a:graphicData uri="http://schemas.openxmlformats.org/presentationml/2006/ole">
            <p:oleObj spid="_x0000_s40962" name="Folie" r:id="rId3" imgW="4572000" imgH="3429000" progId="PowerPoint.Slide.8">
              <p:embed/>
            </p:oleObj>
          </a:graphicData>
        </a:graphic>
      </p:graphicFrame>
      <p:sp>
        <p:nvSpPr>
          <p:cNvPr id="590854" name="Text Box 6"/>
          <p:cNvSpPr txBox="1">
            <a:spLocks noChangeArrowheads="1"/>
          </p:cNvSpPr>
          <p:nvPr/>
        </p:nvSpPr>
        <p:spPr bwMode="auto">
          <a:xfrm>
            <a:off x="3417888" y="687388"/>
            <a:ext cx="237013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ctr"/>
          <a:lstStyle>
            <a:lvl1pPr>
              <a:defRPr sz="2400">
                <a:solidFill>
                  <a:schemeClr val="tx1"/>
                </a:solidFill>
                <a:latin typeface="Times" charset="0"/>
                <a:ea typeface="ＭＳ Ｐゴシック" charset="0"/>
              </a:defRPr>
            </a:lvl1pPr>
            <a:lvl2pPr>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pPr algn="ctr" eaLnBrk="1" hangingPunct="1">
              <a:defRPr/>
            </a:pPr>
            <a:r>
              <a:rPr lang="de-DE" sz="3200" dirty="0" smtClean="0">
                <a:solidFill>
                  <a:srgbClr val="990000"/>
                </a:solidFill>
                <a:latin typeface="MetaBold-Roman" charset="0"/>
              </a:rPr>
              <a:t>Institutes</a:t>
            </a:r>
          </a:p>
        </p:txBody>
      </p:sp>
      <p:sp>
        <p:nvSpPr>
          <p:cNvPr id="590855" name="Text Box 7"/>
          <p:cNvSpPr txBox="1">
            <a:spLocks noChangeArrowheads="1"/>
          </p:cNvSpPr>
          <p:nvPr/>
        </p:nvSpPr>
        <p:spPr bwMode="auto">
          <a:xfrm>
            <a:off x="7067550" y="6342063"/>
            <a:ext cx="1800225" cy="2746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de-DE" sz="1200" b="1">
                <a:solidFill>
                  <a:srgbClr val="990000"/>
                </a:solidFill>
                <a:latin typeface="MetaNormal-Roman" charset="0"/>
                <a:ea typeface="ＭＳ Ｐゴシック" charset="0"/>
              </a:rPr>
              <a:t>Quelle: Lagebericht 2010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9" name="Rectangle 5"/>
          <p:cNvSpPr>
            <a:spLocks noChangeArrowheads="1"/>
          </p:cNvSpPr>
          <p:nvPr/>
        </p:nvSpPr>
        <p:spPr bwMode="auto">
          <a:xfrm>
            <a:off x="-114300" y="433388"/>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spAutoFit/>
          </a:bodyPr>
          <a:lstStyle/>
          <a:p>
            <a:pPr>
              <a:defRPr/>
            </a:pPr>
            <a:endParaRPr lang="de-DE">
              <a:latin typeface="Times" charset="0"/>
              <a:ea typeface="ＭＳ Ｐゴシック" charset="0"/>
            </a:endParaRPr>
          </a:p>
        </p:txBody>
      </p:sp>
      <p:graphicFrame>
        <p:nvGraphicFramePr>
          <p:cNvPr id="41986" name="Object 4"/>
          <p:cNvGraphicFramePr>
            <a:graphicFrameLocks noChangeAspect="1"/>
          </p:cNvGraphicFramePr>
          <p:nvPr/>
        </p:nvGraphicFramePr>
        <p:xfrm>
          <a:off x="0" y="1512888"/>
          <a:ext cx="9066213" cy="4972050"/>
        </p:xfrm>
        <a:graphic>
          <a:graphicData uri="http://schemas.openxmlformats.org/presentationml/2006/ole">
            <p:oleObj spid="_x0000_s41986" name="Folie" r:id="rId3" imgW="4572000" imgH="3429000" progId="PowerPoint.Slide.8">
              <p:embed/>
            </p:oleObj>
          </a:graphicData>
        </a:graphic>
      </p:graphicFrame>
      <p:sp>
        <p:nvSpPr>
          <p:cNvPr id="589830" name="Text Box 6"/>
          <p:cNvSpPr txBox="1">
            <a:spLocks noChangeArrowheads="1"/>
          </p:cNvSpPr>
          <p:nvPr/>
        </p:nvSpPr>
        <p:spPr bwMode="auto">
          <a:xfrm>
            <a:off x="3417888" y="800100"/>
            <a:ext cx="237013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ctr"/>
          <a:lstStyle>
            <a:lvl1pPr>
              <a:defRPr sz="2400">
                <a:solidFill>
                  <a:schemeClr val="tx1"/>
                </a:solidFill>
                <a:latin typeface="Times" charset="0"/>
                <a:ea typeface="ＭＳ Ｐゴシック" charset="0"/>
              </a:defRPr>
            </a:lvl1pPr>
            <a:lvl2pPr>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pPr algn="ctr" eaLnBrk="1" hangingPunct="1">
              <a:defRPr/>
            </a:pPr>
            <a:r>
              <a:rPr lang="de-DE" sz="3200" dirty="0" err="1" smtClean="0">
                <a:solidFill>
                  <a:srgbClr val="990000"/>
                </a:solidFill>
                <a:latin typeface="MetaBold-Roman" charset="0"/>
              </a:rPr>
              <a:t>Clinics</a:t>
            </a:r>
            <a:endParaRPr lang="de-DE" sz="3200" dirty="0" smtClean="0">
              <a:solidFill>
                <a:srgbClr val="990000"/>
              </a:solidFill>
              <a:latin typeface="MetaBold-Roman" charset="0"/>
            </a:endParaRPr>
          </a:p>
        </p:txBody>
      </p:sp>
      <p:sp>
        <p:nvSpPr>
          <p:cNvPr id="589831" name="Text Box 7"/>
          <p:cNvSpPr txBox="1">
            <a:spLocks noChangeArrowheads="1"/>
          </p:cNvSpPr>
          <p:nvPr/>
        </p:nvSpPr>
        <p:spPr bwMode="auto">
          <a:xfrm>
            <a:off x="7067550" y="6342063"/>
            <a:ext cx="1800225" cy="2746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de-DE" sz="1200" b="1">
                <a:solidFill>
                  <a:srgbClr val="990000"/>
                </a:solidFill>
                <a:latin typeface="MetaNormal-Roman" charset="0"/>
                <a:ea typeface="ＭＳ Ｐゴシック" charset="0"/>
              </a:rPr>
              <a:t>Quelle: Lagebericht 2010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AutoShape 2"/>
          <p:cNvSpPr>
            <a:spLocks noChangeAspect="1" noChangeArrowheads="1"/>
          </p:cNvSpPr>
          <p:nvPr/>
        </p:nvSpPr>
        <p:spPr bwMode="auto">
          <a:xfrm>
            <a:off x="485775" y="901700"/>
            <a:ext cx="8291513" cy="5662613"/>
          </a:xfrm>
          <a:prstGeom prst="rect">
            <a:avLst/>
          </a:prstGeom>
          <a:noFill/>
          <a:ln w="9525">
            <a:noFill/>
            <a:miter lim="800000"/>
            <a:headEnd/>
            <a:tailEnd/>
          </a:ln>
        </p:spPr>
        <p:txBody>
          <a:bodyPr/>
          <a:lstStyle/>
          <a:p>
            <a:endParaRPr lang="en-US"/>
          </a:p>
        </p:txBody>
      </p:sp>
      <p:grpSp>
        <p:nvGrpSpPr>
          <p:cNvPr id="43010" name="Group 3"/>
          <p:cNvGrpSpPr>
            <a:grpSpLocks/>
          </p:cNvGrpSpPr>
          <p:nvPr/>
        </p:nvGrpSpPr>
        <p:grpSpPr bwMode="auto">
          <a:xfrm>
            <a:off x="900113" y="1301750"/>
            <a:ext cx="7835900" cy="4989513"/>
            <a:chOff x="567" y="663"/>
            <a:chExt cx="4936" cy="3143"/>
          </a:xfrm>
        </p:grpSpPr>
        <p:sp>
          <p:nvSpPr>
            <p:cNvPr id="43012" name="Line 4"/>
            <p:cNvSpPr>
              <a:spLocks noChangeShapeType="1"/>
            </p:cNvSpPr>
            <p:nvPr/>
          </p:nvSpPr>
          <p:spPr bwMode="auto">
            <a:xfrm>
              <a:off x="1746" y="1298"/>
              <a:ext cx="136" cy="0"/>
            </a:xfrm>
            <a:prstGeom prst="line">
              <a:avLst/>
            </a:prstGeom>
            <a:noFill/>
            <a:ln w="19050">
              <a:solidFill>
                <a:srgbClr val="800000"/>
              </a:solidFill>
              <a:round/>
              <a:headEnd/>
              <a:tailEnd/>
            </a:ln>
          </p:spPr>
          <p:txBody>
            <a:bodyPr/>
            <a:lstStyle/>
            <a:p>
              <a:endParaRPr lang="en-US"/>
            </a:p>
          </p:txBody>
        </p:sp>
        <p:sp>
          <p:nvSpPr>
            <p:cNvPr id="43013" name="Text Box 5"/>
            <p:cNvSpPr txBox="1">
              <a:spLocks noChangeArrowheads="1"/>
            </p:cNvSpPr>
            <p:nvPr/>
          </p:nvSpPr>
          <p:spPr bwMode="auto">
            <a:xfrm>
              <a:off x="2038" y="663"/>
              <a:ext cx="1825" cy="187"/>
            </a:xfrm>
            <a:prstGeom prst="rect">
              <a:avLst/>
            </a:prstGeom>
            <a:solidFill>
              <a:srgbClr val="C0C0C0">
                <a:alpha val="30196"/>
              </a:srgbClr>
            </a:solidFill>
            <a:ln w="19050">
              <a:solidFill>
                <a:srgbClr val="800000"/>
              </a:solidFill>
              <a:miter lim="800000"/>
              <a:headEnd/>
              <a:tailEnd/>
            </a:ln>
          </p:spPr>
          <p:txBody>
            <a:bodyPr/>
            <a:lstStyle/>
            <a:p>
              <a:pPr algn="ctr" eaLnBrk="1" hangingPunct="1"/>
              <a:r>
                <a:rPr lang="de-DE" sz="1200" b="1">
                  <a:latin typeface="Arial" pitchFamily="34" charset="0"/>
                </a:rPr>
                <a:t>Fakultätsrat</a:t>
              </a:r>
              <a:endParaRPr lang="de-DE" sz="1800">
                <a:latin typeface="Arial" pitchFamily="34" charset="0"/>
              </a:endParaRPr>
            </a:p>
          </p:txBody>
        </p:sp>
        <p:sp>
          <p:nvSpPr>
            <p:cNvPr id="43014" name="Text Box 6"/>
            <p:cNvSpPr txBox="1">
              <a:spLocks noChangeArrowheads="1"/>
            </p:cNvSpPr>
            <p:nvPr/>
          </p:nvSpPr>
          <p:spPr bwMode="auto">
            <a:xfrm>
              <a:off x="1882" y="928"/>
              <a:ext cx="2104" cy="688"/>
            </a:xfrm>
            <a:prstGeom prst="rect">
              <a:avLst/>
            </a:prstGeom>
            <a:solidFill>
              <a:srgbClr val="C0C0C0">
                <a:alpha val="30196"/>
              </a:srgbClr>
            </a:solidFill>
            <a:ln w="19050">
              <a:solidFill>
                <a:srgbClr val="800000"/>
              </a:solidFill>
              <a:miter lim="800000"/>
              <a:headEnd/>
              <a:tailEnd/>
            </a:ln>
          </p:spPr>
          <p:txBody>
            <a:bodyPr/>
            <a:lstStyle/>
            <a:p>
              <a:pPr algn="ctr" eaLnBrk="1" hangingPunct="1"/>
              <a:r>
                <a:rPr lang="de-DE" sz="900" b="1">
                  <a:solidFill>
                    <a:srgbClr val="000000"/>
                  </a:solidFill>
                  <a:latin typeface="Arial" pitchFamily="34" charset="0"/>
                </a:rPr>
                <a:t>Fakultätsvorstand</a:t>
              </a:r>
              <a:endParaRPr lang="de-DE" sz="900">
                <a:solidFill>
                  <a:srgbClr val="000000"/>
                </a:solidFill>
                <a:latin typeface="Arial" pitchFamily="34" charset="0"/>
              </a:endParaRPr>
            </a:p>
            <a:p>
              <a:pPr eaLnBrk="1" hangingPunct="1"/>
              <a:r>
                <a:rPr lang="de-DE" sz="900">
                  <a:latin typeface="Arial" pitchFamily="34" charset="0"/>
                </a:rPr>
                <a:t>Dekan: Prof. Dr. C.R. Bartram</a:t>
              </a:r>
            </a:p>
            <a:p>
              <a:pPr eaLnBrk="1" hangingPunct="1"/>
              <a:r>
                <a:rPr lang="de-DE" sz="900">
                  <a:latin typeface="Arial" pitchFamily="34" charset="0"/>
                </a:rPr>
                <a:t>Prodekan f. Struktur- u. Entwicklung: Prof. Dr. G.-F. Hoffmann</a:t>
              </a:r>
            </a:p>
            <a:p>
              <a:pPr eaLnBrk="1" hangingPunct="1"/>
              <a:r>
                <a:rPr lang="de-DE" sz="900">
                  <a:latin typeface="Arial" pitchFamily="34" charset="0"/>
                </a:rPr>
                <a:t>Prodekan für Forschung: Prof. Dr. J. Kirsch</a:t>
              </a:r>
            </a:p>
            <a:p>
              <a:pPr eaLnBrk="1" hangingPunct="1"/>
              <a:r>
                <a:rPr lang="de-DE" sz="900">
                  <a:latin typeface="Arial" pitchFamily="34" charset="0"/>
                </a:rPr>
                <a:t>Studiendekan: Prof. Dr. F. Resch</a:t>
              </a:r>
            </a:p>
            <a:p>
              <a:pPr eaLnBrk="1" hangingPunct="1"/>
              <a:r>
                <a:rPr lang="de-DE" sz="900">
                  <a:latin typeface="Arial" pitchFamily="34" charset="0"/>
                </a:rPr>
                <a:t>Leitender Ärztlicher Direktor: Prof. Dr. R.J. Siewert</a:t>
              </a:r>
            </a:p>
            <a:p>
              <a:pPr eaLnBrk="1" hangingPunct="1"/>
              <a:r>
                <a:rPr lang="de-DE" sz="900">
                  <a:latin typeface="Arial" pitchFamily="34" charset="0"/>
                </a:rPr>
                <a:t>Kaufmännische Direktorin: Dipl.-Volksw. I. Gürkan (beratend)</a:t>
              </a:r>
            </a:p>
          </p:txBody>
        </p:sp>
        <p:sp>
          <p:nvSpPr>
            <p:cNvPr id="43015" name="Text Box 7"/>
            <p:cNvSpPr txBox="1">
              <a:spLocks noChangeArrowheads="1"/>
            </p:cNvSpPr>
            <p:nvPr/>
          </p:nvSpPr>
          <p:spPr bwMode="auto">
            <a:xfrm>
              <a:off x="4105" y="928"/>
              <a:ext cx="1398" cy="688"/>
            </a:xfrm>
            <a:prstGeom prst="rect">
              <a:avLst/>
            </a:prstGeom>
            <a:solidFill>
              <a:srgbClr val="C0C0C0">
                <a:alpha val="30196"/>
              </a:srgbClr>
            </a:solidFill>
            <a:ln w="19050">
              <a:solidFill>
                <a:srgbClr val="800000"/>
              </a:solidFill>
              <a:miter lim="800000"/>
              <a:headEnd/>
              <a:tailEnd/>
            </a:ln>
          </p:spPr>
          <p:txBody>
            <a:bodyPr/>
            <a:lstStyle/>
            <a:p>
              <a:pPr algn="ctr" eaLnBrk="1" hangingPunct="1"/>
              <a:r>
                <a:rPr lang="de-DE" sz="900" b="1">
                  <a:solidFill>
                    <a:srgbClr val="000000"/>
                  </a:solidFill>
                  <a:latin typeface="Arial" pitchFamily="34" charset="0"/>
                </a:rPr>
                <a:t>Geschäftsstelle Dekanat</a:t>
              </a:r>
            </a:p>
            <a:p>
              <a:pPr eaLnBrk="1" hangingPunct="1">
                <a:spcBef>
                  <a:spcPct val="20000"/>
                </a:spcBef>
                <a:spcAft>
                  <a:spcPct val="20000"/>
                </a:spcAft>
              </a:pPr>
              <a:r>
                <a:rPr lang="de-DE" sz="900">
                  <a:solidFill>
                    <a:srgbClr val="000000"/>
                  </a:solidFill>
                  <a:latin typeface="Arial" pitchFamily="34" charset="0"/>
                </a:rPr>
                <a:t>Leiter: Herr P. Reuter</a:t>
              </a:r>
            </a:p>
            <a:p>
              <a:pPr eaLnBrk="1" hangingPunct="1"/>
              <a:r>
                <a:rPr lang="de-DE" sz="900">
                  <a:solidFill>
                    <a:srgbClr val="000000"/>
                  </a:solidFill>
                  <a:latin typeface="Arial" pitchFamily="34" charset="0"/>
                </a:rPr>
                <a:t>Berufungen</a:t>
              </a:r>
            </a:p>
            <a:p>
              <a:pPr eaLnBrk="1" hangingPunct="1"/>
              <a:r>
                <a:rPr lang="de-DE" sz="900">
                  <a:solidFill>
                    <a:srgbClr val="000000"/>
                  </a:solidFill>
                  <a:latin typeface="Arial" pitchFamily="34" charset="0"/>
                </a:rPr>
                <a:t>Apl. Professuren / Haushalt / Stiftungen und Preise</a:t>
              </a:r>
            </a:p>
            <a:p>
              <a:pPr eaLnBrk="1" hangingPunct="1"/>
              <a:r>
                <a:rPr lang="de-DE" sz="900">
                  <a:solidFill>
                    <a:srgbClr val="000000"/>
                  </a:solidFill>
                  <a:latin typeface="Arial" pitchFamily="34" charset="0"/>
                </a:rPr>
                <a:t>Habilitationen</a:t>
              </a:r>
            </a:p>
            <a:p>
              <a:pPr eaLnBrk="1" hangingPunct="1"/>
              <a:r>
                <a:rPr lang="de-DE" sz="900">
                  <a:solidFill>
                    <a:srgbClr val="000000"/>
                  </a:solidFill>
                  <a:latin typeface="Arial" pitchFamily="34" charset="0"/>
                </a:rPr>
                <a:t>Promotionen</a:t>
              </a:r>
              <a:endParaRPr lang="de-DE" sz="900">
                <a:latin typeface="Arial" pitchFamily="34" charset="0"/>
              </a:endParaRPr>
            </a:p>
          </p:txBody>
        </p:sp>
        <p:sp>
          <p:nvSpPr>
            <p:cNvPr id="587784" name="Text Box 8"/>
            <p:cNvSpPr txBox="1">
              <a:spLocks noChangeArrowheads="1"/>
            </p:cNvSpPr>
            <p:nvPr/>
          </p:nvSpPr>
          <p:spPr bwMode="auto">
            <a:xfrm>
              <a:off x="4105" y="1616"/>
              <a:ext cx="1398" cy="127"/>
            </a:xfrm>
            <a:prstGeom prst="rect">
              <a:avLst/>
            </a:prstGeom>
            <a:solidFill>
              <a:srgbClr val="C0C0C0">
                <a:alpha val="30000"/>
              </a:srgbClr>
            </a:solidFill>
            <a:ln w="19050">
              <a:solidFill>
                <a:srgbClr val="8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eaLnBrk="1" hangingPunct="1"/>
              <a:r>
                <a:rPr lang="de-DE" sz="900">
                  <a:latin typeface="Arial" pitchFamily="34" charset="0"/>
                </a:rPr>
                <a:t>Referentin des Dekans: Frau C. Gräfe</a:t>
              </a:r>
            </a:p>
          </p:txBody>
        </p:sp>
        <p:sp>
          <p:nvSpPr>
            <p:cNvPr id="587785" name="Text Box 9"/>
            <p:cNvSpPr txBox="1">
              <a:spLocks noChangeArrowheads="1"/>
            </p:cNvSpPr>
            <p:nvPr/>
          </p:nvSpPr>
          <p:spPr bwMode="auto">
            <a:xfrm>
              <a:off x="592" y="2989"/>
              <a:ext cx="1245" cy="817"/>
            </a:xfrm>
            <a:prstGeom prst="rect">
              <a:avLst/>
            </a:prstGeom>
            <a:solidFill>
              <a:srgbClr val="C0C0C0">
                <a:alpha val="30000"/>
              </a:srgbClr>
            </a:solidFill>
            <a:ln w="19050">
              <a:solidFill>
                <a:srgbClr val="8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lgn="ctr" eaLnBrk="1" hangingPunct="1"/>
              <a:r>
                <a:rPr lang="de-DE" sz="900" b="1">
                  <a:latin typeface="Arial" pitchFamily="34" charset="0"/>
                </a:rPr>
                <a:t>Studiendekanat</a:t>
              </a:r>
            </a:p>
            <a:p>
              <a:pPr eaLnBrk="1" hangingPunct="1">
                <a:spcBef>
                  <a:spcPct val="20000"/>
                </a:spcBef>
              </a:pPr>
              <a:r>
                <a:rPr lang="de-DE" sz="900">
                  <a:latin typeface="Arial" pitchFamily="34" charset="0"/>
                </a:rPr>
                <a:t>Leiter: PD Dr. R. Duelli</a:t>
              </a:r>
            </a:p>
            <a:p>
              <a:pPr eaLnBrk="1" hangingPunct="1"/>
              <a:endParaRPr lang="de-DE" sz="500">
                <a:latin typeface="Arial" pitchFamily="34" charset="0"/>
              </a:endParaRPr>
            </a:p>
            <a:p>
              <a:pPr eaLnBrk="1" hangingPunct="1"/>
              <a:r>
                <a:rPr lang="de-DE" sz="900">
                  <a:latin typeface="Arial" pitchFamily="34" charset="0"/>
                </a:rPr>
                <a:t>Studierendenberatung Vorklinik/Heicumed</a:t>
              </a:r>
            </a:p>
            <a:p>
              <a:pPr eaLnBrk="1" hangingPunct="1"/>
              <a:r>
                <a:rPr lang="de-DE" sz="900">
                  <a:latin typeface="Arial" pitchFamily="34" charset="0"/>
                </a:rPr>
                <a:t>Studierendenberatung Ausländer</a:t>
              </a:r>
            </a:p>
            <a:p>
              <a:pPr eaLnBrk="1" hangingPunct="1"/>
              <a:r>
                <a:rPr lang="de-DE" sz="900">
                  <a:latin typeface="Arial" pitchFamily="34" charset="0"/>
                </a:rPr>
                <a:t>Auslandsstudium</a:t>
              </a:r>
            </a:p>
            <a:p>
              <a:pPr eaLnBrk="1" hangingPunct="1"/>
              <a:r>
                <a:rPr lang="de-DE" sz="900">
                  <a:latin typeface="Arial" pitchFamily="34" charset="0"/>
                </a:rPr>
                <a:t>E-Learning</a:t>
              </a:r>
            </a:p>
            <a:p>
              <a:pPr eaLnBrk="1" hangingPunct="1"/>
              <a:r>
                <a:rPr lang="de-DE" sz="900">
                  <a:latin typeface="Arial" pitchFamily="34" charset="0"/>
                </a:rPr>
                <a:t>Masterstudiengang MME</a:t>
              </a:r>
            </a:p>
          </p:txBody>
        </p:sp>
        <p:sp>
          <p:nvSpPr>
            <p:cNvPr id="587786" name="Text Box 10"/>
            <p:cNvSpPr txBox="1">
              <a:spLocks noChangeArrowheads="1"/>
            </p:cNvSpPr>
            <p:nvPr/>
          </p:nvSpPr>
          <p:spPr bwMode="auto">
            <a:xfrm>
              <a:off x="2289" y="2989"/>
              <a:ext cx="1321" cy="817"/>
            </a:xfrm>
            <a:prstGeom prst="rect">
              <a:avLst/>
            </a:prstGeom>
            <a:solidFill>
              <a:srgbClr val="C0C0C0">
                <a:alpha val="30000"/>
              </a:srgbClr>
            </a:solidFill>
            <a:ln w="19050">
              <a:solidFill>
                <a:srgbClr val="8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lgn="ctr" eaLnBrk="1" hangingPunct="1"/>
              <a:r>
                <a:rPr lang="de-DE" sz="900" b="1">
                  <a:latin typeface="Arial" pitchFamily="34" charset="0"/>
                </a:rPr>
                <a:t>Forschungsdekanat</a:t>
              </a:r>
            </a:p>
            <a:p>
              <a:pPr eaLnBrk="1" hangingPunct="1">
                <a:spcBef>
                  <a:spcPct val="20000"/>
                </a:spcBef>
              </a:pPr>
              <a:r>
                <a:rPr lang="de-DE" sz="900">
                  <a:latin typeface="Arial" pitchFamily="34" charset="0"/>
                </a:rPr>
                <a:t>Leiterin: Frau Dr. C. Denk</a:t>
              </a:r>
            </a:p>
            <a:p>
              <a:pPr eaLnBrk="1" hangingPunct="1"/>
              <a:endParaRPr lang="de-DE" sz="500">
                <a:latin typeface="Arial" pitchFamily="34" charset="0"/>
              </a:endParaRPr>
            </a:p>
            <a:p>
              <a:pPr eaLnBrk="1" hangingPunct="1"/>
              <a:r>
                <a:rPr lang="de-DE" sz="900">
                  <a:latin typeface="Arial" pitchFamily="34" charset="0"/>
                </a:rPr>
                <a:t>Interne Forschungsförderung</a:t>
              </a:r>
            </a:p>
            <a:p>
              <a:pPr eaLnBrk="1" hangingPunct="1"/>
              <a:r>
                <a:rPr lang="de-DE" sz="900">
                  <a:latin typeface="Arial" pitchFamily="34" charset="0"/>
                </a:rPr>
                <a:t>Nachwuchsförderung</a:t>
              </a:r>
            </a:p>
            <a:p>
              <a:pPr eaLnBrk="1" hangingPunct="1"/>
              <a:r>
                <a:rPr lang="de-DE" sz="900">
                  <a:latin typeface="Arial" pitchFamily="34" charset="0"/>
                </a:rPr>
                <a:t>Nationale Forschungsförderung</a:t>
              </a:r>
            </a:p>
            <a:p>
              <a:pPr eaLnBrk="1" hangingPunct="1"/>
              <a:r>
                <a:rPr lang="de-DE" sz="900">
                  <a:latin typeface="Arial" pitchFamily="34" charset="0"/>
                </a:rPr>
                <a:t>Europäische Forschungsförderung</a:t>
              </a:r>
            </a:p>
            <a:p>
              <a:pPr eaLnBrk="1" hangingPunct="1"/>
              <a:r>
                <a:rPr lang="de-DE" sz="900">
                  <a:latin typeface="Arial" pitchFamily="34" charset="0"/>
                </a:rPr>
                <a:t>Publikationserhebung</a:t>
              </a:r>
            </a:p>
          </p:txBody>
        </p:sp>
        <p:sp>
          <p:nvSpPr>
            <p:cNvPr id="587787" name="Text Box 11"/>
            <p:cNvSpPr txBox="1">
              <a:spLocks noChangeArrowheads="1"/>
            </p:cNvSpPr>
            <p:nvPr/>
          </p:nvSpPr>
          <p:spPr bwMode="auto">
            <a:xfrm>
              <a:off x="4059" y="2969"/>
              <a:ext cx="1398" cy="824"/>
            </a:xfrm>
            <a:prstGeom prst="rect">
              <a:avLst/>
            </a:prstGeom>
            <a:solidFill>
              <a:srgbClr val="C0C0C0">
                <a:alpha val="30000"/>
              </a:srgbClr>
            </a:solidFill>
            <a:ln w="19050">
              <a:solidFill>
                <a:srgbClr val="8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lgn="ctr" eaLnBrk="1" hangingPunct="1"/>
              <a:r>
                <a:rPr lang="de-DE" sz="900" b="1">
                  <a:latin typeface="Arial" pitchFamily="34" charset="0"/>
                </a:rPr>
                <a:t>Dekanat</a:t>
              </a:r>
              <a:r>
                <a:rPr lang="de-DE" sz="900">
                  <a:latin typeface="Arial" pitchFamily="34" charset="0"/>
                </a:rPr>
                <a:t> </a:t>
              </a:r>
              <a:r>
                <a:rPr lang="de-DE" sz="900" b="1">
                  <a:latin typeface="Arial" pitchFamily="34" charset="0"/>
                </a:rPr>
                <a:t>für Struktur- und Entwicklung</a:t>
              </a:r>
            </a:p>
            <a:p>
              <a:pPr eaLnBrk="1" hangingPunct="1"/>
              <a:r>
                <a:rPr lang="de-DE" sz="900">
                  <a:latin typeface="Arial" pitchFamily="34" charset="0"/>
                </a:rPr>
                <a:t>Leiter: NN</a:t>
              </a:r>
            </a:p>
            <a:p>
              <a:pPr eaLnBrk="1" hangingPunct="1"/>
              <a:endParaRPr lang="de-DE" sz="500">
                <a:latin typeface="Arial" pitchFamily="34" charset="0"/>
              </a:endParaRPr>
            </a:p>
            <a:p>
              <a:pPr eaLnBrk="1" hangingPunct="1"/>
              <a:r>
                <a:rPr lang="de-DE" sz="900">
                  <a:latin typeface="Arial" pitchFamily="34" charset="0"/>
                </a:rPr>
                <a:t>Struktur- und Entwicklungsplanung</a:t>
              </a:r>
            </a:p>
          </p:txBody>
        </p:sp>
        <p:sp>
          <p:nvSpPr>
            <p:cNvPr id="587788" name="Text Box 12"/>
            <p:cNvSpPr txBox="1">
              <a:spLocks noChangeArrowheads="1"/>
            </p:cNvSpPr>
            <p:nvPr/>
          </p:nvSpPr>
          <p:spPr bwMode="auto">
            <a:xfrm>
              <a:off x="592" y="1920"/>
              <a:ext cx="1245" cy="440"/>
            </a:xfrm>
            <a:prstGeom prst="rect">
              <a:avLst/>
            </a:prstGeom>
            <a:solidFill>
              <a:srgbClr val="C0C0C0">
                <a:alpha val="30000"/>
              </a:srgbClr>
            </a:solidFill>
            <a:ln w="19050">
              <a:solidFill>
                <a:srgbClr val="8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lgn="ctr" eaLnBrk="1" hangingPunct="1">
                <a:defRPr/>
              </a:pPr>
              <a:r>
                <a:rPr lang="de-DE" sz="900" b="1">
                  <a:latin typeface="Arial" charset="0"/>
                  <a:ea typeface="ＭＳ Ｐゴシック" charset="0"/>
                </a:rPr>
                <a:t>Studiendekan</a:t>
              </a:r>
            </a:p>
            <a:p>
              <a:pPr algn="ctr" eaLnBrk="1" hangingPunct="1">
                <a:spcBef>
                  <a:spcPct val="20000"/>
                </a:spcBef>
                <a:defRPr/>
              </a:pPr>
              <a:r>
                <a:rPr lang="de-DE" sz="900">
                  <a:latin typeface="Arial" charset="0"/>
                  <a:ea typeface="ＭＳ Ｐゴシック" charset="0"/>
                </a:rPr>
                <a:t>Humanmedizin: Prof. Dr. F. Resch</a:t>
              </a:r>
            </a:p>
            <a:p>
              <a:pPr algn="ctr" eaLnBrk="1" hangingPunct="1">
                <a:defRPr/>
              </a:pPr>
              <a:r>
                <a:rPr lang="de-DE" sz="900">
                  <a:latin typeface="Arial" charset="0"/>
                  <a:ea typeface="ＭＳ Ｐゴシック" charset="0"/>
                </a:rPr>
                <a:t>Zahnmedizin: Prof. Dr. Ch. Lux</a:t>
              </a:r>
            </a:p>
          </p:txBody>
        </p:sp>
        <p:sp>
          <p:nvSpPr>
            <p:cNvPr id="587789" name="Text Box 13"/>
            <p:cNvSpPr txBox="1">
              <a:spLocks noChangeArrowheads="1"/>
            </p:cNvSpPr>
            <p:nvPr/>
          </p:nvSpPr>
          <p:spPr bwMode="auto">
            <a:xfrm>
              <a:off x="2289" y="1920"/>
              <a:ext cx="1321" cy="440"/>
            </a:xfrm>
            <a:prstGeom prst="rect">
              <a:avLst/>
            </a:prstGeom>
            <a:solidFill>
              <a:srgbClr val="C0C0C0">
                <a:alpha val="30000"/>
              </a:srgbClr>
            </a:solidFill>
            <a:ln w="19050">
              <a:solidFill>
                <a:srgbClr val="8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lgn="ctr" eaLnBrk="1" hangingPunct="1"/>
              <a:r>
                <a:rPr lang="de-DE" sz="900" b="1">
                  <a:latin typeface="Arial" pitchFamily="34" charset="0"/>
                </a:rPr>
                <a:t>Prodekan für Forschung</a:t>
              </a:r>
            </a:p>
            <a:p>
              <a:pPr eaLnBrk="1" hangingPunct="1"/>
              <a:endParaRPr lang="de-DE" sz="900">
                <a:latin typeface="Arial" pitchFamily="34" charset="0"/>
              </a:endParaRPr>
            </a:p>
            <a:p>
              <a:pPr algn="ctr" eaLnBrk="1" hangingPunct="1"/>
              <a:r>
                <a:rPr lang="de-DE" sz="900">
                  <a:latin typeface="Arial" pitchFamily="34" charset="0"/>
                </a:rPr>
                <a:t>Prof. Dr. J. Kirsch</a:t>
              </a:r>
            </a:p>
          </p:txBody>
        </p:sp>
        <p:sp>
          <p:nvSpPr>
            <p:cNvPr id="587790" name="Text Box 14"/>
            <p:cNvSpPr txBox="1">
              <a:spLocks noChangeArrowheads="1"/>
            </p:cNvSpPr>
            <p:nvPr/>
          </p:nvSpPr>
          <p:spPr bwMode="auto">
            <a:xfrm>
              <a:off x="4059" y="1925"/>
              <a:ext cx="1398" cy="440"/>
            </a:xfrm>
            <a:prstGeom prst="rect">
              <a:avLst/>
            </a:prstGeom>
            <a:solidFill>
              <a:srgbClr val="C0C0C0">
                <a:alpha val="30000"/>
              </a:srgbClr>
            </a:solidFill>
            <a:ln w="19050">
              <a:solidFill>
                <a:srgbClr val="8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lgn="ctr" eaLnBrk="1" hangingPunct="1"/>
              <a:r>
                <a:rPr lang="de-DE" sz="900" b="1">
                  <a:latin typeface="Arial" pitchFamily="34" charset="0"/>
                </a:rPr>
                <a:t>Prodekan für Struktur- und Entwicklung</a:t>
              </a:r>
            </a:p>
            <a:p>
              <a:pPr eaLnBrk="1" hangingPunct="1"/>
              <a:endParaRPr lang="de-DE" sz="900">
                <a:latin typeface="Arial" pitchFamily="34" charset="0"/>
              </a:endParaRPr>
            </a:p>
            <a:p>
              <a:pPr algn="ctr" eaLnBrk="1" hangingPunct="1"/>
              <a:r>
                <a:rPr lang="de-DE" sz="900">
                  <a:latin typeface="Arial" pitchFamily="34" charset="0"/>
                </a:rPr>
                <a:t>Prof. Dr. G.-F. Hoffmann</a:t>
              </a:r>
            </a:p>
          </p:txBody>
        </p:sp>
        <p:sp>
          <p:nvSpPr>
            <p:cNvPr id="587791" name="Text Box 15"/>
            <p:cNvSpPr txBox="1">
              <a:spLocks noChangeArrowheads="1"/>
            </p:cNvSpPr>
            <p:nvPr/>
          </p:nvSpPr>
          <p:spPr bwMode="auto">
            <a:xfrm>
              <a:off x="592" y="2549"/>
              <a:ext cx="1245" cy="189"/>
            </a:xfrm>
            <a:prstGeom prst="rect">
              <a:avLst/>
            </a:prstGeom>
            <a:solidFill>
              <a:srgbClr val="C0C0C0">
                <a:alpha val="30000"/>
              </a:srgbClr>
            </a:solidFill>
            <a:ln w="19050">
              <a:solidFill>
                <a:srgbClr val="8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lgn="ctr" eaLnBrk="1" hangingPunct="1">
                <a:defRPr/>
              </a:pPr>
              <a:r>
                <a:rPr lang="de-DE" sz="900" b="1">
                  <a:latin typeface="Arial" charset="0"/>
                  <a:ea typeface="ＭＳ Ｐゴシック" charset="0"/>
                </a:rPr>
                <a:t>Studienkommission</a:t>
              </a:r>
            </a:p>
          </p:txBody>
        </p:sp>
        <p:sp>
          <p:nvSpPr>
            <p:cNvPr id="587792" name="Text Box 16"/>
            <p:cNvSpPr txBox="1">
              <a:spLocks noChangeArrowheads="1"/>
            </p:cNvSpPr>
            <p:nvPr/>
          </p:nvSpPr>
          <p:spPr bwMode="auto">
            <a:xfrm>
              <a:off x="2289" y="2549"/>
              <a:ext cx="1321" cy="189"/>
            </a:xfrm>
            <a:prstGeom prst="rect">
              <a:avLst/>
            </a:prstGeom>
            <a:solidFill>
              <a:srgbClr val="C0C0C0">
                <a:alpha val="30000"/>
              </a:srgbClr>
            </a:solidFill>
            <a:ln w="19050">
              <a:solidFill>
                <a:srgbClr val="8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lgn="ctr" eaLnBrk="1" hangingPunct="1">
                <a:defRPr/>
              </a:pPr>
              <a:r>
                <a:rPr lang="de-DE" sz="900" b="1">
                  <a:latin typeface="Arial" charset="0"/>
                  <a:ea typeface="ＭＳ Ｐゴシック" charset="0"/>
                </a:rPr>
                <a:t>Forschungskommission</a:t>
              </a:r>
            </a:p>
          </p:txBody>
        </p:sp>
        <p:sp>
          <p:nvSpPr>
            <p:cNvPr id="587793" name="Text Box 17"/>
            <p:cNvSpPr txBox="1">
              <a:spLocks noChangeArrowheads="1"/>
            </p:cNvSpPr>
            <p:nvPr/>
          </p:nvSpPr>
          <p:spPr bwMode="auto">
            <a:xfrm>
              <a:off x="4059" y="2560"/>
              <a:ext cx="1398" cy="189"/>
            </a:xfrm>
            <a:prstGeom prst="rect">
              <a:avLst/>
            </a:prstGeom>
            <a:solidFill>
              <a:srgbClr val="C0C0C0">
                <a:alpha val="30000"/>
              </a:srgbClr>
            </a:solidFill>
            <a:ln w="19050">
              <a:solidFill>
                <a:srgbClr val="8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lgn="ctr" eaLnBrk="1" hangingPunct="1">
                <a:defRPr/>
              </a:pPr>
              <a:r>
                <a:rPr lang="de-DE" sz="900" b="1">
                  <a:latin typeface="Arial" charset="0"/>
                  <a:ea typeface="ＭＳ Ｐゴシック" charset="0"/>
                </a:rPr>
                <a:t>Strukturkommission</a:t>
              </a:r>
            </a:p>
          </p:txBody>
        </p:sp>
        <p:sp>
          <p:nvSpPr>
            <p:cNvPr id="43026" name="Line 18"/>
            <p:cNvSpPr>
              <a:spLocks noChangeShapeType="1"/>
            </p:cNvSpPr>
            <p:nvPr/>
          </p:nvSpPr>
          <p:spPr bwMode="auto">
            <a:xfrm>
              <a:off x="2918" y="851"/>
              <a:ext cx="1" cy="82"/>
            </a:xfrm>
            <a:prstGeom prst="line">
              <a:avLst/>
            </a:prstGeom>
            <a:noFill/>
            <a:ln w="19050">
              <a:solidFill>
                <a:srgbClr val="800000"/>
              </a:solidFill>
              <a:round/>
              <a:headEnd/>
              <a:tailEnd/>
            </a:ln>
          </p:spPr>
          <p:txBody>
            <a:bodyPr/>
            <a:lstStyle/>
            <a:p>
              <a:endParaRPr lang="en-US"/>
            </a:p>
          </p:txBody>
        </p:sp>
        <p:sp>
          <p:nvSpPr>
            <p:cNvPr id="43027" name="Line 19"/>
            <p:cNvSpPr>
              <a:spLocks noChangeShapeType="1"/>
            </p:cNvSpPr>
            <p:nvPr/>
          </p:nvSpPr>
          <p:spPr bwMode="auto">
            <a:xfrm>
              <a:off x="3987" y="1292"/>
              <a:ext cx="126" cy="0"/>
            </a:xfrm>
            <a:prstGeom prst="line">
              <a:avLst/>
            </a:prstGeom>
            <a:noFill/>
            <a:ln w="19050">
              <a:solidFill>
                <a:srgbClr val="800000"/>
              </a:solidFill>
              <a:round/>
              <a:headEnd/>
              <a:tailEnd/>
            </a:ln>
          </p:spPr>
          <p:txBody>
            <a:bodyPr/>
            <a:lstStyle/>
            <a:p>
              <a:endParaRPr lang="en-US"/>
            </a:p>
          </p:txBody>
        </p:sp>
        <p:sp>
          <p:nvSpPr>
            <p:cNvPr id="43028" name="Line 20"/>
            <p:cNvSpPr>
              <a:spLocks noChangeShapeType="1"/>
            </p:cNvSpPr>
            <p:nvPr/>
          </p:nvSpPr>
          <p:spPr bwMode="auto">
            <a:xfrm>
              <a:off x="2918" y="1606"/>
              <a:ext cx="1" cy="314"/>
            </a:xfrm>
            <a:prstGeom prst="line">
              <a:avLst/>
            </a:prstGeom>
            <a:noFill/>
            <a:ln w="19050">
              <a:solidFill>
                <a:srgbClr val="800000"/>
              </a:solidFill>
              <a:round/>
              <a:headEnd/>
              <a:tailEnd/>
            </a:ln>
          </p:spPr>
          <p:txBody>
            <a:bodyPr/>
            <a:lstStyle/>
            <a:p>
              <a:endParaRPr lang="en-US"/>
            </a:p>
          </p:txBody>
        </p:sp>
        <p:sp>
          <p:nvSpPr>
            <p:cNvPr id="43029" name="Line 21"/>
            <p:cNvSpPr>
              <a:spLocks noChangeShapeType="1"/>
            </p:cNvSpPr>
            <p:nvPr/>
          </p:nvSpPr>
          <p:spPr bwMode="auto">
            <a:xfrm>
              <a:off x="906" y="1606"/>
              <a:ext cx="0" cy="125"/>
            </a:xfrm>
            <a:prstGeom prst="line">
              <a:avLst/>
            </a:prstGeom>
            <a:noFill/>
            <a:ln w="19050">
              <a:solidFill>
                <a:srgbClr val="800000"/>
              </a:solidFill>
              <a:round/>
              <a:headEnd/>
              <a:tailEnd/>
            </a:ln>
          </p:spPr>
          <p:txBody>
            <a:bodyPr/>
            <a:lstStyle/>
            <a:p>
              <a:endParaRPr lang="en-US"/>
            </a:p>
          </p:txBody>
        </p:sp>
        <p:sp>
          <p:nvSpPr>
            <p:cNvPr id="43030" name="Line 22"/>
            <p:cNvSpPr>
              <a:spLocks noChangeShapeType="1"/>
            </p:cNvSpPr>
            <p:nvPr/>
          </p:nvSpPr>
          <p:spPr bwMode="auto">
            <a:xfrm>
              <a:off x="906" y="1731"/>
              <a:ext cx="2012" cy="0"/>
            </a:xfrm>
            <a:prstGeom prst="line">
              <a:avLst/>
            </a:prstGeom>
            <a:noFill/>
            <a:ln w="19050">
              <a:solidFill>
                <a:srgbClr val="800000"/>
              </a:solidFill>
              <a:round/>
              <a:headEnd/>
              <a:tailEnd/>
            </a:ln>
          </p:spPr>
          <p:txBody>
            <a:bodyPr/>
            <a:lstStyle/>
            <a:p>
              <a:endParaRPr lang="en-US"/>
            </a:p>
          </p:txBody>
        </p:sp>
        <p:sp>
          <p:nvSpPr>
            <p:cNvPr id="43031" name="Line 23"/>
            <p:cNvSpPr>
              <a:spLocks noChangeShapeType="1"/>
            </p:cNvSpPr>
            <p:nvPr/>
          </p:nvSpPr>
          <p:spPr bwMode="auto">
            <a:xfrm flipV="1">
              <a:off x="906" y="1794"/>
              <a:ext cx="0" cy="126"/>
            </a:xfrm>
            <a:prstGeom prst="line">
              <a:avLst/>
            </a:prstGeom>
            <a:noFill/>
            <a:ln w="19050">
              <a:solidFill>
                <a:srgbClr val="800000"/>
              </a:solidFill>
              <a:round/>
              <a:headEnd/>
              <a:tailEnd/>
            </a:ln>
          </p:spPr>
          <p:txBody>
            <a:bodyPr/>
            <a:lstStyle/>
            <a:p>
              <a:endParaRPr lang="en-US"/>
            </a:p>
          </p:txBody>
        </p:sp>
        <p:sp>
          <p:nvSpPr>
            <p:cNvPr id="43032" name="Line 24"/>
            <p:cNvSpPr>
              <a:spLocks noChangeShapeType="1"/>
            </p:cNvSpPr>
            <p:nvPr/>
          </p:nvSpPr>
          <p:spPr bwMode="auto">
            <a:xfrm>
              <a:off x="906" y="1794"/>
              <a:ext cx="3772" cy="0"/>
            </a:xfrm>
            <a:prstGeom prst="line">
              <a:avLst/>
            </a:prstGeom>
            <a:noFill/>
            <a:ln w="19050">
              <a:solidFill>
                <a:srgbClr val="800000"/>
              </a:solidFill>
              <a:round/>
              <a:headEnd/>
              <a:tailEnd/>
            </a:ln>
          </p:spPr>
          <p:txBody>
            <a:bodyPr/>
            <a:lstStyle/>
            <a:p>
              <a:endParaRPr lang="en-US"/>
            </a:p>
          </p:txBody>
        </p:sp>
        <p:sp>
          <p:nvSpPr>
            <p:cNvPr id="43033" name="Line 25"/>
            <p:cNvSpPr>
              <a:spLocks noChangeShapeType="1"/>
            </p:cNvSpPr>
            <p:nvPr/>
          </p:nvSpPr>
          <p:spPr bwMode="auto">
            <a:xfrm>
              <a:off x="4678" y="1794"/>
              <a:ext cx="0" cy="126"/>
            </a:xfrm>
            <a:prstGeom prst="line">
              <a:avLst/>
            </a:prstGeom>
            <a:noFill/>
            <a:ln w="19050">
              <a:solidFill>
                <a:srgbClr val="800000"/>
              </a:solidFill>
              <a:round/>
              <a:headEnd/>
              <a:tailEnd/>
            </a:ln>
          </p:spPr>
          <p:txBody>
            <a:bodyPr/>
            <a:lstStyle/>
            <a:p>
              <a:endParaRPr lang="en-US"/>
            </a:p>
          </p:txBody>
        </p:sp>
        <p:sp>
          <p:nvSpPr>
            <p:cNvPr id="43034" name="Line 26"/>
            <p:cNvSpPr>
              <a:spLocks noChangeShapeType="1"/>
            </p:cNvSpPr>
            <p:nvPr/>
          </p:nvSpPr>
          <p:spPr bwMode="auto">
            <a:xfrm>
              <a:off x="1158" y="2360"/>
              <a:ext cx="0" cy="189"/>
            </a:xfrm>
            <a:prstGeom prst="line">
              <a:avLst/>
            </a:prstGeom>
            <a:noFill/>
            <a:ln w="19050">
              <a:solidFill>
                <a:srgbClr val="800000"/>
              </a:solidFill>
              <a:round/>
              <a:headEnd/>
              <a:tailEnd/>
            </a:ln>
          </p:spPr>
          <p:txBody>
            <a:bodyPr/>
            <a:lstStyle/>
            <a:p>
              <a:endParaRPr lang="en-US"/>
            </a:p>
          </p:txBody>
        </p:sp>
        <p:sp>
          <p:nvSpPr>
            <p:cNvPr id="43035" name="Line 27"/>
            <p:cNvSpPr>
              <a:spLocks noChangeShapeType="1"/>
            </p:cNvSpPr>
            <p:nvPr/>
          </p:nvSpPr>
          <p:spPr bwMode="auto">
            <a:xfrm>
              <a:off x="1158" y="2738"/>
              <a:ext cx="0" cy="251"/>
            </a:xfrm>
            <a:prstGeom prst="line">
              <a:avLst/>
            </a:prstGeom>
            <a:noFill/>
            <a:ln w="19050">
              <a:solidFill>
                <a:srgbClr val="800000"/>
              </a:solidFill>
              <a:round/>
              <a:headEnd/>
              <a:tailEnd/>
            </a:ln>
          </p:spPr>
          <p:txBody>
            <a:bodyPr/>
            <a:lstStyle/>
            <a:p>
              <a:endParaRPr lang="en-US"/>
            </a:p>
          </p:txBody>
        </p:sp>
        <p:sp>
          <p:nvSpPr>
            <p:cNvPr id="43036" name="Line 28"/>
            <p:cNvSpPr>
              <a:spLocks noChangeShapeType="1"/>
            </p:cNvSpPr>
            <p:nvPr/>
          </p:nvSpPr>
          <p:spPr bwMode="auto">
            <a:xfrm>
              <a:off x="2918" y="2360"/>
              <a:ext cx="0" cy="189"/>
            </a:xfrm>
            <a:prstGeom prst="line">
              <a:avLst/>
            </a:prstGeom>
            <a:noFill/>
            <a:ln w="19050">
              <a:solidFill>
                <a:srgbClr val="800000"/>
              </a:solidFill>
              <a:round/>
              <a:headEnd/>
              <a:tailEnd/>
            </a:ln>
          </p:spPr>
          <p:txBody>
            <a:bodyPr/>
            <a:lstStyle/>
            <a:p>
              <a:endParaRPr lang="en-US"/>
            </a:p>
          </p:txBody>
        </p:sp>
        <p:sp>
          <p:nvSpPr>
            <p:cNvPr id="43037" name="Line 29"/>
            <p:cNvSpPr>
              <a:spLocks noChangeShapeType="1"/>
            </p:cNvSpPr>
            <p:nvPr/>
          </p:nvSpPr>
          <p:spPr bwMode="auto">
            <a:xfrm>
              <a:off x="2918" y="2738"/>
              <a:ext cx="0" cy="251"/>
            </a:xfrm>
            <a:prstGeom prst="line">
              <a:avLst/>
            </a:prstGeom>
            <a:noFill/>
            <a:ln w="19050">
              <a:solidFill>
                <a:srgbClr val="800000"/>
              </a:solidFill>
              <a:round/>
              <a:headEnd/>
              <a:tailEnd/>
            </a:ln>
          </p:spPr>
          <p:txBody>
            <a:bodyPr/>
            <a:lstStyle/>
            <a:p>
              <a:endParaRPr lang="en-US"/>
            </a:p>
          </p:txBody>
        </p:sp>
        <p:sp>
          <p:nvSpPr>
            <p:cNvPr id="43038" name="Line 30"/>
            <p:cNvSpPr>
              <a:spLocks noChangeShapeType="1"/>
            </p:cNvSpPr>
            <p:nvPr/>
          </p:nvSpPr>
          <p:spPr bwMode="auto">
            <a:xfrm>
              <a:off x="4678" y="2371"/>
              <a:ext cx="0" cy="189"/>
            </a:xfrm>
            <a:prstGeom prst="line">
              <a:avLst/>
            </a:prstGeom>
            <a:noFill/>
            <a:ln w="19050">
              <a:solidFill>
                <a:srgbClr val="800000"/>
              </a:solidFill>
              <a:round/>
              <a:headEnd/>
              <a:tailEnd/>
            </a:ln>
          </p:spPr>
          <p:txBody>
            <a:bodyPr/>
            <a:lstStyle/>
            <a:p>
              <a:endParaRPr lang="en-US"/>
            </a:p>
          </p:txBody>
        </p:sp>
        <p:sp>
          <p:nvSpPr>
            <p:cNvPr id="43039" name="Line 31"/>
            <p:cNvSpPr>
              <a:spLocks noChangeShapeType="1"/>
            </p:cNvSpPr>
            <p:nvPr/>
          </p:nvSpPr>
          <p:spPr bwMode="auto">
            <a:xfrm>
              <a:off x="4678" y="2744"/>
              <a:ext cx="0" cy="218"/>
            </a:xfrm>
            <a:prstGeom prst="line">
              <a:avLst/>
            </a:prstGeom>
            <a:noFill/>
            <a:ln w="19050">
              <a:solidFill>
                <a:srgbClr val="800000"/>
              </a:solidFill>
              <a:round/>
              <a:headEnd/>
              <a:tailEnd/>
            </a:ln>
          </p:spPr>
          <p:txBody>
            <a:bodyPr/>
            <a:lstStyle/>
            <a:p>
              <a:endParaRPr lang="en-US"/>
            </a:p>
          </p:txBody>
        </p:sp>
        <p:sp>
          <p:nvSpPr>
            <p:cNvPr id="43040" name="Text Box 32"/>
            <p:cNvSpPr txBox="1">
              <a:spLocks noChangeArrowheads="1"/>
            </p:cNvSpPr>
            <p:nvPr/>
          </p:nvSpPr>
          <p:spPr bwMode="auto">
            <a:xfrm>
              <a:off x="567" y="928"/>
              <a:ext cx="1194" cy="680"/>
            </a:xfrm>
            <a:prstGeom prst="rect">
              <a:avLst/>
            </a:prstGeom>
            <a:solidFill>
              <a:srgbClr val="C0C0C0">
                <a:alpha val="30196"/>
              </a:srgbClr>
            </a:solidFill>
            <a:ln w="19050">
              <a:solidFill>
                <a:srgbClr val="800000"/>
              </a:solidFill>
              <a:miter lim="800000"/>
              <a:headEnd/>
              <a:tailEnd/>
            </a:ln>
          </p:spPr>
          <p:txBody>
            <a:bodyPr/>
            <a:lstStyle/>
            <a:p>
              <a:pPr algn="ctr" eaLnBrk="1" hangingPunct="1"/>
              <a:r>
                <a:rPr lang="de-DE" sz="900" b="1">
                  <a:solidFill>
                    <a:srgbClr val="000000"/>
                  </a:solidFill>
                  <a:latin typeface="Arial" pitchFamily="34" charset="0"/>
                </a:rPr>
                <a:t>Verwaltung</a:t>
              </a:r>
              <a:r>
                <a:rPr lang="de-DE" sz="900">
                  <a:solidFill>
                    <a:srgbClr val="000000"/>
                  </a:solidFill>
                  <a:latin typeface="Arial" pitchFamily="34" charset="0"/>
                </a:rPr>
                <a:t> </a:t>
              </a:r>
            </a:p>
            <a:p>
              <a:pPr algn="ctr" eaLnBrk="1" hangingPunct="1"/>
              <a:r>
                <a:rPr lang="de-DE" sz="900" b="1">
                  <a:solidFill>
                    <a:srgbClr val="000000"/>
                  </a:solidFill>
                  <a:latin typeface="Arial" pitchFamily="34" charset="0"/>
                </a:rPr>
                <a:t>Klinikum/Fakultät</a:t>
              </a:r>
            </a:p>
            <a:p>
              <a:pPr algn="ctr" eaLnBrk="1" hangingPunct="1"/>
              <a:endParaRPr lang="de-DE" sz="900">
                <a:solidFill>
                  <a:srgbClr val="000000"/>
                </a:solidFill>
                <a:latin typeface="Arial" pitchFamily="34" charset="0"/>
              </a:endParaRPr>
            </a:p>
            <a:p>
              <a:pPr marL="179388" lvl="1" eaLnBrk="1" hangingPunct="1">
                <a:buClr>
                  <a:srgbClr val="000000"/>
                </a:buClr>
                <a:buFont typeface="MetaNormal-Roman" pitchFamily="34" charset="0"/>
                <a:buNone/>
              </a:pPr>
              <a:r>
                <a:rPr lang="de-DE" sz="900">
                  <a:solidFill>
                    <a:srgbClr val="000000"/>
                  </a:solidFill>
                  <a:latin typeface="Arial" pitchFamily="34" charset="0"/>
                </a:rPr>
                <a:t>Mitarbeiter Schwerpunkt F+L</a:t>
              </a:r>
            </a:p>
            <a:p>
              <a:pPr marL="179388" lvl="1" eaLnBrk="1" hangingPunct="1">
                <a:buClr>
                  <a:srgbClr val="000000"/>
                </a:buClr>
                <a:buFont typeface="MetaNormal-Roman" pitchFamily="34" charset="0"/>
                <a:buNone/>
              </a:pPr>
              <a:r>
                <a:rPr lang="de-DE" sz="900">
                  <a:solidFill>
                    <a:srgbClr val="000000"/>
                  </a:solidFill>
                  <a:latin typeface="Arial" pitchFamily="34" charset="0"/>
                </a:rPr>
                <a:t>Stabsstelle für Presse- und Öffentlichkeitsarbeit</a:t>
              </a:r>
              <a:endParaRPr lang="de-DE" sz="900">
                <a:latin typeface="Arial" pitchFamily="34" charset="0"/>
              </a:endParaRPr>
            </a:p>
          </p:txBody>
        </p:sp>
      </p:grpSp>
      <p:sp>
        <p:nvSpPr>
          <p:cNvPr id="587809" name="Rectangle 33"/>
          <p:cNvSpPr>
            <a:spLocks noGrp="1" noChangeArrowheads="1"/>
          </p:cNvSpPr>
          <p:nvPr>
            <p:ph type="title"/>
          </p:nvPr>
        </p:nvSpPr>
        <p:spPr>
          <a:xfrm>
            <a:off x="669925" y="500063"/>
            <a:ext cx="8229600" cy="706437"/>
          </a:xfrm>
        </p:spPr>
        <p:txBody>
          <a:bodyPr/>
          <a:lstStyle/>
          <a:p>
            <a:pPr eaLnBrk="1" hangingPunct="1">
              <a:defRPr/>
            </a:pPr>
            <a:r>
              <a:rPr lang="de-DE" sz="2000" b="1" smtClean="0">
                <a:latin typeface="MetaBold-Roman" charset="0"/>
                <a:cs typeface="+mj-cs"/>
              </a:rPr>
              <a:t>Organisation chart of the Medical Faculty Heidelberg</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6" name="Rectangle 2"/>
          <p:cNvSpPr>
            <a:spLocks noGrp="1" noChangeArrowheads="1"/>
          </p:cNvSpPr>
          <p:nvPr>
            <p:ph type="title"/>
          </p:nvPr>
        </p:nvSpPr>
        <p:spPr>
          <a:xfrm>
            <a:off x="669925" y="663575"/>
            <a:ext cx="8229600" cy="625475"/>
          </a:xfrm>
        </p:spPr>
        <p:txBody>
          <a:bodyPr/>
          <a:lstStyle/>
          <a:p>
            <a:pPr eaLnBrk="1" hangingPunct="1">
              <a:defRPr/>
            </a:pPr>
            <a:r>
              <a:rPr lang="de-DE" sz="3200" smtClean="0">
                <a:latin typeface="MetaBold-Roman" charset="0"/>
                <a:cs typeface="+mj-cs"/>
              </a:rPr>
              <a:t>State subsidy vs. third party funds </a:t>
            </a:r>
          </a:p>
        </p:txBody>
      </p:sp>
      <p:pic>
        <p:nvPicPr>
          <p:cNvPr id="44034" name="Picture 4" descr="Bild3_Zuschuss vs"/>
          <p:cNvPicPr>
            <a:picLocks noChangeAspect="1" noChangeArrowheads="1"/>
          </p:cNvPicPr>
          <p:nvPr/>
        </p:nvPicPr>
        <p:blipFill>
          <a:blip r:embed="rId2"/>
          <a:srcRect/>
          <a:stretch>
            <a:fillRect/>
          </a:stretch>
        </p:blipFill>
        <p:spPr bwMode="auto">
          <a:xfrm>
            <a:off x="1408113" y="1446213"/>
            <a:ext cx="6945312" cy="48942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6" name="Rectangle 4"/>
          <p:cNvSpPr>
            <a:spLocks noGrp="1" noChangeArrowheads="1"/>
          </p:cNvSpPr>
          <p:nvPr>
            <p:ph type="title"/>
          </p:nvPr>
        </p:nvSpPr>
        <p:spPr>
          <a:xfrm>
            <a:off x="669925" y="595313"/>
            <a:ext cx="8229600" cy="727075"/>
          </a:xfrm>
        </p:spPr>
        <p:txBody>
          <a:bodyPr/>
          <a:lstStyle/>
          <a:p>
            <a:pPr eaLnBrk="1" hangingPunct="1">
              <a:defRPr/>
            </a:pPr>
            <a:r>
              <a:rPr lang="de-DE" sz="3200" smtClean="0">
                <a:latin typeface="MetaBold-Roman" charset="0"/>
                <a:cs typeface="+mj-cs"/>
              </a:rPr>
              <a:t>Publications </a:t>
            </a:r>
          </a:p>
        </p:txBody>
      </p:sp>
      <p:pic>
        <p:nvPicPr>
          <p:cNvPr id="45058" name="Picture 6" descr="Bild2_Publikationsleistung"/>
          <p:cNvPicPr>
            <a:picLocks noChangeAspect="1" noChangeArrowheads="1"/>
          </p:cNvPicPr>
          <p:nvPr/>
        </p:nvPicPr>
        <p:blipFill>
          <a:blip r:embed="rId2"/>
          <a:srcRect/>
          <a:stretch>
            <a:fillRect/>
          </a:stretch>
        </p:blipFill>
        <p:spPr bwMode="auto">
          <a:xfrm>
            <a:off x="1271588" y="1609725"/>
            <a:ext cx="6856412" cy="4395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730" name="Rectangle 2"/>
          <p:cNvSpPr>
            <a:spLocks noGrp="1" noChangeArrowheads="1"/>
          </p:cNvSpPr>
          <p:nvPr>
            <p:ph type="title"/>
          </p:nvPr>
        </p:nvSpPr>
        <p:spPr>
          <a:xfrm>
            <a:off x="401638" y="604838"/>
            <a:ext cx="8480425" cy="866775"/>
          </a:xfrm>
        </p:spPr>
        <p:txBody>
          <a:bodyPr/>
          <a:lstStyle/>
          <a:p>
            <a:pPr eaLnBrk="1" hangingPunct="1">
              <a:defRPr/>
            </a:pPr>
            <a:r>
              <a:rPr lang="de-DE" sz="2800" smtClean="0">
                <a:latin typeface="MetaBold-Roman" charset="0"/>
                <a:cs typeface="+mj-cs"/>
              </a:rPr>
              <a:t>Source of third party funds</a:t>
            </a:r>
          </a:p>
        </p:txBody>
      </p:sp>
      <p:sp>
        <p:nvSpPr>
          <p:cNvPr id="585732" name="Text Box 4"/>
          <p:cNvSpPr txBox="1">
            <a:spLocks noChangeArrowheads="1"/>
          </p:cNvSpPr>
          <p:nvPr/>
        </p:nvSpPr>
        <p:spPr bwMode="auto">
          <a:xfrm>
            <a:off x="4075113" y="5978525"/>
            <a:ext cx="4803775" cy="274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r"/>
            <a:r>
              <a:rPr lang="de-DE" sz="1200">
                <a:solidFill>
                  <a:srgbClr val="990000"/>
                </a:solidFill>
                <a:latin typeface="MetaBold-Roman" pitchFamily="34" charset="0"/>
              </a:rPr>
              <a:t>Drittmittelaufschlüsselung gemäß LOM-Kriterien; Daten für 2009</a:t>
            </a:r>
          </a:p>
        </p:txBody>
      </p:sp>
      <p:pic>
        <p:nvPicPr>
          <p:cNvPr id="46083" name="Picture 5" descr="Bild1_Drittmittel Herkunft"/>
          <p:cNvPicPr>
            <a:picLocks noChangeAspect="1" noChangeArrowheads="1"/>
          </p:cNvPicPr>
          <p:nvPr/>
        </p:nvPicPr>
        <p:blipFill>
          <a:blip r:embed="rId2"/>
          <a:srcRect/>
          <a:stretch>
            <a:fillRect/>
          </a:stretch>
        </p:blipFill>
        <p:spPr bwMode="auto">
          <a:xfrm>
            <a:off x="403225" y="1562100"/>
            <a:ext cx="8507413" cy="432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4" name="Rectangle 4"/>
          <p:cNvSpPr>
            <a:spLocks noGrp="1" noChangeArrowheads="1"/>
          </p:cNvSpPr>
          <p:nvPr>
            <p:ph type="title"/>
          </p:nvPr>
        </p:nvSpPr>
        <p:spPr>
          <a:xfrm>
            <a:off x="669925" y="595313"/>
            <a:ext cx="8229600" cy="841375"/>
          </a:xfrm>
        </p:spPr>
        <p:txBody>
          <a:bodyPr/>
          <a:lstStyle/>
          <a:p>
            <a:pPr eaLnBrk="1" hangingPunct="1">
              <a:defRPr/>
            </a:pPr>
            <a:r>
              <a:rPr lang="de-DE" sz="3200" smtClean="0">
                <a:latin typeface="MetaBold-Roman" charset="0"/>
                <a:cs typeface="+mj-cs"/>
              </a:rPr>
              <a:t>Benchmark Medical faculties BW: Heidelberg</a:t>
            </a:r>
          </a:p>
        </p:txBody>
      </p:sp>
      <p:sp>
        <p:nvSpPr>
          <p:cNvPr id="604166" name="Text Box 6"/>
          <p:cNvSpPr txBox="1">
            <a:spLocks noChangeArrowheads="1"/>
          </p:cNvSpPr>
          <p:nvPr/>
        </p:nvSpPr>
        <p:spPr bwMode="auto">
          <a:xfrm>
            <a:off x="5792788" y="6407150"/>
            <a:ext cx="3057525" cy="274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de-DE" sz="1200" b="1">
                <a:solidFill>
                  <a:srgbClr val="990000"/>
                </a:solidFill>
                <a:latin typeface="MetaNormal-Roman" charset="0"/>
                <a:ea typeface="ＭＳ Ｐゴシック" charset="0"/>
              </a:rPr>
              <a:t>Ergebnis 2008/2009, Glaschik &amp; Heller 2011</a:t>
            </a:r>
          </a:p>
        </p:txBody>
      </p:sp>
      <p:pic>
        <p:nvPicPr>
          <p:cNvPr id="47107" name="Picture 7" descr="Bild4_Regressionsgerade Benchmark HD"/>
          <p:cNvPicPr>
            <a:picLocks noChangeAspect="1" noChangeArrowheads="1"/>
          </p:cNvPicPr>
          <p:nvPr/>
        </p:nvPicPr>
        <p:blipFill>
          <a:blip r:embed="rId2"/>
          <a:srcRect/>
          <a:stretch>
            <a:fillRect/>
          </a:stretch>
        </p:blipFill>
        <p:spPr bwMode="auto">
          <a:xfrm>
            <a:off x="1209675" y="1439863"/>
            <a:ext cx="7119938" cy="4997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edFak-P-weiss-deutsch">
  <a:themeElements>
    <a:clrScheme name="MedFak-P-weiss-deutsc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edFak-P-weiss-deutsch">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rgbClr val="000000"/>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rgbClr val="000000"/>
            </a:solidFill>
            <a:effectLst/>
            <a:latin typeface="Times" charset="0"/>
            <a:ea typeface="ＭＳ Ｐゴシック" charset="0"/>
          </a:defRPr>
        </a:defPPr>
      </a:lstStyle>
    </a:lnDef>
  </a:objectDefaults>
  <a:extraClrSchemeLst>
    <a:extraClrScheme>
      <a:clrScheme name="MedFak-P-weiss-deutsc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dFak-P-weiss-deutsc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dFak-P-weiss-deutsc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dFak-P-weiss-deutsc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dFak-P-weiss-deutsc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dFak-P-weiss-deutsc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dFak-P-weiss-deutsc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dFak-P-weiss-deutsc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dFak-P-weiss-deutsc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dFak-P-weiss-deutsc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dFak-P-weiss-deutsc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dFak-P-weiss-deutsc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aster_Logo">
  <a:themeElements>
    <a:clrScheme name="Master_Log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aster_Logo">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rgbClr val="000000"/>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rgbClr val="000000"/>
            </a:solidFill>
            <a:effectLst/>
            <a:latin typeface="Times" charset="0"/>
            <a:ea typeface="ＭＳ Ｐゴシック" charset="0"/>
          </a:defRPr>
        </a:defPPr>
      </a:lstStyle>
    </a:lnDef>
  </a:objectDefaults>
  <a:extraClrSchemeLst>
    <a:extraClrScheme>
      <a:clrScheme name="Master_Log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_Log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_Log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_Log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_Log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_Log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_Log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_Log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_Log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_Log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_Log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_Log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aster_Schriftzug">
  <a:themeElements>
    <a:clrScheme name="Master_Schriftzu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aster_Schriftzug">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rgbClr val="000000"/>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rgbClr val="000000"/>
            </a:solidFill>
            <a:effectLst/>
            <a:latin typeface="Times" charset="0"/>
            <a:ea typeface="ＭＳ Ｐゴシック" charset="0"/>
          </a:defRPr>
        </a:defPPr>
      </a:lstStyle>
    </a:lnDef>
  </a:objectDefaults>
  <a:extraClrSchemeLst>
    <a:extraClrScheme>
      <a:clrScheme name="Master_Schriftzu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_Schriftzug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_Schriftzug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_Schriftzug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_Schriftzug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_Schriftzug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_Schriftzug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_Schriftzug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_Schriftzug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_Schriftzug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_Schriftzug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_Schriftzug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MedFak-P-weiss-deutsch</Template>
  <TotalTime>1</TotalTime>
  <Words>1032</Words>
  <Application>Microsoft Macintosh PowerPoint</Application>
  <PresentationFormat>On-screen Show (4:3)</PresentationFormat>
  <Paragraphs>252</Paragraphs>
  <Slides>26</Slides>
  <Notes>0</Notes>
  <HiddenSlides>0</HiddenSlides>
  <MMClips>0</MMClips>
  <ScaleCrop>false</ScaleCrop>
  <HeadingPairs>
    <vt:vector size="8" baseType="variant">
      <vt:variant>
        <vt:lpstr>Fonts Used</vt:lpstr>
      </vt:variant>
      <vt:variant>
        <vt:i4>6</vt:i4>
      </vt:variant>
      <vt:variant>
        <vt:lpstr>Theme</vt:lpstr>
      </vt:variant>
      <vt:variant>
        <vt:i4>3</vt:i4>
      </vt:variant>
      <vt:variant>
        <vt:lpstr>Embedded OLE Servers</vt:lpstr>
      </vt:variant>
      <vt:variant>
        <vt:i4>1</vt:i4>
      </vt:variant>
      <vt:variant>
        <vt:lpstr>Slide Titles</vt:lpstr>
      </vt:variant>
      <vt:variant>
        <vt:i4>26</vt:i4>
      </vt:variant>
    </vt:vector>
  </HeadingPairs>
  <TitlesOfParts>
    <vt:vector size="36" baseType="lpstr">
      <vt:lpstr>Times</vt:lpstr>
      <vt:lpstr>ＭＳ Ｐゴシック</vt:lpstr>
      <vt:lpstr>Arial</vt:lpstr>
      <vt:lpstr>MetaBold-Roman</vt:lpstr>
      <vt:lpstr>MetaNormal-Roman</vt:lpstr>
      <vt:lpstr>MetaBoldLF-Roman</vt:lpstr>
      <vt:lpstr>MedFak-P-weiss-deutsch</vt:lpstr>
      <vt:lpstr>Master_Logo</vt:lpstr>
      <vt:lpstr>Master_Schriftzug</vt:lpstr>
      <vt:lpstr>Microsoft PowerPoint-Folie</vt:lpstr>
      <vt:lpstr>Research and Education at the Medical Faculty Heidelberg </vt:lpstr>
      <vt:lpstr>Facts and figures</vt:lpstr>
      <vt:lpstr>Slide 3</vt:lpstr>
      <vt:lpstr>Slide 4</vt:lpstr>
      <vt:lpstr>Organisation chart of the Medical Faculty Heidelberg</vt:lpstr>
      <vt:lpstr>State subsidy vs. third party funds </vt:lpstr>
      <vt:lpstr>Publications </vt:lpstr>
      <vt:lpstr>Source of third party funds</vt:lpstr>
      <vt:lpstr>Benchmark Medical faculties BW: Heidelberg</vt:lpstr>
      <vt:lpstr>Promotion of Research: 5 models</vt:lpstr>
      <vt:lpstr>Focus of Research</vt:lpstr>
      <vt:lpstr>Infectious diseases</vt:lpstr>
      <vt:lpstr>Cardio-Vascular Diseases</vt:lpstr>
      <vt:lpstr>Neuroscienes</vt:lpstr>
      <vt:lpstr>Translational and individualised Oncology </vt:lpstr>
      <vt:lpstr>Transplantation and individualised Immunotherapy </vt:lpstr>
      <vt:lpstr>Collaborative Research Centres  funded by the German Research Foundation</vt:lpstr>
      <vt:lpstr>Collaborative Research Centres  funded by the German Research Foundation</vt:lpstr>
      <vt:lpstr>DFG-funded Research Groups</vt:lpstr>
      <vt:lpstr>DFG-funded Clinical Research Groups</vt:lpstr>
      <vt:lpstr>Excellence Initiative </vt:lpstr>
      <vt:lpstr>Funding by Federal Ministry</vt:lpstr>
      <vt:lpstr>Gender Equality Measures by the Medical School</vt:lpstr>
      <vt:lpstr>Support for Young Scientists</vt:lpstr>
      <vt:lpstr>Internal Support for Research</vt:lpstr>
      <vt:lpstr>Surroundings</vt:lpstr>
    </vt:vector>
  </TitlesOfParts>
  <Company>Universitätsklinikum Heidelberg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denkclaudia</dc:creator>
  <cp:lastModifiedBy>User</cp:lastModifiedBy>
  <cp:revision>39</cp:revision>
  <cp:lastPrinted>2004-12-09T09:00:31Z</cp:lastPrinted>
  <dcterms:created xsi:type="dcterms:W3CDTF">2010-09-28T10:07:34Z</dcterms:created>
  <dcterms:modified xsi:type="dcterms:W3CDTF">2012-10-04T11:01:47Z</dcterms:modified>
</cp:coreProperties>
</file>