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0"/>
  </p:notesMasterIdLst>
  <p:sldIdLst>
    <p:sldId id="256" r:id="rId2"/>
    <p:sldId id="355" r:id="rId3"/>
    <p:sldId id="358" r:id="rId4"/>
    <p:sldId id="360" r:id="rId5"/>
    <p:sldId id="359" r:id="rId6"/>
    <p:sldId id="346" r:id="rId7"/>
    <p:sldId id="354" r:id="rId8"/>
    <p:sldId id="293" r:id="rId9"/>
  </p:sldIdLst>
  <p:sldSz cx="9144000" cy="6858000" type="screen4x3"/>
  <p:notesSz cx="6858000" cy="9144000"/>
  <p:defaultTextStyle>
    <a:defPPr>
      <a:defRPr lang="sr-Latn-C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3966" autoAdjust="0"/>
    <p:restoredTop sz="95833" autoAdjust="0"/>
  </p:normalViewPr>
  <p:slideViewPr>
    <p:cSldViewPr>
      <p:cViewPr>
        <p:scale>
          <a:sx n="66" d="100"/>
          <a:sy n="66" d="100"/>
        </p:scale>
        <p:origin x="-1266" y="-1632"/>
      </p:cViewPr>
      <p:guideLst>
        <p:guide orient="horz" pos="2160"/>
        <p:guide pos="2880"/>
      </p:guideLst>
    </p:cSldViewPr>
  </p:slideViewPr>
  <p:outlineViewPr>
    <p:cViewPr>
      <p:scale>
        <a:sx n="33" d="100"/>
        <a:sy n="33" d="100"/>
      </p:scale>
      <p:origin x="54" y="31068"/>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bs-Latn-B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55F5333B-EDD8-4639-B3FE-08BD4AFCB932}" type="datetimeFigureOut">
              <a:rPr lang="sr-Latn-CS"/>
              <a:pPr>
                <a:defRPr/>
              </a:pPr>
              <a:t>23.11.2011</a:t>
            </a:fld>
            <a:endParaRPr lang="bs-Latn-B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bs-Latn-BA"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bs-Latn-BA"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bs-Latn-B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283729A-3BFF-45F3-AD5A-59428E636AC7}" type="slidenum">
              <a:rPr lang="bs-Latn-BA"/>
              <a:pPr>
                <a:defRPr/>
              </a:pPr>
              <a:t>‹#›</a:t>
            </a:fld>
            <a:endParaRPr lang="bs-Latn-B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pPr>
                <a:defRPr/>
              </a:pPr>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r>
              <a:rPr lang="sr-Latn-CS"/>
              <a:t>16.3.2008</a:t>
            </a:r>
            <a:endParaRPr lang="bs-Cyrl-BA"/>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bs-Cyrl-BA"/>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0DA592C5-3422-449A-94F6-80DCBA4B0540}" type="slidenum">
              <a:rPr lang="bs-Cyrl-BA"/>
              <a:pPr>
                <a:defRPr/>
              </a:pPr>
              <a:t>‹#›</a:t>
            </a:fld>
            <a:endParaRPr lang="bs-Cyrl-B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r>
              <a:rPr lang="sr-Latn-CS"/>
              <a:t>16.3.2008</a:t>
            </a:r>
            <a:endParaRPr lang="bs-Cyrl-BA"/>
          </a:p>
        </p:txBody>
      </p:sp>
      <p:sp>
        <p:nvSpPr>
          <p:cNvPr id="5" name="Footer Placeholder 21"/>
          <p:cNvSpPr>
            <a:spLocks noGrp="1"/>
          </p:cNvSpPr>
          <p:nvPr>
            <p:ph type="ftr" sz="quarter" idx="11"/>
          </p:nvPr>
        </p:nvSpPr>
        <p:spPr/>
        <p:txBody>
          <a:bodyPr/>
          <a:lstStyle>
            <a:lvl1pPr>
              <a:defRPr/>
            </a:lvl1pPr>
          </a:lstStyle>
          <a:p>
            <a:pPr>
              <a:defRPr/>
            </a:pPr>
            <a:endParaRPr lang="bs-Cyrl-BA"/>
          </a:p>
        </p:txBody>
      </p:sp>
      <p:sp>
        <p:nvSpPr>
          <p:cNvPr id="6" name="Slide Number Placeholder 17"/>
          <p:cNvSpPr>
            <a:spLocks noGrp="1"/>
          </p:cNvSpPr>
          <p:nvPr>
            <p:ph type="sldNum" sz="quarter" idx="12"/>
          </p:nvPr>
        </p:nvSpPr>
        <p:spPr/>
        <p:txBody>
          <a:bodyPr/>
          <a:lstStyle>
            <a:lvl1pPr>
              <a:defRPr/>
            </a:lvl1pPr>
          </a:lstStyle>
          <a:p>
            <a:pPr>
              <a:defRPr/>
            </a:pPr>
            <a:fld id="{98833400-A51B-4D4A-841D-80796BF3FA6F}" type="slidenum">
              <a:rPr lang="bs-Cyrl-BA"/>
              <a:pPr>
                <a:defRPr/>
              </a:pPr>
              <a:t>‹#›</a:t>
            </a:fld>
            <a:endParaRPr lang="bs-Cyrl-B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r>
              <a:rPr lang="sr-Latn-CS"/>
              <a:t>16.3.2008</a:t>
            </a:r>
            <a:endParaRPr lang="bs-Cyrl-BA"/>
          </a:p>
        </p:txBody>
      </p:sp>
      <p:sp>
        <p:nvSpPr>
          <p:cNvPr id="5" name="Footer Placeholder 21"/>
          <p:cNvSpPr>
            <a:spLocks noGrp="1"/>
          </p:cNvSpPr>
          <p:nvPr>
            <p:ph type="ftr" sz="quarter" idx="11"/>
          </p:nvPr>
        </p:nvSpPr>
        <p:spPr/>
        <p:txBody>
          <a:bodyPr/>
          <a:lstStyle>
            <a:lvl1pPr>
              <a:defRPr/>
            </a:lvl1pPr>
          </a:lstStyle>
          <a:p>
            <a:pPr>
              <a:defRPr/>
            </a:pPr>
            <a:endParaRPr lang="bs-Cyrl-BA"/>
          </a:p>
        </p:txBody>
      </p:sp>
      <p:sp>
        <p:nvSpPr>
          <p:cNvPr id="6" name="Slide Number Placeholder 17"/>
          <p:cNvSpPr>
            <a:spLocks noGrp="1"/>
          </p:cNvSpPr>
          <p:nvPr>
            <p:ph type="sldNum" sz="quarter" idx="12"/>
          </p:nvPr>
        </p:nvSpPr>
        <p:spPr/>
        <p:txBody>
          <a:bodyPr/>
          <a:lstStyle>
            <a:lvl1pPr>
              <a:defRPr/>
            </a:lvl1pPr>
          </a:lstStyle>
          <a:p>
            <a:pPr>
              <a:defRPr/>
            </a:pPr>
            <a:fld id="{BB57399C-6F8F-432C-9399-2E4E5C40692A}" type="slidenum">
              <a:rPr lang="bs-Cyrl-BA"/>
              <a:pPr>
                <a:defRPr/>
              </a:pPr>
              <a:t>‹#›</a:t>
            </a:fld>
            <a:endParaRPr lang="bs-Cyrl-B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r>
              <a:rPr lang="sr-Latn-CS"/>
              <a:t>16.3.2008</a:t>
            </a:r>
            <a:endParaRPr lang="bs-Cyrl-BA"/>
          </a:p>
        </p:txBody>
      </p:sp>
      <p:sp>
        <p:nvSpPr>
          <p:cNvPr id="5" name="Footer Placeholder 21"/>
          <p:cNvSpPr>
            <a:spLocks noGrp="1"/>
          </p:cNvSpPr>
          <p:nvPr>
            <p:ph type="ftr" sz="quarter" idx="11"/>
          </p:nvPr>
        </p:nvSpPr>
        <p:spPr/>
        <p:txBody>
          <a:bodyPr/>
          <a:lstStyle>
            <a:lvl1pPr>
              <a:defRPr/>
            </a:lvl1pPr>
          </a:lstStyle>
          <a:p>
            <a:pPr>
              <a:defRPr/>
            </a:pPr>
            <a:endParaRPr lang="bs-Cyrl-BA"/>
          </a:p>
        </p:txBody>
      </p:sp>
      <p:sp>
        <p:nvSpPr>
          <p:cNvPr id="6" name="Slide Number Placeholder 17"/>
          <p:cNvSpPr>
            <a:spLocks noGrp="1"/>
          </p:cNvSpPr>
          <p:nvPr>
            <p:ph type="sldNum" sz="quarter" idx="12"/>
          </p:nvPr>
        </p:nvSpPr>
        <p:spPr/>
        <p:txBody>
          <a:bodyPr/>
          <a:lstStyle>
            <a:lvl1pPr>
              <a:defRPr/>
            </a:lvl1pPr>
          </a:lstStyle>
          <a:p>
            <a:pPr>
              <a:defRPr/>
            </a:pPr>
            <a:fld id="{12EFEA84-AD13-40F4-9899-A8DE9DCB20C9}" type="slidenum">
              <a:rPr lang="bs-Cyrl-BA"/>
              <a:pPr>
                <a:defRPr/>
              </a:pPr>
              <a:t>‹#›</a:t>
            </a:fld>
            <a:endParaRPr lang="bs-Cyrl-B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r>
              <a:rPr lang="sr-Latn-CS"/>
              <a:t>16.3.2008</a:t>
            </a:r>
            <a:endParaRPr lang="bs-Cyrl-BA"/>
          </a:p>
        </p:txBody>
      </p:sp>
      <p:sp>
        <p:nvSpPr>
          <p:cNvPr id="7" name="Footer Placeholder 4"/>
          <p:cNvSpPr>
            <a:spLocks noGrp="1"/>
          </p:cNvSpPr>
          <p:nvPr>
            <p:ph type="ftr" sz="quarter" idx="11"/>
          </p:nvPr>
        </p:nvSpPr>
        <p:spPr/>
        <p:txBody>
          <a:bodyPr/>
          <a:lstStyle>
            <a:lvl1pPr>
              <a:defRPr/>
            </a:lvl1pPr>
            <a:extLst/>
          </a:lstStyle>
          <a:p>
            <a:pPr>
              <a:defRPr/>
            </a:pPr>
            <a:endParaRPr lang="bs-Cyrl-BA"/>
          </a:p>
        </p:txBody>
      </p:sp>
      <p:sp>
        <p:nvSpPr>
          <p:cNvPr id="8" name="Slide Number Placeholder 5"/>
          <p:cNvSpPr>
            <a:spLocks noGrp="1"/>
          </p:cNvSpPr>
          <p:nvPr>
            <p:ph type="sldNum" sz="quarter" idx="12"/>
          </p:nvPr>
        </p:nvSpPr>
        <p:spPr/>
        <p:txBody>
          <a:bodyPr/>
          <a:lstStyle>
            <a:lvl1pPr>
              <a:defRPr/>
            </a:lvl1pPr>
            <a:extLst/>
          </a:lstStyle>
          <a:p>
            <a:pPr>
              <a:defRPr/>
            </a:pPr>
            <a:fld id="{EE7436EF-329B-4784-A94B-1670DDD8C5AF}" type="slidenum">
              <a:rPr lang="bs-Cyrl-BA"/>
              <a:pPr>
                <a:defRPr/>
              </a:pPr>
              <a:t>‹#›</a:t>
            </a:fld>
            <a:endParaRPr lang="bs-Cyrl-B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r>
              <a:rPr lang="sr-Latn-CS"/>
              <a:t>16.3.2008</a:t>
            </a:r>
            <a:endParaRPr lang="bs-Cyrl-BA"/>
          </a:p>
        </p:txBody>
      </p:sp>
      <p:sp>
        <p:nvSpPr>
          <p:cNvPr id="6" name="Footer Placeholder 5"/>
          <p:cNvSpPr>
            <a:spLocks noGrp="1"/>
          </p:cNvSpPr>
          <p:nvPr>
            <p:ph type="ftr" sz="quarter" idx="11"/>
          </p:nvPr>
        </p:nvSpPr>
        <p:spPr/>
        <p:txBody>
          <a:bodyPr/>
          <a:lstStyle>
            <a:lvl1pPr>
              <a:defRPr/>
            </a:lvl1pPr>
            <a:extLst/>
          </a:lstStyle>
          <a:p>
            <a:pPr>
              <a:defRPr/>
            </a:pPr>
            <a:endParaRPr lang="bs-Cyrl-BA"/>
          </a:p>
        </p:txBody>
      </p:sp>
      <p:sp>
        <p:nvSpPr>
          <p:cNvPr id="7" name="Slide Number Placeholder 6"/>
          <p:cNvSpPr>
            <a:spLocks noGrp="1"/>
          </p:cNvSpPr>
          <p:nvPr>
            <p:ph type="sldNum" sz="quarter" idx="12"/>
          </p:nvPr>
        </p:nvSpPr>
        <p:spPr/>
        <p:txBody>
          <a:bodyPr/>
          <a:lstStyle>
            <a:lvl1pPr>
              <a:defRPr/>
            </a:lvl1pPr>
            <a:extLst/>
          </a:lstStyle>
          <a:p>
            <a:pPr>
              <a:defRPr/>
            </a:pPr>
            <a:fld id="{C10C08FE-70DF-4B14-ABC5-9D153F561936}" type="slidenum">
              <a:rPr lang="bs-Cyrl-BA"/>
              <a:pPr>
                <a:defRPr/>
              </a:pPr>
              <a:t>‹#›</a:t>
            </a:fld>
            <a:endParaRPr lang="bs-Cyrl-BA"/>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r>
              <a:rPr lang="sr-Latn-CS"/>
              <a:t>16.3.2008</a:t>
            </a:r>
            <a:endParaRPr lang="bs-Cyrl-BA"/>
          </a:p>
        </p:txBody>
      </p:sp>
      <p:sp>
        <p:nvSpPr>
          <p:cNvPr id="8" name="Footer Placeholder 7"/>
          <p:cNvSpPr>
            <a:spLocks noGrp="1"/>
          </p:cNvSpPr>
          <p:nvPr>
            <p:ph type="ftr" sz="quarter" idx="11"/>
          </p:nvPr>
        </p:nvSpPr>
        <p:spPr/>
        <p:txBody>
          <a:bodyPr/>
          <a:lstStyle>
            <a:lvl1pPr>
              <a:defRPr/>
            </a:lvl1pPr>
            <a:extLst/>
          </a:lstStyle>
          <a:p>
            <a:pPr>
              <a:defRPr/>
            </a:pPr>
            <a:endParaRPr lang="bs-Cyrl-BA"/>
          </a:p>
        </p:txBody>
      </p:sp>
      <p:sp>
        <p:nvSpPr>
          <p:cNvPr id="9" name="Slide Number Placeholder 8"/>
          <p:cNvSpPr>
            <a:spLocks noGrp="1"/>
          </p:cNvSpPr>
          <p:nvPr>
            <p:ph type="sldNum" sz="quarter" idx="12"/>
          </p:nvPr>
        </p:nvSpPr>
        <p:spPr/>
        <p:txBody>
          <a:bodyPr/>
          <a:lstStyle>
            <a:lvl1pPr>
              <a:defRPr/>
            </a:lvl1pPr>
            <a:extLst/>
          </a:lstStyle>
          <a:p>
            <a:pPr>
              <a:defRPr/>
            </a:pPr>
            <a:fld id="{757015F4-0F8B-454A-91A2-1849A81625E0}" type="slidenum">
              <a:rPr lang="bs-Cyrl-BA"/>
              <a:pPr>
                <a:defRPr/>
              </a:pPr>
              <a:t>‹#›</a:t>
            </a:fld>
            <a:endParaRPr lang="bs-Cyrl-B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r>
              <a:rPr lang="sr-Latn-CS"/>
              <a:t>16.3.2008</a:t>
            </a:r>
            <a:endParaRPr lang="bs-Cyrl-BA"/>
          </a:p>
        </p:txBody>
      </p:sp>
      <p:sp>
        <p:nvSpPr>
          <p:cNvPr id="4" name="Footer Placeholder 3"/>
          <p:cNvSpPr>
            <a:spLocks noGrp="1"/>
          </p:cNvSpPr>
          <p:nvPr>
            <p:ph type="ftr" sz="quarter" idx="11"/>
          </p:nvPr>
        </p:nvSpPr>
        <p:spPr/>
        <p:txBody>
          <a:bodyPr/>
          <a:lstStyle>
            <a:lvl1pPr>
              <a:defRPr/>
            </a:lvl1pPr>
            <a:extLst/>
          </a:lstStyle>
          <a:p>
            <a:pPr>
              <a:defRPr/>
            </a:pPr>
            <a:endParaRPr lang="bs-Cyrl-BA"/>
          </a:p>
        </p:txBody>
      </p:sp>
      <p:sp>
        <p:nvSpPr>
          <p:cNvPr id="5" name="Slide Number Placeholder 4"/>
          <p:cNvSpPr>
            <a:spLocks noGrp="1"/>
          </p:cNvSpPr>
          <p:nvPr>
            <p:ph type="sldNum" sz="quarter" idx="12"/>
          </p:nvPr>
        </p:nvSpPr>
        <p:spPr/>
        <p:txBody>
          <a:bodyPr/>
          <a:lstStyle>
            <a:lvl1pPr>
              <a:defRPr/>
            </a:lvl1pPr>
            <a:extLst/>
          </a:lstStyle>
          <a:p>
            <a:pPr>
              <a:defRPr/>
            </a:pPr>
            <a:fld id="{9C22EB98-4C50-440C-BFD7-B19F90264B10}" type="slidenum">
              <a:rPr lang="bs-Cyrl-BA"/>
              <a:pPr>
                <a:defRPr/>
              </a:pPr>
              <a:t>‹#›</a:t>
            </a:fld>
            <a:endParaRPr lang="bs-Cyrl-BA"/>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r>
              <a:rPr lang="sr-Latn-CS"/>
              <a:t>16.3.2008</a:t>
            </a:r>
            <a:endParaRPr lang="bs-Cyrl-BA"/>
          </a:p>
        </p:txBody>
      </p:sp>
      <p:sp>
        <p:nvSpPr>
          <p:cNvPr id="3" name="Footer Placeholder 21"/>
          <p:cNvSpPr>
            <a:spLocks noGrp="1"/>
          </p:cNvSpPr>
          <p:nvPr>
            <p:ph type="ftr" sz="quarter" idx="11"/>
          </p:nvPr>
        </p:nvSpPr>
        <p:spPr/>
        <p:txBody>
          <a:bodyPr/>
          <a:lstStyle>
            <a:lvl1pPr>
              <a:defRPr/>
            </a:lvl1pPr>
          </a:lstStyle>
          <a:p>
            <a:pPr>
              <a:defRPr/>
            </a:pPr>
            <a:endParaRPr lang="bs-Cyrl-BA"/>
          </a:p>
        </p:txBody>
      </p:sp>
      <p:sp>
        <p:nvSpPr>
          <p:cNvPr id="4" name="Slide Number Placeholder 17"/>
          <p:cNvSpPr>
            <a:spLocks noGrp="1"/>
          </p:cNvSpPr>
          <p:nvPr>
            <p:ph type="sldNum" sz="quarter" idx="12"/>
          </p:nvPr>
        </p:nvSpPr>
        <p:spPr/>
        <p:txBody>
          <a:bodyPr/>
          <a:lstStyle>
            <a:lvl1pPr>
              <a:defRPr/>
            </a:lvl1pPr>
          </a:lstStyle>
          <a:p>
            <a:pPr>
              <a:defRPr/>
            </a:pPr>
            <a:fld id="{F2586613-2B2E-45EB-8027-CB331DFFC1A1}" type="slidenum">
              <a:rPr lang="bs-Cyrl-BA"/>
              <a:pPr>
                <a:defRPr/>
              </a:pPr>
              <a:t>‹#›</a:t>
            </a:fld>
            <a:endParaRPr lang="bs-Cyrl-B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r>
              <a:rPr lang="sr-Latn-CS"/>
              <a:t>16.3.2008</a:t>
            </a:r>
            <a:endParaRPr lang="bs-Cyrl-BA"/>
          </a:p>
        </p:txBody>
      </p:sp>
      <p:sp>
        <p:nvSpPr>
          <p:cNvPr id="6" name="Footer Placeholder 5"/>
          <p:cNvSpPr>
            <a:spLocks noGrp="1"/>
          </p:cNvSpPr>
          <p:nvPr>
            <p:ph type="ftr" sz="quarter" idx="11"/>
          </p:nvPr>
        </p:nvSpPr>
        <p:spPr/>
        <p:txBody>
          <a:bodyPr/>
          <a:lstStyle>
            <a:lvl1pPr>
              <a:defRPr/>
            </a:lvl1pPr>
            <a:extLst/>
          </a:lstStyle>
          <a:p>
            <a:pPr>
              <a:defRPr/>
            </a:pPr>
            <a:endParaRPr lang="bs-Cyrl-BA"/>
          </a:p>
        </p:txBody>
      </p:sp>
      <p:sp>
        <p:nvSpPr>
          <p:cNvPr id="7" name="Slide Number Placeholder 6"/>
          <p:cNvSpPr>
            <a:spLocks noGrp="1"/>
          </p:cNvSpPr>
          <p:nvPr>
            <p:ph type="sldNum" sz="quarter" idx="12"/>
          </p:nvPr>
        </p:nvSpPr>
        <p:spPr/>
        <p:txBody>
          <a:bodyPr/>
          <a:lstStyle>
            <a:lvl1pPr>
              <a:defRPr/>
            </a:lvl1pPr>
            <a:extLst/>
          </a:lstStyle>
          <a:p>
            <a:pPr>
              <a:defRPr/>
            </a:pPr>
            <a:fld id="{A9662834-A9F2-49AA-BEBA-A70285B6C8BD}" type="slidenum">
              <a:rPr lang="bs-Cyrl-BA"/>
              <a:pPr>
                <a:defRPr/>
              </a:pPr>
              <a:t>‹#›</a:t>
            </a:fld>
            <a:endParaRPr lang="bs-Cyrl-B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15"/>
          <p:cNvSpPr>
            <a:spLocks/>
          </p:cNvSpPr>
          <p:nvPr/>
        </p:nvSpPr>
        <p:spPr bwMode="auto">
          <a:xfrm>
            <a:off x="-53975" y="5784850"/>
            <a:ext cx="3802063" cy="838200"/>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w="9525" cap="flat" cmpd="sng" algn="ctr">
            <a:noFill/>
            <a:prstDash val="solid"/>
            <a:round/>
            <a:headEnd type="none" w="med" len="med"/>
            <a:tailEnd type="none" w="med" len="med"/>
          </a:ln>
        </p:spPr>
        <p:txBody>
          <a:bodyPr/>
          <a:lstStyle/>
          <a:p>
            <a:pPr>
              <a:defRPr/>
            </a:pPr>
            <a:endParaRPr lang="en-US"/>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r>
              <a:rPr lang="sr-Latn-CS"/>
              <a:t>16.3.2008</a:t>
            </a:r>
            <a:endParaRPr lang="bs-Cyrl-BA"/>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bs-Cyrl-BA"/>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E379A926-81EF-49BD-B83D-6C80BDDCBC05}" type="slidenum">
              <a:rPr lang="bs-Cyrl-BA"/>
              <a:pPr>
                <a:defRPr/>
              </a:pPr>
              <a:t>‹#›</a:t>
            </a:fld>
            <a:endParaRPr lang="bs-Cyrl-BA"/>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027" name="Freeform 11"/>
          <p:cNvSpPr>
            <a:spLocks/>
          </p:cNvSpPr>
          <p:nvPr/>
        </p:nvSpPr>
        <p:spPr bwMode="auto">
          <a:xfrm>
            <a:off x="-53975" y="5784850"/>
            <a:ext cx="3802063" cy="838200"/>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w="9525" cap="flat" cmpd="sng" algn="ctr">
            <a:noFill/>
            <a:prstDash val="solid"/>
            <a:round/>
            <a:headEnd type="none" w="med" len="med"/>
            <a:tailEnd type="none" w="med" len="med"/>
          </a:ln>
        </p:spPr>
        <p:txBody>
          <a:bodyPr/>
          <a:lstStyle/>
          <a:p>
            <a:pPr>
              <a:defRPr/>
            </a:pPr>
            <a:endParaRPr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r>
              <a:rPr lang="sr-Latn-CS"/>
              <a:t>16.3.2008</a:t>
            </a:r>
            <a:endParaRPr lang="bs-Cyrl-BA"/>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bs-Cyrl-BA"/>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E2F31F68-DD4E-466E-ACE4-8806B9E1CB2B}" type="slidenum">
              <a:rPr lang="bs-Cyrl-BA"/>
              <a:pPr>
                <a:defRPr/>
              </a:pPr>
              <a:t>‹#›</a:t>
            </a:fld>
            <a:endParaRPr lang="bs-Cyrl-BA"/>
          </a:p>
        </p:txBody>
      </p:sp>
    </p:spTree>
  </p:cSld>
  <p:clrMap bg1="lt1" tx1="dk1" bg2="lt2" tx2="dk2" accent1="accent1" accent2="accent2" accent3="accent3" accent4="accent4" accent5="accent5" accent6="accent6" hlink="hlink" folHlink="folHlink"/>
  <p:sldLayoutIdLst>
    <p:sldLayoutId id="2147483708" r:id="rId1"/>
    <p:sldLayoutId id="2147483707" r:id="rId2"/>
    <p:sldLayoutId id="2147483709" r:id="rId3"/>
    <p:sldLayoutId id="2147483710" r:id="rId4"/>
    <p:sldLayoutId id="2147483711" r:id="rId5"/>
    <p:sldLayoutId id="2147483712" r:id="rId6"/>
    <p:sldLayoutId id="2147483706" r:id="rId7"/>
    <p:sldLayoutId id="2147483713" r:id="rId8"/>
    <p:sldLayoutId id="2147483714" r:id="rId9"/>
    <p:sldLayoutId id="2147483705" r:id="rId10"/>
    <p:sldLayoutId id="2147483704" r:id="rId11"/>
  </p:sldLayoutIdLst>
  <p:hf sldNum="0"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5" descr="header_bg.jpg"/>
          <p:cNvPicPr>
            <a:picLocks noChangeAspect="1"/>
          </p:cNvPicPr>
          <p:nvPr/>
        </p:nvPicPr>
        <p:blipFill>
          <a:blip r:embed="rId2"/>
          <a:srcRect/>
          <a:stretch>
            <a:fillRect/>
          </a:stretch>
        </p:blipFill>
        <p:spPr bwMode="auto">
          <a:xfrm>
            <a:off x="0" y="0"/>
            <a:ext cx="9144000" cy="801688"/>
          </a:xfrm>
          <a:prstGeom prst="rect">
            <a:avLst/>
          </a:prstGeom>
          <a:noFill/>
          <a:ln w="9525">
            <a:noFill/>
            <a:miter lim="800000"/>
            <a:headEnd/>
            <a:tailEnd/>
          </a:ln>
        </p:spPr>
      </p:pic>
      <p:sp>
        <p:nvSpPr>
          <p:cNvPr id="14338" name="TextBox 10"/>
          <p:cNvSpPr txBox="1">
            <a:spLocks noChangeArrowheads="1"/>
          </p:cNvSpPr>
          <p:nvPr/>
        </p:nvSpPr>
        <p:spPr bwMode="auto">
          <a:xfrm>
            <a:off x="7000875" y="571500"/>
            <a:ext cx="1408113" cy="276225"/>
          </a:xfrm>
          <a:prstGeom prst="rect">
            <a:avLst/>
          </a:prstGeom>
          <a:noFill/>
          <a:ln w="9525">
            <a:noFill/>
            <a:miter lim="800000"/>
            <a:headEnd/>
            <a:tailEnd/>
          </a:ln>
        </p:spPr>
        <p:txBody>
          <a:bodyPr wrap="none">
            <a:spAutoFit/>
          </a:bodyPr>
          <a:lstStyle/>
          <a:p>
            <a:r>
              <a:rPr lang="bs-Cyrl-BA" sz="1200">
                <a:solidFill>
                  <a:schemeClr val="bg1"/>
                </a:solidFill>
                <a:latin typeface="Lucida Sans Unicode" pitchFamily="34" charset="0"/>
              </a:rPr>
              <a:t>www.vladars.net</a:t>
            </a:r>
          </a:p>
        </p:txBody>
      </p:sp>
      <p:sp>
        <p:nvSpPr>
          <p:cNvPr id="4" name="Title 3"/>
          <p:cNvSpPr>
            <a:spLocks noGrp="1"/>
          </p:cNvSpPr>
          <p:nvPr>
            <p:ph type="ctrTitle"/>
          </p:nvPr>
        </p:nvSpPr>
        <p:spPr bwMode="auto">
          <a:xfrm>
            <a:off x="571472" y="1357298"/>
            <a:ext cx="8072494" cy="2428891"/>
          </a:xfrm>
        </p:spPr>
        <p:txBody>
          <a:bodyPr wrap="square" lIns="91440" tIns="45720" rIns="91440" bIns="45720" numCol="1" anchorCtr="0" compatLnSpc="1">
            <a:prstTxWarp prst="textNoShape">
              <a:avLst/>
            </a:prstTxWarp>
            <a:noAutofit/>
          </a:bodyPr>
          <a:lstStyle/>
          <a:p>
            <a:pPr algn="just">
              <a:buFont typeface="Wingdings" pitchFamily="2" charset="2"/>
              <a:buChar char="Ø"/>
              <a:defRPr/>
            </a:pP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r>
              <a:rPr lang="sr-Latn-BA" sz="2200" dirty="0" smtClean="0">
                <a:latin typeface="Cambria Math" pitchFamily="18" charset="0"/>
                <a:ea typeface="Cambria Math" pitchFamily="18" charset="0"/>
                <a:cs typeface="Cambria Math" pitchFamily="18" charset="0"/>
              </a:rPr>
              <a:t/>
            </a:r>
            <a:br>
              <a:rPr lang="sr-Latn-BA" sz="2200" dirty="0" smtClean="0">
                <a:latin typeface="Cambria Math" pitchFamily="18" charset="0"/>
                <a:ea typeface="Cambria Math" pitchFamily="18" charset="0"/>
                <a:cs typeface="Cambria Math" pitchFamily="18" charset="0"/>
              </a:rPr>
            </a:br>
            <a:endParaRPr lang="bs-Latn-BA" sz="2200" b="0" dirty="0" smtClean="0">
              <a:effectLst/>
              <a:latin typeface="Cambria" pitchFamily="18" charset="0"/>
              <a:ea typeface="Cambria Math" pitchFamily="18" charset="0"/>
            </a:endParaRPr>
          </a:p>
        </p:txBody>
      </p:sp>
      <p:sp>
        <p:nvSpPr>
          <p:cNvPr id="9" name="TextBox 8"/>
          <p:cNvSpPr txBox="1"/>
          <p:nvPr/>
        </p:nvSpPr>
        <p:spPr>
          <a:xfrm>
            <a:off x="1285852" y="142852"/>
            <a:ext cx="4510284" cy="646331"/>
          </a:xfrm>
          <a:prstGeom prst="rect">
            <a:avLst/>
          </a:prstGeom>
          <a:noFill/>
        </p:spPr>
        <p:txBody>
          <a:bodyPr>
            <a:spAutoFit/>
          </a:bodyPr>
          <a:lstStyle/>
          <a:p>
            <a:pPr fontAlgn="auto">
              <a:spcBef>
                <a:spcPts val="0"/>
              </a:spcBef>
              <a:spcAft>
                <a:spcPts val="0"/>
              </a:spcAft>
              <a:defRPr/>
            </a:pPr>
            <a:r>
              <a:rPr lang="sr-Latn-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cs typeface="+mn-cs"/>
              </a:rPr>
              <a:t>Government of  Republic of Srpska </a:t>
            </a:r>
            <a:endParaRPr lang="sr-Latn-C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cs typeface="+mn-cs"/>
            </a:endParaRPr>
          </a:p>
          <a:p>
            <a:pPr fontAlgn="auto">
              <a:spcBef>
                <a:spcPts val="0"/>
              </a:spcBef>
              <a:spcAft>
                <a:spcPts val="0"/>
              </a:spcAft>
              <a:defRPr/>
            </a:pPr>
            <a:r>
              <a:rPr lang="sr-Latn-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cs typeface="+mn-cs"/>
              </a:rPr>
              <a:t>Ministry of Education and Culture</a:t>
            </a:r>
            <a:endParaRPr lang="bs-Cyrl-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cs typeface="+mn-cs"/>
            </a:endParaRPr>
          </a:p>
        </p:txBody>
      </p:sp>
      <p:sp>
        <p:nvSpPr>
          <p:cNvPr id="14341" name="Rectangle 5"/>
          <p:cNvSpPr>
            <a:spLocks noChangeArrowheads="1"/>
          </p:cNvSpPr>
          <p:nvPr/>
        </p:nvSpPr>
        <p:spPr bwMode="auto">
          <a:xfrm>
            <a:off x="714375" y="1428750"/>
            <a:ext cx="7786688" cy="5170488"/>
          </a:xfrm>
          <a:prstGeom prst="rect">
            <a:avLst/>
          </a:prstGeom>
          <a:noFill/>
          <a:ln w="9525">
            <a:noFill/>
            <a:miter lim="800000"/>
            <a:headEnd/>
            <a:tailEnd/>
          </a:ln>
        </p:spPr>
        <p:txBody>
          <a:bodyPr>
            <a:spAutoFit/>
          </a:bodyPr>
          <a:lstStyle/>
          <a:p>
            <a:pPr algn="just">
              <a:buClr>
                <a:schemeClr val="accent1"/>
              </a:buClr>
              <a:buSzPct val="68000"/>
              <a:buFont typeface="Wingdings" pitchFamily="2" charset="2"/>
              <a:buChar char="Ø"/>
            </a:pPr>
            <a:r>
              <a:rPr lang="sr-Latn-BA" sz="2200">
                <a:latin typeface="Cambria Math" pitchFamily="18" charset="0"/>
              </a:rPr>
              <a:t> Republic of Srpska has accepted the Bologna sistem of education in 2004,</a:t>
            </a:r>
            <a:r>
              <a:rPr lang="sr-Cyrl-BA" sz="2200">
                <a:latin typeface="Cambria Math" pitchFamily="18" charset="0"/>
              </a:rPr>
              <a:t> а</a:t>
            </a:r>
            <a:r>
              <a:rPr lang="en-US" sz="2200">
                <a:latin typeface="Cambria Math" pitchFamily="18" charset="0"/>
              </a:rPr>
              <a:t>nd the</a:t>
            </a:r>
            <a:r>
              <a:rPr lang="sr-Cyrl-BA" sz="2200">
                <a:latin typeface="Cambria Math" pitchFamily="18" charset="0"/>
              </a:rPr>
              <a:t> </a:t>
            </a:r>
            <a:r>
              <a:rPr lang="sr-Latn-BA" sz="2200">
                <a:latin typeface="Cambria Math" pitchFamily="18" charset="0"/>
              </a:rPr>
              <a:t>reform of higher education</a:t>
            </a:r>
            <a:r>
              <a:rPr lang="en-US" sz="2200">
                <a:latin typeface="Cambria Math" pitchFamily="18" charset="0"/>
              </a:rPr>
              <a:t> was</a:t>
            </a:r>
            <a:r>
              <a:rPr lang="sr-Latn-BA" sz="2200">
                <a:latin typeface="Cambria Math" pitchFamily="18" charset="0"/>
              </a:rPr>
              <a:t> </a:t>
            </a:r>
            <a:r>
              <a:rPr lang="sr-Cyrl-BA" sz="2200">
                <a:latin typeface="Cambria Math" pitchFamily="18" charset="0"/>
              </a:rPr>
              <a:t> </a:t>
            </a:r>
            <a:r>
              <a:rPr lang="sr-Latn-BA" sz="2200">
                <a:latin typeface="Cambria Math" pitchFamily="18" charset="0"/>
              </a:rPr>
              <a:t>established by the</a:t>
            </a:r>
            <a:r>
              <a:rPr lang="sr-Cyrl-BA" sz="2200">
                <a:latin typeface="Cambria Math" pitchFamily="18" charset="0"/>
              </a:rPr>
              <a:t> </a:t>
            </a:r>
            <a:r>
              <a:rPr lang="sr-Latn-BA" sz="2200">
                <a:latin typeface="Cambria Math" pitchFamily="18" charset="0"/>
              </a:rPr>
              <a:t>Law </a:t>
            </a:r>
            <a:r>
              <a:rPr lang="sr-Cyrl-BA" sz="2200">
                <a:latin typeface="Cambria Math" pitchFamily="18" charset="0"/>
              </a:rPr>
              <a:t>о</a:t>
            </a:r>
            <a:r>
              <a:rPr lang="sr-Latn-BA" sz="2200">
                <a:latin typeface="Cambria Math" pitchFamily="18" charset="0"/>
              </a:rPr>
              <a:t>n Higher Education in </a:t>
            </a:r>
            <a:r>
              <a:rPr lang="sr-Cyrl-BA" sz="2200">
                <a:latin typeface="Cambria Math" pitchFamily="18" charset="0"/>
              </a:rPr>
              <a:t>2006</a:t>
            </a:r>
            <a:r>
              <a:rPr lang="sr-Latn-BA" sz="2200">
                <a:latin typeface="Cambria Math" pitchFamily="18" charset="0"/>
              </a:rPr>
              <a:t>.</a:t>
            </a:r>
          </a:p>
          <a:p>
            <a:pPr algn="just">
              <a:buClr>
                <a:schemeClr val="accent1"/>
              </a:buClr>
              <a:buSzPct val="68000"/>
              <a:buFont typeface="Wingdings" pitchFamily="2" charset="2"/>
              <a:buChar char="Ø"/>
            </a:pPr>
            <a:endParaRPr lang="sr-Latn-BA" sz="2200">
              <a:latin typeface="Cambria Math" pitchFamily="18" charset="0"/>
            </a:endParaRPr>
          </a:p>
          <a:p>
            <a:pPr algn="just">
              <a:buClr>
                <a:schemeClr val="accent1"/>
              </a:buClr>
              <a:buSzPct val="68000"/>
              <a:buFont typeface="Wingdings" pitchFamily="2" charset="2"/>
              <a:buChar char="Ø"/>
            </a:pPr>
            <a:r>
              <a:rPr lang="sr-Latn-BA" sz="2200">
                <a:latin typeface="Cambria Math" pitchFamily="18" charset="0"/>
              </a:rPr>
              <a:t> In order to establish a successful implementation of the European standards, the National Assembly of Republic of Srpska</a:t>
            </a:r>
            <a:r>
              <a:rPr lang="sr-Cyrl-BA" sz="2200">
                <a:latin typeface="Cambria Math" pitchFamily="18" charset="0"/>
              </a:rPr>
              <a:t> </a:t>
            </a:r>
            <a:r>
              <a:rPr lang="sr-Latn-BA" sz="2200">
                <a:latin typeface="Cambria Math" pitchFamily="18" charset="0"/>
              </a:rPr>
              <a:t>adopted </a:t>
            </a:r>
            <a:r>
              <a:rPr lang="en-US" sz="2200">
                <a:latin typeface="Cambria Math" pitchFamily="18" charset="0"/>
              </a:rPr>
              <a:t>the</a:t>
            </a:r>
            <a:r>
              <a:rPr lang="sr-Latn-BA" sz="2200">
                <a:latin typeface="Cambria Math" pitchFamily="18" charset="0"/>
              </a:rPr>
              <a:t> new Law </a:t>
            </a:r>
            <a:r>
              <a:rPr lang="sr-Cyrl-BA" sz="2200">
                <a:latin typeface="Cambria Math" pitchFamily="18" charset="0"/>
              </a:rPr>
              <a:t>о</a:t>
            </a:r>
            <a:r>
              <a:rPr lang="sr-Latn-BA" sz="2200">
                <a:latin typeface="Cambria Math" pitchFamily="18" charset="0"/>
              </a:rPr>
              <a:t>n</a:t>
            </a:r>
            <a:r>
              <a:rPr lang="sr-Cyrl-BA" sz="2200">
                <a:latin typeface="Cambria Math" pitchFamily="18" charset="0"/>
              </a:rPr>
              <a:t> </a:t>
            </a:r>
            <a:r>
              <a:rPr lang="sr-Latn-BA" sz="2200">
                <a:latin typeface="Cambria Math" pitchFamily="18" charset="0"/>
              </a:rPr>
              <a:t>Higher Education in </a:t>
            </a:r>
            <a:r>
              <a:rPr lang="sr-Cyrl-BA" sz="2200">
                <a:latin typeface="Cambria Math" pitchFamily="18" charset="0"/>
              </a:rPr>
              <a:t>2010</a:t>
            </a:r>
            <a:r>
              <a:rPr lang="sr-Latn-BA" sz="2200">
                <a:latin typeface="Cambria Math" pitchFamily="18" charset="0"/>
              </a:rPr>
              <a:t>.</a:t>
            </a:r>
          </a:p>
          <a:p>
            <a:pPr algn="just">
              <a:buClr>
                <a:schemeClr val="accent1"/>
              </a:buClr>
              <a:buSzPct val="68000"/>
            </a:pPr>
            <a:endParaRPr lang="sr-Latn-BA" sz="2200">
              <a:latin typeface="Cambria Math" pitchFamily="18" charset="0"/>
            </a:endParaRPr>
          </a:p>
          <a:p>
            <a:pPr algn="just">
              <a:buClr>
                <a:schemeClr val="accent1"/>
              </a:buClr>
              <a:buFont typeface="Wingdings" pitchFamily="2" charset="2"/>
              <a:buChar char="Ø"/>
            </a:pPr>
            <a:endParaRPr lang="sr-Latn-BA" sz="2200">
              <a:latin typeface="Cambria Math" pitchFamily="18" charset="0"/>
            </a:endParaRPr>
          </a:p>
          <a:p>
            <a:pPr algn="just">
              <a:buClr>
                <a:schemeClr val="accent1"/>
              </a:buClr>
              <a:buFont typeface="Wingdings" pitchFamily="2" charset="2"/>
              <a:buChar char="Ø"/>
            </a:pPr>
            <a:endParaRPr lang="sr-Latn-BA" sz="2200">
              <a:latin typeface="Cambria Math" pitchFamily="18" charset="0"/>
            </a:endParaRPr>
          </a:p>
          <a:p>
            <a:pPr algn="just">
              <a:buClr>
                <a:schemeClr val="accent1"/>
              </a:buClr>
              <a:buSzPct val="91000"/>
            </a:pPr>
            <a:endParaRPr lang="sr-Latn-BA" sz="2200">
              <a:latin typeface="Cambria Math" pitchFamily="18" charset="0"/>
            </a:endParaRPr>
          </a:p>
          <a:p>
            <a:pPr algn="just">
              <a:buClr>
                <a:schemeClr val="accent2"/>
              </a:buClr>
            </a:pPr>
            <a:endParaRPr lang="sr-Latn-BA" sz="2200">
              <a:latin typeface="Cambria Math" pitchFamily="18" charset="0"/>
            </a:endParaRPr>
          </a:p>
          <a:p>
            <a:pPr algn="just">
              <a:buClr>
                <a:schemeClr val="accent1"/>
              </a:buClr>
            </a:pPr>
            <a:endParaRPr lang="sr-Latn-BA" sz="2200">
              <a:latin typeface="Cambria Math" pitchFamily="18" charset="0"/>
            </a:endParaRPr>
          </a:p>
          <a:p>
            <a:pPr algn="just">
              <a:buClr>
                <a:schemeClr val="accent1"/>
              </a:buClr>
            </a:pPr>
            <a:endParaRPr lang="sr-Latn-BA" sz="2200">
              <a:latin typeface="Cambria Math" pitchFamily="18" charset="0"/>
            </a:endParaRPr>
          </a:p>
          <a:p>
            <a:pPr algn="just">
              <a:buClr>
                <a:schemeClr val="accent1"/>
              </a:buClr>
              <a:buFont typeface="Wingdings" pitchFamily="2" charset="2"/>
              <a:buChar char="Ø"/>
            </a:pPr>
            <a:endParaRPr lang="en-US" sz="220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Content Placeholder 1"/>
          <p:cNvSpPr>
            <a:spLocks noGrp="1"/>
          </p:cNvSpPr>
          <p:nvPr>
            <p:ph idx="4294967295"/>
          </p:nvPr>
        </p:nvSpPr>
        <p:spPr>
          <a:xfrm>
            <a:off x="500063" y="1285875"/>
            <a:ext cx="8158162" cy="3454400"/>
          </a:xfrm>
        </p:spPr>
        <p:txBody>
          <a:bodyPr/>
          <a:lstStyle/>
          <a:p>
            <a:pPr algn="just">
              <a:buFont typeface="Wingdings" pitchFamily="2" charset="2"/>
              <a:buChar char="Ø"/>
            </a:pPr>
            <a:r>
              <a:rPr lang="sr-Latn-BA" sz="2200" smtClean="0">
                <a:latin typeface="Cambria Math" pitchFamily="18" charset="0"/>
              </a:rPr>
              <a:t>In Republic of Srpska there are two types of higher education insitutions, colleges and universities.</a:t>
            </a:r>
          </a:p>
          <a:p>
            <a:pPr algn="just">
              <a:buFont typeface="Wingdings 3" pitchFamily="18" charset="2"/>
              <a:buNone/>
            </a:pPr>
            <a:endParaRPr lang="sr-Latn-BA" sz="2200" smtClean="0">
              <a:latin typeface="Cambria Math" pitchFamily="18" charset="0"/>
            </a:endParaRPr>
          </a:p>
          <a:p>
            <a:pPr algn="just">
              <a:buFont typeface="Wingdings" pitchFamily="2" charset="2"/>
              <a:buChar char="Ø"/>
            </a:pPr>
            <a:r>
              <a:rPr lang="sr-Latn-BA" sz="2200" smtClean="0">
                <a:latin typeface="Cambria Math" pitchFamily="18" charset="0"/>
              </a:rPr>
              <a:t> Colleges organize two cycles  studies (bachelor/master).</a:t>
            </a:r>
          </a:p>
          <a:p>
            <a:pPr>
              <a:buFont typeface="Wingdings" pitchFamily="2" charset="2"/>
              <a:buChar char="Ø"/>
            </a:pPr>
            <a:r>
              <a:rPr lang="sr-Latn-BA" sz="2200" smtClean="0">
                <a:latin typeface="Cambria Math" pitchFamily="18" charset="0"/>
              </a:rPr>
              <a:t>Universities organize three cycles studies (bachelor /master/ doctorate).  </a:t>
            </a:r>
          </a:p>
          <a:p>
            <a:pPr algn="just">
              <a:buFont typeface="Wingdings" pitchFamily="2" charset="2"/>
              <a:buChar char="Ø"/>
            </a:pPr>
            <a:endParaRPr lang="sr-Latn-BA" sz="2200" smtClean="0">
              <a:latin typeface="Cambria Math" pitchFamily="18" charset="0"/>
            </a:endParaRPr>
          </a:p>
          <a:p>
            <a:pPr algn="just"/>
            <a:endParaRPr lang="sr-Cyrl-BA" sz="2400" smtClean="0"/>
          </a:p>
          <a:p>
            <a:pPr algn="just">
              <a:buSzPct val="100000"/>
              <a:buFont typeface="Wingdings" pitchFamily="2" charset="2"/>
              <a:buChar char="Ø"/>
            </a:pPr>
            <a:endParaRPr lang="sr-Cyrl-BA" sz="2400" smtClean="0"/>
          </a:p>
          <a:p>
            <a:pPr algn="just"/>
            <a:endParaRPr lang="sr-Cyrl-BA" sz="2400" smtClean="0"/>
          </a:p>
          <a:p>
            <a:pPr algn="just">
              <a:buFont typeface="Wingdings 3" pitchFamily="18" charset="2"/>
              <a:buNone/>
            </a:pPr>
            <a:endParaRPr lang="en-US" sz="2200" smtClean="0">
              <a:latin typeface="Cambria Math" pitchFamily="18" charset="0"/>
            </a:endParaRPr>
          </a:p>
        </p:txBody>
      </p:sp>
      <p:pic>
        <p:nvPicPr>
          <p:cNvPr id="15362" name="Picture 3" descr="header_bg.jpg"/>
          <p:cNvPicPr>
            <a:picLocks noChangeAspect="1"/>
          </p:cNvPicPr>
          <p:nvPr/>
        </p:nvPicPr>
        <p:blipFill>
          <a:blip r:embed="rId2"/>
          <a:srcRect/>
          <a:stretch>
            <a:fillRect/>
          </a:stretch>
        </p:blipFill>
        <p:spPr bwMode="auto">
          <a:xfrm>
            <a:off x="0" y="0"/>
            <a:ext cx="9144000" cy="857250"/>
          </a:xfrm>
          <a:prstGeom prst="rect">
            <a:avLst/>
          </a:prstGeom>
          <a:noFill/>
          <a:ln w="9525">
            <a:noFill/>
            <a:miter lim="800000"/>
            <a:headEnd/>
            <a:tailEnd/>
          </a:ln>
        </p:spPr>
      </p:pic>
      <p:sp>
        <p:nvSpPr>
          <p:cNvPr id="6" name="Rectangle 5"/>
          <p:cNvSpPr/>
          <p:nvPr/>
        </p:nvSpPr>
        <p:spPr>
          <a:xfrm>
            <a:off x="1357290" y="142852"/>
            <a:ext cx="5715040" cy="646331"/>
          </a:xfrm>
          <a:prstGeom prst="rect">
            <a:avLst/>
          </a:prstGeom>
        </p:spPr>
        <p:txBody>
          <a:bodyPr>
            <a:spAutoFit/>
          </a:bodyPr>
          <a:lstStyle/>
          <a:p>
            <a:pPr fontAlgn="auto">
              <a:spcBef>
                <a:spcPts val="0"/>
              </a:spcBef>
              <a:spcAft>
                <a:spcPts val="0"/>
              </a:spcAft>
              <a:defRPr/>
            </a:pPr>
            <a:r>
              <a:rPr lang="sr-Latn-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Gover</a:t>
            </a: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n</a:t>
            </a:r>
            <a:r>
              <a:rPr lang="sr-Latn-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ment of Republic of Srpska </a:t>
            </a:r>
          </a:p>
          <a:p>
            <a:pPr fontAlgn="auto">
              <a:spcBef>
                <a:spcPts val="0"/>
              </a:spcBef>
              <a:spcAft>
                <a:spcPts val="0"/>
              </a:spcAft>
              <a:defRPr/>
            </a:pPr>
            <a:r>
              <a:rPr lang="sr-Latn-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Ministry of Education and Culture</a:t>
            </a:r>
            <a:endParaRPr lang="bs-Cyrl-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ndParaRPr>
          </a:p>
        </p:txBody>
      </p:sp>
      <p:sp>
        <p:nvSpPr>
          <p:cNvPr id="15364" name="TextBox 10"/>
          <p:cNvSpPr txBox="1">
            <a:spLocks noChangeArrowheads="1"/>
          </p:cNvSpPr>
          <p:nvPr/>
        </p:nvSpPr>
        <p:spPr bwMode="auto">
          <a:xfrm>
            <a:off x="7000875" y="571500"/>
            <a:ext cx="1408113" cy="276225"/>
          </a:xfrm>
          <a:prstGeom prst="rect">
            <a:avLst/>
          </a:prstGeom>
          <a:noFill/>
          <a:ln w="9525">
            <a:noFill/>
            <a:miter lim="800000"/>
            <a:headEnd/>
            <a:tailEnd/>
          </a:ln>
        </p:spPr>
        <p:txBody>
          <a:bodyPr wrap="none">
            <a:spAutoFit/>
          </a:bodyPr>
          <a:lstStyle/>
          <a:p>
            <a:r>
              <a:rPr lang="bs-Cyrl-BA" sz="1200">
                <a:solidFill>
                  <a:schemeClr val="bg1"/>
                </a:solidFill>
                <a:latin typeface="Lucida Sans Unicode" pitchFamily="34" charset="0"/>
              </a:rPr>
              <a:t>www.vladars.net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Content Placeholder 1"/>
          <p:cNvSpPr>
            <a:spLocks noGrp="1"/>
          </p:cNvSpPr>
          <p:nvPr>
            <p:ph idx="4294967295"/>
          </p:nvPr>
        </p:nvSpPr>
        <p:spPr>
          <a:xfrm>
            <a:off x="357188" y="1214438"/>
            <a:ext cx="8001000" cy="4572000"/>
          </a:xfrm>
        </p:spPr>
        <p:txBody>
          <a:bodyPr/>
          <a:lstStyle/>
          <a:p>
            <a:pPr algn="just">
              <a:buFont typeface="Wingdings 3" pitchFamily="18" charset="2"/>
              <a:buNone/>
            </a:pPr>
            <a:r>
              <a:rPr lang="sr-Latn-BA" sz="2200" smtClean="0">
                <a:latin typeface="Cambria Math" pitchFamily="18" charset="0"/>
              </a:rPr>
              <a:t>    Higher education is organized in 3 cycles:</a:t>
            </a:r>
          </a:p>
          <a:p>
            <a:pPr algn="just">
              <a:buFont typeface="Wingdings" pitchFamily="2" charset="2"/>
              <a:buChar char="Ø"/>
            </a:pPr>
            <a:r>
              <a:rPr lang="sr-Latn-BA" sz="2200" smtClean="0">
                <a:latin typeface="Cambria Math" pitchFamily="18" charset="0"/>
              </a:rPr>
              <a:t>First cycle lasts 3 or 4 years and corresponds to 180 ECTS or 240 ECTS.</a:t>
            </a:r>
          </a:p>
          <a:p>
            <a:pPr algn="just">
              <a:buFont typeface="Wingdings" pitchFamily="2" charset="2"/>
              <a:buChar char="Ø"/>
            </a:pPr>
            <a:r>
              <a:rPr lang="sr-Latn-BA" sz="2200" smtClean="0">
                <a:latin typeface="Cambria Math" pitchFamily="18" charset="0"/>
              </a:rPr>
              <a:t>Second cycle lasts 1 or 2 years and corresponds to 60 ECTS or 120 ECTS, (together with the first cycle it corresponds to 300 ECTS).</a:t>
            </a:r>
          </a:p>
          <a:p>
            <a:pPr algn="just">
              <a:buFont typeface="Wingdings" pitchFamily="2" charset="2"/>
              <a:buChar char="Ø"/>
            </a:pPr>
            <a:r>
              <a:rPr lang="sr-Latn-BA" sz="2200" smtClean="0">
                <a:latin typeface="Cambria Math" pitchFamily="18" charset="0"/>
              </a:rPr>
              <a:t>Third cycle lasts 3 years and corresponds to 180 ECTS.</a:t>
            </a:r>
            <a:endParaRPr lang="sr-Cyrl-CS" sz="2200" smtClean="0">
              <a:latin typeface="Cambria Math" pitchFamily="18" charset="0"/>
            </a:endParaRPr>
          </a:p>
        </p:txBody>
      </p:sp>
      <p:pic>
        <p:nvPicPr>
          <p:cNvPr id="16386" name="Picture 3" descr="header_bg.jpg"/>
          <p:cNvPicPr>
            <a:picLocks noChangeAspect="1"/>
          </p:cNvPicPr>
          <p:nvPr/>
        </p:nvPicPr>
        <p:blipFill>
          <a:blip r:embed="rId2"/>
          <a:srcRect/>
          <a:stretch>
            <a:fillRect/>
          </a:stretch>
        </p:blipFill>
        <p:spPr bwMode="auto">
          <a:xfrm>
            <a:off x="0" y="0"/>
            <a:ext cx="9144000" cy="801688"/>
          </a:xfrm>
          <a:prstGeom prst="rect">
            <a:avLst/>
          </a:prstGeom>
          <a:noFill/>
          <a:ln w="9525">
            <a:noFill/>
            <a:miter lim="800000"/>
            <a:headEnd/>
            <a:tailEnd/>
          </a:ln>
        </p:spPr>
      </p:pic>
      <p:sp>
        <p:nvSpPr>
          <p:cNvPr id="5" name="Rectangle 4"/>
          <p:cNvSpPr/>
          <p:nvPr/>
        </p:nvSpPr>
        <p:spPr>
          <a:xfrm>
            <a:off x="1285852" y="142852"/>
            <a:ext cx="5572148" cy="646331"/>
          </a:xfrm>
          <a:prstGeom prst="rect">
            <a:avLst/>
          </a:prstGeom>
        </p:spPr>
        <p:txBody>
          <a:bodyPr>
            <a:spAutoFit/>
          </a:bodyPr>
          <a:lstStyle/>
          <a:p>
            <a:pPr fontAlgn="auto">
              <a:spcBef>
                <a:spcPts val="0"/>
              </a:spcBef>
              <a:spcAft>
                <a:spcPts val="0"/>
              </a:spcAft>
              <a:defRPr/>
            </a:pPr>
            <a:r>
              <a:rPr lang="sr-Latn-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Gover</a:t>
            </a: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n</a:t>
            </a:r>
            <a:r>
              <a:rPr lang="sr-Latn-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ment of Republic of Srpska</a:t>
            </a:r>
            <a:endParaRPr lang="sr-Latn-C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fontAlgn="auto">
              <a:spcBef>
                <a:spcPts val="0"/>
              </a:spcBef>
              <a:spcAft>
                <a:spcPts val="0"/>
              </a:spcAft>
              <a:defRPr/>
            </a:pPr>
            <a:r>
              <a:rPr lang="sr-Latn-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Ministry of Education and Culture</a:t>
            </a:r>
            <a:endParaRPr lang="bs-Cyrl-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ndParaRPr>
          </a:p>
        </p:txBody>
      </p:sp>
      <p:sp>
        <p:nvSpPr>
          <p:cNvPr id="16388" name="TextBox 10"/>
          <p:cNvSpPr txBox="1">
            <a:spLocks noChangeArrowheads="1"/>
          </p:cNvSpPr>
          <p:nvPr/>
        </p:nvSpPr>
        <p:spPr bwMode="auto">
          <a:xfrm>
            <a:off x="7000875" y="571500"/>
            <a:ext cx="1408113" cy="276225"/>
          </a:xfrm>
          <a:prstGeom prst="rect">
            <a:avLst/>
          </a:prstGeom>
          <a:noFill/>
          <a:ln w="9525">
            <a:noFill/>
            <a:miter lim="800000"/>
            <a:headEnd/>
            <a:tailEnd/>
          </a:ln>
        </p:spPr>
        <p:txBody>
          <a:bodyPr wrap="none">
            <a:spAutoFit/>
          </a:bodyPr>
          <a:lstStyle/>
          <a:p>
            <a:r>
              <a:rPr lang="bs-Cyrl-BA" sz="1200">
                <a:solidFill>
                  <a:schemeClr val="bg1"/>
                </a:solidFill>
                <a:latin typeface="Lucida Sans Unicode" pitchFamily="34" charset="0"/>
              </a:rPr>
              <a:t>www.vladars.net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3" descr="header_bg.jpg"/>
          <p:cNvPicPr>
            <a:picLocks noChangeAspect="1"/>
          </p:cNvPicPr>
          <p:nvPr/>
        </p:nvPicPr>
        <p:blipFill>
          <a:blip r:embed="rId2"/>
          <a:srcRect/>
          <a:stretch>
            <a:fillRect/>
          </a:stretch>
        </p:blipFill>
        <p:spPr bwMode="auto">
          <a:xfrm>
            <a:off x="0" y="0"/>
            <a:ext cx="9144000" cy="801688"/>
          </a:xfrm>
          <a:prstGeom prst="rect">
            <a:avLst/>
          </a:prstGeom>
          <a:noFill/>
          <a:ln w="9525">
            <a:noFill/>
            <a:miter lim="800000"/>
            <a:headEnd/>
            <a:tailEnd/>
          </a:ln>
        </p:spPr>
      </p:pic>
      <p:sp>
        <p:nvSpPr>
          <p:cNvPr id="3" name="Rectangle 2"/>
          <p:cNvSpPr/>
          <p:nvPr/>
        </p:nvSpPr>
        <p:spPr>
          <a:xfrm>
            <a:off x="1285852" y="142852"/>
            <a:ext cx="5500710" cy="646332"/>
          </a:xfrm>
          <a:prstGeom prst="rect">
            <a:avLst/>
          </a:prstGeom>
        </p:spPr>
        <p:txBody>
          <a:bodyPr>
            <a:spAutoFit/>
          </a:bodyPr>
          <a:lstStyle/>
          <a:p>
            <a:pPr fontAlgn="auto">
              <a:spcBef>
                <a:spcPts val="0"/>
              </a:spcBef>
              <a:spcAft>
                <a:spcPts val="0"/>
              </a:spcAft>
              <a:defRPr/>
            </a:pPr>
            <a:r>
              <a:rPr lang="sr-Latn-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Gover</a:t>
            </a: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n</a:t>
            </a:r>
            <a:r>
              <a:rPr lang="sr-Latn-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ment of Republic of Srpska</a:t>
            </a:r>
            <a:endParaRPr lang="sr-Latn-C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ndParaRPr>
          </a:p>
          <a:p>
            <a:pPr fontAlgn="auto">
              <a:spcBef>
                <a:spcPts val="0"/>
              </a:spcBef>
              <a:spcAft>
                <a:spcPts val="0"/>
              </a:spcAft>
              <a:defRPr/>
            </a:pPr>
            <a:r>
              <a:rPr lang="sr-Latn-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Ministry of Education and Culture</a:t>
            </a:r>
            <a:endParaRPr lang="bs-Cyrl-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ndParaRPr>
          </a:p>
        </p:txBody>
      </p:sp>
      <p:sp>
        <p:nvSpPr>
          <p:cNvPr id="17411" name="Rectangle 3"/>
          <p:cNvSpPr>
            <a:spLocks noChangeArrowheads="1"/>
          </p:cNvSpPr>
          <p:nvPr/>
        </p:nvSpPr>
        <p:spPr bwMode="auto">
          <a:xfrm flipH="1">
            <a:off x="7072313" y="500063"/>
            <a:ext cx="1714500" cy="285750"/>
          </a:xfrm>
          <a:prstGeom prst="rect">
            <a:avLst/>
          </a:prstGeom>
          <a:noFill/>
          <a:ln w="9525">
            <a:noFill/>
            <a:miter lim="800000"/>
            <a:headEnd/>
            <a:tailEnd/>
          </a:ln>
        </p:spPr>
        <p:txBody>
          <a:bodyPr>
            <a:spAutoFit/>
          </a:bodyPr>
          <a:lstStyle/>
          <a:p>
            <a:r>
              <a:rPr lang="bs-Cyrl-BA" sz="1200">
                <a:solidFill>
                  <a:schemeClr val="bg1"/>
                </a:solidFill>
                <a:latin typeface="Lucida Sans Unicode" pitchFamily="34" charset="0"/>
              </a:rPr>
              <a:t>www.vladars.ne</a:t>
            </a:r>
            <a:r>
              <a:rPr lang="sr-Latn-BA" sz="1200">
                <a:solidFill>
                  <a:schemeClr val="bg1"/>
                </a:solidFill>
                <a:latin typeface="Lucida Sans Unicode" pitchFamily="34" charset="0"/>
              </a:rPr>
              <a:t>t</a:t>
            </a:r>
            <a:endParaRPr lang="en-US" sz="1200"/>
          </a:p>
        </p:txBody>
      </p:sp>
      <p:sp>
        <p:nvSpPr>
          <p:cNvPr id="17412" name="Subtitle 5"/>
          <p:cNvSpPr>
            <a:spLocks noGrp="1"/>
          </p:cNvSpPr>
          <p:nvPr>
            <p:ph idx="1"/>
          </p:nvPr>
        </p:nvSpPr>
        <p:spPr/>
        <p:txBody>
          <a:bodyPr/>
          <a:lstStyle/>
          <a:p>
            <a:pPr>
              <a:buFont typeface="Wingdings 3" pitchFamily="18" charset="2"/>
              <a:buNone/>
            </a:pPr>
            <a:r>
              <a:rPr lang="sr-Latn-BA" sz="2200" smtClean="0">
                <a:latin typeface="Cambria Math" pitchFamily="18" charset="0"/>
              </a:rPr>
              <a:t>     At the time being, the only higher education institution that organizes third cycle of studies in Republic of Srpska, in accordance with Bologna education system, is University of Banja Luka, Faculty of Electrical Engineering</a:t>
            </a:r>
            <a:r>
              <a:rPr lang="sr-Latn-BA" sz="2800" smtClean="0">
                <a:latin typeface="Cambria Math" pitchFamily="18" charset="0"/>
              </a:rPr>
              <a:t>.</a:t>
            </a: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Content Placeholder 1"/>
          <p:cNvSpPr>
            <a:spLocks noGrp="1"/>
          </p:cNvSpPr>
          <p:nvPr>
            <p:ph idx="1"/>
          </p:nvPr>
        </p:nvSpPr>
        <p:spPr>
          <a:xfrm>
            <a:off x="642938" y="857250"/>
            <a:ext cx="8043862" cy="5149850"/>
          </a:xfrm>
        </p:spPr>
        <p:txBody>
          <a:bodyPr/>
          <a:lstStyle/>
          <a:p>
            <a:pPr algn="just">
              <a:buFont typeface="Wingdings" pitchFamily="2" charset="2"/>
              <a:buChar char="Ø"/>
            </a:pPr>
            <a:r>
              <a:rPr lang="sr-Latn-BA" sz="2800" smtClean="0">
                <a:latin typeface="Cambria Math" pitchFamily="18" charset="0"/>
              </a:rPr>
              <a:t> </a:t>
            </a:r>
            <a:r>
              <a:rPr lang="sr-Latn-BA" sz="2200" smtClean="0">
                <a:latin typeface="Cambria Math" pitchFamily="18" charset="0"/>
              </a:rPr>
              <a:t>Ministry of Education and Culture is responsible for:</a:t>
            </a:r>
          </a:p>
          <a:p>
            <a:pPr algn="just">
              <a:buFont typeface="Arial" charset="0"/>
              <a:buChar char="•"/>
            </a:pPr>
            <a:r>
              <a:rPr lang="sr-Latn-BA" sz="2200" smtClean="0">
                <a:latin typeface="Cambria Math" pitchFamily="18" charset="0"/>
              </a:rPr>
              <a:t> C</a:t>
            </a:r>
            <a:r>
              <a:rPr lang="en-US" sz="2200" smtClean="0">
                <a:latin typeface="Cambria Math" pitchFamily="18" charset="0"/>
              </a:rPr>
              <a:t>oordination and development of higher education in the</a:t>
            </a:r>
            <a:r>
              <a:rPr lang="sr-Latn-BA" sz="2200" smtClean="0">
                <a:latin typeface="Cambria Math" pitchFamily="18" charset="0"/>
              </a:rPr>
              <a:t> Republic,</a:t>
            </a:r>
          </a:p>
          <a:p>
            <a:pPr algn="just">
              <a:buFont typeface="Arial" charset="0"/>
              <a:buChar char="•"/>
            </a:pPr>
            <a:r>
              <a:rPr lang="sr-Latn-BA" sz="2200" smtClean="0">
                <a:latin typeface="Cambria Math" pitchFamily="18" charset="0"/>
              </a:rPr>
              <a:t>C</a:t>
            </a:r>
            <a:r>
              <a:rPr lang="en-US" sz="2200" smtClean="0">
                <a:latin typeface="Cambria Math" pitchFamily="18" charset="0"/>
              </a:rPr>
              <a:t>reat</a:t>
            </a:r>
            <a:r>
              <a:rPr lang="sr-Latn-BA" sz="2200" smtClean="0">
                <a:latin typeface="Cambria Math" pitchFamily="18" charset="0"/>
              </a:rPr>
              <a:t>ion of</a:t>
            </a:r>
            <a:r>
              <a:rPr lang="en-US" sz="2200" smtClean="0">
                <a:latin typeface="Cambria Math" pitchFamily="18" charset="0"/>
              </a:rPr>
              <a:t> admission policies consistent with the objectives of higher education and labor market needs,</a:t>
            </a:r>
            <a:endParaRPr lang="sr-Latn-BA" sz="2200" smtClean="0">
              <a:latin typeface="Cambria Math" pitchFamily="18" charset="0"/>
            </a:endParaRPr>
          </a:p>
          <a:p>
            <a:pPr algn="just">
              <a:buFont typeface="Arial" charset="0"/>
              <a:buChar char="•"/>
            </a:pPr>
            <a:r>
              <a:rPr lang="sr-Latn-BA" sz="2200" smtClean="0">
                <a:latin typeface="Cambria Math" pitchFamily="18" charset="0"/>
              </a:rPr>
              <a:t>License issuance for the </a:t>
            </a:r>
            <a:r>
              <a:rPr lang="en-US" sz="2200" smtClean="0">
                <a:latin typeface="Cambria Math" pitchFamily="18" charset="0"/>
              </a:rPr>
              <a:t>higher education institutions in the Republic,</a:t>
            </a:r>
            <a:endParaRPr lang="sr-Latn-BA" sz="2200" smtClean="0">
              <a:latin typeface="Cambria Math" pitchFamily="18" charset="0"/>
            </a:endParaRPr>
          </a:p>
          <a:p>
            <a:pPr algn="just">
              <a:buFont typeface="Arial" charset="0"/>
              <a:buChar char="•"/>
            </a:pPr>
            <a:r>
              <a:rPr lang="sr-Latn-BA" sz="2200" smtClean="0">
                <a:latin typeface="Cambria Math" pitchFamily="18" charset="0"/>
              </a:rPr>
              <a:t>P</a:t>
            </a:r>
            <a:r>
              <a:rPr lang="en-US" sz="2200" smtClean="0">
                <a:latin typeface="Cambria Math" pitchFamily="18" charset="0"/>
              </a:rPr>
              <a:t>romot</a:t>
            </a:r>
            <a:r>
              <a:rPr lang="sr-Latn-BA" sz="2200" smtClean="0">
                <a:latin typeface="Cambria Math" pitchFamily="18" charset="0"/>
              </a:rPr>
              <a:t>ion of</a:t>
            </a:r>
            <a:r>
              <a:rPr lang="en-US" sz="2200" smtClean="0">
                <a:latin typeface="Cambria Math" pitchFamily="18" charset="0"/>
              </a:rPr>
              <a:t> the integration of teaching and research and the stimulation of research programs at universities and colleges</a:t>
            </a:r>
            <a:r>
              <a:rPr lang="sr-Latn-BA" sz="2200" smtClean="0">
                <a:latin typeface="Cambria Math" pitchFamily="18" charset="0"/>
              </a:rPr>
              <a:t>,</a:t>
            </a:r>
          </a:p>
          <a:p>
            <a:pPr>
              <a:buFont typeface="Arial" charset="0"/>
              <a:buChar char="•"/>
            </a:pPr>
            <a:r>
              <a:rPr lang="en-US" sz="2200" smtClean="0">
                <a:latin typeface="Cambria Math" pitchFamily="18" charset="0"/>
              </a:rPr>
              <a:t> </a:t>
            </a:r>
            <a:r>
              <a:rPr lang="sr-Latn-BA" sz="2200" smtClean="0">
                <a:latin typeface="Cambria Math" pitchFamily="18" charset="0"/>
              </a:rPr>
              <a:t>Advising the Government of Republic of Srpska on number of students to be admitted in the first year of studies, for all three cycles.</a:t>
            </a:r>
          </a:p>
          <a:p>
            <a:pPr>
              <a:buFont typeface="Arial" charset="0"/>
              <a:buChar char="•"/>
            </a:pPr>
            <a:r>
              <a:rPr lang="sr-Latn-BA" sz="2200" smtClean="0">
                <a:latin typeface="Cambria Math" pitchFamily="18" charset="0"/>
              </a:rPr>
              <a:t>Advising the Government on tuition fee, for all three cycles.</a:t>
            </a:r>
          </a:p>
          <a:p>
            <a:pPr>
              <a:buFont typeface="Arial" charset="0"/>
              <a:buChar char="•"/>
            </a:pPr>
            <a:endParaRPr lang="sr-Latn-BA" sz="2200" smtClean="0">
              <a:latin typeface="Cambria Math" pitchFamily="18" charset="0"/>
            </a:endParaRPr>
          </a:p>
          <a:p>
            <a:pPr>
              <a:buFont typeface="Arial" charset="0"/>
              <a:buChar char="•"/>
            </a:pPr>
            <a:endParaRPr lang="en-US" sz="2200" smtClean="0"/>
          </a:p>
        </p:txBody>
      </p:sp>
      <p:sp>
        <p:nvSpPr>
          <p:cNvPr id="3" name="Title 2"/>
          <p:cNvSpPr>
            <a:spLocks noGrp="1"/>
          </p:cNvSpPr>
          <p:nvPr>
            <p:ph type="title"/>
          </p:nvPr>
        </p:nvSpPr>
        <p:spPr/>
        <p:txBody>
          <a:bodyPr>
            <a:normAutofit fontScale="90000"/>
          </a:bodyPr>
          <a:lstStyle/>
          <a:p>
            <a:pPr fontAlgn="auto">
              <a:spcBef>
                <a:spcPts val="0"/>
              </a:spcBef>
              <a:spcAft>
                <a:spcPts val="0"/>
              </a:spcAft>
              <a:defRPr/>
            </a:pPr>
            <a:r>
              <a:rPr lang="x-none" sz="200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Влада Републике Српске</a:t>
            </a:r>
            <a:r>
              <a:rPr lang="sr-Latn-C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
            </a:r>
            <a:br>
              <a:rPr lang="sr-Latn-C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br>
            <a:r>
              <a:rPr lang="x-none" sz="200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Министарство просвјете и културе</a:t>
            </a:r>
            <a:r>
              <a:rPr lang="bs-Cyrl-BA" sz="8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r>
            <a:br>
              <a:rPr lang="bs-Cyrl-BA" sz="8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endParaRPr lang="en-US" dirty="0"/>
          </a:p>
        </p:txBody>
      </p:sp>
      <p:pic>
        <p:nvPicPr>
          <p:cNvPr id="18435" name="Picture 3" descr="header_bg.jpg"/>
          <p:cNvPicPr>
            <a:picLocks noChangeAspect="1"/>
          </p:cNvPicPr>
          <p:nvPr/>
        </p:nvPicPr>
        <p:blipFill>
          <a:blip r:embed="rId2"/>
          <a:srcRect/>
          <a:stretch>
            <a:fillRect/>
          </a:stretch>
        </p:blipFill>
        <p:spPr bwMode="auto">
          <a:xfrm>
            <a:off x="0" y="0"/>
            <a:ext cx="9144000" cy="801688"/>
          </a:xfrm>
          <a:prstGeom prst="rect">
            <a:avLst/>
          </a:prstGeom>
          <a:noFill/>
          <a:ln w="9525">
            <a:noFill/>
            <a:miter lim="800000"/>
            <a:headEnd/>
            <a:tailEnd/>
          </a:ln>
        </p:spPr>
      </p:pic>
      <p:sp>
        <p:nvSpPr>
          <p:cNvPr id="5" name="Rectangle 4"/>
          <p:cNvSpPr/>
          <p:nvPr/>
        </p:nvSpPr>
        <p:spPr>
          <a:xfrm>
            <a:off x="1285852" y="142852"/>
            <a:ext cx="5429272" cy="646331"/>
          </a:xfrm>
          <a:prstGeom prst="rect">
            <a:avLst/>
          </a:prstGeom>
        </p:spPr>
        <p:txBody>
          <a:bodyPr>
            <a:spAutoFit/>
          </a:bodyPr>
          <a:lstStyle/>
          <a:p>
            <a:pPr fontAlgn="auto">
              <a:spcBef>
                <a:spcPts val="0"/>
              </a:spcBef>
              <a:spcAft>
                <a:spcPts val="0"/>
              </a:spcAft>
              <a:defRPr/>
            </a:pPr>
            <a:r>
              <a:rPr lang="sr-Latn-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Gover</a:t>
            </a: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n</a:t>
            </a:r>
            <a:r>
              <a:rPr lang="sr-Latn-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ment  of  Republic of Srpska</a:t>
            </a:r>
            <a:endParaRPr lang="sr-Latn-C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ndParaRPr>
          </a:p>
          <a:p>
            <a:pPr fontAlgn="auto">
              <a:spcBef>
                <a:spcPts val="0"/>
              </a:spcBef>
              <a:spcAft>
                <a:spcPts val="0"/>
              </a:spcAft>
              <a:defRPr/>
            </a:pPr>
            <a:r>
              <a:rPr lang="sr-Latn-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rPr>
              <a:t>Ministry of  Education and Culture</a:t>
            </a:r>
            <a:endParaRPr lang="bs-Cyrl-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j-lt"/>
            </a:endParaRPr>
          </a:p>
        </p:txBody>
      </p:sp>
      <p:sp>
        <p:nvSpPr>
          <p:cNvPr id="18437" name="TextBox 10"/>
          <p:cNvSpPr txBox="1">
            <a:spLocks noChangeArrowheads="1"/>
          </p:cNvSpPr>
          <p:nvPr/>
        </p:nvSpPr>
        <p:spPr bwMode="auto">
          <a:xfrm>
            <a:off x="7000875" y="571500"/>
            <a:ext cx="1408113" cy="276225"/>
          </a:xfrm>
          <a:prstGeom prst="rect">
            <a:avLst/>
          </a:prstGeom>
          <a:noFill/>
          <a:ln w="9525">
            <a:noFill/>
            <a:miter lim="800000"/>
            <a:headEnd/>
            <a:tailEnd/>
          </a:ln>
        </p:spPr>
        <p:txBody>
          <a:bodyPr wrap="none">
            <a:spAutoFit/>
          </a:bodyPr>
          <a:lstStyle/>
          <a:p>
            <a:r>
              <a:rPr lang="bs-Cyrl-BA" sz="1200">
                <a:solidFill>
                  <a:schemeClr val="bg1"/>
                </a:solidFill>
                <a:latin typeface="Lucida Sans Unicode" pitchFamily="34" charset="0"/>
              </a:rPr>
              <a:t>www.vladars.net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3" descr="header_bg.jpg"/>
          <p:cNvPicPr>
            <a:picLocks noChangeAspect="1"/>
          </p:cNvPicPr>
          <p:nvPr/>
        </p:nvPicPr>
        <p:blipFill>
          <a:blip r:embed="rId2"/>
          <a:srcRect/>
          <a:stretch>
            <a:fillRect/>
          </a:stretch>
        </p:blipFill>
        <p:spPr bwMode="auto">
          <a:xfrm>
            <a:off x="0" y="0"/>
            <a:ext cx="9144000" cy="801688"/>
          </a:xfrm>
          <a:prstGeom prst="rect">
            <a:avLst/>
          </a:prstGeom>
          <a:noFill/>
          <a:ln w="9525">
            <a:noFill/>
            <a:miter lim="800000"/>
            <a:headEnd/>
            <a:tailEnd/>
          </a:ln>
        </p:spPr>
      </p:pic>
      <p:sp>
        <p:nvSpPr>
          <p:cNvPr id="6" name="TextBox 5"/>
          <p:cNvSpPr txBox="1"/>
          <p:nvPr/>
        </p:nvSpPr>
        <p:spPr>
          <a:xfrm>
            <a:off x="1285852" y="142852"/>
            <a:ext cx="4510284" cy="646331"/>
          </a:xfrm>
          <a:prstGeom prst="rect">
            <a:avLst/>
          </a:prstGeom>
          <a:noFill/>
        </p:spPr>
        <p:txBody>
          <a:bodyPr>
            <a:spAutoFit/>
          </a:bodyPr>
          <a:lstStyle/>
          <a:p>
            <a:pPr fontAlgn="auto">
              <a:spcBef>
                <a:spcPts val="0"/>
              </a:spcBef>
              <a:spcAft>
                <a:spcPts val="0"/>
              </a:spcAft>
              <a:defRPr/>
            </a:pPr>
            <a:r>
              <a:rPr lang="sr-Latn-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Gover</a:t>
            </a: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n</a:t>
            </a:r>
            <a:r>
              <a:rPr lang="sr-Latn-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ment of Republic of Srpska</a:t>
            </a:r>
            <a:endParaRPr lang="sr-Latn-C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a:p>
            <a:pPr fontAlgn="auto">
              <a:spcBef>
                <a:spcPts val="0"/>
              </a:spcBef>
              <a:spcAft>
                <a:spcPts val="0"/>
              </a:spcAft>
              <a:defRPr/>
            </a:pPr>
            <a:r>
              <a:rPr lang="sr-Latn-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Ministry of Education and Culture</a:t>
            </a:r>
            <a:endParaRPr lang="bs-Cyrl-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sp>
        <p:nvSpPr>
          <p:cNvPr id="13316" name="Content Placeholder 10"/>
          <p:cNvSpPr>
            <a:spLocks noGrp="1"/>
          </p:cNvSpPr>
          <p:nvPr>
            <p:ph idx="1"/>
          </p:nvPr>
        </p:nvSpPr>
        <p:spPr>
          <a:xfrm>
            <a:off x="457200" y="1481138"/>
            <a:ext cx="8435975" cy="4525962"/>
          </a:xfrm>
        </p:spPr>
        <p:txBody>
          <a:bodyPr/>
          <a:lstStyle/>
          <a:p>
            <a:pPr algn="just">
              <a:buFont typeface="Wingdings" pitchFamily="2" charset="2"/>
              <a:buChar char="Ø"/>
              <a:defRPr/>
            </a:pPr>
            <a:endParaRPr lang="sr-Latn-BA" sz="2200" dirty="0" smtClean="0">
              <a:latin typeface="Cambria Math" pitchFamily="18" charset="0"/>
              <a:ea typeface="Cambria Math" pitchFamily="18" charset="0"/>
            </a:endParaRPr>
          </a:p>
          <a:p>
            <a:pPr algn="just">
              <a:buFont typeface="Wingdings" pitchFamily="2" charset="2"/>
              <a:buChar char="Ø"/>
              <a:defRPr/>
            </a:pPr>
            <a:r>
              <a:rPr lang="sr-Latn-BA" sz="2200" dirty="0" smtClean="0">
                <a:latin typeface="Cambria Math" pitchFamily="18" charset="0"/>
                <a:ea typeface="Cambria Math" pitchFamily="18" charset="0"/>
              </a:rPr>
              <a:t>The Government decides on:</a:t>
            </a:r>
          </a:p>
          <a:p>
            <a:pPr marL="566737" indent="-457200" algn="just">
              <a:buFont typeface="Arial" pitchFamily="34" charset="0"/>
              <a:buChar char="•"/>
              <a:defRPr/>
            </a:pPr>
            <a:r>
              <a:rPr lang="sr-Latn-BA" sz="2200" dirty="0" smtClean="0">
                <a:latin typeface="Cambria Math" pitchFamily="18" charset="0"/>
                <a:ea typeface="Cambria Math" pitchFamily="18" charset="0"/>
              </a:rPr>
              <a:t>Number of students to be addmited and tuition fee</a:t>
            </a:r>
            <a:r>
              <a:rPr lang="en-US" sz="2200" dirty="0" smtClean="0">
                <a:latin typeface="Cambria Math" pitchFamily="18" charset="0"/>
                <a:ea typeface="Cambria Math" pitchFamily="18" charset="0"/>
              </a:rPr>
              <a:t> for all </a:t>
            </a:r>
            <a:r>
              <a:rPr lang="en-US" sz="2200" smtClean="0">
                <a:latin typeface="Cambria Math" pitchFamily="18" charset="0"/>
                <a:ea typeface="Cambria Math" pitchFamily="18" charset="0"/>
              </a:rPr>
              <a:t>three cycles</a:t>
            </a:r>
            <a:r>
              <a:rPr lang="sr-Latn-BA" sz="2200" smtClean="0">
                <a:latin typeface="Cambria Math" pitchFamily="18" charset="0"/>
                <a:ea typeface="Cambria Math" pitchFamily="18" charset="0"/>
              </a:rPr>
              <a:t>.</a:t>
            </a:r>
            <a:endParaRPr lang="sr-Latn-BA" sz="2200" dirty="0" smtClean="0">
              <a:latin typeface="Cambria Math" pitchFamily="18" charset="0"/>
              <a:ea typeface="Cambria Math" pitchFamily="18" charset="0"/>
            </a:endParaRPr>
          </a:p>
          <a:p>
            <a:pPr marL="566737" indent="-457200" algn="just">
              <a:buFont typeface="Arial" pitchFamily="34" charset="0"/>
              <a:buChar char="•"/>
              <a:defRPr/>
            </a:pPr>
            <a:r>
              <a:rPr lang="sr-Latn-BA" sz="2200" dirty="0" smtClean="0">
                <a:latin typeface="Cambria Math" pitchFamily="18" charset="0"/>
                <a:ea typeface="Cambria Math" pitchFamily="18" charset="0"/>
              </a:rPr>
              <a:t>Provides funds for all three cycles of studies and for research activites.</a:t>
            </a:r>
          </a:p>
          <a:p>
            <a:pPr algn="just">
              <a:buFont typeface="Wingdings 3" pitchFamily="18" charset="2"/>
              <a:buNone/>
              <a:defRPr/>
            </a:pPr>
            <a:endParaRPr lang="sr-Cyrl-CS" sz="2200" dirty="0" smtClean="0">
              <a:latin typeface="Cambria Math" pitchFamily="18" charset="0"/>
              <a:ea typeface="Cambria Math" pitchFamily="18" charset="0"/>
              <a:cs typeface="Cambria Math" pitchFamily="18" charset="0"/>
            </a:endParaRPr>
          </a:p>
        </p:txBody>
      </p:sp>
      <p:sp>
        <p:nvSpPr>
          <p:cNvPr id="19460" name="TextBox 10"/>
          <p:cNvSpPr txBox="1">
            <a:spLocks noChangeArrowheads="1"/>
          </p:cNvSpPr>
          <p:nvPr/>
        </p:nvSpPr>
        <p:spPr bwMode="auto">
          <a:xfrm>
            <a:off x="7000875" y="571500"/>
            <a:ext cx="1408113" cy="276225"/>
          </a:xfrm>
          <a:prstGeom prst="rect">
            <a:avLst/>
          </a:prstGeom>
          <a:noFill/>
          <a:ln w="9525">
            <a:noFill/>
            <a:miter lim="800000"/>
            <a:headEnd/>
            <a:tailEnd/>
          </a:ln>
        </p:spPr>
        <p:txBody>
          <a:bodyPr wrap="none">
            <a:spAutoFit/>
          </a:bodyPr>
          <a:lstStyle/>
          <a:p>
            <a:r>
              <a:rPr lang="bs-Cyrl-BA" sz="1200">
                <a:solidFill>
                  <a:schemeClr val="bg1"/>
                </a:solidFill>
                <a:latin typeface="Lucida Sans Unicode" pitchFamily="34" charset="0"/>
              </a:rPr>
              <a:t>www.vladars.net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3" descr="header_bg.jpg"/>
          <p:cNvPicPr>
            <a:picLocks noChangeAspect="1"/>
          </p:cNvPicPr>
          <p:nvPr/>
        </p:nvPicPr>
        <p:blipFill>
          <a:blip r:embed="rId2"/>
          <a:srcRect/>
          <a:stretch>
            <a:fillRect/>
          </a:stretch>
        </p:blipFill>
        <p:spPr bwMode="auto">
          <a:xfrm>
            <a:off x="0" y="0"/>
            <a:ext cx="9144000" cy="801688"/>
          </a:xfrm>
          <a:prstGeom prst="rect">
            <a:avLst/>
          </a:prstGeom>
          <a:noFill/>
          <a:ln w="9525">
            <a:noFill/>
            <a:miter lim="800000"/>
            <a:headEnd/>
            <a:tailEnd/>
          </a:ln>
        </p:spPr>
      </p:pic>
      <p:sp>
        <p:nvSpPr>
          <p:cNvPr id="6" name="TextBox 5"/>
          <p:cNvSpPr txBox="1"/>
          <p:nvPr/>
        </p:nvSpPr>
        <p:spPr>
          <a:xfrm>
            <a:off x="1285852" y="142852"/>
            <a:ext cx="4510284" cy="646331"/>
          </a:xfrm>
          <a:prstGeom prst="rect">
            <a:avLst/>
          </a:prstGeom>
          <a:noFill/>
        </p:spPr>
        <p:txBody>
          <a:bodyPr>
            <a:spAutoFit/>
          </a:bodyPr>
          <a:lstStyle/>
          <a:p>
            <a:pPr fontAlgn="auto">
              <a:spcBef>
                <a:spcPts val="0"/>
              </a:spcBef>
              <a:spcAft>
                <a:spcPts val="0"/>
              </a:spcAft>
              <a:defRPr/>
            </a:pPr>
            <a:r>
              <a:rPr lang="sr-Latn-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Gover</a:t>
            </a:r>
            <a:r>
              <a:rPr lang="en-U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n</a:t>
            </a:r>
            <a:r>
              <a:rPr lang="sr-Latn-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ment of Republic of Srpska</a:t>
            </a:r>
            <a:endParaRPr lang="sr-Latn-C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a:p>
            <a:pPr fontAlgn="auto">
              <a:spcBef>
                <a:spcPts val="0"/>
              </a:spcBef>
              <a:spcAft>
                <a:spcPts val="0"/>
              </a:spcAft>
              <a:defRPr/>
            </a:pPr>
            <a:r>
              <a:rPr lang="sr-Latn-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Ministry of Republic of Srpska</a:t>
            </a:r>
            <a:endParaRPr lang="bs-Cyrl-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sp>
        <p:nvSpPr>
          <p:cNvPr id="20483" name="Content Placeholder 4"/>
          <p:cNvSpPr>
            <a:spLocks noGrp="1"/>
          </p:cNvSpPr>
          <p:nvPr>
            <p:ph idx="4294967295"/>
          </p:nvPr>
        </p:nvSpPr>
        <p:spPr>
          <a:xfrm>
            <a:off x="357188" y="1428750"/>
            <a:ext cx="7872412" cy="4578350"/>
          </a:xfrm>
        </p:spPr>
        <p:txBody>
          <a:bodyPr/>
          <a:lstStyle/>
          <a:p>
            <a:pPr algn="just">
              <a:buFont typeface="Wingdings 3" pitchFamily="18" charset="2"/>
              <a:buNone/>
            </a:pPr>
            <a:r>
              <a:rPr lang="sr-Latn-BA" sz="2200" smtClean="0">
                <a:latin typeface="Cambria Math" pitchFamily="18" charset="0"/>
              </a:rPr>
              <a:t>Higher Education Accreditation Agency in Republic of Srpska</a:t>
            </a:r>
            <a:endParaRPr lang="sr-Cyrl-CS" sz="2200" smtClean="0">
              <a:latin typeface="Cambria Math" pitchFamily="18" charset="0"/>
            </a:endParaRPr>
          </a:p>
          <a:p>
            <a:pPr algn="just">
              <a:buFont typeface="Wingdings" pitchFamily="2" charset="2"/>
              <a:buChar char="Ø"/>
            </a:pPr>
            <a:endParaRPr lang="sr-Latn-BA" sz="2200" smtClean="0">
              <a:latin typeface="Cambria Math" pitchFamily="18" charset="0"/>
            </a:endParaRPr>
          </a:p>
          <a:p>
            <a:pPr algn="just">
              <a:buFont typeface="Wingdings" pitchFamily="2" charset="2"/>
              <a:buChar char="Ø"/>
            </a:pPr>
            <a:r>
              <a:rPr lang="sr-Latn-BA" sz="2200" smtClean="0">
                <a:latin typeface="Cambria Math" pitchFamily="18" charset="0"/>
              </a:rPr>
              <a:t>The Agency was founded in March 2011 </a:t>
            </a:r>
          </a:p>
          <a:p>
            <a:pPr algn="just">
              <a:buFont typeface="Wingdings" pitchFamily="2" charset="2"/>
              <a:buChar char="Ø"/>
            </a:pPr>
            <a:endParaRPr lang="sr-Latn-BA" sz="2200" smtClean="0">
              <a:latin typeface="Cambria Math" pitchFamily="18" charset="0"/>
            </a:endParaRPr>
          </a:p>
          <a:p>
            <a:pPr algn="just">
              <a:buFont typeface="Wingdings" pitchFamily="2" charset="2"/>
              <a:buChar char="Ø"/>
            </a:pPr>
            <a:r>
              <a:rPr lang="sr-Latn-BA" sz="2200" smtClean="0">
                <a:latin typeface="Cambria Math" pitchFamily="18" charset="0"/>
              </a:rPr>
              <a:t>The main role of the Agency is organization and implementation of the process of external quality evaluation and accreditation of the higher education institutions and their study programs, in accordance with the European standards and procedures.</a:t>
            </a:r>
          </a:p>
        </p:txBody>
      </p:sp>
      <p:sp>
        <p:nvSpPr>
          <p:cNvPr id="20484" name="Rectangle 6"/>
          <p:cNvSpPr>
            <a:spLocks noChangeArrowheads="1"/>
          </p:cNvSpPr>
          <p:nvPr/>
        </p:nvSpPr>
        <p:spPr bwMode="auto">
          <a:xfrm>
            <a:off x="6643688" y="571500"/>
            <a:ext cx="2071687" cy="276225"/>
          </a:xfrm>
          <a:prstGeom prst="rect">
            <a:avLst/>
          </a:prstGeom>
          <a:noFill/>
          <a:ln w="9525">
            <a:noFill/>
            <a:miter lim="800000"/>
            <a:headEnd/>
            <a:tailEnd/>
          </a:ln>
        </p:spPr>
        <p:txBody>
          <a:bodyPr>
            <a:spAutoFit/>
          </a:bodyPr>
          <a:lstStyle/>
          <a:p>
            <a:r>
              <a:rPr lang="en-US" sz="1200">
                <a:solidFill>
                  <a:schemeClr val="bg1"/>
                </a:solidFill>
                <a:latin typeface="Lucida Sans Unicode" pitchFamily="34" charset="0"/>
              </a:rPr>
              <a:t>       </a:t>
            </a:r>
            <a:r>
              <a:rPr lang="bs-Cyrl-BA" sz="1200">
                <a:solidFill>
                  <a:schemeClr val="bg1"/>
                </a:solidFill>
                <a:latin typeface="Lucida Sans Unicode" pitchFamily="34" charset="0"/>
              </a:rPr>
              <a:t>www.vladars.net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eaLnBrk="1" fontAlgn="auto" hangingPunct="1">
              <a:spcAft>
                <a:spcPts val="0"/>
              </a:spcAft>
              <a:defRPr/>
            </a:pPr>
            <a:r>
              <a:rPr lang="sr-Latn-BA" dirty="0" smtClean="0"/>
              <a:t>Thank you</a:t>
            </a:r>
            <a:r>
              <a:rPr lang="en-US" dirty="0" smtClean="0"/>
              <a:t>!</a:t>
            </a:r>
            <a:endParaRPr lang="bs-Latn-BA" dirty="0"/>
          </a:p>
        </p:txBody>
      </p:sp>
      <p:pic>
        <p:nvPicPr>
          <p:cNvPr id="21506" name="Picture 3" descr="header_bg.jpg"/>
          <p:cNvPicPr>
            <a:picLocks noChangeAspect="1"/>
          </p:cNvPicPr>
          <p:nvPr/>
        </p:nvPicPr>
        <p:blipFill>
          <a:blip r:embed="rId2"/>
          <a:srcRect/>
          <a:stretch>
            <a:fillRect/>
          </a:stretch>
        </p:blipFill>
        <p:spPr bwMode="auto">
          <a:xfrm>
            <a:off x="0" y="0"/>
            <a:ext cx="9144000" cy="801688"/>
          </a:xfrm>
          <a:prstGeom prst="rect">
            <a:avLst/>
          </a:prstGeom>
          <a:noFill/>
          <a:ln w="9525">
            <a:noFill/>
            <a:miter lim="800000"/>
            <a:headEnd/>
            <a:tailEnd/>
          </a:ln>
        </p:spPr>
      </p:pic>
      <p:sp>
        <p:nvSpPr>
          <p:cNvPr id="21507" name="TextBox 5"/>
          <p:cNvSpPr txBox="1">
            <a:spLocks noChangeArrowheads="1"/>
          </p:cNvSpPr>
          <p:nvPr/>
        </p:nvSpPr>
        <p:spPr bwMode="auto">
          <a:xfrm>
            <a:off x="7000875" y="571500"/>
            <a:ext cx="1408113" cy="276225"/>
          </a:xfrm>
          <a:prstGeom prst="rect">
            <a:avLst/>
          </a:prstGeom>
          <a:noFill/>
          <a:ln w="9525">
            <a:noFill/>
            <a:miter lim="800000"/>
            <a:headEnd/>
            <a:tailEnd/>
          </a:ln>
        </p:spPr>
        <p:txBody>
          <a:bodyPr wrap="none">
            <a:spAutoFit/>
          </a:bodyPr>
          <a:lstStyle/>
          <a:p>
            <a:r>
              <a:rPr lang="bs-Cyrl-BA" sz="1200">
                <a:solidFill>
                  <a:schemeClr val="bg1"/>
                </a:solidFill>
                <a:latin typeface="Lucida Sans Unicode" pitchFamily="34" charset="0"/>
              </a:rPr>
              <a:t>www.vladars.net</a:t>
            </a:r>
          </a:p>
        </p:txBody>
      </p:sp>
      <p:sp>
        <p:nvSpPr>
          <p:cNvPr id="7" name="TextBox 6"/>
          <p:cNvSpPr txBox="1"/>
          <p:nvPr/>
        </p:nvSpPr>
        <p:spPr>
          <a:xfrm>
            <a:off x="1285852" y="142852"/>
            <a:ext cx="4510284" cy="646331"/>
          </a:xfrm>
          <a:prstGeom prst="rect">
            <a:avLst/>
          </a:prstGeom>
          <a:noFill/>
        </p:spPr>
        <p:txBody>
          <a:bodyPr>
            <a:spAutoFit/>
          </a:bodyPr>
          <a:lstStyle/>
          <a:p>
            <a:pPr fontAlgn="auto">
              <a:spcBef>
                <a:spcPts val="0"/>
              </a:spcBef>
              <a:spcAft>
                <a:spcPts val="0"/>
              </a:spcAft>
              <a:defRPr/>
            </a:pPr>
            <a:r>
              <a:rPr lang="sr-Latn-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Gover</a:t>
            </a:r>
            <a:r>
              <a:rPr lang="en-US">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n</a:t>
            </a:r>
            <a:r>
              <a:rPr lang="sr-Latn-BA">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ment  </a:t>
            </a:r>
            <a:r>
              <a:rPr lang="sr-Latn-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of Republic of  Srpska</a:t>
            </a:r>
            <a:endParaRPr lang="sr-Latn-CS"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a:p>
            <a:pPr fontAlgn="auto">
              <a:spcBef>
                <a:spcPts val="0"/>
              </a:spcBef>
              <a:spcAft>
                <a:spcPts val="0"/>
              </a:spcAft>
              <a:defRPr/>
            </a:pPr>
            <a:r>
              <a:rPr lang="sr-Latn-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rPr>
              <a:t>Ministry  of Education and Culture</a:t>
            </a:r>
            <a:endParaRPr lang="bs-Cyrl-BA"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2772</TotalTime>
  <Words>366</Words>
  <Application>Microsoft Office PowerPoint</Application>
  <PresentationFormat>On-screen Show (4:3)</PresentationFormat>
  <Paragraphs>45</Paragraphs>
  <Slides>8</Slides>
  <Notes>0</Notes>
  <HiddenSlides>0</HiddenSlides>
  <MMClips>0</MMClips>
  <ScaleCrop>false</ScaleCrop>
  <HeadingPairs>
    <vt:vector size="6" baseType="variant">
      <vt:variant>
        <vt:lpstr>Fonts Used</vt:lpstr>
      </vt:variant>
      <vt:variant>
        <vt:i4>8</vt:i4>
      </vt:variant>
      <vt:variant>
        <vt:lpstr>Design Template</vt:lpstr>
      </vt:variant>
      <vt:variant>
        <vt:i4>8</vt:i4>
      </vt:variant>
      <vt:variant>
        <vt:lpstr>Slide Titles</vt:lpstr>
      </vt:variant>
      <vt:variant>
        <vt:i4>8</vt:i4>
      </vt:variant>
    </vt:vector>
  </HeadingPairs>
  <TitlesOfParts>
    <vt:vector size="24" baseType="lpstr">
      <vt:lpstr>Arial</vt:lpstr>
      <vt:lpstr>Lucida Sans Unicode</vt:lpstr>
      <vt:lpstr>Wingdings 3</vt:lpstr>
      <vt:lpstr>Verdana</vt:lpstr>
      <vt:lpstr>Wingdings 2</vt:lpstr>
      <vt:lpstr>Calibri</vt:lpstr>
      <vt:lpstr>Cambria Math</vt:lpstr>
      <vt:lpstr>Wingdings</vt:lpstr>
      <vt:lpstr>Concourse</vt:lpstr>
      <vt:lpstr>Concourse</vt:lpstr>
      <vt:lpstr>Concourse</vt:lpstr>
      <vt:lpstr>Concourse</vt:lpstr>
      <vt:lpstr>Concourse</vt:lpstr>
      <vt:lpstr>Concourse</vt:lpstr>
      <vt:lpstr>Concourse</vt:lpstr>
      <vt:lpstr>Concourse</vt:lpstr>
      <vt:lpstr>Slide 1</vt:lpstr>
      <vt:lpstr>Slide 2</vt:lpstr>
      <vt:lpstr>Slide 3</vt:lpstr>
      <vt:lpstr>Slide 4</vt:lpstr>
      <vt:lpstr>Slide 5</vt:lpstr>
      <vt:lpstr>Slide 6</vt:lpstr>
      <vt:lpstr>Slide 7</vt:lpstr>
      <vt:lpstr>Slide 8</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Generalni sekretarijat Vlade RS</dc:title>
  <dc:creator>Sektor za IT</dc:creator>
  <cp:lastModifiedBy>andrea</cp:lastModifiedBy>
  <cp:revision>382</cp:revision>
  <dcterms:created xsi:type="dcterms:W3CDTF">2008-03-15T14:19:29Z</dcterms:created>
  <dcterms:modified xsi:type="dcterms:W3CDTF">2011-11-23T15:08:44Z</dcterms:modified>
</cp:coreProperties>
</file>