
<file path=[Content_Types].xml><?xml version="1.0" encoding="utf-8"?>
<Types xmlns="http://schemas.openxmlformats.org/package/2006/content-types">
  <Override PartName="/ppt/slides/slide17.xml" ContentType="application/vnd.openxmlformats-officedocument.presentationml.slide+xml"/>
  <Override PartName="/ppt/theme/theme2.xml" ContentType="application/vnd.openxmlformats-officedocument.theme+xml"/>
  <Override PartName="/ppt/slideLayouts/slideLayout10.xml" ContentType="application/vnd.openxmlformats-officedocument.presentationml.slideLayout+xml"/>
  <Override PartName="/ppt/slideLayouts/slideLayout12.xml" ContentType="application/vnd.openxmlformats-officedocument.presentationml.slideLayout+xml"/>
  <Override PartName="/ppt/slideLayouts/slideLayout14.xml" ContentType="application/vnd.openxmlformats-officedocument.presentationml.slideLayout+xml"/>
  <Override PartName="/ppt/slideLayouts/slideLayout16.xml" ContentType="application/vnd.openxmlformats-officedocument.presentationml.slideLayout+xml"/>
  <Default Extension="bin" ContentType="application/vnd.openxmlformats-officedocument.presentationml.printerSettings"/>
  <Override PartName="/ppt/slideLayouts/slideLayout18.xml" ContentType="application/vnd.openxmlformats-officedocument.presentationml.slideLayout+xml"/>
  <Override PartName="/ppt/slideLayouts/slideLayout21.xml" ContentType="application/vnd.openxmlformats-officedocument.presentationml.slideLayout+xml"/>
  <Override PartName="/ppt/slideLayouts/slideLayout23.xml" ContentType="application/vnd.openxmlformats-officedocument.presentationml.slideLayout+xml"/>
  <Override PartName="/ppt/presProps.xml" ContentType="application/vnd.openxmlformats-officedocument.presentationml.presProps+xml"/>
  <Override PartName="/ppt/theme/theme4.xml" ContentType="application/vnd.openxmlformats-officedocument.theme+xml"/>
  <Override PartName="/ppt/notesSlides/notesSlide2.xml" ContentType="application/vnd.openxmlformats-officedocument.presentationml.notesSlide+xml"/>
  <Override PartName="/ppt/slideMasters/slideMaster2.xml" ContentType="application/vnd.openxmlformats-officedocument.presentationml.slideMaster+xml"/>
  <Override PartName="/ppt/presentation.xml" ContentType="application/vnd.openxmlformats-officedocument.presentationml.presentation.main+xml"/>
  <Default Extension="png" ContentType="image/png"/>
  <Override PartName="/ppt/notesMasters/notesMaster1.xml" ContentType="application/vnd.openxmlformats-officedocument.presentationml.notesMaster+xml"/>
  <Override PartName="/docProps/core.xml" ContentType="application/vnd.openxmlformats-package.core-properties+xml"/>
  <Override PartName="/ppt/slides/slide10.xml" ContentType="application/vnd.openxmlformats-officedocument.presentationml.slide+xml"/>
  <Override PartName="/ppt/slideLayouts/slideLayout1.xml" ContentType="application/vnd.openxmlformats-officedocument.presentationml.slideLayout+xml"/>
  <Override PartName="/ppt/slides/slide14.xml" ContentType="application/vnd.openxmlformats-officedocument.presentationml.slide+xml"/>
  <Override PartName="/ppt/slides/slide12.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s/slide4.xml" ContentType="application/vnd.openxmlformats-officedocument.presentationml.slide+xml"/>
  <Override PartName="/ppt/slideLayouts/slideLayout5.xml" ContentType="application/vnd.openxmlformats-officedocument.presentationml.slideLayout+xml"/>
  <Override PartName="/ppt/slides/slide16.xml" ContentType="application/vnd.openxmlformats-officedocument.presentationml.slide+xml"/>
  <Override PartName="/ppt/slides/slide8.xml" ContentType="application/vnd.openxmlformats-officedocument.presentationml.slide+xml"/>
  <Override PartName="/ppt/slideLayouts/slideLayout9.xml" ContentType="application/vnd.openxmlformats-officedocument.presentationml.slideLayout+xml"/>
  <Override PartName="/ppt/theme/theme1.xml" ContentType="application/vnd.openxmlformats-officedocument.theme+xml"/>
  <Override PartName="/ppt/slides/slide2.xml" ContentType="application/vnd.openxmlformats-officedocument.presentationml.slide+xml"/>
  <Override PartName="/ppt/slideLayouts/slideLayout3.xml" ContentType="application/vnd.openxmlformats-officedocument.presentationml.slideLayout+xml"/>
  <Override PartName="/ppt/theme/theme3.xml" ContentType="application/vnd.openxmlformats-officedocument.theme+xml"/>
  <Override PartName="/ppt/notesSlides/notesSlide1.xml" ContentType="application/vnd.openxmlformats-officedocument.presentationml.notesSlide+xml"/>
  <Override PartName="/ppt/slideLayouts/slideLayout11.xml" ContentType="application/vnd.openxmlformats-officedocument.presentationml.slideLayout+xml"/>
  <Override PartName="/ppt/slideLayouts/slideLayout13.xml" ContentType="application/vnd.openxmlformats-officedocument.presentationml.slideLayout+xml"/>
  <Override PartName="/ppt/slideLayouts/slideLayout15.xml" ContentType="application/vnd.openxmlformats-officedocument.presentationml.slideLayout+xml"/>
  <Override PartName="/ppt/slideLayouts/slideLayout17.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2.xml" ContentType="application/vnd.openxmlformats-officedocument.presentationml.slideLayout+xml"/>
  <Override PartName="/ppt/slideMasters/slideMaster1.xml" ContentType="application/vnd.openxmlformats-officedocument.presentationml.slideMaster+xml"/>
  <Default Extension="xml" ContentType="application/xml"/>
  <Override PartName="/ppt/handoutMasters/handoutMaster1.xml" ContentType="application/vnd.openxmlformats-officedocument.presentationml.handoutMaster+xml"/>
  <Default Extension="jpeg" ContentType="image/jpeg"/>
  <Default Extension="rels" ContentType="application/vnd.openxmlformats-package.relationships+xml"/>
  <Override PartName="/ppt/viewProps.xml" ContentType="application/vnd.openxmlformats-officedocument.presentationml.viewProps+xml"/>
  <Override PartName="/docProps/app.xml" ContentType="application/vnd.openxmlformats-officedocument.extended-properties+xml"/>
  <Override PartName="/ppt/slides/slide11.xml" ContentType="application/vnd.openxmlformats-officedocument.presentationml.slide+xml"/>
  <Override PartName="/ppt/slides/slide1.xml" ContentType="application/vnd.openxmlformats-officedocument.presentationml.slide+xml"/>
  <Override PartName="/ppt/slides/slide3.xml" ContentType="application/vnd.openxmlformats-officedocument.presentationml.slide+xml"/>
  <Override PartName="/ppt/slideLayouts/slideLayout4.xml" ContentType="application/vnd.openxmlformats-officedocument.presentationml.slideLayout+xml"/>
  <Override PartName="/ppt/slides/slide15.xml" ContentType="application/vnd.openxmlformats-officedocument.presentationml.slide+xml"/>
  <Override PartName="/ppt/slides/slide9.xml" ContentType="application/vnd.openxmlformats-officedocument.presentationml.slide+xml"/>
  <Override PartName="/ppt/slides/slide7.xml" ContentType="application/vnd.openxmlformats-officedocument.presentationml.slide+xml"/>
  <Override PartName="/ppt/slideLayouts/slideLayout8.xml" ContentType="application/vnd.openxmlformats-officedocument.presentationml.slideLayout+xml"/>
  <Override PartName="/ppt/slideLayouts/slideLayout2.xml" ContentType="application/vnd.openxmlformats-officedocument.presentationml.slideLayout+xml"/>
  <Override PartName="/ppt/slides/slide13.xml" ContentType="application/vnd.openxmlformats-officedocument.presentationml.slide+xml"/>
  <Override PartName="/ppt/tableStyles.xml" ContentType="application/vnd.openxmlformats-officedocument.presentationml.tableStyles+xml"/>
  <Override PartName="/ppt/slides/slide5.xml" ContentType="application/vnd.openxmlformats-officedocument.presentationml.slide+xml"/>
  <Override PartName="/ppt/slideLayouts/slideLayout6.xml" ContentType="application/vnd.openxmlformats-officedocument.presentationml.slideLayout+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SpecialPlsOnTitleSld="0" saveSubsetFonts="1">
  <p:sldMasterIdLst>
    <p:sldMasterId id="2147483648" r:id="rId1"/>
    <p:sldMasterId id="2147483650" r:id="rId2"/>
  </p:sldMasterIdLst>
  <p:notesMasterIdLst>
    <p:notesMasterId r:id="rId20"/>
  </p:notesMasterIdLst>
  <p:handoutMasterIdLst>
    <p:handoutMasterId r:id="rId21"/>
  </p:handoutMasterIdLst>
  <p:sldIdLst>
    <p:sldId id="256" r:id="rId3"/>
    <p:sldId id="275" r:id="rId4"/>
    <p:sldId id="278" r:id="rId5"/>
    <p:sldId id="276" r:id="rId6"/>
    <p:sldId id="277" r:id="rId7"/>
    <p:sldId id="273" r:id="rId8"/>
    <p:sldId id="274" r:id="rId9"/>
    <p:sldId id="281" r:id="rId10"/>
    <p:sldId id="282" r:id="rId11"/>
    <p:sldId id="283" r:id="rId12"/>
    <p:sldId id="279" r:id="rId13"/>
    <p:sldId id="284" r:id="rId14"/>
    <p:sldId id="285" r:id="rId15"/>
    <p:sldId id="280" r:id="rId16"/>
    <p:sldId id="286" r:id="rId17"/>
    <p:sldId id="287" r:id="rId18"/>
    <p:sldId id="272" r:id="rId19"/>
  </p:sldIdLst>
  <p:sldSz cx="9144000" cy="6858000" type="screen4x3"/>
  <p:notesSz cx="6858000" cy="9144000"/>
  <p:defaultTextStyle>
    <a:defPPr>
      <a:defRPr lang="en-GB"/>
    </a:defPPr>
    <a:lvl1pPr algn="l" rtl="0" fontAlgn="base">
      <a:spcBef>
        <a:spcPct val="0"/>
      </a:spcBef>
      <a:spcAft>
        <a:spcPct val="0"/>
      </a:spcAft>
      <a:defRPr sz="1400" kern="1200">
        <a:solidFill>
          <a:schemeClr val="tx1"/>
        </a:solidFill>
        <a:latin typeface="Palatino Linotype" pitchFamily="18" charset="0"/>
        <a:ea typeface="+mn-ea"/>
        <a:cs typeface="+mn-cs"/>
      </a:defRPr>
    </a:lvl1pPr>
    <a:lvl2pPr marL="457200" algn="l" rtl="0" fontAlgn="base">
      <a:spcBef>
        <a:spcPct val="0"/>
      </a:spcBef>
      <a:spcAft>
        <a:spcPct val="0"/>
      </a:spcAft>
      <a:defRPr sz="1400" kern="1200">
        <a:solidFill>
          <a:schemeClr val="tx1"/>
        </a:solidFill>
        <a:latin typeface="Palatino Linotype" pitchFamily="18" charset="0"/>
        <a:ea typeface="+mn-ea"/>
        <a:cs typeface="+mn-cs"/>
      </a:defRPr>
    </a:lvl2pPr>
    <a:lvl3pPr marL="914400" algn="l" rtl="0" fontAlgn="base">
      <a:spcBef>
        <a:spcPct val="0"/>
      </a:spcBef>
      <a:spcAft>
        <a:spcPct val="0"/>
      </a:spcAft>
      <a:defRPr sz="1400" kern="1200">
        <a:solidFill>
          <a:schemeClr val="tx1"/>
        </a:solidFill>
        <a:latin typeface="Palatino Linotype" pitchFamily="18" charset="0"/>
        <a:ea typeface="+mn-ea"/>
        <a:cs typeface="+mn-cs"/>
      </a:defRPr>
    </a:lvl3pPr>
    <a:lvl4pPr marL="1371600" algn="l" rtl="0" fontAlgn="base">
      <a:spcBef>
        <a:spcPct val="0"/>
      </a:spcBef>
      <a:spcAft>
        <a:spcPct val="0"/>
      </a:spcAft>
      <a:defRPr sz="1400" kern="1200">
        <a:solidFill>
          <a:schemeClr val="tx1"/>
        </a:solidFill>
        <a:latin typeface="Palatino Linotype" pitchFamily="18" charset="0"/>
        <a:ea typeface="+mn-ea"/>
        <a:cs typeface="+mn-cs"/>
      </a:defRPr>
    </a:lvl4pPr>
    <a:lvl5pPr marL="1828800" algn="l" rtl="0" fontAlgn="base">
      <a:spcBef>
        <a:spcPct val="0"/>
      </a:spcBef>
      <a:spcAft>
        <a:spcPct val="0"/>
      </a:spcAft>
      <a:defRPr sz="1400" kern="1200">
        <a:solidFill>
          <a:schemeClr val="tx1"/>
        </a:solidFill>
        <a:latin typeface="Palatino Linotype" pitchFamily="18" charset="0"/>
        <a:ea typeface="+mn-ea"/>
        <a:cs typeface="+mn-cs"/>
      </a:defRPr>
    </a:lvl5pPr>
    <a:lvl6pPr marL="2286000" algn="l" defTabSz="457200" rtl="0" eaLnBrk="1" latinLnBrk="0" hangingPunct="1">
      <a:defRPr sz="1400" kern="1200">
        <a:solidFill>
          <a:schemeClr val="tx1"/>
        </a:solidFill>
        <a:latin typeface="Palatino Linotype" pitchFamily="18" charset="0"/>
        <a:ea typeface="+mn-ea"/>
        <a:cs typeface="+mn-cs"/>
      </a:defRPr>
    </a:lvl6pPr>
    <a:lvl7pPr marL="2743200" algn="l" defTabSz="457200" rtl="0" eaLnBrk="1" latinLnBrk="0" hangingPunct="1">
      <a:defRPr sz="1400" kern="1200">
        <a:solidFill>
          <a:schemeClr val="tx1"/>
        </a:solidFill>
        <a:latin typeface="Palatino Linotype" pitchFamily="18" charset="0"/>
        <a:ea typeface="+mn-ea"/>
        <a:cs typeface="+mn-cs"/>
      </a:defRPr>
    </a:lvl7pPr>
    <a:lvl8pPr marL="3200400" algn="l" defTabSz="457200" rtl="0" eaLnBrk="1" latinLnBrk="0" hangingPunct="1">
      <a:defRPr sz="1400" kern="1200">
        <a:solidFill>
          <a:schemeClr val="tx1"/>
        </a:solidFill>
        <a:latin typeface="Palatino Linotype" pitchFamily="18" charset="0"/>
        <a:ea typeface="+mn-ea"/>
        <a:cs typeface="+mn-cs"/>
      </a:defRPr>
    </a:lvl8pPr>
    <a:lvl9pPr marL="3657600" algn="l" defTabSz="457200" rtl="0" eaLnBrk="1" latinLnBrk="0" hangingPunct="1">
      <a:defRPr sz="1400" kern="1200">
        <a:solidFill>
          <a:schemeClr val="tx1"/>
        </a:solidFill>
        <a:latin typeface="Palatino Linotype"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lrMru>
    <a:srgbClr val="DAE648"/>
    <a:srgbClr val="6AB6C8"/>
    <a:srgbClr val="E54070"/>
    <a:srgbClr val="E2AB42"/>
    <a:srgbClr val="E7EA73"/>
    <a:srgbClr val="92C9D7"/>
    <a:srgbClr val="F17391"/>
    <a:srgbClr val="E60036"/>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20"/>
    <p:restoredTop sz="94660"/>
  </p:normalViewPr>
  <p:slideViewPr>
    <p:cSldViewPr>
      <p:cViewPr varScale="1">
        <p:scale>
          <a:sx n="80" d="100"/>
          <a:sy n="80" d="100"/>
        </p:scale>
        <p:origin x="-296" y="-104"/>
      </p:cViewPr>
      <p:guideLst>
        <p:guide orient="horz" pos="2160"/>
        <p:guide pos="2880"/>
      </p:guideLst>
    </p:cSldViewPr>
  </p:slideViewPr>
  <p:notesTextViewPr>
    <p:cViewPr>
      <p:scale>
        <a:sx n="100" d="100"/>
        <a:sy n="100" d="100"/>
      </p:scale>
      <p:origin x="0" y="0"/>
    </p:cViewPr>
  </p:notesTextViewPr>
  <p:notesViewPr>
    <p:cSldViewPr>
      <p:cViewPr varScale="1">
        <p:scale>
          <a:sx n="66" d="100"/>
          <a:sy n="66" d="100"/>
        </p:scale>
        <p:origin x="0" y="0"/>
      </p:cViewPr>
      <p:guideLst/>
    </p:cSldViewPr>
  </p:notesViewPr>
  <p:gridSpacing cx="73736200" cy="73736200"/>
</p:viewPr>
</file>

<file path=ppt/_rels/presentation.xml.rels><?xml version="1.0" encoding="UTF-8" standalone="yes"?>
<Relationships xmlns="http://schemas.openxmlformats.org/package/2006/relationships"><Relationship Id="rId19" Type="http://schemas.openxmlformats.org/officeDocument/2006/relationships/slide" Target="slides/slide17.xml"/><Relationship Id="rId20" Type="http://schemas.openxmlformats.org/officeDocument/2006/relationships/notesMaster" Target="notesMasters/notesMaster1.xml"/><Relationship Id="rId21" Type="http://schemas.openxmlformats.org/officeDocument/2006/relationships/handoutMaster" Target="handoutMasters/handoutMaster1.xml"/><Relationship Id="rId22" Type="http://schemas.openxmlformats.org/officeDocument/2006/relationships/printerSettings" Target="printerSettings/printerSettings1.bin"/><Relationship Id="rId23" Type="http://schemas.openxmlformats.org/officeDocument/2006/relationships/presProps" Target="presProps.xml"/><Relationship Id="rId24" Type="http://schemas.openxmlformats.org/officeDocument/2006/relationships/viewProps" Target="viewProps.xml"/><Relationship Id="rId25" Type="http://schemas.openxmlformats.org/officeDocument/2006/relationships/theme" Target="theme/theme1.xml"/><Relationship Id="rId26" Type="http://schemas.openxmlformats.org/officeDocument/2006/relationships/tableStyles" Target="tableStyles.xml"/><Relationship Id="rId10" Type="http://schemas.openxmlformats.org/officeDocument/2006/relationships/slide" Target="slides/slide8.xml"/><Relationship Id="rId11" Type="http://schemas.openxmlformats.org/officeDocument/2006/relationships/slide" Target="slides/slide9.xml"/><Relationship Id="rId12" Type="http://schemas.openxmlformats.org/officeDocument/2006/relationships/slide" Target="slides/slide10.xml"/><Relationship Id="rId13" Type="http://schemas.openxmlformats.org/officeDocument/2006/relationships/slide" Target="slides/slide11.xml"/><Relationship Id="rId14" Type="http://schemas.openxmlformats.org/officeDocument/2006/relationships/slide" Target="slides/slide12.xml"/><Relationship Id="rId15" Type="http://schemas.openxmlformats.org/officeDocument/2006/relationships/slide" Target="slides/slide13.xml"/><Relationship Id="rId16" Type="http://schemas.openxmlformats.org/officeDocument/2006/relationships/slide" Target="slides/slide14.xml"/><Relationship Id="rId17" Type="http://schemas.openxmlformats.org/officeDocument/2006/relationships/slide" Target="slides/slide15.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 Target="slides/slide1.xml"/><Relationship Id="rId4" Type="http://schemas.openxmlformats.org/officeDocument/2006/relationships/slide" Target="slides/slide2.xml"/><Relationship Id="rId5" Type="http://schemas.openxmlformats.org/officeDocument/2006/relationships/slide" Target="slides/slide3.xml"/><Relationship Id="rId6" Type="http://schemas.openxmlformats.org/officeDocument/2006/relationships/slide" Target="slides/slide4.xml"/><Relationship Id="rId7" Type="http://schemas.openxmlformats.org/officeDocument/2006/relationships/slide" Target="slides/slide5.xml"/><Relationship Id="rId8" Type="http://schemas.openxmlformats.org/officeDocument/2006/relationships/slide" Target="slides/slide6.xml"/><Relationship Id="rId9" Type="http://schemas.openxmlformats.org/officeDocument/2006/relationships/slide" Target="slides/slide7.xml"/><Relationship Id="rId18" Type="http://schemas.openxmlformats.org/officeDocument/2006/relationships/slide" Target="slides/slide16.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
        <p:nvSpPr>
          <p:cNvPr id="9421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800"/>
            </a:lvl1pPr>
          </a:lstStyle>
          <a:p>
            <a:endParaRPr lang="fi-FI"/>
          </a:p>
        </p:txBody>
      </p:sp>
      <p:sp>
        <p:nvSpPr>
          <p:cNvPr id="94211"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800"/>
            </a:lvl1pPr>
          </a:lstStyle>
          <a:p>
            <a:endParaRPr lang="fi-FI"/>
          </a:p>
        </p:txBody>
      </p:sp>
      <p:sp>
        <p:nvSpPr>
          <p:cNvPr id="94212"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800"/>
            </a:lvl1pPr>
          </a:lstStyle>
          <a:p>
            <a:endParaRPr lang="fi-FI"/>
          </a:p>
        </p:txBody>
      </p:sp>
      <p:sp>
        <p:nvSpPr>
          <p:cNvPr id="94213"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800"/>
            </a:lvl1pPr>
          </a:lstStyle>
          <a:p>
            <a:fld id="{A9E4B719-5C10-4C8B-8310-FEADA57B0884}" type="slidenum">
              <a:rPr lang="en-GB"/>
              <a:pPr/>
              <a:t>‹#›</a:t>
            </a:fld>
            <a:endParaRPr lang="en-GB"/>
          </a:p>
        </p:txBody>
      </p:sp>
    </p:spTree>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
        <p:nvSpPr>
          <p:cNvPr id="8909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800"/>
            </a:lvl1pPr>
          </a:lstStyle>
          <a:p>
            <a:endParaRPr lang="fi-FI"/>
          </a:p>
        </p:txBody>
      </p:sp>
      <p:sp>
        <p:nvSpPr>
          <p:cNvPr id="89091"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800"/>
            </a:lvl1pPr>
          </a:lstStyle>
          <a:p>
            <a:endParaRPr lang="fi-FI"/>
          </a:p>
        </p:txBody>
      </p:sp>
      <p:sp>
        <p:nvSpPr>
          <p:cNvPr id="1331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89093"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89094"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800"/>
            </a:lvl1pPr>
          </a:lstStyle>
          <a:p>
            <a:endParaRPr lang="fi-FI"/>
          </a:p>
        </p:txBody>
      </p:sp>
      <p:sp>
        <p:nvSpPr>
          <p:cNvPr id="89095"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800"/>
            </a:lvl1pPr>
          </a:lstStyle>
          <a:p>
            <a:fld id="{7E34BD90-197F-4507-866F-D9849277777C}" type="slidenum">
              <a:rPr lang="en-GB"/>
              <a:pPr/>
              <a:t>‹#›</a:t>
            </a:fld>
            <a:endParaRPr lang="en-GB"/>
          </a:p>
        </p:txBody>
      </p:sp>
    </p:spTree>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Palatino Linotype"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Palatino Linotype" pitchFamily="18"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Palatino Linotype" pitchFamily="18"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Palatino Linotype" pitchFamily="18"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Palatino Linotype" pitchFamily="18" charset="0"/>
        <a:ea typeface="ＭＳ Ｐゴシック"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338" name="Rectangle 7"/>
          <p:cNvSpPr>
            <a:spLocks noGrp="1" noChangeArrowheads="1"/>
          </p:cNvSpPr>
          <p:nvPr>
            <p:ph type="sldNum" sz="quarter" idx="5"/>
          </p:nvPr>
        </p:nvSpPr>
        <p:spPr>
          <a:noFill/>
        </p:spPr>
        <p:txBody>
          <a:bodyPr/>
          <a:lstStyle/>
          <a:p>
            <a:fld id="{0DB2C2C3-FD5F-425E-B840-5261363D6FF2}" type="slidenum">
              <a:rPr lang="en-GB"/>
              <a:pPr/>
              <a:t>1</a:t>
            </a:fld>
            <a:endParaRPr lang="en-GB"/>
          </a:p>
        </p:txBody>
      </p:sp>
      <p:sp>
        <p:nvSpPr>
          <p:cNvPr id="14339" name="Rectangle 2"/>
          <p:cNvSpPr>
            <a:spLocks noGrp="1" noRot="1" noChangeAspect="1" noChangeArrowheads="1" noTextEdit="1"/>
          </p:cNvSpPr>
          <p:nvPr>
            <p:ph type="sldImg"/>
          </p:nvPr>
        </p:nvSpPr>
        <p:spPr>
          <a:ln/>
        </p:spPr>
      </p:sp>
      <p:sp>
        <p:nvSpPr>
          <p:cNvPr id="14340" name="Rectangle 3"/>
          <p:cNvSpPr>
            <a:spLocks noGrp="1" noChangeArrowheads="1"/>
          </p:cNvSpPr>
          <p:nvPr>
            <p:ph type="body" idx="1"/>
          </p:nvPr>
        </p:nvSpPr>
        <p:spPr>
          <a:noFill/>
          <a:ln/>
        </p:spPr>
        <p:txBody>
          <a:bodyPr/>
          <a:lstStyle/>
          <a:p>
            <a:pPr eaLnBrk="1" hangingPunct="1"/>
            <a:endParaRPr lang="fi-FI"/>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9458" name="Rectangle 7"/>
          <p:cNvSpPr>
            <a:spLocks noGrp="1" noChangeArrowheads="1"/>
          </p:cNvSpPr>
          <p:nvPr>
            <p:ph type="sldNum" sz="quarter" idx="5"/>
          </p:nvPr>
        </p:nvSpPr>
        <p:spPr>
          <a:noFill/>
        </p:spPr>
        <p:txBody>
          <a:bodyPr/>
          <a:lstStyle/>
          <a:p>
            <a:fld id="{957365B5-B9B5-4CC4-9D4F-7D4312D760E4}" type="slidenum">
              <a:rPr lang="en-GB"/>
              <a:pPr/>
              <a:t>17</a:t>
            </a:fld>
            <a:endParaRPr lang="en-GB"/>
          </a:p>
        </p:txBody>
      </p:sp>
      <p:sp>
        <p:nvSpPr>
          <p:cNvPr id="19459" name="Rectangle 2"/>
          <p:cNvSpPr>
            <a:spLocks noGrp="1" noRot="1" noChangeAspect="1" noChangeArrowheads="1" noTextEdit="1"/>
          </p:cNvSpPr>
          <p:nvPr>
            <p:ph type="sldImg"/>
          </p:nvPr>
        </p:nvSpPr>
        <p:spPr>
          <a:ln/>
        </p:spPr>
      </p:sp>
      <p:sp>
        <p:nvSpPr>
          <p:cNvPr id="19460" name="Rectangle 3"/>
          <p:cNvSpPr>
            <a:spLocks noGrp="1" noChangeArrowheads="1"/>
          </p:cNvSpPr>
          <p:nvPr>
            <p:ph type="body" idx="1"/>
          </p:nvPr>
        </p:nvSpPr>
        <p:spPr>
          <a:noFill/>
          <a:ln/>
        </p:spPr>
        <p:txBody>
          <a:bodyPr/>
          <a:lstStyle/>
          <a:p>
            <a:pPr eaLnBrk="1" hangingPunct="1"/>
            <a:endParaRPr lang="fi-FI"/>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 Id="rId3" Type="http://schemas.openxmlformats.org/officeDocument/2006/relationships/image" Target="../media/image3.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4.png"/><Relationship Id="rId3" Type="http://schemas.openxmlformats.org/officeDocument/2006/relationships/image" Target="../media/image3.jpe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Otsikkodia">
    <p:spTree>
      <p:nvGrpSpPr>
        <p:cNvPr id="1" name=""/>
        <p:cNvGrpSpPr/>
        <p:nvPr/>
      </p:nvGrpSpPr>
      <p:grpSpPr>
        <a:xfrm>
          <a:off x="0" y="0"/>
          <a:ext cx="0" cy="0"/>
          <a:chOff x="0" y="0"/>
          <a:chExt cx="0" cy="0"/>
        </a:xfrm>
      </p:grpSpPr>
      <p:pic>
        <p:nvPicPr>
          <p:cNvPr id="4" name="Picture 13" descr="border"/>
          <p:cNvPicPr>
            <a:picLocks noChangeAspect="1" noChangeArrowheads="1"/>
          </p:cNvPicPr>
          <p:nvPr/>
        </p:nvPicPr>
        <p:blipFill>
          <a:blip r:embed="rId2"/>
          <a:srcRect/>
          <a:stretch>
            <a:fillRect/>
          </a:stretch>
        </p:blipFill>
        <p:spPr bwMode="auto">
          <a:xfrm>
            <a:off x="431800" y="0"/>
            <a:ext cx="8712200" cy="6426200"/>
          </a:xfrm>
          <a:prstGeom prst="rect">
            <a:avLst/>
          </a:prstGeom>
          <a:noFill/>
          <a:ln w="9525">
            <a:noFill/>
            <a:miter lim="800000"/>
            <a:headEnd/>
            <a:tailEnd/>
          </a:ln>
        </p:spPr>
      </p:pic>
      <p:pic>
        <p:nvPicPr>
          <p:cNvPr id="5" name="Kuva 11" descr="UEF_eng_pysty_1_rgb.jpg"/>
          <p:cNvPicPr>
            <a:picLocks noChangeAspect="1"/>
          </p:cNvPicPr>
          <p:nvPr/>
        </p:nvPicPr>
        <p:blipFill>
          <a:blip r:embed="rId3"/>
          <a:srcRect/>
          <a:stretch>
            <a:fillRect/>
          </a:stretch>
        </p:blipFill>
        <p:spPr bwMode="auto">
          <a:xfrm>
            <a:off x="6072188" y="4857750"/>
            <a:ext cx="1825625" cy="1435100"/>
          </a:xfrm>
          <a:prstGeom prst="rect">
            <a:avLst/>
          </a:prstGeom>
          <a:noFill/>
          <a:ln w="9525">
            <a:noFill/>
            <a:miter lim="800000"/>
            <a:headEnd/>
            <a:tailEnd/>
          </a:ln>
        </p:spPr>
      </p:pic>
      <p:sp>
        <p:nvSpPr>
          <p:cNvPr id="81923" name="Rectangle 3"/>
          <p:cNvSpPr>
            <a:spLocks noGrp="1" noChangeArrowheads="1"/>
          </p:cNvSpPr>
          <p:nvPr>
            <p:ph type="ctrTitle"/>
          </p:nvPr>
        </p:nvSpPr>
        <p:spPr>
          <a:xfrm>
            <a:off x="719138" y="2133600"/>
            <a:ext cx="7705725" cy="1547813"/>
          </a:xfrm>
        </p:spPr>
        <p:txBody>
          <a:bodyPr/>
          <a:lstStyle>
            <a:lvl1pPr>
              <a:lnSpc>
                <a:spcPts val="4200"/>
              </a:lnSpc>
              <a:defRPr sz="3300"/>
            </a:lvl1pPr>
          </a:lstStyle>
          <a:p>
            <a:r>
              <a:rPr lang="fi-FI"/>
              <a:t>Muokkaa perustyyl. napsautt.</a:t>
            </a:r>
          </a:p>
        </p:txBody>
      </p:sp>
      <p:sp>
        <p:nvSpPr>
          <p:cNvPr id="81924" name="Rectangle 4"/>
          <p:cNvSpPr>
            <a:spLocks noGrp="1" noChangeArrowheads="1"/>
          </p:cNvSpPr>
          <p:nvPr>
            <p:ph type="subTitle" idx="1"/>
          </p:nvPr>
        </p:nvSpPr>
        <p:spPr>
          <a:xfrm>
            <a:off x="719138" y="836613"/>
            <a:ext cx="7705725" cy="647700"/>
          </a:xfrm>
        </p:spPr>
        <p:txBody>
          <a:bodyPr rIns="91440"/>
          <a:lstStyle>
            <a:lvl1pPr marL="0" indent="0">
              <a:buFontTx/>
              <a:buNone/>
              <a:defRPr sz="1400"/>
            </a:lvl1pPr>
          </a:lstStyle>
          <a:p>
            <a:r>
              <a:rPr lang="fi-FI"/>
              <a:t>Muokkaa alaotsikon perustyyliä napsautt.</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Otsikko ja pystysuora teksti">
    <p:spTree>
      <p:nvGrpSpPr>
        <p:cNvPr id="1" name=""/>
        <p:cNvGrpSpPr/>
        <p:nvPr/>
      </p:nvGrpSpPr>
      <p:grpSpPr>
        <a:xfrm>
          <a:off x="0" y="0"/>
          <a:ext cx="0" cy="0"/>
          <a:chOff x="0" y="0"/>
          <a:chExt cx="0" cy="0"/>
        </a:xfrm>
      </p:grpSpPr>
      <p:sp>
        <p:nvSpPr>
          <p:cNvPr id="2" name="Otsikko 1"/>
          <p:cNvSpPr>
            <a:spLocks noGrp="1"/>
          </p:cNvSpPr>
          <p:nvPr>
            <p:ph type="title"/>
          </p:nvPr>
        </p:nvSpPr>
        <p:spPr/>
        <p:txBody>
          <a:bodyPr/>
          <a:lstStyle/>
          <a:p>
            <a:r>
              <a:rPr lang="fi-FI" smtClean="0"/>
              <a:t>Muokkaa perustyyl. napsautt.</a:t>
            </a:r>
            <a:endParaRPr lang="en-US"/>
          </a:p>
        </p:txBody>
      </p:sp>
      <p:sp>
        <p:nvSpPr>
          <p:cNvPr id="3" name="Pystysuoran tekstin paikkamerkki 2"/>
          <p:cNvSpPr>
            <a:spLocks noGrp="1"/>
          </p:cNvSpPr>
          <p:nvPr>
            <p:ph type="body" orient="vert" idx="1"/>
          </p:nvPr>
        </p:nvSpPr>
        <p:spPr/>
        <p:txBody>
          <a:bodyPr vert="eaVert"/>
          <a:lstStyle/>
          <a:p>
            <a:pPr lvl="0"/>
            <a:r>
              <a:rPr lang="fi-FI" smtClean="0"/>
              <a:t>Muokkaa tekstin perustyylejä napsauttamalla</a:t>
            </a:r>
          </a:p>
          <a:p>
            <a:pPr lvl="1"/>
            <a:r>
              <a:rPr lang="fi-FI" smtClean="0"/>
              <a:t>toinen taso</a:t>
            </a:r>
          </a:p>
          <a:p>
            <a:pPr lvl="2"/>
            <a:r>
              <a:rPr lang="fi-FI" smtClean="0"/>
              <a:t>kolmas taso</a:t>
            </a:r>
          </a:p>
          <a:p>
            <a:pPr lvl="3"/>
            <a:r>
              <a:rPr lang="fi-FI" smtClean="0"/>
              <a:t>neljäs taso</a:t>
            </a:r>
          </a:p>
          <a:p>
            <a:pPr lvl="4"/>
            <a:r>
              <a:rPr lang="fi-FI" smtClean="0"/>
              <a:t>viides taso</a:t>
            </a:r>
            <a:endParaRPr lang="en-US"/>
          </a:p>
        </p:txBody>
      </p:sp>
      <p:sp>
        <p:nvSpPr>
          <p:cNvPr id="4" name="Rectangle 4"/>
          <p:cNvSpPr>
            <a:spLocks noGrp="1" noChangeArrowheads="1"/>
          </p:cNvSpPr>
          <p:nvPr>
            <p:ph type="dt" sz="half" idx="10"/>
          </p:nvPr>
        </p:nvSpPr>
        <p:spPr>
          <a:ln/>
        </p:spPr>
        <p:txBody>
          <a:bodyPr/>
          <a:lstStyle>
            <a:lvl1pPr>
              <a:defRPr/>
            </a:lvl1pPr>
          </a:lstStyle>
          <a:p>
            <a:r>
              <a:rPr lang="fi-FI" smtClean="0"/>
              <a:t>10.5.2011</a:t>
            </a:r>
            <a:endParaRPr lang="fi-FI"/>
          </a:p>
        </p:txBody>
      </p:sp>
      <p:sp>
        <p:nvSpPr>
          <p:cNvPr id="5" name="Rectangle 5"/>
          <p:cNvSpPr>
            <a:spLocks noGrp="1" noChangeArrowheads="1"/>
          </p:cNvSpPr>
          <p:nvPr>
            <p:ph type="ftr" sz="quarter" idx="11"/>
          </p:nvPr>
        </p:nvSpPr>
        <p:spPr>
          <a:ln/>
        </p:spPr>
        <p:txBody>
          <a:bodyPr/>
          <a:lstStyle>
            <a:lvl1pPr>
              <a:defRPr/>
            </a:lvl1pPr>
          </a:lstStyle>
          <a:p>
            <a:endParaRPr lang="fi-FI"/>
          </a:p>
        </p:txBody>
      </p:sp>
      <p:sp>
        <p:nvSpPr>
          <p:cNvPr id="6" name="Rectangle 6"/>
          <p:cNvSpPr>
            <a:spLocks noGrp="1" noChangeArrowheads="1"/>
          </p:cNvSpPr>
          <p:nvPr>
            <p:ph type="sldNum" sz="quarter" idx="12"/>
          </p:nvPr>
        </p:nvSpPr>
        <p:spPr>
          <a:ln/>
        </p:spPr>
        <p:txBody>
          <a:bodyPr/>
          <a:lstStyle>
            <a:lvl1pPr>
              <a:defRPr/>
            </a:lvl1pPr>
          </a:lstStyle>
          <a:p>
            <a:fld id="{5FDE67F4-AA44-4C67-B9A1-2C7C0B7994A5}" type="slidenum">
              <a:rPr lang="fi-FI"/>
              <a:pPr/>
              <a:t>‹#›</a:t>
            </a:fld>
            <a:endParaRPr lang="fi-FI"/>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Pystysuora otsikko ja teksti">
    <p:spTree>
      <p:nvGrpSpPr>
        <p:cNvPr id="1" name=""/>
        <p:cNvGrpSpPr/>
        <p:nvPr/>
      </p:nvGrpSpPr>
      <p:grpSpPr>
        <a:xfrm>
          <a:off x="0" y="0"/>
          <a:ext cx="0" cy="0"/>
          <a:chOff x="0" y="0"/>
          <a:chExt cx="0" cy="0"/>
        </a:xfrm>
      </p:grpSpPr>
      <p:sp>
        <p:nvSpPr>
          <p:cNvPr id="2" name="Pystysuora otsikko 1"/>
          <p:cNvSpPr>
            <a:spLocks noGrp="1"/>
          </p:cNvSpPr>
          <p:nvPr>
            <p:ph type="title" orient="vert"/>
          </p:nvPr>
        </p:nvSpPr>
        <p:spPr>
          <a:xfrm>
            <a:off x="6715125" y="657225"/>
            <a:ext cx="1997075" cy="5364163"/>
          </a:xfrm>
        </p:spPr>
        <p:txBody>
          <a:bodyPr vert="eaVert"/>
          <a:lstStyle/>
          <a:p>
            <a:r>
              <a:rPr lang="fi-FI" smtClean="0"/>
              <a:t>Muokkaa perustyyl. napsautt.</a:t>
            </a:r>
            <a:endParaRPr lang="en-US"/>
          </a:p>
        </p:txBody>
      </p:sp>
      <p:sp>
        <p:nvSpPr>
          <p:cNvPr id="3" name="Pystysuoran tekstin paikkamerkki 2"/>
          <p:cNvSpPr>
            <a:spLocks noGrp="1"/>
          </p:cNvSpPr>
          <p:nvPr>
            <p:ph type="body" orient="vert" idx="1"/>
          </p:nvPr>
        </p:nvSpPr>
        <p:spPr>
          <a:xfrm>
            <a:off x="719138" y="657225"/>
            <a:ext cx="5843587" cy="5364163"/>
          </a:xfrm>
        </p:spPr>
        <p:txBody>
          <a:bodyPr vert="eaVert"/>
          <a:lstStyle/>
          <a:p>
            <a:pPr lvl="0"/>
            <a:r>
              <a:rPr lang="fi-FI" smtClean="0"/>
              <a:t>Muokkaa tekstin perustyylejä napsauttamalla</a:t>
            </a:r>
          </a:p>
          <a:p>
            <a:pPr lvl="1"/>
            <a:r>
              <a:rPr lang="fi-FI" smtClean="0"/>
              <a:t>toinen taso</a:t>
            </a:r>
          </a:p>
          <a:p>
            <a:pPr lvl="2"/>
            <a:r>
              <a:rPr lang="fi-FI" smtClean="0"/>
              <a:t>kolmas taso</a:t>
            </a:r>
          </a:p>
          <a:p>
            <a:pPr lvl="3"/>
            <a:r>
              <a:rPr lang="fi-FI" smtClean="0"/>
              <a:t>neljäs taso</a:t>
            </a:r>
          </a:p>
          <a:p>
            <a:pPr lvl="4"/>
            <a:r>
              <a:rPr lang="fi-FI" smtClean="0"/>
              <a:t>viides taso</a:t>
            </a:r>
            <a:endParaRPr lang="en-US"/>
          </a:p>
        </p:txBody>
      </p:sp>
      <p:sp>
        <p:nvSpPr>
          <p:cNvPr id="4" name="Rectangle 4"/>
          <p:cNvSpPr>
            <a:spLocks noGrp="1" noChangeArrowheads="1"/>
          </p:cNvSpPr>
          <p:nvPr>
            <p:ph type="dt" sz="half" idx="10"/>
          </p:nvPr>
        </p:nvSpPr>
        <p:spPr>
          <a:ln/>
        </p:spPr>
        <p:txBody>
          <a:bodyPr/>
          <a:lstStyle>
            <a:lvl1pPr>
              <a:defRPr/>
            </a:lvl1pPr>
          </a:lstStyle>
          <a:p>
            <a:r>
              <a:rPr lang="fi-FI" smtClean="0"/>
              <a:t>10.5.2011</a:t>
            </a:r>
            <a:endParaRPr lang="fi-FI"/>
          </a:p>
        </p:txBody>
      </p:sp>
      <p:sp>
        <p:nvSpPr>
          <p:cNvPr id="5" name="Rectangle 5"/>
          <p:cNvSpPr>
            <a:spLocks noGrp="1" noChangeArrowheads="1"/>
          </p:cNvSpPr>
          <p:nvPr>
            <p:ph type="ftr" sz="quarter" idx="11"/>
          </p:nvPr>
        </p:nvSpPr>
        <p:spPr>
          <a:ln/>
        </p:spPr>
        <p:txBody>
          <a:bodyPr/>
          <a:lstStyle>
            <a:lvl1pPr>
              <a:defRPr/>
            </a:lvl1pPr>
          </a:lstStyle>
          <a:p>
            <a:endParaRPr lang="fi-FI"/>
          </a:p>
        </p:txBody>
      </p:sp>
      <p:sp>
        <p:nvSpPr>
          <p:cNvPr id="6" name="Rectangle 6"/>
          <p:cNvSpPr>
            <a:spLocks noGrp="1" noChangeArrowheads="1"/>
          </p:cNvSpPr>
          <p:nvPr>
            <p:ph type="sldNum" sz="quarter" idx="12"/>
          </p:nvPr>
        </p:nvSpPr>
        <p:spPr>
          <a:ln/>
        </p:spPr>
        <p:txBody>
          <a:bodyPr/>
          <a:lstStyle>
            <a:lvl1pPr>
              <a:defRPr/>
            </a:lvl1pPr>
          </a:lstStyle>
          <a:p>
            <a:fld id="{2783E5F3-DE3A-4563-B956-78099AE0A036}" type="slidenum">
              <a:rPr lang="fi-FI"/>
              <a:pPr/>
              <a:t>‹#›</a:t>
            </a:fld>
            <a:endParaRPr lang="fi-FI"/>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xAndObj" preserve="1">
  <p:cSld name="Otsikko, teksti ja sisältö">
    <p:spTree>
      <p:nvGrpSpPr>
        <p:cNvPr id="1" name=""/>
        <p:cNvGrpSpPr/>
        <p:nvPr/>
      </p:nvGrpSpPr>
      <p:grpSpPr>
        <a:xfrm>
          <a:off x="0" y="0"/>
          <a:ext cx="0" cy="0"/>
          <a:chOff x="0" y="0"/>
          <a:chExt cx="0" cy="0"/>
        </a:xfrm>
      </p:grpSpPr>
      <p:sp>
        <p:nvSpPr>
          <p:cNvPr id="2" name="Otsikko 1"/>
          <p:cNvSpPr>
            <a:spLocks noGrp="1"/>
          </p:cNvSpPr>
          <p:nvPr>
            <p:ph type="title"/>
          </p:nvPr>
        </p:nvSpPr>
        <p:spPr>
          <a:xfrm>
            <a:off x="719138" y="657225"/>
            <a:ext cx="7993062" cy="1008063"/>
          </a:xfrm>
        </p:spPr>
        <p:txBody>
          <a:bodyPr/>
          <a:lstStyle/>
          <a:p>
            <a:r>
              <a:rPr lang="fi-FI" smtClean="0"/>
              <a:t>Muokkaa perustyyl. napsautt.</a:t>
            </a:r>
            <a:endParaRPr lang="en-US"/>
          </a:p>
        </p:txBody>
      </p:sp>
      <p:sp>
        <p:nvSpPr>
          <p:cNvPr id="3" name="Tekstin paikkamerkki 2"/>
          <p:cNvSpPr>
            <a:spLocks noGrp="1"/>
          </p:cNvSpPr>
          <p:nvPr>
            <p:ph type="body" sz="half" idx="1"/>
          </p:nvPr>
        </p:nvSpPr>
        <p:spPr>
          <a:xfrm>
            <a:off x="719138" y="1844675"/>
            <a:ext cx="3919537" cy="4176713"/>
          </a:xfrm>
        </p:spPr>
        <p:txBody>
          <a:bodyPr/>
          <a:lstStyle/>
          <a:p>
            <a:pPr lvl="0"/>
            <a:r>
              <a:rPr lang="fi-FI" smtClean="0"/>
              <a:t>Muokkaa tekstin perustyylejä napsauttamalla</a:t>
            </a:r>
          </a:p>
          <a:p>
            <a:pPr lvl="1"/>
            <a:r>
              <a:rPr lang="fi-FI" smtClean="0"/>
              <a:t>toinen taso</a:t>
            </a:r>
          </a:p>
          <a:p>
            <a:pPr lvl="2"/>
            <a:r>
              <a:rPr lang="fi-FI" smtClean="0"/>
              <a:t>kolmas taso</a:t>
            </a:r>
          </a:p>
          <a:p>
            <a:pPr lvl="3"/>
            <a:r>
              <a:rPr lang="fi-FI" smtClean="0"/>
              <a:t>neljäs taso</a:t>
            </a:r>
          </a:p>
          <a:p>
            <a:pPr lvl="4"/>
            <a:r>
              <a:rPr lang="fi-FI" smtClean="0"/>
              <a:t>viides taso</a:t>
            </a:r>
            <a:endParaRPr lang="en-US"/>
          </a:p>
        </p:txBody>
      </p:sp>
      <p:sp>
        <p:nvSpPr>
          <p:cNvPr id="4" name="Sisällön paikkamerkki 3"/>
          <p:cNvSpPr>
            <a:spLocks noGrp="1"/>
          </p:cNvSpPr>
          <p:nvPr>
            <p:ph sz="half" idx="2"/>
          </p:nvPr>
        </p:nvSpPr>
        <p:spPr>
          <a:xfrm>
            <a:off x="4791075" y="1844675"/>
            <a:ext cx="3921125" cy="4176713"/>
          </a:xfrm>
        </p:spPr>
        <p:txBody>
          <a:bodyPr/>
          <a:lstStyle/>
          <a:p>
            <a:pPr lvl="0"/>
            <a:r>
              <a:rPr lang="fi-FI" smtClean="0"/>
              <a:t>Muokkaa tekstin perustyylejä napsauttamalla</a:t>
            </a:r>
          </a:p>
          <a:p>
            <a:pPr lvl="1"/>
            <a:r>
              <a:rPr lang="fi-FI" smtClean="0"/>
              <a:t>toinen taso</a:t>
            </a:r>
          </a:p>
          <a:p>
            <a:pPr lvl="2"/>
            <a:r>
              <a:rPr lang="fi-FI" smtClean="0"/>
              <a:t>kolmas taso</a:t>
            </a:r>
          </a:p>
          <a:p>
            <a:pPr lvl="3"/>
            <a:r>
              <a:rPr lang="fi-FI" smtClean="0"/>
              <a:t>neljäs taso</a:t>
            </a:r>
          </a:p>
          <a:p>
            <a:pPr lvl="4"/>
            <a:r>
              <a:rPr lang="fi-FI" smtClean="0"/>
              <a:t>viides taso</a:t>
            </a:r>
            <a:endParaRPr lang="en-US"/>
          </a:p>
        </p:txBody>
      </p:sp>
      <p:sp>
        <p:nvSpPr>
          <p:cNvPr id="5" name="Rectangle 4"/>
          <p:cNvSpPr>
            <a:spLocks noGrp="1" noChangeArrowheads="1"/>
          </p:cNvSpPr>
          <p:nvPr>
            <p:ph type="dt" sz="half" idx="10"/>
          </p:nvPr>
        </p:nvSpPr>
        <p:spPr>
          <a:ln/>
        </p:spPr>
        <p:txBody>
          <a:bodyPr/>
          <a:lstStyle>
            <a:lvl1pPr>
              <a:defRPr/>
            </a:lvl1pPr>
          </a:lstStyle>
          <a:p>
            <a:r>
              <a:rPr lang="fi-FI" smtClean="0"/>
              <a:t>10.5.2011</a:t>
            </a:r>
            <a:endParaRPr lang="fi-FI"/>
          </a:p>
        </p:txBody>
      </p:sp>
      <p:sp>
        <p:nvSpPr>
          <p:cNvPr id="6" name="Rectangle 5"/>
          <p:cNvSpPr>
            <a:spLocks noGrp="1" noChangeArrowheads="1"/>
          </p:cNvSpPr>
          <p:nvPr>
            <p:ph type="ftr" sz="quarter" idx="11"/>
          </p:nvPr>
        </p:nvSpPr>
        <p:spPr>
          <a:ln/>
        </p:spPr>
        <p:txBody>
          <a:bodyPr/>
          <a:lstStyle>
            <a:lvl1pPr>
              <a:defRPr/>
            </a:lvl1pPr>
          </a:lstStyle>
          <a:p>
            <a:endParaRPr lang="fi-FI"/>
          </a:p>
        </p:txBody>
      </p:sp>
      <p:sp>
        <p:nvSpPr>
          <p:cNvPr id="7" name="Rectangle 6"/>
          <p:cNvSpPr>
            <a:spLocks noGrp="1" noChangeArrowheads="1"/>
          </p:cNvSpPr>
          <p:nvPr>
            <p:ph type="sldNum" sz="quarter" idx="12"/>
          </p:nvPr>
        </p:nvSpPr>
        <p:spPr>
          <a:ln/>
        </p:spPr>
        <p:txBody>
          <a:bodyPr/>
          <a:lstStyle>
            <a:lvl1pPr>
              <a:defRPr/>
            </a:lvl1pPr>
          </a:lstStyle>
          <a:p>
            <a:fld id="{4C5A6596-13D8-4348-8ED4-5717577013E6}" type="slidenum">
              <a:rPr lang="fi-FI"/>
              <a:pPr/>
              <a:t>‹#›</a:t>
            </a:fld>
            <a:endParaRPr lang="fi-FI"/>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Otsikkodia">
    <p:spTree>
      <p:nvGrpSpPr>
        <p:cNvPr id="1" name=""/>
        <p:cNvGrpSpPr/>
        <p:nvPr/>
      </p:nvGrpSpPr>
      <p:grpSpPr>
        <a:xfrm>
          <a:off x="0" y="0"/>
          <a:ext cx="0" cy="0"/>
          <a:chOff x="0" y="0"/>
          <a:chExt cx="0" cy="0"/>
        </a:xfrm>
      </p:grpSpPr>
      <p:pic>
        <p:nvPicPr>
          <p:cNvPr id="4" name="Picture 8" descr="border_blue"/>
          <p:cNvPicPr>
            <a:picLocks noChangeAspect="1" noChangeArrowheads="1"/>
          </p:cNvPicPr>
          <p:nvPr/>
        </p:nvPicPr>
        <p:blipFill>
          <a:blip r:embed="rId2"/>
          <a:srcRect/>
          <a:stretch>
            <a:fillRect/>
          </a:stretch>
        </p:blipFill>
        <p:spPr bwMode="auto">
          <a:xfrm>
            <a:off x="0" y="431800"/>
            <a:ext cx="8712200" cy="6426200"/>
          </a:xfrm>
          <a:prstGeom prst="rect">
            <a:avLst/>
          </a:prstGeom>
          <a:noFill/>
          <a:ln w="9525">
            <a:noFill/>
            <a:miter lim="800000"/>
            <a:headEnd/>
            <a:tailEnd/>
          </a:ln>
        </p:spPr>
      </p:pic>
      <p:pic>
        <p:nvPicPr>
          <p:cNvPr id="5" name="Kuva 11" descr="UEF_eng_pysty_1_rgb.jpg"/>
          <p:cNvPicPr>
            <a:picLocks noChangeAspect="1"/>
          </p:cNvPicPr>
          <p:nvPr/>
        </p:nvPicPr>
        <p:blipFill>
          <a:blip r:embed="rId3"/>
          <a:srcRect/>
          <a:stretch>
            <a:fillRect/>
          </a:stretch>
        </p:blipFill>
        <p:spPr bwMode="auto">
          <a:xfrm>
            <a:off x="1317625" y="4214813"/>
            <a:ext cx="1825625" cy="1435100"/>
          </a:xfrm>
          <a:prstGeom prst="rect">
            <a:avLst/>
          </a:prstGeom>
          <a:noFill/>
          <a:ln w="9525">
            <a:noFill/>
            <a:miter lim="800000"/>
            <a:headEnd/>
            <a:tailEnd/>
          </a:ln>
        </p:spPr>
      </p:pic>
      <p:sp>
        <p:nvSpPr>
          <p:cNvPr id="91139" name="Rectangle 3"/>
          <p:cNvSpPr>
            <a:spLocks noGrp="1" noChangeArrowheads="1"/>
          </p:cNvSpPr>
          <p:nvPr>
            <p:ph type="ctrTitle"/>
          </p:nvPr>
        </p:nvSpPr>
        <p:spPr>
          <a:xfrm>
            <a:off x="1511300" y="1773238"/>
            <a:ext cx="6913563" cy="1908175"/>
          </a:xfrm>
        </p:spPr>
        <p:txBody>
          <a:bodyPr/>
          <a:lstStyle>
            <a:lvl1pPr>
              <a:lnSpc>
                <a:spcPts val="4200"/>
              </a:lnSpc>
              <a:defRPr sz="3400" b="0" i="1"/>
            </a:lvl1pPr>
          </a:lstStyle>
          <a:p>
            <a:r>
              <a:rPr lang="fi-FI"/>
              <a:t>Click to edit Master title style</a:t>
            </a:r>
          </a:p>
        </p:txBody>
      </p:sp>
      <p:sp>
        <p:nvSpPr>
          <p:cNvPr id="91147" name="Rectangle 11"/>
          <p:cNvSpPr>
            <a:spLocks noGrp="1" noChangeArrowheads="1"/>
          </p:cNvSpPr>
          <p:nvPr>
            <p:ph type="subTitle" idx="1"/>
          </p:nvPr>
        </p:nvSpPr>
        <p:spPr>
          <a:xfrm>
            <a:off x="4572000" y="5229225"/>
            <a:ext cx="3563938" cy="504825"/>
          </a:xfrm>
        </p:spPr>
        <p:txBody>
          <a:bodyPr rIns="91440" anchor="b"/>
          <a:lstStyle>
            <a:lvl1pPr marL="0" indent="0" algn="r">
              <a:buFontTx/>
              <a:buNone/>
              <a:defRPr i="1"/>
            </a:lvl1pPr>
          </a:lstStyle>
          <a:p>
            <a:r>
              <a:rPr lang="fi-FI"/>
              <a:t>Click to edit Master subtitle style</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Otsikko ja sisältö">
    <p:spTree>
      <p:nvGrpSpPr>
        <p:cNvPr id="1" name=""/>
        <p:cNvGrpSpPr/>
        <p:nvPr/>
      </p:nvGrpSpPr>
      <p:grpSpPr>
        <a:xfrm>
          <a:off x="0" y="0"/>
          <a:ext cx="0" cy="0"/>
          <a:chOff x="0" y="0"/>
          <a:chExt cx="0" cy="0"/>
        </a:xfrm>
      </p:grpSpPr>
      <p:sp>
        <p:nvSpPr>
          <p:cNvPr id="2" name="Otsikko 1"/>
          <p:cNvSpPr>
            <a:spLocks noGrp="1"/>
          </p:cNvSpPr>
          <p:nvPr>
            <p:ph type="title"/>
          </p:nvPr>
        </p:nvSpPr>
        <p:spPr/>
        <p:txBody>
          <a:bodyPr/>
          <a:lstStyle/>
          <a:p>
            <a:r>
              <a:rPr lang="fi-FI" smtClean="0"/>
              <a:t>Muokkaa perustyyl. napsautt.</a:t>
            </a:r>
            <a:endParaRPr lang="en-US"/>
          </a:p>
        </p:txBody>
      </p:sp>
      <p:sp>
        <p:nvSpPr>
          <p:cNvPr id="3" name="Sisällön paikkamerkki 2"/>
          <p:cNvSpPr>
            <a:spLocks noGrp="1"/>
          </p:cNvSpPr>
          <p:nvPr>
            <p:ph idx="1"/>
          </p:nvPr>
        </p:nvSpPr>
        <p:spPr/>
        <p:txBody>
          <a:bodyPr/>
          <a:lstStyle/>
          <a:p>
            <a:pPr lvl="0"/>
            <a:r>
              <a:rPr lang="fi-FI" smtClean="0"/>
              <a:t>Muokkaa tekstin perustyylejä napsauttamalla</a:t>
            </a:r>
          </a:p>
          <a:p>
            <a:pPr lvl="1"/>
            <a:r>
              <a:rPr lang="fi-FI" smtClean="0"/>
              <a:t>toinen taso</a:t>
            </a:r>
          </a:p>
          <a:p>
            <a:pPr lvl="2"/>
            <a:r>
              <a:rPr lang="fi-FI" smtClean="0"/>
              <a:t>kolmas taso</a:t>
            </a:r>
          </a:p>
          <a:p>
            <a:pPr lvl="3"/>
            <a:r>
              <a:rPr lang="fi-FI" smtClean="0"/>
              <a:t>neljäs taso</a:t>
            </a:r>
          </a:p>
          <a:p>
            <a:pPr lvl="4"/>
            <a:r>
              <a:rPr lang="fi-FI" smtClean="0"/>
              <a:t>viides taso</a:t>
            </a:r>
            <a:endParaRPr lang="en-US"/>
          </a:p>
        </p:txBody>
      </p:sp>
      <p:sp>
        <p:nvSpPr>
          <p:cNvPr id="4" name="Rectangle 4"/>
          <p:cNvSpPr>
            <a:spLocks noGrp="1" noChangeArrowheads="1"/>
          </p:cNvSpPr>
          <p:nvPr>
            <p:ph type="dt" sz="half" idx="10"/>
          </p:nvPr>
        </p:nvSpPr>
        <p:spPr>
          <a:ln/>
        </p:spPr>
        <p:txBody>
          <a:bodyPr/>
          <a:lstStyle>
            <a:lvl1pPr>
              <a:defRPr/>
            </a:lvl1pPr>
          </a:lstStyle>
          <a:p>
            <a:r>
              <a:rPr lang="fi-FI" smtClean="0"/>
              <a:t>10.5.2011</a:t>
            </a:r>
            <a:endParaRPr lang="fi-FI"/>
          </a:p>
        </p:txBody>
      </p:sp>
      <p:sp>
        <p:nvSpPr>
          <p:cNvPr id="5" name="Rectangle 5"/>
          <p:cNvSpPr>
            <a:spLocks noGrp="1" noChangeArrowheads="1"/>
          </p:cNvSpPr>
          <p:nvPr>
            <p:ph type="ftr" sz="quarter" idx="11"/>
          </p:nvPr>
        </p:nvSpPr>
        <p:spPr>
          <a:ln/>
        </p:spPr>
        <p:txBody>
          <a:bodyPr/>
          <a:lstStyle>
            <a:lvl1pPr>
              <a:defRPr/>
            </a:lvl1pPr>
          </a:lstStyle>
          <a:p>
            <a:endParaRPr lang="fi-FI"/>
          </a:p>
        </p:txBody>
      </p:sp>
      <p:sp>
        <p:nvSpPr>
          <p:cNvPr id="6" name="Rectangle 6"/>
          <p:cNvSpPr>
            <a:spLocks noGrp="1" noChangeArrowheads="1"/>
          </p:cNvSpPr>
          <p:nvPr>
            <p:ph type="sldNum" sz="quarter" idx="12"/>
          </p:nvPr>
        </p:nvSpPr>
        <p:spPr>
          <a:ln/>
        </p:spPr>
        <p:txBody>
          <a:bodyPr/>
          <a:lstStyle>
            <a:lvl1pPr>
              <a:defRPr/>
            </a:lvl1pPr>
          </a:lstStyle>
          <a:p>
            <a:fld id="{238429BB-D6AE-4E75-8A8D-DC5D03691A01}" type="slidenum">
              <a:rPr lang="fi-FI"/>
              <a:pPr/>
              <a:t>‹#›</a:t>
            </a:fld>
            <a:endParaRPr lang="fi-FI"/>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Osan ylätunniste">
    <p:spTree>
      <p:nvGrpSpPr>
        <p:cNvPr id="1" name=""/>
        <p:cNvGrpSpPr/>
        <p:nvPr/>
      </p:nvGrpSpPr>
      <p:grpSpPr>
        <a:xfrm>
          <a:off x="0" y="0"/>
          <a:ext cx="0" cy="0"/>
          <a:chOff x="0" y="0"/>
          <a:chExt cx="0" cy="0"/>
        </a:xfrm>
      </p:grpSpPr>
      <p:sp>
        <p:nvSpPr>
          <p:cNvPr id="2" name="Otsikko 1"/>
          <p:cNvSpPr>
            <a:spLocks noGrp="1"/>
          </p:cNvSpPr>
          <p:nvPr>
            <p:ph type="title"/>
          </p:nvPr>
        </p:nvSpPr>
        <p:spPr>
          <a:xfrm>
            <a:off x="722313" y="4406900"/>
            <a:ext cx="7772400" cy="1362075"/>
          </a:xfrm>
        </p:spPr>
        <p:txBody>
          <a:bodyPr/>
          <a:lstStyle>
            <a:lvl1pPr algn="l">
              <a:defRPr sz="4000" b="1" cap="all"/>
            </a:lvl1pPr>
          </a:lstStyle>
          <a:p>
            <a:r>
              <a:rPr lang="fi-FI" smtClean="0"/>
              <a:t>Muokkaa perustyyl. napsautt.</a:t>
            </a:r>
            <a:endParaRPr lang="en-US"/>
          </a:p>
        </p:txBody>
      </p:sp>
      <p:sp>
        <p:nvSpPr>
          <p:cNvPr id="3" name="Tekstin paikkamerkki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fi-FI" smtClean="0"/>
              <a:t>Muokkaa tekstin perustyylejä napsauttamalla</a:t>
            </a:r>
          </a:p>
        </p:txBody>
      </p:sp>
      <p:sp>
        <p:nvSpPr>
          <p:cNvPr id="4" name="Rectangle 4"/>
          <p:cNvSpPr>
            <a:spLocks noGrp="1" noChangeArrowheads="1"/>
          </p:cNvSpPr>
          <p:nvPr>
            <p:ph type="dt" sz="half" idx="10"/>
          </p:nvPr>
        </p:nvSpPr>
        <p:spPr>
          <a:ln/>
        </p:spPr>
        <p:txBody>
          <a:bodyPr/>
          <a:lstStyle>
            <a:lvl1pPr>
              <a:defRPr/>
            </a:lvl1pPr>
          </a:lstStyle>
          <a:p>
            <a:r>
              <a:rPr lang="fi-FI" smtClean="0"/>
              <a:t>10.5.2011</a:t>
            </a:r>
            <a:endParaRPr lang="fi-FI"/>
          </a:p>
        </p:txBody>
      </p:sp>
      <p:sp>
        <p:nvSpPr>
          <p:cNvPr id="5" name="Rectangle 5"/>
          <p:cNvSpPr>
            <a:spLocks noGrp="1" noChangeArrowheads="1"/>
          </p:cNvSpPr>
          <p:nvPr>
            <p:ph type="ftr" sz="quarter" idx="11"/>
          </p:nvPr>
        </p:nvSpPr>
        <p:spPr>
          <a:ln/>
        </p:spPr>
        <p:txBody>
          <a:bodyPr/>
          <a:lstStyle>
            <a:lvl1pPr>
              <a:defRPr/>
            </a:lvl1pPr>
          </a:lstStyle>
          <a:p>
            <a:endParaRPr lang="fi-FI"/>
          </a:p>
        </p:txBody>
      </p:sp>
      <p:sp>
        <p:nvSpPr>
          <p:cNvPr id="6" name="Rectangle 6"/>
          <p:cNvSpPr>
            <a:spLocks noGrp="1" noChangeArrowheads="1"/>
          </p:cNvSpPr>
          <p:nvPr>
            <p:ph type="sldNum" sz="quarter" idx="12"/>
          </p:nvPr>
        </p:nvSpPr>
        <p:spPr>
          <a:ln/>
        </p:spPr>
        <p:txBody>
          <a:bodyPr/>
          <a:lstStyle>
            <a:lvl1pPr>
              <a:defRPr/>
            </a:lvl1pPr>
          </a:lstStyle>
          <a:p>
            <a:fld id="{BCEB8618-4616-4410-AAFD-83FB124F6B95}" type="slidenum">
              <a:rPr lang="fi-FI"/>
              <a:pPr/>
              <a:t>‹#›</a:t>
            </a:fld>
            <a:endParaRPr lang="fi-FI"/>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Kaksi sisältökohdetta">
    <p:spTree>
      <p:nvGrpSpPr>
        <p:cNvPr id="1" name=""/>
        <p:cNvGrpSpPr/>
        <p:nvPr/>
      </p:nvGrpSpPr>
      <p:grpSpPr>
        <a:xfrm>
          <a:off x="0" y="0"/>
          <a:ext cx="0" cy="0"/>
          <a:chOff x="0" y="0"/>
          <a:chExt cx="0" cy="0"/>
        </a:xfrm>
      </p:grpSpPr>
      <p:sp>
        <p:nvSpPr>
          <p:cNvPr id="2" name="Otsikko 1"/>
          <p:cNvSpPr>
            <a:spLocks noGrp="1"/>
          </p:cNvSpPr>
          <p:nvPr>
            <p:ph type="title"/>
          </p:nvPr>
        </p:nvSpPr>
        <p:spPr/>
        <p:txBody>
          <a:bodyPr/>
          <a:lstStyle/>
          <a:p>
            <a:r>
              <a:rPr lang="fi-FI" smtClean="0"/>
              <a:t>Muokkaa perustyyl. napsautt.</a:t>
            </a:r>
            <a:endParaRPr lang="en-US"/>
          </a:p>
        </p:txBody>
      </p:sp>
      <p:sp>
        <p:nvSpPr>
          <p:cNvPr id="3" name="Sisällön paikkamerkki 2"/>
          <p:cNvSpPr>
            <a:spLocks noGrp="1"/>
          </p:cNvSpPr>
          <p:nvPr>
            <p:ph sz="half" idx="1"/>
          </p:nvPr>
        </p:nvSpPr>
        <p:spPr>
          <a:xfrm>
            <a:off x="719138" y="1844675"/>
            <a:ext cx="3919537" cy="41767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i-FI" smtClean="0"/>
              <a:t>Muokkaa tekstin perustyylejä napsauttamalla</a:t>
            </a:r>
          </a:p>
          <a:p>
            <a:pPr lvl="1"/>
            <a:r>
              <a:rPr lang="fi-FI" smtClean="0"/>
              <a:t>toinen taso</a:t>
            </a:r>
          </a:p>
          <a:p>
            <a:pPr lvl="2"/>
            <a:r>
              <a:rPr lang="fi-FI" smtClean="0"/>
              <a:t>kolmas taso</a:t>
            </a:r>
          </a:p>
          <a:p>
            <a:pPr lvl="3"/>
            <a:r>
              <a:rPr lang="fi-FI" smtClean="0"/>
              <a:t>neljäs taso</a:t>
            </a:r>
          </a:p>
          <a:p>
            <a:pPr lvl="4"/>
            <a:r>
              <a:rPr lang="fi-FI" smtClean="0"/>
              <a:t>viides taso</a:t>
            </a:r>
            <a:endParaRPr lang="en-US"/>
          </a:p>
        </p:txBody>
      </p:sp>
      <p:sp>
        <p:nvSpPr>
          <p:cNvPr id="4" name="Sisällön paikkamerkki 3"/>
          <p:cNvSpPr>
            <a:spLocks noGrp="1"/>
          </p:cNvSpPr>
          <p:nvPr>
            <p:ph sz="half" idx="2"/>
          </p:nvPr>
        </p:nvSpPr>
        <p:spPr>
          <a:xfrm>
            <a:off x="4791075" y="1844675"/>
            <a:ext cx="3921125" cy="41767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i-FI" smtClean="0"/>
              <a:t>Muokkaa tekstin perustyylejä napsauttamalla</a:t>
            </a:r>
          </a:p>
          <a:p>
            <a:pPr lvl="1"/>
            <a:r>
              <a:rPr lang="fi-FI" smtClean="0"/>
              <a:t>toinen taso</a:t>
            </a:r>
          </a:p>
          <a:p>
            <a:pPr lvl="2"/>
            <a:r>
              <a:rPr lang="fi-FI" smtClean="0"/>
              <a:t>kolmas taso</a:t>
            </a:r>
          </a:p>
          <a:p>
            <a:pPr lvl="3"/>
            <a:r>
              <a:rPr lang="fi-FI" smtClean="0"/>
              <a:t>neljäs taso</a:t>
            </a:r>
          </a:p>
          <a:p>
            <a:pPr lvl="4"/>
            <a:r>
              <a:rPr lang="fi-FI" smtClean="0"/>
              <a:t>viides taso</a:t>
            </a:r>
            <a:endParaRPr lang="en-US"/>
          </a:p>
        </p:txBody>
      </p:sp>
      <p:sp>
        <p:nvSpPr>
          <p:cNvPr id="5" name="Rectangle 4"/>
          <p:cNvSpPr>
            <a:spLocks noGrp="1" noChangeArrowheads="1"/>
          </p:cNvSpPr>
          <p:nvPr>
            <p:ph type="dt" sz="half" idx="10"/>
          </p:nvPr>
        </p:nvSpPr>
        <p:spPr>
          <a:ln/>
        </p:spPr>
        <p:txBody>
          <a:bodyPr/>
          <a:lstStyle>
            <a:lvl1pPr>
              <a:defRPr/>
            </a:lvl1pPr>
          </a:lstStyle>
          <a:p>
            <a:r>
              <a:rPr lang="fi-FI" smtClean="0"/>
              <a:t>10.5.2011</a:t>
            </a:r>
            <a:endParaRPr lang="fi-FI"/>
          </a:p>
        </p:txBody>
      </p:sp>
      <p:sp>
        <p:nvSpPr>
          <p:cNvPr id="6" name="Rectangle 5"/>
          <p:cNvSpPr>
            <a:spLocks noGrp="1" noChangeArrowheads="1"/>
          </p:cNvSpPr>
          <p:nvPr>
            <p:ph type="ftr" sz="quarter" idx="11"/>
          </p:nvPr>
        </p:nvSpPr>
        <p:spPr>
          <a:ln/>
        </p:spPr>
        <p:txBody>
          <a:bodyPr/>
          <a:lstStyle>
            <a:lvl1pPr>
              <a:defRPr/>
            </a:lvl1pPr>
          </a:lstStyle>
          <a:p>
            <a:endParaRPr lang="fi-FI"/>
          </a:p>
        </p:txBody>
      </p:sp>
      <p:sp>
        <p:nvSpPr>
          <p:cNvPr id="7" name="Rectangle 6"/>
          <p:cNvSpPr>
            <a:spLocks noGrp="1" noChangeArrowheads="1"/>
          </p:cNvSpPr>
          <p:nvPr>
            <p:ph type="sldNum" sz="quarter" idx="12"/>
          </p:nvPr>
        </p:nvSpPr>
        <p:spPr>
          <a:ln/>
        </p:spPr>
        <p:txBody>
          <a:bodyPr/>
          <a:lstStyle>
            <a:lvl1pPr>
              <a:defRPr/>
            </a:lvl1pPr>
          </a:lstStyle>
          <a:p>
            <a:fld id="{982B2EFC-3AD1-4117-B70D-B88AF63D8721}" type="slidenum">
              <a:rPr lang="fi-FI"/>
              <a:pPr/>
              <a:t>‹#›</a:t>
            </a:fld>
            <a:endParaRPr lang="fi-FI"/>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Vertailu">
    <p:spTree>
      <p:nvGrpSpPr>
        <p:cNvPr id="1" name=""/>
        <p:cNvGrpSpPr/>
        <p:nvPr/>
      </p:nvGrpSpPr>
      <p:grpSpPr>
        <a:xfrm>
          <a:off x="0" y="0"/>
          <a:ext cx="0" cy="0"/>
          <a:chOff x="0" y="0"/>
          <a:chExt cx="0" cy="0"/>
        </a:xfrm>
      </p:grpSpPr>
      <p:sp>
        <p:nvSpPr>
          <p:cNvPr id="2" name="Otsikko 1"/>
          <p:cNvSpPr>
            <a:spLocks noGrp="1"/>
          </p:cNvSpPr>
          <p:nvPr>
            <p:ph type="title"/>
          </p:nvPr>
        </p:nvSpPr>
        <p:spPr>
          <a:xfrm>
            <a:off x="457200" y="274638"/>
            <a:ext cx="8229600" cy="1143000"/>
          </a:xfrm>
        </p:spPr>
        <p:txBody>
          <a:bodyPr/>
          <a:lstStyle>
            <a:lvl1pPr>
              <a:defRPr/>
            </a:lvl1pPr>
          </a:lstStyle>
          <a:p>
            <a:r>
              <a:rPr lang="fi-FI" smtClean="0"/>
              <a:t>Muokkaa perustyyl. napsautt.</a:t>
            </a:r>
            <a:endParaRPr lang="en-US"/>
          </a:p>
        </p:txBody>
      </p:sp>
      <p:sp>
        <p:nvSpPr>
          <p:cNvPr id="3" name="Tekstin paikkamerkki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i-FI" smtClean="0"/>
              <a:t>Muokkaa tekstin perustyylejä napsauttamalla</a:t>
            </a:r>
          </a:p>
        </p:txBody>
      </p:sp>
      <p:sp>
        <p:nvSpPr>
          <p:cNvPr id="4" name="Sisällön paikkamerkki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i-FI" smtClean="0"/>
              <a:t>Muokkaa tekstin perustyylejä napsauttamalla</a:t>
            </a:r>
          </a:p>
          <a:p>
            <a:pPr lvl="1"/>
            <a:r>
              <a:rPr lang="fi-FI" smtClean="0"/>
              <a:t>toinen taso</a:t>
            </a:r>
          </a:p>
          <a:p>
            <a:pPr lvl="2"/>
            <a:r>
              <a:rPr lang="fi-FI" smtClean="0"/>
              <a:t>kolmas taso</a:t>
            </a:r>
          </a:p>
          <a:p>
            <a:pPr lvl="3"/>
            <a:r>
              <a:rPr lang="fi-FI" smtClean="0"/>
              <a:t>neljäs taso</a:t>
            </a:r>
          </a:p>
          <a:p>
            <a:pPr lvl="4"/>
            <a:r>
              <a:rPr lang="fi-FI" smtClean="0"/>
              <a:t>viides taso</a:t>
            </a:r>
            <a:endParaRPr lang="en-US"/>
          </a:p>
        </p:txBody>
      </p:sp>
      <p:sp>
        <p:nvSpPr>
          <p:cNvPr id="5" name="Tekstin paikkamerkki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i-FI" smtClean="0"/>
              <a:t>Muokkaa tekstin perustyylejä napsauttamalla</a:t>
            </a:r>
          </a:p>
        </p:txBody>
      </p:sp>
      <p:sp>
        <p:nvSpPr>
          <p:cNvPr id="6" name="Sisällön paikkamerkki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i-FI" smtClean="0"/>
              <a:t>Muokkaa tekstin perustyylejä napsauttamalla</a:t>
            </a:r>
          </a:p>
          <a:p>
            <a:pPr lvl="1"/>
            <a:r>
              <a:rPr lang="fi-FI" smtClean="0"/>
              <a:t>toinen taso</a:t>
            </a:r>
          </a:p>
          <a:p>
            <a:pPr lvl="2"/>
            <a:r>
              <a:rPr lang="fi-FI" smtClean="0"/>
              <a:t>kolmas taso</a:t>
            </a:r>
          </a:p>
          <a:p>
            <a:pPr lvl="3"/>
            <a:r>
              <a:rPr lang="fi-FI" smtClean="0"/>
              <a:t>neljäs taso</a:t>
            </a:r>
          </a:p>
          <a:p>
            <a:pPr lvl="4"/>
            <a:r>
              <a:rPr lang="fi-FI" smtClean="0"/>
              <a:t>viides taso</a:t>
            </a:r>
            <a:endParaRPr lang="en-US"/>
          </a:p>
        </p:txBody>
      </p:sp>
      <p:sp>
        <p:nvSpPr>
          <p:cNvPr id="7" name="Rectangle 4"/>
          <p:cNvSpPr>
            <a:spLocks noGrp="1" noChangeArrowheads="1"/>
          </p:cNvSpPr>
          <p:nvPr>
            <p:ph type="dt" sz="half" idx="10"/>
          </p:nvPr>
        </p:nvSpPr>
        <p:spPr>
          <a:ln/>
        </p:spPr>
        <p:txBody>
          <a:bodyPr/>
          <a:lstStyle>
            <a:lvl1pPr>
              <a:defRPr/>
            </a:lvl1pPr>
          </a:lstStyle>
          <a:p>
            <a:r>
              <a:rPr lang="fi-FI" smtClean="0"/>
              <a:t>10.5.2011</a:t>
            </a:r>
            <a:endParaRPr lang="fi-FI"/>
          </a:p>
        </p:txBody>
      </p:sp>
      <p:sp>
        <p:nvSpPr>
          <p:cNvPr id="8" name="Rectangle 5"/>
          <p:cNvSpPr>
            <a:spLocks noGrp="1" noChangeArrowheads="1"/>
          </p:cNvSpPr>
          <p:nvPr>
            <p:ph type="ftr" sz="quarter" idx="11"/>
          </p:nvPr>
        </p:nvSpPr>
        <p:spPr>
          <a:ln/>
        </p:spPr>
        <p:txBody>
          <a:bodyPr/>
          <a:lstStyle>
            <a:lvl1pPr>
              <a:defRPr/>
            </a:lvl1pPr>
          </a:lstStyle>
          <a:p>
            <a:endParaRPr lang="fi-FI"/>
          </a:p>
        </p:txBody>
      </p:sp>
      <p:sp>
        <p:nvSpPr>
          <p:cNvPr id="9" name="Rectangle 6"/>
          <p:cNvSpPr>
            <a:spLocks noGrp="1" noChangeArrowheads="1"/>
          </p:cNvSpPr>
          <p:nvPr>
            <p:ph type="sldNum" sz="quarter" idx="12"/>
          </p:nvPr>
        </p:nvSpPr>
        <p:spPr>
          <a:ln/>
        </p:spPr>
        <p:txBody>
          <a:bodyPr/>
          <a:lstStyle>
            <a:lvl1pPr>
              <a:defRPr/>
            </a:lvl1pPr>
          </a:lstStyle>
          <a:p>
            <a:fld id="{7F3DA8FB-80F3-4E4B-9552-2AECBB2CF0AF}" type="slidenum">
              <a:rPr lang="fi-FI"/>
              <a:pPr/>
              <a:t>‹#›</a:t>
            </a:fld>
            <a:endParaRPr lang="fi-FI"/>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Vain otsikko">
    <p:spTree>
      <p:nvGrpSpPr>
        <p:cNvPr id="1" name=""/>
        <p:cNvGrpSpPr/>
        <p:nvPr/>
      </p:nvGrpSpPr>
      <p:grpSpPr>
        <a:xfrm>
          <a:off x="0" y="0"/>
          <a:ext cx="0" cy="0"/>
          <a:chOff x="0" y="0"/>
          <a:chExt cx="0" cy="0"/>
        </a:xfrm>
      </p:grpSpPr>
      <p:sp>
        <p:nvSpPr>
          <p:cNvPr id="2" name="Otsikko 1"/>
          <p:cNvSpPr>
            <a:spLocks noGrp="1"/>
          </p:cNvSpPr>
          <p:nvPr>
            <p:ph type="title"/>
          </p:nvPr>
        </p:nvSpPr>
        <p:spPr/>
        <p:txBody>
          <a:bodyPr/>
          <a:lstStyle/>
          <a:p>
            <a:r>
              <a:rPr lang="fi-FI" smtClean="0"/>
              <a:t>Muokkaa perustyyl. napsautt.</a:t>
            </a:r>
            <a:endParaRPr lang="en-US"/>
          </a:p>
        </p:txBody>
      </p:sp>
      <p:sp>
        <p:nvSpPr>
          <p:cNvPr id="3" name="Rectangle 4"/>
          <p:cNvSpPr>
            <a:spLocks noGrp="1" noChangeArrowheads="1"/>
          </p:cNvSpPr>
          <p:nvPr>
            <p:ph type="dt" sz="half" idx="10"/>
          </p:nvPr>
        </p:nvSpPr>
        <p:spPr>
          <a:ln/>
        </p:spPr>
        <p:txBody>
          <a:bodyPr/>
          <a:lstStyle>
            <a:lvl1pPr>
              <a:defRPr/>
            </a:lvl1pPr>
          </a:lstStyle>
          <a:p>
            <a:r>
              <a:rPr lang="fi-FI" smtClean="0"/>
              <a:t>10.5.2011</a:t>
            </a:r>
            <a:endParaRPr lang="fi-FI"/>
          </a:p>
        </p:txBody>
      </p:sp>
      <p:sp>
        <p:nvSpPr>
          <p:cNvPr id="4" name="Rectangle 5"/>
          <p:cNvSpPr>
            <a:spLocks noGrp="1" noChangeArrowheads="1"/>
          </p:cNvSpPr>
          <p:nvPr>
            <p:ph type="ftr" sz="quarter" idx="11"/>
          </p:nvPr>
        </p:nvSpPr>
        <p:spPr>
          <a:ln/>
        </p:spPr>
        <p:txBody>
          <a:bodyPr/>
          <a:lstStyle>
            <a:lvl1pPr>
              <a:defRPr/>
            </a:lvl1pPr>
          </a:lstStyle>
          <a:p>
            <a:endParaRPr lang="fi-FI"/>
          </a:p>
        </p:txBody>
      </p:sp>
      <p:sp>
        <p:nvSpPr>
          <p:cNvPr id="5" name="Rectangle 6"/>
          <p:cNvSpPr>
            <a:spLocks noGrp="1" noChangeArrowheads="1"/>
          </p:cNvSpPr>
          <p:nvPr>
            <p:ph type="sldNum" sz="quarter" idx="12"/>
          </p:nvPr>
        </p:nvSpPr>
        <p:spPr>
          <a:ln/>
        </p:spPr>
        <p:txBody>
          <a:bodyPr/>
          <a:lstStyle>
            <a:lvl1pPr>
              <a:defRPr/>
            </a:lvl1pPr>
          </a:lstStyle>
          <a:p>
            <a:fld id="{BAB07904-A51B-414F-A476-09BE0634A1A0}" type="slidenum">
              <a:rPr lang="fi-FI"/>
              <a:pPr/>
              <a:t>‹#›</a:t>
            </a:fld>
            <a:endParaRPr lang="fi-FI"/>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Tyhjä">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r>
              <a:rPr lang="fi-FI" smtClean="0"/>
              <a:t>10.5.2011</a:t>
            </a:r>
            <a:endParaRPr lang="fi-FI"/>
          </a:p>
        </p:txBody>
      </p:sp>
      <p:sp>
        <p:nvSpPr>
          <p:cNvPr id="3" name="Rectangle 5"/>
          <p:cNvSpPr>
            <a:spLocks noGrp="1" noChangeArrowheads="1"/>
          </p:cNvSpPr>
          <p:nvPr>
            <p:ph type="ftr" sz="quarter" idx="11"/>
          </p:nvPr>
        </p:nvSpPr>
        <p:spPr>
          <a:ln/>
        </p:spPr>
        <p:txBody>
          <a:bodyPr/>
          <a:lstStyle>
            <a:lvl1pPr>
              <a:defRPr/>
            </a:lvl1pPr>
          </a:lstStyle>
          <a:p>
            <a:endParaRPr lang="fi-FI"/>
          </a:p>
        </p:txBody>
      </p:sp>
      <p:sp>
        <p:nvSpPr>
          <p:cNvPr id="4" name="Rectangle 6"/>
          <p:cNvSpPr>
            <a:spLocks noGrp="1" noChangeArrowheads="1"/>
          </p:cNvSpPr>
          <p:nvPr>
            <p:ph type="sldNum" sz="quarter" idx="12"/>
          </p:nvPr>
        </p:nvSpPr>
        <p:spPr>
          <a:ln/>
        </p:spPr>
        <p:txBody>
          <a:bodyPr/>
          <a:lstStyle>
            <a:lvl1pPr>
              <a:defRPr/>
            </a:lvl1pPr>
          </a:lstStyle>
          <a:p>
            <a:fld id="{FA8DF1CC-7381-49EC-B980-D280F83BEB8E}" type="slidenum">
              <a:rPr lang="fi-FI"/>
              <a:pPr/>
              <a:t>‹#›</a:t>
            </a:fld>
            <a:endParaRPr lang="fi-FI"/>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Otsikko ja sisältö">
    <p:spTree>
      <p:nvGrpSpPr>
        <p:cNvPr id="1" name=""/>
        <p:cNvGrpSpPr/>
        <p:nvPr/>
      </p:nvGrpSpPr>
      <p:grpSpPr>
        <a:xfrm>
          <a:off x="0" y="0"/>
          <a:ext cx="0" cy="0"/>
          <a:chOff x="0" y="0"/>
          <a:chExt cx="0" cy="0"/>
        </a:xfrm>
      </p:grpSpPr>
      <p:sp>
        <p:nvSpPr>
          <p:cNvPr id="2" name="Otsikko 1"/>
          <p:cNvSpPr>
            <a:spLocks noGrp="1"/>
          </p:cNvSpPr>
          <p:nvPr>
            <p:ph type="title"/>
          </p:nvPr>
        </p:nvSpPr>
        <p:spPr/>
        <p:txBody>
          <a:bodyPr/>
          <a:lstStyle/>
          <a:p>
            <a:r>
              <a:rPr lang="fi-FI" smtClean="0"/>
              <a:t>Muokkaa perustyyl. napsautt.</a:t>
            </a:r>
            <a:endParaRPr lang="en-US"/>
          </a:p>
        </p:txBody>
      </p:sp>
      <p:sp>
        <p:nvSpPr>
          <p:cNvPr id="3" name="Sisällön paikkamerkki 2"/>
          <p:cNvSpPr>
            <a:spLocks noGrp="1"/>
          </p:cNvSpPr>
          <p:nvPr>
            <p:ph idx="1"/>
          </p:nvPr>
        </p:nvSpPr>
        <p:spPr/>
        <p:txBody>
          <a:bodyPr/>
          <a:lstStyle/>
          <a:p>
            <a:pPr lvl="0"/>
            <a:r>
              <a:rPr lang="fi-FI" smtClean="0"/>
              <a:t>Muokkaa tekstin perustyylejä napsauttamalla</a:t>
            </a:r>
          </a:p>
          <a:p>
            <a:pPr lvl="1"/>
            <a:r>
              <a:rPr lang="fi-FI" smtClean="0"/>
              <a:t>toinen taso</a:t>
            </a:r>
          </a:p>
          <a:p>
            <a:pPr lvl="2"/>
            <a:r>
              <a:rPr lang="fi-FI" smtClean="0"/>
              <a:t>kolmas taso</a:t>
            </a:r>
          </a:p>
          <a:p>
            <a:pPr lvl="3"/>
            <a:r>
              <a:rPr lang="fi-FI" smtClean="0"/>
              <a:t>neljäs taso</a:t>
            </a:r>
          </a:p>
          <a:p>
            <a:pPr lvl="4"/>
            <a:r>
              <a:rPr lang="fi-FI" smtClean="0"/>
              <a:t>viides taso</a:t>
            </a:r>
            <a:endParaRPr lang="en-US"/>
          </a:p>
        </p:txBody>
      </p:sp>
      <p:sp>
        <p:nvSpPr>
          <p:cNvPr id="4" name="Rectangle 4"/>
          <p:cNvSpPr>
            <a:spLocks noGrp="1" noChangeArrowheads="1"/>
          </p:cNvSpPr>
          <p:nvPr>
            <p:ph type="dt" sz="half" idx="10"/>
          </p:nvPr>
        </p:nvSpPr>
        <p:spPr>
          <a:ln/>
        </p:spPr>
        <p:txBody>
          <a:bodyPr/>
          <a:lstStyle>
            <a:lvl1pPr>
              <a:defRPr/>
            </a:lvl1pPr>
          </a:lstStyle>
          <a:p>
            <a:r>
              <a:rPr lang="fi-FI" smtClean="0"/>
              <a:t>10.5.2011</a:t>
            </a:r>
            <a:endParaRPr lang="fi-FI"/>
          </a:p>
        </p:txBody>
      </p:sp>
      <p:sp>
        <p:nvSpPr>
          <p:cNvPr id="5" name="Rectangle 5"/>
          <p:cNvSpPr>
            <a:spLocks noGrp="1" noChangeArrowheads="1"/>
          </p:cNvSpPr>
          <p:nvPr>
            <p:ph type="ftr" sz="quarter" idx="11"/>
          </p:nvPr>
        </p:nvSpPr>
        <p:spPr>
          <a:ln/>
        </p:spPr>
        <p:txBody>
          <a:bodyPr/>
          <a:lstStyle>
            <a:lvl1pPr>
              <a:defRPr/>
            </a:lvl1pPr>
          </a:lstStyle>
          <a:p>
            <a:endParaRPr lang="fi-FI"/>
          </a:p>
        </p:txBody>
      </p:sp>
      <p:sp>
        <p:nvSpPr>
          <p:cNvPr id="6" name="Rectangle 6"/>
          <p:cNvSpPr>
            <a:spLocks noGrp="1" noChangeArrowheads="1"/>
          </p:cNvSpPr>
          <p:nvPr>
            <p:ph type="sldNum" sz="quarter" idx="12"/>
          </p:nvPr>
        </p:nvSpPr>
        <p:spPr>
          <a:ln/>
        </p:spPr>
        <p:txBody>
          <a:bodyPr/>
          <a:lstStyle>
            <a:lvl1pPr>
              <a:defRPr/>
            </a:lvl1pPr>
          </a:lstStyle>
          <a:p>
            <a:fld id="{D179E175-D428-4498-81E0-E5F208FE3121}" type="slidenum">
              <a:rPr lang="fi-FI"/>
              <a:pPr/>
              <a:t>‹#›</a:t>
            </a:fld>
            <a:endParaRPr lang="fi-FI"/>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Otsikollinen sisältö">
    <p:spTree>
      <p:nvGrpSpPr>
        <p:cNvPr id="1" name=""/>
        <p:cNvGrpSpPr/>
        <p:nvPr/>
      </p:nvGrpSpPr>
      <p:grpSpPr>
        <a:xfrm>
          <a:off x="0" y="0"/>
          <a:ext cx="0" cy="0"/>
          <a:chOff x="0" y="0"/>
          <a:chExt cx="0" cy="0"/>
        </a:xfrm>
      </p:grpSpPr>
      <p:sp>
        <p:nvSpPr>
          <p:cNvPr id="2" name="Otsikko 1"/>
          <p:cNvSpPr>
            <a:spLocks noGrp="1"/>
          </p:cNvSpPr>
          <p:nvPr>
            <p:ph type="title"/>
          </p:nvPr>
        </p:nvSpPr>
        <p:spPr>
          <a:xfrm>
            <a:off x="457200" y="273050"/>
            <a:ext cx="3008313" cy="1162050"/>
          </a:xfrm>
        </p:spPr>
        <p:txBody>
          <a:bodyPr anchor="b"/>
          <a:lstStyle>
            <a:lvl1pPr algn="l">
              <a:defRPr sz="2000" b="1"/>
            </a:lvl1pPr>
          </a:lstStyle>
          <a:p>
            <a:r>
              <a:rPr lang="fi-FI" smtClean="0"/>
              <a:t>Muokkaa perustyyl. napsautt.</a:t>
            </a:r>
            <a:endParaRPr lang="en-US"/>
          </a:p>
        </p:txBody>
      </p:sp>
      <p:sp>
        <p:nvSpPr>
          <p:cNvPr id="3" name="Sisällön paikkamerkki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i-FI" smtClean="0"/>
              <a:t>Muokkaa tekstin perustyylejä napsauttamalla</a:t>
            </a:r>
          </a:p>
          <a:p>
            <a:pPr lvl="1"/>
            <a:r>
              <a:rPr lang="fi-FI" smtClean="0"/>
              <a:t>toinen taso</a:t>
            </a:r>
          </a:p>
          <a:p>
            <a:pPr lvl="2"/>
            <a:r>
              <a:rPr lang="fi-FI" smtClean="0"/>
              <a:t>kolmas taso</a:t>
            </a:r>
          </a:p>
          <a:p>
            <a:pPr lvl="3"/>
            <a:r>
              <a:rPr lang="fi-FI" smtClean="0"/>
              <a:t>neljäs taso</a:t>
            </a:r>
          </a:p>
          <a:p>
            <a:pPr lvl="4"/>
            <a:r>
              <a:rPr lang="fi-FI" smtClean="0"/>
              <a:t>viides taso</a:t>
            </a:r>
            <a:endParaRPr lang="en-US"/>
          </a:p>
        </p:txBody>
      </p:sp>
      <p:sp>
        <p:nvSpPr>
          <p:cNvPr id="4" name="Tekstin paikkamerkki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i-FI" smtClean="0"/>
              <a:t>Muokkaa tekstin perustyylejä napsauttamalla</a:t>
            </a:r>
          </a:p>
        </p:txBody>
      </p:sp>
      <p:sp>
        <p:nvSpPr>
          <p:cNvPr id="5" name="Rectangle 4"/>
          <p:cNvSpPr>
            <a:spLocks noGrp="1" noChangeArrowheads="1"/>
          </p:cNvSpPr>
          <p:nvPr>
            <p:ph type="dt" sz="half" idx="10"/>
          </p:nvPr>
        </p:nvSpPr>
        <p:spPr>
          <a:ln/>
        </p:spPr>
        <p:txBody>
          <a:bodyPr/>
          <a:lstStyle>
            <a:lvl1pPr>
              <a:defRPr/>
            </a:lvl1pPr>
          </a:lstStyle>
          <a:p>
            <a:r>
              <a:rPr lang="fi-FI" smtClean="0"/>
              <a:t>10.5.2011</a:t>
            </a:r>
            <a:endParaRPr lang="fi-FI"/>
          </a:p>
        </p:txBody>
      </p:sp>
      <p:sp>
        <p:nvSpPr>
          <p:cNvPr id="6" name="Rectangle 5"/>
          <p:cNvSpPr>
            <a:spLocks noGrp="1" noChangeArrowheads="1"/>
          </p:cNvSpPr>
          <p:nvPr>
            <p:ph type="ftr" sz="quarter" idx="11"/>
          </p:nvPr>
        </p:nvSpPr>
        <p:spPr>
          <a:ln/>
        </p:spPr>
        <p:txBody>
          <a:bodyPr/>
          <a:lstStyle>
            <a:lvl1pPr>
              <a:defRPr/>
            </a:lvl1pPr>
          </a:lstStyle>
          <a:p>
            <a:endParaRPr lang="fi-FI"/>
          </a:p>
        </p:txBody>
      </p:sp>
      <p:sp>
        <p:nvSpPr>
          <p:cNvPr id="7" name="Rectangle 6"/>
          <p:cNvSpPr>
            <a:spLocks noGrp="1" noChangeArrowheads="1"/>
          </p:cNvSpPr>
          <p:nvPr>
            <p:ph type="sldNum" sz="quarter" idx="12"/>
          </p:nvPr>
        </p:nvSpPr>
        <p:spPr>
          <a:ln/>
        </p:spPr>
        <p:txBody>
          <a:bodyPr/>
          <a:lstStyle>
            <a:lvl1pPr>
              <a:defRPr/>
            </a:lvl1pPr>
          </a:lstStyle>
          <a:p>
            <a:fld id="{4C8A12FB-6AAD-4B78-8416-EDA1C1EF7018}" type="slidenum">
              <a:rPr lang="fi-FI"/>
              <a:pPr/>
              <a:t>‹#›</a:t>
            </a:fld>
            <a:endParaRPr lang="fi-FI"/>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Otsikollinen kuva">
    <p:spTree>
      <p:nvGrpSpPr>
        <p:cNvPr id="1" name=""/>
        <p:cNvGrpSpPr/>
        <p:nvPr/>
      </p:nvGrpSpPr>
      <p:grpSpPr>
        <a:xfrm>
          <a:off x="0" y="0"/>
          <a:ext cx="0" cy="0"/>
          <a:chOff x="0" y="0"/>
          <a:chExt cx="0" cy="0"/>
        </a:xfrm>
      </p:grpSpPr>
      <p:sp>
        <p:nvSpPr>
          <p:cNvPr id="2" name="Otsikko 1"/>
          <p:cNvSpPr>
            <a:spLocks noGrp="1"/>
          </p:cNvSpPr>
          <p:nvPr>
            <p:ph type="title"/>
          </p:nvPr>
        </p:nvSpPr>
        <p:spPr>
          <a:xfrm>
            <a:off x="1792288" y="4800600"/>
            <a:ext cx="5486400" cy="566738"/>
          </a:xfrm>
        </p:spPr>
        <p:txBody>
          <a:bodyPr anchor="b"/>
          <a:lstStyle>
            <a:lvl1pPr algn="l">
              <a:defRPr sz="2000" b="1"/>
            </a:lvl1pPr>
          </a:lstStyle>
          <a:p>
            <a:r>
              <a:rPr lang="fi-FI" smtClean="0"/>
              <a:t>Muokkaa perustyyl. napsautt.</a:t>
            </a:r>
            <a:endParaRPr lang="en-US"/>
          </a:p>
        </p:txBody>
      </p:sp>
      <p:sp>
        <p:nvSpPr>
          <p:cNvPr id="3" name="Kuvan paikkamerkki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kstin paikkamerkki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i-FI" smtClean="0"/>
              <a:t>Muokkaa tekstin perustyylejä napsauttamalla</a:t>
            </a:r>
          </a:p>
        </p:txBody>
      </p:sp>
      <p:sp>
        <p:nvSpPr>
          <p:cNvPr id="5" name="Rectangle 4"/>
          <p:cNvSpPr>
            <a:spLocks noGrp="1" noChangeArrowheads="1"/>
          </p:cNvSpPr>
          <p:nvPr>
            <p:ph type="dt" sz="half" idx="10"/>
          </p:nvPr>
        </p:nvSpPr>
        <p:spPr>
          <a:ln/>
        </p:spPr>
        <p:txBody>
          <a:bodyPr/>
          <a:lstStyle>
            <a:lvl1pPr>
              <a:defRPr/>
            </a:lvl1pPr>
          </a:lstStyle>
          <a:p>
            <a:r>
              <a:rPr lang="fi-FI" smtClean="0"/>
              <a:t>10.5.2011</a:t>
            </a:r>
            <a:endParaRPr lang="fi-FI"/>
          </a:p>
        </p:txBody>
      </p:sp>
      <p:sp>
        <p:nvSpPr>
          <p:cNvPr id="6" name="Rectangle 5"/>
          <p:cNvSpPr>
            <a:spLocks noGrp="1" noChangeArrowheads="1"/>
          </p:cNvSpPr>
          <p:nvPr>
            <p:ph type="ftr" sz="quarter" idx="11"/>
          </p:nvPr>
        </p:nvSpPr>
        <p:spPr>
          <a:ln/>
        </p:spPr>
        <p:txBody>
          <a:bodyPr/>
          <a:lstStyle>
            <a:lvl1pPr>
              <a:defRPr/>
            </a:lvl1pPr>
          </a:lstStyle>
          <a:p>
            <a:endParaRPr lang="fi-FI"/>
          </a:p>
        </p:txBody>
      </p:sp>
      <p:sp>
        <p:nvSpPr>
          <p:cNvPr id="7" name="Rectangle 6"/>
          <p:cNvSpPr>
            <a:spLocks noGrp="1" noChangeArrowheads="1"/>
          </p:cNvSpPr>
          <p:nvPr>
            <p:ph type="sldNum" sz="quarter" idx="12"/>
          </p:nvPr>
        </p:nvSpPr>
        <p:spPr>
          <a:ln/>
        </p:spPr>
        <p:txBody>
          <a:bodyPr/>
          <a:lstStyle>
            <a:lvl1pPr>
              <a:defRPr/>
            </a:lvl1pPr>
          </a:lstStyle>
          <a:p>
            <a:fld id="{6A0DEC0A-100F-48EE-BCFC-CEFEBFBB5F0E}" type="slidenum">
              <a:rPr lang="fi-FI"/>
              <a:pPr/>
              <a:t>‹#›</a:t>
            </a:fld>
            <a:endParaRPr lang="fi-FI"/>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Otsikko ja pystysuora teksti">
    <p:spTree>
      <p:nvGrpSpPr>
        <p:cNvPr id="1" name=""/>
        <p:cNvGrpSpPr/>
        <p:nvPr/>
      </p:nvGrpSpPr>
      <p:grpSpPr>
        <a:xfrm>
          <a:off x="0" y="0"/>
          <a:ext cx="0" cy="0"/>
          <a:chOff x="0" y="0"/>
          <a:chExt cx="0" cy="0"/>
        </a:xfrm>
      </p:grpSpPr>
      <p:sp>
        <p:nvSpPr>
          <p:cNvPr id="2" name="Otsikko 1"/>
          <p:cNvSpPr>
            <a:spLocks noGrp="1"/>
          </p:cNvSpPr>
          <p:nvPr>
            <p:ph type="title"/>
          </p:nvPr>
        </p:nvSpPr>
        <p:spPr/>
        <p:txBody>
          <a:bodyPr/>
          <a:lstStyle/>
          <a:p>
            <a:r>
              <a:rPr lang="fi-FI" smtClean="0"/>
              <a:t>Muokkaa perustyyl. napsautt.</a:t>
            </a:r>
            <a:endParaRPr lang="en-US"/>
          </a:p>
        </p:txBody>
      </p:sp>
      <p:sp>
        <p:nvSpPr>
          <p:cNvPr id="3" name="Pystysuoran tekstin paikkamerkki 2"/>
          <p:cNvSpPr>
            <a:spLocks noGrp="1"/>
          </p:cNvSpPr>
          <p:nvPr>
            <p:ph type="body" orient="vert" idx="1"/>
          </p:nvPr>
        </p:nvSpPr>
        <p:spPr/>
        <p:txBody>
          <a:bodyPr vert="eaVert"/>
          <a:lstStyle/>
          <a:p>
            <a:pPr lvl="0"/>
            <a:r>
              <a:rPr lang="fi-FI" smtClean="0"/>
              <a:t>Muokkaa tekstin perustyylejä napsauttamalla</a:t>
            </a:r>
          </a:p>
          <a:p>
            <a:pPr lvl="1"/>
            <a:r>
              <a:rPr lang="fi-FI" smtClean="0"/>
              <a:t>toinen taso</a:t>
            </a:r>
          </a:p>
          <a:p>
            <a:pPr lvl="2"/>
            <a:r>
              <a:rPr lang="fi-FI" smtClean="0"/>
              <a:t>kolmas taso</a:t>
            </a:r>
          </a:p>
          <a:p>
            <a:pPr lvl="3"/>
            <a:r>
              <a:rPr lang="fi-FI" smtClean="0"/>
              <a:t>neljäs taso</a:t>
            </a:r>
          </a:p>
          <a:p>
            <a:pPr lvl="4"/>
            <a:r>
              <a:rPr lang="fi-FI" smtClean="0"/>
              <a:t>viides taso</a:t>
            </a:r>
            <a:endParaRPr lang="en-US"/>
          </a:p>
        </p:txBody>
      </p:sp>
      <p:sp>
        <p:nvSpPr>
          <p:cNvPr id="4" name="Rectangle 4"/>
          <p:cNvSpPr>
            <a:spLocks noGrp="1" noChangeArrowheads="1"/>
          </p:cNvSpPr>
          <p:nvPr>
            <p:ph type="dt" sz="half" idx="10"/>
          </p:nvPr>
        </p:nvSpPr>
        <p:spPr>
          <a:ln/>
        </p:spPr>
        <p:txBody>
          <a:bodyPr/>
          <a:lstStyle>
            <a:lvl1pPr>
              <a:defRPr/>
            </a:lvl1pPr>
          </a:lstStyle>
          <a:p>
            <a:r>
              <a:rPr lang="fi-FI" smtClean="0"/>
              <a:t>10.5.2011</a:t>
            </a:r>
            <a:endParaRPr lang="fi-FI"/>
          </a:p>
        </p:txBody>
      </p:sp>
      <p:sp>
        <p:nvSpPr>
          <p:cNvPr id="5" name="Rectangle 5"/>
          <p:cNvSpPr>
            <a:spLocks noGrp="1" noChangeArrowheads="1"/>
          </p:cNvSpPr>
          <p:nvPr>
            <p:ph type="ftr" sz="quarter" idx="11"/>
          </p:nvPr>
        </p:nvSpPr>
        <p:spPr>
          <a:ln/>
        </p:spPr>
        <p:txBody>
          <a:bodyPr/>
          <a:lstStyle>
            <a:lvl1pPr>
              <a:defRPr/>
            </a:lvl1pPr>
          </a:lstStyle>
          <a:p>
            <a:endParaRPr lang="fi-FI"/>
          </a:p>
        </p:txBody>
      </p:sp>
      <p:sp>
        <p:nvSpPr>
          <p:cNvPr id="6" name="Rectangle 6"/>
          <p:cNvSpPr>
            <a:spLocks noGrp="1" noChangeArrowheads="1"/>
          </p:cNvSpPr>
          <p:nvPr>
            <p:ph type="sldNum" sz="quarter" idx="12"/>
          </p:nvPr>
        </p:nvSpPr>
        <p:spPr>
          <a:ln/>
        </p:spPr>
        <p:txBody>
          <a:bodyPr/>
          <a:lstStyle>
            <a:lvl1pPr>
              <a:defRPr/>
            </a:lvl1pPr>
          </a:lstStyle>
          <a:p>
            <a:fld id="{5849C4D1-5378-413D-A14C-A05A231F1894}" type="slidenum">
              <a:rPr lang="fi-FI"/>
              <a:pPr/>
              <a:t>‹#›</a:t>
            </a:fld>
            <a:endParaRPr lang="fi-FI"/>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Pystysuora otsikko ja teksti">
    <p:spTree>
      <p:nvGrpSpPr>
        <p:cNvPr id="1" name=""/>
        <p:cNvGrpSpPr/>
        <p:nvPr/>
      </p:nvGrpSpPr>
      <p:grpSpPr>
        <a:xfrm>
          <a:off x="0" y="0"/>
          <a:ext cx="0" cy="0"/>
          <a:chOff x="0" y="0"/>
          <a:chExt cx="0" cy="0"/>
        </a:xfrm>
      </p:grpSpPr>
      <p:sp>
        <p:nvSpPr>
          <p:cNvPr id="2" name="Pystysuora otsikko 1"/>
          <p:cNvSpPr>
            <a:spLocks noGrp="1"/>
          </p:cNvSpPr>
          <p:nvPr>
            <p:ph type="title" orient="vert"/>
          </p:nvPr>
        </p:nvSpPr>
        <p:spPr>
          <a:xfrm>
            <a:off x="6715125" y="657225"/>
            <a:ext cx="1997075" cy="5364163"/>
          </a:xfrm>
        </p:spPr>
        <p:txBody>
          <a:bodyPr vert="eaVert"/>
          <a:lstStyle/>
          <a:p>
            <a:r>
              <a:rPr lang="fi-FI" smtClean="0"/>
              <a:t>Muokkaa perustyyl. napsautt.</a:t>
            </a:r>
            <a:endParaRPr lang="en-US"/>
          </a:p>
        </p:txBody>
      </p:sp>
      <p:sp>
        <p:nvSpPr>
          <p:cNvPr id="3" name="Pystysuoran tekstin paikkamerkki 2"/>
          <p:cNvSpPr>
            <a:spLocks noGrp="1"/>
          </p:cNvSpPr>
          <p:nvPr>
            <p:ph type="body" orient="vert" idx="1"/>
          </p:nvPr>
        </p:nvSpPr>
        <p:spPr>
          <a:xfrm>
            <a:off x="719138" y="657225"/>
            <a:ext cx="5843587" cy="5364163"/>
          </a:xfrm>
        </p:spPr>
        <p:txBody>
          <a:bodyPr vert="eaVert"/>
          <a:lstStyle/>
          <a:p>
            <a:pPr lvl="0"/>
            <a:r>
              <a:rPr lang="fi-FI" smtClean="0"/>
              <a:t>Muokkaa tekstin perustyylejä napsauttamalla</a:t>
            </a:r>
          </a:p>
          <a:p>
            <a:pPr lvl="1"/>
            <a:r>
              <a:rPr lang="fi-FI" smtClean="0"/>
              <a:t>toinen taso</a:t>
            </a:r>
          </a:p>
          <a:p>
            <a:pPr lvl="2"/>
            <a:r>
              <a:rPr lang="fi-FI" smtClean="0"/>
              <a:t>kolmas taso</a:t>
            </a:r>
          </a:p>
          <a:p>
            <a:pPr lvl="3"/>
            <a:r>
              <a:rPr lang="fi-FI" smtClean="0"/>
              <a:t>neljäs taso</a:t>
            </a:r>
          </a:p>
          <a:p>
            <a:pPr lvl="4"/>
            <a:r>
              <a:rPr lang="fi-FI" smtClean="0"/>
              <a:t>viides taso</a:t>
            </a:r>
            <a:endParaRPr lang="en-US"/>
          </a:p>
        </p:txBody>
      </p:sp>
      <p:sp>
        <p:nvSpPr>
          <p:cNvPr id="4" name="Rectangle 4"/>
          <p:cNvSpPr>
            <a:spLocks noGrp="1" noChangeArrowheads="1"/>
          </p:cNvSpPr>
          <p:nvPr>
            <p:ph type="dt" sz="half" idx="10"/>
          </p:nvPr>
        </p:nvSpPr>
        <p:spPr>
          <a:ln/>
        </p:spPr>
        <p:txBody>
          <a:bodyPr/>
          <a:lstStyle>
            <a:lvl1pPr>
              <a:defRPr/>
            </a:lvl1pPr>
          </a:lstStyle>
          <a:p>
            <a:r>
              <a:rPr lang="fi-FI" smtClean="0"/>
              <a:t>10.5.2011</a:t>
            </a:r>
            <a:endParaRPr lang="fi-FI"/>
          </a:p>
        </p:txBody>
      </p:sp>
      <p:sp>
        <p:nvSpPr>
          <p:cNvPr id="5" name="Rectangle 5"/>
          <p:cNvSpPr>
            <a:spLocks noGrp="1" noChangeArrowheads="1"/>
          </p:cNvSpPr>
          <p:nvPr>
            <p:ph type="ftr" sz="quarter" idx="11"/>
          </p:nvPr>
        </p:nvSpPr>
        <p:spPr>
          <a:ln/>
        </p:spPr>
        <p:txBody>
          <a:bodyPr/>
          <a:lstStyle>
            <a:lvl1pPr>
              <a:defRPr/>
            </a:lvl1pPr>
          </a:lstStyle>
          <a:p>
            <a:endParaRPr lang="fi-FI"/>
          </a:p>
        </p:txBody>
      </p:sp>
      <p:sp>
        <p:nvSpPr>
          <p:cNvPr id="6" name="Rectangle 6"/>
          <p:cNvSpPr>
            <a:spLocks noGrp="1" noChangeArrowheads="1"/>
          </p:cNvSpPr>
          <p:nvPr>
            <p:ph type="sldNum" sz="quarter" idx="12"/>
          </p:nvPr>
        </p:nvSpPr>
        <p:spPr>
          <a:ln/>
        </p:spPr>
        <p:txBody>
          <a:bodyPr/>
          <a:lstStyle>
            <a:lvl1pPr>
              <a:defRPr/>
            </a:lvl1pPr>
          </a:lstStyle>
          <a:p>
            <a:fld id="{FA8F853E-5204-430A-9FA4-3438E729E4B3}" type="slidenum">
              <a:rPr lang="fi-FI"/>
              <a:pPr/>
              <a:t>‹#›</a:t>
            </a:fld>
            <a:endParaRPr lang="fi-FI"/>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Osan ylätunniste">
    <p:spTree>
      <p:nvGrpSpPr>
        <p:cNvPr id="1" name=""/>
        <p:cNvGrpSpPr/>
        <p:nvPr/>
      </p:nvGrpSpPr>
      <p:grpSpPr>
        <a:xfrm>
          <a:off x="0" y="0"/>
          <a:ext cx="0" cy="0"/>
          <a:chOff x="0" y="0"/>
          <a:chExt cx="0" cy="0"/>
        </a:xfrm>
      </p:grpSpPr>
      <p:sp>
        <p:nvSpPr>
          <p:cNvPr id="2" name="Otsikko 1"/>
          <p:cNvSpPr>
            <a:spLocks noGrp="1"/>
          </p:cNvSpPr>
          <p:nvPr>
            <p:ph type="title"/>
          </p:nvPr>
        </p:nvSpPr>
        <p:spPr>
          <a:xfrm>
            <a:off x="722313" y="4406900"/>
            <a:ext cx="7772400" cy="1362075"/>
          </a:xfrm>
        </p:spPr>
        <p:txBody>
          <a:bodyPr/>
          <a:lstStyle>
            <a:lvl1pPr algn="l">
              <a:defRPr sz="4000" b="1" cap="all"/>
            </a:lvl1pPr>
          </a:lstStyle>
          <a:p>
            <a:r>
              <a:rPr lang="fi-FI" smtClean="0"/>
              <a:t>Muokkaa perustyyl. napsautt.</a:t>
            </a:r>
            <a:endParaRPr lang="en-US"/>
          </a:p>
        </p:txBody>
      </p:sp>
      <p:sp>
        <p:nvSpPr>
          <p:cNvPr id="3" name="Tekstin paikkamerkki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fi-FI" smtClean="0"/>
              <a:t>Muokkaa tekstin perustyylejä napsauttamalla</a:t>
            </a:r>
          </a:p>
        </p:txBody>
      </p:sp>
      <p:sp>
        <p:nvSpPr>
          <p:cNvPr id="4" name="Rectangle 4"/>
          <p:cNvSpPr>
            <a:spLocks noGrp="1" noChangeArrowheads="1"/>
          </p:cNvSpPr>
          <p:nvPr>
            <p:ph type="dt" sz="half" idx="10"/>
          </p:nvPr>
        </p:nvSpPr>
        <p:spPr>
          <a:ln/>
        </p:spPr>
        <p:txBody>
          <a:bodyPr/>
          <a:lstStyle>
            <a:lvl1pPr>
              <a:defRPr/>
            </a:lvl1pPr>
          </a:lstStyle>
          <a:p>
            <a:r>
              <a:rPr lang="fi-FI" smtClean="0"/>
              <a:t>10.5.2011</a:t>
            </a:r>
            <a:endParaRPr lang="fi-FI"/>
          </a:p>
        </p:txBody>
      </p:sp>
      <p:sp>
        <p:nvSpPr>
          <p:cNvPr id="5" name="Rectangle 5"/>
          <p:cNvSpPr>
            <a:spLocks noGrp="1" noChangeArrowheads="1"/>
          </p:cNvSpPr>
          <p:nvPr>
            <p:ph type="ftr" sz="quarter" idx="11"/>
          </p:nvPr>
        </p:nvSpPr>
        <p:spPr>
          <a:ln/>
        </p:spPr>
        <p:txBody>
          <a:bodyPr/>
          <a:lstStyle>
            <a:lvl1pPr>
              <a:defRPr/>
            </a:lvl1pPr>
          </a:lstStyle>
          <a:p>
            <a:endParaRPr lang="fi-FI"/>
          </a:p>
        </p:txBody>
      </p:sp>
      <p:sp>
        <p:nvSpPr>
          <p:cNvPr id="6" name="Rectangle 6"/>
          <p:cNvSpPr>
            <a:spLocks noGrp="1" noChangeArrowheads="1"/>
          </p:cNvSpPr>
          <p:nvPr>
            <p:ph type="sldNum" sz="quarter" idx="12"/>
          </p:nvPr>
        </p:nvSpPr>
        <p:spPr>
          <a:ln/>
        </p:spPr>
        <p:txBody>
          <a:bodyPr/>
          <a:lstStyle>
            <a:lvl1pPr>
              <a:defRPr/>
            </a:lvl1pPr>
          </a:lstStyle>
          <a:p>
            <a:fld id="{762EDA99-94B2-40F8-A501-5D5FC90D1F5B}" type="slidenum">
              <a:rPr lang="fi-FI"/>
              <a:pPr/>
              <a:t>‹#›</a:t>
            </a:fld>
            <a:endParaRPr lang="fi-FI"/>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Kaksi sisältökohdetta">
    <p:spTree>
      <p:nvGrpSpPr>
        <p:cNvPr id="1" name=""/>
        <p:cNvGrpSpPr/>
        <p:nvPr/>
      </p:nvGrpSpPr>
      <p:grpSpPr>
        <a:xfrm>
          <a:off x="0" y="0"/>
          <a:ext cx="0" cy="0"/>
          <a:chOff x="0" y="0"/>
          <a:chExt cx="0" cy="0"/>
        </a:xfrm>
      </p:grpSpPr>
      <p:sp>
        <p:nvSpPr>
          <p:cNvPr id="2" name="Otsikko 1"/>
          <p:cNvSpPr>
            <a:spLocks noGrp="1"/>
          </p:cNvSpPr>
          <p:nvPr>
            <p:ph type="title"/>
          </p:nvPr>
        </p:nvSpPr>
        <p:spPr/>
        <p:txBody>
          <a:bodyPr/>
          <a:lstStyle/>
          <a:p>
            <a:r>
              <a:rPr lang="fi-FI" smtClean="0"/>
              <a:t>Muokkaa perustyyl. napsautt.</a:t>
            </a:r>
            <a:endParaRPr lang="en-US"/>
          </a:p>
        </p:txBody>
      </p:sp>
      <p:sp>
        <p:nvSpPr>
          <p:cNvPr id="3" name="Sisällön paikkamerkki 2"/>
          <p:cNvSpPr>
            <a:spLocks noGrp="1"/>
          </p:cNvSpPr>
          <p:nvPr>
            <p:ph sz="half" idx="1"/>
          </p:nvPr>
        </p:nvSpPr>
        <p:spPr>
          <a:xfrm>
            <a:off x="719138" y="1844675"/>
            <a:ext cx="3919537" cy="41767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i-FI" smtClean="0"/>
              <a:t>Muokkaa tekstin perustyylejä napsauttamalla</a:t>
            </a:r>
          </a:p>
          <a:p>
            <a:pPr lvl="1"/>
            <a:r>
              <a:rPr lang="fi-FI" smtClean="0"/>
              <a:t>toinen taso</a:t>
            </a:r>
          </a:p>
          <a:p>
            <a:pPr lvl="2"/>
            <a:r>
              <a:rPr lang="fi-FI" smtClean="0"/>
              <a:t>kolmas taso</a:t>
            </a:r>
          </a:p>
          <a:p>
            <a:pPr lvl="3"/>
            <a:r>
              <a:rPr lang="fi-FI" smtClean="0"/>
              <a:t>neljäs taso</a:t>
            </a:r>
          </a:p>
          <a:p>
            <a:pPr lvl="4"/>
            <a:r>
              <a:rPr lang="fi-FI" smtClean="0"/>
              <a:t>viides taso</a:t>
            </a:r>
            <a:endParaRPr lang="en-US"/>
          </a:p>
        </p:txBody>
      </p:sp>
      <p:sp>
        <p:nvSpPr>
          <p:cNvPr id="4" name="Sisällön paikkamerkki 3"/>
          <p:cNvSpPr>
            <a:spLocks noGrp="1"/>
          </p:cNvSpPr>
          <p:nvPr>
            <p:ph sz="half" idx="2"/>
          </p:nvPr>
        </p:nvSpPr>
        <p:spPr>
          <a:xfrm>
            <a:off x="4791075" y="1844675"/>
            <a:ext cx="3921125" cy="41767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i-FI" smtClean="0"/>
              <a:t>Muokkaa tekstin perustyylejä napsauttamalla</a:t>
            </a:r>
          </a:p>
          <a:p>
            <a:pPr lvl="1"/>
            <a:r>
              <a:rPr lang="fi-FI" smtClean="0"/>
              <a:t>toinen taso</a:t>
            </a:r>
          </a:p>
          <a:p>
            <a:pPr lvl="2"/>
            <a:r>
              <a:rPr lang="fi-FI" smtClean="0"/>
              <a:t>kolmas taso</a:t>
            </a:r>
          </a:p>
          <a:p>
            <a:pPr lvl="3"/>
            <a:r>
              <a:rPr lang="fi-FI" smtClean="0"/>
              <a:t>neljäs taso</a:t>
            </a:r>
          </a:p>
          <a:p>
            <a:pPr lvl="4"/>
            <a:r>
              <a:rPr lang="fi-FI" smtClean="0"/>
              <a:t>viides taso</a:t>
            </a:r>
            <a:endParaRPr lang="en-US"/>
          </a:p>
        </p:txBody>
      </p:sp>
      <p:sp>
        <p:nvSpPr>
          <p:cNvPr id="5" name="Rectangle 4"/>
          <p:cNvSpPr>
            <a:spLocks noGrp="1" noChangeArrowheads="1"/>
          </p:cNvSpPr>
          <p:nvPr>
            <p:ph type="dt" sz="half" idx="10"/>
          </p:nvPr>
        </p:nvSpPr>
        <p:spPr>
          <a:ln/>
        </p:spPr>
        <p:txBody>
          <a:bodyPr/>
          <a:lstStyle>
            <a:lvl1pPr>
              <a:defRPr/>
            </a:lvl1pPr>
          </a:lstStyle>
          <a:p>
            <a:r>
              <a:rPr lang="fi-FI" smtClean="0"/>
              <a:t>10.5.2011</a:t>
            </a:r>
            <a:endParaRPr lang="fi-FI"/>
          </a:p>
        </p:txBody>
      </p:sp>
      <p:sp>
        <p:nvSpPr>
          <p:cNvPr id="6" name="Rectangle 5"/>
          <p:cNvSpPr>
            <a:spLocks noGrp="1" noChangeArrowheads="1"/>
          </p:cNvSpPr>
          <p:nvPr>
            <p:ph type="ftr" sz="quarter" idx="11"/>
          </p:nvPr>
        </p:nvSpPr>
        <p:spPr>
          <a:ln/>
        </p:spPr>
        <p:txBody>
          <a:bodyPr/>
          <a:lstStyle>
            <a:lvl1pPr>
              <a:defRPr/>
            </a:lvl1pPr>
          </a:lstStyle>
          <a:p>
            <a:endParaRPr lang="fi-FI"/>
          </a:p>
        </p:txBody>
      </p:sp>
      <p:sp>
        <p:nvSpPr>
          <p:cNvPr id="7" name="Rectangle 6"/>
          <p:cNvSpPr>
            <a:spLocks noGrp="1" noChangeArrowheads="1"/>
          </p:cNvSpPr>
          <p:nvPr>
            <p:ph type="sldNum" sz="quarter" idx="12"/>
          </p:nvPr>
        </p:nvSpPr>
        <p:spPr>
          <a:ln/>
        </p:spPr>
        <p:txBody>
          <a:bodyPr/>
          <a:lstStyle>
            <a:lvl1pPr>
              <a:defRPr/>
            </a:lvl1pPr>
          </a:lstStyle>
          <a:p>
            <a:fld id="{CCD0D5A3-C9DC-4D3A-9FD1-B6AEDADD20B4}" type="slidenum">
              <a:rPr lang="fi-FI"/>
              <a:pPr/>
              <a:t>‹#›</a:t>
            </a:fld>
            <a:endParaRPr lang="fi-FI"/>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Vertailu">
    <p:spTree>
      <p:nvGrpSpPr>
        <p:cNvPr id="1" name=""/>
        <p:cNvGrpSpPr/>
        <p:nvPr/>
      </p:nvGrpSpPr>
      <p:grpSpPr>
        <a:xfrm>
          <a:off x="0" y="0"/>
          <a:ext cx="0" cy="0"/>
          <a:chOff x="0" y="0"/>
          <a:chExt cx="0" cy="0"/>
        </a:xfrm>
      </p:grpSpPr>
      <p:sp>
        <p:nvSpPr>
          <p:cNvPr id="2" name="Otsikko 1"/>
          <p:cNvSpPr>
            <a:spLocks noGrp="1"/>
          </p:cNvSpPr>
          <p:nvPr>
            <p:ph type="title"/>
          </p:nvPr>
        </p:nvSpPr>
        <p:spPr>
          <a:xfrm>
            <a:off x="457200" y="274638"/>
            <a:ext cx="8229600" cy="1143000"/>
          </a:xfrm>
        </p:spPr>
        <p:txBody>
          <a:bodyPr/>
          <a:lstStyle>
            <a:lvl1pPr>
              <a:defRPr/>
            </a:lvl1pPr>
          </a:lstStyle>
          <a:p>
            <a:r>
              <a:rPr lang="fi-FI" smtClean="0"/>
              <a:t>Muokkaa perustyyl. napsautt.</a:t>
            </a:r>
            <a:endParaRPr lang="en-US"/>
          </a:p>
        </p:txBody>
      </p:sp>
      <p:sp>
        <p:nvSpPr>
          <p:cNvPr id="3" name="Tekstin paikkamerkki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i-FI" smtClean="0"/>
              <a:t>Muokkaa tekstin perustyylejä napsauttamalla</a:t>
            </a:r>
          </a:p>
        </p:txBody>
      </p:sp>
      <p:sp>
        <p:nvSpPr>
          <p:cNvPr id="4" name="Sisällön paikkamerkki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i-FI" smtClean="0"/>
              <a:t>Muokkaa tekstin perustyylejä napsauttamalla</a:t>
            </a:r>
          </a:p>
          <a:p>
            <a:pPr lvl="1"/>
            <a:r>
              <a:rPr lang="fi-FI" smtClean="0"/>
              <a:t>toinen taso</a:t>
            </a:r>
          </a:p>
          <a:p>
            <a:pPr lvl="2"/>
            <a:r>
              <a:rPr lang="fi-FI" smtClean="0"/>
              <a:t>kolmas taso</a:t>
            </a:r>
          </a:p>
          <a:p>
            <a:pPr lvl="3"/>
            <a:r>
              <a:rPr lang="fi-FI" smtClean="0"/>
              <a:t>neljäs taso</a:t>
            </a:r>
          </a:p>
          <a:p>
            <a:pPr lvl="4"/>
            <a:r>
              <a:rPr lang="fi-FI" smtClean="0"/>
              <a:t>viides taso</a:t>
            </a:r>
            <a:endParaRPr lang="en-US"/>
          </a:p>
        </p:txBody>
      </p:sp>
      <p:sp>
        <p:nvSpPr>
          <p:cNvPr id="5" name="Tekstin paikkamerkki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i-FI" smtClean="0"/>
              <a:t>Muokkaa tekstin perustyylejä napsauttamalla</a:t>
            </a:r>
          </a:p>
        </p:txBody>
      </p:sp>
      <p:sp>
        <p:nvSpPr>
          <p:cNvPr id="6" name="Sisällön paikkamerkki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i-FI" smtClean="0"/>
              <a:t>Muokkaa tekstin perustyylejä napsauttamalla</a:t>
            </a:r>
          </a:p>
          <a:p>
            <a:pPr lvl="1"/>
            <a:r>
              <a:rPr lang="fi-FI" smtClean="0"/>
              <a:t>toinen taso</a:t>
            </a:r>
          </a:p>
          <a:p>
            <a:pPr lvl="2"/>
            <a:r>
              <a:rPr lang="fi-FI" smtClean="0"/>
              <a:t>kolmas taso</a:t>
            </a:r>
          </a:p>
          <a:p>
            <a:pPr lvl="3"/>
            <a:r>
              <a:rPr lang="fi-FI" smtClean="0"/>
              <a:t>neljäs taso</a:t>
            </a:r>
          </a:p>
          <a:p>
            <a:pPr lvl="4"/>
            <a:r>
              <a:rPr lang="fi-FI" smtClean="0"/>
              <a:t>viides taso</a:t>
            </a:r>
            <a:endParaRPr lang="en-US"/>
          </a:p>
        </p:txBody>
      </p:sp>
      <p:sp>
        <p:nvSpPr>
          <p:cNvPr id="7" name="Rectangle 4"/>
          <p:cNvSpPr>
            <a:spLocks noGrp="1" noChangeArrowheads="1"/>
          </p:cNvSpPr>
          <p:nvPr>
            <p:ph type="dt" sz="half" idx="10"/>
          </p:nvPr>
        </p:nvSpPr>
        <p:spPr>
          <a:ln/>
        </p:spPr>
        <p:txBody>
          <a:bodyPr/>
          <a:lstStyle>
            <a:lvl1pPr>
              <a:defRPr/>
            </a:lvl1pPr>
          </a:lstStyle>
          <a:p>
            <a:r>
              <a:rPr lang="fi-FI" smtClean="0"/>
              <a:t>10.5.2011</a:t>
            </a:r>
            <a:endParaRPr lang="fi-FI"/>
          </a:p>
        </p:txBody>
      </p:sp>
      <p:sp>
        <p:nvSpPr>
          <p:cNvPr id="8" name="Rectangle 5"/>
          <p:cNvSpPr>
            <a:spLocks noGrp="1" noChangeArrowheads="1"/>
          </p:cNvSpPr>
          <p:nvPr>
            <p:ph type="ftr" sz="quarter" idx="11"/>
          </p:nvPr>
        </p:nvSpPr>
        <p:spPr>
          <a:ln/>
        </p:spPr>
        <p:txBody>
          <a:bodyPr/>
          <a:lstStyle>
            <a:lvl1pPr>
              <a:defRPr/>
            </a:lvl1pPr>
          </a:lstStyle>
          <a:p>
            <a:endParaRPr lang="fi-FI"/>
          </a:p>
        </p:txBody>
      </p:sp>
      <p:sp>
        <p:nvSpPr>
          <p:cNvPr id="9" name="Rectangle 6"/>
          <p:cNvSpPr>
            <a:spLocks noGrp="1" noChangeArrowheads="1"/>
          </p:cNvSpPr>
          <p:nvPr>
            <p:ph type="sldNum" sz="quarter" idx="12"/>
          </p:nvPr>
        </p:nvSpPr>
        <p:spPr>
          <a:ln/>
        </p:spPr>
        <p:txBody>
          <a:bodyPr/>
          <a:lstStyle>
            <a:lvl1pPr>
              <a:defRPr/>
            </a:lvl1pPr>
          </a:lstStyle>
          <a:p>
            <a:fld id="{3372452A-5D47-45BF-83CB-B5780C17C013}" type="slidenum">
              <a:rPr lang="fi-FI"/>
              <a:pPr/>
              <a:t>‹#›</a:t>
            </a:fld>
            <a:endParaRPr lang="fi-FI"/>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Vain otsikko">
    <p:spTree>
      <p:nvGrpSpPr>
        <p:cNvPr id="1" name=""/>
        <p:cNvGrpSpPr/>
        <p:nvPr/>
      </p:nvGrpSpPr>
      <p:grpSpPr>
        <a:xfrm>
          <a:off x="0" y="0"/>
          <a:ext cx="0" cy="0"/>
          <a:chOff x="0" y="0"/>
          <a:chExt cx="0" cy="0"/>
        </a:xfrm>
      </p:grpSpPr>
      <p:sp>
        <p:nvSpPr>
          <p:cNvPr id="2" name="Otsikko 1"/>
          <p:cNvSpPr>
            <a:spLocks noGrp="1"/>
          </p:cNvSpPr>
          <p:nvPr>
            <p:ph type="title"/>
          </p:nvPr>
        </p:nvSpPr>
        <p:spPr/>
        <p:txBody>
          <a:bodyPr/>
          <a:lstStyle/>
          <a:p>
            <a:r>
              <a:rPr lang="fi-FI" smtClean="0"/>
              <a:t>Muokkaa perustyyl. napsautt.</a:t>
            </a:r>
            <a:endParaRPr lang="en-US"/>
          </a:p>
        </p:txBody>
      </p:sp>
      <p:sp>
        <p:nvSpPr>
          <p:cNvPr id="3" name="Rectangle 4"/>
          <p:cNvSpPr>
            <a:spLocks noGrp="1" noChangeArrowheads="1"/>
          </p:cNvSpPr>
          <p:nvPr>
            <p:ph type="dt" sz="half" idx="10"/>
          </p:nvPr>
        </p:nvSpPr>
        <p:spPr>
          <a:ln/>
        </p:spPr>
        <p:txBody>
          <a:bodyPr/>
          <a:lstStyle>
            <a:lvl1pPr>
              <a:defRPr/>
            </a:lvl1pPr>
          </a:lstStyle>
          <a:p>
            <a:r>
              <a:rPr lang="fi-FI" smtClean="0"/>
              <a:t>10.5.2011</a:t>
            </a:r>
            <a:endParaRPr lang="fi-FI"/>
          </a:p>
        </p:txBody>
      </p:sp>
      <p:sp>
        <p:nvSpPr>
          <p:cNvPr id="4" name="Rectangle 5"/>
          <p:cNvSpPr>
            <a:spLocks noGrp="1" noChangeArrowheads="1"/>
          </p:cNvSpPr>
          <p:nvPr>
            <p:ph type="ftr" sz="quarter" idx="11"/>
          </p:nvPr>
        </p:nvSpPr>
        <p:spPr>
          <a:ln/>
        </p:spPr>
        <p:txBody>
          <a:bodyPr/>
          <a:lstStyle>
            <a:lvl1pPr>
              <a:defRPr/>
            </a:lvl1pPr>
          </a:lstStyle>
          <a:p>
            <a:endParaRPr lang="fi-FI"/>
          </a:p>
        </p:txBody>
      </p:sp>
      <p:sp>
        <p:nvSpPr>
          <p:cNvPr id="5" name="Rectangle 6"/>
          <p:cNvSpPr>
            <a:spLocks noGrp="1" noChangeArrowheads="1"/>
          </p:cNvSpPr>
          <p:nvPr>
            <p:ph type="sldNum" sz="quarter" idx="12"/>
          </p:nvPr>
        </p:nvSpPr>
        <p:spPr>
          <a:ln/>
        </p:spPr>
        <p:txBody>
          <a:bodyPr/>
          <a:lstStyle>
            <a:lvl1pPr>
              <a:defRPr/>
            </a:lvl1pPr>
          </a:lstStyle>
          <a:p>
            <a:fld id="{80C81CA7-2DD1-4F7F-95B8-147BAE30E6F3}" type="slidenum">
              <a:rPr lang="fi-FI"/>
              <a:pPr/>
              <a:t>‹#›</a:t>
            </a:fld>
            <a:endParaRPr lang="fi-FI"/>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Tyhjä">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r>
              <a:rPr lang="fi-FI" smtClean="0"/>
              <a:t>10.5.2011</a:t>
            </a:r>
            <a:endParaRPr lang="fi-FI"/>
          </a:p>
        </p:txBody>
      </p:sp>
      <p:sp>
        <p:nvSpPr>
          <p:cNvPr id="3" name="Rectangle 5"/>
          <p:cNvSpPr>
            <a:spLocks noGrp="1" noChangeArrowheads="1"/>
          </p:cNvSpPr>
          <p:nvPr>
            <p:ph type="ftr" sz="quarter" idx="11"/>
          </p:nvPr>
        </p:nvSpPr>
        <p:spPr>
          <a:ln/>
        </p:spPr>
        <p:txBody>
          <a:bodyPr/>
          <a:lstStyle>
            <a:lvl1pPr>
              <a:defRPr/>
            </a:lvl1pPr>
          </a:lstStyle>
          <a:p>
            <a:endParaRPr lang="fi-FI"/>
          </a:p>
        </p:txBody>
      </p:sp>
      <p:sp>
        <p:nvSpPr>
          <p:cNvPr id="4" name="Rectangle 6"/>
          <p:cNvSpPr>
            <a:spLocks noGrp="1" noChangeArrowheads="1"/>
          </p:cNvSpPr>
          <p:nvPr>
            <p:ph type="sldNum" sz="quarter" idx="12"/>
          </p:nvPr>
        </p:nvSpPr>
        <p:spPr>
          <a:ln/>
        </p:spPr>
        <p:txBody>
          <a:bodyPr/>
          <a:lstStyle>
            <a:lvl1pPr>
              <a:defRPr/>
            </a:lvl1pPr>
          </a:lstStyle>
          <a:p>
            <a:fld id="{19524C22-DC14-47B0-BC74-CC29A0717571}" type="slidenum">
              <a:rPr lang="fi-FI"/>
              <a:pPr/>
              <a:t>‹#›</a:t>
            </a:fld>
            <a:endParaRPr lang="fi-FI"/>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Otsikollinen sisältö">
    <p:spTree>
      <p:nvGrpSpPr>
        <p:cNvPr id="1" name=""/>
        <p:cNvGrpSpPr/>
        <p:nvPr/>
      </p:nvGrpSpPr>
      <p:grpSpPr>
        <a:xfrm>
          <a:off x="0" y="0"/>
          <a:ext cx="0" cy="0"/>
          <a:chOff x="0" y="0"/>
          <a:chExt cx="0" cy="0"/>
        </a:xfrm>
      </p:grpSpPr>
      <p:sp>
        <p:nvSpPr>
          <p:cNvPr id="2" name="Otsikko 1"/>
          <p:cNvSpPr>
            <a:spLocks noGrp="1"/>
          </p:cNvSpPr>
          <p:nvPr>
            <p:ph type="title"/>
          </p:nvPr>
        </p:nvSpPr>
        <p:spPr>
          <a:xfrm>
            <a:off x="457200" y="273050"/>
            <a:ext cx="3008313" cy="1162050"/>
          </a:xfrm>
        </p:spPr>
        <p:txBody>
          <a:bodyPr anchor="b"/>
          <a:lstStyle>
            <a:lvl1pPr algn="l">
              <a:defRPr sz="2000" b="1"/>
            </a:lvl1pPr>
          </a:lstStyle>
          <a:p>
            <a:r>
              <a:rPr lang="fi-FI" smtClean="0"/>
              <a:t>Muokkaa perustyyl. napsautt.</a:t>
            </a:r>
            <a:endParaRPr lang="en-US"/>
          </a:p>
        </p:txBody>
      </p:sp>
      <p:sp>
        <p:nvSpPr>
          <p:cNvPr id="3" name="Sisällön paikkamerkki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i-FI" smtClean="0"/>
              <a:t>Muokkaa tekstin perustyylejä napsauttamalla</a:t>
            </a:r>
          </a:p>
          <a:p>
            <a:pPr lvl="1"/>
            <a:r>
              <a:rPr lang="fi-FI" smtClean="0"/>
              <a:t>toinen taso</a:t>
            </a:r>
          </a:p>
          <a:p>
            <a:pPr lvl="2"/>
            <a:r>
              <a:rPr lang="fi-FI" smtClean="0"/>
              <a:t>kolmas taso</a:t>
            </a:r>
          </a:p>
          <a:p>
            <a:pPr lvl="3"/>
            <a:r>
              <a:rPr lang="fi-FI" smtClean="0"/>
              <a:t>neljäs taso</a:t>
            </a:r>
          </a:p>
          <a:p>
            <a:pPr lvl="4"/>
            <a:r>
              <a:rPr lang="fi-FI" smtClean="0"/>
              <a:t>viides taso</a:t>
            </a:r>
            <a:endParaRPr lang="en-US"/>
          </a:p>
        </p:txBody>
      </p:sp>
      <p:sp>
        <p:nvSpPr>
          <p:cNvPr id="4" name="Tekstin paikkamerkki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i-FI" smtClean="0"/>
              <a:t>Muokkaa tekstin perustyylejä napsauttamalla</a:t>
            </a:r>
          </a:p>
        </p:txBody>
      </p:sp>
      <p:sp>
        <p:nvSpPr>
          <p:cNvPr id="5" name="Rectangle 4"/>
          <p:cNvSpPr>
            <a:spLocks noGrp="1" noChangeArrowheads="1"/>
          </p:cNvSpPr>
          <p:nvPr>
            <p:ph type="dt" sz="half" idx="10"/>
          </p:nvPr>
        </p:nvSpPr>
        <p:spPr>
          <a:ln/>
        </p:spPr>
        <p:txBody>
          <a:bodyPr/>
          <a:lstStyle>
            <a:lvl1pPr>
              <a:defRPr/>
            </a:lvl1pPr>
          </a:lstStyle>
          <a:p>
            <a:r>
              <a:rPr lang="fi-FI" smtClean="0"/>
              <a:t>10.5.2011</a:t>
            </a:r>
            <a:endParaRPr lang="fi-FI"/>
          </a:p>
        </p:txBody>
      </p:sp>
      <p:sp>
        <p:nvSpPr>
          <p:cNvPr id="6" name="Rectangle 5"/>
          <p:cNvSpPr>
            <a:spLocks noGrp="1" noChangeArrowheads="1"/>
          </p:cNvSpPr>
          <p:nvPr>
            <p:ph type="ftr" sz="quarter" idx="11"/>
          </p:nvPr>
        </p:nvSpPr>
        <p:spPr>
          <a:ln/>
        </p:spPr>
        <p:txBody>
          <a:bodyPr/>
          <a:lstStyle>
            <a:lvl1pPr>
              <a:defRPr/>
            </a:lvl1pPr>
          </a:lstStyle>
          <a:p>
            <a:endParaRPr lang="fi-FI"/>
          </a:p>
        </p:txBody>
      </p:sp>
      <p:sp>
        <p:nvSpPr>
          <p:cNvPr id="7" name="Rectangle 6"/>
          <p:cNvSpPr>
            <a:spLocks noGrp="1" noChangeArrowheads="1"/>
          </p:cNvSpPr>
          <p:nvPr>
            <p:ph type="sldNum" sz="quarter" idx="12"/>
          </p:nvPr>
        </p:nvSpPr>
        <p:spPr>
          <a:ln/>
        </p:spPr>
        <p:txBody>
          <a:bodyPr/>
          <a:lstStyle>
            <a:lvl1pPr>
              <a:defRPr/>
            </a:lvl1pPr>
          </a:lstStyle>
          <a:p>
            <a:fld id="{C7CC2E56-E4A5-4BAD-8549-489D42CB3DE9}" type="slidenum">
              <a:rPr lang="fi-FI"/>
              <a:pPr/>
              <a:t>‹#›</a:t>
            </a:fld>
            <a:endParaRPr lang="fi-FI"/>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Otsikollinen kuva">
    <p:spTree>
      <p:nvGrpSpPr>
        <p:cNvPr id="1" name=""/>
        <p:cNvGrpSpPr/>
        <p:nvPr/>
      </p:nvGrpSpPr>
      <p:grpSpPr>
        <a:xfrm>
          <a:off x="0" y="0"/>
          <a:ext cx="0" cy="0"/>
          <a:chOff x="0" y="0"/>
          <a:chExt cx="0" cy="0"/>
        </a:xfrm>
      </p:grpSpPr>
      <p:sp>
        <p:nvSpPr>
          <p:cNvPr id="2" name="Otsikko 1"/>
          <p:cNvSpPr>
            <a:spLocks noGrp="1"/>
          </p:cNvSpPr>
          <p:nvPr>
            <p:ph type="title"/>
          </p:nvPr>
        </p:nvSpPr>
        <p:spPr>
          <a:xfrm>
            <a:off x="1792288" y="4800600"/>
            <a:ext cx="5486400" cy="566738"/>
          </a:xfrm>
        </p:spPr>
        <p:txBody>
          <a:bodyPr anchor="b"/>
          <a:lstStyle>
            <a:lvl1pPr algn="l">
              <a:defRPr sz="2000" b="1"/>
            </a:lvl1pPr>
          </a:lstStyle>
          <a:p>
            <a:r>
              <a:rPr lang="fi-FI" smtClean="0"/>
              <a:t>Muokkaa perustyyl. napsautt.</a:t>
            </a:r>
            <a:endParaRPr lang="en-US"/>
          </a:p>
        </p:txBody>
      </p:sp>
      <p:sp>
        <p:nvSpPr>
          <p:cNvPr id="3" name="Kuvan paikkamerkki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kstin paikkamerkki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i-FI" smtClean="0"/>
              <a:t>Muokkaa tekstin perustyylejä napsauttamalla</a:t>
            </a:r>
          </a:p>
        </p:txBody>
      </p:sp>
      <p:sp>
        <p:nvSpPr>
          <p:cNvPr id="5" name="Rectangle 4"/>
          <p:cNvSpPr>
            <a:spLocks noGrp="1" noChangeArrowheads="1"/>
          </p:cNvSpPr>
          <p:nvPr>
            <p:ph type="dt" sz="half" idx="10"/>
          </p:nvPr>
        </p:nvSpPr>
        <p:spPr>
          <a:ln/>
        </p:spPr>
        <p:txBody>
          <a:bodyPr/>
          <a:lstStyle>
            <a:lvl1pPr>
              <a:defRPr/>
            </a:lvl1pPr>
          </a:lstStyle>
          <a:p>
            <a:r>
              <a:rPr lang="fi-FI" smtClean="0"/>
              <a:t>10.5.2011</a:t>
            </a:r>
            <a:endParaRPr lang="fi-FI"/>
          </a:p>
        </p:txBody>
      </p:sp>
      <p:sp>
        <p:nvSpPr>
          <p:cNvPr id="6" name="Rectangle 5"/>
          <p:cNvSpPr>
            <a:spLocks noGrp="1" noChangeArrowheads="1"/>
          </p:cNvSpPr>
          <p:nvPr>
            <p:ph type="ftr" sz="quarter" idx="11"/>
          </p:nvPr>
        </p:nvSpPr>
        <p:spPr>
          <a:ln/>
        </p:spPr>
        <p:txBody>
          <a:bodyPr/>
          <a:lstStyle>
            <a:lvl1pPr>
              <a:defRPr/>
            </a:lvl1pPr>
          </a:lstStyle>
          <a:p>
            <a:endParaRPr lang="fi-FI"/>
          </a:p>
        </p:txBody>
      </p:sp>
      <p:sp>
        <p:nvSpPr>
          <p:cNvPr id="7" name="Rectangle 6"/>
          <p:cNvSpPr>
            <a:spLocks noGrp="1" noChangeArrowheads="1"/>
          </p:cNvSpPr>
          <p:nvPr>
            <p:ph type="sldNum" sz="quarter" idx="12"/>
          </p:nvPr>
        </p:nvSpPr>
        <p:spPr>
          <a:ln/>
        </p:spPr>
        <p:txBody>
          <a:bodyPr/>
          <a:lstStyle>
            <a:lvl1pPr>
              <a:defRPr/>
            </a:lvl1pPr>
          </a:lstStyle>
          <a:p>
            <a:fld id="{83012D22-1B05-4EC5-AF70-A48E11FE3EA1}" type="slidenum">
              <a:rPr lang="fi-FI"/>
              <a:pPr/>
              <a:t>‹#›</a:t>
            </a:fld>
            <a:endParaRPr lang="fi-FI"/>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4"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3.xml"/><Relationship Id="rId12" Type="http://schemas.openxmlformats.org/officeDocument/2006/relationships/theme" Target="../theme/theme2.xml"/><Relationship Id="rId13" Type="http://schemas.openxmlformats.org/officeDocument/2006/relationships/image" Target="../media/image1.jpeg"/><Relationship Id="rId1" Type="http://schemas.openxmlformats.org/officeDocument/2006/relationships/slideLayout" Target="../slideLayouts/slideLayout13.xml"/><Relationship Id="rId2" Type="http://schemas.openxmlformats.org/officeDocument/2006/relationships/slideLayout" Target="../slideLayouts/slideLayout14.xml"/><Relationship Id="rId3" Type="http://schemas.openxmlformats.org/officeDocument/2006/relationships/slideLayout" Target="../slideLayouts/slideLayout15.xml"/><Relationship Id="rId4" Type="http://schemas.openxmlformats.org/officeDocument/2006/relationships/slideLayout" Target="../slideLayouts/slideLayout16.xml"/><Relationship Id="rId5" Type="http://schemas.openxmlformats.org/officeDocument/2006/relationships/slideLayout" Target="../slideLayouts/slideLayout17.xml"/><Relationship Id="rId6" Type="http://schemas.openxmlformats.org/officeDocument/2006/relationships/slideLayout" Target="../slideLayouts/slideLayout18.xml"/><Relationship Id="rId7" Type="http://schemas.openxmlformats.org/officeDocument/2006/relationships/slideLayout" Target="../slideLayouts/slideLayout19.xml"/><Relationship Id="rId8" Type="http://schemas.openxmlformats.org/officeDocument/2006/relationships/slideLayout" Target="../slideLayouts/slideLayout20.xml"/><Relationship Id="rId9" Type="http://schemas.openxmlformats.org/officeDocument/2006/relationships/slideLayout" Target="../slideLayouts/slideLayout21.xml"/><Relationship Id="rId10"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719138" y="657225"/>
            <a:ext cx="7993062" cy="10080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fi-FI"/>
              <a:t>Muokkaa perustyyl. napsautt.</a:t>
            </a:r>
          </a:p>
        </p:txBody>
      </p:sp>
      <p:sp>
        <p:nvSpPr>
          <p:cNvPr id="1027" name="Rectangle 3"/>
          <p:cNvSpPr>
            <a:spLocks noGrp="1" noChangeArrowheads="1"/>
          </p:cNvSpPr>
          <p:nvPr>
            <p:ph type="body" idx="1"/>
          </p:nvPr>
        </p:nvSpPr>
        <p:spPr bwMode="auto">
          <a:xfrm>
            <a:off x="719138" y="1844675"/>
            <a:ext cx="7993062" cy="4176713"/>
          </a:xfrm>
          <a:prstGeom prst="rect">
            <a:avLst/>
          </a:prstGeom>
          <a:noFill/>
          <a:ln w="9525">
            <a:noFill/>
            <a:miter lim="800000"/>
            <a:headEnd/>
            <a:tailEnd/>
          </a:ln>
        </p:spPr>
        <p:txBody>
          <a:bodyPr vert="horz" wrap="square" lIns="91440" tIns="45720" rIns="90000" bIns="45720" numCol="1" anchor="t" anchorCtr="0" compatLnSpc="1">
            <a:prstTxWarp prst="textNoShape">
              <a:avLst/>
            </a:prstTxWarp>
          </a:bodyPr>
          <a:lstStyle/>
          <a:p>
            <a:pPr lvl="0"/>
            <a:r>
              <a:rPr lang="fi-FI"/>
              <a:t>Muokkaa tekstin perustyylejä napsauttamalla</a:t>
            </a:r>
          </a:p>
          <a:p>
            <a:pPr lvl="1"/>
            <a:r>
              <a:rPr lang="fi-FI"/>
              <a:t>toinen taso</a:t>
            </a:r>
          </a:p>
          <a:p>
            <a:pPr lvl="2"/>
            <a:r>
              <a:rPr lang="fi-FI"/>
              <a:t>kolmas taso</a:t>
            </a:r>
          </a:p>
          <a:p>
            <a:pPr lvl="3"/>
            <a:r>
              <a:rPr lang="fi-FI"/>
              <a:t>neljäs taso</a:t>
            </a:r>
          </a:p>
          <a:p>
            <a:pPr lvl="4"/>
            <a:r>
              <a:rPr lang="fi-FI"/>
              <a:t>viides taso</a:t>
            </a:r>
          </a:p>
        </p:txBody>
      </p:sp>
      <p:sp>
        <p:nvSpPr>
          <p:cNvPr id="1028" name="Rectangle 4"/>
          <p:cNvSpPr>
            <a:spLocks noGrp="1" noChangeArrowheads="1"/>
          </p:cNvSpPr>
          <p:nvPr>
            <p:ph type="dt" sz="half" idx="2"/>
          </p:nvPr>
        </p:nvSpPr>
        <p:spPr bwMode="auto">
          <a:xfrm>
            <a:off x="7488238" y="6381750"/>
            <a:ext cx="874712" cy="250825"/>
          </a:xfrm>
          <a:prstGeom prst="rect">
            <a:avLst/>
          </a:prstGeom>
          <a:noFill/>
          <a:ln w="9525">
            <a:noFill/>
            <a:miter lim="800000"/>
            <a:headEnd/>
            <a:tailEnd/>
          </a:ln>
          <a:effectLst/>
        </p:spPr>
        <p:txBody>
          <a:bodyPr vert="horz" wrap="square" lIns="0" tIns="0" rIns="0" bIns="0" numCol="1" anchor="ctr" anchorCtr="0" compatLnSpc="1">
            <a:prstTxWarp prst="textNoShape">
              <a:avLst/>
            </a:prstTxWarp>
          </a:bodyPr>
          <a:lstStyle>
            <a:lvl1pPr algn="r">
              <a:defRPr sz="1100"/>
            </a:lvl1pPr>
          </a:lstStyle>
          <a:p>
            <a:r>
              <a:rPr lang="fi-FI" smtClean="0"/>
              <a:t>10.5.2011</a:t>
            </a:r>
            <a:endParaRPr lang="fi-FI"/>
          </a:p>
        </p:txBody>
      </p:sp>
      <p:sp>
        <p:nvSpPr>
          <p:cNvPr id="1029" name="Rectangle 5"/>
          <p:cNvSpPr>
            <a:spLocks noGrp="1" noChangeArrowheads="1"/>
          </p:cNvSpPr>
          <p:nvPr>
            <p:ph type="ftr" sz="quarter" idx="3"/>
          </p:nvPr>
        </p:nvSpPr>
        <p:spPr bwMode="auto">
          <a:xfrm>
            <a:off x="3052763" y="6381750"/>
            <a:ext cx="4435475" cy="250825"/>
          </a:xfrm>
          <a:prstGeom prst="rect">
            <a:avLst/>
          </a:prstGeom>
          <a:noFill/>
          <a:ln w="9525">
            <a:noFill/>
            <a:miter lim="800000"/>
            <a:headEnd/>
            <a:tailEnd/>
          </a:ln>
          <a:effectLst/>
        </p:spPr>
        <p:txBody>
          <a:bodyPr vert="horz" wrap="square" lIns="0" tIns="0" rIns="0" bIns="0" numCol="1" anchor="ctr" anchorCtr="0" compatLnSpc="1">
            <a:prstTxWarp prst="textNoShape">
              <a:avLst/>
            </a:prstTxWarp>
          </a:bodyPr>
          <a:lstStyle>
            <a:lvl1pPr algn="r">
              <a:defRPr sz="1100"/>
            </a:lvl1pPr>
          </a:lstStyle>
          <a:p>
            <a:endParaRPr lang="fi-FI"/>
          </a:p>
        </p:txBody>
      </p:sp>
      <p:sp>
        <p:nvSpPr>
          <p:cNvPr id="1030" name="Rectangle 6"/>
          <p:cNvSpPr>
            <a:spLocks noGrp="1" noChangeArrowheads="1"/>
          </p:cNvSpPr>
          <p:nvPr>
            <p:ph type="sldNum" sz="quarter" idx="4"/>
          </p:nvPr>
        </p:nvSpPr>
        <p:spPr bwMode="auto">
          <a:xfrm>
            <a:off x="8351838" y="6381750"/>
            <a:ext cx="360362" cy="250825"/>
          </a:xfrm>
          <a:prstGeom prst="rect">
            <a:avLst/>
          </a:prstGeom>
          <a:noFill/>
          <a:ln w="9525">
            <a:noFill/>
            <a:miter lim="800000"/>
            <a:headEnd/>
            <a:tailEnd/>
          </a:ln>
          <a:effectLst/>
        </p:spPr>
        <p:txBody>
          <a:bodyPr vert="horz" wrap="square" lIns="0" tIns="18000" rIns="0" bIns="0" numCol="1" anchor="t" anchorCtr="0" compatLnSpc="1">
            <a:prstTxWarp prst="textNoShape">
              <a:avLst/>
            </a:prstTxWarp>
          </a:bodyPr>
          <a:lstStyle>
            <a:lvl1pPr algn="r">
              <a:defRPr sz="1300" b="1">
                <a:latin typeface="Arial" charset="0"/>
              </a:defRPr>
            </a:lvl1pPr>
          </a:lstStyle>
          <a:p>
            <a:fld id="{B39A903B-5BCC-4A5A-A1C2-610C5048F9E6}" type="slidenum">
              <a:rPr lang="fi-FI"/>
              <a:pPr/>
              <a:t>‹#›</a:t>
            </a:fld>
            <a:endParaRPr lang="fi-FI"/>
          </a:p>
        </p:txBody>
      </p:sp>
      <p:sp>
        <p:nvSpPr>
          <p:cNvPr id="1032" name="Rectangle 8"/>
          <p:cNvSpPr>
            <a:spLocks noChangeArrowheads="1"/>
          </p:cNvSpPr>
          <p:nvPr/>
        </p:nvSpPr>
        <p:spPr bwMode="auto">
          <a:xfrm>
            <a:off x="431800" y="6075363"/>
            <a:ext cx="8277225" cy="53975"/>
          </a:xfrm>
          <a:prstGeom prst="rect">
            <a:avLst/>
          </a:prstGeom>
          <a:solidFill>
            <a:srgbClr val="92C9D7"/>
          </a:solidFill>
          <a:ln w="9525">
            <a:noFill/>
            <a:miter lim="800000"/>
            <a:headEnd/>
            <a:tailEnd/>
          </a:ln>
          <a:effectLst/>
        </p:spPr>
        <p:txBody>
          <a:bodyPr wrap="none" anchor="ctr">
            <a:prstTxWarp prst="textNoShape">
              <a:avLst/>
            </a:prstTxWarp>
          </a:bodyPr>
          <a:lstStyle/>
          <a:p>
            <a:endParaRPr lang="en-US"/>
          </a:p>
        </p:txBody>
      </p:sp>
      <p:sp>
        <p:nvSpPr>
          <p:cNvPr id="1034" name="Rectangle 10"/>
          <p:cNvSpPr>
            <a:spLocks noChangeArrowheads="1"/>
          </p:cNvSpPr>
          <p:nvPr/>
        </p:nvSpPr>
        <p:spPr bwMode="auto">
          <a:xfrm>
            <a:off x="431800" y="368300"/>
            <a:ext cx="8277225" cy="53975"/>
          </a:xfrm>
          <a:prstGeom prst="rect">
            <a:avLst/>
          </a:prstGeom>
          <a:solidFill>
            <a:srgbClr val="F17391"/>
          </a:solidFill>
          <a:ln w="9525">
            <a:noFill/>
            <a:miter lim="800000"/>
            <a:headEnd/>
            <a:tailEnd/>
          </a:ln>
          <a:effectLst/>
        </p:spPr>
        <p:txBody>
          <a:bodyPr wrap="none" anchor="ctr">
            <a:prstTxWarp prst="textNoShape">
              <a:avLst/>
            </a:prstTxWarp>
          </a:bodyPr>
          <a:lstStyle/>
          <a:p>
            <a:endParaRPr lang="en-US"/>
          </a:p>
        </p:txBody>
      </p:sp>
      <p:pic>
        <p:nvPicPr>
          <p:cNvPr id="1033" name="Kuva 9" descr="UEF_eng_vaaka_1_black.jpg"/>
          <p:cNvPicPr>
            <a:picLocks noChangeAspect="1"/>
          </p:cNvPicPr>
          <p:nvPr/>
        </p:nvPicPr>
        <p:blipFill>
          <a:blip r:embed="rId14"/>
          <a:srcRect/>
          <a:stretch>
            <a:fillRect/>
          </a:stretch>
        </p:blipFill>
        <p:spPr bwMode="auto">
          <a:xfrm>
            <a:off x="409575" y="6170613"/>
            <a:ext cx="1570038" cy="530225"/>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830" r:id="rId1"/>
    <p:sldLayoutId id="2147483799" r:id="rId2"/>
    <p:sldLayoutId id="2147483800" r:id="rId3"/>
    <p:sldLayoutId id="2147483801" r:id="rId4"/>
    <p:sldLayoutId id="2147483802" r:id="rId5"/>
    <p:sldLayoutId id="2147483803" r:id="rId6"/>
    <p:sldLayoutId id="2147483804" r:id="rId7"/>
    <p:sldLayoutId id="2147483805" r:id="rId8"/>
    <p:sldLayoutId id="2147483806" r:id="rId9"/>
    <p:sldLayoutId id="2147483807" r:id="rId10"/>
    <p:sldLayoutId id="2147483808" r:id="rId11"/>
    <p:sldLayoutId id="2147483809" r:id="rId12"/>
  </p:sldLayoutIdLst>
  <p:hf hdr="0" ftr="0"/>
  <p:txStyles>
    <p:titleStyle>
      <a:lvl1pPr algn="l" rtl="0" eaLnBrk="0" fontAlgn="base" hangingPunct="0">
        <a:lnSpc>
          <a:spcPts val="3400"/>
        </a:lnSpc>
        <a:spcBef>
          <a:spcPct val="0"/>
        </a:spcBef>
        <a:spcAft>
          <a:spcPct val="0"/>
        </a:spcAft>
        <a:defRPr sz="2800" b="1">
          <a:solidFill>
            <a:schemeClr val="tx2"/>
          </a:solidFill>
          <a:latin typeface="+mj-lt"/>
          <a:ea typeface="+mj-ea"/>
          <a:cs typeface="+mj-cs"/>
        </a:defRPr>
      </a:lvl1pPr>
      <a:lvl2pPr algn="l" rtl="0" eaLnBrk="0" fontAlgn="base" hangingPunct="0">
        <a:lnSpc>
          <a:spcPts val="3400"/>
        </a:lnSpc>
        <a:spcBef>
          <a:spcPct val="0"/>
        </a:spcBef>
        <a:spcAft>
          <a:spcPct val="0"/>
        </a:spcAft>
        <a:defRPr sz="2800" b="1">
          <a:solidFill>
            <a:schemeClr val="tx2"/>
          </a:solidFill>
          <a:latin typeface="Palatino Linotype" pitchFamily="18" charset="0"/>
        </a:defRPr>
      </a:lvl2pPr>
      <a:lvl3pPr algn="l" rtl="0" eaLnBrk="0" fontAlgn="base" hangingPunct="0">
        <a:lnSpc>
          <a:spcPts val="3400"/>
        </a:lnSpc>
        <a:spcBef>
          <a:spcPct val="0"/>
        </a:spcBef>
        <a:spcAft>
          <a:spcPct val="0"/>
        </a:spcAft>
        <a:defRPr sz="2800" b="1">
          <a:solidFill>
            <a:schemeClr val="tx2"/>
          </a:solidFill>
          <a:latin typeface="Palatino Linotype" pitchFamily="18" charset="0"/>
        </a:defRPr>
      </a:lvl3pPr>
      <a:lvl4pPr algn="l" rtl="0" eaLnBrk="0" fontAlgn="base" hangingPunct="0">
        <a:lnSpc>
          <a:spcPts val="3400"/>
        </a:lnSpc>
        <a:spcBef>
          <a:spcPct val="0"/>
        </a:spcBef>
        <a:spcAft>
          <a:spcPct val="0"/>
        </a:spcAft>
        <a:defRPr sz="2800" b="1">
          <a:solidFill>
            <a:schemeClr val="tx2"/>
          </a:solidFill>
          <a:latin typeface="Palatino Linotype" pitchFamily="18" charset="0"/>
        </a:defRPr>
      </a:lvl4pPr>
      <a:lvl5pPr algn="l" rtl="0" eaLnBrk="0" fontAlgn="base" hangingPunct="0">
        <a:lnSpc>
          <a:spcPts val="3400"/>
        </a:lnSpc>
        <a:spcBef>
          <a:spcPct val="0"/>
        </a:spcBef>
        <a:spcAft>
          <a:spcPct val="0"/>
        </a:spcAft>
        <a:defRPr sz="2800" b="1">
          <a:solidFill>
            <a:schemeClr val="tx2"/>
          </a:solidFill>
          <a:latin typeface="Palatino Linotype" pitchFamily="18" charset="0"/>
        </a:defRPr>
      </a:lvl5pPr>
      <a:lvl6pPr marL="457200" algn="l" rtl="0" fontAlgn="base">
        <a:lnSpc>
          <a:spcPts val="3400"/>
        </a:lnSpc>
        <a:spcBef>
          <a:spcPct val="0"/>
        </a:spcBef>
        <a:spcAft>
          <a:spcPct val="0"/>
        </a:spcAft>
        <a:defRPr sz="2800" b="1">
          <a:solidFill>
            <a:schemeClr val="tx2"/>
          </a:solidFill>
          <a:latin typeface="Palatino Linotype" pitchFamily="18" charset="0"/>
        </a:defRPr>
      </a:lvl6pPr>
      <a:lvl7pPr marL="914400" algn="l" rtl="0" fontAlgn="base">
        <a:lnSpc>
          <a:spcPts val="3400"/>
        </a:lnSpc>
        <a:spcBef>
          <a:spcPct val="0"/>
        </a:spcBef>
        <a:spcAft>
          <a:spcPct val="0"/>
        </a:spcAft>
        <a:defRPr sz="2800" b="1">
          <a:solidFill>
            <a:schemeClr val="tx2"/>
          </a:solidFill>
          <a:latin typeface="Palatino Linotype" pitchFamily="18" charset="0"/>
        </a:defRPr>
      </a:lvl7pPr>
      <a:lvl8pPr marL="1371600" algn="l" rtl="0" fontAlgn="base">
        <a:lnSpc>
          <a:spcPts val="3400"/>
        </a:lnSpc>
        <a:spcBef>
          <a:spcPct val="0"/>
        </a:spcBef>
        <a:spcAft>
          <a:spcPct val="0"/>
        </a:spcAft>
        <a:defRPr sz="2800" b="1">
          <a:solidFill>
            <a:schemeClr val="tx2"/>
          </a:solidFill>
          <a:latin typeface="Palatino Linotype" pitchFamily="18" charset="0"/>
        </a:defRPr>
      </a:lvl8pPr>
      <a:lvl9pPr marL="1828800" algn="l" rtl="0" fontAlgn="base">
        <a:lnSpc>
          <a:spcPts val="3400"/>
        </a:lnSpc>
        <a:spcBef>
          <a:spcPct val="0"/>
        </a:spcBef>
        <a:spcAft>
          <a:spcPct val="0"/>
        </a:spcAft>
        <a:defRPr sz="2800" b="1">
          <a:solidFill>
            <a:schemeClr val="tx2"/>
          </a:solidFill>
          <a:latin typeface="Palatino Linotype" pitchFamily="18" charset="0"/>
        </a:defRPr>
      </a:lvl9pPr>
    </p:titleStyle>
    <p:bodyStyle>
      <a:lvl1pPr marL="182563" indent="-182563" algn="l" rtl="0" eaLnBrk="0" fontAlgn="base" hangingPunct="0">
        <a:spcBef>
          <a:spcPct val="0"/>
        </a:spcBef>
        <a:spcAft>
          <a:spcPct val="30000"/>
        </a:spcAft>
        <a:buChar char="•"/>
        <a:defRPr sz="2000">
          <a:solidFill>
            <a:schemeClr val="tx1"/>
          </a:solidFill>
          <a:latin typeface="+mn-lt"/>
          <a:ea typeface="+mn-ea"/>
          <a:cs typeface="+mn-cs"/>
        </a:defRPr>
      </a:lvl1pPr>
      <a:lvl2pPr marL="627063" indent="-265113" algn="l" rtl="0" eaLnBrk="0" fontAlgn="base" hangingPunct="0">
        <a:spcBef>
          <a:spcPct val="0"/>
        </a:spcBef>
        <a:spcAft>
          <a:spcPct val="30000"/>
        </a:spcAft>
        <a:buChar char="–"/>
        <a:defRPr>
          <a:solidFill>
            <a:schemeClr val="tx1"/>
          </a:solidFill>
          <a:latin typeface="+mn-lt"/>
          <a:ea typeface="ＭＳ Ｐゴシック" charset="-128"/>
        </a:defRPr>
      </a:lvl2pPr>
      <a:lvl3pPr marL="984250" indent="-177800" algn="l" rtl="0" eaLnBrk="0" fontAlgn="base" hangingPunct="0">
        <a:spcBef>
          <a:spcPct val="0"/>
        </a:spcBef>
        <a:spcAft>
          <a:spcPct val="30000"/>
        </a:spcAft>
        <a:buChar char="•"/>
        <a:defRPr sz="1600">
          <a:solidFill>
            <a:schemeClr val="tx1"/>
          </a:solidFill>
          <a:latin typeface="+mn-lt"/>
          <a:ea typeface="ＭＳ Ｐゴシック" charset="-128"/>
        </a:defRPr>
      </a:lvl3pPr>
      <a:lvl4pPr marL="1338263" indent="-174625" algn="l" rtl="0" eaLnBrk="0" fontAlgn="base" hangingPunct="0">
        <a:spcBef>
          <a:spcPct val="0"/>
        </a:spcBef>
        <a:spcAft>
          <a:spcPct val="30000"/>
        </a:spcAft>
        <a:buChar char="–"/>
        <a:defRPr sz="1400">
          <a:solidFill>
            <a:schemeClr val="tx1"/>
          </a:solidFill>
          <a:latin typeface="+mn-lt"/>
          <a:ea typeface="ＭＳ Ｐゴシック" charset="-128"/>
        </a:defRPr>
      </a:lvl4pPr>
      <a:lvl5pPr marL="1706563" indent="-188913" algn="l" rtl="0" eaLnBrk="0" fontAlgn="base" hangingPunct="0">
        <a:spcBef>
          <a:spcPct val="0"/>
        </a:spcBef>
        <a:spcAft>
          <a:spcPct val="30000"/>
        </a:spcAft>
        <a:buChar char="»"/>
        <a:defRPr sz="1400">
          <a:solidFill>
            <a:schemeClr val="tx1"/>
          </a:solidFill>
          <a:latin typeface="+mn-lt"/>
          <a:ea typeface="ＭＳ Ｐゴシック" charset="-128"/>
        </a:defRPr>
      </a:lvl5pPr>
      <a:lvl6pPr marL="2163763" indent="-188913" algn="l" rtl="0" fontAlgn="base">
        <a:spcBef>
          <a:spcPct val="0"/>
        </a:spcBef>
        <a:spcAft>
          <a:spcPct val="30000"/>
        </a:spcAft>
        <a:buChar char="»"/>
        <a:defRPr sz="1400">
          <a:solidFill>
            <a:schemeClr val="tx1"/>
          </a:solidFill>
          <a:latin typeface="+mn-lt"/>
        </a:defRPr>
      </a:lvl6pPr>
      <a:lvl7pPr marL="2620963" indent="-188913" algn="l" rtl="0" fontAlgn="base">
        <a:spcBef>
          <a:spcPct val="0"/>
        </a:spcBef>
        <a:spcAft>
          <a:spcPct val="30000"/>
        </a:spcAft>
        <a:buChar char="»"/>
        <a:defRPr sz="1400">
          <a:solidFill>
            <a:schemeClr val="tx1"/>
          </a:solidFill>
          <a:latin typeface="+mn-lt"/>
        </a:defRPr>
      </a:lvl7pPr>
      <a:lvl8pPr marL="3078163" indent="-188913" algn="l" rtl="0" fontAlgn="base">
        <a:spcBef>
          <a:spcPct val="0"/>
        </a:spcBef>
        <a:spcAft>
          <a:spcPct val="30000"/>
        </a:spcAft>
        <a:buChar char="»"/>
        <a:defRPr sz="1400">
          <a:solidFill>
            <a:schemeClr val="tx1"/>
          </a:solidFill>
          <a:latin typeface="+mn-lt"/>
        </a:defRPr>
      </a:lvl8pPr>
      <a:lvl9pPr marL="3535363" indent="-188913" algn="l" rtl="0" fontAlgn="base">
        <a:spcBef>
          <a:spcPct val="0"/>
        </a:spcBef>
        <a:spcAft>
          <a:spcPct val="30000"/>
        </a:spcAft>
        <a:buChar char="»"/>
        <a:defRPr sz="14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719138" y="657225"/>
            <a:ext cx="7993062" cy="10080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fi-FI"/>
              <a:t>Click to edit Master title style</a:t>
            </a:r>
          </a:p>
        </p:txBody>
      </p:sp>
      <p:sp>
        <p:nvSpPr>
          <p:cNvPr id="2051" name="Rectangle 3"/>
          <p:cNvSpPr>
            <a:spLocks noGrp="1" noChangeArrowheads="1"/>
          </p:cNvSpPr>
          <p:nvPr>
            <p:ph type="body" idx="1"/>
          </p:nvPr>
        </p:nvSpPr>
        <p:spPr bwMode="auto">
          <a:xfrm>
            <a:off x="719138" y="1844675"/>
            <a:ext cx="7993062" cy="4176713"/>
          </a:xfrm>
          <a:prstGeom prst="rect">
            <a:avLst/>
          </a:prstGeom>
          <a:noFill/>
          <a:ln w="9525">
            <a:noFill/>
            <a:miter lim="800000"/>
            <a:headEnd/>
            <a:tailEnd/>
          </a:ln>
        </p:spPr>
        <p:txBody>
          <a:bodyPr vert="horz" wrap="square" lIns="91440" tIns="45720" rIns="90000" bIns="45720" numCol="1" anchor="t" anchorCtr="0" compatLnSpc="1">
            <a:prstTxWarp prst="textNoShape">
              <a:avLst/>
            </a:prstTxWarp>
          </a:bodyPr>
          <a:lstStyle/>
          <a:p>
            <a:pPr lvl="0"/>
            <a:r>
              <a:rPr lang="fi-FI"/>
              <a:t>Click to edit Master text styles</a:t>
            </a:r>
          </a:p>
          <a:p>
            <a:pPr lvl="1"/>
            <a:r>
              <a:rPr lang="fi-FI"/>
              <a:t>Second level</a:t>
            </a:r>
          </a:p>
          <a:p>
            <a:pPr lvl="2"/>
            <a:r>
              <a:rPr lang="fi-FI"/>
              <a:t>Third level</a:t>
            </a:r>
          </a:p>
          <a:p>
            <a:pPr lvl="3"/>
            <a:r>
              <a:rPr lang="fi-FI"/>
              <a:t>Fourth level</a:t>
            </a:r>
          </a:p>
          <a:p>
            <a:pPr lvl="4"/>
            <a:r>
              <a:rPr lang="fi-FI"/>
              <a:t>Fifth level</a:t>
            </a:r>
          </a:p>
        </p:txBody>
      </p:sp>
      <p:sp>
        <p:nvSpPr>
          <p:cNvPr id="90116" name="Rectangle 4"/>
          <p:cNvSpPr>
            <a:spLocks noGrp="1" noChangeArrowheads="1"/>
          </p:cNvSpPr>
          <p:nvPr>
            <p:ph type="dt" sz="half" idx="2"/>
          </p:nvPr>
        </p:nvSpPr>
        <p:spPr bwMode="auto">
          <a:xfrm>
            <a:off x="7488238" y="6381750"/>
            <a:ext cx="874712" cy="250825"/>
          </a:xfrm>
          <a:prstGeom prst="rect">
            <a:avLst/>
          </a:prstGeom>
          <a:noFill/>
          <a:ln w="9525">
            <a:noFill/>
            <a:miter lim="800000"/>
            <a:headEnd/>
            <a:tailEnd/>
          </a:ln>
          <a:effectLst/>
        </p:spPr>
        <p:txBody>
          <a:bodyPr vert="horz" wrap="square" lIns="0" tIns="0" rIns="0" bIns="0" numCol="1" anchor="ctr" anchorCtr="0" compatLnSpc="1">
            <a:prstTxWarp prst="textNoShape">
              <a:avLst/>
            </a:prstTxWarp>
          </a:bodyPr>
          <a:lstStyle>
            <a:lvl1pPr algn="r">
              <a:defRPr sz="1100"/>
            </a:lvl1pPr>
          </a:lstStyle>
          <a:p>
            <a:r>
              <a:rPr lang="fi-FI" smtClean="0"/>
              <a:t>10.5.2011</a:t>
            </a:r>
            <a:endParaRPr lang="fi-FI"/>
          </a:p>
        </p:txBody>
      </p:sp>
      <p:sp>
        <p:nvSpPr>
          <p:cNvPr id="90117" name="Rectangle 5"/>
          <p:cNvSpPr>
            <a:spLocks noGrp="1" noChangeArrowheads="1"/>
          </p:cNvSpPr>
          <p:nvPr>
            <p:ph type="ftr" sz="quarter" idx="3"/>
          </p:nvPr>
        </p:nvSpPr>
        <p:spPr bwMode="auto">
          <a:xfrm>
            <a:off x="3052763" y="6381750"/>
            <a:ext cx="4435475" cy="250825"/>
          </a:xfrm>
          <a:prstGeom prst="rect">
            <a:avLst/>
          </a:prstGeom>
          <a:noFill/>
          <a:ln w="9525">
            <a:noFill/>
            <a:miter lim="800000"/>
            <a:headEnd/>
            <a:tailEnd/>
          </a:ln>
          <a:effectLst/>
        </p:spPr>
        <p:txBody>
          <a:bodyPr vert="horz" wrap="square" lIns="0" tIns="0" rIns="0" bIns="0" numCol="1" anchor="ctr" anchorCtr="0" compatLnSpc="1">
            <a:prstTxWarp prst="textNoShape">
              <a:avLst/>
            </a:prstTxWarp>
          </a:bodyPr>
          <a:lstStyle>
            <a:lvl1pPr algn="r">
              <a:defRPr sz="1100"/>
            </a:lvl1pPr>
          </a:lstStyle>
          <a:p>
            <a:endParaRPr lang="fi-FI"/>
          </a:p>
        </p:txBody>
      </p:sp>
      <p:sp>
        <p:nvSpPr>
          <p:cNvPr id="90118" name="Rectangle 6"/>
          <p:cNvSpPr>
            <a:spLocks noGrp="1" noChangeArrowheads="1"/>
          </p:cNvSpPr>
          <p:nvPr>
            <p:ph type="sldNum" sz="quarter" idx="4"/>
          </p:nvPr>
        </p:nvSpPr>
        <p:spPr bwMode="auto">
          <a:xfrm>
            <a:off x="8351838" y="6381750"/>
            <a:ext cx="360362" cy="250825"/>
          </a:xfrm>
          <a:prstGeom prst="rect">
            <a:avLst/>
          </a:prstGeom>
          <a:noFill/>
          <a:ln w="9525">
            <a:noFill/>
            <a:miter lim="800000"/>
            <a:headEnd/>
            <a:tailEnd/>
          </a:ln>
          <a:effectLst/>
        </p:spPr>
        <p:txBody>
          <a:bodyPr vert="horz" wrap="square" lIns="0" tIns="18000" rIns="0" bIns="0" numCol="1" anchor="t" anchorCtr="0" compatLnSpc="1">
            <a:prstTxWarp prst="textNoShape">
              <a:avLst/>
            </a:prstTxWarp>
          </a:bodyPr>
          <a:lstStyle>
            <a:lvl1pPr algn="r">
              <a:defRPr sz="1300" b="1">
                <a:latin typeface="Arial" charset="0"/>
              </a:defRPr>
            </a:lvl1pPr>
          </a:lstStyle>
          <a:p>
            <a:fld id="{D4922FA5-0874-4892-B946-DF10F83E8670}" type="slidenum">
              <a:rPr lang="fi-FI"/>
              <a:pPr/>
              <a:t>‹#›</a:t>
            </a:fld>
            <a:endParaRPr lang="fi-FI"/>
          </a:p>
        </p:txBody>
      </p:sp>
      <p:sp>
        <p:nvSpPr>
          <p:cNvPr id="90119" name="Rectangle 7"/>
          <p:cNvSpPr>
            <a:spLocks noChangeArrowheads="1"/>
          </p:cNvSpPr>
          <p:nvPr/>
        </p:nvSpPr>
        <p:spPr bwMode="auto">
          <a:xfrm>
            <a:off x="431800" y="6075363"/>
            <a:ext cx="8277225" cy="53975"/>
          </a:xfrm>
          <a:prstGeom prst="rect">
            <a:avLst/>
          </a:prstGeom>
          <a:solidFill>
            <a:srgbClr val="92C9D7"/>
          </a:solidFill>
          <a:ln w="9525">
            <a:noFill/>
            <a:miter lim="800000"/>
            <a:headEnd/>
            <a:tailEnd/>
          </a:ln>
          <a:effectLst/>
        </p:spPr>
        <p:txBody>
          <a:bodyPr wrap="none" anchor="ctr">
            <a:prstTxWarp prst="textNoShape">
              <a:avLst/>
            </a:prstTxWarp>
          </a:bodyPr>
          <a:lstStyle/>
          <a:p>
            <a:endParaRPr lang="en-US"/>
          </a:p>
        </p:txBody>
      </p:sp>
      <p:sp>
        <p:nvSpPr>
          <p:cNvPr id="90121" name="Rectangle 9"/>
          <p:cNvSpPr>
            <a:spLocks noChangeArrowheads="1"/>
          </p:cNvSpPr>
          <p:nvPr/>
        </p:nvSpPr>
        <p:spPr bwMode="auto">
          <a:xfrm>
            <a:off x="431800" y="368300"/>
            <a:ext cx="8277225" cy="53975"/>
          </a:xfrm>
          <a:prstGeom prst="rect">
            <a:avLst/>
          </a:prstGeom>
          <a:solidFill>
            <a:srgbClr val="F17391"/>
          </a:solidFill>
          <a:ln w="9525">
            <a:noFill/>
            <a:miter lim="800000"/>
            <a:headEnd/>
            <a:tailEnd/>
          </a:ln>
          <a:effectLst/>
        </p:spPr>
        <p:txBody>
          <a:bodyPr wrap="none" anchor="ctr">
            <a:prstTxWarp prst="textNoShape">
              <a:avLst/>
            </a:prstTxWarp>
          </a:bodyPr>
          <a:lstStyle/>
          <a:p>
            <a:endParaRPr lang="en-US"/>
          </a:p>
        </p:txBody>
      </p:sp>
      <p:pic>
        <p:nvPicPr>
          <p:cNvPr id="2057" name="Kuva 9" descr="UEF_eng_vaaka_1_black.jpg"/>
          <p:cNvPicPr>
            <a:picLocks noChangeAspect="1"/>
          </p:cNvPicPr>
          <p:nvPr/>
        </p:nvPicPr>
        <p:blipFill>
          <a:blip r:embed="rId13"/>
          <a:srcRect/>
          <a:stretch>
            <a:fillRect/>
          </a:stretch>
        </p:blipFill>
        <p:spPr bwMode="auto">
          <a:xfrm>
            <a:off x="409575" y="6170613"/>
            <a:ext cx="1570038" cy="530225"/>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831" r:id="rId1"/>
    <p:sldLayoutId id="2147483810" r:id="rId2"/>
    <p:sldLayoutId id="2147483811" r:id="rId3"/>
    <p:sldLayoutId id="2147483812" r:id="rId4"/>
    <p:sldLayoutId id="2147483813" r:id="rId5"/>
    <p:sldLayoutId id="2147483814" r:id="rId6"/>
    <p:sldLayoutId id="2147483815" r:id="rId7"/>
    <p:sldLayoutId id="2147483816" r:id="rId8"/>
    <p:sldLayoutId id="2147483817" r:id="rId9"/>
    <p:sldLayoutId id="2147483818" r:id="rId10"/>
    <p:sldLayoutId id="2147483819" r:id="rId11"/>
  </p:sldLayoutIdLst>
  <p:hf hdr="0" ftr="0"/>
  <p:txStyles>
    <p:titleStyle>
      <a:lvl1pPr algn="l" rtl="0" eaLnBrk="0" fontAlgn="base" hangingPunct="0">
        <a:lnSpc>
          <a:spcPts val="3400"/>
        </a:lnSpc>
        <a:spcBef>
          <a:spcPct val="0"/>
        </a:spcBef>
        <a:spcAft>
          <a:spcPct val="0"/>
        </a:spcAft>
        <a:defRPr sz="2800" b="1">
          <a:solidFill>
            <a:schemeClr val="tx2"/>
          </a:solidFill>
          <a:latin typeface="+mj-lt"/>
          <a:ea typeface="+mj-ea"/>
          <a:cs typeface="+mj-cs"/>
        </a:defRPr>
      </a:lvl1pPr>
      <a:lvl2pPr algn="l" rtl="0" eaLnBrk="0" fontAlgn="base" hangingPunct="0">
        <a:lnSpc>
          <a:spcPts val="3400"/>
        </a:lnSpc>
        <a:spcBef>
          <a:spcPct val="0"/>
        </a:spcBef>
        <a:spcAft>
          <a:spcPct val="0"/>
        </a:spcAft>
        <a:defRPr sz="2800" b="1">
          <a:solidFill>
            <a:schemeClr val="tx2"/>
          </a:solidFill>
          <a:latin typeface="Palatino Linotype" pitchFamily="18" charset="0"/>
        </a:defRPr>
      </a:lvl2pPr>
      <a:lvl3pPr algn="l" rtl="0" eaLnBrk="0" fontAlgn="base" hangingPunct="0">
        <a:lnSpc>
          <a:spcPts val="3400"/>
        </a:lnSpc>
        <a:spcBef>
          <a:spcPct val="0"/>
        </a:spcBef>
        <a:spcAft>
          <a:spcPct val="0"/>
        </a:spcAft>
        <a:defRPr sz="2800" b="1">
          <a:solidFill>
            <a:schemeClr val="tx2"/>
          </a:solidFill>
          <a:latin typeface="Palatino Linotype" pitchFamily="18" charset="0"/>
        </a:defRPr>
      </a:lvl3pPr>
      <a:lvl4pPr algn="l" rtl="0" eaLnBrk="0" fontAlgn="base" hangingPunct="0">
        <a:lnSpc>
          <a:spcPts val="3400"/>
        </a:lnSpc>
        <a:spcBef>
          <a:spcPct val="0"/>
        </a:spcBef>
        <a:spcAft>
          <a:spcPct val="0"/>
        </a:spcAft>
        <a:defRPr sz="2800" b="1">
          <a:solidFill>
            <a:schemeClr val="tx2"/>
          </a:solidFill>
          <a:latin typeface="Palatino Linotype" pitchFamily="18" charset="0"/>
        </a:defRPr>
      </a:lvl4pPr>
      <a:lvl5pPr algn="l" rtl="0" eaLnBrk="0" fontAlgn="base" hangingPunct="0">
        <a:lnSpc>
          <a:spcPts val="3400"/>
        </a:lnSpc>
        <a:spcBef>
          <a:spcPct val="0"/>
        </a:spcBef>
        <a:spcAft>
          <a:spcPct val="0"/>
        </a:spcAft>
        <a:defRPr sz="2800" b="1">
          <a:solidFill>
            <a:schemeClr val="tx2"/>
          </a:solidFill>
          <a:latin typeface="Palatino Linotype" pitchFamily="18" charset="0"/>
        </a:defRPr>
      </a:lvl5pPr>
      <a:lvl6pPr marL="457200" algn="l" rtl="0" fontAlgn="base">
        <a:lnSpc>
          <a:spcPts val="3400"/>
        </a:lnSpc>
        <a:spcBef>
          <a:spcPct val="0"/>
        </a:spcBef>
        <a:spcAft>
          <a:spcPct val="0"/>
        </a:spcAft>
        <a:defRPr sz="2800" b="1">
          <a:solidFill>
            <a:schemeClr val="tx2"/>
          </a:solidFill>
          <a:latin typeface="Palatino Linotype" pitchFamily="18" charset="0"/>
        </a:defRPr>
      </a:lvl6pPr>
      <a:lvl7pPr marL="914400" algn="l" rtl="0" fontAlgn="base">
        <a:lnSpc>
          <a:spcPts val="3400"/>
        </a:lnSpc>
        <a:spcBef>
          <a:spcPct val="0"/>
        </a:spcBef>
        <a:spcAft>
          <a:spcPct val="0"/>
        </a:spcAft>
        <a:defRPr sz="2800" b="1">
          <a:solidFill>
            <a:schemeClr val="tx2"/>
          </a:solidFill>
          <a:latin typeface="Palatino Linotype" pitchFamily="18" charset="0"/>
        </a:defRPr>
      </a:lvl7pPr>
      <a:lvl8pPr marL="1371600" algn="l" rtl="0" fontAlgn="base">
        <a:lnSpc>
          <a:spcPts val="3400"/>
        </a:lnSpc>
        <a:spcBef>
          <a:spcPct val="0"/>
        </a:spcBef>
        <a:spcAft>
          <a:spcPct val="0"/>
        </a:spcAft>
        <a:defRPr sz="2800" b="1">
          <a:solidFill>
            <a:schemeClr val="tx2"/>
          </a:solidFill>
          <a:latin typeface="Palatino Linotype" pitchFamily="18" charset="0"/>
        </a:defRPr>
      </a:lvl8pPr>
      <a:lvl9pPr marL="1828800" algn="l" rtl="0" fontAlgn="base">
        <a:lnSpc>
          <a:spcPts val="3400"/>
        </a:lnSpc>
        <a:spcBef>
          <a:spcPct val="0"/>
        </a:spcBef>
        <a:spcAft>
          <a:spcPct val="0"/>
        </a:spcAft>
        <a:defRPr sz="2800" b="1">
          <a:solidFill>
            <a:schemeClr val="tx2"/>
          </a:solidFill>
          <a:latin typeface="Palatino Linotype" pitchFamily="18" charset="0"/>
        </a:defRPr>
      </a:lvl9pPr>
    </p:titleStyle>
    <p:bodyStyle>
      <a:lvl1pPr marL="182563" indent="-182563" algn="l" rtl="0" eaLnBrk="0" fontAlgn="base" hangingPunct="0">
        <a:spcBef>
          <a:spcPct val="0"/>
        </a:spcBef>
        <a:spcAft>
          <a:spcPct val="30000"/>
        </a:spcAft>
        <a:buChar char="•"/>
        <a:defRPr sz="2000">
          <a:solidFill>
            <a:schemeClr val="tx1"/>
          </a:solidFill>
          <a:latin typeface="+mn-lt"/>
          <a:ea typeface="+mn-ea"/>
          <a:cs typeface="+mn-cs"/>
        </a:defRPr>
      </a:lvl1pPr>
      <a:lvl2pPr marL="627063" indent="-265113" algn="l" rtl="0" eaLnBrk="0" fontAlgn="base" hangingPunct="0">
        <a:spcBef>
          <a:spcPct val="0"/>
        </a:spcBef>
        <a:spcAft>
          <a:spcPct val="30000"/>
        </a:spcAft>
        <a:buChar char="–"/>
        <a:defRPr>
          <a:solidFill>
            <a:schemeClr val="tx1"/>
          </a:solidFill>
          <a:latin typeface="+mn-lt"/>
          <a:ea typeface="ＭＳ Ｐゴシック" charset="-128"/>
        </a:defRPr>
      </a:lvl2pPr>
      <a:lvl3pPr marL="984250" indent="-177800" algn="l" rtl="0" eaLnBrk="0" fontAlgn="base" hangingPunct="0">
        <a:spcBef>
          <a:spcPct val="0"/>
        </a:spcBef>
        <a:spcAft>
          <a:spcPct val="30000"/>
        </a:spcAft>
        <a:buChar char="•"/>
        <a:defRPr sz="1600">
          <a:solidFill>
            <a:schemeClr val="tx1"/>
          </a:solidFill>
          <a:latin typeface="+mn-lt"/>
          <a:ea typeface="ＭＳ Ｐゴシック" charset="-128"/>
        </a:defRPr>
      </a:lvl3pPr>
      <a:lvl4pPr marL="1341438" indent="-177800" algn="l" rtl="0" eaLnBrk="0" fontAlgn="base" hangingPunct="0">
        <a:spcBef>
          <a:spcPct val="0"/>
        </a:spcBef>
        <a:spcAft>
          <a:spcPct val="30000"/>
        </a:spcAft>
        <a:buChar char="–"/>
        <a:defRPr sz="1400">
          <a:solidFill>
            <a:schemeClr val="tx1"/>
          </a:solidFill>
          <a:latin typeface="+mn-lt"/>
          <a:ea typeface="ＭＳ Ｐゴシック" charset="-128"/>
        </a:defRPr>
      </a:lvl4pPr>
      <a:lvl5pPr marL="1706563" indent="-182563" algn="l" rtl="0" eaLnBrk="0" fontAlgn="base" hangingPunct="0">
        <a:spcBef>
          <a:spcPct val="0"/>
        </a:spcBef>
        <a:spcAft>
          <a:spcPct val="30000"/>
        </a:spcAft>
        <a:buChar char="»"/>
        <a:defRPr sz="1400">
          <a:solidFill>
            <a:schemeClr val="tx1"/>
          </a:solidFill>
          <a:latin typeface="+mn-lt"/>
          <a:ea typeface="ＭＳ Ｐゴシック" charset="-128"/>
        </a:defRPr>
      </a:lvl5pPr>
      <a:lvl6pPr marL="2163763" indent="-182563" algn="l" rtl="0" fontAlgn="base">
        <a:spcBef>
          <a:spcPct val="0"/>
        </a:spcBef>
        <a:spcAft>
          <a:spcPct val="30000"/>
        </a:spcAft>
        <a:buChar char="»"/>
        <a:defRPr sz="1400">
          <a:solidFill>
            <a:schemeClr val="tx1"/>
          </a:solidFill>
          <a:latin typeface="+mn-lt"/>
        </a:defRPr>
      </a:lvl6pPr>
      <a:lvl7pPr marL="2620963" indent="-182563" algn="l" rtl="0" fontAlgn="base">
        <a:spcBef>
          <a:spcPct val="0"/>
        </a:spcBef>
        <a:spcAft>
          <a:spcPct val="30000"/>
        </a:spcAft>
        <a:buChar char="»"/>
        <a:defRPr sz="1400">
          <a:solidFill>
            <a:schemeClr val="tx1"/>
          </a:solidFill>
          <a:latin typeface="+mn-lt"/>
        </a:defRPr>
      </a:lvl7pPr>
      <a:lvl8pPr marL="3078163" indent="-182563" algn="l" rtl="0" fontAlgn="base">
        <a:spcBef>
          <a:spcPct val="0"/>
        </a:spcBef>
        <a:spcAft>
          <a:spcPct val="30000"/>
        </a:spcAft>
        <a:buChar char="»"/>
        <a:defRPr sz="1400">
          <a:solidFill>
            <a:schemeClr val="tx1"/>
          </a:solidFill>
          <a:latin typeface="+mn-lt"/>
        </a:defRPr>
      </a:lvl8pPr>
      <a:lvl9pPr marL="3535363" indent="-182563" algn="l" rtl="0" fontAlgn="base">
        <a:spcBef>
          <a:spcPct val="0"/>
        </a:spcBef>
        <a:spcAft>
          <a:spcPct val="30000"/>
        </a:spcAft>
        <a:buChar char="»"/>
        <a:defRPr sz="14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170" name="Rectangle 6"/>
          <p:cNvSpPr>
            <a:spLocks noGrp="1" noChangeArrowheads="1"/>
          </p:cNvSpPr>
          <p:nvPr>
            <p:ph type="ctrTitle"/>
          </p:nvPr>
        </p:nvSpPr>
        <p:spPr>
          <a:xfrm>
            <a:off x="719138" y="2133600"/>
            <a:ext cx="7967662" cy="3124200"/>
          </a:xfrm>
        </p:spPr>
        <p:txBody>
          <a:bodyPr/>
          <a:lstStyle/>
          <a:p>
            <a:pPr algn="ctr"/>
            <a:r>
              <a:rPr lang="fi-FI" sz="2400" dirty="0" smtClean="0"/>
              <a:t/>
            </a:r>
            <a:br>
              <a:rPr lang="fi-FI" sz="2400" dirty="0" smtClean="0"/>
            </a:br>
            <a:r>
              <a:rPr lang="fi-FI" sz="2400" dirty="0" smtClean="0"/>
              <a:t/>
            </a:r>
            <a:br>
              <a:rPr lang="fi-FI" sz="2400" dirty="0" smtClean="0"/>
            </a:br>
            <a:r>
              <a:rPr lang="fi-FI" sz="2800" i="1" dirty="0" smtClean="0"/>
              <a:t>The </a:t>
            </a:r>
            <a:r>
              <a:rPr lang="fi-FI" sz="2800" i="1" dirty="0" err="1" smtClean="0"/>
              <a:t>External</a:t>
            </a:r>
            <a:r>
              <a:rPr lang="fi-FI" sz="2800" i="1" dirty="0" smtClean="0"/>
              <a:t> </a:t>
            </a:r>
            <a:r>
              <a:rPr lang="fi-FI" sz="2800" i="1" dirty="0" err="1" smtClean="0"/>
              <a:t>Evaluation</a:t>
            </a:r>
            <a:r>
              <a:rPr lang="fi-FI" sz="2800" i="1" dirty="0" smtClean="0"/>
              <a:t> of a HEI: </a:t>
            </a:r>
            <a:r>
              <a:rPr lang="fi-FI" sz="2800" i="1" dirty="0" err="1" smtClean="0"/>
              <a:t>Novi</a:t>
            </a:r>
            <a:r>
              <a:rPr lang="fi-FI" sz="2800" i="1" dirty="0" smtClean="0"/>
              <a:t> </a:t>
            </a:r>
            <a:r>
              <a:rPr lang="fi-FI" sz="2800" i="1" dirty="0" err="1" smtClean="0"/>
              <a:t>Pazar</a:t>
            </a:r>
            <a:r>
              <a:rPr lang="fi-FI" sz="2800" i="1" dirty="0" smtClean="0"/>
              <a:t/>
            </a:r>
            <a:br>
              <a:rPr lang="fi-FI" sz="2800" i="1" dirty="0" smtClean="0"/>
            </a:br>
            <a:r>
              <a:rPr lang="fi-FI" sz="2400" dirty="0" smtClean="0"/>
              <a:t/>
            </a:r>
            <a:br>
              <a:rPr lang="fi-FI" sz="2400" dirty="0" smtClean="0"/>
            </a:br>
            <a:r>
              <a:rPr lang="fi-FI" sz="2400" dirty="0" smtClean="0"/>
              <a:t>Ossi V. Lindqvist, Prof. Em.</a:t>
            </a:r>
            <a:endParaRPr lang="fi-FI" sz="2400" dirty="0"/>
          </a:p>
        </p:txBody>
      </p:sp>
      <p:sp>
        <p:nvSpPr>
          <p:cNvPr id="7171" name="Rectangle 7"/>
          <p:cNvSpPr>
            <a:spLocks noGrp="1" noChangeArrowheads="1"/>
          </p:cNvSpPr>
          <p:nvPr>
            <p:ph type="subTitle" idx="1"/>
          </p:nvPr>
        </p:nvSpPr>
        <p:spPr>
          <a:xfrm>
            <a:off x="1371600" y="1066800"/>
            <a:ext cx="6324600" cy="1447800"/>
          </a:xfrm>
        </p:spPr>
        <p:txBody>
          <a:bodyPr/>
          <a:lstStyle/>
          <a:p>
            <a:pPr algn="ctr"/>
            <a:r>
              <a:rPr lang="fi-FI" sz="2400" b="1" dirty="0" smtClean="0"/>
              <a:t>”</a:t>
            </a:r>
            <a:r>
              <a:rPr lang="fi-FI" sz="2400" b="1" dirty="0" err="1" smtClean="0"/>
              <a:t>External</a:t>
            </a:r>
            <a:r>
              <a:rPr lang="fi-FI" sz="2400" b="1" dirty="0" smtClean="0"/>
              <a:t> </a:t>
            </a:r>
            <a:r>
              <a:rPr lang="fi-FI" sz="2400" b="1" dirty="0" err="1" smtClean="0"/>
              <a:t>Evaluation</a:t>
            </a:r>
            <a:r>
              <a:rPr lang="fi-FI" sz="2400" b="1" dirty="0" smtClean="0"/>
              <a:t> of </a:t>
            </a:r>
            <a:r>
              <a:rPr lang="fi-FI" sz="2400" b="1" dirty="0" err="1" smtClean="0"/>
              <a:t>Higher</a:t>
            </a:r>
            <a:r>
              <a:rPr lang="fi-FI" sz="2400" b="1" dirty="0" smtClean="0"/>
              <a:t> </a:t>
            </a:r>
            <a:r>
              <a:rPr lang="fi-FI" sz="2400" b="1" dirty="0" err="1" smtClean="0"/>
              <a:t>Education</a:t>
            </a:r>
            <a:r>
              <a:rPr lang="fi-FI" sz="2400" b="1" dirty="0" smtClean="0"/>
              <a:t> </a:t>
            </a:r>
            <a:r>
              <a:rPr lang="fi-FI" sz="2400" b="1" dirty="0" err="1" smtClean="0"/>
              <a:t>Institutions</a:t>
            </a:r>
            <a:r>
              <a:rPr lang="fi-FI" sz="2400" b="1" dirty="0" smtClean="0"/>
              <a:t>”</a:t>
            </a:r>
          </a:p>
          <a:p>
            <a:pPr algn="ctr"/>
            <a:r>
              <a:rPr lang="fi-FI" sz="2400" b="1" dirty="0" smtClean="0"/>
              <a:t> </a:t>
            </a:r>
            <a:r>
              <a:rPr lang="fi-FI" sz="2400" b="1" dirty="0" err="1" smtClean="0"/>
              <a:t>Belgrade</a:t>
            </a:r>
            <a:r>
              <a:rPr lang="fi-FI" sz="2400" b="1" dirty="0" smtClean="0"/>
              <a:t>, 9-10 </a:t>
            </a:r>
            <a:r>
              <a:rPr lang="fi-FI" sz="2400" b="1" dirty="0" err="1" smtClean="0"/>
              <a:t>May</a:t>
            </a:r>
            <a:r>
              <a:rPr lang="fi-FI" sz="2400" b="1" dirty="0" smtClean="0"/>
              <a:t> 2011</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Otsikko 1"/>
          <p:cNvSpPr>
            <a:spLocks noGrp="1"/>
          </p:cNvSpPr>
          <p:nvPr>
            <p:ph type="title"/>
          </p:nvPr>
        </p:nvSpPr>
        <p:spPr/>
        <p:txBody>
          <a:bodyPr/>
          <a:lstStyle/>
          <a:p>
            <a:r>
              <a:rPr lang="fi-FI" dirty="0" smtClean="0"/>
              <a:t>DUNP as an </a:t>
            </a:r>
            <a:r>
              <a:rPr lang="fi-FI" dirty="0" err="1" smtClean="0"/>
              <a:t>Integrated</a:t>
            </a:r>
            <a:r>
              <a:rPr lang="fi-FI" dirty="0" smtClean="0"/>
              <a:t> </a:t>
            </a:r>
            <a:r>
              <a:rPr lang="fi-FI" dirty="0" err="1" smtClean="0"/>
              <a:t>University</a:t>
            </a:r>
            <a:endParaRPr lang="fi-FI" dirty="0"/>
          </a:p>
        </p:txBody>
      </p:sp>
      <p:sp>
        <p:nvSpPr>
          <p:cNvPr id="3" name="Sisällön paikkamerkki 2"/>
          <p:cNvSpPr>
            <a:spLocks noGrp="1"/>
          </p:cNvSpPr>
          <p:nvPr>
            <p:ph idx="1"/>
          </p:nvPr>
        </p:nvSpPr>
        <p:spPr>
          <a:xfrm>
            <a:off x="719138" y="1524001"/>
            <a:ext cx="7993062" cy="4497388"/>
          </a:xfrm>
        </p:spPr>
        <p:txBody>
          <a:bodyPr/>
          <a:lstStyle/>
          <a:p>
            <a:r>
              <a:rPr lang="en-GB" sz="2400" b="1" dirty="0" smtClean="0"/>
              <a:t>Just being an </a:t>
            </a:r>
            <a:r>
              <a:rPr lang="en-GB" sz="2400" b="1" u="sng" dirty="0" smtClean="0"/>
              <a:t>integrated </a:t>
            </a:r>
            <a:r>
              <a:rPr lang="en-GB" sz="2400" b="1" dirty="0" smtClean="0"/>
              <a:t>university cannot be an end itself;</a:t>
            </a:r>
          </a:p>
          <a:p>
            <a:r>
              <a:rPr lang="en-GB" sz="2400" b="1" dirty="0" smtClean="0"/>
              <a:t>Definition of </a:t>
            </a:r>
            <a:r>
              <a:rPr lang="en-GB" sz="2400" b="1" u="sng" dirty="0" smtClean="0"/>
              <a:t>interdisciplinary </a:t>
            </a:r>
            <a:r>
              <a:rPr lang="en-GB" sz="2400" b="1" dirty="0" smtClean="0"/>
              <a:t>core topics for the entire university, covering for both teaching and research, and involving several departments;</a:t>
            </a:r>
          </a:p>
          <a:p>
            <a:r>
              <a:rPr lang="en-GB" sz="2400" b="1" dirty="0" smtClean="0"/>
              <a:t>Yet it does </a:t>
            </a:r>
            <a:r>
              <a:rPr lang="en-GB" sz="2400" b="1" u="sng" dirty="0" smtClean="0"/>
              <a:t>not </a:t>
            </a:r>
            <a:r>
              <a:rPr lang="en-GB" sz="2400" b="1" dirty="0" smtClean="0"/>
              <a:t>mean that the students are trained ‘in everything’; but there is </a:t>
            </a:r>
            <a:r>
              <a:rPr lang="en-GB" sz="2400" b="1" u="sng" dirty="0" smtClean="0"/>
              <a:t>flexibility </a:t>
            </a:r>
            <a:r>
              <a:rPr lang="en-GB" sz="2400" b="1" dirty="0" smtClean="0"/>
              <a:t>enough to meet certain particular needs and professional goals, complemented by practice;</a:t>
            </a:r>
          </a:p>
          <a:p>
            <a:r>
              <a:rPr lang="en-GB" sz="2400" b="1" dirty="0" smtClean="0"/>
              <a:t>Also in </a:t>
            </a:r>
            <a:r>
              <a:rPr lang="en-GB" sz="2400" b="1" u="sng" dirty="0" smtClean="0"/>
              <a:t>research</a:t>
            </a:r>
            <a:r>
              <a:rPr lang="en-GB" sz="2400" b="1" dirty="0" smtClean="0"/>
              <a:t>, seldom if ever problems in the society, or in business, are solved within one academic discipline only!</a:t>
            </a:r>
            <a:endParaRPr lang="fi-FI" sz="2400" dirty="0"/>
          </a:p>
        </p:txBody>
      </p:sp>
      <p:sp>
        <p:nvSpPr>
          <p:cNvPr id="4" name="Päiväyksen paikkamerkki 3"/>
          <p:cNvSpPr>
            <a:spLocks noGrp="1"/>
          </p:cNvSpPr>
          <p:nvPr>
            <p:ph type="dt" sz="half" idx="10"/>
          </p:nvPr>
        </p:nvSpPr>
        <p:spPr/>
        <p:txBody>
          <a:bodyPr/>
          <a:lstStyle/>
          <a:p>
            <a:r>
              <a:rPr lang="fi-FI" smtClean="0"/>
              <a:t>10.5.2011</a:t>
            </a:r>
            <a:endParaRPr lang="fi-FI"/>
          </a:p>
        </p:txBody>
      </p:sp>
      <p:sp>
        <p:nvSpPr>
          <p:cNvPr id="6" name="Dian numeron paikkamerkki 5"/>
          <p:cNvSpPr>
            <a:spLocks noGrp="1"/>
          </p:cNvSpPr>
          <p:nvPr>
            <p:ph type="sldNum" sz="quarter" idx="12"/>
          </p:nvPr>
        </p:nvSpPr>
        <p:spPr/>
        <p:txBody>
          <a:bodyPr/>
          <a:lstStyle/>
          <a:p>
            <a:fld id="{D179E175-D428-4498-81E0-E5F208FE3121}" type="slidenum">
              <a:rPr lang="fi-FI" smtClean="0"/>
              <a:pPr/>
              <a:t>10</a:t>
            </a:fld>
            <a:endParaRPr lang="fi-FI"/>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Otsikko 1"/>
          <p:cNvSpPr>
            <a:spLocks noGrp="1"/>
          </p:cNvSpPr>
          <p:nvPr>
            <p:ph type="title"/>
          </p:nvPr>
        </p:nvSpPr>
        <p:spPr/>
        <p:txBody>
          <a:bodyPr/>
          <a:lstStyle/>
          <a:p>
            <a:r>
              <a:rPr lang="fi-FI" dirty="0" smtClean="0"/>
              <a:t>DUNP in </a:t>
            </a:r>
            <a:r>
              <a:rPr lang="fi-FI" dirty="0" err="1" smtClean="0"/>
              <a:t>Regional</a:t>
            </a:r>
            <a:r>
              <a:rPr lang="fi-FI" dirty="0" smtClean="0"/>
              <a:t> </a:t>
            </a:r>
            <a:r>
              <a:rPr lang="fi-FI" dirty="0" err="1" smtClean="0"/>
              <a:t>Development</a:t>
            </a:r>
            <a:endParaRPr lang="fi-FI" dirty="0"/>
          </a:p>
        </p:txBody>
      </p:sp>
      <p:sp>
        <p:nvSpPr>
          <p:cNvPr id="3" name="Sisällön paikkamerkki 2"/>
          <p:cNvSpPr>
            <a:spLocks noGrp="1"/>
          </p:cNvSpPr>
          <p:nvPr>
            <p:ph idx="1"/>
          </p:nvPr>
        </p:nvSpPr>
        <p:spPr>
          <a:xfrm>
            <a:off x="719138" y="1524001"/>
            <a:ext cx="7993062" cy="4497388"/>
          </a:xfrm>
        </p:spPr>
        <p:txBody>
          <a:bodyPr/>
          <a:lstStyle/>
          <a:p>
            <a:r>
              <a:rPr lang="en-GB" sz="2400" b="1" dirty="0" smtClean="0"/>
              <a:t>The University was founded to promote and support the </a:t>
            </a:r>
            <a:r>
              <a:rPr lang="en-GB" sz="2400" b="1" u="sng" dirty="0" smtClean="0"/>
              <a:t>economic </a:t>
            </a:r>
            <a:r>
              <a:rPr lang="en-GB" sz="2400" b="1" dirty="0" smtClean="0"/>
              <a:t>development in the region;</a:t>
            </a:r>
          </a:p>
          <a:p>
            <a:r>
              <a:rPr lang="en-GB" sz="2400" b="1" dirty="0" smtClean="0"/>
              <a:t>A special </a:t>
            </a:r>
            <a:r>
              <a:rPr lang="en-GB" sz="2400" b="1" u="sng" dirty="0" smtClean="0"/>
              <a:t>Project Office </a:t>
            </a:r>
            <a:r>
              <a:rPr lang="en-GB" sz="2400" b="1" dirty="0" smtClean="0"/>
              <a:t>at the Rector’s office to facilitate cooperation with external partners;</a:t>
            </a:r>
          </a:p>
          <a:p>
            <a:r>
              <a:rPr lang="en-GB" sz="2400" b="1" dirty="0" smtClean="0"/>
              <a:t>Promotion of small-scale </a:t>
            </a:r>
            <a:r>
              <a:rPr lang="en-GB" sz="2400" b="1" u="sng" dirty="0" smtClean="0"/>
              <a:t>entrepreneurship</a:t>
            </a:r>
            <a:r>
              <a:rPr lang="en-GB" sz="2400" b="1" dirty="0" smtClean="0"/>
              <a:t>!  Training in small business management;</a:t>
            </a:r>
          </a:p>
          <a:p>
            <a:r>
              <a:rPr lang="en-GB" sz="2400" b="1" dirty="0" smtClean="0"/>
              <a:t>The </a:t>
            </a:r>
            <a:r>
              <a:rPr lang="en-GB" sz="2400" b="1" u="sng" dirty="0" smtClean="0"/>
              <a:t>alumni </a:t>
            </a:r>
            <a:r>
              <a:rPr lang="en-GB" sz="2400" b="1" dirty="0" smtClean="0"/>
              <a:t>provide future links with the labour market and the society at large;</a:t>
            </a:r>
          </a:p>
          <a:p>
            <a:r>
              <a:rPr lang="en-GB" sz="2400" b="1" dirty="0" smtClean="0"/>
              <a:t>There is also a </a:t>
            </a:r>
            <a:r>
              <a:rPr lang="en-GB" sz="2400" b="1" u="sng" dirty="0" smtClean="0"/>
              <a:t>life-long learning </a:t>
            </a:r>
            <a:r>
              <a:rPr lang="en-GB" sz="2400" b="1" dirty="0" smtClean="0"/>
              <a:t>market for non-traditional adult learners!</a:t>
            </a:r>
            <a:endParaRPr lang="fi-FI" sz="2400" dirty="0"/>
          </a:p>
        </p:txBody>
      </p:sp>
      <p:sp>
        <p:nvSpPr>
          <p:cNvPr id="4" name="Päiväyksen paikkamerkki 3"/>
          <p:cNvSpPr>
            <a:spLocks noGrp="1"/>
          </p:cNvSpPr>
          <p:nvPr>
            <p:ph type="dt" sz="half" idx="10"/>
          </p:nvPr>
        </p:nvSpPr>
        <p:spPr/>
        <p:txBody>
          <a:bodyPr/>
          <a:lstStyle/>
          <a:p>
            <a:r>
              <a:rPr lang="fi-FI" smtClean="0"/>
              <a:t>10.5.2011</a:t>
            </a:r>
            <a:endParaRPr lang="fi-FI"/>
          </a:p>
        </p:txBody>
      </p:sp>
      <p:sp>
        <p:nvSpPr>
          <p:cNvPr id="6" name="Dian numeron paikkamerkki 5"/>
          <p:cNvSpPr>
            <a:spLocks noGrp="1"/>
          </p:cNvSpPr>
          <p:nvPr>
            <p:ph type="sldNum" sz="quarter" idx="12"/>
          </p:nvPr>
        </p:nvSpPr>
        <p:spPr/>
        <p:txBody>
          <a:bodyPr/>
          <a:lstStyle/>
          <a:p>
            <a:fld id="{D179E175-D428-4498-81E0-E5F208FE3121}" type="slidenum">
              <a:rPr lang="fi-FI" smtClean="0"/>
              <a:pPr/>
              <a:t>11</a:t>
            </a:fld>
            <a:endParaRPr lang="fi-FI"/>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Otsikko 1"/>
          <p:cNvSpPr>
            <a:spLocks noGrp="1"/>
          </p:cNvSpPr>
          <p:nvPr>
            <p:ph type="title"/>
          </p:nvPr>
        </p:nvSpPr>
        <p:spPr/>
        <p:txBody>
          <a:bodyPr/>
          <a:lstStyle/>
          <a:p>
            <a:r>
              <a:rPr lang="fi-FI" dirty="0" err="1" smtClean="0"/>
              <a:t>Internationalisation</a:t>
            </a:r>
            <a:endParaRPr lang="fi-FI" dirty="0"/>
          </a:p>
        </p:txBody>
      </p:sp>
      <p:sp>
        <p:nvSpPr>
          <p:cNvPr id="3" name="Sisällön paikkamerkki 2"/>
          <p:cNvSpPr>
            <a:spLocks noGrp="1"/>
          </p:cNvSpPr>
          <p:nvPr>
            <p:ph idx="1"/>
          </p:nvPr>
        </p:nvSpPr>
        <p:spPr>
          <a:xfrm>
            <a:off x="719138" y="1524001"/>
            <a:ext cx="7993062" cy="4497388"/>
          </a:xfrm>
        </p:spPr>
        <p:txBody>
          <a:bodyPr/>
          <a:lstStyle/>
          <a:p>
            <a:r>
              <a:rPr lang="en-GB" sz="2400" b="1" dirty="0" smtClean="0"/>
              <a:t>Essential in modern higher education, and a central part of the European Bologna Process;</a:t>
            </a:r>
          </a:p>
          <a:p>
            <a:r>
              <a:rPr lang="en-GB" sz="2400" b="1" dirty="0" smtClean="0"/>
              <a:t>Advisable to produce a special </a:t>
            </a:r>
            <a:r>
              <a:rPr lang="en-GB" sz="2400" b="1" u="sng" dirty="0" smtClean="0"/>
              <a:t>internationalisation strategy</a:t>
            </a:r>
            <a:r>
              <a:rPr lang="en-GB" sz="2400" b="1" dirty="0" smtClean="0"/>
              <a:t>;</a:t>
            </a:r>
          </a:p>
          <a:p>
            <a:r>
              <a:rPr lang="en-GB" sz="2400" b="1" dirty="0" smtClean="0"/>
              <a:t>Incl. </a:t>
            </a:r>
            <a:r>
              <a:rPr lang="en-GB" sz="2400" b="1" u="sng" dirty="0" smtClean="0"/>
              <a:t>English </a:t>
            </a:r>
            <a:r>
              <a:rPr lang="en-GB" sz="2400" b="1" dirty="0" smtClean="0"/>
              <a:t>language courses for the teaching staff, and measures to attract and </a:t>
            </a:r>
            <a:r>
              <a:rPr lang="en-GB" sz="2400" b="1" u="sng" dirty="0" smtClean="0"/>
              <a:t>exchange </a:t>
            </a:r>
            <a:r>
              <a:rPr lang="en-GB" sz="2400" b="1" dirty="0" smtClean="0"/>
              <a:t>international students and staff;</a:t>
            </a:r>
          </a:p>
          <a:p>
            <a:r>
              <a:rPr lang="en-GB" sz="2400" b="1" u="sng" dirty="0" smtClean="0"/>
              <a:t>Benchmarking </a:t>
            </a:r>
            <a:r>
              <a:rPr lang="en-GB" sz="2400" b="1" dirty="0" smtClean="0"/>
              <a:t>with foreign universities, and cooperative exchange with foreign partners;</a:t>
            </a:r>
          </a:p>
          <a:p>
            <a:r>
              <a:rPr lang="en-GB" sz="2400" b="1" dirty="0" smtClean="0"/>
              <a:t>Most if not all European universities are of the </a:t>
            </a:r>
            <a:r>
              <a:rPr lang="en-GB" sz="2400" b="1" u="sng" dirty="0" smtClean="0"/>
              <a:t>integrated </a:t>
            </a:r>
            <a:r>
              <a:rPr lang="en-GB" sz="2400" b="1" dirty="0" smtClean="0"/>
              <a:t>nature anyway!</a:t>
            </a:r>
            <a:endParaRPr lang="fi-FI" sz="2400" dirty="0"/>
          </a:p>
        </p:txBody>
      </p:sp>
      <p:sp>
        <p:nvSpPr>
          <p:cNvPr id="4" name="Päiväyksen paikkamerkki 3"/>
          <p:cNvSpPr>
            <a:spLocks noGrp="1"/>
          </p:cNvSpPr>
          <p:nvPr>
            <p:ph type="dt" sz="half" idx="10"/>
          </p:nvPr>
        </p:nvSpPr>
        <p:spPr/>
        <p:txBody>
          <a:bodyPr/>
          <a:lstStyle/>
          <a:p>
            <a:r>
              <a:rPr lang="fi-FI" smtClean="0"/>
              <a:t>10.5.2011</a:t>
            </a:r>
            <a:endParaRPr lang="fi-FI"/>
          </a:p>
        </p:txBody>
      </p:sp>
      <p:sp>
        <p:nvSpPr>
          <p:cNvPr id="5" name="Dian numeron paikkamerkki 4"/>
          <p:cNvSpPr>
            <a:spLocks noGrp="1"/>
          </p:cNvSpPr>
          <p:nvPr>
            <p:ph type="sldNum" sz="quarter" idx="12"/>
          </p:nvPr>
        </p:nvSpPr>
        <p:spPr/>
        <p:txBody>
          <a:bodyPr/>
          <a:lstStyle/>
          <a:p>
            <a:fld id="{D179E175-D428-4498-81E0-E5F208FE3121}" type="slidenum">
              <a:rPr lang="fi-FI" smtClean="0"/>
              <a:pPr/>
              <a:t>12</a:t>
            </a:fld>
            <a:endParaRPr lang="fi-FI"/>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Otsikko 1"/>
          <p:cNvSpPr>
            <a:spLocks noGrp="1"/>
          </p:cNvSpPr>
          <p:nvPr>
            <p:ph type="title"/>
          </p:nvPr>
        </p:nvSpPr>
        <p:spPr/>
        <p:txBody>
          <a:bodyPr/>
          <a:lstStyle/>
          <a:p>
            <a:r>
              <a:rPr lang="fi-FI" dirty="0" err="1" smtClean="0"/>
              <a:t>Study</a:t>
            </a:r>
            <a:r>
              <a:rPr lang="fi-FI" dirty="0" smtClean="0"/>
              <a:t> </a:t>
            </a:r>
            <a:r>
              <a:rPr lang="fi-FI" dirty="0" err="1" smtClean="0"/>
              <a:t>Programs</a:t>
            </a:r>
            <a:r>
              <a:rPr lang="fi-FI" dirty="0" smtClean="0"/>
              <a:t> and the Bologna </a:t>
            </a:r>
            <a:r>
              <a:rPr lang="fi-FI" dirty="0" err="1" smtClean="0"/>
              <a:t>Process</a:t>
            </a:r>
            <a:endParaRPr lang="fi-FI" dirty="0"/>
          </a:p>
        </p:txBody>
      </p:sp>
      <p:sp>
        <p:nvSpPr>
          <p:cNvPr id="3" name="Sisällön paikkamerkki 2"/>
          <p:cNvSpPr>
            <a:spLocks noGrp="1"/>
          </p:cNvSpPr>
          <p:nvPr>
            <p:ph idx="1"/>
          </p:nvPr>
        </p:nvSpPr>
        <p:spPr/>
        <p:txBody>
          <a:bodyPr/>
          <a:lstStyle/>
          <a:p>
            <a:r>
              <a:rPr lang="en-GB" sz="2400" b="1" dirty="0" smtClean="0"/>
              <a:t>The major purpose of the Bologna Process is the creation of the European Higher Education Area (EHEA).</a:t>
            </a:r>
          </a:p>
          <a:p>
            <a:r>
              <a:rPr lang="en-GB" sz="2400" b="1" dirty="0" smtClean="0"/>
              <a:t>There had been a deep concern about the quality of teaching and learning, with the rapid expansion of HE;</a:t>
            </a:r>
          </a:p>
          <a:p>
            <a:r>
              <a:rPr lang="en-GB" sz="2400" b="1" dirty="0" smtClean="0"/>
              <a:t>For this purpose Bologna promotes mobility, a coherent degree structure (Bachelor-Master-PhD), etc., etc.</a:t>
            </a:r>
          </a:p>
          <a:p>
            <a:r>
              <a:rPr lang="en-GB" sz="2400" b="1" dirty="0" smtClean="0"/>
              <a:t>Serbia is a signatory country to the Bologna Process.</a:t>
            </a:r>
            <a:endParaRPr lang="fi-FI" sz="2400" dirty="0"/>
          </a:p>
        </p:txBody>
      </p:sp>
      <p:sp>
        <p:nvSpPr>
          <p:cNvPr id="4" name="Päiväyksen paikkamerkki 3"/>
          <p:cNvSpPr>
            <a:spLocks noGrp="1"/>
          </p:cNvSpPr>
          <p:nvPr>
            <p:ph type="dt" sz="half" idx="10"/>
          </p:nvPr>
        </p:nvSpPr>
        <p:spPr/>
        <p:txBody>
          <a:bodyPr/>
          <a:lstStyle/>
          <a:p>
            <a:r>
              <a:rPr lang="fi-FI" smtClean="0"/>
              <a:t>10.5.2011</a:t>
            </a:r>
            <a:endParaRPr lang="fi-FI"/>
          </a:p>
        </p:txBody>
      </p:sp>
      <p:sp>
        <p:nvSpPr>
          <p:cNvPr id="5" name="Dian numeron paikkamerkki 4"/>
          <p:cNvSpPr>
            <a:spLocks noGrp="1"/>
          </p:cNvSpPr>
          <p:nvPr>
            <p:ph type="sldNum" sz="quarter" idx="12"/>
          </p:nvPr>
        </p:nvSpPr>
        <p:spPr/>
        <p:txBody>
          <a:bodyPr/>
          <a:lstStyle/>
          <a:p>
            <a:fld id="{D179E175-D428-4498-81E0-E5F208FE3121}" type="slidenum">
              <a:rPr lang="fi-FI" smtClean="0"/>
              <a:pPr/>
              <a:t>13</a:t>
            </a:fld>
            <a:endParaRPr lang="fi-FI"/>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Otsikko 1"/>
          <p:cNvSpPr>
            <a:spLocks noGrp="1"/>
          </p:cNvSpPr>
          <p:nvPr>
            <p:ph type="title"/>
          </p:nvPr>
        </p:nvSpPr>
        <p:spPr/>
        <p:txBody>
          <a:bodyPr/>
          <a:lstStyle/>
          <a:p>
            <a:r>
              <a:rPr lang="fi-FI" dirty="0" smtClean="0"/>
              <a:t>Bologna </a:t>
            </a:r>
            <a:r>
              <a:rPr lang="fi-FI" dirty="0" err="1" smtClean="0"/>
              <a:t>Process</a:t>
            </a:r>
            <a:r>
              <a:rPr lang="fi-FI" dirty="0" smtClean="0"/>
              <a:t> and </a:t>
            </a:r>
            <a:r>
              <a:rPr lang="fi-FI" dirty="0" err="1" smtClean="0"/>
              <a:t>Quality</a:t>
            </a:r>
            <a:r>
              <a:rPr lang="fi-FI" dirty="0" smtClean="0"/>
              <a:t> Assurance (QA)</a:t>
            </a:r>
            <a:endParaRPr lang="fi-FI" dirty="0"/>
          </a:p>
        </p:txBody>
      </p:sp>
      <p:sp>
        <p:nvSpPr>
          <p:cNvPr id="3" name="Sisällön paikkamerkki 2"/>
          <p:cNvSpPr>
            <a:spLocks noGrp="1"/>
          </p:cNvSpPr>
          <p:nvPr>
            <p:ph idx="1"/>
          </p:nvPr>
        </p:nvSpPr>
        <p:spPr>
          <a:xfrm>
            <a:off x="719138" y="1600201"/>
            <a:ext cx="7993062" cy="4421188"/>
          </a:xfrm>
        </p:spPr>
        <p:txBody>
          <a:bodyPr/>
          <a:lstStyle/>
          <a:p>
            <a:r>
              <a:rPr lang="en-GB" sz="2400" b="1" u="sng" dirty="0" smtClean="0"/>
              <a:t>Quality Assurance </a:t>
            </a:r>
            <a:r>
              <a:rPr lang="en-GB" sz="2400" b="1" dirty="0" smtClean="0"/>
              <a:t>refers to the processes and actions that ensure that institutions and their programs meet specified standards of education and of infrastructure;</a:t>
            </a:r>
          </a:p>
          <a:p>
            <a:r>
              <a:rPr lang="en-GB" sz="2400" b="1" dirty="0" smtClean="0"/>
              <a:t>A shift of emphasis from teaching to </a:t>
            </a:r>
            <a:r>
              <a:rPr lang="en-GB" sz="2400" b="1" u="sng" dirty="0" smtClean="0"/>
              <a:t>learning</a:t>
            </a:r>
            <a:r>
              <a:rPr lang="en-GB" sz="2400" b="1" dirty="0" smtClean="0"/>
              <a:t>;</a:t>
            </a:r>
          </a:p>
          <a:p>
            <a:r>
              <a:rPr lang="en-GB" sz="2400" b="1" dirty="0" smtClean="0"/>
              <a:t>But also </a:t>
            </a:r>
            <a:r>
              <a:rPr lang="en-GB" sz="2400" b="1" u="sng" dirty="0" smtClean="0"/>
              <a:t>employability </a:t>
            </a:r>
            <a:r>
              <a:rPr lang="en-GB" sz="2400" b="1" dirty="0" smtClean="0"/>
              <a:t>and preparation for life-long learning matter;</a:t>
            </a:r>
          </a:p>
          <a:p>
            <a:r>
              <a:rPr lang="en-GB" sz="2400" b="1" u="sng" dirty="0" smtClean="0"/>
              <a:t>Benchmarking </a:t>
            </a:r>
            <a:r>
              <a:rPr lang="en-GB" sz="2400" b="1" dirty="0" smtClean="0"/>
              <a:t>of the study programs with equivalent programs at other European universities;</a:t>
            </a:r>
          </a:p>
          <a:p>
            <a:r>
              <a:rPr lang="en-GB" sz="2400" b="1" dirty="0" smtClean="0"/>
              <a:t>Reflections of the needs of local </a:t>
            </a:r>
            <a:r>
              <a:rPr lang="en-GB" sz="2400" b="1" u="sng" dirty="0" smtClean="0"/>
              <a:t>labour </a:t>
            </a:r>
            <a:r>
              <a:rPr lang="en-GB" sz="2400" b="1" dirty="0" smtClean="0"/>
              <a:t>market;</a:t>
            </a:r>
          </a:p>
          <a:p>
            <a:r>
              <a:rPr lang="en-GB" sz="2400" b="1" dirty="0" smtClean="0"/>
              <a:t>Integration of </a:t>
            </a:r>
            <a:r>
              <a:rPr lang="en-GB" sz="2400" b="1" u="sng" dirty="0" smtClean="0"/>
              <a:t>soft skills </a:t>
            </a:r>
            <a:r>
              <a:rPr lang="en-GB" sz="2400" b="1" dirty="0" smtClean="0"/>
              <a:t>and </a:t>
            </a:r>
            <a:r>
              <a:rPr lang="en-GB" sz="2400" b="1" u="sng" dirty="0" smtClean="0"/>
              <a:t>practical </a:t>
            </a:r>
            <a:r>
              <a:rPr lang="en-GB" sz="2400" b="1" dirty="0" smtClean="0"/>
              <a:t>work!</a:t>
            </a:r>
          </a:p>
        </p:txBody>
      </p:sp>
      <p:sp>
        <p:nvSpPr>
          <p:cNvPr id="4" name="Päiväyksen paikkamerkki 3"/>
          <p:cNvSpPr>
            <a:spLocks noGrp="1"/>
          </p:cNvSpPr>
          <p:nvPr>
            <p:ph type="dt" sz="half" idx="10"/>
          </p:nvPr>
        </p:nvSpPr>
        <p:spPr/>
        <p:txBody>
          <a:bodyPr/>
          <a:lstStyle/>
          <a:p>
            <a:r>
              <a:rPr lang="fi-FI" smtClean="0"/>
              <a:t>10.5.2011</a:t>
            </a:r>
            <a:endParaRPr lang="fi-FI"/>
          </a:p>
        </p:txBody>
      </p:sp>
      <p:sp>
        <p:nvSpPr>
          <p:cNvPr id="6" name="Dian numeron paikkamerkki 5"/>
          <p:cNvSpPr>
            <a:spLocks noGrp="1"/>
          </p:cNvSpPr>
          <p:nvPr>
            <p:ph type="sldNum" sz="quarter" idx="12"/>
          </p:nvPr>
        </p:nvSpPr>
        <p:spPr/>
        <p:txBody>
          <a:bodyPr/>
          <a:lstStyle/>
          <a:p>
            <a:fld id="{D179E175-D428-4498-81E0-E5F208FE3121}" type="slidenum">
              <a:rPr lang="fi-FI" smtClean="0"/>
              <a:pPr/>
              <a:t>14</a:t>
            </a:fld>
            <a:endParaRPr lang="fi-FI"/>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Otsikko 1"/>
          <p:cNvSpPr>
            <a:spLocks noGrp="1"/>
          </p:cNvSpPr>
          <p:nvPr>
            <p:ph type="title"/>
          </p:nvPr>
        </p:nvSpPr>
        <p:spPr/>
        <p:txBody>
          <a:bodyPr/>
          <a:lstStyle/>
          <a:p>
            <a:r>
              <a:rPr lang="fi-FI" dirty="0" err="1" smtClean="0"/>
              <a:t>Quality</a:t>
            </a:r>
            <a:r>
              <a:rPr lang="fi-FI" dirty="0" smtClean="0"/>
              <a:t> Assurance (QA)</a:t>
            </a:r>
            <a:endParaRPr lang="fi-FI" dirty="0"/>
          </a:p>
        </p:txBody>
      </p:sp>
      <p:sp>
        <p:nvSpPr>
          <p:cNvPr id="3" name="Sisällön paikkamerkki 2"/>
          <p:cNvSpPr>
            <a:spLocks noGrp="1"/>
          </p:cNvSpPr>
          <p:nvPr>
            <p:ph idx="1"/>
          </p:nvPr>
        </p:nvSpPr>
        <p:spPr>
          <a:xfrm>
            <a:off x="719138" y="1524001"/>
            <a:ext cx="7993062" cy="4497388"/>
          </a:xfrm>
        </p:spPr>
        <p:txBody>
          <a:bodyPr/>
          <a:lstStyle/>
          <a:p>
            <a:r>
              <a:rPr lang="en-GB" sz="2400" b="1" dirty="0" smtClean="0"/>
              <a:t>The DUNP has a good start in it, but…</a:t>
            </a:r>
          </a:p>
          <a:p>
            <a:r>
              <a:rPr lang="en-GB" sz="2400" b="1" u="sng" dirty="0" smtClean="0"/>
              <a:t>Student evaluations </a:t>
            </a:r>
            <a:r>
              <a:rPr lang="en-GB" sz="2400" b="1" dirty="0" smtClean="0"/>
              <a:t>of the courses to be continued, and the results should be taken into account for further action;</a:t>
            </a:r>
          </a:p>
          <a:p>
            <a:r>
              <a:rPr lang="en-GB" sz="2400" b="1" u="sng" dirty="0" smtClean="0"/>
              <a:t>Evaluation </a:t>
            </a:r>
            <a:r>
              <a:rPr lang="en-GB" sz="2400" b="1" dirty="0" smtClean="0"/>
              <a:t>of teaching and learning at the levels of study programs;</a:t>
            </a:r>
          </a:p>
          <a:p>
            <a:r>
              <a:rPr lang="en-GB" sz="2400" b="1" dirty="0" smtClean="0"/>
              <a:t>The graduates and </a:t>
            </a:r>
            <a:r>
              <a:rPr lang="en-GB" sz="2400" b="1" u="sng" dirty="0" smtClean="0"/>
              <a:t>alumni </a:t>
            </a:r>
            <a:r>
              <a:rPr lang="en-GB" sz="2400" b="1" dirty="0" smtClean="0"/>
              <a:t>who enter the labour market  can provide proper feedback, if such a process is properly organised.</a:t>
            </a:r>
            <a:endParaRPr lang="fi-FI" dirty="0"/>
          </a:p>
        </p:txBody>
      </p:sp>
      <p:sp>
        <p:nvSpPr>
          <p:cNvPr id="4" name="Päiväyksen paikkamerkki 3"/>
          <p:cNvSpPr>
            <a:spLocks noGrp="1"/>
          </p:cNvSpPr>
          <p:nvPr>
            <p:ph type="dt" sz="half" idx="10"/>
          </p:nvPr>
        </p:nvSpPr>
        <p:spPr/>
        <p:txBody>
          <a:bodyPr/>
          <a:lstStyle/>
          <a:p>
            <a:r>
              <a:rPr lang="fi-FI" smtClean="0"/>
              <a:t>10.5.2011</a:t>
            </a:r>
            <a:endParaRPr lang="fi-FI"/>
          </a:p>
        </p:txBody>
      </p:sp>
      <p:sp>
        <p:nvSpPr>
          <p:cNvPr id="5" name="Dian numeron paikkamerkki 4"/>
          <p:cNvSpPr>
            <a:spLocks noGrp="1"/>
          </p:cNvSpPr>
          <p:nvPr>
            <p:ph type="sldNum" sz="quarter" idx="12"/>
          </p:nvPr>
        </p:nvSpPr>
        <p:spPr/>
        <p:txBody>
          <a:bodyPr/>
          <a:lstStyle/>
          <a:p>
            <a:fld id="{D179E175-D428-4498-81E0-E5F208FE3121}" type="slidenum">
              <a:rPr lang="fi-FI" smtClean="0"/>
              <a:pPr/>
              <a:t>15</a:t>
            </a:fld>
            <a:endParaRPr lang="fi-FI"/>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Otsikko 1"/>
          <p:cNvSpPr>
            <a:spLocks noGrp="1"/>
          </p:cNvSpPr>
          <p:nvPr>
            <p:ph type="title"/>
          </p:nvPr>
        </p:nvSpPr>
        <p:spPr/>
        <p:txBody>
          <a:bodyPr/>
          <a:lstStyle/>
          <a:p>
            <a:r>
              <a:rPr lang="fi-FI" dirty="0" smtClean="0"/>
              <a:t>In </a:t>
            </a:r>
            <a:r>
              <a:rPr lang="fi-FI" dirty="0" err="1" smtClean="0"/>
              <a:t>Summary</a:t>
            </a:r>
            <a:r>
              <a:rPr lang="fi-FI" dirty="0" smtClean="0"/>
              <a:t>…</a:t>
            </a:r>
            <a:endParaRPr lang="fi-FI" dirty="0"/>
          </a:p>
        </p:txBody>
      </p:sp>
      <p:sp>
        <p:nvSpPr>
          <p:cNvPr id="3" name="Sisällön paikkamerkki 2"/>
          <p:cNvSpPr>
            <a:spLocks noGrp="1"/>
          </p:cNvSpPr>
          <p:nvPr>
            <p:ph idx="1"/>
          </p:nvPr>
        </p:nvSpPr>
        <p:spPr/>
        <p:txBody>
          <a:bodyPr/>
          <a:lstStyle/>
          <a:p>
            <a:r>
              <a:rPr lang="en-GB" sz="2400" b="1" i="1" dirty="0" smtClean="0"/>
              <a:t>The Peer Team found the University’s leadership, staff and students to be enthusiastic and willing to work for the common goals and to develop a strategy that will lead the University into the future with good success!</a:t>
            </a:r>
            <a:endParaRPr lang="fi-FI" sz="2400" b="1" i="1" dirty="0" smtClean="0"/>
          </a:p>
          <a:p>
            <a:endParaRPr lang="fi-FI" sz="2400" b="1" i="1" dirty="0"/>
          </a:p>
        </p:txBody>
      </p:sp>
      <p:sp>
        <p:nvSpPr>
          <p:cNvPr id="4" name="Päiväyksen paikkamerkki 3"/>
          <p:cNvSpPr>
            <a:spLocks noGrp="1"/>
          </p:cNvSpPr>
          <p:nvPr>
            <p:ph type="dt" sz="half" idx="10"/>
          </p:nvPr>
        </p:nvSpPr>
        <p:spPr/>
        <p:txBody>
          <a:bodyPr/>
          <a:lstStyle/>
          <a:p>
            <a:r>
              <a:rPr lang="fi-FI" smtClean="0"/>
              <a:t>10.5.2011</a:t>
            </a:r>
            <a:endParaRPr lang="fi-FI"/>
          </a:p>
        </p:txBody>
      </p:sp>
      <p:sp>
        <p:nvSpPr>
          <p:cNvPr id="5" name="Dian numeron paikkamerkki 4"/>
          <p:cNvSpPr>
            <a:spLocks noGrp="1"/>
          </p:cNvSpPr>
          <p:nvPr>
            <p:ph type="sldNum" sz="quarter" idx="12"/>
          </p:nvPr>
        </p:nvSpPr>
        <p:spPr/>
        <p:txBody>
          <a:bodyPr/>
          <a:lstStyle/>
          <a:p>
            <a:fld id="{D179E175-D428-4498-81E0-E5F208FE3121}" type="slidenum">
              <a:rPr lang="fi-FI" smtClean="0"/>
              <a:pPr/>
              <a:t>16</a:t>
            </a:fld>
            <a:endParaRPr lang="fi-FI"/>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2290" name="Rectangle 2"/>
          <p:cNvSpPr>
            <a:spLocks noGrp="1" noChangeArrowheads="1"/>
          </p:cNvSpPr>
          <p:nvPr>
            <p:ph type="ctrTitle"/>
          </p:nvPr>
        </p:nvSpPr>
        <p:spPr>
          <a:xfrm>
            <a:off x="1511300" y="2209800"/>
            <a:ext cx="6913563" cy="1471613"/>
          </a:xfrm>
        </p:spPr>
        <p:txBody>
          <a:bodyPr/>
          <a:lstStyle/>
          <a:p>
            <a:pPr eaLnBrk="1" hangingPunct="1"/>
            <a:r>
              <a:rPr lang="en-GB" dirty="0" smtClean="0"/>
              <a:t>Thank you, Ladies and Gentlemen!</a:t>
            </a:r>
            <a:endParaRPr lang="en-GB" dirty="0"/>
          </a:p>
        </p:txBody>
      </p:sp>
      <p:sp>
        <p:nvSpPr>
          <p:cNvPr id="12291" name="Rectangle 3"/>
          <p:cNvSpPr>
            <a:spLocks noGrp="1" noChangeArrowheads="1"/>
          </p:cNvSpPr>
          <p:nvPr>
            <p:ph type="subTitle" idx="1"/>
          </p:nvPr>
        </p:nvSpPr>
        <p:spPr/>
        <p:txBody>
          <a:bodyPr/>
          <a:lstStyle/>
          <a:p>
            <a:pPr eaLnBrk="1" hangingPunct="1"/>
            <a:r>
              <a:rPr lang="fi-FI"/>
              <a:t>www.uef.fi</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Otsikko 1"/>
          <p:cNvSpPr>
            <a:spLocks noGrp="1"/>
          </p:cNvSpPr>
          <p:nvPr>
            <p:ph type="title"/>
          </p:nvPr>
        </p:nvSpPr>
        <p:spPr/>
        <p:txBody>
          <a:bodyPr/>
          <a:lstStyle/>
          <a:p>
            <a:r>
              <a:rPr lang="fi-FI" dirty="0" smtClean="0"/>
              <a:t>International Peer </a:t>
            </a:r>
            <a:r>
              <a:rPr lang="fi-FI" dirty="0" err="1" smtClean="0"/>
              <a:t>Review</a:t>
            </a:r>
            <a:r>
              <a:rPr lang="fi-FI" dirty="0" smtClean="0"/>
              <a:t> 11-13 </a:t>
            </a:r>
            <a:r>
              <a:rPr lang="fi-FI" dirty="0" err="1" smtClean="0"/>
              <a:t>April</a:t>
            </a:r>
            <a:r>
              <a:rPr lang="fi-FI" dirty="0" smtClean="0"/>
              <a:t> 2010 at the State </a:t>
            </a:r>
            <a:r>
              <a:rPr lang="fi-FI" dirty="0" err="1" smtClean="0"/>
              <a:t>University</a:t>
            </a:r>
            <a:r>
              <a:rPr lang="fi-FI" dirty="0" smtClean="0"/>
              <a:t> of </a:t>
            </a:r>
            <a:r>
              <a:rPr lang="fi-FI" dirty="0" err="1" smtClean="0"/>
              <a:t>Novi</a:t>
            </a:r>
            <a:r>
              <a:rPr lang="fi-FI" dirty="0" smtClean="0"/>
              <a:t> </a:t>
            </a:r>
            <a:r>
              <a:rPr lang="fi-FI" dirty="0" err="1" smtClean="0"/>
              <a:t>Pazar</a:t>
            </a:r>
            <a:r>
              <a:rPr lang="fi-FI" dirty="0" smtClean="0"/>
              <a:t> (DUNP), Serbia</a:t>
            </a:r>
            <a:endParaRPr lang="fi-FI" dirty="0"/>
          </a:p>
        </p:txBody>
      </p:sp>
      <p:sp>
        <p:nvSpPr>
          <p:cNvPr id="3" name="Sisällön paikkamerkki 2"/>
          <p:cNvSpPr>
            <a:spLocks noGrp="1"/>
          </p:cNvSpPr>
          <p:nvPr>
            <p:ph idx="1"/>
          </p:nvPr>
        </p:nvSpPr>
        <p:spPr/>
        <p:txBody>
          <a:bodyPr/>
          <a:lstStyle/>
          <a:p>
            <a:pPr>
              <a:buNone/>
            </a:pPr>
            <a:r>
              <a:rPr lang="en-GB" sz="2400" b="1" dirty="0" smtClean="0"/>
              <a:t>A young university, established in 2006.</a:t>
            </a:r>
          </a:p>
          <a:p>
            <a:pPr>
              <a:buNone/>
            </a:pPr>
            <a:r>
              <a:rPr lang="en-GB" sz="2400" b="1" dirty="0" smtClean="0"/>
              <a:t>Now that the university has successfully passed its initial founding stage, it has to enter the phase of solidifying its management structures and future strategy.  A special challenge for it is its development as an </a:t>
            </a:r>
            <a:r>
              <a:rPr lang="en-GB" sz="2400" b="1" u="sng" dirty="0" smtClean="0"/>
              <a:t>integrated university </a:t>
            </a:r>
            <a:r>
              <a:rPr lang="en-GB" sz="2400" b="1" dirty="0" smtClean="0"/>
              <a:t>in the true sense of the concept, and, at the same time, reaching the European management and educational standards, especially in regard to research and the liaison with the ambient society and business at large.</a:t>
            </a:r>
            <a:endParaRPr lang="fi-FI" sz="2400" b="1" dirty="0" smtClean="0"/>
          </a:p>
          <a:p>
            <a:pPr>
              <a:buNone/>
            </a:pPr>
            <a:endParaRPr lang="fi-FI" sz="2400" b="1" dirty="0"/>
          </a:p>
        </p:txBody>
      </p:sp>
      <p:sp>
        <p:nvSpPr>
          <p:cNvPr id="4" name="Päiväyksen paikkamerkki 3"/>
          <p:cNvSpPr>
            <a:spLocks noGrp="1"/>
          </p:cNvSpPr>
          <p:nvPr>
            <p:ph type="dt" sz="half" idx="10"/>
          </p:nvPr>
        </p:nvSpPr>
        <p:spPr/>
        <p:txBody>
          <a:bodyPr/>
          <a:lstStyle/>
          <a:p>
            <a:r>
              <a:rPr lang="fi-FI" smtClean="0"/>
              <a:t>10.5.2011</a:t>
            </a:r>
            <a:endParaRPr lang="fi-FI"/>
          </a:p>
        </p:txBody>
      </p:sp>
      <p:sp>
        <p:nvSpPr>
          <p:cNvPr id="6" name="Dian numeron paikkamerkki 5"/>
          <p:cNvSpPr>
            <a:spLocks noGrp="1"/>
          </p:cNvSpPr>
          <p:nvPr>
            <p:ph type="sldNum" sz="quarter" idx="12"/>
          </p:nvPr>
        </p:nvSpPr>
        <p:spPr/>
        <p:txBody>
          <a:bodyPr/>
          <a:lstStyle/>
          <a:p>
            <a:fld id="{D179E175-D428-4498-81E0-E5F208FE3121}" type="slidenum">
              <a:rPr lang="fi-FI" smtClean="0"/>
              <a:pPr/>
              <a:t>2</a:t>
            </a:fld>
            <a:endParaRPr lang="fi-FI"/>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Otsikko 1"/>
          <p:cNvSpPr>
            <a:spLocks noGrp="1"/>
          </p:cNvSpPr>
          <p:nvPr>
            <p:ph type="title"/>
          </p:nvPr>
        </p:nvSpPr>
        <p:spPr/>
        <p:txBody>
          <a:bodyPr/>
          <a:lstStyle/>
          <a:p>
            <a:r>
              <a:rPr lang="fi-FI" dirty="0" smtClean="0"/>
              <a:t>In </a:t>
            </a:r>
            <a:r>
              <a:rPr lang="fi-FI" dirty="0" err="1" smtClean="0"/>
              <a:t>preparation</a:t>
            </a:r>
            <a:r>
              <a:rPr lang="fi-FI" dirty="0" smtClean="0"/>
              <a:t> for the </a:t>
            </a:r>
            <a:r>
              <a:rPr lang="fi-FI" dirty="0" err="1" smtClean="0"/>
              <a:t>peer</a:t>
            </a:r>
            <a:r>
              <a:rPr lang="fi-FI" dirty="0" smtClean="0"/>
              <a:t> </a:t>
            </a:r>
            <a:r>
              <a:rPr lang="fi-FI" dirty="0" err="1" smtClean="0"/>
              <a:t>review</a:t>
            </a:r>
            <a:r>
              <a:rPr lang="fi-FI" dirty="0" smtClean="0"/>
              <a:t>…</a:t>
            </a:r>
            <a:endParaRPr lang="fi-FI" dirty="0"/>
          </a:p>
        </p:txBody>
      </p:sp>
      <p:sp>
        <p:nvSpPr>
          <p:cNvPr id="3" name="Sisällön paikkamerkki 2"/>
          <p:cNvSpPr>
            <a:spLocks noGrp="1"/>
          </p:cNvSpPr>
          <p:nvPr>
            <p:ph idx="1"/>
          </p:nvPr>
        </p:nvSpPr>
        <p:spPr>
          <a:xfrm>
            <a:off x="719138" y="1524001"/>
            <a:ext cx="7993062" cy="4497388"/>
          </a:xfrm>
        </p:spPr>
        <p:txBody>
          <a:bodyPr/>
          <a:lstStyle/>
          <a:p>
            <a:r>
              <a:rPr lang="fi-FI" sz="2400" b="1" dirty="0" smtClean="0"/>
              <a:t>The </a:t>
            </a:r>
            <a:r>
              <a:rPr lang="fi-FI" sz="2400" b="1" dirty="0" err="1" smtClean="0"/>
              <a:t>University</a:t>
            </a:r>
            <a:r>
              <a:rPr lang="fi-FI" sz="2400" b="1" dirty="0" smtClean="0"/>
              <a:t> </a:t>
            </a:r>
            <a:r>
              <a:rPr lang="fi-FI" sz="2400" b="1" dirty="0" err="1" smtClean="0"/>
              <a:t>had</a:t>
            </a:r>
            <a:r>
              <a:rPr lang="fi-FI" sz="2400" b="1" dirty="0" smtClean="0"/>
              <a:t> </a:t>
            </a:r>
            <a:r>
              <a:rPr lang="fi-FI" sz="2400" b="1" dirty="0" err="1" smtClean="0"/>
              <a:t>prepared</a:t>
            </a:r>
            <a:r>
              <a:rPr lang="fi-FI" sz="2400" b="1" dirty="0" smtClean="0"/>
              <a:t> an </a:t>
            </a:r>
            <a:r>
              <a:rPr lang="fi-FI" sz="2400" b="1" dirty="0" err="1" smtClean="0"/>
              <a:t>information</a:t>
            </a:r>
            <a:r>
              <a:rPr lang="fi-FI" sz="2400" b="1" dirty="0" smtClean="0"/>
              <a:t> </a:t>
            </a:r>
            <a:r>
              <a:rPr lang="fi-FI" sz="2400" b="1" dirty="0" err="1" smtClean="0"/>
              <a:t>package</a:t>
            </a:r>
            <a:r>
              <a:rPr lang="fi-FI" sz="2400" b="1" dirty="0" smtClean="0"/>
              <a:t>,  </a:t>
            </a:r>
            <a:r>
              <a:rPr lang="fi-FI" sz="2400" b="1" dirty="0" err="1" smtClean="0"/>
              <a:t>which</a:t>
            </a:r>
            <a:r>
              <a:rPr lang="fi-FI" sz="2400" b="1" dirty="0" smtClean="0"/>
              <a:t> </a:t>
            </a:r>
            <a:r>
              <a:rPr lang="fi-FI" sz="2400" b="1" dirty="0" err="1" smtClean="0"/>
              <a:t>described</a:t>
            </a:r>
            <a:r>
              <a:rPr lang="fi-FI" sz="2400" b="1" dirty="0" smtClean="0"/>
              <a:t> </a:t>
            </a:r>
            <a:r>
              <a:rPr lang="fi-FI" sz="2400" b="1" dirty="0" err="1" smtClean="0"/>
              <a:t>its</a:t>
            </a:r>
            <a:r>
              <a:rPr lang="fi-FI" sz="2400" b="1" dirty="0" smtClean="0"/>
              <a:t> </a:t>
            </a:r>
            <a:r>
              <a:rPr lang="fi-FI" sz="2400" b="1" dirty="0" err="1" smtClean="0"/>
              <a:t>major</a:t>
            </a:r>
            <a:r>
              <a:rPr lang="fi-FI" sz="2400" b="1" dirty="0" smtClean="0"/>
              <a:t> </a:t>
            </a:r>
            <a:r>
              <a:rPr lang="fi-FI" sz="2400" b="1" dirty="0" err="1" smtClean="0"/>
              <a:t>structural</a:t>
            </a:r>
            <a:r>
              <a:rPr lang="fi-FI" sz="2400" b="1" dirty="0" smtClean="0"/>
              <a:t> </a:t>
            </a:r>
            <a:r>
              <a:rPr lang="fi-FI" sz="2400" b="1" dirty="0" err="1" smtClean="0"/>
              <a:t>features</a:t>
            </a:r>
            <a:r>
              <a:rPr lang="fi-FI" sz="2400" b="1" dirty="0" smtClean="0"/>
              <a:t>, </a:t>
            </a:r>
            <a:r>
              <a:rPr lang="fi-FI" sz="2400" b="1" dirty="0" err="1" smtClean="0"/>
              <a:t>study</a:t>
            </a:r>
            <a:r>
              <a:rPr lang="fi-FI" sz="2400" b="1" dirty="0" smtClean="0"/>
              <a:t> </a:t>
            </a:r>
            <a:r>
              <a:rPr lang="fi-FI" sz="2400" b="1" dirty="0" err="1" smtClean="0"/>
              <a:t>programs</a:t>
            </a:r>
            <a:r>
              <a:rPr lang="fi-FI" sz="2400" b="1" dirty="0" smtClean="0"/>
              <a:t>, etc.;</a:t>
            </a:r>
          </a:p>
          <a:p>
            <a:r>
              <a:rPr lang="fi-FI" sz="2400" b="1" dirty="0" err="1" smtClean="0"/>
              <a:t>It</a:t>
            </a:r>
            <a:r>
              <a:rPr lang="fi-FI" sz="2400" b="1" dirty="0" smtClean="0"/>
              <a:t> </a:t>
            </a:r>
            <a:r>
              <a:rPr lang="fi-FI" sz="2400" b="1" dirty="0" err="1" smtClean="0"/>
              <a:t>was</a:t>
            </a:r>
            <a:r>
              <a:rPr lang="fi-FI" sz="2400" b="1" dirty="0" smtClean="0"/>
              <a:t> </a:t>
            </a:r>
            <a:r>
              <a:rPr lang="fi-FI" sz="2400" b="1" dirty="0" err="1" smtClean="0"/>
              <a:t>not</a:t>
            </a:r>
            <a:r>
              <a:rPr lang="fi-FI" sz="2400" b="1" dirty="0" smtClean="0"/>
              <a:t> a </a:t>
            </a:r>
            <a:r>
              <a:rPr lang="fi-FI" sz="2400" b="1" dirty="0" err="1" smtClean="0"/>
              <a:t>self-assessment</a:t>
            </a:r>
            <a:r>
              <a:rPr lang="fi-FI" sz="2400" b="1" dirty="0" smtClean="0"/>
              <a:t> </a:t>
            </a:r>
            <a:r>
              <a:rPr lang="fi-FI" sz="2400" b="1" dirty="0" err="1" smtClean="0"/>
              <a:t>report</a:t>
            </a:r>
            <a:r>
              <a:rPr lang="fi-FI" sz="2400" b="1" dirty="0" smtClean="0"/>
              <a:t> in the </a:t>
            </a:r>
            <a:r>
              <a:rPr lang="fi-FI" sz="2400" b="1" dirty="0" err="1" smtClean="0"/>
              <a:t>sense</a:t>
            </a:r>
            <a:r>
              <a:rPr lang="fi-FI" sz="2400" b="1" dirty="0" smtClean="0"/>
              <a:t> of Bologna;</a:t>
            </a:r>
          </a:p>
          <a:p>
            <a:r>
              <a:rPr lang="fi-FI" sz="2400" b="1" dirty="0" smtClean="0"/>
              <a:t>The </a:t>
            </a:r>
            <a:r>
              <a:rPr lang="fi-FI" sz="2400" b="1" dirty="0" err="1" smtClean="0"/>
              <a:t>program</a:t>
            </a:r>
            <a:r>
              <a:rPr lang="fi-FI" sz="2400" b="1" dirty="0" smtClean="0"/>
              <a:t> for the </a:t>
            </a:r>
            <a:r>
              <a:rPr lang="fi-FI" sz="2400" b="1" dirty="0" err="1" smtClean="0"/>
              <a:t>site</a:t>
            </a:r>
            <a:r>
              <a:rPr lang="fi-FI" sz="2400" b="1" dirty="0" smtClean="0"/>
              <a:t> </a:t>
            </a:r>
            <a:r>
              <a:rPr lang="fi-FI" sz="2400" b="1" dirty="0" err="1" smtClean="0"/>
              <a:t>visit</a:t>
            </a:r>
            <a:r>
              <a:rPr lang="fi-FI" sz="2400" b="1" dirty="0" smtClean="0"/>
              <a:t> </a:t>
            </a:r>
            <a:r>
              <a:rPr lang="fi-FI" sz="2400" b="1" dirty="0" err="1" smtClean="0"/>
              <a:t>prepared</a:t>
            </a:r>
            <a:r>
              <a:rPr lang="fi-FI" sz="2400" b="1" dirty="0" smtClean="0"/>
              <a:t> </a:t>
            </a:r>
            <a:r>
              <a:rPr lang="fi-FI" sz="2400" b="1" dirty="0" err="1" smtClean="0"/>
              <a:t>by</a:t>
            </a:r>
            <a:r>
              <a:rPr lang="fi-FI" sz="2400" b="1" dirty="0" smtClean="0"/>
              <a:t> DUNP </a:t>
            </a:r>
            <a:r>
              <a:rPr lang="fi-FI" sz="2400" b="1" dirty="0" err="1" smtClean="0"/>
              <a:t>was</a:t>
            </a:r>
            <a:r>
              <a:rPr lang="fi-FI" sz="2400" b="1" dirty="0" smtClean="0"/>
              <a:t> </a:t>
            </a:r>
            <a:r>
              <a:rPr lang="fi-FI" sz="2400" b="1" dirty="0" err="1" smtClean="0"/>
              <a:t>pertinent</a:t>
            </a:r>
            <a:r>
              <a:rPr lang="fi-FI" sz="2400" b="1" dirty="0" smtClean="0"/>
              <a:t>, and </a:t>
            </a:r>
            <a:r>
              <a:rPr lang="fi-FI" sz="2400" b="1" dirty="0" err="1" smtClean="0"/>
              <a:t>gave</a:t>
            </a:r>
            <a:r>
              <a:rPr lang="fi-FI" sz="2400" b="1" dirty="0" smtClean="0"/>
              <a:t> </a:t>
            </a:r>
            <a:r>
              <a:rPr lang="fi-FI" sz="2400" b="1" dirty="0" err="1" smtClean="0"/>
              <a:t>possibility</a:t>
            </a:r>
            <a:r>
              <a:rPr lang="fi-FI" sz="2400" b="1" dirty="0" smtClean="0"/>
              <a:t> to </a:t>
            </a:r>
            <a:r>
              <a:rPr lang="fi-FI" sz="2400" b="1" dirty="0" err="1" smtClean="0"/>
              <a:t>address</a:t>
            </a:r>
            <a:r>
              <a:rPr lang="fi-FI" sz="2400" b="1" dirty="0" smtClean="0"/>
              <a:t> the </a:t>
            </a:r>
            <a:r>
              <a:rPr lang="fi-FI" sz="2400" b="1" dirty="0" err="1" smtClean="0"/>
              <a:t>functions</a:t>
            </a:r>
            <a:r>
              <a:rPr lang="fi-FI" sz="2400" b="1" dirty="0" smtClean="0"/>
              <a:t> of the </a:t>
            </a:r>
            <a:r>
              <a:rPr lang="fi-FI" sz="2400" b="1" dirty="0" err="1" smtClean="0"/>
              <a:t>university</a:t>
            </a:r>
            <a:r>
              <a:rPr lang="fi-FI" sz="2400" b="1" dirty="0" smtClean="0"/>
              <a:t> in a </a:t>
            </a:r>
            <a:r>
              <a:rPr lang="fi-FI" sz="2400" b="1" dirty="0" err="1" smtClean="0"/>
              <a:t>proper</a:t>
            </a:r>
            <a:r>
              <a:rPr lang="fi-FI" sz="2400" b="1" dirty="0" smtClean="0"/>
              <a:t> and </a:t>
            </a:r>
            <a:r>
              <a:rPr lang="fi-FI" sz="2400" b="1" dirty="0" err="1" smtClean="0"/>
              <a:t>open</a:t>
            </a:r>
            <a:r>
              <a:rPr lang="fi-FI" sz="2400" b="1" dirty="0" smtClean="0"/>
              <a:t> </a:t>
            </a:r>
            <a:r>
              <a:rPr lang="fi-FI" sz="2400" b="1" dirty="0" err="1" smtClean="0"/>
              <a:t>way</a:t>
            </a:r>
            <a:r>
              <a:rPr lang="fi-FI" sz="2400" b="1" dirty="0" smtClean="0"/>
              <a:t>;</a:t>
            </a:r>
          </a:p>
          <a:p>
            <a:r>
              <a:rPr lang="fi-FI" sz="2400" b="1" dirty="0" err="1" smtClean="0"/>
              <a:t>There</a:t>
            </a:r>
            <a:r>
              <a:rPr lang="fi-FI" sz="2400" b="1" dirty="0" smtClean="0"/>
              <a:t> </a:t>
            </a:r>
            <a:r>
              <a:rPr lang="fi-FI" sz="2400" b="1" dirty="0" err="1" smtClean="0"/>
              <a:t>was</a:t>
            </a:r>
            <a:r>
              <a:rPr lang="fi-FI" sz="2400" b="1" dirty="0" smtClean="0"/>
              <a:t> a common </a:t>
            </a:r>
            <a:r>
              <a:rPr lang="fi-FI" sz="2400" b="1" dirty="0" err="1" smtClean="0"/>
              <a:t>notion</a:t>
            </a:r>
            <a:r>
              <a:rPr lang="fi-FI" sz="2400" b="1" dirty="0" smtClean="0"/>
              <a:t> </a:t>
            </a:r>
            <a:r>
              <a:rPr lang="fi-FI" sz="2400" b="1" dirty="0" err="1" smtClean="0"/>
              <a:t>that</a:t>
            </a:r>
            <a:r>
              <a:rPr lang="fi-FI" sz="2400" b="1" dirty="0" smtClean="0"/>
              <a:t> a new </a:t>
            </a:r>
            <a:r>
              <a:rPr lang="fi-FI" sz="2400" b="1" dirty="0" err="1" smtClean="0"/>
              <a:t>university</a:t>
            </a:r>
            <a:r>
              <a:rPr lang="fi-FI" sz="2400" b="1" dirty="0" smtClean="0"/>
              <a:t> </a:t>
            </a:r>
            <a:r>
              <a:rPr lang="fi-FI" sz="2400" b="1" dirty="0" err="1" smtClean="0"/>
              <a:t>like</a:t>
            </a:r>
            <a:r>
              <a:rPr lang="fi-FI" sz="2400" b="1" dirty="0" smtClean="0"/>
              <a:t> DUNP </a:t>
            </a:r>
            <a:r>
              <a:rPr lang="fi-FI" sz="2400" b="1" dirty="0" err="1" smtClean="0"/>
              <a:t>could</a:t>
            </a:r>
            <a:r>
              <a:rPr lang="fi-FI" sz="2400" b="1" dirty="0" smtClean="0"/>
              <a:t> </a:t>
            </a:r>
            <a:r>
              <a:rPr lang="fi-FI" sz="2400" b="1" dirty="0" err="1" smtClean="0"/>
              <a:t>have</a:t>
            </a:r>
            <a:r>
              <a:rPr lang="fi-FI" sz="2400" b="1" dirty="0" smtClean="0"/>
              <a:t> new </a:t>
            </a:r>
            <a:r>
              <a:rPr lang="fi-FI" sz="2400" b="1" dirty="0" err="1" smtClean="0"/>
              <a:t>opportunities</a:t>
            </a:r>
            <a:r>
              <a:rPr lang="fi-FI" sz="2400" b="1" dirty="0" smtClean="0"/>
              <a:t> </a:t>
            </a:r>
            <a:r>
              <a:rPr lang="fi-FI" sz="2400" b="1" dirty="0" err="1" smtClean="0"/>
              <a:t>that</a:t>
            </a:r>
            <a:r>
              <a:rPr lang="fi-FI" sz="2400" b="1" dirty="0" smtClean="0"/>
              <a:t> </a:t>
            </a:r>
            <a:r>
              <a:rPr lang="fi-FI" sz="2400" b="1" dirty="0" err="1" smtClean="0"/>
              <a:t>perhaps</a:t>
            </a:r>
            <a:r>
              <a:rPr lang="fi-FI" sz="2400" b="1" dirty="0" smtClean="0"/>
              <a:t> the </a:t>
            </a:r>
            <a:r>
              <a:rPr lang="fi-FI" sz="2400" b="1" dirty="0" err="1" smtClean="0"/>
              <a:t>old</a:t>
            </a:r>
            <a:r>
              <a:rPr lang="fi-FI" sz="2400" b="1" dirty="0" smtClean="0"/>
              <a:t>  and </a:t>
            </a:r>
            <a:r>
              <a:rPr lang="fi-FI" sz="2400" b="1" dirty="0" err="1" smtClean="0"/>
              <a:t>established</a:t>
            </a:r>
            <a:r>
              <a:rPr lang="fi-FI" sz="2400" b="1" dirty="0" smtClean="0"/>
              <a:t> </a:t>
            </a:r>
            <a:r>
              <a:rPr lang="fi-FI" sz="2400" b="1" dirty="0" err="1" smtClean="0"/>
              <a:t>universities</a:t>
            </a:r>
            <a:r>
              <a:rPr lang="fi-FI" sz="2400" b="1" dirty="0" smtClean="0"/>
              <a:t> </a:t>
            </a:r>
            <a:r>
              <a:rPr lang="fi-FI" sz="2400" b="1" dirty="0" err="1" smtClean="0"/>
              <a:t>do</a:t>
            </a:r>
            <a:r>
              <a:rPr lang="fi-FI" sz="2400" b="1" dirty="0" smtClean="0"/>
              <a:t> </a:t>
            </a:r>
            <a:r>
              <a:rPr lang="fi-FI" sz="2400" b="1" dirty="0" err="1" smtClean="0"/>
              <a:t>not</a:t>
            </a:r>
            <a:r>
              <a:rPr lang="fi-FI" sz="2400" b="1" dirty="0" smtClean="0"/>
              <a:t> </a:t>
            </a:r>
            <a:r>
              <a:rPr lang="fi-FI" sz="2400" b="1" dirty="0" err="1" smtClean="0"/>
              <a:t>always</a:t>
            </a:r>
            <a:r>
              <a:rPr lang="fi-FI" sz="2400" b="1" dirty="0" smtClean="0"/>
              <a:t> </a:t>
            </a:r>
            <a:r>
              <a:rPr lang="fi-FI" sz="2400" b="1" dirty="0" err="1" smtClean="0"/>
              <a:t>possess</a:t>
            </a:r>
            <a:r>
              <a:rPr lang="fi-FI" sz="2400" b="1" dirty="0" smtClean="0"/>
              <a:t>.</a:t>
            </a:r>
          </a:p>
        </p:txBody>
      </p:sp>
      <p:sp>
        <p:nvSpPr>
          <p:cNvPr id="4" name="Päiväyksen paikkamerkki 3"/>
          <p:cNvSpPr>
            <a:spLocks noGrp="1"/>
          </p:cNvSpPr>
          <p:nvPr>
            <p:ph type="dt" sz="half" idx="10"/>
          </p:nvPr>
        </p:nvSpPr>
        <p:spPr/>
        <p:txBody>
          <a:bodyPr/>
          <a:lstStyle/>
          <a:p>
            <a:r>
              <a:rPr lang="fi-FI" smtClean="0"/>
              <a:t>10.5.2011</a:t>
            </a:r>
            <a:endParaRPr lang="fi-FI"/>
          </a:p>
        </p:txBody>
      </p:sp>
      <p:sp>
        <p:nvSpPr>
          <p:cNvPr id="6" name="Dian numeron paikkamerkki 5"/>
          <p:cNvSpPr>
            <a:spLocks noGrp="1"/>
          </p:cNvSpPr>
          <p:nvPr>
            <p:ph type="sldNum" sz="quarter" idx="12"/>
          </p:nvPr>
        </p:nvSpPr>
        <p:spPr/>
        <p:txBody>
          <a:bodyPr/>
          <a:lstStyle/>
          <a:p>
            <a:fld id="{D179E175-D428-4498-81E0-E5F208FE3121}" type="slidenum">
              <a:rPr lang="fi-FI" smtClean="0"/>
              <a:pPr/>
              <a:t>3</a:t>
            </a:fld>
            <a:endParaRPr lang="fi-FI"/>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Otsikko 1"/>
          <p:cNvSpPr>
            <a:spLocks noGrp="1"/>
          </p:cNvSpPr>
          <p:nvPr>
            <p:ph type="title"/>
          </p:nvPr>
        </p:nvSpPr>
        <p:spPr/>
        <p:txBody>
          <a:bodyPr/>
          <a:lstStyle/>
          <a:p>
            <a:r>
              <a:rPr lang="fi-FI" dirty="0" err="1" smtClean="0"/>
              <a:t>Stakeholder</a:t>
            </a:r>
            <a:r>
              <a:rPr lang="fi-FI" dirty="0" smtClean="0"/>
              <a:t> </a:t>
            </a:r>
            <a:r>
              <a:rPr lang="fi-FI" dirty="0" err="1" smtClean="0"/>
              <a:t>Commitments</a:t>
            </a:r>
            <a:r>
              <a:rPr lang="fi-FI" dirty="0" smtClean="0"/>
              <a:t>:</a:t>
            </a:r>
            <a:endParaRPr lang="fi-FI" dirty="0"/>
          </a:p>
        </p:txBody>
      </p:sp>
      <p:sp>
        <p:nvSpPr>
          <p:cNvPr id="3" name="Sisällön paikkamerkki 2"/>
          <p:cNvSpPr>
            <a:spLocks noGrp="1"/>
          </p:cNvSpPr>
          <p:nvPr>
            <p:ph idx="1"/>
          </p:nvPr>
        </p:nvSpPr>
        <p:spPr>
          <a:xfrm>
            <a:off x="719138" y="1676401"/>
            <a:ext cx="7993062" cy="4344988"/>
          </a:xfrm>
        </p:spPr>
        <p:txBody>
          <a:bodyPr/>
          <a:lstStyle/>
          <a:p>
            <a:pPr>
              <a:buNone/>
            </a:pPr>
            <a:r>
              <a:rPr lang="en-GB" sz="2400" b="1" dirty="0" smtClean="0"/>
              <a:t>There were four areas where all </a:t>
            </a:r>
            <a:r>
              <a:rPr lang="en-GB" sz="2400" b="1" u="sng" dirty="0" smtClean="0"/>
              <a:t>stakeholders </a:t>
            </a:r>
            <a:r>
              <a:rPr lang="en-GB" sz="2400" b="1" dirty="0" smtClean="0"/>
              <a:t>indicated particular commitment:</a:t>
            </a:r>
            <a:endParaRPr lang="fi-FI" sz="2400" b="1" dirty="0" smtClean="0"/>
          </a:p>
          <a:p>
            <a:pPr lvl="0"/>
            <a:r>
              <a:rPr lang="en-GB" sz="2400" b="1" dirty="0" smtClean="0"/>
              <a:t>Strategic development of DUNP</a:t>
            </a:r>
            <a:endParaRPr lang="fi-FI" sz="2400" b="1" dirty="0" smtClean="0"/>
          </a:p>
          <a:p>
            <a:pPr lvl="0"/>
            <a:r>
              <a:rPr lang="en-GB" sz="2400" b="1" dirty="0" smtClean="0"/>
              <a:t>DUNP as an integrated university</a:t>
            </a:r>
            <a:endParaRPr lang="fi-FI" sz="2400" b="1" dirty="0" smtClean="0"/>
          </a:p>
          <a:p>
            <a:pPr lvl="0"/>
            <a:r>
              <a:rPr lang="en-GB" sz="2400" b="1" dirty="0" smtClean="0"/>
              <a:t>Meeting the European Bologna standards </a:t>
            </a:r>
            <a:endParaRPr lang="fi-FI" sz="2400" b="1" dirty="0" smtClean="0"/>
          </a:p>
          <a:p>
            <a:pPr lvl="0"/>
            <a:r>
              <a:rPr lang="en-GB" sz="2400" b="1" dirty="0" smtClean="0"/>
              <a:t>Regional development through DUNP</a:t>
            </a:r>
            <a:endParaRPr lang="fi-FI" sz="2400" b="1" dirty="0" smtClean="0"/>
          </a:p>
          <a:p>
            <a:pPr>
              <a:buNone/>
            </a:pPr>
            <a:endParaRPr lang="fi-FI" dirty="0"/>
          </a:p>
        </p:txBody>
      </p:sp>
      <p:sp>
        <p:nvSpPr>
          <p:cNvPr id="4" name="Päiväyksen paikkamerkki 3"/>
          <p:cNvSpPr>
            <a:spLocks noGrp="1"/>
          </p:cNvSpPr>
          <p:nvPr>
            <p:ph type="dt" sz="half" idx="10"/>
          </p:nvPr>
        </p:nvSpPr>
        <p:spPr/>
        <p:txBody>
          <a:bodyPr/>
          <a:lstStyle/>
          <a:p>
            <a:r>
              <a:rPr lang="fi-FI" smtClean="0"/>
              <a:t>10.5.2011</a:t>
            </a:r>
            <a:endParaRPr lang="fi-FI"/>
          </a:p>
        </p:txBody>
      </p:sp>
      <p:sp>
        <p:nvSpPr>
          <p:cNvPr id="6" name="Dian numeron paikkamerkki 5"/>
          <p:cNvSpPr>
            <a:spLocks noGrp="1"/>
          </p:cNvSpPr>
          <p:nvPr>
            <p:ph type="sldNum" sz="quarter" idx="12"/>
          </p:nvPr>
        </p:nvSpPr>
        <p:spPr/>
        <p:txBody>
          <a:bodyPr/>
          <a:lstStyle/>
          <a:p>
            <a:fld id="{D179E175-D428-4498-81E0-E5F208FE3121}" type="slidenum">
              <a:rPr lang="fi-FI" smtClean="0"/>
              <a:pPr/>
              <a:t>4</a:t>
            </a:fld>
            <a:endParaRPr lang="fi-FI"/>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Otsikko 1"/>
          <p:cNvSpPr>
            <a:spLocks noGrp="1"/>
          </p:cNvSpPr>
          <p:nvPr>
            <p:ph type="title"/>
          </p:nvPr>
        </p:nvSpPr>
        <p:spPr/>
        <p:txBody>
          <a:bodyPr/>
          <a:lstStyle/>
          <a:p>
            <a:r>
              <a:rPr lang="fi-FI" dirty="0" smtClean="0"/>
              <a:t>Management and </a:t>
            </a:r>
            <a:r>
              <a:rPr lang="fi-FI" dirty="0" err="1" smtClean="0"/>
              <a:t>Strategy</a:t>
            </a:r>
            <a:endParaRPr lang="fi-FI" dirty="0"/>
          </a:p>
        </p:txBody>
      </p:sp>
      <p:sp>
        <p:nvSpPr>
          <p:cNvPr id="3" name="Sisällön paikkamerkki 2"/>
          <p:cNvSpPr>
            <a:spLocks noGrp="1"/>
          </p:cNvSpPr>
          <p:nvPr>
            <p:ph idx="1"/>
          </p:nvPr>
        </p:nvSpPr>
        <p:spPr>
          <a:xfrm>
            <a:off x="719138" y="1600201"/>
            <a:ext cx="7993062" cy="4421188"/>
          </a:xfrm>
        </p:spPr>
        <p:txBody>
          <a:bodyPr/>
          <a:lstStyle/>
          <a:p>
            <a:r>
              <a:rPr lang="en-GB" sz="2400" b="1" dirty="0" smtClean="0"/>
              <a:t>The role of the Rector pivotal, but yet all Board members are employees or students of the university;</a:t>
            </a:r>
          </a:p>
          <a:p>
            <a:r>
              <a:rPr lang="en-GB" sz="2400" b="1" dirty="0" smtClean="0"/>
              <a:t>Thus the internal opinions could be balanced and complemented by an </a:t>
            </a:r>
            <a:r>
              <a:rPr lang="en-GB" sz="2400" b="1" u="sng" dirty="0" smtClean="0"/>
              <a:t>external </a:t>
            </a:r>
            <a:r>
              <a:rPr lang="en-GB" sz="2400" b="1" dirty="0" smtClean="0"/>
              <a:t>advisory board, with key external stakeholders participating;</a:t>
            </a:r>
          </a:p>
          <a:p>
            <a:r>
              <a:rPr lang="en-GB" sz="2400" b="1" dirty="0" smtClean="0"/>
              <a:t>Advisable that the Rector’s team has at least one member who has HE experience</a:t>
            </a:r>
            <a:r>
              <a:rPr lang="fi-FI" sz="2400" b="1" dirty="0" smtClean="0"/>
              <a:t> </a:t>
            </a:r>
            <a:r>
              <a:rPr lang="fi-FI" sz="2400" b="1" u="sng" dirty="0" err="1" smtClean="0"/>
              <a:t>internationally</a:t>
            </a:r>
            <a:r>
              <a:rPr lang="fi-FI" sz="2400" b="1" dirty="0" smtClean="0"/>
              <a:t>, outside Serbia;</a:t>
            </a:r>
          </a:p>
          <a:p>
            <a:r>
              <a:rPr lang="fi-FI" sz="2400" b="1" dirty="0" err="1" smtClean="0"/>
              <a:t>Basis</a:t>
            </a:r>
            <a:r>
              <a:rPr lang="fi-FI" sz="2400" b="1" dirty="0" smtClean="0"/>
              <a:t> for a </a:t>
            </a:r>
            <a:r>
              <a:rPr lang="fi-FI" sz="2400" b="1" dirty="0" err="1" smtClean="0"/>
              <a:t>strategy</a:t>
            </a:r>
            <a:r>
              <a:rPr lang="fi-FI" sz="2400" b="1" dirty="0" smtClean="0"/>
              <a:t>: </a:t>
            </a:r>
            <a:r>
              <a:rPr lang="fi-FI" sz="2400" b="1" dirty="0" err="1" smtClean="0"/>
              <a:t>long-term</a:t>
            </a:r>
            <a:r>
              <a:rPr lang="fi-FI" sz="2400" b="1" dirty="0" smtClean="0"/>
              <a:t> </a:t>
            </a:r>
            <a:r>
              <a:rPr lang="fi-FI" sz="2400" b="1" u="sng" dirty="0" err="1" smtClean="0"/>
              <a:t>sustainability</a:t>
            </a:r>
            <a:r>
              <a:rPr lang="fi-FI" sz="2400" b="1" dirty="0" smtClean="0"/>
              <a:t>, </a:t>
            </a:r>
            <a:r>
              <a:rPr lang="fi-FI" sz="2400" b="1" dirty="0" err="1" smtClean="0"/>
              <a:t>especially</a:t>
            </a:r>
            <a:r>
              <a:rPr lang="fi-FI" sz="2400" b="1" dirty="0" smtClean="0"/>
              <a:t> in  </a:t>
            </a:r>
            <a:r>
              <a:rPr lang="fi-FI" sz="2400" b="1" dirty="0" err="1" smtClean="0"/>
              <a:t>human</a:t>
            </a:r>
            <a:r>
              <a:rPr lang="fi-FI" sz="2400" b="1" dirty="0" smtClean="0"/>
              <a:t> </a:t>
            </a:r>
            <a:r>
              <a:rPr lang="fi-FI" sz="2400" b="1" dirty="0" err="1" smtClean="0"/>
              <a:t>resource</a:t>
            </a:r>
            <a:r>
              <a:rPr lang="fi-FI" sz="2400" b="1" dirty="0" smtClean="0"/>
              <a:t> management.</a:t>
            </a:r>
            <a:endParaRPr lang="fi-FI" sz="2400" dirty="0"/>
          </a:p>
        </p:txBody>
      </p:sp>
      <p:sp>
        <p:nvSpPr>
          <p:cNvPr id="4" name="Päiväyksen paikkamerkki 3"/>
          <p:cNvSpPr>
            <a:spLocks noGrp="1"/>
          </p:cNvSpPr>
          <p:nvPr>
            <p:ph type="dt" sz="half" idx="10"/>
          </p:nvPr>
        </p:nvSpPr>
        <p:spPr/>
        <p:txBody>
          <a:bodyPr/>
          <a:lstStyle/>
          <a:p>
            <a:r>
              <a:rPr lang="fi-FI" smtClean="0"/>
              <a:t>10.5.2011</a:t>
            </a:r>
            <a:endParaRPr lang="fi-FI"/>
          </a:p>
        </p:txBody>
      </p:sp>
      <p:sp>
        <p:nvSpPr>
          <p:cNvPr id="6" name="Dian numeron paikkamerkki 5"/>
          <p:cNvSpPr>
            <a:spLocks noGrp="1"/>
          </p:cNvSpPr>
          <p:nvPr>
            <p:ph type="sldNum" sz="quarter" idx="12"/>
          </p:nvPr>
        </p:nvSpPr>
        <p:spPr/>
        <p:txBody>
          <a:bodyPr/>
          <a:lstStyle/>
          <a:p>
            <a:fld id="{D179E175-D428-4498-81E0-E5F208FE3121}" type="slidenum">
              <a:rPr lang="fi-FI" smtClean="0"/>
              <a:pPr/>
              <a:t>5</a:t>
            </a:fld>
            <a:endParaRPr lang="fi-FI"/>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Otsikko 1"/>
          <p:cNvSpPr>
            <a:spLocks noGrp="1"/>
          </p:cNvSpPr>
          <p:nvPr>
            <p:ph type="title"/>
          </p:nvPr>
        </p:nvSpPr>
        <p:spPr/>
        <p:txBody>
          <a:bodyPr/>
          <a:lstStyle/>
          <a:p>
            <a:r>
              <a:rPr lang="en-GB" dirty="0" smtClean="0"/>
              <a:t>Strategic Human Resource Management</a:t>
            </a:r>
            <a:endParaRPr lang="fi-FI" dirty="0"/>
          </a:p>
        </p:txBody>
      </p:sp>
      <p:sp>
        <p:nvSpPr>
          <p:cNvPr id="3" name="Sisällön paikkamerkki 2"/>
          <p:cNvSpPr>
            <a:spLocks noGrp="1"/>
          </p:cNvSpPr>
          <p:nvPr>
            <p:ph idx="1"/>
          </p:nvPr>
        </p:nvSpPr>
        <p:spPr>
          <a:xfrm>
            <a:off x="719138" y="1524001"/>
            <a:ext cx="7993062" cy="4497388"/>
          </a:xfrm>
        </p:spPr>
        <p:txBody>
          <a:bodyPr/>
          <a:lstStyle/>
          <a:p>
            <a:r>
              <a:rPr lang="en-GB" sz="2400" b="1" u="sng" dirty="0" smtClean="0"/>
              <a:t>Help </a:t>
            </a:r>
            <a:r>
              <a:rPr lang="en-GB" sz="2400" b="1" dirty="0" smtClean="0"/>
              <a:t>to established professors to settle in the region;</a:t>
            </a:r>
          </a:p>
          <a:p>
            <a:r>
              <a:rPr lang="en-GB" sz="2400" b="1" u="sng" dirty="0" smtClean="0"/>
              <a:t>Attract </a:t>
            </a:r>
            <a:r>
              <a:rPr lang="en-GB" sz="2400" b="1" dirty="0" smtClean="0"/>
              <a:t>young with high potentials; a need of a concrete personnel and staff development program that helps them to integrate into scientific community and also internationally;</a:t>
            </a:r>
          </a:p>
          <a:p>
            <a:r>
              <a:rPr lang="en-GB" sz="2400" b="1" u="sng" dirty="0" smtClean="0"/>
              <a:t>Language </a:t>
            </a:r>
            <a:r>
              <a:rPr lang="en-GB" sz="2400" b="1" dirty="0" smtClean="0"/>
              <a:t>learning; native foreign lecturers, e.g. through international organisations (e.g. Fulbright);</a:t>
            </a:r>
          </a:p>
          <a:p>
            <a:r>
              <a:rPr lang="en-GB" sz="2400" b="1" u="sng" dirty="0" smtClean="0"/>
              <a:t>Foreign </a:t>
            </a:r>
            <a:r>
              <a:rPr lang="en-GB" sz="2400" b="1" dirty="0" smtClean="0"/>
              <a:t>scholars,  incl. Serbian migrants, at least on short term contracts;</a:t>
            </a:r>
          </a:p>
          <a:p>
            <a:r>
              <a:rPr lang="en-GB" sz="2400" b="1" dirty="0" smtClean="0"/>
              <a:t>Expert people working </a:t>
            </a:r>
            <a:r>
              <a:rPr lang="en-GB" sz="2400" b="1" u="sng" dirty="0" smtClean="0"/>
              <a:t>outside </a:t>
            </a:r>
            <a:r>
              <a:rPr lang="en-GB" sz="2400" b="1" dirty="0" smtClean="0"/>
              <a:t>the university, in business, etc., as ‘adjunct lecturers’, etc.</a:t>
            </a:r>
            <a:endParaRPr lang="fi-FI" sz="2400" dirty="0"/>
          </a:p>
        </p:txBody>
      </p:sp>
      <p:sp>
        <p:nvSpPr>
          <p:cNvPr id="4" name="Päiväyksen paikkamerkki 3"/>
          <p:cNvSpPr>
            <a:spLocks noGrp="1"/>
          </p:cNvSpPr>
          <p:nvPr>
            <p:ph type="dt" sz="half" idx="10"/>
          </p:nvPr>
        </p:nvSpPr>
        <p:spPr/>
        <p:txBody>
          <a:bodyPr/>
          <a:lstStyle/>
          <a:p>
            <a:r>
              <a:rPr lang="fi-FI" smtClean="0"/>
              <a:t>10.5.2011</a:t>
            </a:r>
            <a:endParaRPr lang="fi-FI"/>
          </a:p>
        </p:txBody>
      </p:sp>
      <p:sp>
        <p:nvSpPr>
          <p:cNvPr id="6" name="Dian numeron paikkamerkki 5"/>
          <p:cNvSpPr>
            <a:spLocks noGrp="1"/>
          </p:cNvSpPr>
          <p:nvPr>
            <p:ph type="sldNum" sz="quarter" idx="12"/>
          </p:nvPr>
        </p:nvSpPr>
        <p:spPr/>
        <p:txBody>
          <a:bodyPr/>
          <a:lstStyle/>
          <a:p>
            <a:fld id="{D179E175-D428-4498-81E0-E5F208FE3121}" type="slidenum">
              <a:rPr lang="fi-FI" smtClean="0"/>
              <a:pPr/>
              <a:t>6</a:t>
            </a:fld>
            <a:endParaRPr lang="fi-FI"/>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Otsikko 1"/>
          <p:cNvSpPr>
            <a:spLocks noGrp="1"/>
          </p:cNvSpPr>
          <p:nvPr>
            <p:ph type="title"/>
          </p:nvPr>
        </p:nvSpPr>
        <p:spPr/>
        <p:txBody>
          <a:bodyPr/>
          <a:lstStyle/>
          <a:p>
            <a:r>
              <a:rPr lang="fi-FI" dirty="0" smtClean="0"/>
              <a:t>Management and </a:t>
            </a:r>
            <a:r>
              <a:rPr lang="fi-FI" dirty="0" err="1" smtClean="0"/>
              <a:t>Administration</a:t>
            </a:r>
            <a:endParaRPr lang="fi-FI" dirty="0"/>
          </a:p>
        </p:txBody>
      </p:sp>
      <p:sp>
        <p:nvSpPr>
          <p:cNvPr id="3" name="Sisällön paikkamerkki 2"/>
          <p:cNvSpPr>
            <a:spLocks noGrp="1"/>
          </p:cNvSpPr>
          <p:nvPr>
            <p:ph idx="1"/>
          </p:nvPr>
        </p:nvSpPr>
        <p:spPr/>
        <p:txBody>
          <a:bodyPr/>
          <a:lstStyle/>
          <a:p>
            <a:r>
              <a:rPr lang="en-GB" sz="2400" b="1" dirty="0" smtClean="0"/>
              <a:t>The university has so far profited from its flexible administrative organisation, though mostly centred on the Rector’s role;</a:t>
            </a:r>
          </a:p>
          <a:p>
            <a:r>
              <a:rPr lang="en-GB" sz="2400" b="1" dirty="0" smtClean="0"/>
              <a:t>The university is now growing, and thus needs a major formalisation of its governance;</a:t>
            </a:r>
          </a:p>
          <a:p>
            <a:r>
              <a:rPr lang="en-GB" sz="2400" b="1" dirty="0" smtClean="0"/>
              <a:t>An organisational chart that defines the division of tasks with clear lines of ‘command’;</a:t>
            </a:r>
          </a:p>
          <a:p>
            <a:r>
              <a:rPr lang="en-GB" sz="2400" b="1" dirty="0" smtClean="0"/>
              <a:t>The target: a professional administrative staff, each with a clear portfolio;</a:t>
            </a:r>
            <a:endParaRPr lang="fi-FI" sz="2400" dirty="0"/>
          </a:p>
        </p:txBody>
      </p:sp>
      <p:sp>
        <p:nvSpPr>
          <p:cNvPr id="4" name="Päiväyksen paikkamerkki 3"/>
          <p:cNvSpPr>
            <a:spLocks noGrp="1"/>
          </p:cNvSpPr>
          <p:nvPr>
            <p:ph type="dt" sz="half" idx="10"/>
          </p:nvPr>
        </p:nvSpPr>
        <p:spPr/>
        <p:txBody>
          <a:bodyPr/>
          <a:lstStyle/>
          <a:p>
            <a:r>
              <a:rPr lang="fi-FI" smtClean="0"/>
              <a:t>10.5.2011</a:t>
            </a:r>
            <a:endParaRPr lang="fi-FI"/>
          </a:p>
        </p:txBody>
      </p:sp>
      <p:sp>
        <p:nvSpPr>
          <p:cNvPr id="6" name="Dian numeron paikkamerkki 5"/>
          <p:cNvSpPr>
            <a:spLocks noGrp="1"/>
          </p:cNvSpPr>
          <p:nvPr>
            <p:ph type="sldNum" sz="quarter" idx="12"/>
          </p:nvPr>
        </p:nvSpPr>
        <p:spPr/>
        <p:txBody>
          <a:bodyPr/>
          <a:lstStyle/>
          <a:p>
            <a:fld id="{D179E175-D428-4498-81E0-E5F208FE3121}" type="slidenum">
              <a:rPr lang="fi-FI" smtClean="0"/>
              <a:pPr/>
              <a:t>7</a:t>
            </a:fld>
            <a:endParaRPr lang="fi-FI"/>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Otsikko 1"/>
          <p:cNvSpPr>
            <a:spLocks noGrp="1"/>
          </p:cNvSpPr>
          <p:nvPr>
            <p:ph type="title"/>
          </p:nvPr>
        </p:nvSpPr>
        <p:spPr/>
        <p:txBody>
          <a:bodyPr/>
          <a:lstStyle/>
          <a:p>
            <a:r>
              <a:rPr lang="fi-FI" dirty="0" smtClean="0"/>
              <a:t>To </a:t>
            </a:r>
            <a:r>
              <a:rPr lang="fi-FI" dirty="0" err="1" smtClean="0"/>
              <a:t>realise</a:t>
            </a:r>
            <a:r>
              <a:rPr lang="fi-FI" dirty="0" smtClean="0"/>
              <a:t> </a:t>
            </a:r>
            <a:r>
              <a:rPr lang="fi-FI" dirty="0" err="1" smtClean="0"/>
              <a:t>its</a:t>
            </a:r>
            <a:r>
              <a:rPr lang="fi-FI" dirty="0" smtClean="0"/>
              <a:t> </a:t>
            </a:r>
            <a:r>
              <a:rPr lang="fi-FI" dirty="0" err="1" smtClean="0"/>
              <a:t>strategic</a:t>
            </a:r>
            <a:r>
              <a:rPr lang="fi-FI" dirty="0" smtClean="0"/>
              <a:t> </a:t>
            </a:r>
            <a:r>
              <a:rPr lang="fi-FI" dirty="0" err="1" smtClean="0"/>
              <a:t>aims</a:t>
            </a:r>
            <a:r>
              <a:rPr lang="fi-FI" dirty="0" smtClean="0"/>
              <a:t>, the </a:t>
            </a:r>
            <a:r>
              <a:rPr lang="fi-FI" dirty="0" err="1" smtClean="0"/>
              <a:t>university</a:t>
            </a:r>
            <a:r>
              <a:rPr lang="fi-FI" dirty="0" smtClean="0"/>
              <a:t> </a:t>
            </a:r>
            <a:r>
              <a:rPr lang="fi-FI" dirty="0" err="1" smtClean="0"/>
              <a:t>needs</a:t>
            </a:r>
            <a:r>
              <a:rPr lang="fi-FI" dirty="0" smtClean="0"/>
              <a:t> to:</a:t>
            </a:r>
            <a:endParaRPr lang="fi-FI" dirty="0"/>
          </a:p>
        </p:txBody>
      </p:sp>
      <p:sp>
        <p:nvSpPr>
          <p:cNvPr id="3" name="Sisällön paikkamerkki 2"/>
          <p:cNvSpPr>
            <a:spLocks noGrp="1"/>
          </p:cNvSpPr>
          <p:nvPr>
            <p:ph idx="1"/>
          </p:nvPr>
        </p:nvSpPr>
        <p:spPr>
          <a:xfrm>
            <a:off x="719138" y="1752601"/>
            <a:ext cx="7993062" cy="4268788"/>
          </a:xfrm>
        </p:spPr>
        <p:txBody>
          <a:bodyPr/>
          <a:lstStyle/>
          <a:p>
            <a:r>
              <a:rPr lang="en-GB" sz="2400" b="1" dirty="0" smtClean="0"/>
              <a:t>Translate the strategy into concrete </a:t>
            </a:r>
            <a:r>
              <a:rPr lang="en-GB" sz="2400" b="1" u="sng" dirty="0" smtClean="0"/>
              <a:t>actions</a:t>
            </a:r>
            <a:r>
              <a:rPr lang="en-GB" sz="2400" b="1" dirty="0" smtClean="0"/>
              <a:t>;</a:t>
            </a:r>
          </a:p>
          <a:p>
            <a:r>
              <a:rPr lang="en-GB" sz="2400" b="1" u="sng" dirty="0" smtClean="0"/>
              <a:t>Prioritise </a:t>
            </a:r>
            <a:r>
              <a:rPr lang="en-GB" sz="2400" b="1" dirty="0" smtClean="0"/>
              <a:t>these actions and prioritise them also with </a:t>
            </a:r>
            <a:r>
              <a:rPr lang="en-GB" sz="2400" b="1" u="sng" dirty="0" smtClean="0"/>
              <a:t>time</a:t>
            </a:r>
            <a:r>
              <a:rPr lang="en-GB" sz="2400" b="1" dirty="0" smtClean="0"/>
              <a:t>, and with a close linkage to the </a:t>
            </a:r>
            <a:r>
              <a:rPr lang="en-GB" sz="2400" b="1" u="sng" dirty="0" smtClean="0"/>
              <a:t>budget</a:t>
            </a:r>
            <a:r>
              <a:rPr lang="en-GB" sz="2400" b="1" dirty="0" smtClean="0"/>
              <a:t>;</a:t>
            </a:r>
          </a:p>
          <a:p>
            <a:r>
              <a:rPr lang="en-GB" sz="2400" b="1" dirty="0" smtClean="0"/>
              <a:t>Finally, provide for an annual follow-up and </a:t>
            </a:r>
            <a:r>
              <a:rPr lang="en-GB" sz="2400" b="1" u="sng" dirty="0" smtClean="0"/>
              <a:t>review </a:t>
            </a:r>
            <a:r>
              <a:rPr lang="en-GB" sz="2400" b="1" dirty="0" smtClean="0"/>
              <a:t>of the execution and results of the strategy; be a </a:t>
            </a:r>
            <a:r>
              <a:rPr lang="en-GB" sz="2400" b="1" u="sng" dirty="0" smtClean="0"/>
              <a:t>learning </a:t>
            </a:r>
            <a:r>
              <a:rPr lang="en-GB" sz="2400" b="1" dirty="0" smtClean="0"/>
              <a:t>organisation!</a:t>
            </a:r>
          </a:p>
          <a:p>
            <a:r>
              <a:rPr lang="en-GB" sz="2400" b="1" dirty="0" smtClean="0"/>
              <a:t>A strategy is and should also be a </a:t>
            </a:r>
            <a:r>
              <a:rPr lang="en-GB" sz="2400" b="1" u="sng" dirty="0" smtClean="0"/>
              <a:t>risk analysis</a:t>
            </a:r>
            <a:r>
              <a:rPr lang="en-GB" sz="2400" b="1" dirty="0" smtClean="0"/>
              <a:t>!</a:t>
            </a:r>
          </a:p>
          <a:p>
            <a:r>
              <a:rPr lang="en-GB" sz="2400" b="1" dirty="0" smtClean="0"/>
              <a:t>Provide full support and </a:t>
            </a:r>
            <a:r>
              <a:rPr lang="en-GB" sz="2400" b="1" u="sng" dirty="0" smtClean="0"/>
              <a:t>commitment </a:t>
            </a:r>
            <a:r>
              <a:rPr lang="en-GB" sz="2400" b="1" dirty="0" smtClean="0"/>
              <a:t>of the staff and students; how is the internal </a:t>
            </a:r>
            <a:r>
              <a:rPr lang="en-GB" sz="2400" b="1" u="sng" dirty="0" smtClean="0"/>
              <a:t>communication </a:t>
            </a:r>
            <a:r>
              <a:rPr lang="en-GB" sz="2400" b="1" dirty="0" smtClean="0"/>
              <a:t>working within the university!</a:t>
            </a:r>
          </a:p>
        </p:txBody>
      </p:sp>
      <p:sp>
        <p:nvSpPr>
          <p:cNvPr id="4" name="Päiväyksen paikkamerkki 3"/>
          <p:cNvSpPr>
            <a:spLocks noGrp="1"/>
          </p:cNvSpPr>
          <p:nvPr>
            <p:ph type="dt" sz="half" idx="10"/>
          </p:nvPr>
        </p:nvSpPr>
        <p:spPr/>
        <p:txBody>
          <a:bodyPr/>
          <a:lstStyle/>
          <a:p>
            <a:r>
              <a:rPr lang="fi-FI" smtClean="0"/>
              <a:t>10.5.2011</a:t>
            </a:r>
            <a:endParaRPr lang="fi-FI"/>
          </a:p>
        </p:txBody>
      </p:sp>
      <p:sp>
        <p:nvSpPr>
          <p:cNvPr id="6" name="Dian numeron paikkamerkki 5"/>
          <p:cNvSpPr>
            <a:spLocks noGrp="1"/>
          </p:cNvSpPr>
          <p:nvPr>
            <p:ph type="sldNum" sz="quarter" idx="12"/>
          </p:nvPr>
        </p:nvSpPr>
        <p:spPr/>
        <p:txBody>
          <a:bodyPr/>
          <a:lstStyle/>
          <a:p>
            <a:fld id="{D179E175-D428-4498-81E0-E5F208FE3121}" type="slidenum">
              <a:rPr lang="fi-FI" smtClean="0"/>
              <a:pPr/>
              <a:t>8</a:t>
            </a:fld>
            <a:endParaRPr lang="fi-FI"/>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Otsikko 1"/>
          <p:cNvSpPr>
            <a:spLocks noGrp="1"/>
          </p:cNvSpPr>
          <p:nvPr>
            <p:ph type="title"/>
          </p:nvPr>
        </p:nvSpPr>
        <p:spPr>
          <a:xfrm>
            <a:off x="762000" y="685800"/>
            <a:ext cx="7993062" cy="779463"/>
          </a:xfrm>
        </p:spPr>
        <p:txBody>
          <a:bodyPr/>
          <a:lstStyle/>
          <a:p>
            <a:r>
              <a:rPr lang="fi-FI" dirty="0" err="1" smtClean="0"/>
              <a:t>How</a:t>
            </a:r>
            <a:r>
              <a:rPr lang="fi-FI" dirty="0" smtClean="0"/>
              <a:t> to </a:t>
            </a:r>
            <a:r>
              <a:rPr lang="fi-FI" dirty="0" err="1" smtClean="0"/>
              <a:t>realise</a:t>
            </a:r>
            <a:r>
              <a:rPr lang="fi-FI" dirty="0" smtClean="0"/>
              <a:t>… (</a:t>
            </a:r>
            <a:r>
              <a:rPr lang="fi-FI" dirty="0" err="1" smtClean="0"/>
              <a:t>cont’d</a:t>
            </a:r>
            <a:r>
              <a:rPr lang="fi-FI" dirty="0" smtClean="0"/>
              <a:t>)</a:t>
            </a:r>
            <a:endParaRPr lang="fi-FI" dirty="0"/>
          </a:p>
        </p:txBody>
      </p:sp>
      <p:sp>
        <p:nvSpPr>
          <p:cNvPr id="3" name="Sisällön paikkamerkki 2"/>
          <p:cNvSpPr>
            <a:spLocks noGrp="1"/>
          </p:cNvSpPr>
          <p:nvPr>
            <p:ph idx="1"/>
          </p:nvPr>
        </p:nvSpPr>
        <p:spPr>
          <a:xfrm>
            <a:off x="719138" y="1600201"/>
            <a:ext cx="7993062" cy="4421188"/>
          </a:xfrm>
        </p:spPr>
        <p:txBody>
          <a:bodyPr/>
          <a:lstStyle/>
          <a:p>
            <a:r>
              <a:rPr lang="en-GB" sz="2400" b="1" dirty="0" smtClean="0"/>
              <a:t>Strengthen also </a:t>
            </a:r>
            <a:r>
              <a:rPr lang="en-GB" sz="2400" b="1" u="sng" dirty="0" smtClean="0"/>
              <a:t>external </a:t>
            </a:r>
            <a:r>
              <a:rPr lang="en-GB" sz="2400" b="1" dirty="0" smtClean="0"/>
              <a:t>communication channels, incl. the university website;</a:t>
            </a:r>
          </a:p>
          <a:p>
            <a:r>
              <a:rPr lang="en-GB" sz="2400" b="1" dirty="0" smtClean="0"/>
              <a:t>Keep the </a:t>
            </a:r>
            <a:r>
              <a:rPr lang="en-GB" sz="2400" b="1" u="sng" dirty="0" smtClean="0"/>
              <a:t>website </a:t>
            </a:r>
            <a:r>
              <a:rPr lang="en-GB" sz="2400" b="1" dirty="0" smtClean="0"/>
              <a:t>up-to-date, and direct it at the community at large, with a journalistic approach;</a:t>
            </a:r>
          </a:p>
          <a:p>
            <a:r>
              <a:rPr lang="en-GB" sz="2400" b="1" u="sng" dirty="0" smtClean="0"/>
              <a:t>Link </a:t>
            </a:r>
            <a:r>
              <a:rPr lang="en-GB" sz="2400" b="1" dirty="0" smtClean="0"/>
              <a:t>better the region and the people, incl. ‘open door days’, direct contacts with the businesses, with local schools, etc.</a:t>
            </a:r>
          </a:p>
          <a:p>
            <a:r>
              <a:rPr lang="en-GB" sz="2400" b="1" dirty="0" smtClean="0"/>
              <a:t>At all sectors, DUNP should develop and work on its own </a:t>
            </a:r>
            <a:r>
              <a:rPr lang="en-GB" sz="2400" b="1" u="sng" dirty="0" smtClean="0"/>
              <a:t>strengths</a:t>
            </a:r>
            <a:r>
              <a:rPr lang="en-GB" sz="2400" b="1" dirty="0" smtClean="0"/>
              <a:t>!</a:t>
            </a:r>
            <a:endParaRPr lang="fi-FI" sz="2400" dirty="0"/>
          </a:p>
        </p:txBody>
      </p:sp>
      <p:sp>
        <p:nvSpPr>
          <p:cNvPr id="4" name="Päiväyksen paikkamerkki 3"/>
          <p:cNvSpPr>
            <a:spLocks noGrp="1"/>
          </p:cNvSpPr>
          <p:nvPr>
            <p:ph type="dt" sz="half" idx="10"/>
          </p:nvPr>
        </p:nvSpPr>
        <p:spPr/>
        <p:txBody>
          <a:bodyPr/>
          <a:lstStyle/>
          <a:p>
            <a:r>
              <a:rPr lang="fi-FI" smtClean="0"/>
              <a:t>10.5.2011</a:t>
            </a:r>
            <a:endParaRPr lang="fi-FI"/>
          </a:p>
        </p:txBody>
      </p:sp>
      <p:sp>
        <p:nvSpPr>
          <p:cNvPr id="6" name="Dian numeron paikkamerkki 5"/>
          <p:cNvSpPr>
            <a:spLocks noGrp="1"/>
          </p:cNvSpPr>
          <p:nvPr>
            <p:ph type="sldNum" sz="quarter" idx="12"/>
          </p:nvPr>
        </p:nvSpPr>
        <p:spPr/>
        <p:txBody>
          <a:bodyPr/>
          <a:lstStyle/>
          <a:p>
            <a:fld id="{D179E175-D428-4498-81E0-E5F208FE3121}" type="slidenum">
              <a:rPr lang="fi-FI" smtClean="0"/>
              <a:pPr/>
              <a:t>9</a:t>
            </a:fld>
            <a:endParaRPr lang="fi-FI"/>
          </a:p>
        </p:txBody>
      </p:sp>
    </p:spTree>
  </p:cSld>
  <p:clrMapOvr>
    <a:masterClrMapping/>
  </p:clrMapOvr>
</p:sld>
</file>

<file path=ppt/theme/theme1.xml><?xml version="1.0" encoding="utf-8"?>
<a:theme xmlns:a="http://schemas.openxmlformats.org/drawingml/2006/main" name="uef_english">
  <a:themeElements>
    <a:clrScheme name="uef_basic_laajamalli-2 1">
      <a:dk1>
        <a:srgbClr val="000000"/>
      </a:dk1>
      <a:lt1>
        <a:srgbClr val="FFFFFF"/>
      </a:lt1>
      <a:dk2>
        <a:srgbClr val="000000"/>
      </a:dk2>
      <a:lt2>
        <a:srgbClr val="D4D4D4"/>
      </a:lt2>
      <a:accent1>
        <a:srgbClr val="D4D800"/>
      </a:accent1>
      <a:accent2>
        <a:srgbClr val="006788"/>
      </a:accent2>
      <a:accent3>
        <a:srgbClr val="FFFFFF"/>
      </a:accent3>
      <a:accent4>
        <a:srgbClr val="000000"/>
      </a:accent4>
      <a:accent5>
        <a:srgbClr val="E6E9AA"/>
      </a:accent5>
      <a:accent6>
        <a:srgbClr val="005D7B"/>
      </a:accent6>
      <a:hlink>
        <a:srgbClr val="009FB8"/>
      </a:hlink>
      <a:folHlink>
        <a:srgbClr val="F9B700"/>
      </a:folHlink>
    </a:clrScheme>
    <a:fontScheme name="uef_basic_laajamalli-2">
      <a:majorFont>
        <a:latin typeface="Palatino Linotype"/>
        <a:ea typeface=""/>
        <a:cs typeface=""/>
      </a:majorFont>
      <a:minorFont>
        <a:latin typeface="Palatino Linotyp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uef_basic_laajamalli-2 1">
        <a:dk1>
          <a:srgbClr val="000000"/>
        </a:dk1>
        <a:lt1>
          <a:srgbClr val="FFFFFF"/>
        </a:lt1>
        <a:dk2>
          <a:srgbClr val="000000"/>
        </a:dk2>
        <a:lt2>
          <a:srgbClr val="D4D4D4"/>
        </a:lt2>
        <a:accent1>
          <a:srgbClr val="D4D800"/>
        </a:accent1>
        <a:accent2>
          <a:srgbClr val="006788"/>
        </a:accent2>
        <a:accent3>
          <a:srgbClr val="FFFFFF"/>
        </a:accent3>
        <a:accent4>
          <a:srgbClr val="000000"/>
        </a:accent4>
        <a:accent5>
          <a:srgbClr val="E6E9AA"/>
        </a:accent5>
        <a:accent6>
          <a:srgbClr val="005D7B"/>
        </a:accent6>
        <a:hlink>
          <a:srgbClr val="009FB8"/>
        </a:hlink>
        <a:folHlink>
          <a:srgbClr val="F9B7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ITÄ-SUOMEN YLIOPISTO 2010 : Lopetus">
  <a:themeElements>
    <a:clrScheme name="ITÄ-SUOMEN YLIOPISTO 2010 : Lopetus 1">
      <a:dk1>
        <a:srgbClr val="000000"/>
      </a:dk1>
      <a:lt1>
        <a:srgbClr val="FFFFFF"/>
      </a:lt1>
      <a:dk2>
        <a:srgbClr val="000000"/>
      </a:dk2>
      <a:lt2>
        <a:srgbClr val="D4D4D4"/>
      </a:lt2>
      <a:accent1>
        <a:srgbClr val="D4D800"/>
      </a:accent1>
      <a:accent2>
        <a:srgbClr val="006788"/>
      </a:accent2>
      <a:accent3>
        <a:srgbClr val="FFFFFF"/>
      </a:accent3>
      <a:accent4>
        <a:srgbClr val="000000"/>
      </a:accent4>
      <a:accent5>
        <a:srgbClr val="E6E9AA"/>
      </a:accent5>
      <a:accent6>
        <a:srgbClr val="005D7B"/>
      </a:accent6>
      <a:hlink>
        <a:srgbClr val="009FB8"/>
      </a:hlink>
      <a:folHlink>
        <a:srgbClr val="F9B700"/>
      </a:folHlink>
    </a:clrScheme>
    <a:fontScheme name="ITÄ-SUOMEN YLIOPISTO 2010 : Lopetus">
      <a:majorFont>
        <a:latin typeface="Palatino Linotype"/>
        <a:ea typeface=""/>
        <a:cs typeface=""/>
      </a:majorFont>
      <a:minorFont>
        <a:latin typeface="Palatino Linotyp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ITÄ-SUOMEN YLIOPISTO 2010 : Lopetus 1">
        <a:dk1>
          <a:srgbClr val="000000"/>
        </a:dk1>
        <a:lt1>
          <a:srgbClr val="FFFFFF"/>
        </a:lt1>
        <a:dk2>
          <a:srgbClr val="000000"/>
        </a:dk2>
        <a:lt2>
          <a:srgbClr val="D4D4D4"/>
        </a:lt2>
        <a:accent1>
          <a:srgbClr val="D4D800"/>
        </a:accent1>
        <a:accent2>
          <a:srgbClr val="006788"/>
        </a:accent2>
        <a:accent3>
          <a:srgbClr val="FFFFFF"/>
        </a:accent3>
        <a:accent4>
          <a:srgbClr val="000000"/>
        </a:accent4>
        <a:accent5>
          <a:srgbClr val="E6E9AA"/>
        </a:accent5>
        <a:accent6>
          <a:srgbClr val="005D7B"/>
        </a:accent6>
        <a:hlink>
          <a:srgbClr val="009FB8"/>
        </a:hlink>
        <a:folHlink>
          <a:srgbClr val="F9B70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teema">
  <a:themeElements>
    <a:clrScheme name="">
      <a:dk1>
        <a:srgbClr val="000000"/>
      </a:dk1>
      <a:lt1>
        <a:srgbClr val="FFFFFF"/>
      </a:lt1>
      <a:dk2>
        <a:srgbClr val="000000"/>
      </a:dk2>
      <a:lt2>
        <a:srgbClr val="D4D4D4"/>
      </a:lt2>
      <a:accent1>
        <a:srgbClr val="D4D800"/>
      </a:accent1>
      <a:accent2>
        <a:srgbClr val="006788"/>
      </a:accent2>
      <a:accent3>
        <a:srgbClr val="FFFFFF"/>
      </a:accent3>
      <a:accent4>
        <a:srgbClr val="000000"/>
      </a:accent4>
      <a:accent5>
        <a:srgbClr val="E6E9AA"/>
      </a:accent5>
      <a:accent6>
        <a:srgbClr val="005D7B"/>
      </a:accent6>
      <a:hlink>
        <a:srgbClr val="009FB8"/>
      </a:hlink>
      <a:folHlink>
        <a:srgbClr val="F9B7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teema">
  <a:themeElements>
    <a:clrScheme name="">
      <a:dk1>
        <a:srgbClr val="000000"/>
      </a:dk1>
      <a:lt1>
        <a:srgbClr val="FFFFFF"/>
      </a:lt1>
      <a:dk2>
        <a:srgbClr val="000000"/>
      </a:dk2>
      <a:lt2>
        <a:srgbClr val="D4D4D4"/>
      </a:lt2>
      <a:accent1>
        <a:srgbClr val="D4D800"/>
      </a:accent1>
      <a:accent2>
        <a:srgbClr val="006788"/>
      </a:accent2>
      <a:accent3>
        <a:srgbClr val="FFFFFF"/>
      </a:accent3>
      <a:accent4>
        <a:srgbClr val="000000"/>
      </a:accent4>
      <a:accent5>
        <a:srgbClr val="E6E9AA"/>
      </a:accent5>
      <a:accent6>
        <a:srgbClr val="005D7B"/>
      </a:accent6>
      <a:hlink>
        <a:srgbClr val="009FB8"/>
      </a:hlink>
      <a:folHlink>
        <a:srgbClr val="F9B7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uef_english.pot</Template>
  <TotalTime>373</TotalTime>
  <Words>1267</Words>
  <Application>Microsoft Macintosh PowerPoint</Application>
  <PresentationFormat>Näytössä katseltava diaesitys (4:3)</PresentationFormat>
  <Paragraphs>114</Paragraphs>
  <Slides>17</Slides>
  <Notes>2</Notes>
  <HiddenSlides>0</HiddenSlides>
  <MMClips>0</MMClips>
  <ScaleCrop>false</ScaleCrop>
  <HeadingPairs>
    <vt:vector size="4" baseType="variant">
      <vt:variant>
        <vt:lpstr>Suunnittelumalli</vt:lpstr>
      </vt:variant>
      <vt:variant>
        <vt:i4>2</vt:i4>
      </vt:variant>
      <vt:variant>
        <vt:lpstr>Dian otsikot</vt:lpstr>
      </vt:variant>
      <vt:variant>
        <vt:i4>17</vt:i4>
      </vt:variant>
    </vt:vector>
  </HeadingPairs>
  <TitlesOfParts>
    <vt:vector size="19" baseType="lpstr">
      <vt:lpstr>uef_english</vt:lpstr>
      <vt:lpstr>ITÄ-SUOMEN YLIOPISTO 2010 : Lopetus</vt:lpstr>
      <vt:lpstr>  The External Evaluation of a HEI: Novi Pazar  Ossi V. Lindqvist, Prof. Em.</vt:lpstr>
      <vt:lpstr>International Peer Review 11-13 April 2010 at the State University of Novi Pazar (DUNP), Serbia</vt:lpstr>
      <vt:lpstr>In preparation for the peer review…</vt:lpstr>
      <vt:lpstr>Stakeholder Commitments:</vt:lpstr>
      <vt:lpstr>Management and Strategy</vt:lpstr>
      <vt:lpstr>Strategic Human Resource Management</vt:lpstr>
      <vt:lpstr>Management and Administration</vt:lpstr>
      <vt:lpstr>To realise its strategic aims, the university needs to:</vt:lpstr>
      <vt:lpstr>How to realise… (cont’d)</vt:lpstr>
      <vt:lpstr>DUNP as an Integrated University</vt:lpstr>
      <vt:lpstr>DUNP in Regional Development</vt:lpstr>
      <vt:lpstr>Internationalisation</vt:lpstr>
      <vt:lpstr>Study Programs and the Bologna Process</vt:lpstr>
      <vt:lpstr>Bologna Process and Quality Assurance (QA)</vt:lpstr>
      <vt:lpstr>Quality Assurance (QA)</vt:lpstr>
      <vt:lpstr>In Summary…</vt:lpstr>
      <vt:lpstr>Thank you, Ladies and Gentlemen!</vt:lpstr>
    </vt:vector>
  </TitlesOfParts>
  <Manager>HAHMO</Manager>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University of Eastern Finland – A University of the Future</dc:title>
  <dc:creator>O L</dc:creator>
  <cp:lastModifiedBy>O L</cp:lastModifiedBy>
  <cp:revision>66</cp:revision>
  <dcterms:created xsi:type="dcterms:W3CDTF">2011-05-07T01:16:25Z</dcterms:created>
  <dcterms:modified xsi:type="dcterms:W3CDTF">2011-05-07T01:17:47Z</dcterms:modified>
</cp:coreProperties>
</file>